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5.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notesSlides/notesSlide8.xml" ContentType="application/vnd.openxmlformats-officedocument.presentationml.notesSlide+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19.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27.xml" ContentType="application/vnd.openxmlformats-officedocument.presentationml.notesSlide+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notesSlides/notesSlide28.xml" ContentType="application/vnd.openxmlformats-officedocument.presentationml.notesSlide+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notesMasterIdLst>
    <p:notesMasterId r:id="rId32"/>
  </p:notesMasterIdLst>
  <p:sldIdLst>
    <p:sldId id="257" r:id="rId2"/>
    <p:sldId id="260" r:id="rId3"/>
    <p:sldId id="258" r:id="rId4"/>
    <p:sldId id="263" r:id="rId5"/>
    <p:sldId id="264" r:id="rId6"/>
    <p:sldId id="265" r:id="rId7"/>
    <p:sldId id="266" r:id="rId8"/>
    <p:sldId id="267" r:id="rId9"/>
    <p:sldId id="268" r:id="rId10"/>
    <p:sldId id="269" r:id="rId11"/>
    <p:sldId id="272" r:id="rId12"/>
    <p:sldId id="273" r:id="rId13"/>
    <p:sldId id="274" r:id="rId14"/>
    <p:sldId id="275" r:id="rId15"/>
    <p:sldId id="276" r:id="rId16"/>
    <p:sldId id="277" r:id="rId17"/>
    <p:sldId id="270" r:id="rId18"/>
    <p:sldId id="278" r:id="rId19"/>
    <p:sldId id="279" r:id="rId20"/>
    <p:sldId id="280" r:id="rId21"/>
    <p:sldId id="281" r:id="rId22"/>
    <p:sldId id="282" r:id="rId23"/>
    <p:sldId id="283" r:id="rId24"/>
    <p:sldId id="271" r:id="rId25"/>
    <p:sldId id="284" r:id="rId26"/>
    <p:sldId id="285" r:id="rId27"/>
    <p:sldId id="286" r:id="rId28"/>
    <p:sldId id="287" r:id="rId29"/>
    <p:sldId id="288" r:id="rId30"/>
    <p:sldId id="289" r:id="rId31"/>
  </p:sldIdLst>
  <p:sldSz cx="9144000" cy="5143500" type="screen16x9"/>
  <p:notesSz cx="6858000" cy="9144000"/>
  <p:custDataLst>
    <p:tags r:id="rId33"/>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AD4A"/>
    <a:srgbClr val="01A189"/>
    <a:srgbClr val="AA1622"/>
    <a:srgbClr val="006F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834" autoAdjust="0"/>
  </p:normalViewPr>
  <p:slideViewPr>
    <p:cSldViewPr snapToGrid="0">
      <p:cViewPr>
        <p:scale>
          <a:sx n="80" d="100"/>
          <a:sy n="80" d="100"/>
        </p:scale>
        <p:origin x="-1074" y="-19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84A540-95BA-49FD-AB1F-E9DE9E9D5235}" type="datetimeFigureOut">
              <a:rPr lang="zh-CN" altLang="en-US" smtClean="0"/>
              <a:t>2018/5/22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0DF404-B142-458E-87B2-B4205DB3064B}" type="slidenum">
              <a:rPr lang="zh-CN" altLang="en-US" smtClean="0"/>
              <a:t>‹#›</a:t>
            </a:fld>
            <a:endParaRPr lang="zh-CN" altLang="en-US"/>
          </a:p>
        </p:txBody>
      </p:sp>
    </p:spTree>
    <p:extLst>
      <p:ext uri="{BB962C8B-B14F-4D97-AF65-F5344CB8AC3E}">
        <p14:creationId xmlns:p14="http://schemas.microsoft.com/office/powerpoint/2010/main" val="69218030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a:t>
            </a:fld>
            <a:endParaRPr lang="zh-CN" altLang="en-US"/>
          </a:p>
        </p:txBody>
      </p:sp>
    </p:spTree>
    <p:extLst>
      <p:ext uri="{BB962C8B-B14F-4D97-AF65-F5344CB8AC3E}">
        <p14:creationId xmlns:p14="http://schemas.microsoft.com/office/powerpoint/2010/main" val="2620518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10</a:t>
            </a:fld>
            <a:endParaRPr lang="zh-CN" altLang="en-US"/>
          </a:p>
        </p:txBody>
      </p:sp>
    </p:spTree>
    <p:extLst>
      <p:ext uri="{BB962C8B-B14F-4D97-AF65-F5344CB8AC3E}">
        <p14:creationId xmlns:p14="http://schemas.microsoft.com/office/powerpoint/2010/main" val="1337150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11</a:t>
            </a:fld>
            <a:endParaRPr lang="zh-CN" altLang="en-US"/>
          </a:p>
        </p:txBody>
      </p:sp>
    </p:spTree>
    <p:extLst>
      <p:ext uri="{BB962C8B-B14F-4D97-AF65-F5344CB8AC3E}">
        <p14:creationId xmlns:p14="http://schemas.microsoft.com/office/powerpoint/2010/main" val="1578787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12</a:t>
            </a:fld>
            <a:endParaRPr lang="zh-CN" altLang="en-US"/>
          </a:p>
        </p:txBody>
      </p:sp>
    </p:spTree>
    <p:extLst>
      <p:ext uri="{BB962C8B-B14F-4D97-AF65-F5344CB8AC3E}">
        <p14:creationId xmlns:p14="http://schemas.microsoft.com/office/powerpoint/2010/main" val="1889573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13</a:t>
            </a:fld>
            <a:endParaRPr lang="zh-CN" altLang="en-US"/>
          </a:p>
        </p:txBody>
      </p:sp>
    </p:spTree>
    <p:extLst>
      <p:ext uri="{BB962C8B-B14F-4D97-AF65-F5344CB8AC3E}">
        <p14:creationId xmlns:p14="http://schemas.microsoft.com/office/powerpoint/2010/main" val="8976202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14</a:t>
            </a:fld>
            <a:endParaRPr lang="zh-CN" altLang="en-US"/>
          </a:p>
        </p:txBody>
      </p:sp>
    </p:spTree>
    <p:extLst>
      <p:ext uri="{BB962C8B-B14F-4D97-AF65-F5344CB8AC3E}">
        <p14:creationId xmlns:p14="http://schemas.microsoft.com/office/powerpoint/2010/main" val="16874115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15</a:t>
            </a:fld>
            <a:endParaRPr lang="zh-CN" altLang="en-US"/>
          </a:p>
        </p:txBody>
      </p:sp>
    </p:spTree>
    <p:extLst>
      <p:ext uri="{BB962C8B-B14F-4D97-AF65-F5344CB8AC3E}">
        <p14:creationId xmlns:p14="http://schemas.microsoft.com/office/powerpoint/2010/main" val="23079333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16</a:t>
            </a:fld>
            <a:endParaRPr lang="zh-CN" altLang="en-US"/>
          </a:p>
        </p:txBody>
      </p:sp>
    </p:spTree>
    <p:extLst>
      <p:ext uri="{BB962C8B-B14F-4D97-AF65-F5344CB8AC3E}">
        <p14:creationId xmlns:p14="http://schemas.microsoft.com/office/powerpoint/2010/main" val="772625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17</a:t>
            </a:fld>
            <a:endParaRPr lang="zh-CN" altLang="en-US"/>
          </a:p>
        </p:txBody>
      </p:sp>
    </p:spTree>
    <p:extLst>
      <p:ext uri="{BB962C8B-B14F-4D97-AF65-F5344CB8AC3E}">
        <p14:creationId xmlns:p14="http://schemas.microsoft.com/office/powerpoint/2010/main" val="3166457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18</a:t>
            </a:fld>
            <a:endParaRPr lang="zh-CN" altLang="en-US"/>
          </a:p>
        </p:txBody>
      </p:sp>
    </p:spTree>
    <p:extLst>
      <p:ext uri="{BB962C8B-B14F-4D97-AF65-F5344CB8AC3E}">
        <p14:creationId xmlns:p14="http://schemas.microsoft.com/office/powerpoint/2010/main" val="38653313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19</a:t>
            </a:fld>
            <a:endParaRPr lang="zh-CN" altLang="en-US"/>
          </a:p>
        </p:txBody>
      </p:sp>
    </p:spTree>
    <p:extLst>
      <p:ext uri="{BB962C8B-B14F-4D97-AF65-F5344CB8AC3E}">
        <p14:creationId xmlns:p14="http://schemas.microsoft.com/office/powerpoint/2010/main" val="2283118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a:t>
            </a:fld>
            <a:endParaRPr lang="zh-CN" altLang="en-US"/>
          </a:p>
        </p:txBody>
      </p:sp>
    </p:spTree>
    <p:extLst>
      <p:ext uri="{BB962C8B-B14F-4D97-AF65-F5344CB8AC3E}">
        <p14:creationId xmlns:p14="http://schemas.microsoft.com/office/powerpoint/2010/main" val="19035518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20</a:t>
            </a:fld>
            <a:endParaRPr lang="zh-CN" altLang="en-US"/>
          </a:p>
        </p:txBody>
      </p:sp>
    </p:spTree>
    <p:extLst>
      <p:ext uri="{BB962C8B-B14F-4D97-AF65-F5344CB8AC3E}">
        <p14:creationId xmlns:p14="http://schemas.microsoft.com/office/powerpoint/2010/main" val="1245822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21</a:t>
            </a:fld>
            <a:endParaRPr lang="zh-CN" altLang="en-US"/>
          </a:p>
        </p:txBody>
      </p:sp>
    </p:spTree>
    <p:extLst>
      <p:ext uri="{BB962C8B-B14F-4D97-AF65-F5344CB8AC3E}">
        <p14:creationId xmlns:p14="http://schemas.microsoft.com/office/powerpoint/2010/main" val="32059520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22</a:t>
            </a:fld>
            <a:endParaRPr lang="zh-CN" altLang="en-US"/>
          </a:p>
        </p:txBody>
      </p:sp>
    </p:spTree>
    <p:extLst>
      <p:ext uri="{BB962C8B-B14F-4D97-AF65-F5344CB8AC3E}">
        <p14:creationId xmlns:p14="http://schemas.microsoft.com/office/powerpoint/2010/main" val="30670952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23</a:t>
            </a:fld>
            <a:endParaRPr lang="zh-CN" altLang="en-US"/>
          </a:p>
        </p:txBody>
      </p:sp>
    </p:spTree>
    <p:extLst>
      <p:ext uri="{BB962C8B-B14F-4D97-AF65-F5344CB8AC3E}">
        <p14:creationId xmlns:p14="http://schemas.microsoft.com/office/powerpoint/2010/main" val="33596006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24</a:t>
            </a:fld>
            <a:endParaRPr lang="zh-CN" altLang="en-US"/>
          </a:p>
        </p:txBody>
      </p:sp>
    </p:spTree>
    <p:extLst>
      <p:ext uri="{BB962C8B-B14F-4D97-AF65-F5344CB8AC3E}">
        <p14:creationId xmlns:p14="http://schemas.microsoft.com/office/powerpoint/2010/main" val="10035966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25</a:t>
            </a:fld>
            <a:endParaRPr lang="zh-CN" altLang="en-US"/>
          </a:p>
        </p:txBody>
      </p:sp>
    </p:spTree>
    <p:extLst>
      <p:ext uri="{BB962C8B-B14F-4D97-AF65-F5344CB8AC3E}">
        <p14:creationId xmlns:p14="http://schemas.microsoft.com/office/powerpoint/2010/main" val="39797171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26</a:t>
            </a:fld>
            <a:endParaRPr lang="zh-CN" altLang="en-US"/>
          </a:p>
        </p:txBody>
      </p:sp>
    </p:spTree>
    <p:extLst>
      <p:ext uri="{BB962C8B-B14F-4D97-AF65-F5344CB8AC3E}">
        <p14:creationId xmlns:p14="http://schemas.microsoft.com/office/powerpoint/2010/main" val="25018282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27</a:t>
            </a:fld>
            <a:endParaRPr lang="zh-CN" altLang="en-US"/>
          </a:p>
        </p:txBody>
      </p:sp>
    </p:spTree>
    <p:extLst>
      <p:ext uri="{BB962C8B-B14F-4D97-AF65-F5344CB8AC3E}">
        <p14:creationId xmlns:p14="http://schemas.microsoft.com/office/powerpoint/2010/main" val="24155318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28</a:t>
            </a:fld>
            <a:endParaRPr lang="zh-CN" altLang="en-US"/>
          </a:p>
        </p:txBody>
      </p:sp>
    </p:spTree>
    <p:extLst>
      <p:ext uri="{BB962C8B-B14F-4D97-AF65-F5344CB8AC3E}">
        <p14:creationId xmlns:p14="http://schemas.microsoft.com/office/powerpoint/2010/main" val="24774042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29</a:t>
            </a:fld>
            <a:endParaRPr lang="zh-CN" altLang="en-US"/>
          </a:p>
        </p:txBody>
      </p:sp>
    </p:spTree>
    <p:extLst>
      <p:ext uri="{BB962C8B-B14F-4D97-AF65-F5344CB8AC3E}">
        <p14:creationId xmlns:p14="http://schemas.microsoft.com/office/powerpoint/2010/main" val="943756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3</a:t>
            </a:fld>
            <a:endParaRPr lang="zh-CN" altLang="en-US"/>
          </a:p>
        </p:txBody>
      </p:sp>
    </p:spTree>
    <p:extLst>
      <p:ext uri="{BB962C8B-B14F-4D97-AF65-F5344CB8AC3E}">
        <p14:creationId xmlns:p14="http://schemas.microsoft.com/office/powerpoint/2010/main" val="35140866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更多精品素材：</a:t>
            </a:r>
            <a:r>
              <a:rPr lang="en-US" altLang="zh-CN" dirty="0" smtClean="0"/>
              <a:t>http://shop248912786.taobao.com/index.htm  </a:t>
            </a:r>
            <a:r>
              <a:rPr lang="zh-CN" altLang="en-US" dirty="0" smtClean="0"/>
              <a:t>（下拉可隐藏）</a:t>
            </a:r>
            <a:endParaRPr lang="zh-CN" altLang="en-US" dirty="0"/>
          </a:p>
        </p:txBody>
      </p:sp>
      <p:sp>
        <p:nvSpPr>
          <p:cNvPr id="4" name="灯片编号占位符 3"/>
          <p:cNvSpPr>
            <a:spLocks noGrp="1"/>
          </p:cNvSpPr>
          <p:nvPr>
            <p:ph type="sldNum" sz="quarter" idx="10"/>
          </p:nvPr>
        </p:nvSpPr>
        <p:spPr/>
        <p:txBody>
          <a:bodyPr/>
          <a:lstStyle/>
          <a:p>
            <a:fld id="{F60DF404-B142-458E-87B2-B4205DB3064B}" type="slidenum">
              <a:rPr lang="zh-CN" altLang="en-US" smtClean="0"/>
              <a:t>30</a:t>
            </a:fld>
            <a:endParaRPr lang="zh-CN" altLang="en-US"/>
          </a:p>
        </p:txBody>
      </p:sp>
    </p:spTree>
    <p:extLst>
      <p:ext uri="{BB962C8B-B14F-4D97-AF65-F5344CB8AC3E}">
        <p14:creationId xmlns:p14="http://schemas.microsoft.com/office/powerpoint/2010/main" val="222714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4</a:t>
            </a:fld>
            <a:endParaRPr lang="zh-CN" altLang="en-US"/>
          </a:p>
        </p:txBody>
      </p:sp>
    </p:spTree>
    <p:extLst>
      <p:ext uri="{BB962C8B-B14F-4D97-AF65-F5344CB8AC3E}">
        <p14:creationId xmlns:p14="http://schemas.microsoft.com/office/powerpoint/2010/main" val="3764899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5</a:t>
            </a:fld>
            <a:endParaRPr lang="zh-CN" altLang="en-US"/>
          </a:p>
        </p:txBody>
      </p:sp>
    </p:spTree>
    <p:extLst>
      <p:ext uri="{BB962C8B-B14F-4D97-AF65-F5344CB8AC3E}">
        <p14:creationId xmlns:p14="http://schemas.microsoft.com/office/powerpoint/2010/main" val="549569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6</a:t>
            </a:fld>
            <a:endParaRPr lang="zh-CN" altLang="en-US"/>
          </a:p>
        </p:txBody>
      </p:sp>
    </p:spTree>
    <p:extLst>
      <p:ext uri="{BB962C8B-B14F-4D97-AF65-F5344CB8AC3E}">
        <p14:creationId xmlns:p14="http://schemas.microsoft.com/office/powerpoint/2010/main" val="4074954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7</a:t>
            </a:fld>
            <a:endParaRPr lang="zh-CN" altLang="en-US"/>
          </a:p>
        </p:txBody>
      </p:sp>
    </p:spTree>
    <p:extLst>
      <p:ext uri="{BB962C8B-B14F-4D97-AF65-F5344CB8AC3E}">
        <p14:creationId xmlns:p14="http://schemas.microsoft.com/office/powerpoint/2010/main" val="2311143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8</a:t>
            </a:fld>
            <a:endParaRPr lang="zh-CN" altLang="en-US"/>
          </a:p>
        </p:txBody>
      </p:sp>
    </p:spTree>
    <p:extLst>
      <p:ext uri="{BB962C8B-B14F-4D97-AF65-F5344CB8AC3E}">
        <p14:creationId xmlns:p14="http://schemas.microsoft.com/office/powerpoint/2010/main" val="1416688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0DF404-B142-458E-87B2-B4205DB3064B}" type="slidenum">
              <a:rPr lang="zh-CN" altLang="en-US" smtClean="0"/>
              <a:t>9</a:t>
            </a:fld>
            <a:endParaRPr lang="zh-CN" altLang="en-US"/>
          </a:p>
        </p:txBody>
      </p:sp>
    </p:spTree>
    <p:extLst>
      <p:ext uri="{BB962C8B-B14F-4D97-AF65-F5344CB8AC3E}">
        <p14:creationId xmlns:p14="http://schemas.microsoft.com/office/powerpoint/2010/main" val="2782192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5" name="等腰三角形 4"/>
          <p:cNvSpPr/>
          <p:nvPr userDrawn="1"/>
        </p:nvSpPr>
        <p:spPr>
          <a:xfrm>
            <a:off x="1421606" y="-42862"/>
            <a:ext cx="604933" cy="521494"/>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userDrawn="1"/>
        </p:nvSpPr>
        <p:spPr>
          <a:xfrm>
            <a:off x="2101119" y="-42862"/>
            <a:ext cx="417051" cy="359527"/>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userDrawn="1"/>
        </p:nvSpPr>
        <p:spPr>
          <a:xfrm>
            <a:off x="3290248" y="-24946"/>
            <a:ext cx="417051" cy="35952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等腰三角形 7"/>
          <p:cNvSpPr/>
          <p:nvPr userDrawn="1"/>
        </p:nvSpPr>
        <p:spPr>
          <a:xfrm>
            <a:off x="3967068" y="-42862"/>
            <a:ext cx="604933" cy="521494"/>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等腰三角形 8"/>
          <p:cNvSpPr/>
          <p:nvPr userDrawn="1"/>
        </p:nvSpPr>
        <p:spPr>
          <a:xfrm>
            <a:off x="5725287" y="-42862"/>
            <a:ext cx="530352" cy="457200"/>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userDrawn="1"/>
        </p:nvSpPr>
        <p:spPr>
          <a:xfrm>
            <a:off x="4709447" y="-42863"/>
            <a:ext cx="834104" cy="719055"/>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userDrawn="1"/>
        </p:nvSpPr>
        <p:spPr>
          <a:xfrm>
            <a:off x="6623044" y="3535"/>
            <a:ext cx="640515" cy="55216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userDrawn="1"/>
        </p:nvSpPr>
        <p:spPr>
          <a:xfrm>
            <a:off x="8613648" y="-42862"/>
            <a:ext cx="530352" cy="457200"/>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userDrawn="1"/>
        </p:nvSpPr>
        <p:spPr>
          <a:xfrm>
            <a:off x="7634398" y="-14907"/>
            <a:ext cx="437616" cy="377255"/>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等腰三角形 13"/>
          <p:cNvSpPr/>
          <p:nvPr userDrawn="1"/>
        </p:nvSpPr>
        <p:spPr>
          <a:xfrm rot="10800000">
            <a:off x="8990672" y="-3632"/>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userDrawn="1"/>
        </p:nvSpPr>
        <p:spPr>
          <a:xfrm rot="10800000">
            <a:off x="8424197" y="-3632"/>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userDrawn="1"/>
        </p:nvSpPr>
        <p:spPr>
          <a:xfrm rot="10800000">
            <a:off x="7471038" y="-16778"/>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userDrawn="1"/>
        </p:nvSpPr>
        <p:spPr>
          <a:xfrm rot="10800000">
            <a:off x="6469715" y="-3632"/>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userDrawn="1"/>
        </p:nvSpPr>
        <p:spPr>
          <a:xfrm rot="10800000">
            <a:off x="5151741" y="-3632"/>
            <a:ext cx="306657" cy="264359"/>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等腰三角形 18"/>
          <p:cNvSpPr/>
          <p:nvPr userDrawn="1"/>
        </p:nvSpPr>
        <p:spPr>
          <a:xfrm rot="10800000">
            <a:off x="3829620" y="-3632"/>
            <a:ext cx="306657" cy="26435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等腰三角形 19"/>
          <p:cNvSpPr/>
          <p:nvPr userDrawn="1"/>
        </p:nvSpPr>
        <p:spPr>
          <a:xfrm>
            <a:off x="-138434" y="93140"/>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等腰三角形 20"/>
          <p:cNvSpPr/>
          <p:nvPr userDrawn="1"/>
        </p:nvSpPr>
        <p:spPr>
          <a:xfrm rot="10800000">
            <a:off x="425845"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等腰三角形 21"/>
          <p:cNvSpPr/>
          <p:nvPr userDrawn="1"/>
        </p:nvSpPr>
        <p:spPr>
          <a:xfrm rot="10800000">
            <a:off x="2945500" y="1195"/>
            <a:ext cx="288812" cy="203657"/>
          </a:xfrm>
          <a:prstGeom prst="triangle">
            <a:avLst/>
          </a:prstGeom>
          <a:solidFill>
            <a:srgbClr val="006A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等腰三角形 22"/>
          <p:cNvSpPr/>
          <p:nvPr userDrawn="1"/>
        </p:nvSpPr>
        <p:spPr>
          <a:xfrm rot="10800000">
            <a:off x="1762399" y="-3633"/>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等腰三角形 23"/>
          <p:cNvSpPr/>
          <p:nvPr userDrawn="1"/>
        </p:nvSpPr>
        <p:spPr>
          <a:xfrm rot="10800000">
            <a:off x="1926715" y="-3633"/>
            <a:ext cx="236243" cy="20365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userDrawn="1"/>
        </p:nvSpPr>
        <p:spPr>
          <a:xfrm rot="10800000">
            <a:off x="1120409" y="-10207"/>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等腰三角形 25"/>
          <p:cNvSpPr/>
          <p:nvPr userDrawn="1"/>
        </p:nvSpPr>
        <p:spPr>
          <a:xfrm rot="10800000">
            <a:off x="1283431" y="-3784"/>
            <a:ext cx="224916" cy="15860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等腰三角形 26"/>
          <p:cNvSpPr/>
          <p:nvPr userDrawn="1"/>
        </p:nvSpPr>
        <p:spPr>
          <a:xfrm rot="10800000">
            <a:off x="5310878" y="667798"/>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等腰三角形 27"/>
          <p:cNvSpPr/>
          <p:nvPr userDrawn="1"/>
        </p:nvSpPr>
        <p:spPr>
          <a:xfrm rot="10800000">
            <a:off x="2775805"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等腰三角形 28"/>
          <p:cNvSpPr/>
          <p:nvPr userDrawn="1"/>
        </p:nvSpPr>
        <p:spPr>
          <a:xfrm rot="10800000">
            <a:off x="3157654"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等腰三角形 29"/>
          <p:cNvSpPr/>
          <p:nvPr userDrawn="1"/>
        </p:nvSpPr>
        <p:spPr>
          <a:xfrm rot="10800000">
            <a:off x="3604890" y="-3633"/>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等腰三角形 30"/>
          <p:cNvSpPr/>
          <p:nvPr userDrawn="1"/>
        </p:nvSpPr>
        <p:spPr>
          <a:xfrm rot="10800000">
            <a:off x="4391033" y="-2378"/>
            <a:ext cx="199051" cy="171596"/>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等腰三角形 31"/>
          <p:cNvSpPr/>
          <p:nvPr userDrawn="1"/>
        </p:nvSpPr>
        <p:spPr>
          <a:xfrm rot="10800000">
            <a:off x="4850532" y="-9804"/>
            <a:ext cx="256545" cy="214656"/>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等腰三角形 32"/>
          <p:cNvSpPr/>
          <p:nvPr userDrawn="1"/>
        </p:nvSpPr>
        <p:spPr>
          <a:xfrm rot="10800000">
            <a:off x="5348497" y="-10206"/>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userDrawn="1"/>
        </p:nvSpPr>
        <p:spPr>
          <a:xfrm rot="10800000">
            <a:off x="5573769" y="4525"/>
            <a:ext cx="215759" cy="1859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等腰三角形 34"/>
          <p:cNvSpPr/>
          <p:nvPr userDrawn="1"/>
        </p:nvSpPr>
        <p:spPr>
          <a:xfrm rot="10800000">
            <a:off x="6021695" y="-10206"/>
            <a:ext cx="251490" cy="21680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等腰三角形 35"/>
          <p:cNvSpPr/>
          <p:nvPr userDrawn="1"/>
        </p:nvSpPr>
        <p:spPr>
          <a:xfrm rot="10800000">
            <a:off x="6123500" y="-10207"/>
            <a:ext cx="251490" cy="21680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等腰三角形 36"/>
          <p:cNvSpPr/>
          <p:nvPr userDrawn="1"/>
        </p:nvSpPr>
        <p:spPr>
          <a:xfrm rot="10800000">
            <a:off x="6588638" y="-10205"/>
            <a:ext cx="251490" cy="216803"/>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等腰三角形 37"/>
          <p:cNvSpPr/>
          <p:nvPr userDrawn="1"/>
        </p:nvSpPr>
        <p:spPr>
          <a:xfrm rot="10800000">
            <a:off x="7023512" y="-10206"/>
            <a:ext cx="251490" cy="21680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等腰三角形 38"/>
          <p:cNvSpPr/>
          <p:nvPr userDrawn="1"/>
        </p:nvSpPr>
        <p:spPr>
          <a:xfrm rot="10800000">
            <a:off x="7864934" y="-10206"/>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等腰三角形 39"/>
          <p:cNvSpPr/>
          <p:nvPr userDrawn="1"/>
        </p:nvSpPr>
        <p:spPr>
          <a:xfrm rot="10800000">
            <a:off x="8296153" y="-10206"/>
            <a:ext cx="208132" cy="179425"/>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等腰三角形 40"/>
          <p:cNvSpPr/>
          <p:nvPr userDrawn="1"/>
        </p:nvSpPr>
        <p:spPr>
          <a:xfrm rot="10800000">
            <a:off x="4516451" y="-10206"/>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等腰三角形 41"/>
          <p:cNvSpPr/>
          <p:nvPr userDrawn="1"/>
        </p:nvSpPr>
        <p:spPr>
          <a:xfrm rot="10800000">
            <a:off x="2361812" y="1"/>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等腰三角形 42"/>
          <p:cNvSpPr/>
          <p:nvPr userDrawn="1"/>
        </p:nvSpPr>
        <p:spPr>
          <a:xfrm rot="10800000">
            <a:off x="1751" y="1"/>
            <a:ext cx="236243" cy="2036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等腰三角形 43"/>
          <p:cNvSpPr/>
          <p:nvPr userDrawn="1"/>
        </p:nvSpPr>
        <p:spPr>
          <a:xfrm rot="10800000">
            <a:off x="1479079" y="-24491"/>
            <a:ext cx="236243" cy="2036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等腰三角形 44"/>
          <p:cNvSpPr/>
          <p:nvPr userDrawn="1"/>
        </p:nvSpPr>
        <p:spPr>
          <a:xfrm rot="10800000">
            <a:off x="5661063" y="-16777"/>
            <a:ext cx="251490" cy="21680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等腰三角形 45"/>
          <p:cNvSpPr/>
          <p:nvPr userDrawn="1"/>
        </p:nvSpPr>
        <p:spPr>
          <a:xfrm rot="10800000">
            <a:off x="7107312" y="-16779"/>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等腰三角形 46"/>
          <p:cNvSpPr/>
          <p:nvPr userDrawn="1"/>
        </p:nvSpPr>
        <p:spPr>
          <a:xfrm rot="10800000">
            <a:off x="204133" y="-10208"/>
            <a:ext cx="219674" cy="189374"/>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等腰三角形 47"/>
          <p:cNvSpPr/>
          <p:nvPr userDrawn="1"/>
        </p:nvSpPr>
        <p:spPr>
          <a:xfrm rot="10800000">
            <a:off x="8909887" y="41062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等腰三角形 48"/>
          <p:cNvSpPr/>
          <p:nvPr userDrawn="1"/>
        </p:nvSpPr>
        <p:spPr>
          <a:xfrm rot="10800000">
            <a:off x="1824701" y="482060"/>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等腰三角形 49"/>
          <p:cNvSpPr/>
          <p:nvPr userDrawn="1"/>
        </p:nvSpPr>
        <p:spPr>
          <a:xfrm rot="10800000">
            <a:off x="2543000" y="1195"/>
            <a:ext cx="179195" cy="154478"/>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等腰三角形 50"/>
          <p:cNvSpPr/>
          <p:nvPr userDrawn="1"/>
        </p:nvSpPr>
        <p:spPr>
          <a:xfrm rot="10800000">
            <a:off x="8008428" y="-14197"/>
            <a:ext cx="208132" cy="179425"/>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0" name="组合 69"/>
          <p:cNvGrpSpPr/>
          <p:nvPr userDrawn="1"/>
        </p:nvGrpSpPr>
        <p:grpSpPr>
          <a:xfrm>
            <a:off x="-75789" y="5080509"/>
            <a:ext cx="9295577" cy="264359"/>
            <a:chOff x="-101052" y="6703987"/>
            <a:chExt cx="12394103" cy="352479"/>
          </a:xfrm>
        </p:grpSpPr>
        <p:sp>
          <p:nvSpPr>
            <p:cNvPr id="71" name="等腰三角形 70"/>
            <p:cNvSpPr/>
            <p:nvPr/>
          </p:nvSpPr>
          <p:spPr>
            <a:xfrm rot="10800000">
              <a:off x="11884175" y="6703987"/>
              <a:ext cx="408876" cy="35247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2" name="等腰三角形 71"/>
            <p:cNvSpPr/>
            <p:nvPr/>
          </p:nvSpPr>
          <p:spPr>
            <a:xfrm rot="10800000">
              <a:off x="11128876"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3" name="等腰三角形 72"/>
            <p:cNvSpPr/>
            <p:nvPr/>
          </p:nvSpPr>
          <p:spPr>
            <a:xfrm rot="10800000">
              <a:off x="9857997"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4" name="等腰三角形 73"/>
            <p:cNvSpPr/>
            <p:nvPr/>
          </p:nvSpPr>
          <p:spPr>
            <a:xfrm rot="10800000">
              <a:off x="8904934" y="6703987"/>
              <a:ext cx="408876" cy="35247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5" name="等腰三角形 74"/>
            <p:cNvSpPr/>
            <p:nvPr/>
          </p:nvSpPr>
          <p:spPr>
            <a:xfrm rot="10800000">
              <a:off x="6765601" y="6703987"/>
              <a:ext cx="408876" cy="352479"/>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6" name="等腰三角形 75"/>
            <p:cNvSpPr/>
            <p:nvPr/>
          </p:nvSpPr>
          <p:spPr>
            <a:xfrm rot="10800000">
              <a:off x="5002773" y="6703987"/>
              <a:ext cx="408876" cy="35247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7" name="等腰三角形 76"/>
            <p:cNvSpPr/>
            <p:nvPr/>
          </p:nvSpPr>
          <p:spPr>
            <a:xfrm rot="10800000">
              <a:off x="464406"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8" name="等腰三角形 77"/>
            <p:cNvSpPr/>
            <p:nvPr/>
          </p:nvSpPr>
          <p:spPr>
            <a:xfrm rot="10800000">
              <a:off x="3823946" y="6703987"/>
              <a:ext cx="385082" cy="271543"/>
            </a:xfrm>
            <a:prstGeom prst="triangle">
              <a:avLst/>
            </a:prstGeom>
            <a:solidFill>
              <a:srgbClr val="006A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9" name="等腰三角形 78"/>
            <p:cNvSpPr/>
            <p:nvPr/>
          </p:nvSpPr>
          <p:spPr>
            <a:xfrm rot="10800000">
              <a:off x="2246478"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0" name="等腰三角形 79"/>
            <p:cNvSpPr/>
            <p:nvPr/>
          </p:nvSpPr>
          <p:spPr>
            <a:xfrm rot="10800000">
              <a:off x="2465566" y="6703987"/>
              <a:ext cx="314990" cy="271543"/>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1" name="等腰三角形 80"/>
            <p:cNvSpPr/>
            <p:nvPr/>
          </p:nvSpPr>
          <p:spPr>
            <a:xfrm rot="10800000">
              <a:off x="1390492"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2" name="等腰三角形 81"/>
            <p:cNvSpPr/>
            <p:nvPr/>
          </p:nvSpPr>
          <p:spPr>
            <a:xfrm rot="10800000">
              <a:off x="1607854" y="6703987"/>
              <a:ext cx="299888" cy="211468"/>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3" name="等腰三角形 82"/>
            <p:cNvSpPr/>
            <p:nvPr/>
          </p:nvSpPr>
          <p:spPr>
            <a:xfrm rot="10800000">
              <a:off x="3597687"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4" name="等腰三角形 83"/>
            <p:cNvSpPr/>
            <p:nvPr/>
          </p:nvSpPr>
          <p:spPr>
            <a:xfrm rot="10800000">
              <a:off x="4106819"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5" name="等腰三角形 84"/>
            <p:cNvSpPr/>
            <p:nvPr/>
          </p:nvSpPr>
          <p:spPr>
            <a:xfrm rot="10800000">
              <a:off x="4703133"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6" name="等腰三角形 85"/>
            <p:cNvSpPr/>
            <p:nvPr/>
          </p:nvSpPr>
          <p:spPr>
            <a:xfrm rot="10800000">
              <a:off x="5751323" y="6703987"/>
              <a:ext cx="265401" cy="228794"/>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7" name="等腰三角形 86"/>
            <p:cNvSpPr/>
            <p:nvPr/>
          </p:nvSpPr>
          <p:spPr>
            <a:xfrm rot="10800000">
              <a:off x="6363989"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8" name="等腰三角形 87"/>
            <p:cNvSpPr/>
            <p:nvPr/>
          </p:nvSpPr>
          <p:spPr>
            <a:xfrm rot="10800000">
              <a:off x="7027942"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9" name="等腰三角形 88"/>
            <p:cNvSpPr/>
            <p:nvPr/>
          </p:nvSpPr>
          <p:spPr>
            <a:xfrm rot="10800000">
              <a:off x="7328305" y="6703987"/>
              <a:ext cx="287678" cy="2479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0" name="等腰三角形 89"/>
            <p:cNvSpPr/>
            <p:nvPr/>
          </p:nvSpPr>
          <p:spPr>
            <a:xfrm rot="10800000">
              <a:off x="7973180" y="6703987"/>
              <a:ext cx="287679" cy="248000"/>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1" name="等腰三角形 90"/>
            <p:cNvSpPr/>
            <p:nvPr/>
          </p:nvSpPr>
          <p:spPr>
            <a:xfrm rot="10800000">
              <a:off x="8061280" y="6703987"/>
              <a:ext cx="335320" cy="289070"/>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2" name="等腰三角形 91"/>
            <p:cNvSpPr/>
            <p:nvPr/>
          </p:nvSpPr>
          <p:spPr>
            <a:xfrm rot="10800000">
              <a:off x="8681464"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3" name="等腰三角形 92"/>
            <p:cNvSpPr/>
            <p:nvPr/>
          </p:nvSpPr>
          <p:spPr>
            <a:xfrm rot="10800000">
              <a:off x="9261296" y="6703987"/>
              <a:ext cx="335320" cy="289070"/>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4" name="等腰三角形 93"/>
            <p:cNvSpPr/>
            <p:nvPr/>
          </p:nvSpPr>
          <p:spPr>
            <a:xfrm rot="10800000">
              <a:off x="10383192"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5" name="等腰三角形 94"/>
            <p:cNvSpPr/>
            <p:nvPr/>
          </p:nvSpPr>
          <p:spPr>
            <a:xfrm rot="10800000">
              <a:off x="10958150" y="6703987"/>
              <a:ext cx="277509" cy="23923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6" name="等腰三角形 95"/>
            <p:cNvSpPr/>
            <p:nvPr/>
          </p:nvSpPr>
          <p:spPr>
            <a:xfrm rot="10800000">
              <a:off x="5918548"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7" name="等腰三角形 96"/>
            <p:cNvSpPr/>
            <p:nvPr/>
          </p:nvSpPr>
          <p:spPr>
            <a:xfrm rot="10800000">
              <a:off x="3045696"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8" name="等腰三角形 97"/>
            <p:cNvSpPr/>
            <p:nvPr/>
          </p:nvSpPr>
          <p:spPr>
            <a:xfrm rot="10800000">
              <a:off x="-101052"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9" name="等腰三角形 98"/>
            <p:cNvSpPr/>
            <p:nvPr/>
          </p:nvSpPr>
          <p:spPr>
            <a:xfrm rot="10800000">
              <a:off x="1868719"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0" name="等腰三角形 99"/>
            <p:cNvSpPr/>
            <p:nvPr/>
          </p:nvSpPr>
          <p:spPr>
            <a:xfrm rot="10800000">
              <a:off x="7444697" y="6703987"/>
              <a:ext cx="335320" cy="289070"/>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1" name="等腰三角形 100"/>
            <p:cNvSpPr/>
            <p:nvPr/>
          </p:nvSpPr>
          <p:spPr>
            <a:xfrm rot="10800000">
              <a:off x="9373029"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2" name="等腰三角形 101"/>
            <p:cNvSpPr/>
            <p:nvPr/>
          </p:nvSpPr>
          <p:spPr>
            <a:xfrm rot="10800000">
              <a:off x="168789" y="6703987"/>
              <a:ext cx="292899" cy="2524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3" name="等腰三角形 102"/>
            <p:cNvSpPr/>
            <p:nvPr/>
          </p:nvSpPr>
          <p:spPr>
            <a:xfrm rot="10800000">
              <a:off x="3287279"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4" name="等腰三角形 103"/>
            <p:cNvSpPr/>
            <p:nvPr/>
          </p:nvSpPr>
          <p:spPr>
            <a:xfrm rot="10800000">
              <a:off x="10574517" y="6703987"/>
              <a:ext cx="277509" cy="23923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5" name="等腰三角形 104"/>
            <p:cNvSpPr/>
            <p:nvPr/>
          </p:nvSpPr>
          <p:spPr>
            <a:xfrm rot="10800000">
              <a:off x="773409"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6" name="等腰三角形 105"/>
            <p:cNvSpPr/>
            <p:nvPr/>
          </p:nvSpPr>
          <p:spPr>
            <a:xfrm rot="10800000">
              <a:off x="982664"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7" name="等腰三角形 106"/>
            <p:cNvSpPr/>
            <p:nvPr/>
          </p:nvSpPr>
          <p:spPr>
            <a:xfrm rot="10800000">
              <a:off x="10724300"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8" name="等腰三角形 107"/>
            <p:cNvSpPr/>
            <p:nvPr/>
          </p:nvSpPr>
          <p:spPr>
            <a:xfrm rot="10800000">
              <a:off x="3025500"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9" name="等腰三角形 108"/>
            <p:cNvSpPr/>
            <p:nvPr/>
          </p:nvSpPr>
          <p:spPr>
            <a:xfrm rot="10800000">
              <a:off x="11580327"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0" name="等腰三角形 109"/>
            <p:cNvSpPr/>
            <p:nvPr/>
          </p:nvSpPr>
          <p:spPr>
            <a:xfrm rot="10800000">
              <a:off x="9594274"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1" name="等腰三角形 110"/>
            <p:cNvSpPr/>
            <p:nvPr/>
          </p:nvSpPr>
          <p:spPr>
            <a:xfrm rot="10800000">
              <a:off x="1895474"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2" name="等腰三角形 111"/>
            <p:cNvSpPr/>
            <p:nvPr/>
          </p:nvSpPr>
          <p:spPr>
            <a:xfrm rot="10800000">
              <a:off x="8284902"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3" name="等腰三角形 112"/>
            <p:cNvSpPr/>
            <p:nvPr/>
          </p:nvSpPr>
          <p:spPr>
            <a:xfrm rot="10800000">
              <a:off x="586102"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4" name="等腰三角形 113"/>
            <p:cNvSpPr/>
            <p:nvPr/>
          </p:nvSpPr>
          <p:spPr>
            <a:xfrm rot="10800000">
              <a:off x="5270254"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5" name="等腰三角形 114"/>
            <p:cNvSpPr/>
            <p:nvPr/>
          </p:nvSpPr>
          <p:spPr>
            <a:xfrm rot="10800000">
              <a:off x="7591149"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6" name="等腰三角形 115"/>
            <p:cNvSpPr/>
            <p:nvPr/>
          </p:nvSpPr>
          <p:spPr>
            <a:xfrm rot="10800000">
              <a:off x="4313748"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7" name="等腰三角形 116"/>
            <p:cNvSpPr/>
            <p:nvPr/>
          </p:nvSpPr>
          <p:spPr>
            <a:xfrm rot="10800000">
              <a:off x="2597514"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8" name="等腰三角形 117"/>
            <p:cNvSpPr/>
            <p:nvPr/>
          </p:nvSpPr>
          <p:spPr>
            <a:xfrm rot="10800000">
              <a:off x="6550552"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grpSp>
    </p:spTree>
    <p:extLst>
      <p:ext uri="{BB962C8B-B14F-4D97-AF65-F5344CB8AC3E}">
        <p14:creationId xmlns:p14="http://schemas.microsoft.com/office/powerpoint/2010/main" val="3178643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等腰三角形 5"/>
          <p:cNvSpPr/>
          <p:nvPr userDrawn="1"/>
        </p:nvSpPr>
        <p:spPr>
          <a:xfrm>
            <a:off x="1421606" y="-42862"/>
            <a:ext cx="604933" cy="521494"/>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userDrawn="1"/>
        </p:nvSpPr>
        <p:spPr>
          <a:xfrm>
            <a:off x="2101119" y="-42862"/>
            <a:ext cx="417051" cy="359527"/>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等腰三角形 7"/>
          <p:cNvSpPr/>
          <p:nvPr userDrawn="1"/>
        </p:nvSpPr>
        <p:spPr>
          <a:xfrm>
            <a:off x="3290248" y="-24946"/>
            <a:ext cx="417051" cy="35952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等腰三角形 8"/>
          <p:cNvSpPr/>
          <p:nvPr userDrawn="1"/>
        </p:nvSpPr>
        <p:spPr>
          <a:xfrm>
            <a:off x="3967068" y="-42862"/>
            <a:ext cx="604933" cy="521494"/>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userDrawn="1"/>
        </p:nvSpPr>
        <p:spPr>
          <a:xfrm>
            <a:off x="5725287" y="-42862"/>
            <a:ext cx="530352" cy="457200"/>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userDrawn="1"/>
        </p:nvSpPr>
        <p:spPr>
          <a:xfrm>
            <a:off x="4709447" y="-42863"/>
            <a:ext cx="834104" cy="719055"/>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userDrawn="1"/>
        </p:nvSpPr>
        <p:spPr>
          <a:xfrm>
            <a:off x="6623044" y="3535"/>
            <a:ext cx="640515" cy="55216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userDrawn="1"/>
        </p:nvSpPr>
        <p:spPr>
          <a:xfrm>
            <a:off x="8613648" y="-42862"/>
            <a:ext cx="530352" cy="457200"/>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等腰三角形 13"/>
          <p:cNvSpPr/>
          <p:nvPr userDrawn="1"/>
        </p:nvSpPr>
        <p:spPr>
          <a:xfrm>
            <a:off x="7634398" y="-14907"/>
            <a:ext cx="437616" cy="377255"/>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userDrawn="1"/>
        </p:nvSpPr>
        <p:spPr>
          <a:xfrm rot="10800000">
            <a:off x="8990672" y="-3632"/>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userDrawn="1"/>
        </p:nvSpPr>
        <p:spPr>
          <a:xfrm rot="10800000">
            <a:off x="8424197" y="-3632"/>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userDrawn="1"/>
        </p:nvSpPr>
        <p:spPr>
          <a:xfrm rot="10800000">
            <a:off x="7471038" y="-16778"/>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userDrawn="1"/>
        </p:nvSpPr>
        <p:spPr>
          <a:xfrm rot="10800000">
            <a:off x="6469715" y="-3632"/>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等腰三角形 18"/>
          <p:cNvSpPr/>
          <p:nvPr userDrawn="1"/>
        </p:nvSpPr>
        <p:spPr>
          <a:xfrm rot="10800000">
            <a:off x="5151741" y="-3632"/>
            <a:ext cx="306657" cy="264359"/>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等腰三角形 19"/>
          <p:cNvSpPr/>
          <p:nvPr userDrawn="1"/>
        </p:nvSpPr>
        <p:spPr>
          <a:xfrm rot="10800000">
            <a:off x="3829620" y="-3632"/>
            <a:ext cx="306657" cy="26435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等腰三角形 20"/>
          <p:cNvSpPr/>
          <p:nvPr userDrawn="1"/>
        </p:nvSpPr>
        <p:spPr>
          <a:xfrm>
            <a:off x="-138434" y="93140"/>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等腰三角形 21"/>
          <p:cNvSpPr/>
          <p:nvPr userDrawn="1"/>
        </p:nvSpPr>
        <p:spPr>
          <a:xfrm rot="10800000">
            <a:off x="425845"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等腰三角形 22"/>
          <p:cNvSpPr/>
          <p:nvPr userDrawn="1"/>
        </p:nvSpPr>
        <p:spPr>
          <a:xfrm rot="10800000">
            <a:off x="2945500" y="1195"/>
            <a:ext cx="288812" cy="203657"/>
          </a:xfrm>
          <a:prstGeom prst="triangle">
            <a:avLst/>
          </a:prstGeom>
          <a:solidFill>
            <a:srgbClr val="006A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等腰三角形 23"/>
          <p:cNvSpPr/>
          <p:nvPr userDrawn="1"/>
        </p:nvSpPr>
        <p:spPr>
          <a:xfrm rot="10800000">
            <a:off x="1762399" y="-3633"/>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userDrawn="1"/>
        </p:nvSpPr>
        <p:spPr>
          <a:xfrm rot="10800000">
            <a:off x="1926715" y="-3633"/>
            <a:ext cx="236243" cy="20365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等腰三角形 25"/>
          <p:cNvSpPr/>
          <p:nvPr userDrawn="1"/>
        </p:nvSpPr>
        <p:spPr>
          <a:xfrm rot="10800000">
            <a:off x="1120409" y="-10207"/>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等腰三角形 26"/>
          <p:cNvSpPr/>
          <p:nvPr userDrawn="1"/>
        </p:nvSpPr>
        <p:spPr>
          <a:xfrm rot="10800000">
            <a:off x="1283431" y="-3784"/>
            <a:ext cx="224916" cy="15860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等腰三角形 27"/>
          <p:cNvSpPr/>
          <p:nvPr userDrawn="1"/>
        </p:nvSpPr>
        <p:spPr>
          <a:xfrm rot="10800000">
            <a:off x="5310878" y="667798"/>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等腰三角形 28"/>
          <p:cNvSpPr/>
          <p:nvPr userDrawn="1"/>
        </p:nvSpPr>
        <p:spPr>
          <a:xfrm rot="10800000">
            <a:off x="2775805"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等腰三角形 29"/>
          <p:cNvSpPr/>
          <p:nvPr userDrawn="1"/>
        </p:nvSpPr>
        <p:spPr>
          <a:xfrm rot="10800000">
            <a:off x="3157654"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等腰三角形 30"/>
          <p:cNvSpPr/>
          <p:nvPr userDrawn="1"/>
        </p:nvSpPr>
        <p:spPr>
          <a:xfrm rot="10800000">
            <a:off x="3604890" y="-3633"/>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等腰三角形 31"/>
          <p:cNvSpPr/>
          <p:nvPr userDrawn="1"/>
        </p:nvSpPr>
        <p:spPr>
          <a:xfrm rot="10800000">
            <a:off x="4391033" y="-2378"/>
            <a:ext cx="199051" cy="171596"/>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等腰三角形 32"/>
          <p:cNvSpPr/>
          <p:nvPr userDrawn="1"/>
        </p:nvSpPr>
        <p:spPr>
          <a:xfrm rot="10800000">
            <a:off x="4850532" y="-9804"/>
            <a:ext cx="256545" cy="214656"/>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userDrawn="1"/>
        </p:nvSpPr>
        <p:spPr>
          <a:xfrm rot="10800000">
            <a:off x="5348497" y="-10206"/>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等腰三角形 34"/>
          <p:cNvSpPr/>
          <p:nvPr userDrawn="1"/>
        </p:nvSpPr>
        <p:spPr>
          <a:xfrm rot="10800000">
            <a:off x="5573769" y="4525"/>
            <a:ext cx="215759" cy="1859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等腰三角形 35"/>
          <p:cNvSpPr/>
          <p:nvPr userDrawn="1"/>
        </p:nvSpPr>
        <p:spPr>
          <a:xfrm rot="10800000">
            <a:off x="6021695" y="-10206"/>
            <a:ext cx="251490" cy="21680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等腰三角形 36"/>
          <p:cNvSpPr/>
          <p:nvPr userDrawn="1"/>
        </p:nvSpPr>
        <p:spPr>
          <a:xfrm rot="10800000">
            <a:off x="6123500" y="-10207"/>
            <a:ext cx="251490" cy="21680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等腰三角形 37"/>
          <p:cNvSpPr/>
          <p:nvPr userDrawn="1"/>
        </p:nvSpPr>
        <p:spPr>
          <a:xfrm rot="10800000">
            <a:off x="6588638" y="-10205"/>
            <a:ext cx="251490" cy="216803"/>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等腰三角形 38"/>
          <p:cNvSpPr/>
          <p:nvPr userDrawn="1"/>
        </p:nvSpPr>
        <p:spPr>
          <a:xfrm rot="10800000">
            <a:off x="7023512" y="-10206"/>
            <a:ext cx="251490" cy="21680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等腰三角形 39"/>
          <p:cNvSpPr/>
          <p:nvPr userDrawn="1"/>
        </p:nvSpPr>
        <p:spPr>
          <a:xfrm rot="10800000">
            <a:off x="7864934" y="-10206"/>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等腰三角形 40"/>
          <p:cNvSpPr/>
          <p:nvPr userDrawn="1"/>
        </p:nvSpPr>
        <p:spPr>
          <a:xfrm rot="10800000">
            <a:off x="8296153" y="-10206"/>
            <a:ext cx="208132" cy="179425"/>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等腰三角形 41"/>
          <p:cNvSpPr/>
          <p:nvPr userDrawn="1"/>
        </p:nvSpPr>
        <p:spPr>
          <a:xfrm rot="10800000">
            <a:off x="4516451" y="-10206"/>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等腰三角形 42"/>
          <p:cNvSpPr/>
          <p:nvPr userDrawn="1"/>
        </p:nvSpPr>
        <p:spPr>
          <a:xfrm rot="10800000">
            <a:off x="2361812" y="1"/>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等腰三角形 43"/>
          <p:cNvSpPr/>
          <p:nvPr userDrawn="1"/>
        </p:nvSpPr>
        <p:spPr>
          <a:xfrm rot="10800000">
            <a:off x="1751" y="1"/>
            <a:ext cx="236243" cy="2036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等腰三角形 44"/>
          <p:cNvSpPr/>
          <p:nvPr userDrawn="1"/>
        </p:nvSpPr>
        <p:spPr>
          <a:xfrm rot="10800000">
            <a:off x="1479079" y="-24491"/>
            <a:ext cx="236243" cy="2036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等腰三角形 45"/>
          <p:cNvSpPr/>
          <p:nvPr userDrawn="1"/>
        </p:nvSpPr>
        <p:spPr>
          <a:xfrm rot="10800000">
            <a:off x="5661063" y="-16777"/>
            <a:ext cx="251490" cy="21680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等腰三角形 46"/>
          <p:cNvSpPr/>
          <p:nvPr userDrawn="1"/>
        </p:nvSpPr>
        <p:spPr>
          <a:xfrm rot="10800000">
            <a:off x="7107312" y="-16779"/>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等腰三角形 47"/>
          <p:cNvSpPr/>
          <p:nvPr userDrawn="1"/>
        </p:nvSpPr>
        <p:spPr>
          <a:xfrm rot="10800000">
            <a:off x="204133" y="-10208"/>
            <a:ext cx="219674" cy="189374"/>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等腰三角形 48"/>
          <p:cNvSpPr/>
          <p:nvPr userDrawn="1"/>
        </p:nvSpPr>
        <p:spPr>
          <a:xfrm rot="10800000">
            <a:off x="8909887" y="41062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等腰三角形 49"/>
          <p:cNvSpPr/>
          <p:nvPr userDrawn="1"/>
        </p:nvSpPr>
        <p:spPr>
          <a:xfrm rot="10800000">
            <a:off x="1824701" y="482060"/>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等腰三角形 50"/>
          <p:cNvSpPr/>
          <p:nvPr userDrawn="1"/>
        </p:nvSpPr>
        <p:spPr>
          <a:xfrm rot="10800000">
            <a:off x="2543000" y="1195"/>
            <a:ext cx="179195" cy="154478"/>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等腰三角形 51"/>
          <p:cNvSpPr/>
          <p:nvPr userDrawn="1"/>
        </p:nvSpPr>
        <p:spPr>
          <a:xfrm rot="10800000">
            <a:off x="8008428" y="-14197"/>
            <a:ext cx="208132" cy="179425"/>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1" name="组合 70"/>
          <p:cNvGrpSpPr/>
          <p:nvPr userDrawn="1"/>
        </p:nvGrpSpPr>
        <p:grpSpPr>
          <a:xfrm>
            <a:off x="-75789" y="5080509"/>
            <a:ext cx="9295577" cy="264359"/>
            <a:chOff x="-101052" y="6703987"/>
            <a:chExt cx="12394103" cy="352479"/>
          </a:xfrm>
        </p:grpSpPr>
        <p:sp>
          <p:nvSpPr>
            <p:cNvPr id="72" name="等腰三角形 71"/>
            <p:cNvSpPr/>
            <p:nvPr/>
          </p:nvSpPr>
          <p:spPr>
            <a:xfrm rot="10800000">
              <a:off x="11884175" y="6703987"/>
              <a:ext cx="408876" cy="35247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3" name="等腰三角形 72"/>
            <p:cNvSpPr/>
            <p:nvPr/>
          </p:nvSpPr>
          <p:spPr>
            <a:xfrm rot="10800000">
              <a:off x="11128876"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4" name="等腰三角形 73"/>
            <p:cNvSpPr/>
            <p:nvPr/>
          </p:nvSpPr>
          <p:spPr>
            <a:xfrm rot="10800000">
              <a:off x="9857997"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5" name="等腰三角形 74"/>
            <p:cNvSpPr/>
            <p:nvPr/>
          </p:nvSpPr>
          <p:spPr>
            <a:xfrm rot="10800000">
              <a:off x="8904934" y="6703987"/>
              <a:ext cx="408876" cy="35247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6" name="等腰三角形 75"/>
            <p:cNvSpPr/>
            <p:nvPr/>
          </p:nvSpPr>
          <p:spPr>
            <a:xfrm rot="10800000">
              <a:off x="6765601" y="6703987"/>
              <a:ext cx="408876" cy="352479"/>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7" name="等腰三角形 76"/>
            <p:cNvSpPr/>
            <p:nvPr/>
          </p:nvSpPr>
          <p:spPr>
            <a:xfrm rot="10800000">
              <a:off x="5002773" y="6703987"/>
              <a:ext cx="408876" cy="35247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8" name="等腰三角形 77"/>
            <p:cNvSpPr/>
            <p:nvPr/>
          </p:nvSpPr>
          <p:spPr>
            <a:xfrm rot="10800000">
              <a:off x="464406"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79" name="等腰三角形 78"/>
            <p:cNvSpPr/>
            <p:nvPr/>
          </p:nvSpPr>
          <p:spPr>
            <a:xfrm rot="10800000">
              <a:off x="3823946" y="6703987"/>
              <a:ext cx="385082" cy="271543"/>
            </a:xfrm>
            <a:prstGeom prst="triangle">
              <a:avLst/>
            </a:prstGeom>
            <a:solidFill>
              <a:srgbClr val="006A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0" name="等腰三角形 79"/>
            <p:cNvSpPr/>
            <p:nvPr/>
          </p:nvSpPr>
          <p:spPr>
            <a:xfrm rot="10800000">
              <a:off x="2246478"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1" name="等腰三角形 80"/>
            <p:cNvSpPr/>
            <p:nvPr/>
          </p:nvSpPr>
          <p:spPr>
            <a:xfrm rot="10800000">
              <a:off x="2465566" y="6703987"/>
              <a:ext cx="314990" cy="271543"/>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2" name="等腰三角形 81"/>
            <p:cNvSpPr/>
            <p:nvPr/>
          </p:nvSpPr>
          <p:spPr>
            <a:xfrm rot="10800000">
              <a:off x="1390492"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3" name="等腰三角形 82"/>
            <p:cNvSpPr/>
            <p:nvPr/>
          </p:nvSpPr>
          <p:spPr>
            <a:xfrm rot="10800000">
              <a:off x="1607854" y="6703987"/>
              <a:ext cx="299888" cy="211468"/>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4" name="等腰三角形 83"/>
            <p:cNvSpPr/>
            <p:nvPr/>
          </p:nvSpPr>
          <p:spPr>
            <a:xfrm rot="10800000">
              <a:off x="3597687"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5" name="等腰三角形 84"/>
            <p:cNvSpPr/>
            <p:nvPr/>
          </p:nvSpPr>
          <p:spPr>
            <a:xfrm rot="10800000">
              <a:off x="4106819"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6" name="等腰三角形 85"/>
            <p:cNvSpPr/>
            <p:nvPr/>
          </p:nvSpPr>
          <p:spPr>
            <a:xfrm rot="10800000">
              <a:off x="4703133"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7" name="等腰三角形 86"/>
            <p:cNvSpPr/>
            <p:nvPr/>
          </p:nvSpPr>
          <p:spPr>
            <a:xfrm rot="10800000">
              <a:off x="5751323" y="6703987"/>
              <a:ext cx="265401" cy="228794"/>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8" name="等腰三角形 87"/>
            <p:cNvSpPr/>
            <p:nvPr/>
          </p:nvSpPr>
          <p:spPr>
            <a:xfrm rot="10800000">
              <a:off x="6363989"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9" name="等腰三角形 88"/>
            <p:cNvSpPr/>
            <p:nvPr/>
          </p:nvSpPr>
          <p:spPr>
            <a:xfrm rot="10800000">
              <a:off x="7027942"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0" name="等腰三角形 89"/>
            <p:cNvSpPr/>
            <p:nvPr/>
          </p:nvSpPr>
          <p:spPr>
            <a:xfrm rot="10800000">
              <a:off x="7328305" y="6703987"/>
              <a:ext cx="287678" cy="2479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1" name="等腰三角形 90"/>
            <p:cNvSpPr/>
            <p:nvPr/>
          </p:nvSpPr>
          <p:spPr>
            <a:xfrm rot="10800000">
              <a:off x="7973180" y="6703987"/>
              <a:ext cx="287679" cy="248000"/>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2" name="等腰三角形 91"/>
            <p:cNvSpPr/>
            <p:nvPr/>
          </p:nvSpPr>
          <p:spPr>
            <a:xfrm rot="10800000">
              <a:off x="8061280" y="6703987"/>
              <a:ext cx="335320" cy="289070"/>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3" name="等腰三角形 92"/>
            <p:cNvSpPr/>
            <p:nvPr/>
          </p:nvSpPr>
          <p:spPr>
            <a:xfrm rot="10800000">
              <a:off x="8681464"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4" name="等腰三角形 93"/>
            <p:cNvSpPr/>
            <p:nvPr/>
          </p:nvSpPr>
          <p:spPr>
            <a:xfrm rot="10800000">
              <a:off x="9261296" y="6703987"/>
              <a:ext cx="335320" cy="289070"/>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5" name="等腰三角形 94"/>
            <p:cNvSpPr/>
            <p:nvPr/>
          </p:nvSpPr>
          <p:spPr>
            <a:xfrm rot="10800000">
              <a:off x="10383192"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6" name="等腰三角形 95"/>
            <p:cNvSpPr/>
            <p:nvPr/>
          </p:nvSpPr>
          <p:spPr>
            <a:xfrm rot="10800000">
              <a:off x="10958150" y="6703987"/>
              <a:ext cx="277509" cy="23923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7" name="等腰三角形 96"/>
            <p:cNvSpPr/>
            <p:nvPr/>
          </p:nvSpPr>
          <p:spPr>
            <a:xfrm rot="10800000">
              <a:off x="5918548"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8" name="等腰三角形 97"/>
            <p:cNvSpPr/>
            <p:nvPr/>
          </p:nvSpPr>
          <p:spPr>
            <a:xfrm rot="10800000">
              <a:off x="3045696"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9" name="等腰三角形 98"/>
            <p:cNvSpPr/>
            <p:nvPr/>
          </p:nvSpPr>
          <p:spPr>
            <a:xfrm rot="10800000">
              <a:off x="-101052"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0" name="等腰三角形 99"/>
            <p:cNvSpPr/>
            <p:nvPr/>
          </p:nvSpPr>
          <p:spPr>
            <a:xfrm rot="10800000">
              <a:off x="1868719"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1" name="等腰三角形 100"/>
            <p:cNvSpPr/>
            <p:nvPr/>
          </p:nvSpPr>
          <p:spPr>
            <a:xfrm rot="10800000">
              <a:off x="7444697" y="6703987"/>
              <a:ext cx="335320" cy="289070"/>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2" name="等腰三角形 101"/>
            <p:cNvSpPr/>
            <p:nvPr/>
          </p:nvSpPr>
          <p:spPr>
            <a:xfrm rot="10800000">
              <a:off x="9373029"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3" name="等腰三角形 102"/>
            <p:cNvSpPr/>
            <p:nvPr/>
          </p:nvSpPr>
          <p:spPr>
            <a:xfrm rot="10800000">
              <a:off x="168789" y="6703987"/>
              <a:ext cx="292899" cy="2524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4" name="等腰三角形 103"/>
            <p:cNvSpPr/>
            <p:nvPr/>
          </p:nvSpPr>
          <p:spPr>
            <a:xfrm rot="10800000">
              <a:off x="3287279"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5" name="等腰三角形 104"/>
            <p:cNvSpPr/>
            <p:nvPr/>
          </p:nvSpPr>
          <p:spPr>
            <a:xfrm rot="10800000">
              <a:off x="10574517" y="6703987"/>
              <a:ext cx="277509" cy="23923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6" name="等腰三角形 105"/>
            <p:cNvSpPr/>
            <p:nvPr/>
          </p:nvSpPr>
          <p:spPr>
            <a:xfrm rot="10800000">
              <a:off x="773409"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7" name="等腰三角形 106"/>
            <p:cNvSpPr/>
            <p:nvPr/>
          </p:nvSpPr>
          <p:spPr>
            <a:xfrm rot="10800000">
              <a:off x="982664"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8" name="等腰三角形 107"/>
            <p:cNvSpPr/>
            <p:nvPr/>
          </p:nvSpPr>
          <p:spPr>
            <a:xfrm rot="10800000">
              <a:off x="10724300"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9" name="等腰三角形 108"/>
            <p:cNvSpPr/>
            <p:nvPr/>
          </p:nvSpPr>
          <p:spPr>
            <a:xfrm rot="10800000">
              <a:off x="3025500"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0" name="等腰三角形 109"/>
            <p:cNvSpPr/>
            <p:nvPr/>
          </p:nvSpPr>
          <p:spPr>
            <a:xfrm rot="10800000">
              <a:off x="11580327"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1" name="等腰三角形 110"/>
            <p:cNvSpPr/>
            <p:nvPr/>
          </p:nvSpPr>
          <p:spPr>
            <a:xfrm rot="10800000">
              <a:off x="9594274"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2" name="等腰三角形 111"/>
            <p:cNvSpPr/>
            <p:nvPr/>
          </p:nvSpPr>
          <p:spPr>
            <a:xfrm rot="10800000">
              <a:off x="1895474"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3" name="等腰三角形 112"/>
            <p:cNvSpPr/>
            <p:nvPr/>
          </p:nvSpPr>
          <p:spPr>
            <a:xfrm rot="10800000">
              <a:off x="8284902"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4" name="等腰三角形 113"/>
            <p:cNvSpPr/>
            <p:nvPr/>
          </p:nvSpPr>
          <p:spPr>
            <a:xfrm rot="10800000">
              <a:off x="586102"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5" name="等腰三角形 114"/>
            <p:cNvSpPr/>
            <p:nvPr/>
          </p:nvSpPr>
          <p:spPr>
            <a:xfrm rot="10800000">
              <a:off x="5270254"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6" name="等腰三角形 115"/>
            <p:cNvSpPr/>
            <p:nvPr/>
          </p:nvSpPr>
          <p:spPr>
            <a:xfrm rot="10800000">
              <a:off x="7591149"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7" name="等腰三角形 116"/>
            <p:cNvSpPr/>
            <p:nvPr/>
          </p:nvSpPr>
          <p:spPr>
            <a:xfrm rot="10800000">
              <a:off x="4313748"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8" name="等腰三角形 117"/>
            <p:cNvSpPr/>
            <p:nvPr/>
          </p:nvSpPr>
          <p:spPr>
            <a:xfrm rot="10800000">
              <a:off x="2597514"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9" name="等腰三角形 118"/>
            <p:cNvSpPr/>
            <p:nvPr/>
          </p:nvSpPr>
          <p:spPr>
            <a:xfrm rot="10800000">
              <a:off x="6550552"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grpSp>
    </p:spTree>
    <p:extLst>
      <p:ext uri="{BB962C8B-B14F-4D97-AF65-F5344CB8AC3E}">
        <p14:creationId xmlns:p14="http://schemas.microsoft.com/office/powerpoint/2010/main" val="1240854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BF56E82-2A29-41A5-B074-C1C47C60E30C}" type="datetimeFigureOut">
              <a:rPr lang="zh-CN" altLang="en-US" smtClean="0"/>
              <a:t>2018/5/22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0C5BF5D-A381-41E8-B96B-6BAAD319F95E}" type="slidenum">
              <a:rPr lang="zh-CN" altLang="en-US" smtClean="0"/>
              <a:t>‹#›</a:t>
            </a:fld>
            <a:endParaRPr lang="zh-CN" altLang="en-US"/>
          </a:p>
        </p:txBody>
      </p:sp>
    </p:spTree>
    <p:extLst>
      <p:ext uri="{BB962C8B-B14F-4D97-AF65-F5344CB8AC3E}">
        <p14:creationId xmlns:p14="http://schemas.microsoft.com/office/powerpoint/2010/main" val="1635893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BF56E82-2A29-41A5-B074-C1C47C60E30C}" type="datetimeFigureOut">
              <a:rPr lang="zh-CN" altLang="en-US" smtClean="0"/>
              <a:t>2018/5/22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0C5BF5D-A381-41E8-B96B-6BAAD319F95E}" type="slidenum">
              <a:rPr lang="zh-CN" altLang="en-US" smtClean="0"/>
              <a:t>‹#›</a:t>
            </a:fld>
            <a:endParaRPr lang="zh-CN" altLang="en-US"/>
          </a:p>
        </p:txBody>
      </p:sp>
    </p:spTree>
    <p:extLst>
      <p:ext uri="{BB962C8B-B14F-4D97-AF65-F5344CB8AC3E}">
        <p14:creationId xmlns:p14="http://schemas.microsoft.com/office/powerpoint/2010/main" val="40320119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BF56E82-2A29-41A5-B074-C1C47C60E30C}" type="datetimeFigureOut">
              <a:rPr lang="zh-CN" altLang="en-US" smtClean="0"/>
              <a:t>2018/5/22</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0C5BF5D-A381-41E8-B96B-6BAAD319F95E}" type="slidenum">
              <a:rPr lang="zh-CN" altLang="en-US" smtClean="0"/>
              <a:t>‹#›</a:t>
            </a:fld>
            <a:endParaRPr lang="zh-CN" altLang="en-US"/>
          </a:p>
        </p:txBody>
      </p:sp>
    </p:spTree>
    <p:extLst>
      <p:ext uri="{BB962C8B-B14F-4D97-AF65-F5344CB8AC3E}">
        <p14:creationId xmlns:p14="http://schemas.microsoft.com/office/powerpoint/2010/main" val="4184982056"/>
      </p:ext>
    </p:extLst>
  </p:cSld>
  <p:clrMap bg1="lt1" tx1="dk1" bg2="lt2" tx2="dk2" accent1="accent1" accent2="accent2" accent3="accent3" accent4="accent4" accent5="accent5" accent6="accent6" hlink="hlink" folHlink="folHlink"/>
  <p:sldLayoutIdLst>
    <p:sldLayoutId id="2147483673" r:id="rId1"/>
    <p:sldLayoutId id="2147483676" r:id="rId2"/>
    <p:sldLayoutId id="2147483674" r:id="rId3"/>
    <p:sldLayoutId id="2147483675"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tags" Target="../tags/tag133.xml"/><Relationship Id="rId13" Type="http://schemas.openxmlformats.org/officeDocument/2006/relationships/slideLayout" Target="../slideLayouts/slideLayout2.xml"/><Relationship Id="rId3" Type="http://schemas.openxmlformats.org/officeDocument/2006/relationships/tags" Target="../tags/tag128.xml"/><Relationship Id="rId7" Type="http://schemas.openxmlformats.org/officeDocument/2006/relationships/tags" Target="../tags/tag132.xml"/><Relationship Id="rId12" Type="http://schemas.openxmlformats.org/officeDocument/2006/relationships/tags" Target="../tags/tag137.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tags" Target="../tags/tag131.xml"/><Relationship Id="rId11" Type="http://schemas.openxmlformats.org/officeDocument/2006/relationships/tags" Target="../tags/tag136.xml"/><Relationship Id="rId5" Type="http://schemas.openxmlformats.org/officeDocument/2006/relationships/tags" Target="../tags/tag130.xml"/><Relationship Id="rId10" Type="http://schemas.openxmlformats.org/officeDocument/2006/relationships/tags" Target="../tags/tag135.xml"/><Relationship Id="rId4" Type="http://schemas.openxmlformats.org/officeDocument/2006/relationships/tags" Target="../tags/tag129.xml"/><Relationship Id="rId9" Type="http://schemas.openxmlformats.org/officeDocument/2006/relationships/tags" Target="../tags/tag134.xml"/><Relationship Id="rId1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tags" Target="../tags/tag145.xml"/><Relationship Id="rId13" Type="http://schemas.openxmlformats.org/officeDocument/2006/relationships/tags" Target="../tags/tag150.xml"/><Relationship Id="rId18" Type="http://schemas.openxmlformats.org/officeDocument/2006/relationships/tags" Target="../tags/tag155.xml"/><Relationship Id="rId3" Type="http://schemas.openxmlformats.org/officeDocument/2006/relationships/tags" Target="../tags/tag140.xml"/><Relationship Id="rId21" Type="http://schemas.openxmlformats.org/officeDocument/2006/relationships/tags" Target="../tags/tag158.xml"/><Relationship Id="rId7" Type="http://schemas.openxmlformats.org/officeDocument/2006/relationships/tags" Target="../tags/tag144.xml"/><Relationship Id="rId12" Type="http://schemas.openxmlformats.org/officeDocument/2006/relationships/tags" Target="../tags/tag149.xml"/><Relationship Id="rId17" Type="http://schemas.openxmlformats.org/officeDocument/2006/relationships/tags" Target="../tags/tag154.xml"/><Relationship Id="rId2" Type="http://schemas.openxmlformats.org/officeDocument/2006/relationships/tags" Target="../tags/tag139.xml"/><Relationship Id="rId16" Type="http://schemas.openxmlformats.org/officeDocument/2006/relationships/tags" Target="../tags/tag153.xml"/><Relationship Id="rId20" Type="http://schemas.openxmlformats.org/officeDocument/2006/relationships/tags" Target="../tags/tag157.xml"/><Relationship Id="rId1" Type="http://schemas.openxmlformats.org/officeDocument/2006/relationships/tags" Target="../tags/tag138.xml"/><Relationship Id="rId6" Type="http://schemas.openxmlformats.org/officeDocument/2006/relationships/tags" Target="../tags/tag143.xml"/><Relationship Id="rId11" Type="http://schemas.openxmlformats.org/officeDocument/2006/relationships/tags" Target="../tags/tag148.xml"/><Relationship Id="rId24" Type="http://schemas.openxmlformats.org/officeDocument/2006/relationships/notesSlide" Target="../notesSlides/notesSlide20.xml"/><Relationship Id="rId5" Type="http://schemas.openxmlformats.org/officeDocument/2006/relationships/tags" Target="../tags/tag142.xml"/><Relationship Id="rId15" Type="http://schemas.openxmlformats.org/officeDocument/2006/relationships/tags" Target="../tags/tag152.xml"/><Relationship Id="rId23" Type="http://schemas.openxmlformats.org/officeDocument/2006/relationships/slideLayout" Target="../slideLayouts/slideLayout2.xml"/><Relationship Id="rId10" Type="http://schemas.openxmlformats.org/officeDocument/2006/relationships/tags" Target="../tags/tag147.xml"/><Relationship Id="rId19" Type="http://schemas.openxmlformats.org/officeDocument/2006/relationships/tags" Target="../tags/tag156.xml"/><Relationship Id="rId4" Type="http://schemas.openxmlformats.org/officeDocument/2006/relationships/tags" Target="../tags/tag141.xml"/><Relationship Id="rId9" Type="http://schemas.openxmlformats.org/officeDocument/2006/relationships/tags" Target="../tags/tag146.xml"/><Relationship Id="rId14" Type="http://schemas.openxmlformats.org/officeDocument/2006/relationships/tags" Target="../tags/tag151.xml"/><Relationship Id="rId22" Type="http://schemas.openxmlformats.org/officeDocument/2006/relationships/tags" Target="../tags/tag15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3" Type="http://schemas.openxmlformats.org/officeDocument/2006/relationships/tags" Target="../tags/tag172.xml"/><Relationship Id="rId18" Type="http://schemas.openxmlformats.org/officeDocument/2006/relationships/tags" Target="../tags/tag177.xml"/><Relationship Id="rId26" Type="http://schemas.openxmlformats.org/officeDocument/2006/relationships/tags" Target="../tags/tag185.xml"/><Relationship Id="rId39" Type="http://schemas.openxmlformats.org/officeDocument/2006/relationships/tags" Target="../tags/tag198.xml"/><Relationship Id="rId21" Type="http://schemas.openxmlformats.org/officeDocument/2006/relationships/tags" Target="../tags/tag180.xml"/><Relationship Id="rId34" Type="http://schemas.openxmlformats.org/officeDocument/2006/relationships/tags" Target="../tags/tag193.xml"/><Relationship Id="rId42" Type="http://schemas.openxmlformats.org/officeDocument/2006/relationships/tags" Target="../tags/tag201.xml"/><Relationship Id="rId47" Type="http://schemas.openxmlformats.org/officeDocument/2006/relationships/tags" Target="../tags/tag206.xml"/><Relationship Id="rId50" Type="http://schemas.openxmlformats.org/officeDocument/2006/relationships/tags" Target="../tags/tag209.xml"/><Relationship Id="rId55" Type="http://schemas.openxmlformats.org/officeDocument/2006/relationships/tags" Target="../tags/tag214.xml"/><Relationship Id="rId7" Type="http://schemas.openxmlformats.org/officeDocument/2006/relationships/tags" Target="../tags/tag166.xml"/><Relationship Id="rId2" Type="http://schemas.openxmlformats.org/officeDocument/2006/relationships/tags" Target="../tags/tag161.xml"/><Relationship Id="rId16" Type="http://schemas.openxmlformats.org/officeDocument/2006/relationships/tags" Target="../tags/tag175.xml"/><Relationship Id="rId29" Type="http://schemas.openxmlformats.org/officeDocument/2006/relationships/tags" Target="../tags/tag188.xml"/><Relationship Id="rId11" Type="http://schemas.openxmlformats.org/officeDocument/2006/relationships/tags" Target="../tags/tag170.xml"/><Relationship Id="rId24" Type="http://schemas.openxmlformats.org/officeDocument/2006/relationships/tags" Target="../tags/tag183.xml"/><Relationship Id="rId32" Type="http://schemas.openxmlformats.org/officeDocument/2006/relationships/tags" Target="../tags/tag191.xml"/><Relationship Id="rId37" Type="http://schemas.openxmlformats.org/officeDocument/2006/relationships/tags" Target="../tags/tag196.xml"/><Relationship Id="rId40" Type="http://schemas.openxmlformats.org/officeDocument/2006/relationships/tags" Target="../tags/tag199.xml"/><Relationship Id="rId45" Type="http://schemas.openxmlformats.org/officeDocument/2006/relationships/tags" Target="../tags/tag204.xml"/><Relationship Id="rId53" Type="http://schemas.openxmlformats.org/officeDocument/2006/relationships/tags" Target="../tags/tag212.xml"/><Relationship Id="rId58" Type="http://schemas.openxmlformats.org/officeDocument/2006/relationships/tags" Target="../tags/tag217.xml"/><Relationship Id="rId5" Type="http://schemas.openxmlformats.org/officeDocument/2006/relationships/tags" Target="../tags/tag164.xml"/><Relationship Id="rId19" Type="http://schemas.openxmlformats.org/officeDocument/2006/relationships/tags" Target="../tags/tag178.xml"/><Relationship Id="rId4" Type="http://schemas.openxmlformats.org/officeDocument/2006/relationships/tags" Target="../tags/tag163.xml"/><Relationship Id="rId9" Type="http://schemas.openxmlformats.org/officeDocument/2006/relationships/tags" Target="../tags/tag168.xml"/><Relationship Id="rId14" Type="http://schemas.openxmlformats.org/officeDocument/2006/relationships/tags" Target="../tags/tag173.xml"/><Relationship Id="rId22" Type="http://schemas.openxmlformats.org/officeDocument/2006/relationships/tags" Target="../tags/tag181.xml"/><Relationship Id="rId27" Type="http://schemas.openxmlformats.org/officeDocument/2006/relationships/tags" Target="../tags/tag186.xml"/><Relationship Id="rId30" Type="http://schemas.openxmlformats.org/officeDocument/2006/relationships/tags" Target="../tags/tag189.xml"/><Relationship Id="rId35" Type="http://schemas.openxmlformats.org/officeDocument/2006/relationships/tags" Target="../tags/tag194.xml"/><Relationship Id="rId43" Type="http://schemas.openxmlformats.org/officeDocument/2006/relationships/tags" Target="../tags/tag202.xml"/><Relationship Id="rId48" Type="http://schemas.openxmlformats.org/officeDocument/2006/relationships/tags" Target="../tags/tag207.xml"/><Relationship Id="rId56" Type="http://schemas.openxmlformats.org/officeDocument/2006/relationships/tags" Target="../tags/tag215.xml"/><Relationship Id="rId8" Type="http://schemas.openxmlformats.org/officeDocument/2006/relationships/tags" Target="../tags/tag167.xml"/><Relationship Id="rId51" Type="http://schemas.openxmlformats.org/officeDocument/2006/relationships/tags" Target="../tags/tag210.xml"/><Relationship Id="rId3" Type="http://schemas.openxmlformats.org/officeDocument/2006/relationships/tags" Target="../tags/tag162.xml"/><Relationship Id="rId12" Type="http://schemas.openxmlformats.org/officeDocument/2006/relationships/tags" Target="../tags/tag171.xml"/><Relationship Id="rId17" Type="http://schemas.openxmlformats.org/officeDocument/2006/relationships/tags" Target="../tags/tag176.xml"/><Relationship Id="rId25" Type="http://schemas.openxmlformats.org/officeDocument/2006/relationships/tags" Target="../tags/tag184.xml"/><Relationship Id="rId33" Type="http://schemas.openxmlformats.org/officeDocument/2006/relationships/tags" Target="../tags/tag192.xml"/><Relationship Id="rId38" Type="http://schemas.openxmlformats.org/officeDocument/2006/relationships/tags" Target="../tags/tag197.xml"/><Relationship Id="rId46" Type="http://schemas.openxmlformats.org/officeDocument/2006/relationships/tags" Target="../tags/tag205.xml"/><Relationship Id="rId59" Type="http://schemas.openxmlformats.org/officeDocument/2006/relationships/slideLayout" Target="../slideLayouts/slideLayout2.xml"/><Relationship Id="rId20" Type="http://schemas.openxmlformats.org/officeDocument/2006/relationships/tags" Target="../tags/tag179.xml"/><Relationship Id="rId41" Type="http://schemas.openxmlformats.org/officeDocument/2006/relationships/tags" Target="../tags/tag200.xml"/><Relationship Id="rId54" Type="http://schemas.openxmlformats.org/officeDocument/2006/relationships/tags" Target="../tags/tag213.xml"/><Relationship Id="rId1" Type="http://schemas.openxmlformats.org/officeDocument/2006/relationships/tags" Target="../tags/tag160.xml"/><Relationship Id="rId6" Type="http://schemas.openxmlformats.org/officeDocument/2006/relationships/tags" Target="../tags/tag165.xml"/><Relationship Id="rId15" Type="http://schemas.openxmlformats.org/officeDocument/2006/relationships/tags" Target="../tags/tag174.xml"/><Relationship Id="rId23" Type="http://schemas.openxmlformats.org/officeDocument/2006/relationships/tags" Target="../tags/tag182.xml"/><Relationship Id="rId28" Type="http://schemas.openxmlformats.org/officeDocument/2006/relationships/tags" Target="../tags/tag187.xml"/><Relationship Id="rId36" Type="http://schemas.openxmlformats.org/officeDocument/2006/relationships/tags" Target="../tags/tag195.xml"/><Relationship Id="rId49" Type="http://schemas.openxmlformats.org/officeDocument/2006/relationships/tags" Target="../tags/tag208.xml"/><Relationship Id="rId57" Type="http://schemas.openxmlformats.org/officeDocument/2006/relationships/tags" Target="../tags/tag216.xml"/><Relationship Id="rId10" Type="http://schemas.openxmlformats.org/officeDocument/2006/relationships/tags" Target="../tags/tag169.xml"/><Relationship Id="rId31" Type="http://schemas.openxmlformats.org/officeDocument/2006/relationships/tags" Target="../tags/tag190.xml"/><Relationship Id="rId44" Type="http://schemas.openxmlformats.org/officeDocument/2006/relationships/tags" Target="../tags/tag203.xml"/><Relationship Id="rId52" Type="http://schemas.openxmlformats.org/officeDocument/2006/relationships/tags" Target="../tags/tag211.xml"/><Relationship Id="rId60"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3" Type="http://schemas.openxmlformats.org/officeDocument/2006/relationships/tags" Target="../tags/tag230.xml"/><Relationship Id="rId18" Type="http://schemas.openxmlformats.org/officeDocument/2006/relationships/tags" Target="../tags/tag235.xml"/><Relationship Id="rId26" Type="http://schemas.openxmlformats.org/officeDocument/2006/relationships/tags" Target="../tags/tag243.xml"/><Relationship Id="rId3" Type="http://schemas.openxmlformats.org/officeDocument/2006/relationships/tags" Target="../tags/tag220.xml"/><Relationship Id="rId21" Type="http://schemas.openxmlformats.org/officeDocument/2006/relationships/tags" Target="../tags/tag238.xml"/><Relationship Id="rId34" Type="http://schemas.openxmlformats.org/officeDocument/2006/relationships/slideLayout" Target="../slideLayouts/slideLayout2.xml"/><Relationship Id="rId7" Type="http://schemas.openxmlformats.org/officeDocument/2006/relationships/tags" Target="../tags/tag224.xml"/><Relationship Id="rId12" Type="http://schemas.openxmlformats.org/officeDocument/2006/relationships/tags" Target="../tags/tag229.xml"/><Relationship Id="rId17" Type="http://schemas.openxmlformats.org/officeDocument/2006/relationships/tags" Target="../tags/tag234.xml"/><Relationship Id="rId25" Type="http://schemas.openxmlformats.org/officeDocument/2006/relationships/tags" Target="../tags/tag242.xml"/><Relationship Id="rId33" Type="http://schemas.openxmlformats.org/officeDocument/2006/relationships/tags" Target="../tags/tag250.xml"/><Relationship Id="rId2" Type="http://schemas.openxmlformats.org/officeDocument/2006/relationships/tags" Target="../tags/tag219.xml"/><Relationship Id="rId16" Type="http://schemas.openxmlformats.org/officeDocument/2006/relationships/tags" Target="../tags/tag233.xml"/><Relationship Id="rId20" Type="http://schemas.openxmlformats.org/officeDocument/2006/relationships/tags" Target="../tags/tag237.xml"/><Relationship Id="rId29" Type="http://schemas.openxmlformats.org/officeDocument/2006/relationships/tags" Target="../tags/tag246.xml"/><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tags" Target="../tags/tag228.xml"/><Relationship Id="rId24" Type="http://schemas.openxmlformats.org/officeDocument/2006/relationships/tags" Target="../tags/tag241.xml"/><Relationship Id="rId32" Type="http://schemas.openxmlformats.org/officeDocument/2006/relationships/tags" Target="../tags/tag249.xml"/><Relationship Id="rId5" Type="http://schemas.openxmlformats.org/officeDocument/2006/relationships/tags" Target="../tags/tag222.xml"/><Relationship Id="rId15" Type="http://schemas.openxmlformats.org/officeDocument/2006/relationships/tags" Target="../tags/tag232.xml"/><Relationship Id="rId23" Type="http://schemas.openxmlformats.org/officeDocument/2006/relationships/tags" Target="../tags/tag240.xml"/><Relationship Id="rId28" Type="http://schemas.openxmlformats.org/officeDocument/2006/relationships/tags" Target="../tags/tag245.xml"/><Relationship Id="rId36" Type="http://schemas.openxmlformats.org/officeDocument/2006/relationships/image" Target="../media/image4.png"/><Relationship Id="rId10" Type="http://schemas.openxmlformats.org/officeDocument/2006/relationships/tags" Target="../tags/tag227.xml"/><Relationship Id="rId19" Type="http://schemas.openxmlformats.org/officeDocument/2006/relationships/tags" Target="../tags/tag236.xml"/><Relationship Id="rId31" Type="http://schemas.openxmlformats.org/officeDocument/2006/relationships/tags" Target="../tags/tag248.xml"/><Relationship Id="rId4" Type="http://schemas.openxmlformats.org/officeDocument/2006/relationships/tags" Target="../tags/tag221.xml"/><Relationship Id="rId9" Type="http://schemas.openxmlformats.org/officeDocument/2006/relationships/tags" Target="../tags/tag226.xml"/><Relationship Id="rId14" Type="http://schemas.openxmlformats.org/officeDocument/2006/relationships/tags" Target="../tags/tag231.xml"/><Relationship Id="rId22" Type="http://schemas.openxmlformats.org/officeDocument/2006/relationships/tags" Target="../tags/tag239.xml"/><Relationship Id="rId27" Type="http://schemas.openxmlformats.org/officeDocument/2006/relationships/tags" Target="../tags/tag244.xml"/><Relationship Id="rId30" Type="http://schemas.openxmlformats.org/officeDocument/2006/relationships/tags" Target="../tags/tag247.xml"/><Relationship Id="rId35" Type="http://schemas.openxmlformats.org/officeDocument/2006/relationships/notesSlide" Target="../notesSlides/notesSlide28.xml"/><Relationship Id="rId8" Type="http://schemas.openxmlformats.org/officeDocument/2006/relationships/tags" Target="../tags/tag225.xml"/></Relationships>
</file>

<file path=ppt/slides/_rels/slide29.xml.rels><?xml version="1.0" encoding="UTF-8" standalone="yes"?>
<Relationships xmlns="http://schemas.openxmlformats.org/package/2006/relationships"><Relationship Id="rId8" Type="http://schemas.openxmlformats.org/officeDocument/2006/relationships/tags" Target="../tags/tag258.xml"/><Relationship Id="rId13" Type="http://schemas.openxmlformats.org/officeDocument/2006/relationships/tags" Target="../tags/tag263.xml"/><Relationship Id="rId18" Type="http://schemas.openxmlformats.org/officeDocument/2006/relationships/tags" Target="../tags/tag268.xml"/><Relationship Id="rId26" Type="http://schemas.openxmlformats.org/officeDocument/2006/relationships/notesSlide" Target="../notesSlides/notesSlide29.xml"/><Relationship Id="rId3" Type="http://schemas.openxmlformats.org/officeDocument/2006/relationships/tags" Target="../tags/tag253.xml"/><Relationship Id="rId21" Type="http://schemas.openxmlformats.org/officeDocument/2006/relationships/tags" Target="../tags/tag271.xml"/><Relationship Id="rId7" Type="http://schemas.openxmlformats.org/officeDocument/2006/relationships/tags" Target="../tags/tag257.xml"/><Relationship Id="rId12" Type="http://schemas.openxmlformats.org/officeDocument/2006/relationships/tags" Target="../tags/tag262.xml"/><Relationship Id="rId17" Type="http://schemas.openxmlformats.org/officeDocument/2006/relationships/tags" Target="../tags/tag267.xml"/><Relationship Id="rId25" Type="http://schemas.openxmlformats.org/officeDocument/2006/relationships/slideLayout" Target="../slideLayouts/slideLayout2.xml"/><Relationship Id="rId2" Type="http://schemas.openxmlformats.org/officeDocument/2006/relationships/tags" Target="../tags/tag252.xml"/><Relationship Id="rId16" Type="http://schemas.openxmlformats.org/officeDocument/2006/relationships/tags" Target="../tags/tag266.xml"/><Relationship Id="rId20" Type="http://schemas.openxmlformats.org/officeDocument/2006/relationships/tags" Target="../tags/tag270.xml"/><Relationship Id="rId1" Type="http://schemas.openxmlformats.org/officeDocument/2006/relationships/tags" Target="../tags/tag251.xml"/><Relationship Id="rId6" Type="http://schemas.openxmlformats.org/officeDocument/2006/relationships/tags" Target="../tags/tag256.xml"/><Relationship Id="rId11" Type="http://schemas.openxmlformats.org/officeDocument/2006/relationships/tags" Target="../tags/tag261.xml"/><Relationship Id="rId24" Type="http://schemas.openxmlformats.org/officeDocument/2006/relationships/tags" Target="../tags/tag274.xml"/><Relationship Id="rId5" Type="http://schemas.openxmlformats.org/officeDocument/2006/relationships/tags" Target="../tags/tag255.xml"/><Relationship Id="rId15" Type="http://schemas.openxmlformats.org/officeDocument/2006/relationships/tags" Target="../tags/tag265.xml"/><Relationship Id="rId23" Type="http://schemas.openxmlformats.org/officeDocument/2006/relationships/tags" Target="../tags/tag273.xml"/><Relationship Id="rId10" Type="http://schemas.openxmlformats.org/officeDocument/2006/relationships/tags" Target="../tags/tag260.xml"/><Relationship Id="rId19" Type="http://schemas.openxmlformats.org/officeDocument/2006/relationships/tags" Target="../tags/tag269.xml"/><Relationship Id="rId4" Type="http://schemas.openxmlformats.org/officeDocument/2006/relationships/tags" Target="../tags/tag254.xml"/><Relationship Id="rId9" Type="http://schemas.openxmlformats.org/officeDocument/2006/relationships/tags" Target="../tags/tag259.xml"/><Relationship Id="rId14" Type="http://schemas.openxmlformats.org/officeDocument/2006/relationships/tags" Target="../tags/tag264.xml"/><Relationship Id="rId22" Type="http://schemas.openxmlformats.org/officeDocument/2006/relationships/tags" Target="../tags/tag27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notesSlide" Target="../notesSlides/notesSlide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Layout" Target="../slideLayouts/slideLayout1.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5.xml.rels><?xml version="1.0" encoding="UTF-8" standalone="yes"?>
<Relationships xmlns="http://schemas.openxmlformats.org/package/2006/relationships"><Relationship Id="rId13" Type="http://schemas.openxmlformats.org/officeDocument/2006/relationships/tags" Target="../tags/tag30.xml"/><Relationship Id="rId18" Type="http://schemas.openxmlformats.org/officeDocument/2006/relationships/tags" Target="../tags/tag35.xml"/><Relationship Id="rId26" Type="http://schemas.openxmlformats.org/officeDocument/2006/relationships/tags" Target="../tags/tag43.xml"/><Relationship Id="rId39" Type="http://schemas.openxmlformats.org/officeDocument/2006/relationships/slideLayout" Target="../slideLayouts/slideLayout2.xml"/><Relationship Id="rId21" Type="http://schemas.openxmlformats.org/officeDocument/2006/relationships/tags" Target="../tags/tag38.xml"/><Relationship Id="rId34" Type="http://schemas.openxmlformats.org/officeDocument/2006/relationships/tags" Target="../tags/tag51.xml"/><Relationship Id="rId7" Type="http://schemas.openxmlformats.org/officeDocument/2006/relationships/tags" Target="../tags/tag24.xml"/><Relationship Id="rId2" Type="http://schemas.openxmlformats.org/officeDocument/2006/relationships/tags" Target="../tags/tag19.xml"/><Relationship Id="rId16" Type="http://schemas.openxmlformats.org/officeDocument/2006/relationships/tags" Target="../tags/tag33.xml"/><Relationship Id="rId20" Type="http://schemas.openxmlformats.org/officeDocument/2006/relationships/tags" Target="../tags/tag37.xml"/><Relationship Id="rId29" Type="http://schemas.openxmlformats.org/officeDocument/2006/relationships/tags" Target="../tags/tag46.xml"/><Relationship Id="rId41" Type="http://schemas.openxmlformats.org/officeDocument/2006/relationships/image" Target="../media/image3.png"/><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24" Type="http://schemas.openxmlformats.org/officeDocument/2006/relationships/tags" Target="../tags/tag41.xml"/><Relationship Id="rId32" Type="http://schemas.openxmlformats.org/officeDocument/2006/relationships/tags" Target="../tags/tag49.xml"/><Relationship Id="rId37" Type="http://schemas.openxmlformats.org/officeDocument/2006/relationships/tags" Target="../tags/tag54.xml"/><Relationship Id="rId40" Type="http://schemas.openxmlformats.org/officeDocument/2006/relationships/notesSlide" Target="../notesSlides/notesSlide5.xml"/><Relationship Id="rId5" Type="http://schemas.openxmlformats.org/officeDocument/2006/relationships/tags" Target="../tags/tag22.xml"/><Relationship Id="rId15" Type="http://schemas.openxmlformats.org/officeDocument/2006/relationships/tags" Target="../tags/tag32.xml"/><Relationship Id="rId23" Type="http://schemas.openxmlformats.org/officeDocument/2006/relationships/tags" Target="../tags/tag40.xml"/><Relationship Id="rId28" Type="http://schemas.openxmlformats.org/officeDocument/2006/relationships/tags" Target="../tags/tag45.xml"/><Relationship Id="rId36" Type="http://schemas.openxmlformats.org/officeDocument/2006/relationships/tags" Target="../tags/tag53.xml"/><Relationship Id="rId10" Type="http://schemas.openxmlformats.org/officeDocument/2006/relationships/tags" Target="../tags/tag27.xml"/><Relationship Id="rId19" Type="http://schemas.openxmlformats.org/officeDocument/2006/relationships/tags" Target="../tags/tag36.xml"/><Relationship Id="rId31" Type="http://schemas.openxmlformats.org/officeDocument/2006/relationships/tags" Target="../tags/tag48.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 Id="rId22" Type="http://schemas.openxmlformats.org/officeDocument/2006/relationships/tags" Target="../tags/tag39.xml"/><Relationship Id="rId27" Type="http://schemas.openxmlformats.org/officeDocument/2006/relationships/tags" Target="../tags/tag44.xml"/><Relationship Id="rId30" Type="http://schemas.openxmlformats.org/officeDocument/2006/relationships/tags" Target="../tags/tag47.xml"/><Relationship Id="rId35" Type="http://schemas.openxmlformats.org/officeDocument/2006/relationships/tags" Target="../tags/tag52.xml"/><Relationship Id="rId8" Type="http://schemas.openxmlformats.org/officeDocument/2006/relationships/tags" Target="../tags/tag25.xml"/><Relationship Id="rId3" Type="http://schemas.openxmlformats.org/officeDocument/2006/relationships/tags" Target="../tags/tag20.xml"/><Relationship Id="rId12" Type="http://schemas.openxmlformats.org/officeDocument/2006/relationships/tags" Target="../tags/tag29.xml"/><Relationship Id="rId17" Type="http://schemas.openxmlformats.org/officeDocument/2006/relationships/tags" Target="../tags/tag34.xml"/><Relationship Id="rId25" Type="http://schemas.openxmlformats.org/officeDocument/2006/relationships/tags" Target="../tags/tag42.xml"/><Relationship Id="rId33" Type="http://schemas.openxmlformats.org/officeDocument/2006/relationships/tags" Target="../tags/tag50.xml"/><Relationship Id="rId38" Type="http://schemas.openxmlformats.org/officeDocument/2006/relationships/tags" Target="../tags/tag55.xml"/></Relationships>
</file>

<file path=ppt/slides/_rels/slide6.xml.rels><?xml version="1.0" encoding="UTF-8" standalone="yes"?>
<Relationships xmlns="http://schemas.openxmlformats.org/package/2006/relationships"><Relationship Id="rId8" Type="http://schemas.openxmlformats.org/officeDocument/2006/relationships/tags" Target="../tags/tag63.xml"/><Relationship Id="rId13" Type="http://schemas.openxmlformats.org/officeDocument/2006/relationships/notesSlide" Target="../notesSlides/notesSlide6.xml"/><Relationship Id="rId3" Type="http://schemas.openxmlformats.org/officeDocument/2006/relationships/tags" Target="../tags/tag58.xml"/><Relationship Id="rId7" Type="http://schemas.openxmlformats.org/officeDocument/2006/relationships/tags" Target="../tags/tag62.xml"/><Relationship Id="rId12"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tags" Target="../tags/tag66.xml"/><Relationship Id="rId5" Type="http://schemas.openxmlformats.org/officeDocument/2006/relationships/tags" Target="../tags/tag60.xml"/><Relationship Id="rId10" Type="http://schemas.openxmlformats.org/officeDocument/2006/relationships/tags" Target="../tags/tag65.xml"/><Relationship Id="rId4" Type="http://schemas.openxmlformats.org/officeDocument/2006/relationships/tags" Target="../tags/tag59.xml"/><Relationship Id="rId9" Type="http://schemas.openxmlformats.org/officeDocument/2006/relationships/tags" Target="../tags/tag6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3" Type="http://schemas.openxmlformats.org/officeDocument/2006/relationships/tags" Target="../tags/tag79.xml"/><Relationship Id="rId18" Type="http://schemas.openxmlformats.org/officeDocument/2006/relationships/tags" Target="../tags/tag84.xml"/><Relationship Id="rId26" Type="http://schemas.openxmlformats.org/officeDocument/2006/relationships/tags" Target="../tags/tag92.xml"/><Relationship Id="rId39" Type="http://schemas.openxmlformats.org/officeDocument/2006/relationships/tags" Target="../tags/tag105.xml"/><Relationship Id="rId21" Type="http://schemas.openxmlformats.org/officeDocument/2006/relationships/tags" Target="../tags/tag87.xml"/><Relationship Id="rId34" Type="http://schemas.openxmlformats.org/officeDocument/2006/relationships/tags" Target="../tags/tag100.xml"/><Relationship Id="rId42" Type="http://schemas.openxmlformats.org/officeDocument/2006/relationships/notesSlide" Target="../notesSlides/notesSlide8.xml"/><Relationship Id="rId7" Type="http://schemas.openxmlformats.org/officeDocument/2006/relationships/tags" Target="../tags/tag73.xml"/><Relationship Id="rId2" Type="http://schemas.openxmlformats.org/officeDocument/2006/relationships/tags" Target="../tags/tag68.xml"/><Relationship Id="rId16" Type="http://schemas.openxmlformats.org/officeDocument/2006/relationships/tags" Target="../tags/tag82.xml"/><Relationship Id="rId20" Type="http://schemas.openxmlformats.org/officeDocument/2006/relationships/tags" Target="../tags/tag86.xml"/><Relationship Id="rId29" Type="http://schemas.openxmlformats.org/officeDocument/2006/relationships/tags" Target="../tags/tag95.xml"/><Relationship Id="rId41" Type="http://schemas.openxmlformats.org/officeDocument/2006/relationships/slideLayout" Target="../slideLayouts/slideLayout2.xml"/><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tags" Target="../tags/tag77.xml"/><Relationship Id="rId24" Type="http://schemas.openxmlformats.org/officeDocument/2006/relationships/tags" Target="../tags/tag90.xml"/><Relationship Id="rId32" Type="http://schemas.openxmlformats.org/officeDocument/2006/relationships/tags" Target="../tags/tag98.xml"/><Relationship Id="rId37" Type="http://schemas.openxmlformats.org/officeDocument/2006/relationships/tags" Target="../tags/tag103.xml"/><Relationship Id="rId40" Type="http://schemas.openxmlformats.org/officeDocument/2006/relationships/tags" Target="../tags/tag106.xml"/><Relationship Id="rId5" Type="http://schemas.openxmlformats.org/officeDocument/2006/relationships/tags" Target="../tags/tag71.xml"/><Relationship Id="rId15" Type="http://schemas.openxmlformats.org/officeDocument/2006/relationships/tags" Target="../tags/tag81.xml"/><Relationship Id="rId23" Type="http://schemas.openxmlformats.org/officeDocument/2006/relationships/tags" Target="../tags/tag89.xml"/><Relationship Id="rId28" Type="http://schemas.openxmlformats.org/officeDocument/2006/relationships/tags" Target="../tags/tag94.xml"/><Relationship Id="rId36" Type="http://schemas.openxmlformats.org/officeDocument/2006/relationships/tags" Target="../tags/tag102.xml"/><Relationship Id="rId10" Type="http://schemas.openxmlformats.org/officeDocument/2006/relationships/tags" Target="../tags/tag76.xml"/><Relationship Id="rId19" Type="http://schemas.openxmlformats.org/officeDocument/2006/relationships/tags" Target="../tags/tag85.xml"/><Relationship Id="rId31" Type="http://schemas.openxmlformats.org/officeDocument/2006/relationships/tags" Target="../tags/tag97.xml"/><Relationship Id="rId4" Type="http://schemas.openxmlformats.org/officeDocument/2006/relationships/tags" Target="../tags/tag70.xml"/><Relationship Id="rId9" Type="http://schemas.openxmlformats.org/officeDocument/2006/relationships/tags" Target="../tags/tag75.xml"/><Relationship Id="rId14" Type="http://schemas.openxmlformats.org/officeDocument/2006/relationships/tags" Target="../tags/tag80.xml"/><Relationship Id="rId22" Type="http://schemas.openxmlformats.org/officeDocument/2006/relationships/tags" Target="../tags/tag88.xml"/><Relationship Id="rId27" Type="http://schemas.openxmlformats.org/officeDocument/2006/relationships/tags" Target="../tags/tag93.xml"/><Relationship Id="rId30" Type="http://schemas.openxmlformats.org/officeDocument/2006/relationships/tags" Target="../tags/tag96.xml"/><Relationship Id="rId35" Type="http://schemas.openxmlformats.org/officeDocument/2006/relationships/tags" Target="../tags/tag101.xml"/><Relationship Id="rId8" Type="http://schemas.openxmlformats.org/officeDocument/2006/relationships/tags" Target="../tags/tag74.xml"/><Relationship Id="rId3" Type="http://schemas.openxmlformats.org/officeDocument/2006/relationships/tags" Target="../tags/tag69.xml"/><Relationship Id="rId12" Type="http://schemas.openxmlformats.org/officeDocument/2006/relationships/tags" Target="../tags/tag78.xml"/><Relationship Id="rId17" Type="http://schemas.openxmlformats.org/officeDocument/2006/relationships/tags" Target="../tags/tag83.xml"/><Relationship Id="rId25" Type="http://schemas.openxmlformats.org/officeDocument/2006/relationships/tags" Target="../tags/tag91.xml"/><Relationship Id="rId33" Type="http://schemas.openxmlformats.org/officeDocument/2006/relationships/tags" Target="../tags/tag99.xml"/><Relationship Id="rId38" Type="http://schemas.openxmlformats.org/officeDocument/2006/relationships/tags" Target="../tags/tag104.xml"/></Relationships>
</file>

<file path=ppt/slides/_rels/slide9.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tags" Target="../tags/tag119.xml"/><Relationship Id="rId18" Type="http://schemas.openxmlformats.org/officeDocument/2006/relationships/tags" Target="../tags/tag124.xml"/><Relationship Id="rId3" Type="http://schemas.openxmlformats.org/officeDocument/2006/relationships/tags" Target="../tags/tag109.xml"/><Relationship Id="rId21" Type="http://schemas.openxmlformats.org/officeDocument/2006/relationships/notesSlide" Target="../notesSlides/notesSlide9.xml"/><Relationship Id="rId7" Type="http://schemas.openxmlformats.org/officeDocument/2006/relationships/tags" Target="../tags/tag113.xml"/><Relationship Id="rId12" Type="http://schemas.openxmlformats.org/officeDocument/2006/relationships/tags" Target="../tags/tag118.xml"/><Relationship Id="rId17" Type="http://schemas.openxmlformats.org/officeDocument/2006/relationships/tags" Target="../tags/tag123.xml"/><Relationship Id="rId2" Type="http://schemas.openxmlformats.org/officeDocument/2006/relationships/tags" Target="../tags/tag108.xml"/><Relationship Id="rId16" Type="http://schemas.openxmlformats.org/officeDocument/2006/relationships/tags" Target="../tags/tag122.xml"/><Relationship Id="rId20" Type="http://schemas.openxmlformats.org/officeDocument/2006/relationships/slideLayout" Target="../slideLayouts/slideLayout2.xml"/><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tags" Target="../tags/tag117.xml"/><Relationship Id="rId5" Type="http://schemas.openxmlformats.org/officeDocument/2006/relationships/tags" Target="../tags/tag111.xml"/><Relationship Id="rId15" Type="http://schemas.openxmlformats.org/officeDocument/2006/relationships/tags" Target="../tags/tag121.xml"/><Relationship Id="rId10" Type="http://schemas.openxmlformats.org/officeDocument/2006/relationships/tags" Target="../tags/tag116.xml"/><Relationship Id="rId19" Type="http://schemas.openxmlformats.org/officeDocument/2006/relationships/tags" Target="../tags/tag125.xml"/><Relationship Id="rId4" Type="http://schemas.openxmlformats.org/officeDocument/2006/relationships/tags" Target="../tags/tag110.xml"/><Relationship Id="rId9" Type="http://schemas.openxmlformats.org/officeDocument/2006/relationships/tags" Target="../tags/tag115.xml"/><Relationship Id="rId14" Type="http://schemas.openxmlformats.org/officeDocument/2006/relationships/tags" Target="../tags/tag12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email">
            <a:lum bright="70000" contrast="-70000"/>
            <a:extLst>
              <a:ext uri="{28A0092B-C50C-407E-A947-70E740481C1C}">
                <a14:useLocalDpi xmlns:a14="http://schemas.microsoft.com/office/drawing/2010/main"/>
              </a:ext>
            </a:extLst>
          </a:blip>
          <a:srcRect/>
          <a:stretch/>
        </p:blipFill>
        <p:spPr>
          <a:xfrm>
            <a:off x="2188" y="-3"/>
            <a:ext cx="9144000" cy="5205785"/>
          </a:xfrm>
          <a:prstGeom prst="rect">
            <a:avLst/>
          </a:prstGeom>
        </p:spPr>
      </p:pic>
      <p:sp>
        <p:nvSpPr>
          <p:cNvPr id="27" name="等腰三角形 26"/>
          <p:cNvSpPr/>
          <p:nvPr/>
        </p:nvSpPr>
        <p:spPr>
          <a:xfrm rot="10800000">
            <a:off x="8274611" y="499139"/>
            <a:ext cx="530061" cy="45694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6" name="等腰三角形 25"/>
          <p:cNvSpPr/>
          <p:nvPr/>
        </p:nvSpPr>
        <p:spPr>
          <a:xfrm>
            <a:off x="8243669" y="12720"/>
            <a:ext cx="564246" cy="48641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 name="等腰三角形 5"/>
          <p:cNvSpPr/>
          <p:nvPr/>
        </p:nvSpPr>
        <p:spPr>
          <a:xfrm rot="10800000">
            <a:off x="-1563768" y="0"/>
            <a:ext cx="2900180" cy="2959359"/>
          </a:xfrm>
          <a:prstGeom prst="triangle">
            <a:avLst/>
          </a:prstGeom>
          <a:solidFill>
            <a:srgbClr val="EA4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p:nvSpPr>
        <p:spPr>
          <a:xfrm rot="10800000">
            <a:off x="5384450" y="4201001"/>
            <a:ext cx="612666" cy="52816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等腰三角形 7"/>
          <p:cNvSpPr/>
          <p:nvPr/>
        </p:nvSpPr>
        <p:spPr>
          <a:xfrm>
            <a:off x="6585757" y="4201002"/>
            <a:ext cx="1093298" cy="94249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rot="10800000">
            <a:off x="7132405" y="4201002"/>
            <a:ext cx="1093298" cy="94249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10800000">
            <a:off x="8225703" y="4130040"/>
            <a:ext cx="505224" cy="43553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8" name="等腰三角形 17"/>
          <p:cNvSpPr/>
          <p:nvPr/>
        </p:nvSpPr>
        <p:spPr>
          <a:xfrm rot="10800000">
            <a:off x="5513553" y="-2"/>
            <a:ext cx="1093298" cy="94249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9" name="等腰三角形 18"/>
          <p:cNvSpPr/>
          <p:nvPr/>
        </p:nvSpPr>
        <p:spPr>
          <a:xfrm>
            <a:off x="5732436" y="-3365430"/>
            <a:ext cx="1563767" cy="134807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等腰三角形 22"/>
          <p:cNvSpPr/>
          <p:nvPr/>
        </p:nvSpPr>
        <p:spPr>
          <a:xfrm rot="10800000">
            <a:off x="7203843" y="0"/>
            <a:ext cx="1340082" cy="11552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等腰三角形 23"/>
          <p:cNvSpPr/>
          <p:nvPr/>
        </p:nvSpPr>
        <p:spPr>
          <a:xfrm>
            <a:off x="6968608" y="-3365430"/>
            <a:ext cx="1916747" cy="165236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等腰三角形 4"/>
          <p:cNvSpPr/>
          <p:nvPr/>
        </p:nvSpPr>
        <p:spPr>
          <a:xfrm>
            <a:off x="6021142" y="247453"/>
            <a:ext cx="4491971" cy="395354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等腰三角形 13"/>
          <p:cNvSpPr/>
          <p:nvPr/>
        </p:nvSpPr>
        <p:spPr>
          <a:xfrm>
            <a:off x="7132405" y="3258503"/>
            <a:ext cx="1093298" cy="94249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10800000">
            <a:off x="6585757" y="3258503"/>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p:nvSpPr>
        <p:spPr>
          <a:xfrm rot="10800000">
            <a:off x="8514998" y="0"/>
            <a:ext cx="505224" cy="43553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3" name="等腰三角形 32"/>
          <p:cNvSpPr/>
          <p:nvPr/>
        </p:nvSpPr>
        <p:spPr>
          <a:xfrm rot="10800000">
            <a:off x="4939242" y="-2"/>
            <a:ext cx="560320" cy="48303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p:nvSpPr>
        <p:spPr>
          <a:xfrm>
            <a:off x="5034951" y="-39051"/>
            <a:ext cx="967523" cy="834072"/>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7" name="等腰三角形 16"/>
          <p:cNvSpPr/>
          <p:nvPr/>
        </p:nvSpPr>
        <p:spPr>
          <a:xfrm>
            <a:off x="5567711" y="-514350"/>
            <a:ext cx="2675958" cy="2306861"/>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等腰三角形 36"/>
          <p:cNvSpPr/>
          <p:nvPr/>
        </p:nvSpPr>
        <p:spPr>
          <a:xfrm rot="10800000">
            <a:off x="4538794" y="-12750"/>
            <a:ext cx="377767" cy="31245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9" name="等腰三角形 38"/>
          <p:cNvSpPr/>
          <p:nvPr/>
        </p:nvSpPr>
        <p:spPr>
          <a:xfrm rot="10800000">
            <a:off x="4113172" y="-12750"/>
            <a:ext cx="377767" cy="31245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6" name="文本框 45"/>
          <p:cNvSpPr txBox="1"/>
          <p:nvPr/>
        </p:nvSpPr>
        <p:spPr>
          <a:xfrm>
            <a:off x="580873" y="2675420"/>
            <a:ext cx="6626130" cy="769441"/>
          </a:xfrm>
          <a:prstGeom prst="rect">
            <a:avLst/>
          </a:prstGeom>
          <a:noFill/>
          <a:ln>
            <a:noFill/>
          </a:ln>
        </p:spPr>
        <p:txBody>
          <a:bodyPr wrap="square" rtlCol="0">
            <a:spAutoFit/>
          </a:bodyPr>
          <a:lstStyle/>
          <a:p>
            <a:r>
              <a:rPr lang="zh-CN" altLang="en-US" sz="4400" b="1" smtClean="0">
                <a:solidFill>
                  <a:srgbClr val="AA1622"/>
                </a:solidFill>
                <a:latin typeface="微软雅黑" panose="020B0503020204020204" pitchFamily="34" charset="-122"/>
                <a:ea typeface="微软雅黑" panose="020B0503020204020204" pitchFamily="34" charset="-122"/>
              </a:rPr>
              <a:t>信息化教学设计</a:t>
            </a:r>
            <a:r>
              <a:rPr lang="en-US" altLang="zh-CN" sz="4400" b="1" smtClean="0">
                <a:solidFill>
                  <a:srgbClr val="AA1622"/>
                </a:solidFill>
                <a:latin typeface="微软雅黑" panose="020B0503020204020204" pitchFamily="34" charset="-122"/>
                <a:ea typeface="微软雅黑" panose="020B0503020204020204" pitchFamily="34" charset="-122"/>
              </a:rPr>
              <a:t>PPT</a:t>
            </a:r>
            <a:endParaRPr lang="zh-CN" altLang="en-US" sz="4400" b="1" dirty="0">
              <a:solidFill>
                <a:srgbClr val="AA1622"/>
              </a:solidFill>
              <a:latin typeface="微软雅黑" panose="020B0503020204020204" pitchFamily="34" charset="-122"/>
              <a:ea typeface="微软雅黑" panose="020B0503020204020204" pitchFamily="34" charset="-122"/>
            </a:endParaRPr>
          </a:p>
        </p:txBody>
      </p:sp>
      <p:sp>
        <p:nvSpPr>
          <p:cNvPr id="49" name="等腰三角形 48"/>
          <p:cNvSpPr/>
          <p:nvPr/>
        </p:nvSpPr>
        <p:spPr>
          <a:xfrm>
            <a:off x="7059213" y="3258504"/>
            <a:ext cx="1239683" cy="981254"/>
          </a:xfrm>
          <a:prstGeom prst="triangle">
            <a:avLst/>
          </a:prstGeom>
          <a:solidFill>
            <a:srgbClr val="8F383B">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矩形 3"/>
          <p:cNvSpPr/>
          <p:nvPr/>
        </p:nvSpPr>
        <p:spPr>
          <a:xfrm>
            <a:off x="10513113" y="-5964092"/>
            <a:ext cx="9144000" cy="5197326"/>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文本框 47"/>
          <p:cNvSpPr txBox="1"/>
          <p:nvPr/>
        </p:nvSpPr>
        <p:spPr>
          <a:xfrm>
            <a:off x="1021960" y="3440452"/>
            <a:ext cx="4477508" cy="461665"/>
          </a:xfrm>
          <a:prstGeom prst="rect">
            <a:avLst/>
          </a:prstGeom>
          <a:noFill/>
          <a:ln>
            <a:noFill/>
          </a:ln>
        </p:spPr>
        <p:txBody>
          <a:bodyPr wrap="none" rtlCol="0">
            <a:spAutoFit/>
          </a:bodyPr>
          <a:lstStyle/>
          <a:p>
            <a:r>
              <a:rPr lang="zh-CN" altLang="en-US" sz="2400" b="1" smtClean="0">
                <a:solidFill>
                  <a:srgbClr val="006F57"/>
                </a:solidFill>
                <a:latin typeface="微软雅黑" panose="020B0503020204020204" pitchFamily="34" charset="-122"/>
                <a:ea typeface="微软雅黑" panose="020B0503020204020204" pitchFamily="34" charset="-122"/>
              </a:rPr>
              <a:t>课件</a:t>
            </a:r>
            <a:r>
              <a:rPr lang="en-US" altLang="zh-CN" sz="2400" b="1" smtClean="0">
                <a:solidFill>
                  <a:srgbClr val="006F57"/>
                </a:solidFill>
                <a:latin typeface="微软雅黑" panose="020B0503020204020204" pitchFamily="34" charset="-122"/>
                <a:ea typeface="微软雅黑" panose="020B0503020204020204" pitchFamily="34" charset="-122"/>
              </a:rPr>
              <a:t>/</a:t>
            </a:r>
            <a:r>
              <a:rPr lang="zh-CN" altLang="en-US" sz="2400" b="1" smtClean="0">
                <a:solidFill>
                  <a:srgbClr val="006F57"/>
                </a:solidFill>
                <a:latin typeface="微软雅黑" panose="020B0503020204020204" pitchFamily="34" charset="-122"/>
                <a:ea typeface="微软雅黑" panose="020B0503020204020204" pitchFamily="34" charset="-122"/>
              </a:rPr>
              <a:t>老师说课</a:t>
            </a:r>
            <a:r>
              <a:rPr lang="en-US" altLang="zh-CN" sz="2400" b="1" smtClean="0">
                <a:solidFill>
                  <a:srgbClr val="006F57"/>
                </a:solidFill>
                <a:latin typeface="微软雅黑" panose="020B0503020204020204" pitchFamily="34" charset="-122"/>
                <a:ea typeface="微软雅黑" panose="020B0503020204020204" pitchFamily="34" charset="-122"/>
              </a:rPr>
              <a:t>/</a:t>
            </a:r>
            <a:r>
              <a:rPr lang="zh-CN" altLang="en-US" sz="2400" b="1" smtClean="0">
                <a:solidFill>
                  <a:srgbClr val="006F57"/>
                </a:solidFill>
                <a:latin typeface="微软雅黑" panose="020B0503020204020204" pitchFamily="34" charset="-122"/>
                <a:ea typeface="微软雅黑" panose="020B0503020204020204" pitchFamily="34" charset="-122"/>
              </a:rPr>
              <a:t>教学设计等模板</a:t>
            </a:r>
            <a:endParaRPr lang="zh-CN" altLang="en-US" sz="2400" b="1" dirty="0">
              <a:solidFill>
                <a:srgbClr val="006F5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218274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childTnLst>
                          </p:cTn>
                        </p:par>
                        <p:par>
                          <p:cTn id="66" fill="hold">
                            <p:stCondLst>
                              <p:cond delay="2500"/>
                            </p:stCondLst>
                            <p:childTnLst>
                              <p:par>
                                <p:cTn id="67" presetID="10" presetClass="entr" presetSubtype="0"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500"/>
                                        <p:tgtEl>
                                          <p:spTgt spid="46"/>
                                        </p:tgtEl>
                                      </p:cBhvr>
                                    </p:animEffect>
                                  </p:childTnLst>
                                </p:cTn>
                              </p:par>
                            </p:childTnLst>
                          </p:cTn>
                        </p:par>
                        <p:par>
                          <p:cTn id="70" fill="hold">
                            <p:stCondLst>
                              <p:cond delay="3000"/>
                            </p:stCondLst>
                            <p:childTnLst>
                              <p:par>
                                <p:cTn id="71" presetID="10" presetClass="entr" presetSubtype="0" fill="hold" grpId="0" nodeType="after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6" grpId="0" animBg="1"/>
      <p:bldP spid="7" grpId="0" animBg="1"/>
      <p:bldP spid="8" grpId="0" animBg="1"/>
      <p:bldP spid="11" grpId="0" animBg="1"/>
      <p:bldP spid="16" grpId="0" animBg="1"/>
      <p:bldP spid="18" grpId="0" animBg="1"/>
      <p:bldP spid="23" grpId="0" animBg="1"/>
      <p:bldP spid="5" grpId="0" animBg="1"/>
      <p:bldP spid="14" grpId="0" animBg="1"/>
      <p:bldP spid="15" grpId="0" animBg="1"/>
      <p:bldP spid="25" grpId="0" animBg="1"/>
      <p:bldP spid="33" grpId="0" animBg="1"/>
      <p:bldP spid="34" grpId="0" animBg="1"/>
      <p:bldP spid="17" grpId="0" animBg="1"/>
      <p:bldP spid="37" grpId="0" animBg="1"/>
      <p:bldP spid="39" grpId="0" animBg="1"/>
      <p:bldP spid="46" grpId="0"/>
      <p:bldP spid="49" grpId="0" animBg="1"/>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email">
            <a:lum bright="70000" contrast="-70000"/>
            <a:extLst>
              <a:ext uri="{28A0092B-C50C-407E-A947-70E740481C1C}">
                <a14:useLocalDpi xmlns:a14="http://schemas.microsoft.com/office/drawing/2010/main"/>
              </a:ext>
            </a:extLst>
          </a:blip>
          <a:srcRect/>
          <a:stretch/>
        </p:blipFill>
        <p:spPr>
          <a:xfrm>
            <a:off x="-14287" y="-309717"/>
            <a:ext cx="9286874" cy="5450777"/>
          </a:xfrm>
          <a:prstGeom prst="rect">
            <a:avLst/>
          </a:prstGeom>
        </p:spPr>
      </p:pic>
      <p:sp>
        <p:nvSpPr>
          <p:cNvPr id="36" name="等腰三角形 35"/>
          <p:cNvSpPr/>
          <p:nvPr/>
        </p:nvSpPr>
        <p:spPr>
          <a:xfrm rot="10800000">
            <a:off x="7778749" y="2425414"/>
            <a:ext cx="2129108" cy="177558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 name="等腰三角形 1"/>
          <p:cNvSpPr/>
          <p:nvPr/>
        </p:nvSpPr>
        <p:spPr>
          <a:xfrm rot="10800000">
            <a:off x="8274611" y="499139"/>
            <a:ext cx="530061" cy="45694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 name="等腰三角形 2"/>
          <p:cNvSpPr/>
          <p:nvPr/>
        </p:nvSpPr>
        <p:spPr>
          <a:xfrm>
            <a:off x="8243669" y="12720"/>
            <a:ext cx="564246" cy="48641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 name="等腰三角形 3"/>
          <p:cNvSpPr/>
          <p:nvPr/>
        </p:nvSpPr>
        <p:spPr>
          <a:xfrm rot="10800000">
            <a:off x="4844478" y="5824880"/>
            <a:ext cx="612666" cy="52816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7580394" y="5381364"/>
            <a:ext cx="1276413" cy="11003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p:nvSpPr>
        <p:spPr>
          <a:xfrm rot="10800000">
            <a:off x="10579105" y="3662028"/>
            <a:ext cx="505224" cy="43553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 name="等腰三角形 7"/>
          <p:cNvSpPr/>
          <p:nvPr/>
        </p:nvSpPr>
        <p:spPr>
          <a:xfrm rot="10800000">
            <a:off x="5513553" y="-2"/>
            <a:ext cx="1093298" cy="94249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9" name="等腰三角形 8"/>
          <p:cNvSpPr/>
          <p:nvPr/>
        </p:nvSpPr>
        <p:spPr>
          <a:xfrm rot="10800000">
            <a:off x="7203843" y="0"/>
            <a:ext cx="1340082" cy="11552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rot="10800000">
            <a:off x="6130148" y="-53521"/>
            <a:ext cx="5435867" cy="4224872"/>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a:off x="6356862" y="5212737"/>
            <a:ext cx="1266169" cy="1091525"/>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rot="10800000">
            <a:off x="3301321" y="5617711"/>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p:nvSpPr>
        <p:spPr>
          <a:xfrm rot="10800000">
            <a:off x="8514998" y="0"/>
            <a:ext cx="505224" cy="43553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5" name="等腰三角形 14"/>
          <p:cNvSpPr/>
          <p:nvPr/>
        </p:nvSpPr>
        <p:spPr>
          <a:xfrm rot="10800000">
            <a:off x="3561179" y="-6483"/>
            <a:ext cx="568911" cy="45031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6" name="等腰三角形 15"/>
          <p:cNvSpPr/>
          <p:nvPr/>
        </p:nvSpPr>
        <p:spPr>
          <a:xfrm rot="10800000">
            <a:off x="3005953" y="-1"/>
            <a:ext cx="550244" cy="43553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7" name="等腰三角形 16"/>
          <p:cNvSpPr/>
          <p:nvPr/>
        </p:nvSpPr>
        <p:spPr>
          <a:xfrm rot="10800000">
            <a:off x="4939242" y="-2"/>
            <a:ext cx="560320" cy="48303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等腰三角形 19"/>
          <p:cNvSpPr/>
          <p:nvPr/>
        </p:nvSpPr>
        <p:spPr>
          <a:xfrm>
            <a:off x="3288070" y="-16826"/>
            <a:ext cx="550244" cy="43553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4" name="等腰三角形 23"/>
          <p:cNvSpPr/>
          <p:nvPr/>
        </p:nvSpPr>
        <p:spPr>
          <a:xfrm rot="10800000">
            <a:off x="2502396" y="4257076"/>
            <a:ext cx="466189" cy="40188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p:nvSpPr>
        <p:spPr>
          <a:xfrm>
            <a:off x="-463135" y="4166548"/>
            <a:ext cx="1133264" cy="976952"/>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等腰三角形 25"/>
          <p:cNvSpPr/>
          <p:nvPr/>
        </p:nvSpPr>
        <p:spPr>
          <a:xfrm rot="10800000">
            <a:off x="-82403" y="5721279"/>
            <a:ext cx="466189" cy="389165"/>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等腰三角形 27"/>
          <p:cNvSpPr/>
          <p:nvPr/>
        </p:nvSpPr>
        <p:spPr>
          <a:xfrm>
            <a:off x="1028662" y="5963876"/>
            <a:ext cx="466189" cy="38916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等腰三角形 31"/>
          <p:cNvSpPr/>
          <p:nvPr/>
        </p:nvSpPr>
        <p:spPr>
          <a:xfrm>
            <a:off x="5287148" y="4031712"/>
            <a:ext cx="1401519" cy="1109353"/>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p:nvSpPr>
        <p:spPr>
          <a:xfrm rot="10800000">
            <a:off x="-3457855" y="2273419"/>
            <a:ext cx="2900180" cy="2959359"/>
          </a:xfrm>
          <a:prstGeom prst="triangle">
            <a:avLst/>
          </a:prstGeom>
          <a:solidFill>
            <a:srgbClr val="EA4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等腰三角形 37"/>
          <p:cNvSpPr/>
          <p:nvPr/>
        </p:nvSpPr>
        <p:spPr>
          <a:xfrm>
            <a:off x="6681524" y="4034148"/>
            <a:ext cx="1401519" cy="110935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等腰三角形 38"/>
          <p:cNvSpPr/>
          <p:nvPr/>
        </p:nvSpPr>
        <p:spPr>
          <a:xfrm rot="10800000">
            <a:off x="8968536" y="5381364"/>
            <a:ext cx="1276413" cy="11003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等腰三角形 39"/>
          <p:cNvSpPr/>
          <p:nvPr/>
        </p:nvSpPr>
        <p:spPr>
          <a:xfrm rot="10800000">
            <a:off x="7377204" y="4034148"/>
            <a:ext cx="1401519" cy="1109353"/>
          </a:xfrm>
          <a:prstGeom prst="triangle">
            <a:avLst/>
          </a:prstGeom>
          <a:solidFill>
            <a:srgbClr val="8F3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等腰三角形 40"/>
          <p:cNvSpPr/>
          <p:nvPr/>
        </p:nvSpPr>
        <p:spPr>
          <a:xfrm>
            <a:off x="7390856" y="2958006"/>
            <a:ext cx="1401519" cy="111043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等腰三角形 43"/>
          <p:cNvSpPr/>
          <p:nvPr/>
        </p:nvSpPr>
        <p:spPr>
          <a:xfrm rot="10800000">
            <a:off x="1247560" y="7205395"/>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等腰三角形 45"/>
          <p:cNvSpPr/>
          <p:nvPr/>
        </p:nvSpPr>
        <p:spPr>
          <a:xfrm rot="10800000">
            <a:off x="5987908" y="4050752"/>
            <a:ext cx="1401519" cy="1109353"/>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等腰三角形 48"/>
          <p:cNvSpPr/>
          <p:nvPr/>
        </p:nvSpPr>
        <p:spPr>
          <a:xfrm>
            <a:off x="3847689" y="4020324"/>
            <a:ext cx="1521854" cy="1116781"/>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等腰三角形 49"/>
          <p:cNvSpPr/>
          <p:nvPr/>
        </p:nvSpPr>
        <p:spPr>
          <a:xfrm rot="10800000">
            <a:off x="4628724" y="4050752"/>
            <a:ext cx="1401519" cy="1109353"/>
          </a:xfrm>
          <a:prstGeom prst="triangle">
            <a:avLst/>
          </a:prstGeom>
          <a:solidFill>
            <a:srgbClr val="8F3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等腰三角形 50"/>
          <p:cNvSpPr/>
          <p:nvPr/>
        </p:nvSpPr>
        <p:spPr>
          <a:xfrm>
            <a:off x="4587097" y="2990180"/>
            <a:ext cx="1462272" cy="1073058"/>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等腰三角形 51"/>
          <p:cNvSpPr/>
          <p:nvPr/>
        </p:nvSpPr>
        <p:spPr>
          <a:xfrm>
            <a:off x="5312087" y="1935499"/>
            <a:ext cx="1462272" cy="107305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等腰三角形 53"/>
          <p:cNvSpPr/>
          <p:nvPr/>
        </p:nvSpPr>
        <p:spPr>
          <a:xfrm>
            <a:off x="2503951" y="4658963"/>
            <a:ext cx="466189" cy="40188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等腰三角形 54"/>
          <p:cNvSpPr/>
          <p:nvPr/>
        </p:nvSpPr>
        <p:spPr>
          <a:xfrm rot="10800000">
            <a:off x="2208022" y="5561402"/>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等腰三角形 55"/>
          <p:cNvSpPr/>
          <p:nvPr/>
        </p:nvSpPr>
        <p:spPr>
          <a:xfrm rot="10800000">
            <a:off x="3278778" y="418392"/>
            <a:ext cx="568911" cy="45031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7" name="等腰三角形 56"/>
          <p:cNvSpPr/>
          <p:nvPr/>
        </p:nvSpPr>
        <p:spPr>
          <a:xfrm rot="10800000">
            <a:off x="2425176" y="1290"/>
            <a:ext cx="568911" cy="450314"/>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5" name="等腰三角形 44"/>
          <p:cNvSpPr/>
          <p:nvPr/>
        </p:nvSpPr>
        <p:spPr>
          <a:xfrm rot="10800000">
            <a:off x="5291230" y="3002221"/>
            <a:ext cx="1462272" cy="1073058"/>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8" name="等腰三角形 47"/>
          <p:cNvSpPr/>
          <p:nvPr/>
        </p:nvSpPr>
        <p:spPr>
          <a:xfrm>
            <a:off x="6004146" y="2952223"/>
            <a:ext cx="1401519" cy="1109353"/>
          </a:xfrm>
          <a:prstGeom prst="triangle">
            <a:avLst>
              <a:gd name="adj" fmla="val 53184"/>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等腰三角形 52"/>
          <p:cNvSpPr/>
          <p:nvPr/>
        </p:nvSpPr>
        <p:spPr>
          <a:xfrm rot="10800000">
            <a:off x="4557645" y="-82790"/>
            <a:ext cx="5630757" cy="4132014"/>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8" name="等腰三角形 57"/>
          <p:cNvSpPr/>
          <p:nvPr/>
        </p:nvSpPr>
        <p:spPr>
          <a:xfrm>
            <a:off x="637348" y="-2382"/>
            <a:ext cx="761010" cy="635276"/>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9" name="等腰三角形 58"/>
          <p:cNvSpPr/>
          <p:nvPr/>
        </p:nvSpPr>
        <p:spPr>
          <a:xfrm rot="10800000">
            <a:off x="1015692" y="0"/>
            <a:ext cx="761010" cy="635276"/>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等腰三角形 60"/>
          <p:cNvSpPr/>
          <p:nvPr/>
        </p:nvSpPr>
        <p:spPr>
          <a:xfrm rot="10800000">
            <a:off x="-33422" y="-1568"/>
            <a:ext cx="248357" cy="249218"/>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4" name="等腰三角形 63"/>
          <p:cNvSpPr/>
          <p:nvPr/>
        </p:nvSpPr>
        <p:spPr>
          <a:xfrm>
            <a:off x="-1710969" y="126193"/>
            <a:ext cx="761010" cy="635276"/>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5" name="等腰三角形 64"/>
          <p:cNvSpPr/>
          <p:nvPr/>
        </p:nvSpPr>
        <p:spPr>
          <a:xfrm rot="10800000">
            <a:off x="201905" y="-1"/>
            <a:ext cx="409076" cy="34148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4" name="Freeform 165"/>
          <p:cNvSpPr>
            <a:spLocks noEditPoints="1"/>
          </p:cNvSpPr>
          <p:nvPr/>
        </p:nvSpPr>
        <p:spPr bwMode="auto">
          <a:xfrm>
            <a:off x="1713895" y="5489215"/>
            <a:ext cx="260747" cy="260747"/>
          </a:xfrm>
          <a:custGeom>
            <a:avLst/>
            <a:gdLst>
              <a:gd name="T0" fmla="*/ 14 w 96"/>
              <a:gd name="T1" fmla="*/ 82 h 96"/>
              <a:gd name="T2" fmla="*/ 42 w 96"/>
              <a:gd name="T3" fmla="*/ 38 h 96"/>
              <a:gd name="T4" fmla="*/ 60 w 96"/>
              <a:gd name="T5" fmla="*/ 48 h 96"/>
              <a:gd name="T6" fmla="*/ 17 w 96"/>
              <a:gd name="T7" fmla="*/ 36 h 96"/>
              <a:gd name="T8" fmla="*/ 53 w 96"/>
              <a:gd name="T9" fmla="*/ 52 h 96"/>
              <a:gd name="T10" fmla="*/ 53 w 96"/>
              <a:gd name="T11" fmla="*/ 52 h 96"/>
              <a:gd name="T12" fmla="*/ 53 w 96"/>
              <a:gd name="T13" fmla="*/ 52 h 96"/>
              <a:gd name="T14" fmla="*/ 54 w 96"/>
              <a:gd name="T15" fmla="*/ 51 h 96"/>
              <a:gd name="T16" fmla="*/ 54 w 96"/>
              <a:gd name="T17" fmla="*/ 50 h 96"/>
              <a:gd name="T18" fmla="*/ 54 w 96"/>
              <a:gd name="T19" fmla="*/ 49 h 96"/>
              <a:gd name="T20" fmla="*/ 54 w 96"/>
              <a:gd name="T21" fmla="*/ 49 h 96"/>
              <a:gd name="T22" fmla="*/ 51 w 96"/>
              <a:gd name="T23" fmla="*/ 43 h 96"/>
              <a:gd name="T24" fmla="*/ 51 w 96"/>
              <a:gd name="T25" fmla="*/ 43 h 96"/>
              <a:gd name="T26" fmla="*/ 50 w 96"/>
              <a:gd name="T27" fmla="*/ 43 h 96"/>
              <a:gd name="T28" fmla="*/ 50 w 96"/>
              <a:gd name="T29" fmla="*/ 43 h 96"/>
              <a:gd name="T30" fmla="*/ 50 w 96"/>
              <a:gd name="T31" fmla="*/ 43 h 96"/>
              <a:gd name="T32" fmla="*/ 50 w 96"/>
              <a:gd name="T33" fmla="*/ 43 h 96"/>
              <a:gd name="T34" fmla="*/ 50 w 96"/>
              <a:gd name="T35" fmla="*/ 43 h 96"/>
              <a:gd name="T36" fmla="*/ 49 w 96"/>
              <a:gd name="T37" fmla="*/ 42 h 96"/>
              <a:gd name="T38" fmla="*/ 49 w 96"/>
              <a:gd name="T39" fmla="*/ 42 h 96"/>
              <a:gd name="T40" fmla="*/ 49 w 96"/>
              <a:gd name="T41" fmla="*/ 42 h 96"/>
              <a:gd name="T42" fmla="*/ 48 w 96"/>
              <a:gd name="T43" fmla="*/ 42 h 96"/>
              <a:gd name="T44" fmla="*/ 48 w 96"/>
              <a:gd name="T45" fmla="*/ 42 h 96"/>
              <a:gd name="T46" fmla="*/ 48 w 96"/>
              <a:gd name="T47" fmla="*/ 42 h 96"/>
              <a:gd name="T48" fmla="*/ 47 w 96"/>
              <a:gd name="T49" fmla="*/ 42 h 96"/>
              <a:gd name="T50" fmla="*/ 46 w 96"/>
              <a:gd name="T51" fmla="*/ 43 h 96"/>
              <a:gd name="T52" fmla="*/ 46 w 96"/>
              <a:gd name="T53" fmla="*/ 43 h 96"/>
              <a:gd name="T54" fmla="*/ 46 w 96"/>
              <a:gd name="T55" fmla="*/ 43 h 96"/>
              <a:gd name="T56" fmla="*/ 46 w 96"/>
              <a:gd name="T57" fmla="*/ 43 h 96"/>
              <a:gd name="T58" fmla="*/ 45 w 96"/>
              <a:gd name="T59" fmla="*/ 43 h 96"/>
              <a:gd name="T60" fmla="*/ 45 w 96"/>
              <a:gd name="T61" fmla="*/ 43 h 96"/>
              <a:gd name="T62" fmla="*/ 45 w 96"/>
              <a:gd name="T63" fmla="*/ 43 h 96"/>
              <a:gd name="T64" fmla="*/ 45 w 96"/>
              <a:gd name="T65" fmla="*/ 43 h 96"/>
              <a:gd name="T66" fmla="*/ 44 w 96"/>
              <a:gd name="T67" fmla="*/ 44 h 96"/>
              <a:gd name="T68" fmla="*/ 44 w 96"/>
              <a:gd name="T69" fmla="*/ 44 h 96"/>
              <a:gd name="T70" fmla="*/ 44 w 96"/>
              <a:gd name="T71" fmla="*/ 44 h 96"/>
              <a:gd name="T72" fmla="*/ 43 w 96"/>
              <a:gd name="T73" fmla="*/ 45 h 96"/>
              <a:gd name="T74" fmla="*/ 43 w 96"/>
              <a:gd name="T75" fmla="*/ 45 h 96"/>
              <a:gd name="T76" fmla="*/ 42 w 96"/>
              <a:gd name="T77" fmla="*/ 48 h 96"/>
              <a:gd name="T78" fmla="*/ 45 w 96"/>
              <a:gd name="T79" fmla="*/ 54 h 96"/>
              <a:gd name="T80" fmla="*/ 45 w 96"/>
              <a:gd name="T81" fmla="*/ 54 h 96"/>
              <a:gd name="T82" fmla="*/ 46 w 96"/>
              <a:gd name="T83" fmla="*/ 54 h 96"/>
              <a:gd name="T84" fmla="*/ 46 w 96"/>
              <a:gd name="T85" fmla="*/ 54 h 96"/>
              <a:gd name="T86" fmla="*/ 46 w 96"/>
              <a:gd name="T87" fmla="*/ 54 h 96"/>
              <a:gd name="T88" fmla="*/ 46 w 96"/>
              <a:gd name="T89" fmla="*/ 54 h 96"/>
              <a:gd name="T90" fmla="*/ 47 w 96"/>
              <a:gd name="T91" fmla="*/ 54 h 96"/>
              <a:gd name="T92" fmla="*/ 47 w 96"/>
              <a:gd name="T93" fmla="*/ 54 h 96"/>
              <a:gd name="T94" fmla="*/ 47 w 96"/>
              <a:gd name="T95" fmla="*/ 54 h 96"/>
              <a:gd name="T96" fmla="*/ 48 w 96"/>
              <a:gd name="T97" fmla="*/ 54 h 96"/>
              <a:gd name="T98" fmla="*/ 48 w 96"/>
              <a:gd name="T99" fmla="*/ 54 h 96"/>
              <a:gd name="T100" fmla="*/ 49 w 96"/>
              <a:gd name="T101" fmla="*/ 54 h 96"/>
              <a:gd name="T102" fmla="*/ 49 w 96"/>
              <a:gd name="T103" fmla="*/ 54 h 96"/>
              <a:gd name="T104" fmla="*/ 49 w 96"/>
              <a:gd name="T105" fmla="*/ 54 h 96"/>
              <a:gd name="T106" fmla="*/ 50 w 96"/>
              <a:gd name="T107" fmla="*/ 54 h 96"/>
              <a:gd name="T108" fmla="*/ 50 w 96"/>
              <a:gd name="T109" fmla="*/ 54 h 96"/>
              <a:gd name="T110" fmla="*/ 51 w 96"/>
              <a:gd name="T111" fmla="*/ 54 h 96"/>
              <a:gd name="T112" fmla="*/ 51 w 96"/>
              <a:gd name="T113" fmla="*/ 54 h 96"/>
              <a:gd name="T114" fmla="*/ 51 w 96"/>
              <a:gd name="T115" fmla="*/ 53 h 96"/>
              <a:gd name="T116" fmla="*/ 52 w 96"/>
              <a:gd name="T117" fmla="*/ 53 h 96"/>
              <a:gd name="T118" fmla="*/ 52 w 96"/>
              <a:gd name="T119" fmla="*/ 53 h 96"/>
              <a:gd name="T120" fmla="*/ 52 w 96"/>
              <a:gd name="T121" fmla="*/ 53 h 96"/>
              <a:gd name="T122" fmla="*/ 48 w 96"/>
              <a:gd name="T123"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48" y="0"/>
                </a:moveTo>
                <a:cubicBezTo>
                  <a:pt x="61" y="0"/>
                  <a:pt x="73" y="6"/>
                  <a:pt x="82" y="14"/>
                </a:cubicBezTo>
                <a:cubicBezTo>
                  <a:pt x="91" y="23"/>
                  <a:pt x="96" y="35"/>
                  <a:pt x="96" y="48"/>
                </a:cubicBezTo>
                <a:cubicBezTo>
                  <a:pt x="96" y="62"/>
                  <a:pt x="91" y="74"/>
                  <a:pt x="82" y="82"/>
                </a:cubicBezTo>
                <a:cubicBezTo>
                  <a:pt x="73" y="91"/>
                  <a:pt x="61" y="96"/>
                  <a:pt x="48" y="96"/>
                </a:cubicBezTo>
                <a:cubicBezTo>
                  <a:pt x="35" y="96"/>
                  <a:pt x="23" y="91"/>
                  <a:pt x="14" y="82"/>
                </a:cubicBezTo>
                <a:cubicBezTo>
                  <a:pt x="5" y="74"/>
                  <a:pt x="0" y="62"/>
                  <a:pt x="0" y="48"/>
                </a:cubicBezTo>
                <a:cubicBezTo>
                  <a:pt x="0" y="35"/>
                  <a:pt x="5" y="23"/>
                  <a:pt x="14" y="14"/>
                </a:cubicBezTo>
                <a:cubicBezTo>
                  <a:pt x="23" y="6"/>
                  <a:pt x="35" y="0"/>
                  <a:pt x="48" y="0"/>
                </a:cubicBezTo>
                <a:close/>
                <a:moveTo>
                  <a:pt x="17" y="36"/>
                </a:moveTo>
                <a:cubicBezTo>
                  <a:pt x="22" y="27"/>
                  <a:pt x="30" y="22"/>
                  <a:pt x="38" y="21"/>
                </a:cubicBezTo>
                <a:cubicBezTo>
                  <a:pt x="42" y="38"/>
                  <a:pt x="42" y="38"/>
                  <a:pt x="42" y="38"/>
                </a:cubicBezTo>
                <a:cubicBezTo>
                  <a:pt x="38" y="40"/>
                  <a:pt x="36" y="44"/>
                  <a:pt x="36" y="48"/>
                </a:cubicBezTo>
                <a:cubicBezTo>
                  <a:pt x="36" y="54"/>
                  <a:pt x="41" y="59"/>
                  <a:pt x="46" y="60"/>
                </a:cubicBezTo>
                <a:cubicBezTo>
                  <a:pt x="48" y="66"/>
                  <a:pt x="48" y="66"/>
                  <a:pt x="48" y="66"/>
                </a:cubicBezTo>
                <a:cubicBezTo>
                  <a:pt x="61" y="61"/>
                  <a:pt x="61" y="61"/>
                  <a:pt x="61" y="61"/>
                </a:cubicBezTo>
                <a:cubicBezTo>
                  <a:pt x="58" y="55"/>
                  <a:pt x="58" y="55"/>
                  <a:pt x="58" y="55"/>
                </a:cubicBezTo>
                <a:cubicBezTo>
                  <a:pt x="59" y="53"/>
                  <a:pt x="60" y="51"/>
                  <a:pt x="60" y="48"/>
                </a:cubicBezTo>
                <a:cubicBezTo>
                  <a:pt x="60" y="42"/>
                  <a:pt x="55" y="36"/>
                  <a:pt x="48" y="36"/>
                </a:cubicBezTo>
                <a:cubicBezTo>
                  <a:pt x="48" y="36"/>
                  <a:pt x="48" y="36"/>
                  <a:pt x="47" y="36"/>
                </a:cubicBezTo>
                <a:cubicBezTo>
                  <a:pt x="39" y="21"/>
                  <a:pt x="39" y="21"/>
                  <a:pt x="39" y="21"/>
                </a:cubicBezTo>
                <a:cubicBezTo>
                  <a:pt x="53" y="20"/>
                  <a:pt x="68" y="30"/>
                  <a:pt x="69" y="50"/>
                </a:cubicBezTo>
                <a:cubicBezTo>
                  <a:pt x="74" y="50"/>
                  <a:pt x="77" y="50"/>
                  <a:pt x="82" y="50"/>
                </a:cubicBezTo>
                <a:cubicBezTo>
                  <a:pt x="81" y="10"/>
                  <a:pt x="28" y="1"/>
                  <a:pt x="17" y="36"/>
                </a:cubicBezTo>
                <a:close/>
                <a:moveTo>
                  <a:pt x="52" y="53"/>
                </a:moveTo>
                <a:cubicBezTo>
                  <a:pt x="52" y="53"/>
                  <a:pt x="52" y="53"/>
                  <a:pt x="52" y="53"/>
                </a:cubicBezTo>
                <a:cubicBezTo>
                  <a:pt x="52" y="52"/>
                  <a:pt x="52" y="52"/>
                  <a:pt x="52"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1"/>
                  <a:pt x="53" y="51"/>
                  <a:pt x="53" y="51"/>
                </a:cubicBezTo>
                <a:cubicBezTo>
                  <a:pt x="53" y="51"/>
                  <a:pt x="53" y="51"/>
                  <a:pt x="53" y="51"/>
                </a:cubicBezTo>
                <a:cubicBezTo>
                  <a:pt x="53" y="51"/>
                  <a:pt x="53" y="51"/>
                  <a:pt x="53" y="51"/>
                </a:cubicBezTo>
                <a:cubicBezTo>
                  <a:pt x="53" y="51"/>
                  <a:pt x="54" y="51"/>
                  <a:pt x="54" y="51"/>
                </a:cubicBezTo>
                <a:cubicBezTo>
                  <a:pt x="54" y="51"/>
                  <a:pt x="54" y="51"/>
                  <a:pt x="54" y="51"/>
                </a:cubicBezTo>
                <a:cubicBezTo>
                  <a:pt x="54" y="51"/>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8"/>
                  <a:pt x="54" y="48"/>
                </a:cubicBezTo>
                <a:cubicBezTo>
                  <a:pt x="54" y="46"/>
                  <a:pt x="53" y="44"/>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3"/>
                </a:cubicBezTo>
                <a:cubicBezTo>
                  <a:pt x="47" y="43"/>
                  <a:pt x="47" y="43"/>
                  <a:pt x="47" y="43"/>
                </a:cubicBezTo>
                <a:cubicBezTo>
                  <a:pt x="47" y="43"/>
                  <a:pt x="47" y="43"/>
                  <a:pt x="47"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3" y="44"/>
                  <a:pt x="43" y="44"/>
                  <a:pt x="43" y="44"/>
                </a:cubicBezTo>
                <a:cubicBezTo>
                  <a:pt x="43" y="44"/>
                  <a:pt x="43" y="44"/>
                  <a:pt x="43" y="44"/>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2" y="46"/>
                  <a:pt x="42" y="47"/>
                  <a:pt x="42" y="48"/>
                </a:cubicBezTo>
                <a:cubicBezTo>
                  <a:pt x="42" y="51"/>
                  <a:pt x="43" y="52"/>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3"/>
                  <a:pt x="51" y="53"/>
                  <a:pt x="51" y="53"/>
                </a:cubicBezTo>
                <a:cubicBezTo>
                  <a:pt x="51" y="53"/>
                  <a:pt x="51" y="53"/>
                  <a:pt x="51" y="53"/>
                </a:cubicBezTo>
                <a:cubicBezTo>
                  <a:pt x="51" y="53"/>
                  <a:pt x="51" y="53"/>
                  <a:pt x="51" y="53"/>
                </a:cubicBezTo>
                <a:cubicBezTo>
                  <a:pt x="51" y="53"/>
                  <a:pt x="51" y="53"/>
                  <a:pt x="51"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lose/>
                <a:moveTo>
                  <a:pt x="76" y="20"/>
                </a:moveTo>
                <a:cubicBezTo>
                  <a:pt x="69" y="13"/>
                  <a:pt x="59" y="9"/>
                  <a:pt x="48" y="9"/>
                </a:cubicBezTo>
                <a:cubicBezTo>
                  <a:pt x="37" y="9"/>
                  <a:pt x="27" y="13"/>
                  <a:pt x="20" y="20"/>
                </a:cubicBezTo>
                <a:cubicBezTo>
                  <a:pt x="13" y="28"/>
                  <a:pt x="8" y="37"/>
                  <a:pt x="8" y="48"/>
                </a:cubicBezTo>
                <a:cubicBezTo>
                  <a:pt x="8" y="59"/>
                  <a:pt x="13" y="69"/>
                  <a:pt x="20" y="76"/>
                </a:cubicBezTo>
                <a:cubicBezTo>
                  <a:pt x="27" y="84"/>
                  <a:pt x="37" y="88"/>
                  <a:pt x="48" y="88"/>
                </a:cubicBezTo>
                <a:cubicBezTo>
                  <a:pt x="59" y="88"/>
                  <a:pt x="69" y="84"/>
                  <a:pt x="76" y="76"/>
                </a:cubicBezTo>
                <a:cubicBezTo>
                  <a:pt x="83" y="69"/>
                  <a:pt x="88" y="59"/>
                  <a:pt x="88" y="48"/>
                </a:cubicBezTo>
                <a:cubicBezTo>
                  <a:pt x="88" y="37"/>
                  <a:pt x="83" y="28"/>
                  <a:pt x="76"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矩形 87"/>
          <p:cNvSpPr/>
          <p:nvPr/>
        </p:nvSpPr>
        <p:spPr>
          <a:xfrm>
            <a:off x="200545" y="1623998"/>
            <a:ext cx="286343" cy="793414"/>
          </a:xfrm>
          <a:prstGeom prst="rect">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9" name="文本框 88"/>
          <p:cNvSpPr txBox="1"/>
          <p:nvPr/>
        </p:nvSpPr>
        <p:spPr>
          <a:xfrm>
            <a:off x="979777" y="2525931"/>
            <a:ext cx="2262158" cy="715581"/>
          </a:xfrm>
          <a:prstGeom prst="rect">
            <a:avLst/>
          </a:prstGeom>
          <a:noFill/>
        </p:spPr>
        <p:txBody>
          <a:bodyPr wrap="none" rtlCol="0">
            <a:spAutoFit/>
          </a:bodyPr>
          <a:lstStyle/>
          <a:p>
            <a:r>
              <a:rPr lang="zh-CN" altLang="en-US" sz="4050" b="1" smtClean="0">
                <a:solidFill>
                  <a:srgbClr val="C00000"/>
                </a:solidFill>
                <a:latin typeface="微软雅黑" panose="020B0503020204020204" pitchFamily="34" charset="-122"/>
                <a:ea typeface="微软雅黑" panose="020B0503020204020204" pitchFamily="34" charset="-122"/>
              </a:rPr>
              <a:t>教学设计</a:t>
            </a:r>
            <a:endParaRPr lang="zh-CN" altLang="en-US" sz="4050" b="1" dirty="0">
              <a:solidFill>
                <a:srgbClr val="C00000"/>
              </a:solidFill>
              <a:latin typeface="微软雅黑" panose="020B0503020204020204" pitchFamily="34" charset="-122"/>
              <a:ea typeface="微软雅黑" panose="020B0503020204020204" pitchFamily="34" charset="-122"/>
            </a:endParaRPr>
          </a:p>
        </p:txBody>
      </p:sp>
      <p:sp>
        <p:nvSpPr>
          <p:cNvPr id="101" name="等腰三角形 100"/>
          <p:cNvSpPr/>
          <p:nvPr/>
        </p:nvSpPr>
        <p:spPr>
          <a:xfrm rot="10800000">
            <a:off x="6660199" y="3002990"/>
            <a:ext cx="1462272" cy="107305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 name="等腰三角形 4"/>
          <p:cNvSpPr/>
          <p:nvPr/>
        </p:nvSpPr>
        <p:spPr>
          <a:xfrm>
            <a:off x="8024298" y="-635621"/>
            <a:ext cx="6736037" cy="5806931"/>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6" name="文本框 85"/>
          <p:cNvSpPr txBox="1"/>
          <p:nvPr/>
        </p:nvSpPr>
        <p:spPr>
          <a:xfrm>
            <a:off x="675270" y="1703695"/>
            <a:ext cx="3190810" cy="715581"/>
          </a:xfrm>
          <a:prstGeom prst="rect">
            <a:avLst/>
          </a:prstGeom>
          <a:noFill/>
        </p:spPr>
        <p:txBody>
          <a:bodyPr wrap="none" rtlCol="0">
            <a:spAutoFit/>
          </a:bodyPr>
          <a:lstStyle/>
          <a:p>
            <a:r>
              <a:rPr lang="en-US" altLang="zh-CN" sz="4050" b="1" smtClean="0">
                <a:solidFill>
                  <a:srgbClr val="006F57"/>
                </a:solidFill>
                <a:latin typeface="微软雅黑" panose="020B0503020204020204" pitchFamily="34" charset="-122"/>
                <a:ea typeface="微软雅黑" panose="020B0503020204020204" pitchFamily="34" charset="-122"/>
              </a:rPr>
              <a:t>PART  </a:t>
            </a:r>
            <a:r>
              <a:rPr lang="en-US" altLang="zh-CN" sz="4050" b="1" smtClean="0">
                <a:solidFill>
                  <a:srgbClr val="EEAD4A"/>
                </a:solidFill>
                <a:latin typeface="微软雅黑" panose="020B0503020204020204" pitchFamily="34" charset="-122"/>
                <a:ea typeface="微软雅黑" panose="020B0503020204020204" pitchFamily="34" charset="-122"/>
              </a:rPr>
              <a:t>TWO</a:t>
            </a:r>
            <a:endParaRPr lang="zh-CN" altLang="en-US" sz="4050" b="1"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549258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fade">
                                      <p:cBhvr>
                                        <p:cTn id="25" dur="500"/>
                                        <p:tgtEl>
                                          <p:spTgt spid="5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500"/>
                                        <p:tgtEl>
                                          <p:spTgt spid="41"/>
                                        </p:tgtEl>
                                      </p:cBhvr>
                                    </p:animEffect>
                                  </p:childTnLst>
                                </p:cTn>
                              </p:par>
                            </p:childTnLst>
                          </p:cTn>
                        </p:par>
                        <p:par>
                          <p:cTn id="67" fill="hold">
                            <p:stCondLst>
                              <p:cond delay="1500"/>
                            </p:stCondLst>
                            <p:childTnLst>
                              <p:par>
                                <p:cTn id="68" presetID="10" presetClass="entr" presetSubtype="0"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500"/>
                                        <p:tgtEl>
                                          <p:spTgt spid="5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500"/>
                                        <p:tgtEl>
                                          <p:spTgt spid="4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500"/>
                                        <p:tgtEl>
                                          <p:spTgt spid="53"/>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fade">
                                      <p:cBhvr>
                                        <p:cTn id="85" dur="500"/>
                                        <p:tgtEl>
                                          <p:spTgt spid="10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fade">
                                      <p:cBhvr>
                                        <p:cTn id="88" dur="500"/>
                                        <p:tgtEl>
                                          <p:spTgt spid="49"/>
                                        </p:tgtEl>
                                      </p:cBhvr>
                                    </p:animEffect>
                                  </p:childTnLst>
                                </p:cTn>
                              </p:par>
                            </p:childTnLst>
                          </p:cTn>
                        </p:par>
                        <p:par>
                          <p:cTn id="89" fill="hold">
                            <p:stCondLst>
                              <p:cond delay="2000"/>
                            </p:stCondLst>
                            <p:childTnLst>
                              <p:par>
                                <p:cTn id="90" presetID="10" presetClass="entr" presetSubtype="0"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fade">
                                      <p:cBhvr>
                                        <p:cTn id="95" dur="500"/>
                                        <p:tgtEl>
                                          <p:spTgt spid="5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fade">
                                      <p:cBhvr>
                                        <p:cTn id="98" dur="500"/>
                                        <p:tgtEl>
                                          <p:spTgt spid="46"/>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fade">
                                      <p:cBhvr>
                                        <p:cTn id="104" dur="500"/>
                                        <p:tgtEl>
                                          <p:spTgt spid="4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fade">
                                      <p:cBhvr>
                                        <p:cTn id="107" dur="500"/>
                                        <p:tgtEl>
                                          <p:spTgt spid="5"/>
                                        </p:tgtEl>
                                      </p:cBhvr>
                                    </p:animEffect>
                                  </p:childTnLst>
                                </p:cTn>
                              </p:par>
                            </p:childTnLst>
                          </p:cTn>
                        </p:par>
                        <p:par>
                          <p:cTn id="108" fill="hold">
                            <p:stCondLst>
                              <p:cond delay="2500"/>
                            </p:stCondLst>
                            <p:childTnLst>
                              <p:par>
                                <p:cTn id="109" presetID="10" presetClass="entr" presetSubtype="0" fill="hold" grpId="0" nodeType="afterEffect">
                                  <p:stCondLst>
                                    <p:cond delay="0"/>
                                  </p:stCondLst>
                                  <p:childTnLst>
                                    <p:set>
                                      <p:cBhvr>
                                        <p:cTn id="110" dur="1" fill="hold">
                                          <p:stCondLst>
                                            <p:cond delay="0"/>
                                          </p:stCondLst>
                                        </p:cTn>
                                        <p:tgtEl>
                                          <p:spTgt spid="88"/>
                                        </p:tgtEl>
                                        <p:attrNameLst>
                                          <p:attrName>style.visibility</p:attrName>
                                        </p:attrNameLst>
                                      </p:cBhvr>
                                      <p:to>
                                        <p:strVal val="visible"/>
                                      </p:to>
                                    </p:set>
                                    <p:animEffect transition="in" filter="fade">
                                      <p:cBhvr>
                                        <p:cTn id="111" dur="500"/>
                                        <p:tgtEl>
                                          <p:spTgt spid="88"/>
                                        </p:tgtEl>
                                      </p:cBhvr>
                                    </p:animEffect>
                                  </p:childTnLst>
                                </p:cTn>
                              </p:par>
                            </p:childTnLst>
                          </p:cTn>
                        </p:par>
                        <p:par>
                          <p:cTn id="112" fill="hold">
                            <p:stCondLst>
                              <p:cond delay="3000"/>
                            </p:stCondLst>
                            <p:childTnLst>
                              <p:par>
                                <p:cTn id="113" presetID="10" presetClass="entr" presetSubtype="0" fill="hold" grpId="0" nodeType="afterEffect">
                                  <p:stCondLst>
                                    <p:cond delay="0"/>
                                  </p:stCondLst>
                                  <p:childTnLst>
                                    <p:set>
                                      <p:cBhvr>
                                        <p:cTn id="114" dur="1" fill="hold">
                                          <p:stCondLst>
                                            <p:cond delay="0"/>
                                          </p:stCondLst>
                                        </p:cTn>
                                        <p:tgtEl>
                                          <p:spTgt spid="86"/>
                                        </p:tgtEl>
                                        <p:attrNameLst>
                                          <p:attrName>style.visibility</p:attrName>
                                        </p:attrNameLst>
                                      </p:cBhvr>
                                      <p:to>
                                        <p:strVal val="visible"/>
                                      </p:to>
                                    </p:set>
                                    <p:animEffect transition="in" filter="fade">
                                      <p:cBhvr>
                                        <p:cTn id="115" dur="500"/>
                                        <p:tgtEl>
                                          <p:spTgt spid="86"/>
                                        </p:tgtEl>
                                      </p:cBhvr>
                                    </p:animEffect>
                                  </p:childTnLst>
                                </p:cTn>
                              </p:par>
                            </p:childTnLst>
                          </p:cTn>
                        </p:par>
                        <p:par>
                          <p:cTn id="116" fill="hold">
                            <p:stCondLst>
                              <p:cond delay="3500"/>
                            </p:stCondLst>
                            <p:childTnLst>
                              <p:par>
                                <p:cTn id="117" presetID="10" presetClass="entr" presetSubtype="0" fill="hold" grpId="0" nodeType="afterEffect">
                                  <p:stCondLst>
                                    <p:cond delay="0"/>
                                  </p:stCondLst>
                                  <p:childTnLst>
                                    <p:set>
                                      <p:cBhvr>
                                        <p:cTn id="118" dur="1" fill="hold">
                                          <p:stCondLst>
                                            <p:cond delay="0"/>
                                          </p:stCondLst>
                                        </p:cTn>
                                        <p:tgtEl>
                                          <p:spTgt spid="89"/>
                                        </p:tgtEl>
                                        <p:attrNameLst>
                                          <p:attrName>style.visibility</p:attrName>
                                        </p:attrNameLst>
                                      </p:cBhvr>
                                      <p:to>
                                        <p:strVal val="visible"/>
                                      </p:to>
                                    </p:set>
                                    <p:animEffect transition="in" filter="fade">
                                      <p:cBhvr>
                                        <p:cTn id="11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2" grpId="0" animBg="1"/>
      <p:bldP spid="3" grpId="0" animBg="1"/>
      <p:bldP spid="8" grpId="0" animBg="1"/>
      <p:bldP spid="9" grpId="0" animBg="1"/>
      <p:bldP spid="13" grpId="0" animBg="1"/>
      <p:bldP spid="15" grpId="0" animBg="1"/>
      <p:bldP spid="16" grpId="0" animBg="1"/>
      <p:bldP spid="17" grpId="0" animBg="1"/>
      <p:bldP spid="20" grpId="0" animBg="1"/>
      <p:bldP spid="24" grpId="0" animBg="1"/>
      <p:bldP spid="25" grpId="0" animBg="1"/>
      <p:bldP spid="32" grpId="0" animBg="1"/>
      <p:bldP spid="38" grpId="0" animBg="1"/>
      <p:bldP spid="40" grpId="0" animBg="1"/>
      <p:bldP spid="41" grpId="0" animBg="1"/>
      <p:bldP spid="46" grpId="0" animBg="1"/>
      <p:bldP spid="49" grpId="0" animBg="1"/>
      <p:bldP spid="50" grpId="0" animBg="1"/>
      <p:bldP spid="51" grpId="0" animBg="1"/>
      <p:bldP spid="52" grpId="0" animBg="1"/>
      <p:bldP spid="54" grpId="0" animBg="1"/>
      <p:bldP spid="56" grpId="0" animBg="1"/>
      <p:bldP spid="57" grpId="0" animBg="1"/>
      <p:bldP spid="45" grpId="0" animBg="1"/>
      <p:bldP spid="48" grpId="0" animBg="1"/>
      <p:bldP spid="53" grpId="0" animBg="1"/>
      <p:bldP spid="58" grpId="0" animBg="1"/>
      <p:bldP spid="59" grpId="0" animBg="1"/>
      <p:bldP spid="61" grpId="0" animBg="1"/>
      <p:bldP spid="65" grpId="0" animBg="1"/>
      <p:bldP spid="88" grpId="0" animBg="1"/>
      <p:bldP spid="89" grpId="0"/>
      <p:bldP spid="101" grpId="0" animBg="1"/>
      <p:bldP spid="5" grpId="0" animBg="1"/>
      <p:bldP spid="8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6"/>
          <p:cNvGrpSpPr/>
          <p:nvPr/>
        </p:nvGrpSpPr>
        <p:grpSpPr>
          <a:xfrm>
            <a:off x="3820375" y="2179223"/>
            <a:ext cx="1478132" cy="1953070"/>
            <a:chOff x="9829438" y="5671231"/>
            <a:chExt cx="4196867" cy="5545360"/>
          </a:xfrm>
        </p:grpSpPr>
        <p:sp>
          <p:nvSpPr>
            <p:cNvPr id="3" name="Freeform 37"/>
            <p:cNvSpPr>
              <a:spLocks noChangeArrowheads="1"/>
            </p:cNvSpPr>
            <p:nvPr/>
          </p:nvSpPr>
          <p:spPr bwMode="auto">
            <a:xfrm>
              <a:off x="10222282" y="5671231"/>
              <a:ext cx="3460286" cy="3453573"/>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4"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5"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6"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7"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8"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9"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0"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1"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2"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3"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4"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5"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6"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7"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8"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19"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0" y="3855"/>
                  </a:lnTo>
                  <a:lnTo>
                    <a:pt x="3663" y="3855"/>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grpSp>
          <p:nvGrpSpPr>
            <p:cNvPr id="20" name="Group 94"/>
            <p:cNvGrpSpPr/>
            <p:nvPr/>
          </p:nvGrpSpPr>
          <p:grpSpPr>
            <a:xfrm>
              <a:off x="10991597" y="9013505"/>
              <a:ext cx="1866003" cy="2203086"/>
              <a:chOff x="11003802" y="9090394"/>
              <a:chExt cx="2412373" cy="2848155"/>
            </a:xfrm>
            <a:solidFill>
              <a:schemeClr val="tx2"/>
            </a:solidFill>
          </p:grpSpPr>
          <p:sp>
            <p:nvSpPr>
              <p:cNvPr id="45"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a:extLst/>
            </p:spPr>
            <p:txBody>
              <a:bodyPr wrap="none" anchor="ctr"/>
              <a:lstStyle/>
              <a:p>
                <a:pPr>
                  <a:defRPr/>
                </a:pPr>
                <a:endParaRPr lang="en-US" sz="675" dirty="0">
                  <a:solidFill>
                    <a:prstClr val="black"/>
                  </a:solidFill>
                  <a:latin typeface="Calibri Light"/>
                </a:endParaRPr>
              </a:p>
            </p:txBody>
          </p:sp>
          <p:sp>
            <p:nvSpPr>
              <p:cNvPr id="46"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a:extLst/>
            </p:spPr>
            <p:txBody>
              <a:bodyPr wrap="none" anchor="ctr"/>
              <a:lstStyle/>
              <a:p>
                <a:pPr>
                  <a:defRPr/>
                </a:pPr>
                <a:endParaRPr lang="en-US" sz="675" dirty="0">
                  <a:solidFill>
                    <a:prstClr val="black"/>
                  </a:solidFill>
                  <a:latin typeface="Calibri Light"/>
                </a:endParaRPr>
              </a:p>
            </p:txBody>
          </p:sp>
        </p:grpSp>
        <p:sp>
          <p:nvSpPr>
            <p:cNvPr id="21"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22"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23"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24"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25"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26"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27"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28"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29"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0"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1"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2"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3"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4"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5" name="Freeform 70"/>
            <p:cNvSpPr>
              <a:spLocks noChangeArrowheads="1"/>
            </p:cNvSpPr>
            <p:nvPr/>
          </p:nvSpPr>
          <p:spPr bwMode="auto">
            <a:xfrm>
              <a:off x="10307397" y="5726880"/>
              <a:ext cx="3273689" cy="2998554"/>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6"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lnTo>
                    <a:pt x="5376" y="1455"/>
                  </a:ln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lnTo>
                    <a:pt x="4351" y="410"/>
                  </a:lnTo>
                  <a:lnTo>
                    <a:pt x="4351" y="410"/>
                  </a:ln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lnTo>
                    <a:pt x="413" y="1346"/>
                  </a:lnTo>
                  <a:cubicBezTo>
                    <a:pt x="564" y="1501"/>
                    <a:pt x="652" y="1708"/>
                    <a:pt x="652" y="1925"/>
                  </a:cubicBezTo>
                  <a:cubicBezTo>
                    <a:pt x="652" y="1998"/>
                    <a:pt x="641" y="2081"/>
                    <a:pt x="615" y="2158"/>
                  </a:cubicBezTo>
                  <a:cubicBezTo>
                    <a:pt x="527" y="2454"/>
                    <a:pt x="284" y="2665"/>
                    <a:pt x="0" y="2737"/>
                  </a:cubicBezTo>
                  <a:lnTo>
                    <a:pt x="0" y="2737"/>
                  </a:lnTo>
                  <a:lnTo>
                    <a:pt x="0" y="2737"/>
                  </a:ln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lnTo>
                    <a:pt x="1376" y="5190"/>
                  </a:lnTo>
                  <a:lnTo>
                    <a:pt x="1376" y="5190"/>
                  </a:lnTo>
                  <a:cubicBezTo>
                    <a:pt x="1531" y="5045"/>
                    <a:pt x="1743" y="4962"/>
                    <a:pt x="1966" y="4962"/>
                  </a:cubicBezTo>
                  <a:cubicBezTo>
                    <a:pt x="2043" y="4962"/>
                    <a:pt x="2126" y="4973"/>
                    <a:pt x="2204" y="4993"/>
                  </a:cubicBezTo>
                  <a:lnTo>
                    <a:pt x="2204" y="4993"/>
                  </a:lnTo>
                  <a:lnTo>
                    <a:pt x="2204" y="4993"/>
                  </a:lnTo>
                  <a:cubicBezTo>
                    <a:pt x="2204" y="4999"/>
                    <a:pt x="2204" y="4999"/>
                    <a:pt x="2204" y="4999"/>
                  </a:cubicBezTo>
                  <a:lnTo>
                    <a:pt x="2204" y="4999"/>
                  </a:lnTo>
                  <a:cubicBezTo>
                    <a:pt x="2209" y="4999"/>
                    <a:pt x="2209" y="4999"/>
                    <a:pt x="2209" y="4999"/>
                  </a:cubicBezTo>
                  <a:lnTo>
                    <a:pt x="2209" y="4999"/>
                  </a:ln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lnTo>
                    <a:pt x="3456" y="5014"/>
                  </a:lnTo>
                  <a:lnTo>
                    <a:pt x="3456" y="5014"/>
                  </a:ln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lnTo>
                    <a:pt x="5728" y="2862"/>
                  </a:lnTo>
                  <a:lnTo>
                    <a:pt x="5728" y="2862"/>
                  </a:lnTo>
                  <a:lnTo>
                    <a:pt x="5728" y="2862"/>
                  </a:lnTo>
                  <a:cubicBezTo>
                    <a:pt x="5437" y="2934"/>
                    <a:pt x="5200" y="3147"/>
                    <a:pt x="5112" y="3447"/>
                  </a:cubicBezTo>
                  <a:cubicBezTo>
                    <a:pt x="5086" y="3524"/>
                    <a:pt x="5075" y="3601"/>
                    <a:pt x="5075" y="3680"/>
                  </a:cubicBezTo>
                  <a:cubicBezTo>
                    <a:pt x="5075" y="3897"/>
                    <a:pt x="5164" y="4098"/>
                    <a:pt x="5308" y="4254"/>
                  </a:cubicBezTo>
                  <a:lnTo>
                    <a:pt x="5308" y="4254"/>
                  </a:lnTo>
                  <a:lnTo>
                    <a:pt x="5308" y="4254"/>
                  </a:ln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lnTo>
                    <a:pt x="4238" y="5252"/>
                  </a:lnTo>
                  <a:lnTo>
                    <a:pt x="4238" y="5252"/>
                  </a:lnTo>
                  <a:cubicBezTo>
                    <a:pt x="4082" y="5092"/>
                    <a:pt x="3860" y="4999"/>
                    <a:pt x="3627" y="4999"/>
                  </a:cubicBezTo>
                  <a:cubicBezTo>
                    <a:pt x="3570" y="4999"/>
                    <a:pt x="3513" y="5004"/>
                    <a:pt x="3456" y="5014"/>
                  </a:cubicBezTo>
                  <a:lnTo>
                    <a:pt x="3456" y="5014"/>
                  </a:ln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lnTo>
                    <a:pt x="2204" y="4999"/>
                  </a:lnTo>
                  <a:lnTo>
                    <a:pt x="2204" y="4999"/>
                  </a:lnTo>
                  <a:cubicBezTo>
                    <a:pt x="2204" y="4993"/>
                    <a:pt x="2204" y="4993"/>
                    <a:pt x="2204" y="4993"/>
                  </a:cubicBezTo>
                  <a:lnTo>
                    <a:pt x="2204" y="4993"/>
                  </a:lnTo>
                  <a:lnTo>
                    <a:pt x="2204" y="4993"/>
                  </a:lnTo>
                  <a:lnTo>
                    <a:pt x="2204" y="4993"/>
                  </a:lnTo>
                  <a:cubicBezTo>
                    <a:pt x="2126" y="4973"/>
                    <a:pt x="2043" y="4962"/>
                    <a:pt x="1966" y="4962"/>
                  </a:cubicBezTo>
                  <a:cubicBezTo>
                    <a:pt x="1743" y="4962"/>
                    <a:pt x="1531" y="5045"/>
                    <a:pt x="1376" y="5190"/>
                  </a:cubicBezTo>
                  <a:lnTo>
                    <a:pt x="1376" y="5190"/>
                  </a:lnTo>
                  <a:lnTo>
                    <a:pt x="1376" y="5190"/>
                  </a:ln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lnTo>
                    <a:pt x="352" y="4145"/>
                  </a:lnTo>
                  <a:lnTo>
                    <a:pt x="352" y="4145"/>
                  </a:lnTo>
                  <a:cubicBezTo>
                    <a:pt x="517" y="3990"/>
                    <a:pt x="615" y="3772"/>
                    <a:pt x="615" y="3540"/>
                  </a:cubicBezTo>
                  <a:cubicBezTo>
                    <a:pt x="615" y="3472"/>
                    <a:pt x="605" y="3405"/>
                    <a:pt x="590" y="3338"/>
                  </a:cubicBezTo>
                  <a:cubicBezTo>
                    <a:pt x="512" y="3043"/>
                    <a:pt x="279" y="2820"/>
                    <a:pt x="0" y="2737"/>
                  </a:cubicBezTo>
                  <a:lnTo>
                    <a:pt x="0" y="2737"/>
                  </a:lnTo>
                  <a:lnTo>
                    <a:pt x="0" y="2737"/>
                  </a:ln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lnTo>
                    <a:pt x="413" y="1346"/>
                  </a:ln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lnTo>
                    <a:pt x="1490" y="347"/>
                  </a:lnTo>
                  <a:cubicBezTo>
                    <a:pt x="1485" y="347"/>
                    <a:pt x="1485" y="347"/>
                    <a:pt x="1485" y="347"/>
                  </a:cubicBezTo>
                  <a:cubicBezTo>
                    <a:pt x="1645" y="508"/>
                    <a:pt x="1868" y="606"/>
                    <a:pt x="2105" y="606"/>
                  </a:cubicBezTo>
                  <a:cubicBezTo>
                    <a:pt x="2173" y="606"/>
                    <a:pt x="2240" y="595"/>
                    <a:pt x="2313" y="581"/>
                  </a:cubicBezTo>
                  <a:cubicBezTo>
                    <a:pt x="2617" y="508"/>
                    <a:pt x="2846" y="280"/>
                    <a:pt x="2929" y="6"/>
                  </a:cubicBezTo>
                  <a:lnTo>
                    <a:pt x="2929" y="6"/>
                  </a:lnTo>
                  <a:lnTo>
                    <a:pt x="2929" y="6"/>
                  </a:lnTo>
                  <a:cubicBezTo>
                    <a:pt x="3000" y="285"/>
                    <a:pt x="3218" y="523"/>
                    <a:pt x="3523" y="606"/>
                  </a:cubicBezTo>
                  <a:cubicBezTo>
                    <a:pt x="3601" y="627"/>
                    <a:pt x="3684" y="643"/>
                    <a:pt x="3761" y="643"/>
                  </a:cubicBezTo>
                  <a:cubicBezTo>
                    <a:pt x="3984" y="643"/>
                    <a:pt x="4196" y="554"/>
                    <a:pt x="4351" y="410"/>
                  </a:cubicBezTo>
                  <a:lnTo>
                    <a:pt x="4351" y="410"/>
                  </a:lnTo>
                  <a:lnTo>
                    <a:pt x="4351" y="410"/>
                  </a:ln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lnTo>
                    <a:pt x="5376" y="1459"/>
                  </a:ln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7"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8"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39"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40"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41"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42"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43"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44"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grpSp>
      <p:sp>
        <p:nvSpPr>
          <p:cNvPr id="47" name="Freeform 70"/>
          <p:cNvSpPr>
            <a:spLocks noEditPoints="1"/>
          </p:cNvSpPr>
          <p:nvPr/>
        </p:nvSpPr>
        <p:spPr bwMode="auto">
          <a:xfrm rot="21347663">
            <a:off x="3164694" y="3730303"/>
            <a:ext cx="2818079" cy="809637"/>
          </a:xfrm>
          <a:custGeom>
            <a:avLst/>
            <a:gdLst>
              <a:gd name="T0" fmla="*/ 1771 w 1771"/>
              <a:gd name="T1" fmla="*/ 141 h 517"/>
              <a:gd name="T2" fmla="*/ 1725 w 1771"/>
              <a:gd name="T3" fmla="*/ 162 h 517"/>
              <a:gd name="T4" fmla="*/ 1670 w 1771"/>
              <a:gd name="T5" fmla="*/ 242 h 517"/>
              <a:gd name="T6" fmla="*/ 1691 w 1771"/>
              <a:gd name="T7" fmla="*/ 195 h 517"/>
              <a:gd name="T8" fmla="*/ 1670 w 1771"/>
              <a:gd name="T9" fmla="*/ 242 h 517"/>
              <a:gd name="T10" fmla="*/ 1633 w 1771"/>
              <a:gd name="T11" fmla="*/ 272 h 517"/>
              <a:gd name="T12" fmla="*/ 1583 w 1771"/>
              <a:gd name="T13" fmla="*/ 285 h 517"/>
              <a:gd name="T14" fmla="*/ 1516 w 1771"/>
              <a:gd name="T15" fmla="*/ 354 h 517"/>
              <a:gd name="T16" fmla="*/ 1545 w 1771"/>
              <a:gd name="T17" fmla="*/ 312 h 517"/>
              <a:gd name="T18" fmla="*/ 1516 w 1771"/>
              <a:gd name="T19" fmla="*/ 354 h 517"/>
              <a:gd name="T20" fmla="*/ 1474 w 1771"/>
              <a:gd name="T21" fmla="*/ 378 h 517"/>
              <a:gd name="T22" fmla="*/ 1423 w 1771"/>
              <a:gd name="T23" fmla="*/ 382 h 517"/>
              <a:gd name="T24" fmla="*/ 1345 w 1771"/>
              <a:gd name="T25" fmla="*/ 439 h 517"/>
              <a:gd name="T26" fmla="*/ 1381 w 1771"/>
              <a:gd name="T27" fmla="*/ 402 h 517"/>
              <a:gd name="T28" fmla="*/ 1345 w 1771"/>
              <a:gd name="T29" fmla="*/ 439 h 517"/>
              <a:gd name="T30" fmla="*/ 1300 w 1771"/>
              <a:gd name="T31" fmla="*/ 455 h 517"/>
              <a:gd name="T32" fmla="*/ 1249 w 1771"/>
              <a:gd name="T33" fmla="*/ 451 h 517"/>
              <a:gd name="T34" fmla="*/ 1162 w 1771"/>
              <a:gd name="T35" fmla="*/ 493 h 517"/>
              <a:gd name="T36" fmla="*/ 1204 w 1771"/>
              <a:gd name="T37" fmla="*/ 463 h 517"/>
              <a:gd name="T38" fmla="*/ 1162 w 1771"/>
              <a:gd name="T39" fmla="*/ 493 h 517"/>
              <a:gd name="T40" fmla="*/ 1115 w 1771"/>
              <a:gd name="T41" fmla="*/ 502 h 517"/>
              <a:gd name="T42" fmla="*/ 1066 w 1771"/>
              <a:gd name="T43" fmla="*/ 489 h 517"/>
              <a:gd name="T44" fmla="*/ 973 w 1771"/>
              <a:gd name="T45" fmla="*/ 516 h 517"/>
              <a:gd name="T46" fmla="*/ 1019 w 1771"/>
              <a:gd name="T47" fmla="*/ 494 h 517"/>
              <a:gd name="T48" fmla="*/ 973 w 1771"/>
              <a:gd name="T49" fmla="*/ 516 h 517"/>
              <a:gd name="T50" fmla="*/ 925 w 1771"/>
              <a:gd name="T51" fmla="*/ 517 h 517"/>
              <a:gd name="T52" fmla="*/ 878 w 1771"/>
              <a:gd name="T53" fmla="*/ 495 h 517"/>
              <a:gd name="T54" fmla="*/ 782 w 1771"/>
              <a:gd name="T55" fmla="*/ 506 h 517"/>
              <a:gd name="T56" fmla="*/ 832 w 1771"/>
              <a:gd name="T57" fmla="*/ 492 h 517"/>
              <a:gd name="T58" fmla="*/ 782 w 1771"/>
              <a:gd name="T59" fmla="*/ 506 h 517"/>
              <a:gd name="T60" fmla="*/ 735 w 1771"/>
              <a:gd name="T61" fmla="*/ 499 h 517"/>
              <a:gd name="T62" fmla="*/ 693 w 1771"/>
              <a:gd name="T63" fmla="*/ 470 h 517"/>
              <a:gd name="T64" fmla="*/ 596 w 1771"/>
              <a:gd name="T65" fmla="*/ 464 h 517"/>
              <a:gd name="T66" fmla="*/ 647 w 1771"/>
              <a:gd name="T67" fmla="*/ 458 h 517"/>
              <a:gd name="T68" fmla="*/ 596 w 1771"/>
              <a:gd name="T69" fmla="*/ 464 h 517"/>
              <a:gd name="T70" fmla="*/ 551 w 1771"/>
              <a:gd name="T71" fmla="*/ 448 h 517"/>
              <a:gd name="T72" fmla="*/ 514 w 1771"/>
              <a:gd name="T73" fmla="*/ 413 h 517"/>
              <a:gd name="T74" fmla="*/ 420 w 1771"/>
              <a:gd name="T75" fmla="*/ 391 h 517"/>
              <a:gd name="T76" fmla="*/ 463 w 1771"/>
              <a:gd name="T77" fmla="*/ 412 h 517"/>
              <a:gd name="T78" fmla="*/ 433 w 1771"/>
              <a:gd name="T79" fmla="*/ 375 h 517"/>
              <a:gd name="T80" fmla="*/ 420 w 1771"/>
              <a:gd name="T81" fmla="*/ 391 h 517"/>
              <a:gd name="T82" fmla="*/ 378 w 1771"/>
              <a:gd name="T83" fmla="*/ 368 h 517"/>
              <a:gd name="T84" fmla="*/ 348 w 1771"/>
              <a:gd name="T85" fmla="*/ 326 h 517"/>
              <a:gd name="T86" fmla="*/ 259 w 1771"/>
              <a:gd name="T87" fmla="*/ 289 h 517"/>
              <a:gd name="T88" fmla="*/ 309 w 1771"/>
              <a:gd name="T89" fmla="*/ 300 h 517"/>
              <a:gd name="T90" fmla="*/ 259 w 1771"/>
              <a:gd name="T91" fmla="*/ 289 h 517"/>
              <a:gd name="T92" fmla="*/ 222 w 1771"/>
              <a:gd name="T93" fmla="*/ 259 h 517"/>
              <a:gd name="T94" fmla="*/ 199 w 1771"/>
              <a:gd name="T95" fmla="*/ 213 h 517"/>
              <a:gd name="T96" fmla="*/ 118 w 1771"/>
              <a:gd name="T97" fmla="*/ 161 h 517"/>
              <a:gd name="T98" fmla="*/ 165 w 1771"/>
              <a:gd name="T99" fmla="*/ 181 h 517"/>
              <a:gd name="T100" fmla="*/ 118 w 1771"/>
              <a:gd name="T101" fmla="*/ 161 h 517"/>
              <a:gd name="T102" fmla="*/ 86 w 1771"/>
              <a:gd name="T103" fmla="*/ 125 h 517"/>
              <a:gd name="T104" fmla="*/ 71 w 1771"/>
              <a:gd name="T105" fmla="*/ 76 h 517"/>
              <a:gd name="T106" fmla="*/ 0 w 1771"/>
              <a:gd name="T107" fmla="*/ 11 h 517"/>
              <a:gd name="T108" fmla="*/ 43 w 1771"/>
              <a:gd name="T109" fmla="*/ 38 h 517"/>
              <a:gd name="T110" fmla="*/ 0 w 1771"/>
              <a:gd name="T111" fmla="*/ 11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1" h="517">
                <a:moveTo>
                  <a:pt x="1739" y="176"/>
                </a:moveTo>
                <a:cubicBezTo>
                  <a:pt x="1750" y="165"/>
                  <a:pt x="1761" y="153"/>
                  <a:pt x="1771" y="141"/>
                </a:cubicBezTo>
                <a:cubicBezTo>
                  <a:pt x="1756" y="128"/>
                  <a:pt x="1756" y="128"/>
                  <a:pt x="1756" y="128"/>
                </a:cubicBezTo>
                <a:cubicBezTo>
                  <a:pt x="1746" y="140"/>
                  <a:pt x="1735" y="151"/>
                  <a:pt x="1725" y="162"/>
                </a:cubicBezTo>
                <a:lnTo>
                  <a:pt x="1739" y="176"/>
                </a:lnTo>
                <a:close/>
                <a:moveTo>
                  <a:pt x="1670" y="242"/>
                </a:moveTo>
                <a:cubicBezTo>
                  <a:pt x="1682" y="231"/>
                  <a:pt x="1693" y="221"/>
                  <a:pt x="1705" y="210"/>
                </a:cubicBezTo>
                <a:cubicBezTo>
                  <a:pt x="1691" y="195"/>
                  <a:pt x="1691" y="195"/>
                  <a:pt x="1691" y="195"/>
                </a:cubicBezTo>
                <a:cubicBezTo>
                  <a:pt x="1680" y="206"/>
                  <a:pt x="1668" y="216"/>
                  <a:pt x="1657" y="227"/>
                </a:cubicBezTo>
                <a:lnTo>
                  <a:pt x="1670" y="242"/>
                </a:lnTo>
                <a:close/>
                <a:moveTo>
                  <a:pt x="1595" y="301"/>
                </a:moveTo>
                <a:cubicBezTo>
                  <a:pt x="1608" y="292"/>
                  <a:pt x="1621" y="282"/>
                  <a:pt x="1633" y="272"/>
                </a:cubicBezTo>
                <a:cubicBezTo>
                  <a:pt x="1621" y="257"/>
                  <a:pt x="1621" y="257"/>
                  <a:pt x="1621" y="257"/>
                </a:cubicBezTo>
                <a:cubicBezTo>
                  <a:pt x="1608" y="266"/>
                  <a:pt x="1596" y="276"/>
                  <a:pt x="1583" y="285"/>
                </a:cubicBezTo>
                <a:lnTo>
                  <a:pt x="1595" y="301"/>
                </a:lnTo>
                <a:close/>
                <a:moveTo>
                  <a:pt x="1516" y="354"/>
                </a:moveTo>
                <a:cubicBezTo>
                  <a:pt x="1529" y="346"/>
                  <a:pt x="1543" y="337"/>
                  <a:pt x="1556" y="329"/>
                </a:cubicBezTo>
                <a:cubicBezTo>
                  <a:pt x="1545" y="312"/>
                  <a:pt x="1545" y="312"/>
                  <a:pt x="1545" y="312"/>
                </a:cubicBezTo>
                <a:cubicBezTo>
                  <a:pt x="1532" y="321"/>
                  <a:pt x="1519" y="329"/>
                  <a:pt x="1505" y="337"/>
                </a:cubicBezTo>
                <a:lnTo>
                  <a:pt x="1516" y="354"/>
                </a:lnTo>
                <a:close/>
                <a:moveTo>
                  <a:pt x="1432" y="400"/>
                </a:moveTo>
                <a:cubicBezTo>
                  <a:pt x="1446" y="393"/>
                  <a:pt x="1461" y="386"/>
                  <a:pt x="1474" y="378"/>
                </a:cubicBezTo>
                <a:cubicBezTo>
                  <a:pt x="1465" y="361"/>
                  <a:pt x="1465" y="361"/>
                  <a:pt x="1465" y="361"/>
                </a:cubicBezTo>
                <a:cubicBezTo>
                  <a:pt x="1451" y="368"/>
                  <a:pt x="1437" y="375"/>
                  <a:pt x="1423" y="382"/>
                </a:cubicBezTo>
                <a:lnTo>
                  <a:pt x="1432" y="400"/>
                </a:lnTo>
                <a:close/>
                <a:moveTo>
                  <a:pt x="1345" y="439"/>
                </a:moveTo>
                <a:cubicBezTo>
                  <a:pt x="1360" y="433"/>
                  <a:pt x="1374" y="427"/>
                  <a:pt x="1389" y="420"/>
                </a:cubicBezTo>
                <a:cubicBezTo>
                  <a:pt x="1381" y="402"/>
                  <a:pt x="1381" y="402"/>
                  <a:pt x="1381" y="402"/>
                </a:cubicBezTo>
                <a:cubicBezTo>
                  <a:pt x="1367" y="409"/>
                  <a:pt x="1352" y="415"/>
                  <a:pt x="1338" y="420"/>
                </a:cubicBezTo>
                <a:lnTo>
                  <a:pt x="1345" y="439"/>
                </a:lnTo>
                <a:close/>
                <a:moveTo>
                  <a:pt x="1255" y="470"/>
                </a:moveTo>
                <a:cubicBezTo>
                  <a:pt x="1270" y="465"/>
                  <a:pt x="1285" y="461"/>
                  <a:pt x="1300" y="455"/>
                </a:cubicBezTo>
                <a:cubicBezTo>
                  <a:pt x="1294" y="436"/>
                  <a:pt x="1294" y="436"/>
                  <a:pt x="1294" y="436"/>
                </a:cubicBezTo>
                <a:cubicBezTo>
                  <a:pt x="1279" y="442"/>
                  <a:pt x="1264" y="446"/>
                  <a:pt x="1249" y="451"/>
                </a:cubicBezTo>
                <a:lnTo>
                  <a:pt x="1255" y="470"/>
                </a:lnTo>
                <a:close/>
                <a:moveTo>
                  <a:pt x="1162" y="493"/>
                </a:moveTo>
                <a:cubicBezTo>
                  <a:pt x="1178" y="490"/>
                  <a:pt x="1193" y="487"/>
                  <a:pt x="1209" y="483"/>
                </a:cubicBezTo>
                <a:cubicBezTo>
                  <a:pt x="1204" y="463"/>
                  <a:pt x="1204" y="463"/>
                  <a:pt x="1204" y="463"/>
                </a:cubicBezTo>
                <a:cubicBezTo>
                  <a:pt x="1189" y="467"/>
                  <a:pt x="1173" y="471"/>
                  <a:pt x="1158" y="474"/>
                </a:cubicBezTo>
                <a:lnTo>
                  <a:pt x="1162" y="493"/>
                </a:lnTo>
                <a:close/>
                <a:moveTo>
                  <a:pt x="1068" y="509"/>
                </a:moveTo>
                <a:cubicBezTo>
                  <a:pt x="1084" y="507"/>
                  <a:pt x="1100" y="505"/>
                  <a:pt x="1115" y="502"/>
                </a:cubicBezTo>
                <a:cubicBezTo>
                  <a:pt x="1112" y="482"/>
                  <a:pt x="1112" y="482"/>
                  <a:pt x="1112" y="482"/>
                </a:cubicBezTo>
                <a:cubicBezTo>
                  <a:pt x="1097" y="485"/>
                  <a:pt x="1081" y="487"/>
                  <a:pt x="1066" y="489"/>
                </a:cubicBezTo>
                <a:lnTo>
                  <a:pt x="1068" y="509"/>
                </a:lnTo>
                <a:close/>
                <a:moveTo>
                  <a:pt x="973" y="516"/>
                </a:moveTo>
                <a:cubicBezTo>
                  <a:pt x="989" y="516"/>
                  <a:pt x="1005" y="515"/>
                  <a:pt x="1020" y="513"/>
                </a:cubicBezTo>
                <a:cubicBezTo>
                  <a:pt x="1019" y="494"/>
                  <a:pt x="1019" y="494"/>
                  <a:pt x="1019" y="494"/>
                </a:cubicBezTo>
                <a:cubicBezTo>
                  <a:pt x="1003" y="495"/>
                  <a:pt x="988" y="496"/>
                  <a:pt x="972" y="496"/>
                </a:cubicBezTo>
                <a:lnTo>
                  <a:pt x="973" y="516"/>
                </a:lnTo>
                <a:close/>
                <a:moveTo>
                  <a:pt x="877" y="515"/>
                </a:moveTo>
                <a:cubicBezTo>
                  <a:pt x="893" y="516"/>
                  <a:pt x="909" y="517"/>
                  <a:pt x="925" y="517"/>
                </a:cubicBezTo>
                <a:cubicBezTo>
                  <a:pt x="925" y="497"/>
                  <a:pt x="925" y="497"/>
                  <a:pt x="925" y="497"/>
                </a:cubicBezTo>
                <a:cubicBezTo>
                  <a:pt x="910" y="497"/>
                  <a:pt x="894" y="496"/>
                  <a:pt x="878" y="495"/>
                </a:cubicBezTo>
                <a:lnTo>
                  <a:pt x="877" y="515"/>
                </a:lnTo>
                <a:close/>
                <a:moveTo>
                  <a:pt x="782" y="506"/>
                </a:moveTo>
                <a:cubicBezTo>
                  <a:pt x="798" y="508"/>
                  <a:pt x="814" y="510"/>
                  <a:pt x="830" y="512"/>
                </a:cubicBezTo>
                <a:cubicBezTo>
                  <a:pt x="832" y="492"/>
                  <a:pt x="832" y="492"/>
                  <a:pt x="832" y="492"/>
                </a:cubicBezTo>
                <a:cubicBezTo>
                  <a:pt x="816" y="490"/>
                  <a:pt x="801" y="489"/>
                  <a:pt x="785" y="486"/>
                </a:cubicBezTo>
                <a:lnTo>
                  <a:pt x="782" y="506"/>
                </a:lnTo>
                <a:close/>
                <a:moveTo>
                  <a:pt x="688" y="489"/>
                </a:moveTo>
                <a:cubicBezTo>
                  <a:pt x="704" y="493"/>
                  <a:pt x="720" y="496"/>
                  <a:pt x="735" y="499"/>
                </a:cubicBezTo>
                <a:cubicBezTo>
                  <a:pt x="739" y="479"/>
                  <a:pt x="739" y="479"/>
                  <a:pt x="739" y="479"/>
                </a:cubicBezTo>
                <a:cubicBezTo>
                  <a:pt x="723" y="476"/>
                  <a:pt x="708" y="473"/>
                  <a:pt x="693" y="470"/>
                </a:cubicBezTo>
                <a:lnTo>
                  <a:pt x="688" y="489"/>
                </a:lnTo>
                <a:close/>
                <a:moveTo>
                  <a:pt x="596" y="464"/>
                </a:moveTo>
                <a:cubicBezTo>
                  <a:pt x="611" y="469"/>
                  <a:pt x="627" y="473"/>
                  <a:pt x="642" y="478"/>
                </a:cubicBezTo>
                <a:cubicBezTo>
                  <a:pt x="647" y="458"/>
                  <a:pt x="647" y="458"/>
                  <a:pt x="647" y="458"/>
                </a:cubicBezTo>
                <a:cubicBezTo>
                  <a:pt x="632" y="454"/>
                  <a:pt x="617" y="450"/>
                  <a:pt x="602" y="445"/>
                </a:cubicBezTo>
                <a:lnTo>
                  <a:pt x="596" y="464"/>
                </a:lnTo>
                <a:close/>
                <a:moveTo>
                  <a:pt x="507" y="431"/>
                </a:moveTo>
                <a:cubicBezTo>
                  <a:pt x="521" y="437"/>
                  <a:pt x="536" y="443"/>
                  <a:pt x="551" y="448"/>
                </a:cubicBezTo>
                <a:cubicBezTo>
                  <a:pt x="558" y="430"/>
                  <a:pt x="558" y="430"/>
                  <a:pt x="558" y="430"/>
                </a:cubicBezTo>
                <a:cubicBezTo>
                  <a:pt x="543" y="424"/>
                  <a:pt x="529" y="419"/>
                  <a:pt x="514" y="413"/>
                </a:cubicBezTo>
                <a:lnTo>
                  <a:pt x="507" y="431"/>
                </a:lnTo>
                <a:close/>
                <a:moveTo>
                  <a:pt x="420" y="391"/>
                </a:moveTo>
                <a:cubicBezTo>
                  <a:pt x="421" y="391"/>
                  <a:pt x="423" y="392"/>
                  <a:pt x="424" y="393"/>
                </a:cubicBezTo>
                <a:cubicBezTo>
                  <a:pt x="437" y="399"/>
                  <a:pt x="450" y="406"/>
                  <a:pt x="463" y="412"/>
                </a:cubicBezTo>
                <a:cubicBezTo>
                  <a:pt x="471" y="394"/>
                  <a:pt x="471" y="394"/>
                  <a:pt x="471" y="394"/>
                </a:cubicBezTo>
                <a:cubicBezTo>
                  <a:pt x="459" y="388"/>
                  <a:pt x="446" y="381"/>
                  <a:pt x="433" y="375"/>
                </a:cubicBezTo>
                <a:cubicBezTo>
                  <a:pt x="432" y="374"/>
                  <a:pt x="431" y="373"/>
                  <a:pt x="429" y="373"/>
                </a:cubicBezTo>
                <a:lnTo>
                  <a:pt x="420" y="391"/>
                </a:lnTo>
                <a:close/>
                <a:moveTo>
                  <a:pt x="337" y="343"/>
                </a:moveTo>
                <a:cubicBezTo>
                  <a:pt x="351" y="351"/>
                  <a:pt x="364" y="360"/>
                  <a:pt x="378" y="368"/>
                </a:cubicBezTo>
                <a:cubicBezTo>
                  <a:pt x="388" y="350"/>
                  <a:pt x="388" y="350"/>
                  <a:pt x="388" y="350"/>
                </a:cubicBezTo>
                <a:cubicBezTo>
                  <a:pt x="375" y="343"/>
                  <a:pt x="361" y="334"/>
                  <a:pt x="348" y="326"/>
                </a:cubicBezTo>
                <a:lnTo>
                  <a:pt x="337" y="343"/>
                </a:lnTo>
                <a:close/>
                <a:moveTo>
                  <a:pt x="259" y="289"/>
                </a:moveTo>
                <a:cubicBezTo>
                  <a:pt x="272" y="298"/>
                  <a:pt x="285" y="308"/>
                  <a:pt x="298" y="317"/>
                </a:cubicBezTo>
                <a:cubicBezTo>
                  <a:pt x="309" y="300"/>
                  <a:pt x="309" y="300"/>
                  <a:pt x="309" y="300"/>
                </a:cubicBezTo>
                <a:cubicBezTo>
                  <a:pt x="296" y="291"/>
                  <a:pt x="284" y="282"/>
                  <a:pt x="271" y="273"/>
                </a:cubicBezTo>
                <a:lnTo>
                  <a:pt x="259" y="289"/>
                </a:lnTo>
                <a:close/>
                <a:moveTo>
                  <a:pt x="186" y="228"/>
                </a:moveTo>
                <a:cubicBezTo>
                  <a:pt x="197" y="238"/>
                  <a:pt x="209" y="249"/>
                  <a:pt x="222" y="259"/>
                </a:cubicBezTo>
                <a:cubicBezTo>
                  <a:pt x="234" y="244"/>
                  <a:pt x="234" y="244"/>
                  <a:pt x="234" y="244"/>
                </a:cubicBezTo>
                <a:cubicBezTo>
                  <a:pt x="222" y="234"/>
                  <a:pt x="211" y="223"/>
                  <a:pt x="199" y="213"/>
                </a:cubicBezTo>
                <a:lnTo>
                  <a:pt x="186" y="228"/>
                </a:lnTo>
                <a:close/>
                <a:moveTo>
                  <a:pt x="118" y="161"/>
                </a:moveTo>
                <a:cubicBezTo>
                  <a:pt x="128" y="172"/>
                  <a:pt x="140" y="184"/>
                  <a:pt x="151" y="195"/>
                </a:cubicBezTo>
                <a:cubicBezTo>
                  <a:pt x="165" y="181"/>
                  <a:pt x="165" y="181"/>
                  <a:pt x="165" y="181"/>
                </a:cubicBezTo>
                <a:cubicBezTo>
                  <a:pt x="154" y="170"/>
                  <a:pt x="143" y="159"/>
                  <a:pt x="132" y="147"/>
                </a:cubicBezTo>
                <a:lnTo>
                  <a:pt x="118" y="161"/>
                </a:lnTo>
                <a:close/>
                <a:moveTo>
                  <a:pt x="56" y="88"/>
                </a:moveTo>
                <a:cubicBezTo>
                  <a:pt x="65" y="101"/>
                  <a:pt x="76" y="113"/>
                  <a:pt x="86" y="125"/>
                </a:cubicBezTo>
                <a:cubicBezTo>
                  <a:pt x="101" y="112"/>
                  <a:pt x="101" y="112"/>
                  <a:pt x="101" y="112"/>
                </a:cubicBezTo>
                <a:cubicBezTo>
                  <a:pt x="91" y="100"/>
                  <a:pt x="81" y="88"/>
                  <a:pt x="71" y="76"/>
                </a:cubicBezTo>
                <a:lnTo>
                  <a:pt x="56" y="88"/>
                </a:lnTo>
                <a:close/>
                <a:moveTo>
                  <a:pt x="0" y="11"/>
                </a:moveTo>
                <a:cubicBezTo>
                  <a:pt x="9" y="24"/>
                  <a:pt x="18" y="37"/>
                  <a:pt x="27" y="50"/>
                </a:cubicBezTo>
                <a:cubicBezTo>
                  <a:pt x="43" y="38"/>
                  <a:pt x="43" y="38"/>
                  <a:pt x="43" y="38"/>
                </a:cubicBezTo>
                <a:cubicBezTo>
                  <a:pt x="34" y="26"/>
                  <a:pt x="25" y="13"/>
                  <a:pt x="17" y="0"/>
                </a:cubicBezTo>
                <a:lnTo>
                  <a:pt x="0" y="11"/>
                </a:lnTo>
                <a:close/>
              </a:path>
            </a:pathLst>
          </a:cu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2400" dirty="0">
              <a:solidFill>
                <a:srgbClr val="44546A"/>
              </a:solidFill>
              <a:latin typeface="Calibri Light"/>
            </a:endParaRPr>
          </a:p>
        </p:txBody>
      </p:sp>
      <p:sp>
        <p:nvSpPr>
          <p:cNvPr id="48" name="Freeform 74"/>
          <p:cNvSpPr>
            <a:spLocks noEditPoints="1"/>
          </p:cNvSpPr>
          <p:nvPr/>
        </p:nvSpPr>
        <p:spPr bwMode="auto">
          <a:xfrm>
            <a:off x="5634292" y="1719686"/>
            <a:ext cx="655468" cy="1192213"/>
          </a:xfrm>
          <a:custGeom>
            <a:avLst/>
            <a:gdLst>
              <a:gd name="T0" fmla="*/ 50 w 467"/>
              <a:gd name="T1" fmla="*/ 29 h 849"/>
              <a:gd name="T2" fmla="*/ 12 w 467"/>
              <a:gd name="T3" fmla="*/ 0 h 849"/>
              <a:gd name="T4" fmla="*/ 0 w 467"/>
              <a:gd name="T5" fmla="*/ 16 h 849"/>
              <a:gd name="T6" fmla="*/ 37 w 467"/>
              <a:gd name="T7" fmla="*/ 45 h 849"/>
              <a:gd name="T8" fmla="*/ 50 w 467"/>
              <a:gd name="T9" fmla="*/ 29 h 849"/>
              <a:gd name="T10" fmla="*/ 50 w 467"/>
              <a:gd name="T11" fmla="*/ 29 h 849"/>
              <a:gd name="T12" fmla="*/ 121 w 467"/>
              <a:gd name="T13" fmla="*/ 91 h 849"/>
              <a:gd name="T14" fmla="*/ 86 w 467"/>
              <a:gd name="T15" fmla="*/ 59 h 849"/>
              <a:gd name="T16" fmla="*/ 73 w 467"/>
              <a:gd name="T17" fmla="*/ 74 h 849"/>
              <a:gd name="T18" fmla="*/ 107 w 467"/>
              <a:gd name="T19" fmla="*/ 106 h 849"/>
              <a:gd name="T20" fmla="*/ 121 w 467"/>
              <a:gd name="T21" fmla="*/ 91 h 849"/>
              <a:gd name="T22" fmla="*/ 187 w 467"/>
              <a:gd name="T23" fmla="*/ 159 h 849"/>
              <a:gd name="T24" fmla="*/ 155 w 467"/>
              <a:gd name="T25" fmla="*/ 124 h 849"/>
              <a:gd name="T26" fmla="*/ 140 w 467"/>
              <a:gd name="T27" fmla="*/ 138 h 849"/>
              <a:gd name="T28" fmla="*/ 172 w 467"/>
              <a:gd name="T29" fmla="*/ 172 h 849"/>
              <a:gd name="T30" fmla="*/ 187 w 467"/>
              <a:gd name="T31" fmla="*/ 159 h 849"/>
              <a:gd name="T32" fmla="*/ 187 w 467"/>
              <a:gd name="T33" fmla="*/ 159 h 849"/>
              <a:gd name="T34" fmla="*/ 246 w 467"/>
              <a:gd name="T35" fmla="*/ 233 h 849"/>
              <a:gd name="T36" fmla="*/ 217 w 467"/>
              <a:gd name="T37" fmla="*/ 195 h 849"/>
              <a:gd name="T38" fmla="*/ 202 w 467"/>
              <a:gd name="T39" fmla="*/ 208 h 849"/>
              <a:gd name="T40" fmla="*/ 230 w 467"/>
              <a:gd name="T41" fmla="*/ 245 h 849"/>
              <a:gd name="T42" fmla="*/ 246 w 467"/>
              <a:gd name="T43" fmla="*/ 233 h 849"/>
              <a:gd name="T44" fmla="*/ 300 w 467"/>
              <a:gd name="T45" fmla="*/ 311 h 849"/>
              <a:gd name="T46" fmla="*/ 274 w 467"/>
              <a:gd name="T47" fmla="*/ 271 h 849"/>
              <a:gd name="T48" fmla="*/ 257 w 467"/>
              <a:gd name="T49" fmla="*/ 282 h 849"/>
              <a:gd name="T50" fmla="*/ 283 w 467"/>
              <a:gd name="T51" fmla="*/ 321 h 849"/>
              <a:gd name="T52" fmla="*/ 300 w 467"/>
              <a:gd name="T53" fmla="*/ 311 h 849"/>
              <a:gd name="T54" fmla="*/ 346 w 467"/>
              <a:gd name="T55" fmla="*/ 393 h 849"/>
              <a:gd name="T56" fmla="*/ 324 w 467"/>
              <a:gd name="T57" fmla="*/ 352 h 849"/>
              <a:gd name="T58" fmla="*/ 306 w 467"/>
              <a:gd name="T59" fmla="*/ 361 h 849"/>
              <a:gd name="T60" fmla="*/ 328 w 467"/>
              <a:gd name="T61" fmla="*/ 402 h 849"/>
              <a:gd name="T62" fmla="*/ 346 w 467"/>
              <a:gd name="T63" fmla="*/ 393 h 849"/>
              <a:gd name="T64" fmla="*/ 385 w 467"/>
              <a:gd name="T65" fmla="*/ 480 h 849"/>
              <a:gd name="T66" fmla="*/ 367 w 467"/>
              <a:gd name="T67" fmla="*/ 436 h 849"/>
              <a:gd name="T68" fmla="*/ 348 w 467"/>
              <a:gd name="T69" fmla="*/ 444 h 849"/>
              <a:gd name="T70" fmla="*/ 367 w 467"/>
              <a:gd name="T71" fmla="*/ 487 h 849"/>
              <a:gd name="T72" fmla="*/ 385 w 467"/>
              <a:gd name="T73" fmla="*/ 480 h 849"/>
              <a:gd name="T74" fmla="*/ 417 w 467"/>
              <a:gd name="T75" fmla="*/ 569 h 849"/>
              <a:gd name="T76" fmla="*/ 402 w 467"/>
              <a:gd name="T77" fmla="*/ 524 h 849"/>
              <a:gd name="T78" fmla="*/ 384 w 467"/>
              <a:gd name="T79" fmla="*/ 531 h 849"/>
              <a:gd name="T80" fmla="*/ 398 w 467"/>
              <a:gd name="T81" fmla="*/ 575 h 849"/>
              <a:gd name="T82" fmla="*/ 417 w 467"/>
              <a:gd name="T83" fmla="*/ 569 h 849"/>
              <a:gd name="T84" fmla="*/ 442 w 467"/>
              <a:gd name="T85" fmla="*/ 660 h 849"/>
              <a:gd name="T86" fmla="*/ 431 w 467"/>
              <a:gd name="T87" fmla="*/ 614 h 849"/>
              <a:gd name="T88" fmla="*/ 411 w 467"/>
              <a:gd name="T89" fmla="*/ 619 h 849"/>
              <a:gd name="T90" fmla="*/ 422 w 467"/>
              <a:gd name="T91" fmla="*/ 665 h 849"/>
              <a:gd name="T92" fmla="*/ 442 w 467"/>
              <a:gd name="T93" fmla="*/ 660 h 849"/>
              <a:gd name="T94" fmla="*/ 458 w 467"/>
              <a:gd name="T95" fmla="*/ 753 h 849"/>
              <a:gd name="T96" fmla="*/ 451 w 467"/>
              <a:gd name="T97" fmla="*/ 707 h 849"/>
              <a:gd name="T98" fmla="*/ 431 w 467"/>
              <a:gd name="T99" fmla="*/ 710 h 849"/>
              <a:gd name="T100" fmla="*/ 438 w 467"/>
              <a:gd name="T101" fmla="*/ 756 h 849"/>
              <a:gd name="T102" fmla="*/ 458 w 467"/>
              <a:gd name="T103" fmla="*/ 753 h 849"/>
              <a:gd name="T104" fmla="*/ 467 w 467"/>
              <a:gd name="T105" fmla="*/ 848 h 849"/>
              <a:gd name="T106" fmla="*/ 464 w 467"/>
              <a:gd name="T107" fmla="*/ 801 h 849"/>
              <a:gd name="T108" fmla="*/ 444 w 467"/>
              <a:gd name="T109" fmla="*/ 802 h 849"/>
              <a:gd name="T110" fmla="*/ 447 w 467"/>
              <a:gd name="T111" fmla="*/ 849 h 849"/>
              <a:gd name="T112" fmla="*/ 467 w 467"/>
              <a:gd name="T113" fmla="*/ 848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7" h="849">
                <a:moveTo>
                  <a:pt x="50" y="29"/>
                </a:moveTo>
                <a:cubicBezTo>
                  <a:pt x="37" y="19"/>
                  <a:pt x="25" y="10"/>
                  <a:pt x="12" y="0"/>
                </a:cubicBezTo>
                <a:cubicBezTo>
                  <a:pt x="0" y="16"/>
                  <a:pt x="0" y="16"/>
                  <a:pt x="0" y="16"/>
                </a:cubicBezTo>
                <a:cubicBezTo>
                  <a:pt x="13" y="25"/>
                  <a:pt x="25" y="35"/>
                  <a:pt x="37" y="45"/>
                </a:cubicBezTo>
                <a:cubicBezTo>
                  <a:pt x="50" y="29"/>
                  <a:pt x="50" y="29"/>
                  <a:pt x="50" y="29"/>
                </a:cubicBezTo>
                <a:cubicBezTo>
                  <a:pt x="50" y="29"/>
                  <a:pt x="50" y="29"/>
                  <a:pt x="50" y="29"/>
                </a:cubicBezTo>
                <a:moveTo>
                  <a:pt x="121" y="91"/>
                </a:moveTo>
                <a:cubicBezTo>
                  <a:pt x="110" y="80"/>
                  <a:pt x="98" y="70"/>
                  <a:pt x="86" y="59"/>
                </a:cubicBezTo>
                <a:cubicBezTo>
                  <a:pt x="73" y="74"/>
                  <a:pt x="73" y="74"/>
                  <a:pt x="73" y="74"/>
                </a:cubicBezTo>
                <a:cubicBezTo>
                  <a:pt x="84" y="85"/>
                  <a:pt x="96" y="95"/>
                  <a:pt x="107" y="106"/>
                </a:cubicBezTo>
                <a:cubicBezTo>
                  <a:pt x="121" y="91"/>
                  <a:pt x="121" y="91"/>
                  <a:pt x="121" y="91"/>
                </a:cubicBezTo>
                <a:moveTo>
                  <a:pt x="187" y="159"/>
                </a:moveTo>
                <a:cubicBezTo>
                  <a:pt x="176" y="147"/>
                  <a:pt x="166" y="136"/>
                  <a:pt x="155" y="124"/>
                </a:cubicBezTo>
                <a:cubicBezTo>
                  <a:pt x="140" y="138"/>
                  <a:pt x="140" y="138"/>
                  <a:pt x="140" y="138"/>
                </a:cubicBezTo>
                <a:cubicBezTo>
                  <a:pt x="151" y="150"/>
                  <a:pt x="161" y="161"/>
                  <a:pt x="172" y="172"/>
                </a:cubicBezTo>
                <a:cubicBezTo>
                  <a:pt x="187" y="159"/>
                  <a:pt x="187" y="159"/>
                  <a:pt x="187" y="159"/>
                </a:cubicBezTo>
                <a:cubicBezTo>
                  <a:pt x="187" y="159"/>
                  <a:pt x="187" y="159"/>
                  <a:pt x="187" y="159"/>
                </a:cubicBezTo>
                <a:moveTo>
                  <a:pt x="246" y="233"/>
                </a:moveTo>
                <a:cubicBezTo>
                  <a:pt x="237" y="220"/>
                  <a:pt x="227" y="208"/>
                  <a:pt x="217" y="195"/>
                </a:cubicBezTo>
                <a:cubicBezTo>
                  <a:pt x="202" y="208"/>
                  <a:pt x="202" y="208"/>
                  <a:pt x="202" y="208"/>
                </a:cubicBezTo>
                <a:cubicBezTo>
                  <a:pt x="212" y="220"/>
                  <a:pt x="221" y="232"/>
                  <a:pt x="230" y="245"/>
                </a:cubicBezTo>
                <a:cubicBezTo>
                  <a:pt x="246" y="233"/>
                  <a:pt x="246" y="233"/>
                  <a:pt x="246" y="233"/>
                </a:cubicBezTo>
                <a:moveTo>
                  <a:pt x="300" y="311"/>
                </a:moveTo>
                <a:cubicBezTo>
                  <a:pt x="291" y="297"/>
                  <a:pt x="283" y="284"/>
                  <a:pt x="274" y="271"/>
                </a:cubicBezTo>
                <a:cubicBezTo>
                  <a:pt x="257" y="282"/>
                  <a:pt x="257" y="282"/>
                  <a:pt x="257" y="282"/>
                </a:cubicBezTo>
                <a:cubicBezTo>
                  <a:pt x="266" y="295"/>
                  <a:pt x="275" y="308"/>
                  <a:pt x="283" y="321"/>
                </a:cubicBezTo>
                <a:cubicBezTo>
                  <a:pt x="300" y="311"/>
                  <a:pt x="300" y="311"/>
                  <a:pt x="300" y="311"/>
                </a:cubicBezTo>
                <a:moveTo>
                  <a:pt x="346" y="393"/>
                </a:moveTo>
                <a:cubicBezTo>
                  <a:pt x="339" y="379"/>
                  <a:pt x="332" y="365"/>
                  <a:pt x="324" y="352"/>
                </a:cubicBezTo>
                <a:cubicBezTo>
                  <a:pt x="306" y="361"/>
                  <a:pt x="306" y="361"/>
                  <a:pt x="306" y="361"/>
                </a:cubicBezTo>
                <a:cubicBezTo>
                  <a:pt x="314" y="375"/>
                  <a:pt x="321" y="389"/>
                  <a:pt x="328" y="402"/>
                </a:cubicBezTo>
                <a:cubicBezTo>
                  <a:pt x="346" y="393"/>
                  <a:pt x="346" y="393"/>
                  <a:pt x="346" y="393"/>
                </a:cubicBezTo>
                <a:moveTo>
                  <a:pt x="385" y="480"/>
                </a:moveTo>
                <a:cubicBezTo>
                  <a:pt x="380" y="465"/>
                  <a:pt x="373" y="450"/>
                  <a:pt x="367" y="436"/>
                </a:cubicBezTo>
                <a:cubicBezTo>
                  <a:pt x="348" y="444"/>
                  <a:pt x="348" y="444"/>
                  <a:pt x="348" y="444"/>
                </a:cubicBezTo>
                <a:cubicBezTo>
                  <a:pt x="355" y="458"/>
                  <a:pt x="361" y="473"/>
                  <a:pt x="367" y="487"/>
                </a:cubicBezTo>
                <a:cubicBezTo>
                  <a:pt x="385" y="480"/>
                  <a:pt x="385" y="480"/>
                  <a:pt x="385" y="480"/>
                </a:cubicBezTo>
                <a:moveTo>
                  <a:pt x="417" y="569"/>
                </a:moveTo>
                <a:cubicBezTo>
                  <a:pt x="413" y="554"/>
                  <a:pt x="408" y="539"/>
                  <a:pt x="402" y="524"/>
                </a:cubicBezTo>
                <a:cubicBezTo>
                  <a:pt x="384" y="531"/>
                  <a:pt x="384" y="531"/>
                  <a:pt x="384" y="531"/>
                </a:cubicBezTo>
                <a:cubicBezTo>
                  <a:pt x="389" y="545"/>
                  <a:pt x="394" y="560"/>
                  <a:pt x="398" y="575"/>
                </a:cubicBezTo>
                <a:cubicBezTo>
                  <a:pt x="417" y="569"/>
                  <a:pt x="417" y="569"/>
                  <a:pt x="417" y="569"/>
                </a:cubicBezTo>
                <a:moveTo>
                  <a:pt x="442" y="660"/>
                </a:moveTo>
                <a:cubicBezTo>
                  <a:pt x="438" y="645"/>
                  <a:pt x="435" y="629"/>
                  <a:pt x="431" y="614"/>
                </a:cubicBezTo>
                <a:cubicBezTo>
                  <a:pt x="411" y="619"/>
                  <a:pt x="411" y="619"/>
                  <a:pt x="411" y="619"/>
                </a:cubicBezTo>
                <a:cubicBezTo>
                  <a:pt x="415" y="634"/>
                  <a:pt x="419" y="649"/>
                  <a:pt x="422" y="665"/>
                </a:cubicBezTo>
                <a:cubicBezTo>
                  <a:pt x="442" y="660"/>
                  <a:pt x="442" y="660"/>
                  <a:pt x="442" y="660"/>
                </a:cubicBezTo>
                <a:moveTo>
                  <a:pt x="458" y="753"/>
                </a:moveTo>
                <a:cubicBezTo>
                  <a:pt x="456" y="738"/>
                  <a:pt x="454" y="722"/>
                  <a:pt x="451" y="707"/>
                </a:cubicBezTo>
                <a:cubicBezTo>
                  <a:pt x="431" y="710"/>
                  <a:pt x="431" y="710"/>
                  <a:pt x="431" y="710"/>
                </a:cubicBezTo>
                <a:cubicBezTo>
                  <a:pt x="434" y="725"/>
                  <a:pt x="436" y="741"/>
                  <a:pt x="438" y="756"/>
                </a:cubicBezTo>
                <a:cubicBezTo>
                  <a:pt x="458" y="753"/>
                  <a:pt x="458" y="753"/>
                  <a:pt x="458" y="753"/>
                </a:cubicBezTo>
                <a:moveTo>
                  <a:pt x="467" y="848"/>
                </a:moveTo>
                <a:cubicBezTo>
                  <a:pt x="466" y="832"/>
                  <a:pt x="465" y="816"/>
                  <a:pt x="464" y="801"/>
                </a:cubicBezTo>
                <a:cubicBezTo>
                  <a:pt x="444" y="802"/>
                  <a:pt x="444" y="802"/>
                  <a:pt x="444" y="802"/>
                </a:cubicBezTo>
                <a:cubicBezTo>
                  <a:pt x="445" y="818"/>
                  <a:pt x="446" y="833"/>
                  <a:pt x="447" y="849"/>
                </a:cubicBezTo>
                <a:cubicBezTo>
                  <a:pt x="467" y="848"/>
                  <a:pt x="467" y="848"/>
                  <a:pt x="467" y="848"/>
                </a:cubicBezTo>
              </a:path>
            </a:pathLst>
          </a:custGeom>
          <a:solidFill>
            <a:schemeClr val="tx2"/>
          </a:solidFill>
          <a:ln>
            <a:noFill/>
          </a:ln>
          <a:extLst/>
        </p:spPr>
        <p:txBody>
          <a:bodyPr vert="horz" wrap="square" lIns="45720" tIns="22860" rIns="45720" bIns="22860" numCol="1" anchor="t" anchorCtr="0" compatLnSpc="1">
            <a:prstTxWarp prst="textNoShape">
              <a:avLst/>
            </a:prstTxWarp>
          </a:bodyPr>
          <a:lstStyle/>
          <a:p>
            <a:endParaRPr lang="en-US" sz="2400" dirty="0">
              <a:solidFill>
                <a:srgbClr val="44546A"/>
              </a:solidFill>
              <a:latin typeface="Calibri Light"/>
            </a:endParaRPr>
          </a:p>
        </p:txBody>
      </p:sp>
      <p:sp>
        <p:nvSpPr>
          <p:cNvPr id="49" name="Freeform 77"/>
          <p:cNvSpPr>
            <a:spLocks/>
          </p:cNvSpPr>
          <p:nvPr/>
        </p:nvSpPr>
        <p:spPr bwMode="auto">
          <a:xfrm>
            <a:off x="2493389" y="2997663"/>
            <a:ext cx="1131593" cy="638175"/>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4"/>
          </a:solidFill>
          <a:ln>
            <a:noFill/>
          </a:ln>
          <a:extLst/>
        </p:spPr>
        <p:txBody>
          <a:bodyPr vert="horz" wrap="square" lIns="45720" tIns="22860" rIns="45720" bIns="22860" numCol="1" anchor="t" anchorCtr="0" compatLnSpc="1">
            <a:prstTxWarp prst="textNoShape">
              <a:avLst/>
            </a:prstTxWarp>
          </a:bodyPr>
          <a:lstStyle/>
          <a:p>
            <a:endParaRPr lang="en-US" sz="2400" dirty="0">
              <a:solidFill>
                <a:srgbClr val="44546A"/>
              </a:solidFill>
              <a:latin typeface="Calibri Light"/>
            </a:endParaRPr>
          </a:p>
        </p:txBody>
      </p:sp>
      <p:sp>
        <p:nvSpPr>
          <p:cNvPr id="50" name="Freeform 78"/>
          <p:cNvSpPr>
            <a:spLocks/>
          </p:cNvSpPr>
          <p:nvPr/>
        </p:nvSpPr>
        <p:spPr bwMode="auto">
          <a:xfrm>
            <a:off x="3839350" y="1142393"/>
            <a:ext cx="1453772" cy="819150"/>
          </a:xfrm>
          <a:custGeom>
            <a:avLst/>
            <a:gdLst>
              <a:gd name="T0" fmla="*/ 954 w 1034"/>
              <a:gd name="T1" fmla="*/ 252 h 583"/>
              <a:gd name="T2" fmla="*/ 954 w 1034"/>
              <a:gd name="T3" fmla="*/ 249 h 583"/>
              <a:gd name="T4" fmla="*/ 815 w 1034"/>
              <a:gd name="T5" fmla="*/ 110 h 583"/>
              <a:gd name="T6" fmla="*/ 767 w 1034"/>
              <a:gd name="T7" fmla="*/ 119 h 583"/>
              <a:gd name="T8" fmla="*/ 578 w 1034"/>
              <a:gd name="T9" fmla="*/ 0 h 583"/>
              <a:gd name="T10" fmla="*/ 377 w 1034"/>
              <a:gd name="T11" fmla="*/ 152 h 583"/>
              <a:gd name="T12" fmla="*/ 301 w 1034"/>
              <a:gd name="T13" fmla="*/ 131 h 583"/>
              <a:gd name="T14" fmla="*/ 150 w 1034"/>
              <a:gd name="T15" fmla="*/ 282 h 583"/>
              <a:gd name="T16" fmla="*/ 0 w 1034"/>
              <a:gd name="T17" fmla="*/ 432 h 583"/>
              <a:gd name="T18" fmla="*/ 150 w 1034"/>
              <a:gd name="T19" fmla="*/ 583 h 583"/>
              <a:gd name="T20" fmla="*/ 853 w 1034"/>
              <a:gd name="T21" fmla="*/ 583 h 583"/>
              <a:gd name="T22" fmla="*/ 1034 w 1034"/>
              <a:gd name="T23" fmla="*/ 402 h 583"/>
              <a:gd name="T24" fmla="*/ 954 w 1034"/>
              <a:gd name="T25" fmla="*/ 25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4" h="583">
                <a:moveTo>
                  <a:pt x="954" y="252"/>
                </a:moveTo>
                <a:cubicBezTo>
                  <a:pt x="954" y="251"/>
                  <a:pt x="954" y="250"/>
                  <a:pt x="954" y="249"/>
                </a:cubicBezTo>
                <a:cubicBezTo>
                  <a:pt x="954" y="172"/>
                  <a:pt x="892" y="110"/>
                  <a:pt x="815" y="110"/>
                </a:cubicBezTo>
                <a:cubicBezTo>
                  <a:pt x="798" y="110"/>
                  <a:pt x="782" y="113"/>
                  <a:pt x="767" y="119"/>
                </a:cubicBezTo>
                <a:cubicBezTo>
                  <a:pt x="733" y="49"/>
                  <a:pt x="661" y="0"/>
                  <a:pt x="578" y="0"/>
                </a:cubicBezTo>
                <a:cubicBezTo>
                  <a:pt x="482" y="0"/>
                  <a:pt x="402" y="64"/>
                  <a:pt x="377" y="152"/>
                </a:cubicBezTo>
                <a:cubicBezTo>
                  <a:pt x="355" y="139"/>
                  <a:pt x="329" y="131"/>
                  <a:pt x="301" y="131"/>
                </a:cubicBezTo>
                <a:cubicBezTo>
                  <a:pt x="218" y="131"/>
                  <a:pt x="150" y="199"/>
                  <a:pt x="150" y="282"/>
                </a:cubicBezTo>
                <a:cubicBezTo>
                  <a:pt x="67" y="282"/>
                  <a:pt x="0" y="349"/>
                  <a:pt x="0" y="432"/>
                </a:cubicBezTo>
                <a:cubicBezTo>
                  <a:pt x="0" y="515"/>
                  <a:pt x="67" y="583"/>
                  <a:pt x="150" y="583"/>
                </a:cubicBezTo>
                <a:cubicBezTo>
                  <a:pt x="853" y="583"/>
                  <a:pt x="853" y="583"/>
                  <a:pt x="853" y="583"/>
                </a:cubicBezTo>
                <a:cubicBezTo>
                  <a:pt x="953" y="583"/>
                  <a:pt x="1034" y="502"/>
                  <a:pt x="1034" y="402"/>
                </a:cubicBezTo>
                <a:cubicBezTo>
                  <a:pt x="1034" y="339"/>
                  <a:pt x="1002" y="284"/>
                  <a:pt x="954" y="252"/>
                </a:cubicBezTo>
                <a:close/>
              </a:path>
            </a:pathLst>
          </a:custGeom>
          <a:solidFill>
            <a:schemeClr val="accent2"/>
          </a:solidFill>
          <a:ln>
            <a:noFill/>
          </a:ln>
          <a:extLst/>
        </p:spPr>
        <p:txBody>
          <a:bodyPr vert="horz" wrap="square" lIns="45720" tIns="22860" rIns="45720" bIns="22860" numCol="1" anchor="t" anchorCtr="0" compatLnSpc="1">
            <a:prstTxWarp prst="textNoShape">
              <a:avLst/>
            </a:prstTxWarp>
          </a:bodyPr>
          <a:lstStyle/>
          <a:p>
            <a:endParaRPr lang="en-US" sz="2400" dirty="0">
              <a:solidFill>
                <a:srgbClr val="44546A"/>
              </a:solidFill>
              <a:latin typeface="Calibri Light"/>
            </a:endParaRPr>
          </a:p>
        </p:txBody>
      </p:sp>
      <p:sp>
        <p:nvSpPr>
          <p:cNvPr id="51" name="Freeform 77"/>
          <p:cNvSpPr>
            <a:spLocks/>
          </p:cNvSpPr>
          <p:nvPr/>
        </p:nvSpPr>
        <p:spPr bwMode="auto">
          <a:xfrm>
            <a:off x="5595713" y="3011771"/>
            <a:ext cx="1131593" cy="638175"/>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3"/>
          </a:solidFill>
          <a:ln>
            <a:noFill/>
          </a:ln>
          <a:extLst/>
        </p:spPr>
        <p:txBody>
          <a:bodyPr vert="horz" wrap="square" lIns="45720" tIns="22860" rIns="45720" bIns="22860" numCol="1" anchor="t" anchorCtr="0" compatLnSpc="1">
            <a:prstTxWarp prst="textNoShape">
              <a:avLst/>
            </a:prstTxWarp>
          </a:bodyPr>
          <a:lstStyle/>
          <a:p>
            <a:endParaRPr lang="en-US" sz="2400" dirty="0">
              <a:solidFill>
                <a:srgbClr val="44546A"/>
              </a:solidFill>
              <a:latin typeface="Calibri Light"/>
            </a:endParaRPr>
          </a:p>
        </p:txBody>
      </p:sp>
      <p:grpSp>
        <p:nvGrpSpPr>
          <p:cNvPr id="52" name="Group 126"/>
          <p:cNvGrpSpPr/>
          <p:nvPr/>
        </p:nvGrpSpPr>
        <p:grpSpPr>
          <a:xfrm>
            <a:off x="3539915" y="2025500"/>
            <a:ext cx="2052602" cy="1211615"/>
            <a:chOff x="9436597" y="5579572"/>
            <a:chExt cx="5473605" cy="3230973"/>
          </a:xfrm>
          <a:solidFill>
            <a:schemeClr val="accent4"/>
          </a:solidFill>
        </p:grpSpPr>
        <p:sp>
          <p:nvSpPr>
            <p:cNvPr id="53"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54"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55"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56"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sp>
          <p:nvSpPr>
            <p:cNvPr id="57"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675" dirty="0">
                <a:solidFill>
                  <a:prstClr val="black"/>
                </a:solidFill>
                <a:latin typeface="Calibri Light"/>
              </a:endParaRPr>
            </a:p>
          </p:txBody>
        </p:sp>
      </p:grpSp>
      <p:sp>
        <p:nvSpPr>
          <p:cNvPr id="58" name="TextBox 132"/>
          <p:cNvSpPr txBox="1"/>
          <p:nvPr/>
        </p:nvSpPr>
        <p:spPr>
          <a:xfrm>
            <a:off x="3524029" y="1433009"/>
            <a:ext cx="2105510" cy="337017"/>
          </a:xfrm>
          <a:prstGeom prst="rect">
            <a:avLst/>
          </a:prstGeom>
          <a:noFill/>
        </p:spPr>
        <p:txBody>
          <a:bodyPr wrap="square" lIns="0" tIns="45722" rIns="0" bIns="0">
            <a:spAutoFit/>
          </a:bodyPr>
          <a:lstStyle/>
          <a:p>
            <a:pPr algn="ctr" defTabSz="457119">
              <a:lnSpc>
                <a:spcPct val="120000"/>
              </a:lnSpc>
              <a:defRPr/>
            </a:pPr>
            <a:r>
              <a:rPr lang="en-US" sz="1575" b="1" dirty="0">
                <a:solidFill>
                  <a:prstClr val="white"/>
                </a:solidFill>
                <a:latin typeface="Lato Regular"/>
                <a:cs typeface="Lato Regular"/>
              </a:rPr>
              <a:t>CREATIVE</a:t>
            </a:r>
          </a:p>
        </p:txBody>
      </p:sp>
      <p:sp>
        <p:nvSpPr>
          <p:cNvPr id="59" name="TextBox 133"/>
          <p:cNvSpPr txBox="1"/>
          <p:nvPr/>
        </p:nvSpPr>
        <p:spPr>
          <a:xfrm>
            <a:off x="5133347" y="3229600"/>
            <a:ext cx="2105510" cy="337017"/>
          </a:xfrm>
          <a:prstGeom prst="rect">
            <a:avLst/>
          </a:prstGeom>
          <a:noFill/>
        </p:spPr>
        <p:txBody>
          <a:bodyPr wrap="square" lIns="0" tIns="45722" rIns="0" bIns="0">
            <a:spAutoFit/>
          </a:bodyPr>
          <a:lstStyle/>
          <a:p>
            <a:pPr algn="ctr" defTabSz="457119">
              <a:lnSpc>
                <a:spcPct val="120000"/>
              </a:lnSpc>
              <a:defRPr/>
            </a:pPr>
            <a:r>
              <a:rPr lang="en-US" sz="1575" b="1" dirty="0">
                <a:solidFill>
                  <a:prstClr val="white"/>
                </a:solidFill>
                <a:latin typeface="Lato Regular"/>
                <a:cs typeface="Lato Regular"/>
              </a:rPr>
              <a:t>SUCCESS</a:t>
            </a:r>
          </a:p>
        </p:txBody>
      </p:sp>
      <p:sp>
        <p:nvSpPr>
          <p:cNvPr id="60" name="TextBox 134"/>
          <p:cNvSpPr txBox="1"/>
          <p:nvPr/>
        </p:nvSpPr>
        <p:spPr>
          <a:xfrm>
            <a:off x="2001074" y="3222384"/>
            <a:ext cx="2105510" cy="337017"/>
          </a:xfrm>
          <a:prstGeom prst="rect">
            <a:avLst/>
          </a:prstGeom>
          <a:noFill/>
        </p:spPr>
        <p:txBody>
          <a:bodyPr wrap="square" lIns="0" tIns="45722" rIns="0" bIns="0">
            <a:spAutoFit/>
          </a:bodyPr>
          <a:lstStyle/>
          <a:p>
            <a:pPr algn="ctr" defTabSz="457119">
              <a:lnSpc>
                <a:spcPct val="120000"/>
              </a:lnSpc>
              <a:defRPr/>
            </a:pPr>
            <a:r>
              <a:rPr lang="en-US" sz="1575" b="1" dirty="0">
                <a:solidFill>
                  <a:prstClr val="white"/>
                </a:solidFill>
                <a:latin typeface="Lato Regular"/>
                <a:cs typeface="Lato Regular"/>
              </a:rPr>
              <a:t>ANALYSIS</a:t>
            </a:r>
          </a:p>
        </p:txBody>
      </p:sp>
      <p:grpSp>
        <p:nvGrpSpPr>
          <p:cNvPr id="61" name="组合 60"/>
          <p:cNvGrpSpPr/>
          <p:nvPr/>
        </p:nvGrpSpPr>
        <p:grpSpPr>
          <a:xfrm>
            <a:off x="646926" y="3213792"/>
            <a:ext cx="1865971" cy="1232163"/>
            <a:chOff x="1736850" y="1890089"/>
            <a:chExt cx="2487961" cy="1642885"/>
          </a:xfrm>
        </p:grpSpPr>
        <p:sp>
          <p:nvSpPr>
            <p:cNvPr id="62" name="TextBox 1"/>
            <p:cNvSpPr txBox="1"/>
            <p:nvPr/>
          </p:nvSpPr>
          <p:spPr>
            <a:xfrm>
              <a:off x="2098345" y="1890089"/>
              <a:ext cx="1723750"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63" name="矩形 62"/>
            <p:cNvSpPr/>
            <p:nvPr/>
          </p:nvSpPr>
          <p:spPr>
            <a:xfrm>
              <a:off x="1736850" y="2117202"/>
              <a:ext cx="2487961" cy="141577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grpSp>
      <p:grpSp>
        <p:nvGrpSpPr>
          <p:cNvPr id="64" name="组合 63"/>
          <p:cNvGrpSpPr/>
          <p:nvPr/>
        </p:nvGrpSpPr>
        <p:grpSpPr>
          <a:xfrm>
            <a:off x="1922178" y="1090709"/>
            <a:ext cx="1865971" cy="1232163"/>
            <a:chOff x="1736850" y="1890089"/>
            <a:chExt cx="2487961" cy="1642885"/>
          </a:xfrm>
        </p:grpSpPr>
        <p:sp>
          <p:nvSpPr>
            <p:cNvPr id="65" name="TextBox 1"/>
            <p:cNvSpPr txBox="1"/>
            <p:nvPr/>
          </p:nvSpPr>
          <p:spPr>
            <a:xfrm>
              <a:off x="2098345" y="1890089"/>
              <a:ext cx="1723750"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66" name="矩形 65"/>
            <p:cNvSpPr/>
            <p:nvPr/>
          </p:nvSpPr>
          <p:spPr>
            <a:xfrm>
              <a:off x="1736850" y="2117202"/>
              <a:ext cx="2487961" cy="141577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grpSp>
      <p:grpSp>
        <p:nvGrpSpPr>
          <p:cNvPr id="67" name="组合 66"/>
          <p:cNvGrpSpPr/>
          <p:nvPr/>
        </p:nvGrpSpPr>
        <p:grpSpPr>
          <a:xfrm>
            <a:off x="6762720" y="2903309"/>
            <a:ext cx="1865971" cy="1232163"/>
            <a:chOff x="1736850" y="1890089"/>
            <a:chExt cx="2487961" cy="1642885"/>
          </a:xfrm>
        </p:grpSpPr>
        <p:sp>
          <p:nvSpPr>
            <p:cNvPr id="68" name="TextBox 1"/>
            <p:cNvSpPr txBox="1"/>
            <p:nvPr/>
          </p:nvSpPr>
          <p:spPr>
            <a:xfrm>
              <a:off x="2098345" y="1890089"/>
              <a:ext cx="1723750"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69" name="矩形 68"/>
            <p:cNvSpPr/>
            <p:nvPr/>
          </p:nvSpPr>
          <p:spPr>
            <a:xfrm>
              <a:off x="1736850" y="2117202"/>
              <a:ext cx="2487961" cy="141577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grpSp>
      <p:sp>
        <p:nvSpPr>
          <p:cNvPr id="70" name="文本框 69"/>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教学设计</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464419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left)">
                                      <p:cBhvr>
                                        <p:cTn id="11" dur="500"/>
                                        <p:tgtEl>
                                          <p:spTgt spid="5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left)">
                                      <p:cBhvr>
                                        <p:cTn id="15" dur="500"/>
                                        <p:tgtEl>
                                          <p:spTgt spid="4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wipe(right)">
                                      <p:cBhvr>
                                        <p:cTn id="21" dur="500"/>
                                        <p:tgtEl>
                                          <p:spTgt spid="59"/>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right)">
                                      <p:cBhvr>
                                        <p:cTn id="25" dur="500"/>
                                        <p:tgtEl>
                                          <p:spTgt spid="4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left)">
                                      <p:cBhvr>
                                        <p:cTn id="28" dur="500"/>
                                        <p:tgtEl>
                                          <p:spTgt spid="4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ipe(left)">
                                      <p:cBhvr>
                                        <p:cTn id="31" dur="500"/>
                                        <p:tgtEl>
                                          <p:spTgt spid="60"/>
                                        </p:tgtEl>
                                      </p:cBhvr>
                                    </p:animEffect>
                                  </p:childTnLst>
                                </p:cTn>
                              </p:par>
                              <p:par>
                                <p:cTn id="32" presetID="53" presetClass="entr" presetSubtype="16"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fltVal val="0"/>
                                          </p:val>
                                        </p:tav>
                                        <p:tav tm="100000">
                                          <p:val>
                                            <p:strVal val="#ppt_h"/>
                                          </p:val>
                                        </p:tav>
                                      </p:tavLst>
                                    </p:anim>
                                    <p:animEffect transition="in" filter="fade">
                                      <p:cBhvr>
                                        <p:cTn id="36" dur="500"/>
                                        <p:tgtEl>
                                          <p:spTgt spid="2"/>
                                        </p:tgtEl>
                                      </p:cBhvr>
                                    </p:animEffect>
                                  </p:childTnLst>
                                </p:cTn>
                              </p:par>
                              <p:par>
                                <p:cTn id="37" presetID="53" presetClass="entr" presetSubtype="16"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p:cTn id="39" dur="500" fill="hold"/>
                                        <p:tgtEl>
                                          <p:spTgt spid="52"/>
                                        </p:tgtEl>
                                        <p:attrNameLst>
                                          <p:attrName>ppt_w</p:attrName>
                                        </p:attrNameLst>
                                      </p:cBhvr>
                                      <p:tavLst>
                                        <p:tav tm="0">
                                          <p:val>
                                            <p:fltVal val="0"/>
                                          </p:val>
                                        </p:tav>
                                        <p:tav tm="100000">
                                          <p:val>
                                            <p:strVal val="#ppt_w"/>
                                          </p:val>
                                        </p:tav>
                                      </p:tavLst>
                                    </p:anim>
                                    <p:anim calcmode="lin" valueType="num">
                                      <p:cBhvr>
                                        <p:cTn id="40" dur="500" fill="hold"/>
                                        <p:tgtEl>
                                          <p:spTgt spid="52"/>
                                        </p:tgtEl>
                                        <p:attrNameLst>
                                          <p:attrName>ppt_h</p:attrName>
                                        </p:attrNameLst>
                                      </p:cBhvr>
                                      <p:tavLst>
                                        <p:tav tm="0">
                                          <p:val>
                                            <p:fltVal val="0"/>
                                          </p:val>
                                        </p:tav>
                                        <p:tav tm="100000">
                                          <p:val>
                                            <p:strVal val="#ppt_h"/>
                                          </p:val>
                                        </p:tav>
                                      </p:tavLst>
                                    </p:anim>
                                    <p:animEffect transition="in" filter="fade">
                                      <p:cBhvr>
                                        <p:cTn id="41" dur="500"/>
                                        <p:tgtEl>
                                          <p:spTgt spid="52"/>
                                        </p:tgtEl>
                                      </p:cBhvr>
                                    </p:animEffect>
                                  </p:childTnLst>
                                </p:cTn>
                              </p:par>
                            </p:childTnLst>
                          </p:cTn>
                        </p:par>
                        <p:par>
                          <p:cTn id="42" fill="hold">
                            <p:stCondLst>
                              <p:cond delay="2000"/>
                            </p:stCondLst>
                            <p:childTnLst>
                              <p:par>
                                <p:cTn id="43" presetID="10" presetClass="entr" presetSubtype="0"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childTnLst>
                                </p:cTn>
                              </p:par>
                            </p:childTnLst>
                          </p:cTn>
                        </p:par>
                        <p:par>
                          <p:cTn id="46" fill="hold">
                            <p:stCondLst>
                              <p:cond delay="2500"/>
                            </p:stCondLst>
                            <p:childTnLst>
                              <p:par>
                                <p:cTn id="47" presetID="10" presetClass="entr" presetSubtype="0" fill="hold"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fade">
                                      <p:cBhvr>
                                        <p:cTn id="49" dur="500"/>
                                        <p:tgtEl>
                                          <p:spTgt spid="67"/>
                                        </p:tgtEl>
                                      </p:cBhvr>
                                    </p:animEffect>
                                  </p:childTnLst>
                                </p:cTn>
                              </p:par>
                            </p:childTnLst>
                          </p:cTn>
                        </p:par>
                        <p:par>
                          <p:cTn id="50" fill="hold">
                            <p:stCondLst>
                              <p:cond delay="3000"/>
                            </p:stCondLst>
                            <p:childTnLst>
                              <p:par>
                                <p:cTn id="51" presetID="10" presetClass="entr" presetSubtype="0"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fade">
                                      <p:cBhvr>
                                        <p:cTn id="5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8" grpId="0"/>
      <p:bldP spid="59"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84"/>
          <p:cNvSpPr/>
          <p:nvPr/>
        </p:nvSpPr>
        <p:spPr bwMode="auto">
          <a:xfrm>
            <a:off x="1339871" y="1488526"/>
            <a:ext cx="573645" cy="573795"/>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19">
              <a:defRPr/>
            </a:pPr>
            <a:endParaRPr lang="en-US" sz="675" dirty="0">
              <a:solidFill>
                <a:prstClr val="white"/>
              </a:solidFill>
              <a:latin typeface="Calibri Light"/>
            </a:endParaRPr>
          </a:p>
        </p:txBody>
      </p:sp>
      <p:sp>
        <p:nvSpPr>
          <p:cNvPr id="3" name="Oval 87"/>
          <p:cNvSpPr/>
          <p:nvPr/>
        </p:nvSpPr>
        <p:spPr bwMode="auto">
          <a:xfrm>
            <a:off x="1344944" y="2232142"/>
            <a:ext cx="573645" cy="573795"/>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19">
              <a:defRPr/>
            </a:pPr>
            <a:endParaRPr lang="en-US" sz="675" dirty="0">
              <a:solidFill>
                <a:prstClr val="white"/>
              </a:solidFill>
              <a:latin typeface="Calibri Light"/>
            </a:endParaRPr>
          </a:p>
        </p:txBody>
      </p:sp>
      <p:sp>
        <p:nvSpPr>
          <p:cNvPr id="4" name="Oval 91"/>
          <p:cNvSpPr/>
          <p:nvPr/>
        </p:nvSpPr>
        <p:spPr bwMode="auto">
          <a:xfrm>
            <a:off x="1341531" y="2985420"/>
            <a:ext cx="573645" cy="573795"/>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19">
              <a:defRPr/>
            </a:pPr>
            <a:endParaRPr lang="en-US" sz="675" dirty="0">
              <a:solidFill>
                <a:prstClr val="white"/>
              </a:solidFill>
              <a:latin typeface="Calibri Light"/>
            </a:endParaRPr>
          </a:p>
        </p:txBody>
      </p:sp>
      <p:sp>
        <p:nvSpPr>
          <p:cNvPr id="5" name="Freeform 36"/>
          <p:cNvSpPr>
            <a:spLocks noChangeArrowheads="1"/>
          </p:cNvSpPr>
          <p:nvPr/>
        </p:nvSpPr>
        <p:spPr bwMode="auto">
          <a:xfrm>
            <a:off x="1526184" y="1642620"/>
            <a:ext cx="204521" cy="266155"/>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 name="Freeform 39"/>
          <p:cNvSpPr>
            <a:spLocks noChangeArrowheads="1"/>
          </p:cNvSpPr>
          <p:nvPr/>
        </p:nvSpPr>
        <p:spPr bwMode="auto">
          <a:xfrm>
            <a:off x="1510066" y="2388067"/>
            <a:ext cx="237234" cy="237236"/>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 name="Freeform 21"/>
          <p:cNvSpPr>
            <a:spLocks noChangeArrowheads="1"/>
          </p:cNvSpPr>
          <p:nvPr/>
        </p:nvSpPr>
        <p:spPr bwMode="auto">
          <a:xfrm>
            <a:off x="1448155" y="3174306"/>
            <a:ext cx="370345" cy="206477"/>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 name="Freeform 22"/>
          <p:cNvSpPr>
            <a:spLocks/>
          </p:cNvSpPr>
          <p:nvPr/>
        </p:nvSpPr>
        <p:spPr bwMode="auto">
          <a:xfrm>
            <a:off x="6228928" y="1258004"/>
            <a:ext cx="694232" cy="543626"/>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9" name="Freeform 23"/>
          <p:cNvSpPr>
            <a:spLocks/>
          </p:cNvSpPr>
          <p:nvPr/>
        </p:nvSpPr>
        <p:spPr bwMode="auto">
          <a:xfrm>
            <a:off x="5398496" y="1404823"/>
            <a:ext cx="589766" cy="435165"/>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0" name="Freeform 24"/>
          <p:cNvSpPr>
            <a:spLocks/>
          </p:cNvSpPr>
          <p:nvPr/>
        </p:nvSpPr>
        <p:spPr bwMode="auto">
          <a:xfrm>
            <a:off x="5190888" y="1658779"/>
            <a:ext cx="2097239" cy="2831878"/>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chemeClr val="accent6"/>
          </a:solidFill>
          <a:ln>
            <a:noFill/>
          </a:ln>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1" name="Freeform 25"/>
          <p:cNvSpPr>
            <a:spLocks/>
          </p:cNvSpPr>
          <p:nvPr/>
        </p:nvSpPr>
        <p:spPr bwMode="auto">
          <a:xfrm>
            <a:off x="5641807" y="1818825"/>
            <a:ext cx="189095" cy="310832"/>
          </a:xfrm>
          <a:custGeom>
            <a:avLst/>
            <a:gdLst>
              <a:gd name="T0" fmla="*/ 55 w 141"/>
              <a:gd name="T1" fmla="*/ 228 h 232"/>
              <a:gd name="T2" fmla="*/ 17 w 141"/>
              <a:gd name="T3" fmla="*/ 142 h 232"/>
              <a:gd name="T4" fmla="*/ 26 w 141"/>
              <a:gd name="T5" fmla="*/ 0 h 232"/>
              <a:gd name="T6" fmla="*/ 137 w 141"/>
              <a:gd name="T7" fmla="*/ 158 h 232"/>
              <a:gd name="T8" fmla="*/ 69 w 141"/>
              <a:gd name="T9" fmla="*/ 228 h 232"/>
              <a:gd name="T10" fmla="*/ 51 w 141"/>
              <a:gd name="T11" fmla="*/ 43 h 232"/>
              <a:gd name="T12" fmla="*/ 55 w 141"/>
              <a:gd name="T13" fmla="*/ 228 h 232"/>
            </a:gdLst>
            <a:ahLst/>
            <a:cxnLst>
              <a:cxn ang="0">
                <a:pos x="T0" y="T1"/>
              </a:cxn>
              <a:cxn ang="0">
                <a:pos x="T2" y="T3"/>
              </a:cxn>
              <a:cxn ang="0">
                <a:pos x="T4" y="T5"/>
              </a:cxn>
              <a:cxn ang="0">
                <a:pos x="T6" y="T7"/>
              </a:cxn>
              <a:cxn ang="0">
                <a:pos x="T8" y="T9"/>
              </a:cxn>
              <a:cxn ang="0">
                <a:pos x="T10" y="T11"/>
              </a:cxn>
              <a:cxn ang="0">
                <a:pos x="T12" y="T13"/>
              </a:cxn>
            </a:cxnLst>
            <a:rect l="0" t="0" r="r" b="b"/>
            <a:pathLst>
              <a:path w="141" h="232">
                <a:moveTo>
                  <a:pt x="55" y="228"/>
                </a:moveTo>
                <a:cubicBezTo>
                  <a:pt x="16" y="208"/>
                  <a:pt x="0" y="173"/>
                  <a:pt x="17" y="142"/>
                </a:cubicBezTo>
                <a:cubicBezTo>
                  <a:pt x="37" y="97"/>
                  <a:pt x="38" y="48"/>
                  <a:pt x="26" y="0"/>
                </a:cubicBezTo>
                <a:cubicBezTo>
                  <a:pt x="76" y="39"/>
                  <a:pt x="131" y="85"/>
                  <a:pt x="137" y="158"/>
                </a:cubicBezTo>
                <a:cubicBezTo>
                  <a:pt x="141" y="206"/>
                  <a:pt x="122" y="232"/>
                  <a:pt x="69" y="228"/>
                </a:cubicBezTo>
                <a:cubicBezTo>
                  <a:pt x="75" y="175"/>
                  <a:pt x="74" y="108"/>
                  <a:pt x="51" y="43"/>
                </a:cubicBezTo>
                <a:cubicBezTo>
                  <a:pt x="74" y="116"/>
                  <a:pt x="70" y="172"/>
                  <a:pt x="55" y="228"/>
                </a:cubicBezTo>
                <a:close/>
              </a:path>
            </a:pathLst>
          </a:custGeom>
          <a:solidFill>
            <a:schemeClr val="accent5"/>
          </a:solidFill>
          <a:ln>
            <a:noFill/>
          </a:ln>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2" name="Freeform 26"/>
          <p:cNvSpPr>
            <a:spLocks/>
          </p:cNvSpPr>
          <p:nvPr/>
        </p:nvSpPr>
        <p:spPr bwMode="auto">
          <a:xfrm>
            <a:off x="4660627" y="2244730"/>
            <a:ext cx="634726" cy="403421"/>
          </a:xfrm>
          <a:custGeom>
            <a:avLst/>
            <a:gdLst>
              <a:gd name="T0" fmla="*/ 474 w 474"/>
              <a:gd name="T1" fmla="*/ 114 h 302"/>
              <a:gd name="T2" fmla="*/ 270 w 474"/>
              <a:gd name="T3" fmla="*/ 278 h 302"/>
              <a:gd name="T4" fmla="*/ 0 w 474"/>
              <a:gd name="T5" fmla="*/ 277 h 302"/>
              <a:gd name="T6" fmla="*/ 278 w 474"/>
              <a:gd name="T7" fmla="*/ 38 h 302"/>
              <a:gd name="T8" fmla="*/ 466 w 474"/>
              <a:gd name="T9" fmla="*/ 93 h 302"/>
              <a:gd name="T10" fmla="*/ 97 w 474"/>
              <a:gd name="T11" fmla="*/ 205 h 302"/>
              <a:gd name="T12" fmla="*/ 474 w 474"/>
              <a:gd name="T13" fmla="*/ 114 h 302"/>
            </a:gdLst>
            <a:ahLst/>
            <a:cxnLst>
              <a:cxn ang="0">
                <a:pos x="T0" y="T1"/>
              </a:cxn>
              <a:cxn ang="0">
                <a:pos x="T2" y="T3"/>
              </a:cxn>
              <a:cxn ang="0">
                <a:pos x="T4" y="T5"/>
              </a:cxn>
              <a:cxn ang="0">
                <a:pos x="T6" y="T7"/>
              </a:cxn>
              <a:cxn ang="0">
                <a:pos x="T8" y="T9"/>
              </a:cxn>
              <a:cxn ang="0">
                <a:pos x="T10" y="T11"/>
              </a:cxn>
              <a:cxn ang="0">
                <a:pos x="T12" y="T13"/>
              </a:cxn>
            </a:cxnLst>
            <a:rect l="0" t="0" r="r" b="b"/>
            <a:pathLst>
              <a:path w="474" h="302">
                <a:moveTo>
                  <a:pt x="474" y="114"/>
                </a:moveTo>
                <a:cubicBezTo>
                  <a:pt x="466" y="226"/>
                  <a:pt x="392" y="302"/>
                  <a:pt x="270" y="278"/>
                </a:cubicBezTo>
                <a:cubicBezTo>
                  <a:pt x="179" y="260"/>
                  <a:pt x="94" y="245"/>
                  <a:pt x="0" y="277"/>
                </a:cubicBezTo>
                <a:cubicBezTo>
                  <a:pt x="64" y="156"/>
                  <a:pt x="154" y="67"/>
                  <a:pt x="278" y="38"/>
                </a:cubicBezTo>
                <a:cubicBezTo>
                  <a:pt x="278" y="38"/>
                  <a:pt x="399" y="0"/>
                  <a:pt x="466" y="93"/>
                </a:cubicBezTo>
                <a:cubicBezTo>
                  <a:pt x="335" y="95"/>
                  <a:pt x="208" y="140"/>
                  <a:pt x="97" y="205"/>
                </a:cubicBezTo>
                <a:cubicBezTo>
                  <a:pt x="235" y="136"/>
                  <a:pt x="353" y="111"/>
                  <a:pt x="474" y="114"/>
                </a:cubicBezTo>
                <a:close/>
              </a:path>
            </a:pathLst>
          </a:custGeom>
          <a:solidFill>
            <a:schemeClr val="accent1"/>
          </a:solidFill>
          <a:ln>
            <a:noFill/>
          </a:ln>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3" name="Freeform 27"/>
          <p:cNvSpPr>
            <a:spLocks/>
          </p:cNvSpPr>
          <p:nvPr/>
        </p:nvSpPr>
        <p:spPr bwMode="auto">
          <a:xfrm>
            <a:off x="5193532" y="2546303"/>
            <a:ext cx="178517" cy="280410"/>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chemeClr val="accent2"/>
          </a:solidFill>
          <a:ln>
            <a:noFill/>
          </a:ln>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4" name="Freeform 28"/>
          <p:cNvSpPr>
            <a:spLocks/>
          </p:cNvSpPr>
          <p:nvPr/>
        </p:nvSpPr>
        <p:spPr bwMode="auto">
          <a:xfrm>
            <a:off x="4810053" y="3125641"/>
            <a:ext cx="505136" cy="675894"/>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5" name="Freeform 29"/>
          <p:cNvSpPr>
            <a:spLocks/>
          </p:cNvSpPr>
          <p:nvPr/>
        </p:nvSpPr>
        <p:spPr bwMode="auto">
          <a:xfrm>
            <a:off x="6109917" y="2255312"/>
            <a:ext cx="198352" cy="152110"/>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6" name="Freeform 30"/>
          <p:cNvSpPr>
            <a:spLocks/>
          </p:cNvSpPr>
          <p:nvPr/>
        </p:nvSpPr>
        <p:spPr bwMode="auto">
          <a:xfrm>
            <a:off x="6238185" y="1903476"/>
            <a:ext cx="359678" cy="251311"/>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chemeClr val="accent5"/>
          </a:solidFill>
          <a:ln>
            <a:noFill/>
          </a:ln>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7" name="Freeform 31"/>
          <p:cNvSpPr>
            <a:spLocks/>
          </p:cNvSpPr>
          <p:nvPr/>
        </p:nvSpPr>
        <p:spPr bwMode="auto">
          <a:xfrm>
            <a:off x="6833239" y="1828083"/>
            <a:ext cx="499847" cy="342577"/>
          </a:xfrm>
          <a:custGeom>
            <a:avLst/>
            <a:gdLst>
              <a:gd name="T0" fmla="*/ 8 w 374"/>
              <a:gd name="T1" fmla="*/ 178 h 256"/>
              <a:gd name="T2" fmla="*/ 209 w 374"/>
              <a:gd name="T3" fmla="*/ 185 h 256"/>
              <a:gd name="T4" fmla="*/ 374 w 374"/>
              <a:gd name="T5" fmla="*/ 58 h 256"/>
              <a:gd name="T6" fmla="*/ 91 w 374"/>
              <a:gd name="T7" fmla="*/ 41 h 256"/>
              <a:gd name="T8" fmla="*/ 1 w 374"/>
              <a:gd name="T9" fmla="*/ 162 h 256"/>
              <a:gd name="T10" fmla="*/ 284 w 374"/>
              <a:gd name="T11" fmla="*/ 59 h 256"/>
              <a:gd name="T12" fmla="*/ 8 w 374"/>
              <a:gd name="T13" fmla="*/ 178 h 256"/>
            </a:gdLst>
            <a:ahLst/>
            <a:cxnLst>
              <a:cxn ang="0">
                <a:pos x="T0" y="T1"/>
              </a:cxn>
              <a:cxn ang="0">
                <a:pos x="T2" y="T3"/>
              </a:cxn>
              <a:cxn ang="0">
                <a:pos x="T4" y="T5"/>
              </a:cxn>
              <a:cxn ang="0">
                <a:pos x="T6" y="T7"/>
              </a:cxn>
              <a:cxn ang="0">
                <a:pos x="T8" y="T9"/>
              </a:cxn>
              <a:cxn ang="0">
                <a:pos x="T10" y="T11"/>
              </a:cxn>
              <a:cxn ang="0">
                <a:pos x="T12" y="T13"/>
              </a:cxn>
            </a:cxnLst>
            <a:rect l="0" t="0" r="r" b="b"/>
            <a:pathLst>
              <a:path w="374" h="256">
                <a:moveTo>
                  <a:pt x="8" y="178"/>
                </a:moveTo>
                <a:cubicBezTo>
                  <a:pt x="66" y="246"/>
                  <a:pt x="148" y="256"/>
                  <a:pt x="209" y="185"/>
                </a:cubicBezTo>
                <a:cubicBezTo>
                  <a:pt x="255" y="130"/>
                  <a:pt x="302" y="80"/>
                  <a:pt x="374" y="58"/>
                </a:cubicBezTo>
                <a:cubicBezTo>
                  <a:pt x="279" y="13"/>
                  <a:pt x="183" y="0"/>
                  <a:pt x="91" y="41"/>
                </a:cubicBezTo>
                <a:cubicBezTo>
                  <a:pt x="91" y="41"/>
                  <a:pt x="0" y="74"/>
                  <a:pt x="1" y="162"/>
                </a:cubicBezTo>
                <a:cubicBezTo>
                  <a:pt x="85" y="102"/>
                  <a:pt x="182" y="70"/>
                  <a:pt x="284" y="59"/>
                </a:cubicBezTo>
                <a:cubicBezTo>
                  <a:pt x="163" y="80"/>
                  <a:pt x="79" y="121"/>
                  <a:pt x="8" y="1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8" name="Freeform 32"/>
          <p:cNvSpPr>
            <a:spLocks/>
          </p:cNvSpPr>
          <p:nvPr/>
        </p:nvSpPr>
        <p:spPr bwMode="auto">
          <a:xfrm>
            <a:off x="7141347" y="2214308"/>
            <a:ext cx="698198" cy="416648"/>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19" name="Freeform 33"/>
          <p:cNvSpPr>
            <a:spLocks/>
          </p:cNvSpPr>
          <p:nvPr/>
        </p:nvSpPr>
        <p:spPr bwMode="auto">
          <a:xfrm>
            <a:off x="7153247" y="2649473"/>
            <a:ext cx="121656" cy="179886"/>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chemeClr val="accent5"/>
          </a:solidFill>
          <a:ln>
            <a:noFill/>
          </a:ln>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20" name="Freeform 34"/>
          <p:cNvSpPr>
            <a:spLocks/>
          </p:cNvSpPr>
          <p:nvPr/>
        </p:nvSpPr>
        <p:spPr bwMode="auto">
          <a:xfrm>
            <a:off x="7068617" y="3271137"/>
            <a:ext cx="429762" cy="663990"/>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bg-BG" sz="675" dirty="0">
              <a:solidFill>
                <a:prstClr val="black"/>
              </a:solidFill>
              <a:latin typeface="Calibri Light"/>
            </a:endParaRPr>
          </a:p>
        </p:txBody>
      </p:sp>
      <p:sp>
        <p:nvSpPr>
          <p:cNvPr id="21" name="Oval 47"/>
          <p:cNvSpPr/>
          <p:nvPr/>
        </p:nvSpPr>
        <p:spPr bwMode="auto">
          <a:xfrm>
            <a:off x="1347583" y="3715685"/>
            <a:ext cx="573645" cy="573795"/>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19">
              <a:defRPr/>
            </a:pPr>
            <a:endParaRPr lang="en-US" sz="675" dirty="0">
              <a:solidFill>
                <a:prstClr val="white"/>
              </a:solidFill>
              <a:latin typeface="Calibri Light"/>
            </a:endParaRPr>
          </a:p>
        </p:txBody>
      </p:sp>
      <p:sp>
        <p:nvSpPr>
          <p:cNvPr id="22" name="Freeform 127"/>
          <p:cNvSpPr>
            <a:spLocks noChangeArrowheads="1"/>
          </p:cNvSpPr>
          <p:nvPr/>
        </p:nvSpPr>
        <p:spPr bwMode="auto">
          <a:xfrm>
            <a:off x="1487484" y="3875558"/>
            <a:ext cx="310657" cy="250175"/>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nvGrpSpPr>
          <p:cNvPr id="23" name="组合 22"/>
          <p:cNvGrpSpPr/>
          <p:nvPr/>
        </p:nvGrpSpPr>
        <p:grpSpPr>
          <a:xfrm>
            <a:off x="1622022" y="2232143"/>
            <a:ext cx="2798556" cy="549967"/>
            <a:chOff x="1327626" y="1876356"/>
            <a:chExt cx="3731408" cy="733288"/>
          </a:xfrm>
        </p:grpSpPr>
        <p:sp>
          <p:nvSpPr>
            <p:cNvPr id="24" name="TextBox 1"/>
            <p:cNvSpPr txBox="1"/>
            <p:nvPr/>
          </p:nvSpPr>
          <p:spPr>
            <a:xfrm>
              <a:off x="1327626" y="1876356"/>
              <a:ext cx="1723751" cy="353942"/>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25" name="矩形 24"/>
            <p:cNvSpPr/>
            <p:nvPr/>
          </p:nvSpPr>
          <p:spPr>
            <a:xfrm>
              <a:off x="1736850" y="2117202"/>
              <a:ext cx="3322184" cy="49244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a:t>
              </a:r>
            </a:p>
          </p:txBody>
        </p:sp>
      </p:grpSp>
      <p:grpSp>
        <p:nvGrpSpPr>
          <p:cNvPr id="26" name="组合 25"/>
          <p:cNvGrpSpPr/>
          <p:nvPr/>
        </p:nvGrpSpPr>
        <p:grpSpPr>
          <a:xfrm>
            <a:off x="1611901" y="1457796"/>
            <a:ext cx="2798556" cy="549967"/>
            <a:chOff x="1327626" y="1876356"/>
            <a:chExt cx="3731408" cy="733288"/>
          </a:xfrm>
        </p:grpSpPr>
        <p:sp>
          <p:nvSpPr>
            <p:cNvPr id="27" name="TextBox 1"/>
            <p:cNvSpPr txBox="1"/>
            <p:nvPr/>
          </p:nvSpPr>
          <p:spPr>
            <a:xfrm>
              <a:off x="1327626" y="1876356"/>
              <a:ext cx="1723751" cy="353942"/>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28" name="矩形 27"/>
            <p:cNvSpPr/>
            <p:nvPr/>
          </p:nvSpPr>
          <p:spPr>
            <a:xfrm>
              <a:off x="1736850" y="2117202"/>
              <a:ext cx="3322184" cy="49244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a:t>
              </a:r>
            </a:p>
          </p:txBody>
        </p:sp>
      </p:grpSp>
      <p:grpSp>
        <p:nvGrpSpPr>
          <p:cNvPr id="29" name="组合 28"/>
          <p:cNvGrpSpPr/>
          <p:nvPr/>
        </p:nvGrpSpPr>
        <p:grpSpPr>
          <a:xfrm>
            <a:off x="1639040" y="3729037"/>
            <a:ext cx="2798556" cy="549967"/>
            <a:chOff x="1327626" y="1876356"/>
            <a:chExt cx="3731408" cy="733288"/>
          </a:xfrm>
        </p:grpSpPr>
        <p:sp>
          <p:nvSpPr>
            <p:cNvPr id="30" name="TextBox 1"/>
            <p:cNvSpPr txBox="1"/>
            <p:nvPr/>
          </p:nvSpPr>
          <p:spPr>
            <a:xfrm>
              <a:off x="1327626" y="1876356"/>
              <a:ext cx="1723751" cy="353942"/>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31" name="矩形 30"/>
            <p:cNvSpPr/>
            <p:nvPr/>
          </p:nvSpPr>
          <p:spPr>
            <a:xfrm>
              <a:off x="1736850" y="2117202"/>
              <a:ext cx="3322184" cy="49244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a:t>
              </a:r>
            </a:p>
          </p:txBody>
        </p:sp>
      </p:grpSp>
      <p:grpSp>
        <p:nvGrpSpPr>
          <p:cNvPr id="32" name="组合 31"/>
          <p:cNvGrpSpPr/>
          <p:nvPr/>
        </p:nvGrpSpPr>
        <p:grpSpPr>
          <a:xfrm>
            <a:off x="1595330" y="2992767"/>
            <a:ext cx="2798556" cy="549967"/>
            <a:chOff x="1327626" y="1876356"/>
            <a:chExt cx="3731408" cy="733288"/>
          </a:xfrm>
        </p:grpSpPr>
        <p:sp>
          <p:nvSpPr>
            <p:cNvPr id="33" name="TextBox 1"/>
            <p:cNvSpPr txBox="1"/>
            <p:nvPr/>
          </p:nvSpPr>
          <p:spPr>
            <a:xfrm>
              <a:off x="1327626" y="1876356"/>
              <a:ext cx="1723751" cy="353942"/>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34" name="矩形 33"/>
            <p:cNvSpPr/>
            <p:nvPr/>
          </p:nvSpPr>
          <p:spPr>
            <a:xfrm>
              <a:off x="1736850" y="2117202"/>
              <a:ext cx="3322184" cy="49244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a:t>
              </a:r>
            </a:p>
          </p:txBody>
        </p:sp>
      </p:grpSp>
      <p:sp>
        <p:nvSpPr>
          <p:cNvPr id="35" name="文本框 34"/>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教学设计</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8348247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childTnLst>
                          </p:cTn>
                        </p:par>
                        <p:par>
                          <p:cTn id="40" fill="hold">
                            <p:stCondLst>
                              <p:cond delay="2500"/>
                            </p:stCondLst>
                            <p:childTnLst>
                              <p:par>
                                <p:cTn id="41" presetID="10" presetClass="entr" presetSubtype="0"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childTnLst>
                          </p:cTn>
                        </p:par>
                        <p:par>
                          <p:cTn id="60" fill="hold">
                            <p:stCondLst>
                              <p:cond delay="3500"/>
                            </p:stCondLst>
                            <p:childTnLst>
                              <p:par>
                                <p:cTn id="61" presetID="10" presetClass="entr" presetSubtype="0"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4000"/>
                            </p:stCondLst>
                            <p:childTnLst>
                              <p:par>
                                <p:cTn id="65" presetID="22" presetClass="entr" presetSubtype="4"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down)">
                                      <p:cBhvr>
                                        <p:cTn id="67" dur="500"/>
                                        <p:tgtEl>
                                          <p:spTgt spid="10"/>
                                        </p:tgtEl>
                                      </p:cBhvr>
                                    </p:animEffect>
                                  </p:childTnLst>
                                </p:cTn>
                              </p:par>
                            </p:childTnLst>
                          </p:cTn>
                        </p:par>
                        <p:par>
                          <p:cTn id="68" fill="hold">
                            <p:stCondLst>
                              <p:cond delay="4500"/>
                            </p:stCondLst>
                            <p:childTnLst>
                              <p:par>
                                <p:cTn id="69" presetID="42" presetClass="entr" presetSubtype="0"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1000"/>
                                        <p:tgtEl>
                                          <p:spTgt spid="14"/>
                                        </p:tgtEl>
                                      </p:cBhvr>
                                    </p:animEffect>
                                    <p:anim calcmode="lin" valueType="num">
                                      <p:cBhvr>
                                        <p:cTn id="72" dur="1000" fill="hold"/>
                                        <p:tgtEl>
                                          <p:spTgt spid="14"/>
                                        </p:tgtEl>
                                        <p:attrNameLst>
                                          <p:attrName>ppt_x</p:attrName>
                                        </p:attrNameLst>
                                      </p:cBhvr>
                                      <p:tavLst>
                                        <p:tav tm="0">
                                          <p:val>
                                            <p:strVal val="#ppt_x"/>
                                          </p:val>
                                        </p:tav>
                                        <p:tav tm="100000">
                                          <p:val>
                                            <p:strVal val="#ppt_x"/>
                                          </p:val>
                                        </p:tav>
                                      </p:tavLst>
                                    </p:anim>
                                    <p:anim calcmode="lin" valueType="num">
                                      <p:cBhvr>
                                        <p:cTn id="73" dur="1000" fill="hold"/>
                                        <p:tgtEl>
                                          <p:spTgt spid="14"/>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1000"/>
                                        <p:tgtEl>
                                          <p:spTgt spid="15"/>
                                        </p:tgtEl>
                                      </p:cBhvr>
                                    </p:animEffect>
                                    <p:anim calcmode="lin" valueType="num">
                                      <p:cBhvr>
                                        <p:cTn id="77" dur="1000" fill="hold"/>
                                        <p:tgtEl>
                                          <p:spTgt spid="15"/>
                                        </p:tgtEl>
                                        <p:attrNameLst>
                                          <p:attrName>ppt_x</p:attrName>
                                        </p:attrNameLst>
                                      </p:cBhvr>
                                      <p:tavLst>
                                        <p:tav tm="0">
                                          <p:val>
                                            <p:strVal val="#ppt_x"/>
                                          </p:val>
                                        </p:tav>
                                        <p:tav tm="100000">
                                          <p:val>
                                            <p:strVal val="#ppt_x"/>
                                          </p:val>
                                        </p:tav>
                                      </p:tavLst>
                                    </p:anim>
                                    <p:anim calcmode="lin" valueType="num">
                                      <p:cBhvr>
                                        <p:cTn id="78" dur="1000" fill="hold"/>
                                        <p:tgtEl>
                                          <p:spTgt spid="15"/>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1000"/>
                                        <p:tgtEl>
                                          <p:spTgt spid="12"/>
                                        </p:tgtEl>
                                      </p:cBhvr>
                                    </p:animEffect>
                                    <p:anim calcmode="lin" valueType="num">
                                      <p:cBhvr>
                                        <p:cTn id="82" dur="1000" fill="hold"/>
                                        <p:tgtEl>
                                          <p:spTgt spid="12"/>
                                        </p:tgtEl>
                                        <p:attrNameLst>
                                          <p:attrName>ppt_x</p:attrName>
                                        </p:attrNameLst>
                                      </p:cBhvr>
                                      <p:tavLst>
                                        <p:tav tm="0">
                                          <p:val>
                                            <p:strVal val="#ppt_x"/>
                                          </p:val>
                                        </p:tav>
                                        <p:tav tm="100000">
                                          <p:val>
                                            <p:strVal val="#ppt_x"/>
                                          </p:val>
                                        </p:tav>
                                      </p:tavLst>
                                    </p:anim>
                                    <p:anim calcmode="lin" valueType="num">
                                      <p:cBhvr>
                                        <p:cTn id="83" dur="1000" fill="hold"/>
                                        <p:tgtEl>
                                          <p:spTgt spid="1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fade">
                                      <p:cBhvr>
                                        <p:cTn id="86" dur="1000"/>
                                        <p:tgtEl>
                                          <p:spTgt spid="8"/>
                                        </p:tgtEl>
                                      </p:cBhvr>
                                    </p:animEffect>
                                    <p:anim calcmode="lin" valueType="num">
                                      <p:cBhvr>
                                        <p:cTn id="87" dur="1000" fill="hold"/>
                                        <p:tgtEl>
                                          <p:spTgt spid="8"/>
                                        </p:tgtEl>
                                        <p:attrNameLst>
                                          <p:attrName>ppt_x</p:attrName>
                                        </p:attrNameLst>
                                      </p:cBhvr>
                                      <p:tavLst>
                                        <p:tav tm="0">
                                          <p:val>
                                            <p:strVal val="#ppt_x"/>
                                          </p:val>
                                        </p:tav>
                                        <p:tav tm="100000">
                                          <p:val>
                                            <p:strVal val="#ppt_x"/>
                                          </p:val>
                                        </p:tav>
                                      </p:tavLst>
                                    </p:anim>
                                    <p:anim calcmode="lin" valueType="num">
                                      <p:cBhvr>
                                        <p:cTn id="88" dur="1000" fill="hold"/>
                                        <p:tgtEl>
                                          <p:spTgt spid="8"/>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1000"/>
                                        <p:tgtEl>
                                          <p:spTgt spid="20"/>
                                        </p:tgtEl>
                                      </p:cBhvr>
                                    </p:animEffect>
                                    <p:anim calcmode="lin" valueType="num">
                                      <p:cBhvr>
                                        <p:cTn id="92" dur="1000" fill="hold"/>
                                        <p:tgtEl>
                                          <p:spTgt spid="20"/>
                                        </p:tgtEl>
                                        <p:attrNameLst>
                                          <p:attrName>ppt_x</p:attrName>
                                        </p:attrNameLst>
                                      </p:cBhvr>
                                      <p:tavLst>
                                        <p:tav tm="0">
                                          <p:val>
                                            <p:strVal val="#ppt_x"/>
                                          </p:val>
                                        </p:tav>
                                        <p:tav tm="100000">
                                          <p:val>
                                            <p:strVal val="#ppt_x"/>
                                          </p:val>
                                        </p:tav>
                                      </p:tavLst>
                                    </p:anim>
                                    <p:anim calcmode="lin" valueType="num">
                                      <p:cBhvr>
                                        <p:cTn id="93" dur="1000" fill="hold"/>
                                        <p:tgtEl>
                                          <p:spTgt spid="2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fade">
                                      <p:cBhvr>
                                        <p:cTn id="96" dur="1000"/>
                                        <p:tgtEl>
                                          <p:spTgt spid="11"/>
                                        </p:tgtEl>
                                      </p:cBhvr>
                                    </p:animEffect>
                                    <p:anim calcmode="lin" valueType="num">
                                      <p:cBhvr>
                                        <p:cTn id="97" dur="1000" fill="hold"/>
                                        <p:tgtEl>
                                          <p:spTgt spid="11"/>
                                        </p:tgtEl>
                                        <p:attrNameLst>
                                          <p:attrName>ppt_x</p:attrName>
                                        </p:attrNameLst>
                                      </p:cBhvr>
                                      <p:tavLst>
                                        <p:tav tm="0">
                                          <p:val>
                                            <p:strVal val="#ppt_x"/>
                                          </p:val>
                                        </p:tav>
                                        <p:tav tm="100000">
                                          <p:val>
                                            <p:strVal val="#ppt_x"/>
                                          </p:val>
                                        </p:tav>
                                      </p:tavLst>
                                    </p:anim>
                                    <p:anim calcmode="lin" valueType="num">
                                      <p:cBhvr>
                                        <p:cTn id="98" dur="1000" fill="hold"/>
                                        <p:tgtEl>
                                          <p:spTgt spid="11"/>
                                        </p:tgtEl>
                                        <p:attrNameLst>
                                          <p:attrName>ppt_y</p:attrName>
                                        </p:attrNameLst>
                                      </p:cBhvr>
                                      <p:tavLst>
                                        <p:tav tm="0">
                                          <p:val>
                                            <p:strVal val="#ppt_y+.1"/>
                                          </p:val>
                                        </p:tav>
                                        <p:tav tm="100000">
                                          <p:val>
                                            <p:strVal val="#ppt_y"/>
                                          </p:val>
                                        </p:tav>
                                      </p:tavLst>
                                    </p:anim>
                                  </p:childTnLst>
                                </p:cTn>
                              </p:par>
                            </p:childTnLst>
                          </p:cTn>
                        </p:par>
                        <p:par>
                          <p:cTn id="99" fill="hold">
                            <p:stCondLst>
                              <p:cond delay="5500"/>
                            </p:stCondLst>
                            <p:childTnLst>
                              <p:par>
                                <p:cTn id="100" presetID="42" presetClass="entr" presetSubtype="0" fill="hold" grpId="0" nodeType="after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fade">
                                      <p:cBhvr>
                                        <p:cTn id="102" dur="1000"/>
                                        <p:tgtEl>
                                          <p:spTgt spid="13"/>
                                        </p:tgtEl>
                                      </p:cBhvr>
                                    </p:animEffect>
                                    <p:anim calcmode="lin" valueType="num">
                                      <p:cBhvr>
                                        <p:cTn id="103" dur="1000" fill="hold"/>
                                        <p:tgtEl>
                                          <p:spTgt spid="13"/>
                                        </p:tgtEl>
                                        <p:attrNameLst>
                                          <p:attrName>ppt_x</p:attrName>
                                        </p:attrNameLst>
                                      </p:cBhvr>
                                      <p:tavLst>
                                        <p:tav tm="0">
                                          <p:val>
                                            <p:strVal val="#ppt_x"/>
                                          </p:val>
                                        </p:tav>
                                        <p:tav tm="100000">
                                          <p:val>
                                            <p:strVal val="#ppt_x"/>
                                          </p:val>
                                        </p:tav>
                                      </p:tavLst>
                                    </p:anim>
                                    <p:anim calcmode="lin" valueType="num">
                                      <p:cBhvr>
                                        <p:cTn id="104" dur="1000" fill="hold"/>
                                        <p:tgtEl>
                                          <p:spTgt spid="1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16"/>
                                        </p:tgtEl>
                                        <p:attrNameLst>
                                          <p:attrName>style.visibility</p:attrName>
                                        </p:attrNameLst>
                                      </p:cBhvr>
                                      <p:to>
                                        <p:strVal val="visible"/>
                                      </p:to>
                                    </p:set>
                                    <p:animEffect transition="in" filter="fade">
                                      <p:cBhvr>
                                        <p:cTn id="107" dur="1000"/>
                                        <p:tgtEl>
                                          <p:spTgt spid="16"/>
                                        </p:tgtEl>
                                      </p:cBhvr>
                                    </p:animEffect>
                                    <p:anim calcmode="lin" valueType="num">
                                      <p:cBhvr>
                                        <p:cTn id="108" dur="1000" fill="hold"/>
                                        <p:tgtEl>
                                          <p:spTgt spid="16"/>
                                        </p:tgtEl>
                                        <p:attrNameLst>
                                          <p:attrName>ppt_x</p:attrName>
                                        </p:attrNameLst>
                                      </p:cBhvr>
                                      <p:tavLst>
                                        <p:tav tm="0">
                                          <p:val>
                                            <p:strVal val="#ppt_x"/>
                                          </p:val>
                                        </p:tav>
                                        <p:tav tm="100000">
                                          <p:val>
                                            <p:strVal val="#ppt_x"/>
                                          </p:val>
                                        </p:tav>
                                      </p:tavLst>
                                    </p:anim>
                                    <p:anim calcmode="lin" valueType="num">
                                      <p:cBhvr>
                                        <p:cTn id="109" dur="1000" fill="hold"/>
                                        <p:tgtEl>
                                          <p:spTgt spid="16"/>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17"/>
                                        </p:tgtEl>
                                        <p:attrNameLst>
                                          <p:attrName>style.visibility</p:attrName>
                                        </p:attrNameLst>
                                      </p:cBhvr>
                                      <p:to>
                                        <p:strVal val="visible"/>
                                      </p:to>
                                    </p:set>
                                    <p:animEffect transition="in" filter="fade">
                                      <p:cBhvr>
                                        <p:cTn id="112" dur="1000"/>
                                        <p:tgtEl>
                                          <p:spTgt spid="17"/>
                                        </p:tgtEl>
                                      </p:cBhvr>
                                    </p:animEffect>
                                    <p:anim calcmode="lin" valueType="num">
                                      <p:cBhvr>
                                        <p:cTn id="113" dur="1000" fill="hold"/>
                                        <p:tgtEl>
                                          <p:spTgt spid="17"/>
                                        </p:tgtEl>
                                        <p:attrNameLst>
                                          <p:attrName>ppt_x</p:attrName>
                                        </p:attrNameLst>
                                      </p:cBhvr>
                                      <p:tavLst>
                                        <p:tav tm="0">
                                          <p:val>
                                            <p:strVal val="#ppt_x"/>
                                          </p:val>
                                        </p:tav>
                                        <p:tav tm="100000">
                                          <p:val>
                                            <p:strVal val="#ppt_x"/>
                                          </p:val>
                                        </p:tav>
                                      </p:tavLst>
                                    </p:anim>
                                    <p:anim calcmode="lin" valueType="num">
                                      <p:cBhvr>
                                        <p:cTn id="114" dur="1000" fill="hold"/>
                                        <p:tgtEl>
                                          <p:spTgt spid="17"/>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18"/>
                                        </p:tgtEl>
                                        <p:attrNameLst>
                                          <p:attrName>style.visibility</p:attrName>
                                        </p:attrNameLst>
                                      </p:cBhvr>
                                      <p:to>
                                        <p:strVal val="visible"/>
                                      </p:to>
                                    </p:set>
                                    <p:animEffect transition="in" filter="fade">
                                      <p:cBhvr>
                                        <p:cTn id="117" dur="1000"/>
                                        <p:tgtEl>
                                          <p:spTgt spid="18"/>
                                        </p:tgtEl>
                                      </p:cBhvr>
                                    </p:animEffect>
                                    <p:anim calcmode="lin" valueType="num">
                                      <p:cBhvr>
                                        <p:cTn id="118" dur="1000" fill="hold"/>
                                        <p:tgtEl>
                                          <p:spTgt spid="18"/>
                                        </p:tgtEl>
                                        <p:attrNameLst>
                                          <p:attrName>ppt_x</p:attrName>
                                        </p:attrNameLst>
                                      </p:cBhvr>
                                      <p:tavLst>
                                        <p:tav tm="0">
                                          <p:val>
                                            <p:strVal val="#ppt_x"/>
                                          </p:val>
                                        </p:tav>
                                        <p:tav tm="100000">
                                          <p:val>
                                            <p:strVal val="#ppt_x"/>
                                          </p:val>
                                        </p:tav>
                                      </p:tavLst>
                                    </p:anim>
                                    <p:anim calcmode="lin" valueType="num">
                                      <p:cBhvr>
                                        <p:cTn id="119" dur="1000" fill="hold"/>
                                        <p:tgtEl>
                                          <p:spTgt spid="18"/>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fade">
                                      <p:cBhvr>
                                        <p:cTn id="122" dur="1000"/>
                                        <p:tgtEl>
                                          <p:spTgt spid="19"/>
                                        </p:tgtEl>
                                      </p:cBhvr>
                                    </p:animEffect>
                                    <p:anim calcmode="lin" valueType="num">
                                      <p:cBhvr>
                                        <p:cTn id="123" dur="1000" fill="hold"/>
                                        <p:tgtEl>
                                          <p:spTgt spid="19"/>
                                        </p:tgtEl>
                                        <p:attrNameLst>
                                          <p:attrName>ppt_x</p:attrName>
                                        </p:attrNameLst>
                                      </p:cBhvr>
                                      <p:tavLst>
                                        <p:tav tm="0">
                                          <p:val>
                                            <p:strVal val="#ppt_x"/>
                                          </p:val>
                                        </p:tav>
                                        <p:tav tm="100000">
                                          <p:val>
                                            <p:strVal val="#ppt_x"/>
                                          </p:val>
                                        </p:tav>
                                      </p:tavLst>
                                    </p:anim>
                                    <p:anim calcmode="lin" valueType="num">
                                      <p:cBhvr>
                                        <p:cTn id="124" dur="1000" fill="hold"/>
                                        <p:tgtEl>
                                          <p:spTgt spid="19"/>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9"/>
                                        </p:tgtEl>
                                        <p:attrNameLst>
                                          <p:attrName>style.visibility</p:attrName>
                                        </p:attrNameLst>
                                      </p:cBhvr>
                                      <p:to>
                                        <p:strVal val="visible"/>
                                      </p:to>
                                    </p:set>
                                    <p:animEffect transition="in" filter="fade">
                                      <p:cBhvr>
                                        <p:cTn id="127" dur="1000"/>
                                        <p:tgtEl>
                                          <p:spTgt spid="9"/>
                                        </p:tgtEl>
                                      </p:cBhvr>
                                    </p:animEffect>
                                    <p:anim calcmode="lin" valueType="num">
                                      <p:cBhvr>
                                        <p:cTn id="128" dur="1000" fill="hold"/>
                                        <p:tgtEl>
                                          <p:spTgt spid="9"/>
                                        </p:tgtEl>
                                        <p:attrNameLst>
                                          <p:attrName>ppt_x</p:attrName>
                                        </p:attrNameLst>
                                      </p:cBhvr>
                                      <p:tavLst>
                                        <p:tav tm="0">
                                          <p:val>
                                            <p:strVal val="#ppt_x"/>
                                          </p:val>
                                        </p:tav>
                                        <p:tav tm="100000">
                                          <p:val>
                                            <p:strVal val="#ppt_x"/>
                                          </p:val>
                                        </p:tav>
                                      </p:tavLst>
                                    </p:anim>
                                    <p:anim calcmode="lin" valueType="num">
                                      <p:cBhvr>
                                        <p:cTn id="1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6"/>
          <p:cNvGrpSpPr/>
          <p:nvPr/>
        </p:nvGrpSpPr>
        <p:grpSpPr>
          <a:xfrm rot="900000">
            <a:off x="1401234" y="1542546"/>
            <a:ext cx="1622333" cy="1622968"/>
            <a:chOff x="2328110" y="2786149"/>
            <a:chExt cx="6516601" cy="6516602"/>
          </a:xfrm>
        </p:grpSpPr>
        <p:sp>
          <p:nvSpPr>
            <p:cNvPr id="3" name="Freeform 1"/>
            <p:cNvSpPr>
              <a:spLocks noChangeArrowheads="1"/>
            </p:cNvSpPr>
            <p:nvPr/>
          </p:nvSpPr>
          <p:spPr bwMode="auto">
            <a:xfrm>
              <a:off x="2328110" y="4367620"/>
              <a:ext cx="4466256" cy="4935131"/>
            </a:xfrm>
            <a:custGeom>
              <a:avLst/>
              <a:gdLst>
                <a:gd name="T0" fmla="*/ 1472 w 2478"/>
                <a:gd name="T1" fmla="*/ 0 h 2738"/>
                <a:gd name="T2" fmla="*/ 1472 w 2478"/>
                <a:gd name="T3" fmla="*/ 0 h 2738"/>
                <a:gd name="T4" fmla="*/ 1453 w 2478"/>
                <a:gd name="T5" fmla="*/ 0 h 2738"/>
                <a:gd name="T6" fmla="*/ 1342 w 2478"/>
                <a:gd name="T7" fmla="*/ 75 h 2738"/>
                <a:gd name="T8" fmla="*/ 1342 w 2478"/>
                <a:gd name="T9" fmla="*/ 112 h 2738"/>
                <a:gd name="T10" fmla="*/ 1379 w 2478"/>
                <a:gd name="T11" fmla="*/ 186 h 2738"/>
                <a:gd name="T12" fmla="*/ 1360 w 2478"/>
                <a:gd name="T13" fmla="*/ 205 h 2738"/>
                <a:gd name="T14" fmla="*/ 615 w 2478"/>
                <a:gd name="T15" fmla="*/ 1192 h 2738"/>
                <a:gd name="T16" fmla="*/ 615 w 2478"/>
                <a:gd name="T17" fmla="*/ 1229 h 2738"/>
                <a:gd name="T18" fmla="*/ 578 w 2478"/>
                <a:gd name="T19" fmla="*/ 1210 h 2738"/>
                <a:gd name="T20" fmla="*/ 559 w 2478"/>
                <a:gd name="T21" fmla="*/ 1229 h 2738"/>
                <a:gd name="T22" fmla="*/ 19 w 2478"/>
                <a:gd name="T23" fmla="*/ 1527 h 2738"/>
                <a:gd name="T24" fmla="*/ 0 w 2478"/>
                <a:gd name="T25" fmla="*/ 1583 h 2738"/>
                <a:gd name="T26" fmla="*/ 354 w 2478"/>
                <a:gd name="T27" fmla="*/ 2216 h 2738"/>
                <a:gd name="T28" fmla="*/ 392 w 2478"/>
                <a:gd name="T29" fmla="*/ 2235 h 2738"/>
                <a:gd name="T30" fmla="*/ 410 w 2478"/>
                <a:gd name="T31" fmla="*/ 2235 h 2738"/>
                <a:gd name="T32" fmla="*/ 541 w 2478"/>
                <a:gd name="T33" fmla="*/ 2160 h 2738"/>
                <a:gd name="T34" fmla="*/ 839 w 2478"/>
                <a:gd name="T35" fmla="*/ 2718 h 2738"/>
                <a:gd name="T36" fmla="*/ 876 w 2478"/>
                <a:gd name="T37" fmla="*/ 2737 h 2738"/>
                <a:gd name="T38" fmla="*/ 895 w 2478"/>
                <a:gd name="T39" fmla="*/ 2737 h 2738"/>
                <a:gd name="T40" fmla="*/ 1118 w 2478"/>
                <a:gd name="T41" fmla="*/ 2606 h 2738"/>
                <a:gd name="T42" fmla="*/ 1137 w 2478"/>
                <a:gd name="T43" fmla="*/ 2551 h 2738"/>
                <a:gd name="T44" fmla="*/ 988 w 2478"/>
                <a:gd name="T45" fmla="*/ 2290 h 2738"/>
                <a:gd name="T46" fmla="*/ 1062 w 2478"/>
                <a:gd name="T47" fmla="*/ 2197 h 2738"/>
                <a:gd name="T48" fmla="*/ 1062 w 2478"/>
                <a:gd name="T49" fmla="*/ 2141 h 2738"/>
                <a:gd name="T50" fmla="*/ 895 w 2478"/>
                <a:gd name="T51" fmla="*/ 1974 h 2738"/>
                <a:gd name="T52" fmla="*/ 950 w 2478"/>
                <a:gd name="T53" fmla="*/ 1937 h 2738"/>
                <a:gd name="T54" fmla="*/ 969 w 2478"/>
                <a:gd name="T55" fmla="*/ 1881 h 2738"/>
                <a:gd name="T56" fmla="*/ 1006 w 2478"/>
                <a:gd name="T57" fmla="*/ 1899 h 2738"/>
                <a:gd name="T58" fmla="*/ 1025 w 2478"/>
                <a:gd name="T59" fmla="*/ 1899 h 2738"/>
                <a:gd name="T60" fmla="*/ 2236 w 2478"/>
                <a:gd name="T61" fmla="*/ 1788 h 2738"/>
                <a:gd name="T62" fmla="*/ 2254 w 2478"/>
                <a:gd name="T63" fmla="*/ 1788 h 2738"/>
                <a:gd name="T64" fmla="*/ 2272 w 2478"/>
                <a:gd name="T65" fmla="*/ 1788 h 2738"/>
                <a:gd name="T66" fmla="*/ 2310 w 2478"/>
                <a:gd name="T67" fmla="*/ 1843 h 2738"/>
                <a:gd name="T68" fmla="*/ 2328 w 2478"/>
                <a:gd name="T69" fmla="*/ 1862 h 2738"/>
                <a:gd name="T70" fmla="*/ 2347 w 2478"/>
                <a:gd name="T71" fmla="*/ 1862 h 2738"/>
                <a:gd name="T72" fmla="*/ 2459 w 2478"/>
                <a:gd name="T73" fmla="*/ 1806 h 2738"/>
                <a:gd name="T74" fmla="*/ 2477 w 2478"/>
                <a:gd name="T75" fmla="*/ 1750 h 2738"/>
                <a:gd name="T76" fmla="*/ 1509 w 2478"/>
                <a:gd name="T77" fmla="*/ 19 h 2738"/>
                <a:gd name="T78" fmla="*/ 1472 w 2478"/>
                <a:gd name="T79" fmla="*/ 0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78" h="2738">
                  <a:moveTo>
                    <a:pt x="1472" y="0"/>
                  </a:moveTo>
                  <a:lnTo>
                    <a:pt x="1472" y="0"/>
                  </a:lnTo>
                  <a:lnTo>
                    <a:pt x="1453" y="0"/>
                  </a:lnTo>
                  <a:cubicBezTo>
                    <a:pt x="1342" y="75"/>
                    <a:pt x="1342" y="75"/>
                    <a:pt x="1342" y="75"/>
                  </a:cubicBezTo>
                  <a:cubicBezTo>
                    <a:pt x="1323" y="75"/>
                    <a:pt x="1323" y="93"/>
                    <a:pt x="1342" y="112"/>
                  </a:cubicBezTo>
                  <a:cubicBezTo>
                    <a:pt x="1379" y="186"/>
                    <a:pt x="1379" y="186"/>
                    <a:pt x="1379" y="186"/>
                  </a:cubicBezTo>
                  <a:cubicBezTo>
                    <a:pt x="1360" y="186"/>
                    <a:pt x="1360" y="186"/>
                    <a:pt x="1360" y="205"/>
                  </a:cubicBezTo>
                  <a:cubicBezTo>
                    <a:pt x="615" y="1192"/>
                    <a:pt x="615" y="1192"/>
                    <a:pt x="615" y="1192"/>
                  </a:cubicBezTo>
                  <a:cubicBezTo>
                    <a:pt x="597" y="1192"/>
                    <a:pt x="597" y="1210"/>
                    <a:pt x="615" y="1229"/>
                  </a:cubicBezTo>
                  <a:cubicBezTo>
                    <a:pt x="597" y="1229"/>
                    <a:pt x="597" y="1210"/>
                    <a:pt x="578" y="1210"/>
                  </a:cubicBezTo>
                  <a:cubicBezTo>
                    <a:pt x="578" y="1210"/>
                    <a:pt x="559" y="1210"/>
                    <a:pt x="559" y="1229"/>
                  </a:cubicBezTo>
                  <a:cubicBezTo>
                    <a:pt x="19" y="1527"/>
                    <a:pt x="19" y="1527"/>
                    <a:pt x="19" y="1527"/>
                  </a:cubicBezTo>
                  <a:cubicBezTo>
                    <a:pt x="0" y="1527"/>
                    <a:pt x="0" y="1564"/>
                    <a:pt x="0" y="1583"/>
                  </a:cubicBezTo>
                  <a:cubicBezTo>
                    <a:pt x="354" y="2216"/>
                    <a:pt x="354" y="2216"/>
                    <a:pt x="354" y="2216"/>
                  </a:cubicBezTo>
                  <a:cubicBezTo>
                    <a:pt x="373" y="2235"/>
                    <a:pt x="373" y="2235"/>
                    <a:pt x="392" y="2235"/>
                  </a:cubicBezTo>
                  <a:lnTo>
                    <a:pt x="410" y="2235"/>
                  </a:lnTo>
                  <a:cubicBezTo>
                    <a:pt x="541" y="2160"/>
                    <a:pt x="541" y="2160"/>
                    <a:pt x="541" y="2160"/>
                  </a:cubicBezTo>
                  <a:cubicBezTo>
                    <a:pt x="839" y="2718"/>
                    <a:pt x="839" y="2718"/>
                    <a:pt x="839" y="2718"/>
                  </a:cubicBezTo>
                  <a:cubicBezTo>
                    <a:pt x="857" y="2737"/>
                    <a:pt x="857" y="2737"/>
                    <a:pt x="876" y="2737"/>
                  </a:cubicBezTo>
                  <a:lnTo>
                    <a:pt x="895" y="2737"/>
                  </a:lnTo>
                  <a:cubicBezTo>
                    <a:pt x="1118" y="2606"/>
                    <a:pt x="1118" y="2606"/>
                    <a:pt x="1118" y="2606"/>
                  </a:cubicBezTo>
                  <a:cubicBezTo>
                    <a:pt x="1137" y="2588"/>
                    <a:pt x="1137" y="2570"/>
                    <a:pt x="1137" y="2551"/>
                  </a:cubicBezTo>
                  <a:cubicBezTo>
                    <a:pt x="988" y="2290"/>
                    <a:pt x="988" y="2290"/>
                    <a:pt x="988" y="2290"/>
                  </a:cubicBezTo>
                  <a:cubicBezTo>
                    <a:pt x="1062" y="2197"/>
                    <a:pt x="1062" y="2197"/>
                    <a:pt x="1062" y="2197"/>
                  </a:cubicBezTo>
                  <a:cubicBezTo>
                    <a:pt x="1081" y="2179"/>
                    <a:pt x="1081" y="2160"/>
                    <a:pt x="1062" y="2141"/>
                  </a:cubicBezTo>
                  <a:cubicBezTo>
                    <a:pt x="895" y="1974"/>
                    <a:pt x="895" y="1974"/>
                    <a:pt x="895" y="1974"/>
                  </a:cubicBezTo>
                  <a:cubicBezTo>
                    <a:pt x="950" y="1937"/>
                    <a:pt x="950" y="1937"/>
                    <a:pt x="950" y="1937"/>
                  </a:cubicBezTo>
                  <a:cubicBezTo>
                    <a:pt x="969" y="1918"/>
                    <a:pt x="969" y="1899"/>
                    <a:pt x="969" y="1881"/>
                  </a:cubicBezTo>
                  <a:cubicBezTo>
                    <a:pt x="969" y="1899"/>
                    <a:pt x="988" y="1899"/>
                    <a:pt x="1006" y="1899"/>
                  </a:cubicBezTo>
                  <a:cubicBezTo>
                    <a:pt x="1006" y="1899"/>
                    <a:pt x="1006" y="1899"/>
                    <a:pt x="1025" y="1899"/>
                  </a:cubicBezTo>
                  <a:cubicBezTo>
                    <a:pt x="2236" y="1788"/>
                    <a:pt x="2236" y="1788"/>
                    <a:pt x="2236" y="1788"/>
                  </a:cubicBezTo>
                  <a:lnTo>
                    <a:pt x="2254" y="1788"/>
                  </a:lnTo>
                  <a:lnTo>
                    <a:pt x="2272" y="1788"/>
                  </a:lnTo>
                  <a:cubicBezTo>
                    <a:pt x="2310" y="1843"/>
                    <a:pt x="2310" y="1843"/>
                    <a:pt x="2310" y="1843"/>
                  </a:cubicBezTo>
                  <a:cubicBezTo>
                    <a:pt x="2310" y="1862"/>
                    <a:pt x="2328" y="1862"/>
                    <a:pt x="2328" y="1862"/>
                  </a:cubicBezTo>
                  <a:cubicBezTo>
                    <a:pt x="2347" y="1862"/>
                    <a:pt x="2347" y="1862"/>
                    <a:pt x="2347" y="1862"/>
                  </a:cubicBezTo>
                  <a:cubicBezTo>
                    <a:pt x="2459" y="1806"/>
                    <a:pt x="2459" y="1806"/>
                    <a:pt x="2459" y="1806"/>
                  </a:cubicBezTo>
                  <a:cubicBezTo>
                    <a:pt x="2477" y="1788"/>
                    <a:pt x="2477" y="1769"/>
                    <a:pt x="2477" y="1750"/>
                  </a:cubicBezTo>
                  <a:cubicBezTo>
                    <a:pt x="1509" y="19"/>
                    <a:pt x="1509" y="19"/>
                    <a:pt x="1509" y="19"/>
                  </a:cubicBezTo>
                  <a:cubicBezTo>
                    <a:pt x="1491" y="19"/>
                    <a:pt x="1491" y="0"/>
                    <a:pt x="1472" y="0"/>
                  </a:cubicBezTo>
                </a:path>
              </a:pathLst>
            </a:custGeom>
            <a:solidFill>
              <a:schemeClr val="bg1">
                <a:lumMod val="8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 name="Freeform 3"/>
            <p:cNvSpPr>
              <a:spLocks noChangeArrowheads="1"/>
            </p:cNvSpPr>
            <p:nvPr/>
          </p:nvSpPr>
          <p:spPr bwMode="auto">
            <a:xfrm>
              <a:off x="6261915" y="3255029"/>
              <a:ext cx="1176167" cy="1748357"/>
            </a:xfrm>
            <a:custGeom>
              <a:avLst/>
              <a:gdLst>
                <a:gd name="T0" fmla="*/ 595 w 652"/>
                <a:gd name="T1" fmla="*/ 0 h 970"/>
                <a:gd name="T2" fmla="*/ 595 w 652"/>
                <a:gd name="T3" fmla="*/ 0 h 970"/>
                <a:gd name="T4" fmla="*/ 0 w 652"/>
                <a:gd name="T5" fmla="*/ 932 h 970"/>
                <a:gd name="T6" fmla="*/ 56 w 652"/>
                <a:gd name="T7" fmla="*/ 969 h 970"/>
                <a:gd name="T8" fmla="*/ 651 w 652"/>
                <a:gd name="T9" fmla="*/ 38 h 970"/>
                <a:gd name="T10" fmla="*/ 595 w 652"/>
                <a:gd name="T11" fmla="*/ 0 h 970"/>
              </a:gdLst>
              <a:ahLst/>
              <a:cxnLst>
                <a:cxn ang="0">
                  <a:pos x="T0" y="T1"/>
                </a:cxn>
                <a:cxn ang="0">
                  <a:pos x="T2" y="T3"/>
                </a:cxn>
                <a:cxn ang="0">
                  <a:pos x="T4" y="T5"/>
                </a:cxn>
                <a:cxn ang="0">
                  <a:pos x="T6" y="T7"/>
                </a:cxn>
                <a:cxn ang="0">
                  <a:pos x="T8" y="T9"/>
                </a:cxn>
                <a:cxn ang="0">
                  <a:pos x="T10" y="T11"/>
                </a:cxn>
              </a:cxnLst>
              <a:rect l="0" t="0" r="r" b="b"/>
              <a:pathLst>
                <a:path w="652" h="970">
                  <a:moveTo>
                    <a:pt x="595" y="0"/>
                  </a:moveTo>
                  <a:lnTo>
                    <a:pt x="595" y="0"/>
                  </a:lnTo>
                  <a:cubicBezTo>
                    <a:pt x="0" y="932"/>
                    <a:pt x="0" y="932"/>
                    <a:pt x="0" y="932"/>
                  </a:cubicBezTo>
                  <a:cubicBezTo>
                    <a:pt x="56" y="969"/>
                    <a:pt x="56" y="969"/>
                    <a:pt x="56" y="969"/>
                  </a:cubicBezTo>
                  <a:cubicBezTo>
                    <a:pt x="651" y="38"/>
                    <a:pt x="651" y="38"/>
                    <a:pt x="651" y="38"/>
                  </a:cubicBezTo>
                  <a:cubicBezTo>
                    <a:pt x="632" y="19"/>
                    <a:pt x="614" y="19"/>
                    <a:pt x="595" y="0"/>
                  </a:cubicBezTo>
                </a:path>
              </a:pathLst>
            </a:custGeom>
            <a:solidFill>
              <a:schemeClr val="bg1">
                <a:lumMod val="65000"/>
              </a:schemeClr>
            </a:solidFill>
            <a:ln>
              <a:noFill/>
            </a:ln>
            <a:effectLst/>
          </p:spPr>
          <p:txBody>
            <a:bodyPr wrap="none" anchor="ctr"/>
            <a:lstStyle/>
            <a:p>
              <a:endParaRPr lang="en-US" sz="675" dirty="0">
                <a:solidFill>
                  <a:prstClr val="black"/>
                </a:solidFill>
                <a:latin typeface="Calibri Light"/>
              </a:endParaRPr>
            </a:p>
          </p:txBody>
        </p:sp>
        <p:sp>
          <p:nvSpPr>
            <p:cNvPr id="5" name="Freeform 4"/>
            <p:cNvSpPr>
              <a:spLocks noChangeArrowheads="1"/>
            </p:cNvSpPr>
            <p:nvPr/>
          </p:nvSpPr>
          <p:spPr bwMode="auto">
            <a:xfrm>
              <a:off x="6659268" y="4129207"/>
              <a:ext cx="1613254" cy="1239744"/>
            </a:xfrm>
            <a:custGeom>
              <a:avLst/>
              <a:gdLst>
                <a:gd name="T0" fmla="*/ 875 w 895"/>
                <a:gd name="T1" fmla="*/ 0 h 690"/>
                <a:gd name="T2" fmla="*/ 875 w 895"/>
                <a:gd name="T3" fmla="*/ 0 h 690"/>
                <a:gd name="T4" fmla="*/ 0 w 895"/>
                <a:gd name="T5" fmla="*/ 633 h 690"/>
                <a:gd name="T6" fmla="*/ 37 w 895"/>
                <a:gd name="T7" fmla="*/ 689 h 690"/>
                <a:gd name="T8" fmla="*/ 894 w 895"/>
                <a:gd name="T9" fmla="*/ 37 h 690"/>
                <a:gd name="T10" fmla="*/ 875 w 895"/>
                <a:gd name="T11" fmla="*/ 0 h 690"/>
              </a:gdLst>
              <a:ahLst/>
              <a:cxnLst>
                <a:cxn ang="0">
                  <a:pos x="T0" y="T1"/>
                </a:cxn>
                <a:cxn ang="0">
                  <a:pos x="T2" y="T3"/>
                </a:cxn>
                <a:cxn ang="0">
                  <a:pos x="T4" y="T5"/>
                </a:cxn>
                <a:cxn ang="0">
                  <a:pos x="T6" y="T7"/>
                </a:cxn>
                <a:cxn ang="0">
                  <a:pos x="T8" y="T9"/>
                </a:cxn>
                <a:cxn ang="0">
                  <a:pos x="T10" y="T11"/>
                </a:cxn>
              </a:cxnLst>
              <a:rect l="0" t="0" r="r" b="b"/>
              <a:pathLst>
                <a:path w="895" h="690">
                  <a:moveTo>
                    <a:pt x="875" y="0"/>
                  </a:moveTo>
                  <a:lnTo>
                    <a:pt x="875" y="0"/>
                  </a:lnTo>
                  <a:cubicBezTo>
                    <a:pt x="0" y="633"/>
                    <a:pt x="0" y="633"/>
                    <a:pt x="0" y="633"/>
                  </a:cubicBezTo>
                  <a:cubicBezTo>
                    <a:pt x="37" y="689"/>
                    <a:pt x="37" y="689"/>
                    <a:pt x="37" y="689"/>
                  </a:cubicBezTo>
                  <a:cubicBezTo>
                    <a:pt x="894" y="37"/>
                    <a:pt x="894" y="37"/>
                    <a:pt x="894" y="37"/>
                  </a:cubicBezTo>
                  <a:cubicBezTo>
                    <a:pt x="894" y="18"/>
                    <a:pt x="875" y="18"/>
                    <a:pt x="875" y="0"/>
                  </a:cubicBezTo>
                </a:path>
              </a:pathLst>
            </a:custGeom>
            <a:solidFill>
              <a:schemeClr val="bg1">
                <a:lumMod val="65000"/>
              </a:schemeClr>
            </a:solidFill>
            <a:ln>
              <a:noFill/>
            </a:ln>
            <a:effectLst/>
          </p:spPr>
          <p:txBody>
            <a:bodyPr wrap="none" anchor="ctr"/>
            <a:lstStyle/>
            <a:p>
              <a:endParaRPr lang="en-US" sz="675" dirty="0">
                <a:solidFill>
                  <a:prstClr val="black"/>
                </a:solidFill>
                <a:latin typeface="Calibri Light"/>
              </a:endParaRPr>
            </a:p>
          </p:txBody>
        </p:sp>
        <p:sp>
          <p:nvSpPr>
            <p:cNvPr id="6" name="Freeform 5"/>
            <p:cNvSpPr>
              <a:spLocks noChangeArrowheads="1"/>
            </p:cNvSpPr>
            <p:nvPr/>
          </p:nvSpPr>
          <p:spPr bwMode="auto">
            <a:xfrm>
              <a:off x="7000990" y="6712004"/>
              <a:ext cx="1843721" cy="643716"/>
            </a:xfrm>
            <a:custGeom>
              <a:avLst/>
              <a:gdLst>
                <a:gd name="T0" fmla="*/ 19 w 1025"/>
                <a:gd name="T1" fmla="*/ 0 h 355"/>
                <a:gd name="T2" fmla="*/ 19 w 1025"/>
                <a:gd name="T3" fmla="*/ 0 h 355"/>
                <a:gd name="T4" fmla="*/ 0 w 1025"/>
                <a:gd name="T5" fmla="*/ 56 h 355"/>
                <a:gd name="T6" fmla="*/ 1006 w 1025"/>
                <a:gd name="T7" fmla="*/ 354 h 355"/>
                <a:gd name="T8" fmla="*/ 1024 w 1025"/>
                <a:gd name="T9" fmla="*/ 298 h 355"/>
                <a:gd name="T10" fmla="*/ 19 w 1025"/>
                <a:gd name="T11" fmla="*/ 0 h 355"/>
              </a:gdLst>
              <a:ahLst/>
              <a:cxnLst>
                <a:cxn ang="0">
                  <a:pos x="T0" y="T1"/>
                </a:cxn>
                <a:cxn ang="0">
                  <a:pos x="T2" y="T3"/>
                </a:cxn>
                <a:cxn ang="0">
                  <a:pos x="T4" y="T5"/>
                </a:cxn>
                <a:cxn ang="0">
                  <a:pos x="T6" y="T7"/>
                </a:cxn>
                <a:cxn ang="0">
                  <a:pos x="T8" y="T9"/>
                </a:cxn>
                <a:cxn ang="0">
                  <a:pos x="T10" y="T11"/>
                </a:cxn>
              </a:cxnLst>
              <a:rect l="0" t="0" r="r" b="b"/>
              <a:pathLst>
                <a:path w="1025" h="355">
                  <a:moveTo>
                    <a:pt x="19" y="0"/>
                  </a:moveTo>
                  <a:lnTo>
                    <a:pt x="19" y="0"/>
                  </a:lnTo>
                  <a:cubicBezTo>
                    <a:pt x="0" y="56"/>
                    <a:pt x="0" y="56"/>
                    <a:pt x="0" y="56"/>
                  </a:cubicBezTo>
                  <a:cubicBezTo>
                    <a:pt x="1006" y="354"/>
                    <a:pt x="1006" y="354"/>
                    <a:pt x="1006" y="354"/>
                  </a:cubicBezTo>
                  <a:cubicBezTo>
                    <a:pt x="1006" y="336"/>
                    <a:pt x="1024" y="317"/>
                    <a:pt x="1024" y="298"/>
                  </a:cubicBezTo>
                  <a:cubicBezTo>
                    <a:pt x="19" y="0"/>
                    <a:pt x="19" y="0"/>
                    <a:pt x="19" y="0"/>
                  </a:cubicBezTo>
                </a:path>
              </a:pathLst>
            </a:custGeom>
            <a:solidFill>
              <a:schemeClr val="bg1">
                <a:lumMod val="75000"/>
              </a:schemeClr>
            </a:solidFill>
            <a:ln>
              <a:noFill/>
            </a:ln>
            <a:effectLst/>
          </p:spPr>
          <p:txBody>
            <a:bodyPr wrap="none" anchor="ctr"/>
            <a:lstStyle/>
            <a:p>
              <a:endParaRPr lang="en-US" sz="675" dirty="0">
                <a:solidFill>
                  <a:prstClr val="black"/>
                </a:solidFill>
                <a:latin typeface="Calibri Light"/>
              </a:endParaRPr>
            </a:p>
          </p:txBody>
        </p:sp>
        <p:sp>
          <p:nvSpPr>
            <p:cNvPr id="7" name="Freeform 6"/>
            <p:cNvSpPr>
              <a:spLocks noChangeArrowheads="1"/>
            </p:cNvSpPr>
            <p:nvPr/>
          </p:nvSpPr>
          <p:spPr bwMode="auto">
            <a:xfrm>
              <a:off x="5824823" y="2786149"/>
              <a:ext cx="675504" cy="1915248"/>
            </a:xfrm>
            <a:custGeom>
              <a:avLst/>
              <a:gdLst>
                <a:gd name="T0" fmla="*/ 316 w 373"/>
                <a:gd name="T1" fmla="*/ 0 h 1062"/>
                <a:gd name="T2" fmla="*/ 316 w 373"/>
                <a:gd name="T3" fmla="*/ 0 h 1062"/>
                <a:gd name="T4" fmla="*/ 0 w 373"/>
                <a:gd name="T5" fmla="*/ 1043 h 1062"/>
                <a:gd name="T6" fmla="*/ 55 w 373"/>
                <a:gd name="T7" fmla="*/ 1061 h 1062"/>
                <a:gd name="T8" fmla="*/ 372 w 373"/>
                <a:gd name="T9" fmla="*/ 18 h 1062"/>
                <a:gd name="T10" fmla="*/ 316 w 373"/>
                <a:gd name="T11" fmla="*/ 0 h 1062"/>
              </a:gdLst>
              <a:ahLst/>
              <a:cxnLst>
                <a:cxn ang="0">
                  <a:pos x="T0" y="T1"/>
                </a:cxn>
                <a:cxn ang="0">
                  <a:pos x="T2" y="T3"/>
                </a:cxn>
                <a:cxn ang="0">
                  <a:pos x="T4" y="T5"/>
                </a:cxn>
                <a:cxn ang="0">
                  <a:pos x="T6" y="T7"/>
                </a:cxn>
                <a:cxn ang="0">
                  <a:pos x="T8" y="T9"/>
                </a:cxn>
                <a:cxn ang="0">
                  <a:pos x="T10" y="T11"/>
                </a:cxn>
              </a:cxnLst>
              <a:rect l="0" t="0" r="r" b="b"/>
              <a:pathLst>
                <a:path w="373" h="1062">
                  <a:moveTo>
                    <a:pt x="316" y="0"/>
                  </a:moveTo>
                  <a:lnTo>
                    <a:pt x="316" y="0"/>
                  </a:lnTo>
                  <a:cubicBezTo>
                    <a:pt x="0" y="1043"/>
                    <a:pt x="0" y="1043"/>
                    <a:pt x="0" y="1043"/>
                  </a:cubicBezTo>
                  <a:cubicBezTo>
                    <a:pt x="55" y="1061"/>
                    <a:pt x="55" y="1061"/>
                    <a:pt x="55" y="1061"/>
                  </a:cubicBezTo>
                  <a:cubicBezTo>
                    <a:pt x="372" y="18"/>
                    <a:pt x="372" y="18"/>
                    <a:pt x="372" y="18"/>
                  </a:cubicBezTo>
                  <a:cubicBezTo>
                    <a:pt x="353" y="0"/>
                    <a:pt x="334" y="0"/>
                    <a:pt x="316" y="0"/>
                  </a:cubicBezTo>
                </a:path>
              </a:pathLst>
            </a:custGeom>
            <a:solidFill>
              <a:schemeClr val="bg1">
                <a:lumMod val="65000"/>
              </a:schemeClr>
            </a:solidFill>
            <a:ln>
              <a:noFill/>
            </a:ln>
            <a:effectLst/>
          </p:spPr>
          <p:txBody>
            <a:bodyPr wrap="none" anchor="ctr"/>
            <a:lstStyle/>
            <a:p>
              <a:endParaRPr lang="en-US" sz="675" dirty="0">
                <a:solidFill>
                  <a:prstClr val="black"/>
                </a:solidFill>
                <a:latin typeface="Calibri Light"/>
              </a:endParaRPr>
            </a:p>
          </p:txBody>
        </p:sp>
        <p:sp>
          <p:nvSpPr>
            <p:cNvPr id="8" name="Freeform 9"/>
            <p:cNvSpPr>
              <a:spLocks noChangeArrowheads="1"/>
            </p:cNvSpPr>
            <p:nvPr/>
          </p:nvSpPr>
          <p:spPr bwMode="auto">
            <a:xfrm>
              <a:off x="3202288" y="7784862"/>
              <a:ext cx="1176167" cy="1509944"/>
            </a:xfrm>
            <a:custGeom>
              <a:avLst/>
              <a:gdLst>
                <a:gd name="T0" fmla="*/ 652 w 653"/>
                <a:gd name="T1" fmla="*/ 652 h 839"/>
                <a:gd name="T2" fmla="*/ 652 w 653"/>
                <a:gd name="T3" fmla="*/ 652 h 839"/>
                <a:gd name="T4" fmla="*/ 633 w 653"/>
                <a:gd name="T5" fmla="*/ 707 h 839"/>
                <a:gd name="T6" fmla="*/ 410 w 653"/>
                <a:gd name="T7" fmla="*/ 838 h 839"/>
                <a:gd name="T8" fmla="*/ 354 w 653"/>
                <a:gd name="T9" fmla="*/ 819 h 839"/>
                <a:gd name="T10" fmla="*/ 0 w 653"/>
                <a:gd name="T11" fmla="*/ 187 h 839"/>
                <a:gd name="T12" fmla="*/ 18 w 653"/>
                <a:gd name="T13" fmla="*/ 131 h 839"/>
                <a:gd name="T14" fmla="*/ 242 w 653"/>
                <a:gd name="T15" fmla="*/ 0 h 839"/>
                <a:gd name="T16" fmla="*/ 298 w 653"/>
                <a:gd name="T17" fmla="*/ 19 h 839"/>
                <a:gd name="T18" fmla="*/ 652 w 653"/>
                <a:gd name="T19" fmla="*/ 65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3" h="839">
                  <a:moveTo>
                    <a:pt x="652" y="652"/>
                  </a:moveTo>
                  <a:lnTo>
                    <a:pt x="652" y="652"/>
                  </a:lnTo>
                  <a:cubicBezTo>
                    <a:pt x="652" y="671"/>
                    <a:pt x="652" y="689"/>
                    <a:pt x="633" y="707"/>
                  </a:cubicBezTo>
                  <a:cubicBezTo>
                    <a:pt x="410" y="838"/>
                    <a:pt x="410" y="838"/>
                    <a:pt x="410" y="838"/>
                  </a:cubicBezTo>
                  <a:cubicBezTo>
                    <a:pt x="391" y="838"/>
                    <a:pt x="372" y="838"/>
                    <a:pt x="354" y="819"/>
                  </a:cubicBezTo>
                  <a:cubicBezTo>
                    <a:pt x="0" y="187"/>
                    <a:pt x="0" y="187"/>
                    <a:pt x="0" y="187"/>
                  </a:cubicBezTo>
                  <a:cubicBezTo>
                    <a:pt x="0" y="168"/>
                    <a:pt x="0" y="149"/>
                    <a:pt x="18" y="131"/>
                  </a:cubicBezTo>
                  <a:cubicBezTo>
                    <a:pt x="242" y="0"/>
                    <a:pt x="242" y="0"/>
                    <a:pt x="242" y="0"/>
                  </a:cubicBezTo>
                  <a:cubicBezTo>
                    <a:pt x="261" y="0"/>
                    <a:pt x="279" y="0"/>
                    <a:pt x="298" y="19"/>
                  </a:cubicBezTo>
                  <a:lnTo>
                    <a:pt x="652" y="652"/>
                  </a:lnTo>
                </a:path>
              </a:pathLst>
            </a:custGeom>
            <a:solidFill>
              <a:schemeClr val="accent5">
                <a:lumMod val="60000"/>
                <a:lumOff val="4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 name="Freeform 10"/>
            <p:cNvSpPr>
              <a:spLocks noChangeArrowheads="1"/>
            </p:cNvSpPr>
            <p:nvPr/>
          </p:nvSpPr>
          <p:spPr bwMode="auto">
            <a:xfrm>
              <a:off x="2328110" y="6545119"/>
              <a:ext cx="1748357" cy="1883453"/>
            </a:xfrm>
            <a:custGeom>
              <a:avLst/>
              <a:gdLst>
                <a:gd name="T0" fmla="*/ 969 w 970"/>
                <a:gd name="T1" fmla="*/ 671 h 1044"/>
                <a:gd name="T2" fmla="*/ 969 w 970"/>
                <a:gd name="T3" fmla="*/ 671 h 1044"/>
                <a:gd name="T4" fmla="*/ 950 w 970"/>
                <a:gd name="T5" fmla="*/ 727 h 1044"/>
                <a:gd name="T6" fmla="*/ 410 w 970"/>
                <a:gd name="T7" fmla="*/ 1025 h 1044"/>
                <a:gd name="T8" fmla="*/ 354 w 970"/>
                <a:gd name="T9" fmla="*/ 1006 h 1044"/>
                <a:gd name="T10" fmla="*/ 0 w 970"/>
                <a:gd name="T11" fmla="*/ 373 h 1044"/>
                <a:gd name="T12" fmla="*/ 19 w 970"/>
                <a:gd name="T13" fmla="*/ 317 h 1044"/>
                <a:gd name="T14" fmla="*/ 559 w 970"/>
                <a:gd name="T15" fmla="*/ 19 h 1044"/>
                <a:gd name="T16" fmla="*/ 615 w 970"/>
                <a:gd name="T17" fmla="*/ 19 h 1044"/>
                <a:gd name="T18" fmla="*/ 969 w 970"/>
                <a:gd name="T19" fmla="*/ 671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0" h="1044">
                  <a:moveTo>
                    <a:pt x="969" y="671"/>
                  </a:moveTo>
                  <a:lnTo>
                    <a:pt x="969" y="671"/>
                  </a:lnTo>
                  <a:cubicBezTo>
                    <a:pt x="969" y="689"/>
                    <a:pt x="969" y="708"/>
                    <a:pt x="950" y="727"/>
                  </a:cubicBezTo>
                  <a:cubicBezTo>
                    <a:pt x="410" y="1025"/>
                    <a:pt x="410" y="1025"/>
                    <a:pt x="410" y="1025"/>
                  </a:cubicBezTo>
                  <a:cubicBezTo>
                    <a:pt x="392" y="1043"/>
                    <a:pt x="373" y="1025"/>
                    <a:pt x="354" y="1006"/>
                  </a:cubicBezTo>
                  <a:cubicBezTo>
                    <a:pt x="0" y="373"/>
                    <a:pt x="0" y="373"/>
                    <a:pt x="0" y="373"/>
                  </a:cubicBezTo>
                  <a:cubicBezTo>
                    <a:pt x="0" y="354"/>
                    <a:pt x="0" y="317"/>
                    <a:pt x="19" y="317"/>
                  </a:cubicBezTo>
                  <a:cubicBezTo>
                    <a:pt x="559" y="19"/>
                    <a:pt x="559" y="19"/>
                    <a:pt x="559" y="19"/>
                  </a:cubicBezTo>
                  <a:cubicBezTo>
                    <a:pt x="578" y="0"/>
                    <a:pt x="597" y="0"/>
                    <a:pt x="615" y="19"/>
                  </a:cubicBezTo>
                  <a:lnTo>
                    <a:pt x="969" y="671"/>
                  </a:ln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10" name="Freeform 12"/>
            <p:cNvSpPr>
              <a:spLocks noChangeArrowheads="1"/>
            </p:cNvSpPr>
            <p:nvPr/>
          </p:nvSpPr>
          <p:spPr bwMode="auto">
            <a:xfrm>
              <a:off x="4712233" y="4367620"/>
              <a:ext cx="2082134" cy="3393399"/>
            </a:xfrm>
            <a:custGeom>
              <a:avLst/>
              <a:gdLst>
                <a:gd name="T0" fmla="*/ 1154 w 1155"/>
                <a:gd name="T1" fmla="*/ 1750 h 1882"/>
                <a:gd name="T2" fmla="*/ 1154 w 1155"/>
                <a:gd name="T3" fmla="*/ 1750 h 1882"/>
                <a:gd name="T4" fmla="*/ 1136 w 1155"/>
                <a:gd name="T5" fmla="*/ 1806 h 1882"/>
                <a:gd name="T6" fmla="*/ 1024 w 1155"/>
                <a:gd name="T7" fmla="*/ 1862 h 1882"/>
                <a:gd name="T8" fmla="*/ 987 w 1155"/>
                <a:gd name="T9" fmla="*/ 1843 h 1882"/>
                <a:gd name="T10" fmla="*/ 19 w 1155"/>
                <a:gd name="T11" fmla="*/ 112 h 1882"/>
                <a:gd name="T12" fmla="*/ 19 w 1155"/>
                <a:gd name="T13" fmla="*/ 75 h 1882"/>
                <a:gd name="T14" fmla="*/ 130 w 1155"/>
                <a:gd name="T15" fmla="*/ 0 h 1882"/>
                <a:gd name="T16" fmla="*/ 186 w 1155"/>
                <a:gd name="T17" fmla="*/ 19 h 1882"/>
                <a:gd name="T18" fmla="*/ 1154 w 1155"/>
                <a:gd name="T19" fmla="*/ 1750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5" h="1882">
                  <a:moveTo>
                    <a:pt x="1154" y="1750"/>
                  </a:moveTo>
                  <a:lnTo>
                    <a:pt x="1154" y="1750"/>
                  </a:lnTo>
                  <a:cubicBezTo>
                    <a:pt x="1154" y="1769"/>
                    <a:pt x="1154" y="1788"/>
                    <a:pt x="1136" y="1806"/>
                  </a:cubicBezTo>
                  <a:cubicBezTo>
                    <a:pt x="1024" y="1862"/>
                    <a:pt x="1024" y="1862"/>
                    <a:pt x="1024" y="1862"/>
                  </a:cubicBezTo>
                  <a:cubicBezTo>
                    <a:pt x="1005" y="1881"/>
                    <a:pt x="987" y="1862"/>
                    <a:pt x="987" y="1843"/>
                  </a:cubicBezTo>
                  <a:cubicBezTo>
                    <a:pt x="19" y="112"/>
                    <a:pt x="19" y="112"/>
                    <a:pt x="19" y="112"/>
                  </a:cubicBezTo>
                  <a:cubicBezTo>
                    <a:pt x="0" y="93"/>
                    <a:pt x="0" y="75"/>
                    <a:pt x="19" y="75"/>
                  </a:cubicBezTo>
                  <a:cubicBezTo>
                    <a:pt x="130" y="0"/>
                    <a:pt x="130" y="0"/>
                    <a:pt x="130" y="0"/>
                  </a:cubicBezTo>
                  <a:cubicBezTo>
                    <a:pt x="149" y="0"/>
                    <a:pt x="168" y="0"/>
                    <a:pt x="186" y="19"/>
                  </a:cubicBezTo>
                  <a:lnTo>
                    <a:pt x="1154" y="1750"/>
                  </a:ln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11" name="Freeform 13"/>
            <p:cNvSpPr>
              <a:spLocks noChangeArrowheads="1"/>
            </p:cNvSpPr>
            <p:nvPr/>
          </p:nvSpPr>
          <p:spPr bwMode="auto">
            <a:xfrm>
              <a:off x="2399636" y="6918628"/>
              <a:ext cx="1104642" cy="1374847"/>
            </a:xfrm>
            <a:custGeom>
              <a:avLst/>
              <a:gdLst>
                <a:gd name="T0" fmla="*/ 242 w 615"/>
                <a:gd name="T1" fmla="*/ 93 h 765"/>
                <a:gd name="T2" fmla="*/ 261 w 615"/>
                <a:gd name="T3" fmla="*/ 0 h 765"/>
                <a:gd name="T4" fmla="*/ 298 w 615"/>
                <a:gd name="T5" fmla="*/ 93 h 765"/>
                <a:gd name="T6" fmla="*/ 354 w 615"/>
                <a:gd name="T7" fmla="*/ 205 h 765"/>
                <a:gd name="T8" fmla="*/ 316 w 615"/>
                <a:gd name="T9" fmla="*/ 112 h 765"/>
                <a:gd name="T10" fmla="*/ 298 w 615"/>
                <a:gd name="T11" fmla="*/ 205 h 765"/>
                <a:gd name="T12" fmla="*/ 428 w 615"/>
                <a:gd name="T13" fmla="*/ 298 h 765"/>
                <a:gd name="T14" fmla="*/ 428 w 615"/>
                <a:gd name="T15" fmla="*/ 242 h 765"/>
                <a:gd name="T16" fmla="*/ 335 w 615"/>
                <a:gd name="T17" fmla="*/ 279 h 765"/>
                <a:gd name="T18" fmla="*/ 428 w 615"/>
                <a:gd name="T19" fmla="*/ 298 h 765"/>
                <a:gd name="T20" fmla="*/ 503 w 615"/>
                <a:gd name="T21" fmla="*/ 373 h 765"/>
                <a:gd name="T22" fmla="*/ 410 w 615"/>
                <a:gd name="T23" fmla="*/ 354 h 765"/>
                <a:gd name="T24" fmla="*/ 447 w 615"/>
                <a:gd name="T25" fmla="*/ 428 h 765"/>
                <a:gd name="T26" fmla="*/ 205 w 615"/>
                <a:gd name="T27" fmla="*/ 149 h 765"/>
                <a:gd name="T28" fmla="*/ 149 w 615"/>
                <a:gd name="T29" fmla="*/ 75 h 765"/>
                <a:gd name="T30" fmla="*/ 130 w 615"/>
                <a:gd name="T31" fmla="*/ 149 h 765"/>
                <a:gd name="T32" fmla="*/ 261 w 615"/>
                <a:gd name="T33" fmla="*/ 261 h 765"/>
                <a:gd name="T34" fmla="*/ 261 w 615"/>
                <a:gd name="T35" fmla="*/ 186 h 765"/>
                <a:gd name="T36" fmla="*/ 167 w 615"/>
                <a:gd name="T37" fmla="*/ 224 h 765"/>
                <a:gd name="T38" fmla="*/ 261 w 615"/>
                <a:gd name="T39" fmla="*/ 261 h 765"/>
                <a:gd name="T40" fmla="*/ 335 w 615"/>
                <a:gd name="T41" fmla="*/ 317 h 765"/>
                <a:gd name="T42" fmla="*/ 242 w 615"/>
                <a:gd name="T43" fmla="*/ 298 h 765"/>
                <a:gd name="T44" fmla="*/ 298 w 615"/>
                <a:gd name="T45" fmla="*/ 373 h 765"/>
                <a:gd name="T46" fmla="*/ 372 w 615"/>
                <a:gd name="T47" fmla="*/ 466 h 765"/>
                <a:gd name="T48" fmla="*/ 335 w 615"/>
                <a:gd name="T49" fmla="*/ 391 h 765"/>
                <a:gd name="T50" fmla="*/ 316 w 615"/>
                <a:gd name="T51" fmla="*/ 466 h 765"/>
                <a:gd name="T52" fmla="*/ 93 w 615"/>
                <a:gd name="T53" fmla="*/ 205 h 765"/>
                <a:gd name="T54" fmla="*/ 93 w 615"/>
                <a:gd name="T55" fmla="*/ 130 h 765"/>
                <a:gd name="T56" fmla="*/ 0 w 615"/>
                <a:gd name="T57" fmla="*/ 186 h 765"/>
                <a:gd name="T58" fmla="*/ 93 w 615"/>
                <a:gd name="T59" fmla="*/ 205 h 765"/>
                <a:gd name="T60" fmla="*/ 167 w 615"/>
                <a:gd name="T61" fmla="*/ 279 h 765"/>
                <a:gd name="T62" fmla="*/ 74 w 615"/>
                <a:gd name="T63" fmla="*/ 242 h 765"/>
                <a:gd name="T64" fmla="*/ 130 w 615"/>
                <a:gd name="T65" fmla="*/ 335 h 765"/>
                <a:gd name="T66" fmla="*/ 205 w 615"/>
                <a:gd name="T67" fmla="*/ 428 h 765"/>
                <a:gd name="T68" fmla="*/ 167 w 615"/>
                <a:gd name="T69" fmla="*/ 335 h 765"/>
                <a:gd name="T70" fmla="*/ 149 w 615"/>
                <a:gd name="T71" fmla="*/ 428 h 765"/>
                <a:gd name="T72" fmla="*/ 279 w 615"/>
                <a:gd name="T73" fmla="*/ 522 h 765"/>
                <a:gd name="T74" fmla="*/ 279 w 615"/>
                <a:gd name="T75" fmla="*/ 466 h 765"/>
                <a:gd name="T76" fmla="*/ 186 w 615"/>
                <a:gd name="T77" fmla="*/ 503 h 765"/>
                <a:gd name="T78" fmla="*/ 279 w 615"/>
                <a:gd name="T79" fmla="*/ 522 h 765"/>
                <a:gd name="T80" fmla="*/ 559 w 615"/>
                <a:gd name="T81" fmla="*/ 484 h 765"/>
                <a:gd name="T82" fmla="*/ 465 w 615"/>
                <a:gd name="T83" fmla="*/ 447 h 765"/>
                <a:gd name="T84" fmla="*/ 521 w 615"/>
                <a:gd name="T85" fmla="*/ 540 h 765"/>
                <a:gd name="T86" fmla="*/ 596 w 615"/>
                <a:gd name="T87" fmla="*/ 633 h 765"/>
                <a:gd name="T88" fmla="*/ 559 w 615"/>
                <a:gd name="T89" fmla="*/ 540 h 765"/>
                <a:gd name="T90" fmla="*/ 540 w 615"/>
                <a:gd name="T91" fmla="*/ 633 h 765"/>
                <a:gd name="T92" fmla="*/ 428 w 615"/>
                <a:gd name="T93" fmla="*/ 577 h 765"/>
                <a:gd name="T94" fmla="*/ 428 w 615"/>
                <a:gd name="T95" fmla="*/ 503 h 765"/>
                <a:gd name="T96" fmla="*/ 354 w 615"/>
                <a:gd name="T97" fmla="*/ 559 h 765"/>
                <a:gd name="T98" fmla="*/ 428 w 615"/>
                <a:gd name="T99" fmla="*/ 577 h 765"/>
                <a:gd name="T100" fmla="*/ 503 w 615"/>
                <a:gd name="T101" fmla="*/ 652 h 765"/>
                <a:gd name="T102" fmla="*/ 428 w 615"/>
                <a:gd name="T103" fmla="*/ 615 h 765"/>
                <a:gd name="T104" fmla="*/ 465 w 615"/>
                <a:gd name="T105" fmla="*/ 708 h 765"/>
                <a:gd name="T106" fmla="*/ 335 w 615"/>
                <a:gd name="T107" fmla="*/ 633 h 765"/>
                <a:gd name="T108" fmla="*/ 279 w 615"/>
                <a:gd name="T109" fmla="*/ 559 h 765"/>
                <a:gd name="T110" fmla="*/ 261 w 615"/>
                <a:gd name="T111" fmla="*/ 633 h 765"/>
                <a:gd name="T112" fmla="*/ 391 w 615"/>
                <a:gd name="T113" fmla="*/ 745 h 765"/>
                <a:gd name="T114" fmla="*/ 391 w 615"/>
                <a:gd name="T115" fmla="*/ 671 h 765"/>
                <a:gd name="T116" fmla="*/ 298 w 615"/>
                <a:gd name="T117" fmla="*/ 726 h 765"/>
                <a:gd name="T118" fmla="*/ 391 w 615"/>
                <a:gd name="T119" fmla="*/ 745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5" h="765">
                  <a:moveTo>
                    <a:pt x="279" y="112"/>
                  </a:moveTo>
                  <a:lnTo>
                    <a:pt x="279" y="112"/>
                  </a:lnTo>
                  <a:cubicBezTo>
                    <a:pt x="261" y="112"/>
                    <a:pt x="242" y="112"/>
                    <a:pt x="242" y="93"/>
                  </a:cubicBezTo>
                  <a:cubicBezTo>
                    <a:pt x="223" y="56"/>
                    <a:pt x="223" y="56"/>
                    <a:pt x="223" y="56"/>
                  </a:cubicBezTo>
                  <a:cubicBezTo>
                    <a:pt x="205" y="56"/>
                    <a:pt x="223" y="37"/>
                    <a:pt x="223" y="19"/>
                  </a:cubicBezTo>
                  <a:cubicBezTo>
                    <a:pt x="261" y="0"/>
                    <a:pt x="261" y="0"/>
                    <a:pt x="261" y="0"/>
                  </a:cubicBezTo>
                  <a:cubicBezTo>
                    <a:pt x="279" y="0"/>
                    <a:pt x="298" y="0"/>
                    <a:pt x="298" y="19"/>
                  </a:cubicBezTo>
                  <a:cubicBezTo>
                    <a:pt x="316" y="56"/>
                    <a:pt x="316" y="56"/>
                    <a:pt x="316" y="56"/>
                  </a:cubicBezTo>
                  <a:cubicBezTo>
                    <a:pt x="316" y="56"/>
                    <a:pt x="316" y="75"/>
                    <a:pt x="298" y="93"/>
                  </a:cubicBezTo>
                  <a:lnTo>
                    <a:pt x="279" y="112"/>
                  </a:lnTo>
                  <a:close/>
                  <a:moveTo>
                    <a:pt x="354" y="205"/>
                  </a:moveTo>
                  <a:lnTo>
                    <a:pt x="354" y="205"/>
                  </a:lnTo>
                  <a:cubicBezTo>
                    <a:pt x="372" y="186"/>
                    <a:pt x="391" y="168"/>
                    <a:pt x="372" y="149"/>
                  </a:cubicBezTo>
                  <a:cubicBezTo>
                    <a:pt x="354" y="130"/>
                    <a:pt x="354" y="130"/>
                    <a:pt x="354" y="130"/>
                  </a:cubicBezTo>
                  <a:cubicBezTo>
                    <a:pt x="354" y="112"/>
                    <a:pt x="335" y="112"/>
                    <a:pt x="316" y="112"/>
                  </a:cubicBezTo>
                  <a:cubicBezTo>
                    <a:pt x="298" y="130"/>
                    <a:pt x="298" y="130"/>
                    <a:pt x="298" y="130"/>
                  </a:cubicBezTo>
                  <a:cubicBezTo>
                    <a:pt x="279" y="130"/>
                    <a:pt x="279" y="149"/>
                    <a:pt x="279" y="168"/>
                  </a:cubicBezTo>
                  <a:cubicBezTo>
                    <a:pt x="298" y="205"/>
                    <a:pt x="298" y="205"/>
                    <a:pt x="298" y="205"/>
                  </a:cubicBezTo>
                  <a:cubicBezTo>
                    <a:pt x="298" y="205"/>
                    <a:pt x="316" y="224"/>
                    <a:pt x="335" y="205"/>
                  </a:cubicBezTo>
                  <a:lnTo>
                    <a:pt x="354" y="205"/>
                  </a:lnTo>
                  <a:close/>
                  <a:moveTo>
                    <a:pt x="428" y="298"/>
                  </a:moveTo>
                  <a:lnTo>
                    <a:pt x="428" y="298"/>
                  </a:lnTo>
                  <a:cubicBezTo>
                    <a:pt x="447" y="298"/>
                    <a:pt x="447" y="279"/>
                    <a:pt x="428" y="261"/>
                  </a:cubicBezTo>
                  <a:cubicBezTo>
                    <a:pt x="428" y="242"/>
                    <a:pt x="428" y="242"/>
                    <a:pt x="428" y="242"/>
                  </a:cubicBezTo>
                  <a:cubicBezTo>
                    <a:pt x="410" y="224"/>
                    <a:pt x="391" y="224"/>
                    <a:pt x="372" y="224"/>
                  </a:cubicBezTo>
                  <a:cubicBezTo>
                    <a:pt x="354" y="242"/>
                    <a:pt x="354" y="242"/>
                    <a:pt x="354" y="242"/>
                  </a:cubicBezTo>
                  <a:cubicBezTo>
                    <a:pt x="335" y="242"/>
                    <a:pt x="335" y="261"/>
                    <a:pt x="335" y="279"/>
                  </a:cubicBezTo>
                  <a:cubicBezTo>
                    <a:pt x="354" y="317"/>
                    <a:pt x="354" y="317"/>
                    <a:pt x="354" y="317"/>
                  </a:cubicBezTo>
                  <a:cubicBezTo>
                    <a:pt x="354" y="317"/>
                    <a:pt x="372" y="335"/>
                    <a:pt x="391" y="317"/>
                  </a:cubicBezTo>
                  <a:lnTo>
                    <a:pt x="428" y="298"/>
                  </a:lnTo>
                  <a:close/>
                  <a:moveTo>
                    <a:pt x="484" y="410"/>
                  </a:moveTo>
                  <a:lnTo>
                    <a:pt x="484" y="410"/>
                  </a:lnTo>
                  <a:cubicBezTo>
                    <a:pt x="503" y="410"/>
                    <a:pt x="503" y="391"/>
                    <a:pt x="503" y="373"/>
                  </a:cubicBezTo>
                  <a:cubicBezTo>
                    <a:pt x="484" y="335"/>
                    <a:pt x="484" y="335"/>
                    <a:pt x="484" y="335"/>
                  </a:cubicBezTo>
                  <a:cubicBezTo>
                    <a:pt x="465" y="335"/>
                    <a:pt x="447" y="317"/>
                    <a:pt x="447" y="335"/>
                  </a:cubicBezTo>
                  <a:cubicBezTo>
                    <a:pt x="410" y="354"/>
                    <a:pt x="410" y="354"/>
                    <a:pt x="410" y="354"/>
                  </a:cubicBezTo>
                  <a:cubicBezTo>
                    <a:pt x="391" y="354"/>
                    <a:pt x="391" y="373"/>
                    <a:pt x="391" y="391"/>
                  </a:cubicBezTo>
                  <a:cubicBezTo>
                    <a:pt x="410" y="410"/>
                    <a:pt x="410" y="410"/>
                    <a:pt x="410" y="410"/>
                  </a:cubicBezTo>
                  <a:cubicBezTo>
                    <a:pt x="428" y="428"/>
                    <a:pt x="447" y="428"/>
                    <a:pt x="447" y="428"/>
                  </a:cubicBezTo>
                  <a:lnTo>
                    <a:pt x="484" y="410"/>
                  </a:lnTo>
                  <a:close/>
                  <a:moveTo>
                    <a:pt x="205" y="149"/>
                  </a:moveTo>
                  <a:lnTo>
                    <a:pt x="205" y="149"/>
                  </a:lnTo>
                  <a:cubicBezTo>
                    <a:pt x="205" y="130"/>
                    <a:pt x="223" y="112"/>
                    <a:pt x="205" y="112"/>
                  </a:cubicBezTo>
                  <a:cubicBezTo>
                    <a:pt x="186" y="75"/>
                    <a:pt x="186" y="75"/>
                    <a:pt x="186" y="75"/>
                  </a:cubicBezTo>
                  <a:cubicBezTo>
                    <a:pt x="186" y="56"/>
                    <a:pt x="167" y="56"/>
                    <a:pt x="149" y="75"/>
                  </a:cubicBezTo>
                  <a:cubicBezTo>
                    <a:pt x="130" y="75"/>
                    <a:pt x="130" y="75"/>
                    <a:pt x="130" y="75"/>
                  </a:cubicBezTo>
                  <a:cubicBezTo>
                    <a:pt x="112" y="93"/>
                    <a:pt x="112" y="112"/>
                    <a:pt x="112" y="130"/>
                  </a:cubicBezTo>
                  <a:cubicBezTo>
                    <a:pt x="130" y="149"/>
                    <a:pt x="130" y="149"/>
                    <a:pt x="130" y="149"/>
                  </a:cubicBezTo>
                  <a:cubicBezTo>
                    <a:pt x="130" y="168"/>
                    <a:pt x="149" y="168"/>
                    <a:pt x="167" y="168"/>
                  </a:cubicBezTo>
                  <a:lnTo>
                    <a:pt x="205" y="149"/>
                  </a:lnTo>
                  <a:close/>
                  <a:moveTo>
                    <a:pt x="261" y="261"/>
                  </a:moveTo>
                  <a:lnTo>
                    <a:pt x="261" y="261"/>
                  </a:lnTo>
                  <a:cubicBezTo>
                    <a:pt x="279" y="242"/>
                    <a:pt x="279" y="224"/>
                    <a:pt x="261" y="205"/>
                  </a:cubicBezTo>
                  <a:cubicBezTo>
                    <a:pt x="261" y="186"/>
                    <a:pt x="261" y="186"/>
                    <a:pt x="261" y="186"/>
                  </a:cubicBezTo>
                  <a:cubicBezTo>
                    <a:pt x="242" y="168"/>
                    <a:pt x="223" y="168"/>
                    <a:pt x="205" y="168"/>
                  </a:cubicBezTo>
                  <a:cubicBezTo>
                    <a:pt x="186" y="186"/>
                    <a:pt x="186" y="186"/>
                    <a:pt x="186" y="186"/>
                  </a:cubicBezTo>
                  <a:cubicBezTo>
                    <a:pt x="167" y="205"/>
                    <a:pt x="167" y="224"/>
                    <a:pt x="167" y="224"/>
                  </a:cubicBezTo>
                  <a:cubicBezTo>
                    <a:pt x="186" y="261"/>
                    <a:pt x="186" y="261"/>
                    <a:pt x="186" y="261"/>
                  </a:cubicBezTo>
                  <a:cubicBezTo>
                    <a:pt x="205" y="279"/>
                    <a:pt x="223" y="279"/>
                    <a:pt x="223" y="261"/>
                  </a:cubicBezTo>
                  <a:lnTo>
                    <a:pt x="261" y="261"/>
                  </a:lnTo>
                  <a:close/>
                  <a:moveTo>
                    <a:pt x="316" y="354"/>
                  </a:moveTo>
                  <a:lnTo>
                    <a:pt x="316" y="354"/>
                  </a:lnTo>
                  <a:cubicBezTo>
                    <a:pt x="335" y="354"/>
                    <a:pt x="335" y="335"/>
                    <a:pt x="335" y="317"/>
                  </a:cubicBezTo>
                  <a:cubicBezTo>
                    <a:pt x="316" y="298"/>
                    <a:pt x="316" y="298"/>
                    <a:pt x="316" y="298"/>
                  </a:cubicBezTo>
                  <a:cubicBezTo>
                    <a:pt x="298" y="279"/>
                    <a:pt x="279" y="279"/>
                    <a:pt x="279" y="279"/>
                  </a:cubicBezTo>
                  <a:cubicBezTo>
                    <a:pt x="242" y="298"/>
                    <a:pt x="242" y="298"/>
                    <a:pt x="242" y="298"/>
                  </a:cubicBezTo>
                  <a:cubicBezTo>
                    <a:pt x="223" y="298"/>
                    <a:pt x="223" y="317"/>
                    <a:pt x="242" y="335"/>
                  </a:cubicBezTo>
                  <a:cubicBezTo>
                    <a:pt x="242" y="373"/>
                    <a:pt x="242" y="373"/>
                    <a:pt x="242" y="373"/>
                  </a:cubicBezTo>
                  <a:cubicBezTo>
                    <a:pt x="261" y="373"/>
                    <a:pt x="279" y="391"/>
                    <a:pt x="298" y="373"/>
                  </a:cubicBezTo>
                  <a:lnTo>
                    <a:pt x="316" y="354"/>
                  </a:lnTo>
                  <a:close/>
                  <a:moveTo>
                    <a:pt x="372" y="466"/>
                  </a:moveTo>
                  <a:lnTo>
                    <a:pt x="372" y="466"/>
                  </a:lnTo>
                  <a:cubicBezTo>
                    <a:pt x="391" y="466"/>
                    <a:pt x="391" y="447"/>
                    <a:pt x="391" y="428"/>
                  </a:cubicBezTo>
                  <a:cubicBezTo>
                    <a:pt x="372" y="410"/>
                    <a:pt x="372" y="410"/>
                    <a:pt x="372" y="410"/>
                  </a:cubicBezTo>
                  <a:cubicBezTo>
                    <a:pt x="372" y="391"/>
                    <a:pt x="354" y="391"/>
                    <a:pt x="335" y="391"/>
                  </a:cubicBezTo>
                  <a:cubicBezTo>
                    <a:pt x="298" y="410"/>
                    <a:pt x="298" y="410"/>
                    <a:pt x="298" y="410"/>
                  </a:cubicBezTo>
                  <a:cubicBezTo>
                    <a:pt x="298" y="410"/>
                    <a:pt x="279" y="428"/>
                    <a:pt x="298" y="447"/>
                  </a:cubicBezTo>
                  <a:cubicBezTo>
                    <a:pt x="316" y="466"/>
                    <a:pt x="316" y="466"/>
                    <a:pt x="316" y="466"/>
                  </a:cubicBezTo>
                  <a:cubicBezTo>
                    <a:pt x="316" y="484"/>
                    <a:pt x="335" y="503"/>
                    <a:pt x="354" y="484"/>
                  </a:cubicBezTo>
                  <a:lnTo>
                    <a:pt x="372" y="466"/>
                  </a:lnTo>
                  <a:close/>
                  <a:moveTo>
                    <a:pt x="93" y="205"/>
                  </a:moveTo>
                  <a:lnTo>
                    <a:pt x="93" y="205"/>
                  </a:lnTo>
                  <a:cubicBezTo>
                    <a:pt x="112" y="205"/>
                    <a:pt x="112" y="186"/>
                    <a:pt x="112" y="168"/>
                  </a:cubicBezTo>
                  <a:cubicBezTo>
                    <a:pt x="93" y="130"/>
                    <a:pt x="93" y="130"/>
                    <a:pt x="93" y="130"/>
                  </a:cubicBezTo>
                  <a:cubicBezTo>
                    <a:pt x="74" y="130"/>
                    <a:pt x="56" y="112"/>
                    <a:pt x="56" y="130"/>
                  </a:cubicBezTo>
                  <a:cubicBezTo>
                    <a:pt x="18" y="149"/>
                    <a:pt x="18" y="149"/>
                    <a:pt x="18" y="149"/>
                  </a:cubicBezTo>
                  <a:cubicBezTo>
                    <a:pt x="0" y="149"/>
                    <a:pt x="0" y="168"/>
                    <a:pt x="0" y="186"/>
                  </a:cubicBezTo>
                  <a:cubicBezTo>
                    <a:pt x="18" y="205"/>
                    <a:pt x="18" y="205"/>
                    <a:pt x="18" y="205"/>
                  </a:cubicBezTo>
                  <a:cubicBezTo>
                    <a:pt x="37" y="224"/>
                    <a:pt x="56" y="224"/>
                    <a:pt x="74" y="224"/>
                  </a:cubicBezTo>
                  <a:lnTo>
                    <a:pt x="93" y="205"/>
                  </a:lnTo>
                  <a:close/>
                  <a:moveTo>
                    <a:pt x="149" y="317"/>
                  </a:moveTo>
                  <a:lnTo>
                    <a:pt x="149" y="317"/>
                  </a:lnTo>
                  <a:cubicBezTo>
                    <a:pt x="167" y="298"/>
                    <a:pt x="167" y="279"/>
                    <a:pt x="167" y="279"/>
                  </a:cubicBezTo>
                  <a:cubicBezTo>
                    <a:pt x="149" y="242"/>
                    <a:pt x="149" y="242"/>
                    <a:pt x="149" y="242"/>
                  </a:cubicBezTo>
                  <a:cubicBezTo>
                    <a:pt x="149" y="224"/>
                    <a:pt x="130" y="224"/>
                    <a:pt x="112" y="224"/>
                  </a:cubicBezTo>
                  <a:cubicBezTo>
                    <a:pt x="74" y="242"/>
                    <a:pt x="74" y="242"/>
                    <a:pt x="74" y="242"/>
                  </a:cubicBezTo>
                  <a:cubicBezTo>
                    <a:pt x="74" y="261"/>
                    <a:pt x="56" y="279"/>
                    <a:pt x="74" y="279"/>
                  </a:cubicBezTo>
                  <a:cubicBezTo>
                    <a:pt x="93" y="317"/>
                    <a:pt x="93" y="317"/>
                    <a:pt x="93" y="317"/>
                  </a:cubicBezTo>
                  <a:cubicBezTo>
                    <a:pt x="93" y="335"/>
                    <a:pt x="112" y="335"/>
                    <a:pt x="130" y="335"/>
                  </a:cubicBezTo>
                  <a:lnTo>
                    <a:pt x="149" y="317"/>
                  </a:lnTo>
                  <a:close/>
                  <a:moveTo>
                    <a:pt x="205" y="428"/>
                  </a:moveTo>
                  <a:lnTo>
                    <a:pt x="205" y="428"/>
                  </a:lnTo>
                  <a:cubicBezTo>
                    <a:pt x="223" y="410"/>
                    <a:pt x="242" y="391"/>
                    <a:pt x="223" y="373"/>
                  </a:cubicBezTo>
                  <a:cubicBezTo>
                    <a:pt x="205" y="354"/>
                    <a:pt x="205" y="354"/>
                    <a:pt x="205" y="354"/>
                  </a:cubicBezTo>
                  <a:cubicBezTo>
                    <a:pt x="205" y="335"/>
                    <a:pt x="186" y="335"/>
                    <a:pt x="167" y="335"/>
                  </a:cubicBezTo>
                  <a:cubicBezTo>
                    <a:pt x="149" y="354"/>
                    <a:pt x="149" y="354"/>
                    <a:pt x="149" y="354"/>
                  </a:cubicBezTo>
                  <a:cubicBezTo>
                    <a:pt x="130" y="373"/>
                    <a:pt x="130" y="391"/>
                    <a:pt x="130" y="391"/>
                  </a:cubicBezTo>
                  <a:cubicBezTo>
                    <a:pt x="149" y="428"/>
                    <a:pt x="149" y="428"/>
                    <a:pt x="149" y="428"/>
                  </a:cubicBezTo>
                  <a:cubicBezTo>
                    <a:pt x="149" y="447"/>
                    <a:pt x="167" y="447"/>
                    <a:pt x="186" y="428"/>
                  </a:cubicBezTo>
                  <a:lnTo>
                    <a:pt x="205" y="428"/>
                  </a:lnTo>
                  <a:close/>
                  <a:moveTo>
                    <a:pt x="279" y="522"/>
                  </a:moveTo>
                  <a:lnTo>
                    <a:pt x="279" y="522"/>
                  </a:lnTo>
                  <a:cubicBezTo>
                    <a:pt x="298" y="522"/>
                    <a:pt x="298" y="503"/>
                    <a:pt x="279" y="484"/>
                  </a:cubicBezTo>
                  <a:cubicBezTo>
                    <a:pt x="279" y="466"/>
                    <a:pt x="279" y="466"/>
                    <a:pt x="279" y="466"/>
                  </a:cubicBezTo>
                  <a:cubicBezTo>
                    <a:pt x="261" y="447"/>
                    <a:pt x="242" y="447"/>
                    <a:pt x="223" y="447"/>
                  </a:cubicBezTo>
                  <a:cubicBezTo>
                    <a:pt x="205" y="466"/>
                    <a:pt x="205" y="466"/>
                    <a:pt x="205" y="466"/>
                  </a:cubicBezTo>
                  <a:cubicBezTo>
                    <a:pt x="186" y="466"/>
                    <a:pt x="186" y="484"/>
                    <a:pt x="186" y="503"/>
                  </a:cubicBezTo>
                  <a:cubicBezTo>
                    <a:pt x="205" y="540"/>
                    <a:pt x="205" y="540"/>
                    <a:pt x="205" y="540"/>
                  </a:cubicBezTo>
                  <a:cubicBezTo>
                    <a:pt x="205" y="540"/>
                    <a:pt x="223" y="559"/>
                    <a:pt x="242" y="540"/>
                  </a:cubicBezTo>
                  <a:lnTo>
                    <a:pt x="279" y="522"/>
                  </a:lnTo>
                  <a:close/>
                  <a:moveTo>
                    <a:pt x="540" y="522"/>
                  </a:moveTo>
                  <a:lnTo>
                    <a:pt x="540" y="522"/>
                  </a:lnTo>
                  <a:cubicBezTo>
                    <a:pt x="559" y="503"/>
                    <a:pt x="559" y="484"/>
                    <a:pt x="559" y="484"/>
                  </a:cubicBezTo>
                  <a:cubicBezTo>
                    <a:pt x="540" y="447"/>
                    <a:pt x="540" y="447"/>
                    <a:pt x="540" y="447"/>
                  </a:cubicBezTo>
                  <a:cubicBezTo>
                    <a:pt x="521" y="428"/>
                    <a:pt x="503" y="428"/>
                    <a:pt x="503" y="428"/>
                  </a:cubicBezTo>
                  <a:cubicBezTo>
                    <a:pt x="465" y="447"/>
                    <a:pt x="465" y="447"/>
                    <a:pt x="465" y="447"/>
                  </a:cubicBezTo>
                  <a:cubicBezTo>
                    <a:pt x="447" y="466"/>
                    <a:pt x="447" y="484"/>
                    <a:pt x="447" y="484"/>
                  </a:cubicBezTo>
                  <a:cubicBezTo>
                    <a:pt x="465" y="522"/>
                    <a:pt x="465" y="522"/>
                    <a:pt x="465" y="522"/>
                  </a:cubicBezTo>
                  <a:cubicBezTo>
                    <a:pt x="484" y="540"/>
                    <a:pt x="503" y="540"/>
                    <a:pt x="521" y="540"/>
                  </a:cubicBezTo>
                  <a:lnTo>
                    <a:pt x="540" y="522"/>
                  </a:lnTo>
                  <a:close/>
                  <a:moveTo>
                    <a:pt x="596" y="633"/>
                  </a:moveTo>
                  <a:lnTo>
                    <a:pt x="596" y="633"/>
                  </a:lnTo>
                  <a:cubicBezTo>
                    <a:pt x="614" y="615"/>
                    <a:pt x="614" y="596"/>
                    <a:pt x="614" y="577"/>
                  </a:cubicBezTo>
                  <a:cubicBezTo>
                    <a:pt x="596" y="559"/>
                    <a:pt x="596" y="559"/>
                    <a:pt x="596" y="559"/>
                  </a:cubicBezTo>
                  <a:cubicBezTo>
                    <a:pt x="596" y="540"/>
                    <a:pt x="577" y="540"/>
                    <a:pt x="559" y="540"/>
                  </a:cubicBezTo>
                  <a:cubicBezTo>
                    <a:pt x="521" y="559"/>
                    <a:pt x="521" y="559"/>
                    <a:pt x="521" y="559"/>
                  </a:cubicBezTo>
                  <a:cubicBezTo>
                    <a:pt x="521" y="577"/>
                    <a:pt x="503" y="596"/>
                    <a:pt x="521" y="596"/>
                  </a:cubicBezTo>
                  <a:cubicBezTo>
                    <a:pt x="540" y="633"/>
                    <a:pt x="540" y="633"/>
                    <a:pt x="540" y="633"/>
                  </a:cubicBezTo>
                  <a:cubicBezTo>
                    <a:pt x="540" y="652"/>
                    <a:pt x="559" y="652"/>
                    <a:pt x="577" y="633"/>
                  </a:cubicBezTo>
                  <a:lnTo>
                    <a:pt x="596" y="633"/>
                  </a:lnTo>
                  <a:close/>
                  <a:moveTo>
                    <a:pt x="428" y="577"/>
                  </a:moveTo>
                  <a:lnTo>
                    <a:pt x="428" y="577"/>
                  </a:lnTo>
                  <a:cubicBezTo>
                    <a:pt x="447" y="559"/>
                    <a:pt x="447" y="559"/>
                    <a:pt x="447" y="540"/>
                  </a:cubicBezTo>
                  <a:cubicBezTo>
                    <a:pt x="428" y="503"/>
                    <a:pt x="428" y="503"/>
                    <a:pt x="428" y="503"/>
                  </a:cubicBezTo>
                  <a:cubicBezTo>
                    <a:pt x="428" y="484"/>
                    <a:pt x="410" y="484"/>
                    <a:pt x="391" y="503"/>
                  </a:cubicBezTo>
                  <a:cubicBezTo>
                    <a:pt x="354" y="503"/>
                    <a:pt x="354" y="503"/>
                    <a:pt x="354" y="503"/>
                  </a:cubicBezTo>
                  <a:cubicBezTo>
                    <a:pt x="354" y="522"/>
                    <a:pt x="335" y="540"/>
                    <a:pt x="354" y="559"/>
                  </a:cubicBezTo>
                  <a:cubicBezTo>
                    <a:pt x="372" y="577"/>
                    <a:pt x="372" y="577"/>
                    <a:pt x="372" y="577"/>
                  </a:cubicBezTo>
                  <a:cubicBezTo>
                    <a:pt x="372" y="596"/>
                    <a:pt x="391" y="596"/>
                    <a:pt x="410" y="596"/>
                  </a:cubicBezTo>
                  <a:lnTo>
                    <a:pt x="428" y="577"/>
                  </a:lnTo>
                  <a:close/>
                  <a:moveTo>
                    <a:pt x="503" y="689"/>
                  </a:moveTo>
                  <a:lnTo>
                    <a:pt x="503" y="689"/>
                  </a:lnTo>
                  <a:cubicBezTo>
                    <a:pt x="503" y="671"/>
                    <a:pt x="521" y="652"/>
                    <a:pt x="503" y="652"/>
                  </a:cubicBezTo>
                  <a:cubicBezTo>
                    <a:pt x="484" y="615"/>
                    <a:pt x="484" y="615"/>
                    <a:pt x="484" y="615"/>
                  </a:cubicBezTo>
                  <a:cubicBezTo>
                    <a:pt x="484" y="596"/>
                    <a:pt x="465" y="596"/>
                    <a:pt x="447" y="596"/>
                  </a:cubicBezTo>
                  <a:cubicBezTo>
                    <a:pt x="428" y="615"/>
                    <a:pt x="428" y="615"/>
                    <a:pt x="428" y="615"/>
                  </a:cubicBezTo>
                  <a:cubicBezTo>
                    <a:pt x="410" y="633"/>
                    <a:pt x="410" y="652"/>
                    <a:pt x="410" y="652"/>
                  </a:cubicBezTo>
                  <a:cubicBezTo>
                    <a:pt x="428" y="689"/>
                    <a:pt x="428" y="689"/>
                    <a:pt x="428" y="689"/>
                  </a:cubicBezTo>
                  <a:cubicBezTo>
                    <a:pt x="428" y="708"/>
                    <a:pt x="447" y="708"/>
                    <a:pt x="465" y="708"/>
                  </a:cubicBezTo>
                  <a:lnTo>
                    <a:pt x="503" y="689"/>
                  </a:lnTo>
                  <a:close/>
                  <a:moveTo>
                    <a:pt x="335" y="633"/>
                  </a:moveTo>
                  <a:lnTo>
                    <a:pt x="335" y="633"/>
                  </a:lnTo>
                  <a:cubicBezTo>
                    <a:pt x="354" y="633"/>
                    <a:pt x="354" y="615"/>
                    <a:pt x="335" y="596"/>
                  </a:cubicBezTo>
                  <a:cubicBezTo>
                    <a:pt x="335" y="559"/>
                    <a:pt x="335" y="559"/>
                    <a:pt x="335" y="559"/>
                  </a:cubicBezTo>
                  <a:cubicBezTo>
                    <a:pt x="316" y="559"/>
                    <a:pt x="298" y="540"/>
                    <a:pt x="279" y="559"/>
                  </a:cubicBezTo>
                  <a:cubicBezTo>
                    <a:pt x="261" y="577"/>
                    <a:pt x="261" y="577"/>
                    <a:pt x="261" y="577"/>
                  </a:cubicBezTo>
                  <a:cubicBezTo>
                    <a:pt x="242" y="577"/>
                    <a:pt x="242" y="596"/>
                    <a:pt x="242" y="615"/>
                  </a:cubicBezTo>
                  <a:cubicBezTo>
                    <a:pt x="261" y="633"/>
                    <a:pt x="261" y="633"/>
                    <a:pt x="261" y="633"/>
                  </a:cubicBezTo>
                  <a:cubicBezTo>
                    <a:pt x="279" y="652"/>
                    <a:pt x="279" y="652"/>
                    <a:pt x="298" y="652"/>
                  </a:cubicBezTo>
                  <a:lnTo>
                    <a:pt x="335" y="633"/>
                  </a:lnTo>
                  <a:close/>
                  <a:moveTo>
                    <a:pt x="391" y="745"/>
                  </a:moveTo>
                  <a:lnTo>
                    <a:pt x="391" y="745"/>
                  </a:lnTo>
                  <a:cubicBezTo>
                    <a:pt x="410" y="726"/>
                    <a:pt x="410" y="708"/>
                    <a:pt x="410" y="708"/>
                  </a:cubicBezTo>
                  <a:cubicBezTo>
                    <a:pt x="391" y="671"/>
                    <a:pt x="391" y="671"/>
                    <a:pt x="391" y="671"/>
                  </a:cubicBezTo>
                  <a:cubicBezTo>
                    <a:pt x="372" y="652"/>
                    <a:pt x="354" y="652"/>
                    <a:pt x="354" y="671"/>
                  </a:cubicBezTo>
                  <a:cubicBezTo>
                    <a:pt x="316" y="671"/>
                    <a:pt x="316" y="671"/>
                    <a:pt x="316" y="671"/>
                  </a:cubicBezTo>
                  <a:cubicBezTo>
                    <a:pt x="298" y="689"/>
                    <a:pt x="298" y="708"/>
                    <a:pt x="298" y="726"/>
                  </a:cubicBezTo>
                  <a:cubicBezTo>
                    <a:pt x="316" y="745"/>
                    <a:pt x="316" y="745"/>
                    <a:pt x="316" y="745"/>
                  </a:cubicBezTo>
                  <a:cubicBezTo>
                    <a:pt x="335" y="764"/>
                    <a:pt x="354" y="764"/>
                    <a:pt x="372" y="764"/>
                  </a:cubicBezTo>
                  <a:lnTo>
                    <a:pt x="391" y="745"/>
                  </a:lnTo>
                  <a:close/>
                </a:path>
              </a:pathLst>
            </a:custGeom>
            <a:solidFill>
              <a:schemeClr val="accent5">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12" name="Freeform 5"/>
            <p:cNvSpPr>
              <a:spLocks noChangeArrowheads="1"/>
            </p:cNvSpPr>
            <p:nvPr/>
          </p:nvSpPr>
          <p:spPr bwMode="auto">
            <a:xfrm rot="19800000">
              <a:off x="6944546" y="5479437"/>
              <a:ext cx="1843721" cy="643716"/>
            </a:xfrm>
            <a:custGeom>
              <a:avLst/>
              <a:gdLst>
                <a:gd name="T0" fmla="*/ 19 w 1025"/>
                <a:gd name="T1" fmla="*/ 0 h 355"/>
                <a:gd name="T2" fmla="*/ 19 w 1025"/>
                <a:gd name="T3" fmla="*/ 0 h 355"/>
                <a:gd name="T4" fmla="*/ 0 w 1025"/>
                <a:gd name="T5" fmla="*/ 56 h 355"/>
                <a:gd name="T6" fmla="*/ 1006 w 1025"/>
                <a:gd name="T7" fmla="*/ 354 h 355"/>
                <a:gd name="T8" fmla="*/ 1024 w 1025"/>
                <a:gd name="T9" fmla="*/ 298 h 355"/>
                <a:gd name="T10" fmla="*/ 19 w 1025"/>
                <a:gd name="T11" fmla="*/ 0 h 355"/>
              </a:gdLst>
              <a:ahLst/>
              <a:cxnLst>
                <a:cxn ang="0">
                  <a:pos x="T0" y="T1"/>
                </a:cxn>
                <a:cxn ang="0">
                  <a:pos x="T2" y="T3"/>
                </a:cxn>
                <a:cxn ang="0">
                  <a:pos x="T4" y="T5"/>
                </a:cxn>
                <a:cxn ang="0">
                  <a:pos x="T6" y="T7"/>
                </a:cxn>
                <a:cxn ang="0">
                  <a:pos x="T8" y="T9"/>
                </a:cxn>
                <a:cxn ang="0">
                  <a:pos x="T10" y="T11"/>
                </a:cxn>
              </a:cxnLst>
              <a:rect l="0" t="0" r="r" b="b"/>
              <a:pathLst>
                <a:path w="1025" h="355">
                  <a:moveTo>
                    <a:pt x="19" y="0"/>
                  </a:moveTo>
                  <a:lnTo>
                    <a:pt x="19" y="0"/>
                  </a:lnTo>
                  <a:cubicBezTo>
                    <a:pt x="0" y="56"/>
                    <a:pt x="0" y="56"/>
                    <a:pt x="0" y="56"/>
                  </a:cubicBezTo>
                  <a:cubicBezTo>
                    <a:pt x="1006" y="354"/>
                    <a:pt x="1006" y="354"/>
                    <a:pt x="1006" y="354"/>
                  </a:cubicBezTo>
                  <a:cubicBezTo>
                    <a:pt x="1006" y="336"/>
                    <a:pt x="1024" y="317"/>
                    <a:pt x="1024" y="298"/>
                  </a:cubicBezTo>
                  <a:cubicBezTo>
                    <a:pt x="19" y="0"/>
                    <a:pt x="19" y="0"/>
                    <a:pt x="19" y="0"/>
                  </a:cubicBezTo>
                </a:path>
              </a:pathLst>
            </a:custGeom>
            <a:solidFill>
              <a:schemeClr val="bg1">
                <a:lumMod val="65000"/>
              </a:schemeClr>
            </a:solidFill>
            <a:ln>
              <a:noFill/>
            </a:ln>
            <a:effectLst/>
          </p:spPr>
          <p:txBody>
            <a:bodyPr wrap="none" anchor="ctr"/>
            <a:lstStyle/>
            <a:p>
              <a:endParaRPr lang="en-US" sz="675" dirty="0">
                <a:solidFill>
                  <a:prstClr val="black"/>
                </a:solidFill>
                <a:latin typeface="Calibri Light"/>
              </a:endParaRPr>
            </a:p>
          </p:txBody>
        </p:sp>
      </p:grpSp>
      <p:grpSp>
        <p:nvGrpSpPr>
          <p:cNvPr id="13" name="Group 267"/>
          <p:cNvGrpSpPr/>
          <p:nvPr/>
        </p:nvGrpSpPr>
        <p:grpSpPr>
          <a:xfrm>
            <a:off x="3906836" y="1606769"/>
            <a:ext cx="1325567" cy="1525269"/>
            <a:chOff x="1522413" y="800100"/>
            <a:chExt cx="4660900" cy="5360988"/>
          </a:xfrm>
        </p:grpSpPr>
        <p:sp>
          <p:nvSpPr>
            <p:cNvPr id="14"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15"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16"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17" name="Freeform 4"/>
            <p:cNvSpPr>
              <a:spLocks noChangeArrowheads="1"/>
            </p:cNvSpPr>
            <p:nvPr/>
          </p:nvSpPr>
          <p:spPr bwMode="auto">
            <a:xfrm>
              <a:off x="1906588" y="2646363"/>
              <a:ext cx="3898900" cy="3514724"/>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18"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19"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0"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1" name="Freeform 8"/>
            <p:cNvSpPr>
              <a:spLocks noChangeArrowheads="1"/>
            </p:cNvSpPr>
            <p:nvPr/>
          </p:nvSpPr>
          <p:spPr bwMode="auto">
            <a:xfrm>
              <a:off x="1522413" y="1255713"/>
              <a:ext cx="4660900" cy="149225"/>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2" name="Freeform 9"/>
            <p:cNvSpPr>
              <a:spLocks noChangeArrowheads="1"/>
            </p:cNvSpPr>
            <p:nvPr/>
          </p:nvSpPr>
          <p:spPr bwMode="auto">
            <a:xfrm>
              <a:off x="2968625" y="1168400"/>
              <a:ext cx="1768475" cy="149225"/>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3" name="Freeform 10"/>
            <p:cNvSpPr>
              <a:spLocks noChangeArrowheads="1"/>
            </p:cNvSpPr>
            <p:nvPr/>
          </p:nvSpPr>
          <p:spPr bwMode="auto">
            <a:xfrm>
              <a:off x="1522413" y="4510088"/>
              <a:ext cx="4660900" cy="141287"/>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4" name="Freeform 11"/>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chemeClr val="accent4">
                <a:lumMod val="7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5"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6"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7"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8"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29"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30"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31"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32"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33"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34"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grpSp>
        <p:nvGrpSpPr>
          <p:cNvPr id="35" name="Group 289"/>
          <p:cNvGrpSpPr/>
          <p:nvPr/>
        </p:nvGrpSpPr>
        <p:grpSpPr>
          <a:xfrm>
            <a:off x="6310656" y="1621574"/>
            <a:ext cx="1510036" cy="1509218"/>
            <a:chOff x="484188" y="2957513"/>
            <a:chExt cx="1704975" cy="1703387"/>
          </a:xfrm>
        </p:grpSpPr>
        <p:sp>
          <p:nvSpPr>
            <p:cNvPr id="36" name="Freeform 1"/>
            <p:cNvSpPr>
              <a:spLocks noChangeArrowheads="1"/>
            </p:cNvSpPr>
            <p:nvPr/>
          </p:nvSpPr>
          <p:spPr bwMode="auto">
            <a:xfrm>
              <a:off x="484188" y="2957513"/>
              <a:ext cx="1703387" cy="1703387"/>
            </a:xfrm>
            <a:custGeom>
              <a:avLst/>
              <a:gdLst>
                <a:gd name="T0" fmla="*/ 4731 w 4732"/>
                <a:gd name="T1" fmla="*/ 2366 h 4733"/>
                <a:gd name="T2" fmla="*/ 4731 w 4732"/>
                <a:gd name="T3" fmla="*/ 2366 h 4733"/>
                <a:gd name="T4" fmla="*/ 2366 w 4732"/>
                <a:gd name="T5" fmla="*/ 4732 h 4733"/>
                <a:gd name="T6" fmla="*/ 0 w 4732"/>
                <a:gd name="T7" fmla="*/ 2366 h 4733"/>
                <a:gd name="T8" fmla="*/ 2366 w 4732"/>
                <a:gd name="T9" fmla="*/ 0 h 4733"/>
                <a:gd name="T10" fmla="*/ 4731 w 4732"/>
                <a:gd name="T11" fmla="*/ 2366 h 4733"/>
              </a:gdLst>
              <a:ahLst/>
              <a:cxnLst>
                <a:cxn ang="0">
                  <a:pos x="T0" y="T1"/>
                </a:cxn>
                <a:cxn ang="0">
                  <a:pos x="T2" y="T3"/>
                </a:cxn>
                <a:cxn ang="0">
                  <a:pos x="T4" y="T5"/>
                </a:cxn>
                <a:cxn ang="0">
                  <a:pos x="T6" y="T7"/>
                </a:cxn>
                <a:cxn ang="0">
                  <a:pos x="T8" y="T9"/>
                </a:cxn>
                <a:cxn ang="0">
                  <a:pos x="T10" y="T11"/>
                </a:cxn>
              </a:cxnLst>
              <a:rect l="0" t="0" r="r" b="b"/>
              <a:pathLst>
                <a:path w="4732" h="4733">
                  <a:moveTo>
                    <a:pt x="4731" y="2366"/>
                  </a:moveTo>
                  <a:lnTo>
                    <a:pt x="4731" y="2366"/>
                  </a:lnTo>
                  <a:cubicBezTo>
                    <a:pt x="4731" y="3667"/>
                    <a:pt x="3679" y="4732"/>
                    <a:pt x="2366" y="4732"/>
                  </a:cubicBezTo>
                  <a:cubicBezTo>
                    <a:pt x="1065" y="4732"/>
                    <a:pt x="0" y="3667"/>
                    <a:pt x="0" y="2366"/>
                  </a:cubicBezTo>
                  <a:cubicBezTo>
                    <a:pt x="0" y="1052"/>
                    <a:pt x="1065" y="0"/>
                    <a:pt x="2366" y="0"/>
                  </a:cubicBezTo>
                  <a:cubicBezTo>
                    <a:pt x="3679" y="0"/>
                    <a:pt x="4731" y="1052"/>
                    <a:pt x="4731" y="2366"/>
                  </a:cubicBezTo>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37" name="Freeform 2"/>
            <p:cNvSpPr>
              <a:spLocks noChangeArrowheads="1"/>
            </p:cNvSpPr>
            <p:nvPr/>
          </p:nvSpPr>
          <p:spPr bwMode="auto">
            <a:xfrm>
              <a:off x="952500" y="4013200"/>
              <a:ext cx="25400" cy="20638"/>
            </a:xfrm>
            <a:custGeom>
              <a:avLst/>
              <a:gdLst>
                <a:gd name="T0" fmla="*/ 55 w 70"/>
                <a:gd name="T1" fmla="*/ 55 h 56"/>
                <a:gd name="T2" fmla="*/ 0 w 70"/>
                <a:gd name="T3" fmla="*/ 14 h 56"/>
                <a:gd name="T4" fmla="*/ 0 w 70"/>
                <a:gd name="T5" fmla="*/ 0 h 56"/>
                <a:gd name="T6" fmla="*/ 28 w 70"/>
                <a:gd name="T7" fmla="*/ 14 h 56"/>
                <a:gd name="T8" fmla="*/ 55 w 70"/>
                <a:gd name="T9" fmla="*/ 0 h 56"/>
                <a:gd name="T10" fmla="*/ 55 w 70"/>
                <a:gd name="T11" fmla="*/ 14 h 56"/>
                <a:gd name="T12" fmla="*/ 69 w 70"/>
                <a:gd name="T13" fmla="*/ 42 h 56"/>
                <a:gd name="T14" fmla="*/ 55 w 70"/>
                <a:gd name="T15" fmla="*/ 55 h 56"/>
                <a:gd name="T16" fmla="*/ 42 w 70"/>
                <a:gd name="T17" fmla="*/ 14 h 56"/>
                <a:gd name="T18" fmla="*/ 28 w 70"/>
                <a:gd name="T19" fmla="*/ 28 h 56"/>
                <a:gd name="T20" fmla="*/ 55 w 70"/>
                <a:gd name="T21" fmla="*/ 42 h 56"/>
                <a:gd name="T22" fmla="*/ 55 w 70"/>
                <a:gd name="T23" fmla="*/ 28 h 56"/>
                <a:gd name="T24" fmla="*/ 42 w 70"/>
                <a:gd name="T25"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56">
                  <a:moveTo>
                    <a:pt x="55" y="55"/>
                  </a:moveTo>
                  <a:cubicBezTo>
                    <a:pt x="0" y="14"/>
                    <a:pt x="0" y="14"/>
                    <a:pt x="0" y="14"/>
                  </a:cubicBezTo>
                  <a:lnTo>
                    <a:pt x="0" y="0"/>
                  </a:lnTo>
                  <a:lnTo>
                    <a:pt x="28" y="14"/>
                  </a:lnTo>
                  <a:cubicBezTo>
                    <a:pt x="28" y="0"/>
                    <a:pt x="42" y="0"/>
                    <a:pt x="55" y="0"/>
                  </a:cubicBezTo>
                  <a:lnTo>
                    <a:pt x="55" y="14"/>
                  </a:lnTo>
                  <a:cubicBezTo>
                    <a:pt x="69" y="14"/>
                    <a:pt x="69" y="28"/>
                    <a:pt x="69" y="42"/>
                  </a:cubicBezTo>
                  <a:lnTo>
                    <a:pt x="55" y="55"/>
                  </a:lnTo>
                  <a:close/>
                  <a:moveTo>
                    <a:pt x="42" y="14"/>
                  </a:moveTo>
                  <a:cubicBezTo>
                    <a:pt x="28" y="28"/>
                    <a:pt x="28" y="28"/>
                    <a:pt x="28" y="28"/>
                  </a:cubicBezTo>
                  <a:cubicBezTo>
                    <a:pt x="55" y="42"/>
                    <a:pt x="55" y="42"/>
                    <a:pt x="55" y="42"/>
                  </a:cubicBezTo>
                  <a:lnTo>
                    <a:pt x="55" y="28"/>
                  </a:lnTo>
                  <a:lnTo>
                    <a:pt x="42" y="14"/>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38" name="Freeform 3"/>
            <p:cNvSpPr>
              <a:spLocks noChangeArrowheads="1"/>
            </p:cNvSpPr>
            <p:nvPr/>
          </p:nvSpPr>
          <p:spPr bwMode="auto">
            <a:xfrm>
              <a:off x="962025" y="3987800"/>
              <a:ext cx="25400" cy="25400"/>
            </a:xfrm>
            <a:custGeom>
              <a:avLst/>
              <a:gdLst>
                <a:gd name="T0" fmla="*/ 69 w 70"/>
                <a:gd name="T1" fmla="*/ 55 h 70"/>
                <a:gd name="T2" fmla="*/ 69 w 70"/>
                <a:gd name="T3" fmla="*/ 69 h 70"/>
                <a:gd name="T4" fmla="*/ 0 w 70"/>
                <a:gd name="T5" fmla="*/ 42 h 70"/>
                <a:gd name="T6" fmla="*/ 0 w 70"/>
                <a:gd name="T7" fmla="*/ 28 h 70"/>
                <a:gd name="T8" fmla="*/ 14 w 70"/>
                <a:gd name="T9" fmla="*/ 28 h 70"/>
                <a:gd name="T10" fmla="*/ 27 w 70"/>
                <a:gd name="T11" fmla="*/ 28 h 70"/>
                <a:gd name="T12" fmla="*/ 14 w 70"/>
                <a:gd name="T13" fmla="*/ 14 h 70"/>
                <a:gd name="T14" fmla="*/ 14 w 70"/>
                <a:gd name="T15" fmla="*/ 0 h 70"/>
                <a:gd name="T16" fmla="*/ 69 w 70"/>
                <a:gd name="T17" fmla="*/ 55 h 70"/>
                <a:gd name="T18" fmla="*/ 55 w 70"/>
                <a:gd name="T19" fmla="*/ 55 h 70"/>
                <a:gd name="T20" fmla="*/ 27 w 70"/>
                <a:gd name="T21" fmla="*/ 28 h 70"/>
                <a:gd name="T22" fmla="*/ 27 w 70"/>
                <a:gd name="T23" fmla="*/ 42 h 70"/>
                <a:gd name="T24" fmla="*/ 55 w 70"/>
                <a:gd name="T2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9" y="55"/>
                  </a:moveTo>
                  <a:lnTo>
                    <a:pt x="69" y="69"/>
                  </a:lnTo>
                  <a:lnTo>
                    <a:pt x="0" y="42"/>
                  </a:lnTo>
                  <a:lnTo>
                    <a:pt x="0" y="28"/>
                  </a:lnTo>
                  <a:lnTo>
                    <a:pt x="14" y="28"/>
                  </a:lnTo>
                  <a:lnTo>
                    <a:pt x="27" y="28"/>
                  </a:lnTo>
                  <a:lnTo>
                    <a:pt x="14" y="14"/>
                  </a:lnTo>
                  <a:lnTo>
                    <a:pt x="14" y="0"/>
                  </a:lnTo>
                  <a:lnTo>
                    <a:pt x="69" y="55"/>
                  </a:lnTo>
                  <a:close/>
                  <a:moveTo>
                    <a:pt x="55" y="55"/>
                  </a:moveTo>
                  <a:lnTo>
                    <a:pt x="27" y="28"/>
                  </a:lnTo>
                  <a:lnTo>
                    <a:pt x="27" y="42"/>
                  </a:lnTo>
                  <a:lnTo>
                    <a:pt x="55" y="55"/>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39" name="Freeform 4"/>
            <p:cNvSpPr>
              <a:spLocks noChangeArrowheads="1"/>
            </p:cNvSpPr>
            <p:nvPr/>
          </p:nvSpPr>
          <p:spPr bwMode="auto">
            <a:xfrm>
              <a:off x="962025" y="3987800"/>
              <a:ext cx="25400" cy="25400"/>
            </a:xfrm>
            <a:custGeom>
              <a:avLst/>
              <a:gdLst>
                <a:gd name="T0" fmla="*/ 69 w 70"/>
                <a:gd name="T1" fmla="*/ 55 h 70"/>
                <a:gd name="T2" fmla="*/ 69 w 70"/>
                <a:gd name="T3" fmla="*/ 69 h 70"/>
                <a:gd name="T4" fmla="*/ 0 w 70"/>
                <a:gd name="T5" fmla="*/ 42 h 70"/>
                <a:gd name="T6" fmla="*/ 0 w 70"/>
                <a:gd name="T7" fmla="*/ 28 h 70"/>
                <a:gd name="T8" fmla="*/ 14 w 70"/>
                <a:gd name="T9" fmla="*/ 28 h 70"/>
                <a:gd name="T10" fmla="*/ 27 w 70"/>
                <a:gd name="T11" fmla="*/ 28 h 70"/>
                <a:gd name="T12" fmla="*/ 14 w 70"/>
                <a:gd name="T13" fmla="*/ 14 h 70"/>
                <a:gd name="T14" fmla="*/ 14 w 70"/>
                <a:gd name="T15" fmla="*/ 0 h 70"/>
                <a:gd name="T16" fmla="*/ 69 w 70"/>
                <a:gd name="T17"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70">
                  <a:moveTo>
                    <a:pt x="69" y="55"/>
                  </a:moveTo>
                  <a:lnTo>
                    <a:pt x="69" y="69"/>
                  </a:lnTo>
                  <a:lnTo>
                    <a:pt x="0" y="42"/>
                  </a:lnTo>
                  <a:lnTo>
                    <a:pt x="0" y="28"/>
                  </a:lnTo>
                  <a:lnTo>
                    <a:pt x="14" y="28"/>
                  </a:lnTo>
                  <a:lnTo>
                    <a:pt x="27" y="28"/>
                  </a:lnTo>
                  <a:lnTo>
                    <a:pt x="14" y="14"/>
                  </a:lnTo>
                  <a:lnTo>
                    <a:pt x="14" y="0"/>
                  </a:lnTo>
                  <a:lnTo>
                    <a:pt x="69" y="55"/>
                  </a:lnTo>
                </a:path>
              </a:pathLst>
            </a:cu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0" name="Freeform 5"/>
            <p:cNvSpPr>
              <a:spLocks noChangeArrowheads="1"/>
            </p:cNvSpPr>
            <p:nvPr/>
          </p:nvSpPr>
          <p:spPr bwMode="auto">
            <a:xfrm>
              <a:off x="973138" y="3998913"/>
              <a:ext cx="11112" cy="9525"/>
            </a:xfrm>
            <a:custGeom>
              <a:avLst/>
              <a:gdLst>
                <a:gd name="T0" fmla="*/ 28 w 29"/>
                <a:gd name="T1" fmla="*/ 27 h 28"/>
                <a:gd name="T2" fmla="*/ 0 w 29"/>
                <a:gd name="T3" fmla="*/ 14 h 28"/>
                <a:gd name="T4" fmla="*/ 0 w 29"/>
                <a:gd name="T5" fmla="*/ 0 h 28"/>
                <a:gd name="T6" fmla="*/ 28 w 29"/>
                <a:gd name="T7" fmla="*/ 27 h 28"/>
              </a:gdLst>
              <a:ahLst/>
              <a:cxnLst>
                <a:cxn ang="0">
                  <a:pos x="T0" y="T1"/>
                </a:cxn>
                <a:cxn ang="0">
                  <a:pos x="T2" y="T3"/>
                </a:cxn>
                <a:cxn ang="0">
                  <a:pos x="T4" y="T5"/>
                </a:cxn>
                <a:cxn ang="0">
                  <a:pos x="T6" y="T7"/>
                </a:cxn>
              </a:cxnLst>
              <a:rect l="0" t="0" r="r" b="b"/>
              <a:pathLst>
                <a:path w="29" h="28">
                  <a:moveTo>
                    <a:pt x="28" y="27"/>
                  </a:moveTo>
                  <a:lnTo>
                    <a:pt x="0" y="14"/>
                  </a:lnTo>
                  <a:lnTo>
                    <a:pt x="0" y="0"/>
                  </a:lnTo>
                  <a:lnTo>
                    <a:pt x="28" y="27"/>
                  </a:lnTo>
                </a:path>
              </a:pathLst>
            </a:cu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1" name="Freeform 6"/>
            <p:cNvSpPr>
              <a:spLocks noChangeArrowheads="1"/>
            </p:cNvSpPr>
            <p:nvPr/>
          </p:nvSpPr>
          <p:spPr bwMode="auto">
            <a:xfrm>
              <a:off x="973138" y="3973513"/>
              <a:ext cx="30162" cy="25400"/>
            </a:xfrm>
            <a:custGeom>
              <a:avLst/>
              <a:gdLst>
                <a:gd name="T0" fmla="*/ 28 w 85"/>
                <a:gd name="T1" fmla="*/ 0 h 71"/>
                <a:gd name="T2" fmla="*/ 28 w 85"/>
                <a:gd name="T3" fmla="*/ 0 h 71"/>
                <a:gd name="T4" fmla="*/ 28 w 85"/>
                <a:gd name="T5" fmla="*/ 0 h 71"/>
                <a:gd name="T6" fmla="*/ 42 w 85"/>
                <a:gd name="T7" fmla="*/ 15 h 71"/>
                <a:gd name="T8" fmla="*/ 56 w 85"/>
                <a:gd name="T9" fmla="*/ 28 h 71"/>
                <a:gd name="T10" fmla="*/ 70 w 85"/>
                <a:gd name="T11" fmla="*/ 28 h 71"/>
                <a:gd name="T12" fmla="*/ 70 w 85"/>
                <a:gd name="T13" fmla="*/ 28 h 71"/>
                <a:gd name="T14" fmla="*/ 70 w 85"/>
                <a:gd name="T15" fmla="*/ 56 h 71"/>
                <a:gd name="T16" fmla="*/ 70 w 85"/>
                <a:gd name="T17" fmla="*/ 70 h 71"/>
                <a:gd name="T18" fmla="*/ 0 w 85"/>
                <a:gd name="T19" fmla="*/ 28 h 71"/>
                <a:gd name="T20" fmla="*/ 14 w 85"/>
                <a:gd name="T21" fmla="*/ 15 h 71"/>
                <a:gd name="T22" fmla="*/ 42 w 85"/>
                <a:gd name="T23" fmla="*/ 42 h 71"/>
                <a:gd name="T24" fmla="*/ 42 w 85"/>
                <a:gd name="T25" fmla="*/ 28 h 71"/>
                <a:gd name="T26" fmla="*/ 28 w 85"/>
                <a:gd name="T27" fmla="*/ 28 h 71"/>
                <a:gd name="T28" fmla="*/ 28 w 85"/>
                <a:gd name="T29" fmla="*/ 15 h 71"/>
                <a:gd name="T30" fmla="*/ 14 w 85"/>
                <a:gd name="T31" fmla="*/ 15 h 71"/>
                <a:gd name="T32" fmla="*/ 28 w 85"/>
                <a:gd name="T33" fmla="*/ 0 h 71"/>
                <a:gd name="T34" fmla="*/ 70 w 85"/>
                <a:gd name="T35" fmla="*/ 56 h 71"/>
                <a:gd name="T36" fmla="*/ 70 w 85"/>
                <a:gd name="T37" fmla="*/ 56 h 71"/>
                <a:gd name="T38" fmla="*/ 70 w 85"/>
                <a:gd name="T39" fmla="*/ 42 h 71"/>
                <a:gd name="T40" fmla="*/ 56 w 85"/>
                <a:gd name="T41" fmla="*/ 42 h 71"/>
                <a:gd name="T42" fmla="*/ 42 w 85"/>
                <a:gd name="T43" fmla="*/ 42 h 71"/>
                <a:gd name="T44" fmla="*/ 42 w 85"/>
                <a:gd name="T45" fmla="*/ 42 h 71"/>
                <a:gd name="T46" fmla="*/ 70 w 85"/>
                <a:gd name="T47"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71">
                  <a:moveTo>
                    <a:pt x="28" y="0"/>
                  </a:moveTo>
                  <a:lnTo>
                    <a:pt x="28" y="0"/>
                  </a:lnTo>
                  <a:lnTo>
                    <a:pt x="28" y="0"/>
                  </a:lnTo>
                  <a:cubicBezTo>
                    <a:pt x="42" y="15"/>
                    <a:pt x="42" y="15"/>
                    <a:pt x="42" y="15"/>
                  </a:cubicBezTo>
                  <a:cubicBezTo>
                    <a:pt x="42" y="15"/>
                    <a:pt x="56" y="15"/>
                    <a:pt x="56" y="28"/>
                  </a:cubicBezTo>
                  <a:cubicBezTo>
                    <a:pt x="56" y="28"/>
                    <a:pt x="56" y="28"/>
                    <a:pt x="70" y="28"/>
                  </a:cubicBezTo>
                  <a:lnTo>
                    <a:pt x="70" y="28"/>
                  </a:lnTo>
                  <a:cubicBezTo>
                    <a:pt x="84" y="42"/>
                    <a:pt x="84" y="42"/>
                    <a:pt x="70" y="56"/>
                  </a:cubicBezTo>
                  <a:cubicBezTo>
                    <a:pt x="70" y="70"/>
                    <a:pt x="70" y="70"/>
                    <a:pt x="70" y="70"/>
                  </a:cubicBezTo>
                  <a:cubicBezTo>
                    <a:pt x="0" y="28"/>
                    <a:pt x="0" y="28"/>
                    <a:pt x="0" y="28"/>
                  </a:cubicBezTo>
                  <a:cubicBezTo>
                    <a:pt x="14" y="15"/>
                    <a:pt x="14" y="15"/>
                    <a:pt x="14" y="15"/>
                  </a:cubicBezTo>
                  <a:cubicBezTo>
                    <a:pt x="42" y="42"/>
                    <a:pt x="42" y="42"/>
                    <a:pt x="42" y="42"/>
                  </a:cubicBezTo>
                  <a:cubicBezTo>
                    <a:pt x="42" y="28"/>
                    <a:pt x="42" y="28"/>
                    <a:pt x="42" y="28"/>
                  </a:cubicBezTo>
                  <a:cubicBezTo>
                    <a:pt x="42" y="28"/>
                    <a:pt x="42" y="28"/>
                    <a:pt x="28" y="28"/>
                  </a:cubicBezTo>
                  <a:cubicBezTo>
                    <a:pt x="28" y="15"/>
                    <a:pt x="28" y="15"/>
                    <a:pt x="28" y="15"/>
                  </a:cubicBezTo>
                  <a:cubicBezTo>
                    <a:pt x="14" y="15"/>
                    <a:pt x="14" y="15"/>
                    <a:pt x="14" y="15"/>
                  </a:cubicBezTo>
                  <a:lnTo>
                    <a:pt x="28" y="0"/>
                  </a:lnTo>
                  <a:close/>
                  <a:moveTo>
                    <a:pt x="70" y="56"/>
                  </a:moveTo>
                  <a:lnTo>
                    <a:pt x="70" y="56"/>
                  </a:lnTo>
                  <a:cubicBezTo>
                    <a:pt x="70" y="42"/>
                    <a:pt x="70" y="42"/>
                    <a:pt x="70" y="42"/>
                  </a:cubicBezTo>
                  <a:cubicBezTo>
                    <a:pt x="56" y="42"/>
                    <a:pt x="56" y="42"/>
                    <a:pt x="56" y="42"/>
                  </a:cubicBezTo>
                  <a:cubicBezTo>
                    <a:pt x="56" y="28"/>
                    <a:pt x="56" y="42"/>
                    <a:pt x="42" y="42"/>
                  </a:cubicBezTo>
                  <a:lnTo>
                    <a:pt x="42" y="42"/>
                  </a:lnTo>
                  <a:cubicBezTo>
                    <a:pt x="70" y="56"/>
                    <a:pt x="70" y="56"/>
                    <a:pt x="70" y="56"/>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2" name="Freeform 7"/>
            <p:cNvSpPr>
              <a:spLocks noChangeArrowheads="1"/>
            </p:cNvSpPr>
            <p:nvPr/>
          </p:nvSpPr>
          <p:spPr bwMode="auto">
            <a:xfrm>
              <a:off x="987425" y="3957638"/>
              <a:ext cx="30163" cy="25400"/>
            </a:xfrm>
            <a:custGeom>
              <a:avLst/>
              <a:gdLst>
                <a:gd name="T0" fmla="*/ 42 w 84"/>
                <a:gd name="T1" fmla="*/ 69 h 70"/>
                <a:gd name="T2" fmla="*/ 55 w 84"/>
                <a:gd name="T3" fmla="*/ 56 h 70"/>
                <a:gd name="T4" fmla="*/ 0 w 84"/>
                <a:gd name="T5" fmla="*/ 14 h 70"/>
                <a:gd name="T6" fmla="*/ 0 w 84"/>
                <a:gd name="T7" fmla="*/ 0 h 70"/>
                <a:gd name="T8" fmla="*/ 55 w 84"/>
                <a:gd name="T9" fmla="*/ 41 h 70"/>
                <a:gd name="T10" fmla="*/ 69 w 84"/>
                <a:gd name="T11" fmla="*/ 28 h 70"/>
                <a:gd name="T12" fmla="*/ 83 w 84"/>
                <a:gd name="T13" fmla="*/ 41 h 70"/>
                <a:gd name="T14" fmla="*/ 55 w 84"/>
                <a:gd name="T15" fmla="*/ 69 h 70"/>
                <a:gd name="T16" fmla="*/ 42 w 84"/>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70">
                  <a:moveTo>
                    <a:pt x="42" y="69"/>
                  </a:moveTo>
                  <a:lnTo>
                    <a:pt x="55" y="56"/>
                  </a:lnTo>
                  <a:lnTo>
                    <a:pt x="0" y="14"/>
                  </a:lnTo>
                  <a:lnTo>
                    <a:pt x="0" y="0"/>
                  </a:lnTo>
                  <a:lnTo>
                    <a:pt x="55" y="41"/>
                  </a:lnTo>
                  <a:lnTo>
                    <a:pt x="69" y="28"/>
                  </a:lnTo>
                  <a:lnTo>
                    <a:pt x="83" y="41"/>
                  </a:lnTo>
                  <a:lnTo>
                    <a:pt x="55" y="69"/>
                  </a:lnTo>
                  <a:lnTo>
                    <a:pt x="42" y="6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3" name="Freeform 8"/>
            <p:cNvSpPr>
              <a:spLocks noChangeArrowheads="1"/>
            </p:cNvSpPr>
            <p:nvPr/>
          </p:nvSpPr>
          <p:spPr bwMode="auto">
            <a:xfrm>
              <a:off x="996950" y="3938588"/>
              <a:ext cx="30163" cy="30162"/>
            </a:xfrm>
            <a:custGeom>
              <a:avLst/>
              <a:gdLst>
                <a:gd name="T0" fmla="*/ 14 w 84"/>
                <a:gd name="T1" fmla="*/ 14 h 84"/>
                <a:gd name="T2" fmla="*/ 14 w 84"/>
                <a:gd name="T3" fmla="*/ 0 h 84"/>
                <a:gd name="T4" fmla="*/ 83 w 84"/>
                <a:gd name="T5" fmla="*/ 55 h 84"/>
                <a:gd name="T6" fmla="*/ 69 w 84"/>
                <a:gd name="T7" fmla="*/ 55 h 84"/>
                <a:gd name="T8" fmla="*/ 41 w 84"/>
                <a:gd name="T9" fmla="*/ 27 h 84"/>
                <a:gd name="T10" fmla="*/ 69 w 84"/>
                <a:gd name="T11" fmla="*/ 69 h 84"/>
                <a:gd name="T12" fmla="*/ 55 w 84"/>
                <a:gd name="T13" fmla="*/ 83 h 84"/>
                <a:gd name="T14" fmla="*/ 0 w 84"/>
                <a:gd name="T15" fmla="*/ 41 h 84"/>
                <a:gd name="T16" fmla="*/ 0 w 84"/>
                <a:gd name="T17" fmla="*/ 27 h 84"/>
                <a:gd name="T18" fmla="*/ 55 w 84"/>
                <a:gd name="T19" fmla="*/ 55 h 84"/>
                <a:gd name="T20" fmla="*/ 14 w 84"/>
                <a:gd name="T21" fmla="*/ 1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4">
                  <a:moveTo>
                    <a:pt x="14" y="14"/>
                  </a:moveTo>
                  <a:lnTo>
                    <a:pt x="14" y="0"/>
                  </a:lnTo>
                  <a:lnTo>
                    <a:pt x="83" y="55"/>
                  </a:lnTo>
                  <a:lnTo>
                    <a:pt x="69" y="55"/>
                  </a:lnTo>
                  <a:lnTo>
                    <a:pt x="41" y="27"/>
                  </a:lnTo>
                  <a:lnTo>
                    <a:pt x="69" y="69"/>
                  </a:lnTo>
                  <a:lnTo>
                    <a:pt x="55" y="83"/>
                  </a:lnTo>
                  <a:lnTo>
                    <a:pt x="0" y="41"/>
                  </a:lnTo>
                  <a:lnTo>
                    <a:pt x="0" y="27"/>
                  </a:lnTo>
                  <a:lnTo>
                    <a:pt x="55" y="55"/>
                  </a:lnTo>
                  <a:lnTo>
                    <a:pt x="14" y="14"/>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4" name="Freeform 9"/>
            <p:cNvSpPr>
              <a:spLocks noChangeArrowheads="1"/>
            </p:cNvSpPr>
            <p:nvPr/>
          </p:nvSpPr>
          <p:spPr bwMode="auto">
            <a:xfrm>
              <a:off x="1008063" y="3922713"/>
              <a:ext cx="30162" cy="25400"/>
            </a:xfrm>
            <a:custGeom>
              <a:avLst/>
              <a:gdLst>
                <a:gd name="T0" fmla="*/ 69 w 84"/>
                <a:gd name="T1" fmla="*/ 56 h 70"/>
                <a:gd name="T2" fmla="*/ 83 w 84"/>
                <a:gd name="T3" fmla="*/ 42 h 70"/>
                <a:gd name="T4" fmla="*/ 83 w 84"/>
                <a:gd name="T5" fmla="*/ 42 h 70"/>
                <a:gd name="T6" fmla="*/ 69 w 84"/>
                <a:gd name="T7" fmla="*/ 69 h 70"/>
                <a:gd name="T8" fmla="*/ 0 w 84"/>
                <a:gd name="T9" fmla="*/ 28 h 70"/>
                <a:gd name="T10" fmla="*/ 28 w 84"/>
                <a:gd name="T11" fmla="*/ 0 h 70"/>
                <a:gd name="T12" fmla="*/ 28 w 84"/>
                <a:gd name="T13" fmla="*/ 14 h 70"/>
                <a:gd name="T14" fmla="*/ 14 w 84"/>
                <a:gd name="T15" fmla="*/ 28 h 70"/>
                <a:gd name="T16" fmla="*/ 42 w 84"/>
                <a:gd name="T17" fmla="*/ 42 h 70"/>
                <a:gd name="T18" fmla="*/ 42 w 84"/>
                <a:gd name="T19" fmla="*/ 28 h 70"/>
                <a:gd name="T20" fmla="*/ 56 w 84"/>
                <a:gd name="T21" fmla="*/ 28 h 70"/>
                <a:gd name="T22" fmla="*/ 42 w 84"/>
                <a:gd name="T23" fmla="*/ 42 h 70"/>
                <a:gd name="T24" fmla="*/ 69 w 84"/>
                <a:gd name="T2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70">
                  <a:moveTo>
                    <a:pt x="69" y="56"/>
                  </a:moveTo>
                  <a:lnTo>
                    <a:pt x="83" y="42"/>
                  </a:lnTo>
                  <a:lnTo>
                    <a:pt x="83" y="42"/>
                  </a:lnTo>
                  <a:lnTo>
                    <a:pt x="69" y="69"/>
                  </a:lnTo>
                  <a:lnTo>
                    <a:pt x="0" y="28"/>
                  </a:lnTo>
                  <a:lnTo>
                    <a:pt x="28" y="0"/>
                  </a:lnTo>
                  <a:lnTo>
                    <a:pt x="28" y="14"/>
                  </a:lnTo>
                  <a:lnTo>
                    <a:pt x="14" y="28"/>
                  </a:lnTo>
                  <a:lnTo>
                    <a:pt x="42" y="42"/>
                  </a:lnTo>
                  <a:lnTo>
                    <a:pt x="42" y="28"/>
                  </a:lnTo>
                  <a:lnTo>
                    <a:pt x="56" y="28"/>
                  </a:lnTo>
                  <a:lnTo>
                    <a:pt x="42" y="42"/>
                  </a:lnTo>
                  <a:lnTo>
                    <a:pt x="69" y="56"/>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5" name="Freeform 10"/>
            <p:cNvSpPr>
              <a:spLocks noChangeArrowheads="1"/>
            </p:cNvSpPr>
            <p:nvPr/>
          </p:nvSpPr>
          <p:spPr bwMode="auto">
            <a:xfrm>
              <a:off x="1022350" y="3908425"/>
              <a:ext cx="25400" cy="25400"/>
            </a:xfrm>
            <a:custGeom>
              <a:avLst/>
              <a:gdLst>
                <a:gd name="T0" fmla="*/ 14 w 70"/>
                <a:gd name="T1" fmla="*/ 0 h 70"/>
                <a:gd name="T2" fmla="*/ 14 w 70"/>
                <a:gd name="T3" fmla="*/ 0 h 70"/>
                <a:gd name="T4" fmla="*/ 27 w 70"/>
                <a:gd name="T5" fmla="*/ 0 h 70"/>
                <a:gd name="T6" fmla="*/ 27 w 70"/>
                <a:gd name="T7" fmla="*/ 13 h 70"/>
                <a:gd name="T8" fmla="*/ 41 w 70"/>
                <a:gd name="T9" fmla="*/ 28 h 70"/>
                <a:gd name="T10" fmla="*/ 55 w 70"/>
                <a:gd name="T11" fmla="*/ 28 h 70"/>
                <a:gd name="T12" fmla="*/ 69 w 70"/>
                <a:gd name="T13" fmla="*/ 28 h 70"/>
                <a:gd name="T14" fmla="*/ 69 w 70"/>
                <a:gd name="T15" fmla="*/ 55 h 70"/>
                <a:gd name="T16" fmla="*/ 55 w 70"/>
                <a:gd name="T17" fmla="*/ 69 h 70"/>
                <a:gd name="T18" fmla="*/ 0 w 70"/>
                <a:gd name="T19" fmla="*/ 28 h 70"/>
                <a:gd name="T20" fmla="*/ 0 w 70"/>
                <a:gd name="T21" fmla="*/ 13 h 70"/>
                <a:gd name="T22" fmla="*/ 27 w 70"/>
                <a:gd name="T23" fmla="*/ 41 h 70"/>
                <a:gd name="T24" fmla="*/ 27 w 70"/>
                <a:gd name="T25" fmla="*/ 28 h 70"/>
                <a:gd name="T26" fmla="*/ 27 w 70"/>
                <a:gd name="T27" fmla="*/ 13 h 70"/>
                <a:gd name="T28" fmla="*/ 14 w 70"/>
                <a:gd name="T29" fmla="*/ 13 h 70"/>
                <a:gd name="T30" fmla="*/ 14 w 70"/>
                <a:gd name="T31" fmla="*/ 0 h 70"/>
                <a:gd name="T32" fmla="*/ 55 w 70"/>
                <a:gd name="T33" fmla="*/ 55 h 70"/>
                <a:gd name="T34" fmla="*/ 55 w 70"/>
                <a:gd name="T35" fmla="*/ 55 h 70"/>
                <a:gd name="T36" fmla="*/ 55 w 70"/>
                <a:gd name="T37" fmla="*/ 41 h 70"/>
                <a:gd name="T38" fmla="*/ 55 w 70"/>
                <a:gd name="T39" fmla="*/ 41 h 70"/>
                <a:gd name="T40" fmla="*/ 41 w 70"/>
                <a:gd name="T41" fmla="*/ 41 h 70"/>
                <a:gd name="T42" fmla="*/ 41 w 70"/>
                <a:gd name="T43" fmla="*/ 41 h 70"/>
                <a:gd name="T44" fmla="*/ 55 w 70"/>
                <a:gd name="T4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0" h="70">
                  <a:moveTo>
                    <a:pt x="14" y="0"/>
                  </a:moveTo>
                  <a:lnTo>
                    <a:pt x="14" y="0"/>
                  </a:lnTo>
                  <a:cubicBezTo>
                    <a:pt x="14" y="0"/>
                    <a:pt x="14" y="0"/>
                    <a:pt x="27" y="0"/>
                  </a:cubicBezTo>
                  <a:cubicBezTo>
                    <a:pt x="27" y="13"/>
                    <a:pt x="27" y="13"/>
                    <a:pt x="27" y="13"/>
                  </a:cubicBezTo>
                  <a:cubicBezTo>
                    <a:pt x="41" y="13"/>
                    <a:pt x="41" y="13"/>
                    <a:pt x="41" y="28"/>
                  </a:cubicBezTo>
                  <a:lnTo>
                    <a:pt x="55" y="28"/>
                  </a:lnTo>
                  <a:cubicBezTo>
                    <a:pt x="69" y="28"/>
                    <a:pt x="69" y="28"/>
                    <a:pt x="69" y="28"/>
                  </a:cubicBezTo>
                  <a:cubicBezTo>
                    <a:pt x="69" y="41"/>
                    <a:pt x="69" y="41"/>
                    <a:pt x="69" y="55"/>
                  </a:cubicBezTo>
                  <a:cubicBezTo>
                    <a:pt x="55" y="69"/>
                    <a:pt x="55" y="69"/>
                    <a:pt x="55" y="69"/>
                  </a:cubicBezTo>
                  <a:cubicBezTo>
                    <a:pt x="0" y="28"/>
                    <a:pt x="0" y="28"/>
                    <a:pt x="0" y="28"/>
                  </a:cubicBezTo>
                  <a:cubicBezTo>
                    <a:pt x="0" y="13"/>
                    <a:pt x="0" y="13"/>
                    <a:pt x="0" y="13"/>
                  </a:cubicBezTo>
                  <a:cubicBezTo>
                    <a:pt x="27" y="41"/>
                    <a:pt x="27" y="41"/>
                    <a:pt x="27" y="41"/>
                  </a:cubicBezTo>
                  <a:cubicBezTo>
                    <a:pt x="27" y="28"/>
                    <a:pt x="27" y="28"/>
                    <a:pt x="27" y="28"/>
                  </a:cubicBezTo>
                  <a:cubicBezTo>
                    <a:pt x="27" y="28"/>
                    <a:pt x="27" y="28"/>
                    <a:pt x="27" y="13"/>
                  </a:cubicBezTo>
                  <a:cubicBezTo>
                    <a:pt x="14" y="13"/>
                    <a:pt x="14" y="13"/>
                    <a:pt x="14" y="13"/>
                  </a:cubicBezTo>
                  <a:cubicBezTo>
                    <a:pt x="14" y="13"/>
                    <a:pt x="14" y="13"/>
                    <a:pt x="14" y="0"/>
                  </a:cubicBezTo>
                  <a:close/>
                  <a:moveTo>
                    <a:pt x="55" y="55"/>
                  </a:moveTo>
                  <a:lnTo>
                    <a:pt x="55" y="55"/>
                  </a:lnTo>
                  <a:cubicBezTo>
                    <a:pt x="55" y="41"/>
                    <a:pt x="55" y="41"/>
                    <a:pt x="55" y="41"/>
                  </a:cubicBezTo>
                  <a:lnTo>
                    <a:pt x="55" y="41"/>
                  </a:lnTo>
                  <a:cubicBezTo>
                    <a:pt x="41" y="28"/>
                    <a:pt x="41" y="28"/>
                    <a:pt x="41" y="41"/>
                  </a:cubicBezTo>
                  <a:lnTo>
                    <a:pt x="41" y="41"/>
                  </a:lnTo>
                  <a:cubicBezTo>
                    <a:pt x="55" y="55"/>
                    <a:pt x="55" y="55"/>
                    <a:pt x="55" y="55"/>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6" name="Freeform 11"/>
            <p:cNvSpPr>
              <a:spLocks noChangeArrowheads="1"/>
            </p:cNvSpPr>
            <p:nvPr/>
          </p:nvSpPr>
          <p:spPr bwMode="auto">
            <a:xfrm>
              <a:off x="1262063" y="3803650"/>
              <a:ext cx="433387" cy="354013"/>
            </a:xfrm>
            <a:custGeom>
              <a:avLst/>
              <a:gdLst>
                <a:gd name="T0" fmla="*/ 0 w 1204"/>
                <a:gd name="T1" fmla="*/ 249 h 984"/>
                <a:gd name="T2" fmla="*/ 180 w 1204"/>
                <a:gd name="T3" fmla="*/ 0 h 984"/>
                <a:gd name="T4" fmla="*/ 1203 w 1204"/>
                <a:gd name="T5" fmla="*/ 733 h 984"/>
                <a:gd name="T6" fmla="*/ 1023 w 1204"/>
                <a:gd name="T7" fmla="*/ 983 h 984"/>
                <a:gd name="T8" fmla="*/ 0 w 1204"/>
                <a:gd name="T9" fmla="*/ 249 h 984"/>
              </a:gdLst>
              <a:ahLst/>
              <a:cxnLst>
                <a:cxn ang="0">
                  <a:pos x="T0" y="T1"/>
                </a:cxn>
                <a:cxn ang="0">
                  <a:pos x="T2" y="T3"/>
                </a:cxn>
                <a:cxn ang="0">
                  <a:pos x="T4" y="T5"/>
                </a:cxn>
                <a:cxn ang="0">
                  <a:pos x="T6" y="T7"/>
                </a:cxn>
                <a:cxn ang="0">
                  <a:pos x="T8" y="T9"/>
                </a:cxn>
              </a:cxnLst>
              <a:rect l="0" t="0" r="r" b="b"/>
              <a:pathLst>
                <a:path w="1204" h="984">
                  <a:moveTo>
                    <a:pt x="0" y="249"/>
                  </a:moveTo>
                  <a:lnTo>
                    <a:pt x="180" y="0"/>
                  </a:lnTo>
                  <a:lnTo>
                    <a:pt x="1203" y="733"/>
                  </a:lnTo>
                  <a:lnTo>
                    <a:pt x="1023" y="983"/>
                  </a:lnTo>
                  <a:lnTo>
                    <a:pt x="0" y="249"/>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7" name="Freeform 12"/>
            <p:cNvSpPr>
              <a:spLocks noChangeArrowheads="1"/>
            </p:cNvSpPr>
            <p:nvPr/>
          </p:nvSpPr>
          <p:spPr bwMode="auto">
            <a:xfrm>
              <a:off x="1262063" y="3803650"/>
              <a:ext cx="433387" cy="354013"/>
            </a:xfrm>
            <a:custGeom>
              <a:avLst/>
              <a:gdLst>
                <a:gd name="T0" fmla="*/ 0 w 1204"/>
                <a:gd name="T1" fmla="*/ 249 h 984"/>
                <a:gd name="T2" fmla="*/ 180 w 1204"/>
                <a:gd name="T3" fmla="*/ 0 h 984"/>
                <a:gd name="T4" fmla="*/ 1203 w 1204"/>
                <a:gd name="T5" fmla="*/ 733 h 984"/>
                <a:gd name="T6" fmla="*/ 1023 w 1204"/>
                <a:gd name="T7" fmla="*/ 983 h 984"/>
                <a:gd name="T8" fmla="*/ 0 w 1204"/>
                <a:gd name="T9" fmla="*/ 249 h 984"/>
              </a:gdLst>
              <a:ahLst/>
              <a:cxnLst>
                <a:cxn ang="0">
                  <a:pos x="T0" y="T1"/>
                </a:cxn>
                <a:cxn ang="0">
                  <a:pos x="T2" y="T3"/>
                </a:cxn>
                <a:cxn ang="0">
                  <a:pos x="T4" y="T5"/>
                </a:cxn>
                <a:cxn ang="0">
                  <a:pos x="T6" y="T7"/>
                </a:cxn>
                <a:cxn ang="0">
                  <a:pos x="T8" y="T9"/>
                </a:cxn>
              </a:cxnLst>
              <a:rect l="0" t="0" r="r" b="b"/>
              <a:pathLst>
                <a:path w="1204" h="984">
                  <a:moveTo>
                    <a:pt x="0" y="249"/>
                  </a:moveTo>
                  <a:lnTo>
                    <a:pt x="180" y="0"/>
                  </a:lnTo>
                  <a:lnTo>
                    <a:pt x="1203" y="733"/>
                  </a:lnTo>
                  <a:lnTo>
                    <a:pt x="1023" y="983"/>
                  </a:lnTo>
                  <a:lnTo>
                    <a:pt x="0" y="249"/>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8" name="Freeform 13"/>
            <p:cNvSpPr>
              <a:spLocks noChangeArrowheads="1"/>
            </p:cNvSpPr>
            <p:nvPr/>
          </p:nvSpPr>
          <p:spPr bwMode="auto">
            <a:xfrm>
              <a:off x="1600200" y="4052888"/>
              <a:ext cx="130175" cy="125412"/>
            </a:xfrm>
            <a:custGeom>
              <a:avLst/>
              <a:gdLst>
                <a:gd name="T0" fmla="*/ 82 w 360"/>
                <a:gd name="T1" fmla="*/ 291 h 347"/>
                <a:gd name="T2" fmla="*/ 82 w 360"/>
                <a:gd name="T3" fmla="*/ 291 h 347"/>
                <a:gd name="T4" fmla="*/ 41 w 360"/>
                <a:gd name="T5" fmla="*/ 69 h 347"/>
                <a:gd name="T6" fmla="*/ 262 w 360"/>
                <a:gd name="T7" fmla="*/ 41 h 347"/>
                <a:gd name="T8" fmla="*/ 304 w 360"/>
                <a:gd name="T9" fmla="*/ 263 h 347"/>
                <a:gd name="T10" fmla="*/ 82 w 360"/>
                <a:gd name="T11" fmla="*/ 291 h 347"/>
              </a:gdLst>
              <a:ahLst/>
              <a:cxnLst>
                <a:cxn ang="0">
                  <a:pos x="T0" y="T1"/>
                </a:cxn>
                <a:cxn ang="0">
                  <a:pos x="T2" y="T3"/>
                </a:cxn>
                <a:cxn ang="0">
                  <a:pos x="T4" y="T5"/>
                </a:cxn>
                <a:cxn ang="0">
                  <a:pos x="T6" y="T7"/>
                </a:cxn>
                <a:cxn ang="0">
                  <a:pos x="T8" y="T9"/>
                </a:cxn>
                <a:cxn ang="0">
                  <a:pos x="T10" y="T11"/>
                </a:cxn>
              </a:cxnLst>
              <a:rect l="0" t="0" r="r" b="b"/>
              <a:pathLst>
                <a:path w="360" h="347">
                  <a:moveTo>
                    <a:pt x="82" y="291"/>
                  </a:moveTo>
                  <a:lnTo>
                    <a:pt x="82" y="291"/>
                  </a:lnTo>
                  <a:cubicBezTo>
                    <a:pt x="13" y="235"/>
                    <a:pt x="0" y="138"/>
                    <a:pt x="41" y="69"/>
                  </a:cubicBezTo>
                  <a:cubicBezTo>
                    <a:pt x="97" y="0"/>
                    <a:pt x="193" y="0"/>
                    <a:pt x="262" y="41"/>
                  </a:cubicBezTo>
                  <a:cubicBezTo>
                    <a:pt x="332" y="97"/>
                    <a:pt x="359" y="194"/>
                    <a:pt x="304" y="263"/>
                  </a:cubicBezTo>
                  <a:cubicBezTo>
                    <a:pt x="262" y="332"/>
                    <a:pt x="152" y="346"/>
                    <a:pt x="82" y="291"/>
                  </a:cubicBez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9" name="Freeform 14"/>
            <p:cNvSpPr>
              <a:spLocks noChangeArrowheads="1"/>
            </p:cNvSpPr>
            <p:nvPr/>
          </p:nvSpPr>
          <p:spPr bwMode="auto">
            <a:xfrm>
              <a:off x="1311275" y="3784600"/>
              <a:ext cx="50800" cy="34925"/>
            </a:xfrm>
            <a:custGeom>
              <a:avLst/>
              <a:gdLst>
                <a:gd name="T0" fmla="*/ 139 w 140"/>
                <a:gd name="T1" fmla="*/ 97 h 98"/>
                <a:gd name="T2" fmla="*/ 0 w 140"/>
                <a:gd name="T3" fmla="*/ 97 h 98"/>
                <a:gd name="T4" fmla="*/ 14 w 140"/>
                <a:gd name="T5" fmla="*/ 42 h 98"/>
                <a:gd name="T6" fmla="*/ 55 w 140"/>
                <a:gd name="T7" fmla="*/ 0 h 98"/>
                <a:gd name="T8" fmla="*/ 111 w 140"/>
                <a:gd name="T9" fmla="*/ 27 h 98"/>
                <a:gd name="T10" fmla="*/ 139 w 140"/>
                <a:gd name="T11" fmla="*/ 97 h 98"/>
              </a:gdLst>
              <a:ahLst/>
              <a:cxnLst>
                <a:cxn ang="0">
                  <a:pos x="T0" y="T1"/>
                </a:cxn>
                <a:cxn ang="0">
                  <a:pos x="T2" y="T3"/>
                </a:cxn>
                <a:cxn ang="0">
                  <a:pos x="T4" y="T5"/>
                </a:cxn>
                <a:cxn ang="0">
                  <a:pos x="T6" y="T7"/>
                </a:cxn>
                <a:cxn ang="0">
                  <a:pos x="T8" y="T9"/>
                </a:cxn>
                <a:cxn ang="0">
                  <a:pos x="T10" y="T11"/>
                </a:cxn>
              </a:cxnLst>
              <a:rect l="0" t="0" r="r" b="b"/>
              <a:pathLst>
                <a:path w="140" h="98">
                  <a:moveTo>
                    <a:pt x="139" y="97"/>
                  </a:moveTo>
                  <a:lnTo>
                    <a:pt x="0" y="97"/>
                  </a:lnTo>
                  <a:lnTo>
                    <a:pt x="14" y="42"/>
                  </a:lnTo>
                  <a:lnTo>
                    <a:pt x="55" y="0"/>
                  </a:lnTo>
                  <a:lnTo>
                    <a:pt x="111" y="27"/>
                  </a:lnTo>
                  <a:lnTo>
                    <a:pt x="139" y="97"/>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0" name="Freeform 15"/>
            <p:cNvSpPr>
              <a:spLocks noChangeArrowheads="1"/>
            </p:cNvSpPr>
            <p:nvPr/>
          </p:nvSpPr>
          <p:spPr bwMode="auto">
            <a:xfrm>
              <a:off x="873125" y="3673475"/>
              <a:ext cx="463550" cy="488950"/>
            </a:xfrm>
            <a:custGeom>
              <a:avLst/>
              <a:gdLst>
                <a:gd name="T0" fmla="*/ 1287 w 1288"/>
                <a:gd name="T1" fmla="*/ 347 h 1357"/>
                <a:gd name="T2" fmla="*/ 567 w 1288"/>
                <a:gd name="T3" fmla="*/ 1356 h 1357"/>
                <a:gd name="T4" fmla="*/ 235 w 1288"/>
                <a:gd name="T5" fmla="*/ 1121 h 1357"/>
                <a:gd name="T6" fmla="*/ 194 w 1288"/>
                <a:gd name="T7" fmla="*/ 1093 h 1357"/>
                <a:gd name="T8" fmla="*/ 180 w 1288"/>
                <a:gd name="T9" fmla="*/ 623 h 1357"/>
                <a:gd name="T10" fmla="*/ 429 w 1288"/>
                <a:gd name="T11" fmla="*/ 291 h 1357"/>
                <a:gd name="T12" fmla="*/ 484 w 1288"/>
                <a:gd name="T13" fmla="*/ 222 h 1357"/>
                <a:gd name="T14" fmla="*/ 484 w 1288"/>
                <a:gd name="T15" fmla="*/ 222 h 1357"/>
                <a:gd name="T16" fmla="*/ 830 w 1288"/>
                <a:gd name="T17" fmla="*/ 42 h 1357"/>
                <a:gd name="T18" fmla="*/ 885 w 1288"/>
                <a:gd name="T19" fmla="*/ 70 h 1357"/>
                <a:gd name="T20" fmla="*/ 996 w 1288"/>
                <a:gd name="T21" fmla="*/ 70 h 1357"/>
                <a:gd name="T22" fmla="*/ 968 w 1288"/>
                <a:gd name="T23" fmla="*/ 111 h 1357"/>
                <a:gd name="T24" fmla="*/ 1287 w 1288"/>
                <a:gd name="T25" fmla="*/ 347 h 1357"/>
                <a:gd name="T26" fmla="*/ 1287 w 1288"/>
                <a:gd name="T27" fmla="*/ 347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8" h="1357">
                  <a:moveTo>
                    <a:pt x="1287" y="347"/>
                  </a:moveTo>
                  <a:cubicBezTo>
                    <a:pt x="1287" y="347"/>
                    <a:pt x="1287" y="347"/>
                    <a:pt x="567" y="1356"/>
                  </a:cubicBezTo>
                  <a:cubicBezTo>
                    <a:pt x="567" y="1356"/>
                    <a:pt x="567" y="1356"/>
                    <a:pt x="235" y="1121"/>
                  </a:cubicBezTo>
                  <a:cubicBezTo>
                    <a:pt x="235" y="1121"/>
                    <a:pt x="235" y="1121"/>
                    <a:pt x="194" y="1093"/>
                  </a:cubicBezTo>
                  <a:cubicBezTo>
                    <a:pt x="0" y="872"/>
                    <a:pt x="180" y="623"/>
                    <a:pt x="180" y="623"/>
                  </a:cubicBezTo>
                  <a:cubicBezTo>
                    <a:pt x="180" y="623"/>
                    <a:pt x="180" y="623"/>
                    <a:pt x="429" y="291"/>
                  </a:cubicBezTo>
                  <a:cubicBezTo>
                    <a:pt x="442" y="263"/>
                    <a:pt x="456" y="250"/>
                    <a:pt x="484" y="222"/>
                  </a:cubicBezTo>
                  <a:lnTo>
                    <a:pt x="484" y="222"/>
                  </a:lnTo>
                  <a:cubicBezTo>
                    <a:pt x="650" y="0"/>
                    <a:pt x="830" y="42"/>
                    <a:pt x="830" y="42"/>
                  </a:cubicBezTo>
                  <a:cubicBezTo>
                    <a:pt x="830" y="42"/>
                    <a:pt x="830" y="42"/>
                    <a:pt x="885" y="70"/>
                  </a:cubicBezTo>
                  <a:cubicBezTo>
                    <a:pt x="955" y="70"/>
                    <a:pt x="996" y="70"/>
                    <a:pt x="996" y="70"/>
                  </a:cubicBezTo>
                  <a:cubicBezTo>
                    <a:pt x="996" y="70"/>
                    <a:pt x="996" y="70"/>
                    <a:pt x="968" y="111"/>
                  </a:cubicBezTo>
                  <a:cubicBezTo>
                    <a:pt x="968" y="111"/>
                    <a:pt x="968" y="111"/>
                    <a:pt x="1287" y="347"/>
                  </a:cubicBezTo>
                  <a:lnTo>
                    <a:pt x="1287" y="347"/>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1" name="Freeform 16"/>
            <p:cNvSpPr>
              <a:spLocks noChangeArrowheads="1"/>
            </p:cNvSpPr>
            <p:nvPr/>
          </p:nvSpPr>
          <p:spPr bwMode="auto">
            <a:xfrm>
              <a:off x="733425" y="3594100"/>
              <a:ext cx="384175" cy="384175"/>
            </a:xfrm>
            <a:custGeom>
              <a:avLst/>
              <a:gdLst>
                <a:gd name="T0" fmla="*/ 0 w 1067"/>
                <a:gd name="T1" fmla="*/ 623 h 1067"/>
                <a:gd name="T2" fmla="*/ 443 w 1067"/>
                <a:gd name="T3" fmla="*/ 0 h 1067"/>
                <a:gd name="T4" fmla="*/ 1066 w 1067"/>
                <a:gd name="T5" fmla="*/ 443 h 1067"/>
                <a:gd name="T6" fmla="*/ 623 w 1067"/>
                <a:gd name="T7" fmla="*/ 1066 h 1067"/>
                <a:gd name="T8" fmla="*/ 0 w 1067"/>
                <a:gd name="T9" fmla="*/ 623 h 1067"/>
              </a:gdLst>
              <a:ahLst/>
              <a:cxnLst>
                <a:cxn ang="0">
                  <a:pos x="T0" y="T1"/>
                </a:cxn>
                <a:cxn ang="0">
                  <a:pos x="T2" y="T3"/>
                </a:cxn>
                <a:cxn ang="0">
                  <a:pos x="T4" y="T5"/>
                </a:cxn>
                <a:cxn ang="0">
                  <a:pos x="T6" y="T7"/>
                </a:cxn>
                <a:cxn ang="0">
                  <a:pos x="T8" y="T9"/>
                </a:cxn>
              </a:cxnLst>
              <a:rect l="0" t="0" r="r" b="b"/>
              <a:pathLst>
                <a:path w="1067" h="1067">
                  <a:moveTo>
                    <a:pt x="0" y="623"/>
                  </a:moveTo>
                  <a:lnTo>
                    <a:pt x="443" y="0"/>
                  </a:lnTo>
                  <a:lnTo>
                    <a:pt x="1066" y="443"/>
                  </a:lnTo>
                  <a:lnTo>
                    <a:pt x="623" y="1066"/>
                  </a:lnTo>
                  <a:lnTo>
                    <a:pt x="0" y="623"/>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2" name="Freeform 17"/>
            <p:cNvSpPr>
              <a:spLocks noChangeArrowheads="1"/>
            </p:cNvSpPr>
            <p:nvPr/>
          </p:nvSpPr>
          <p:spPr bwMode="auto">
            <a:xfrm>
              <a:off x="1316038" y="3933825"/>
              <a:ext cx="65087" cy="46038"/>
            </a:xfrm>
            <a:custGeom>
              <a:avLst/>
              <a:gdLst>
                <a:gd name="T0" fmla="*/ 152 w 181"/>
                <a:gd name="T1" fmla="*/ 110 h 126"/>
                <a:gd name="T2" fmla="*/ 111 w 181"/>
                <a:gd name="T3" fmla="*/ 83 h 126"/>
                <a:gd name="T4" fmla="*/ 69 w 181"/>
                <a:gd name="T5" fmla="*/ 55 h 126"/>
                <a:gd name="T6" fmla="*/ 28 w 181"/>
                <a:gd name="T7" fmla="*/ 28 h 126"/>
                <a:gd name="T8" fmla="*/ 28 w 181"/>
                <a:gd name="T9" fmla="*/ 14 h 126"/>
                <a:gd name="T10" fmla="*/ 14 w 181"/>
                <a:gd name="T11" fmla="*/ 14 h 126"/>
                <a:gd name="T12" fmla="*/ 0 w 181"/>
                <a:gd name="T13" fmla="*/ 0 h 126"/>
                <a:gd name="T14" fmla="*/ 14 w 181"/>
                <a:gd name="T15" fmla="*/ 0 h 126"/>
                <a:gd name="T16" fmla="*/ 28 w 181"/>
                <a:gd name="T17" fmla="*/ 14 h 126"/>
                <a:gd name="T18" fmla="*/ 41 w 181"/>
                <a:gd name="T19" fmla="*/ 14 h 126"/>
                <a:gd name="T20" fmla="*/ 83 w 181"/>
                <a:gd name="T21" fmla="*/ 41 h 126"/>
                <a:gd name="T22" fmla="*/ 111 w 181"/>
                <a:gd name="T23" fmla="*/ 69 h 126"/>
                <a:gd name="T24" fmla="*/ 152 w 181"/>
                <a:gd name="T25" fmla="*/ 97 h 126"/>
                <a:gd name="T26" fmla="*/ 180 w 181"/>
                <a:gd name="T27" fmla="*/ 125 h 126"/>
                <a:gd name="T28" fmla="*/ 152 w 181"/>
                <a:gd name="T29"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26">
                  <a:moveTo>
                    <a:pt x="152" y="110"/>
                  </a:moveTo>
                  <a:cubicBezTo>
                    <a:pt x="138" y="97"/>
                    <a:pt x="125" y="97"/>
                    <a:pt x="111" y="83"/>
                  </a:cubicBezTo>
                  <a:cubicBezTo>
                    <a:pt x="97" y="69"/>
                    <a:pt x="83" y="69"/>
                    <a:pt x="69" y="55"/>
                  </a:cubicBezTo>
                  <a:cubicBezTo>
                    <a:pt x="56" y="55"/>
                    <a:pt x="41" y="41"/>
                    <a:pt x="28" y="28"/>
                  </a:cubicBezTo>
                  <a:lnTo>
                    <a:pt x="28" y="14"/>
                  </a:lnTo>
                  <a:lnTo>
                    <a:pt x="14" y="14"/>
                  </a:lnTo>
                  <a:cubicBezTo>
                    <a:pt x="14" y="0"/>
                    <a:pt x="0" y="0"/>
                    <a:pt x="0" y="0"/>
                  </a:cubicBezTo>
                  <a:lnTo>
                    <a:pt x="14" y="0"/>
                  </a:lnTo>
                  <a:cubicBezTo>
                    <a:pt x="14" y="14"/>
                    <a:pt x="28" y="14"/>
                    <a:pt x="28" y="14"/>
                  </a:cubicBezTo>
                  <a:lnTo>
                    <a:pt x="41" y="14"/>
                  </a:lnTo>
                  <a:cubicBezTo>
                    <a:pt x="56" y="28"/>
                    <a:pt x="69" y="28"/>
                    <a:pt x="83" y="41"/>
                  </a:cubicBezTo>
                  <a:lnTo>
                    <a:pt x="111" y="69"/>
                  </a:lnTo>
                  <a:cubicBezTo>
                    <a:pt x="125" y="83"/>
                    <a:pt x="138" y="83"/>
                    <a:pt x="152" y="97"/>
                  </a:cubicBezTo>
                  <a:cubicBezTo>
                    <a:pt x="166" y="110"/>
                    <a:pt x="180" y="110"/>
                    <a:pt x="180" y="125"/>
                  </a:cubicBezTo>
                  <a:cubicBezTo>
                    <a:pt x="166" y="125"/>
                    <a:pt x="152" y="110"/>
                    <a:pt x="152" y="110"/>
                  </a:cubicBez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3" name="Freeform 18"/>
            <p:cNvSpPr>
              <a:spLocks noChangeArrowheads="1"/>
            </p:cNvSpPr>
            <p:nvPr/>
          </p:nvSpPr>
          <p:spPr bwMode="auto">
            <a:xfrm>
              <a:off x="733425" y="3589338"/>
              <a:ext cx="323850" cy="349250"/>
            </a:xfrm>
            <a:custGeom>
              <a:avLst/>
              <a:gdLst>
                <a:gd name="T0" fmla="*/ 0 w 901"/>
                <a:gd name="T1" fmla="*/ 651 h 970"/>
                <a:gd name="T2" fmla="*/ 457 w 901"/>
                <a:gd name="T3" fmla="*/ 0 h 970"/>
                <a:gd name="T4" fmla="*/ 900 w 901"/>
                <a:gd name="T5" fmla="*/ 305 h 970"/>
                <a:gd name="T6" fmla="*/ 429 w 901"/>
                <a:gd name="T7" fmla="*/ 969 h 970"/>
                <a:gd name="T8" fmla="*/ 0 w 901"/>
                <a:gd name="T9" fmla="*/ 651 h 970"/>
              </a:gdLst>
              <a:ahLst/>
              <a:cxnLst>
                <a:cxn ang="0">
                  <a:pos x="T0" y="T1"/>
                </a:cxn>
                <a:cxn ang="0">
                  <a:pos x="T2" y="T3"/>
                </a:cxn>
                <a:cxn ang="0">
                  <a:pos x="T4" y="T5"/>
                </a:cxn>
                <a:cxn ang="0">
                  <a:pos x="T6" y="T7"/>
                </a:cxn>
                <a:cxn ang="0">
                  <a:pos x="T8" y="T9"/>
                </a:cxn>
              </a:cxnLst>
              <a:rect l="0" t="0" r="r" b="b"/>
              <a:pathLst>
                <a:path w="901" h="970">
                  <a:moveTo>
                    <a:pt x="0" y="651"/>
                  </a:moveTo>
                  <a:lnTo>
                    <a:pt x="457" y="0"/>
                  </a:lnTo>
                  <a:lnTo>
                    <a:pt x="900" y="305"/>
                  </a:lnTo>
                  <a:lnTo>
                    <a:pt x="429" y="969"/>
                  </a:lnTo>
                  <a:lnTo>
                    <a:pt x="0" y="651"/>
                  </a:lnTo>
                </a:path>
              </a:pathLst>
            </a:custGeom>
            <a:solidFill>
              <a:srgbClr val="F0EF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4" name="Freeform 19"/>
            <p:cNvSpPr>
              <a:spLocks noChangeArrowheads="1"/>
            </p:cNvSpPr>
            <p:nvPr/>
          </p:nvSpPr>
          <p:spPr bwMode="auto">
            <a:xfrm>
              <a:off x="1027113" y="4043363"/>
              <a:ext cx="393700" cy="323850"/>
            </a:xfrm>
            <a:custGeom>
              <a:avLst/>
              <a:gdLst>
                <a:gd name="T0" fmla="*/ 166 w 1094"/>
                <a:gd name="T1" fmla="*/ 0 h 900"/>
                <a:gd name="T2" fmla="*/ 1093 w 1094"/>
                <a:gd name="T3" fmla="*/ 664 h 900"/>
                <a:gd name="T4" fmla="*/ 927 w 1094"/>
                <a:gd name="T5" fmla="*/ 899 h 900"/>
                <a:gd name="T6" fmla="*/ 0 w 1094"/>
                <a:gd name="T7" fmla="*/ 235 h 900"/>
                <a:gd name="T8" fmla="*/ 166 w 1094"/>
                <a:gd name="T9" fmla="*/ 0 h 900"/>
              </a:gdLst>
              <a:ahLst/>
              <a:cxnLst>
                <a:cxn ang="0">
                  <a:pos x="T0" y="T1"/>
                </a:cxn>
                <a:cxn ang="0">
                  <a:pos x="T2" y="T3"/>
                </a:cxn>
                <a:cxn ang="0">
                  <a:pos x="T4" y="T5"/>
                </a:cxn>
                <a:cxn ang="0">
                  <a:pos x="T6" y="T7"/>
                </a:cxn>
                <a:cxn ang="0">
                  <a:pos x="T8" y="T9"/>
                </a:cxn>
              </a:cxnLst>
              <a:rect l="0" t="0" r="r" b="b"/>
              <a:pathLst>
                <a:path w="1094" h="900">
                  <a:moveTo>
                    <a:pt x="166" y="0"/>
                  </a:moveTo>
                  <a:lnTo>
                    <a:pt x="1093" y="664"/>
                  </a:lnTo>
                  <a:lnTo>
                    <a:pt x="927" y="899"/>
                  </a:lnTo>
                  <a:lnTo>
                    <a:pt x="0" y="235"/>
                  </a:lnTo>
                  <a:lnTo>
                    <a:pt x="166"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5" name="Freeform 20"/>
            <p:cNvSpPr>
              <a:spLocks noChangeArrowheads="1"/>
            </p:cNvSpPr>
            <p:nvPr/>
          </p:nvSpPr>
          <p:spPr bwMode="auto">
            <a:xfrm>
              <a:off x="1027113" y="4043363"/>
              <a:ext cx="393700" cy="323850"/>
            </a:xfrm>
            <a:custGeom>
              <a:avLst/>
              <a:gdLst>
                <a:gd name="T0" fmla="*/ 166 w 1094"/>
                <a:gd name="T1" fmla="*/ 0 h 900"/>
                <a:gd name="T2" fmla="*/ 1093 w 1094"/>
                <a:gd name="T3" fmla="*/ 664 h 900"/>
                <a:gd name="T4" fmla="*/ 927 w 1094"/>
                <a:gd name="T5" fmla="*/ 899 h 900"/>
                <a:gd name="T6" fmla="*/ 0 w 1094"/>
                <a:gd name="T7" fmla="*/ 235 h 900"/>
                <a:gd name="T8" fmla="*/ 166 w 1094"/>
                <a:gd name="T9" fmla="*/ 0 h 900"/>
              </a:gdLst>
              <a:ahLst/>
              <a:cxnLst>
                <a:cxn ang="0">
                  <a:pos x="T0" y="T1"/>
                </a:cxn>
                <a:cxn ang="0">
                  <a:pos x="T2" y="T3"/>
                </a:cxn>
                <a:cxn ang="0">
                  <a:pos x="T4" y="T5"/>
                </a:cxn>
                <a:cxn ang="0">
                  <a:pos x="T6" y="T7"/>
                </a:cxn>
                <a:cxn ang="0">
                  <a:pos x="T8" y="T9"/>
                </a:cxn>
              </a:cxnLst>
              <a:rect l="0" t="0" r="r" b="b"/>
              <a:pathLst>
                <a:path w="1094" h="900">
                  <a:moveTo>
                    <a:pt x="166" y="0"/>
                  </a:moveTo>
                  <a:lnTo>
                    <a:pt x="1093" y="664"/>
                  </a:lnTo>
                  <a:lnTo>
                    <a:pt x="927" y="899"/>
                  </a:lnTo>
                  <a:lnTo>
                    <a:pt x="0" y="235"/>
                  </a:lnTo>
                  <a:lnTo>
                    <a:pt x="166"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6" name="Freeform 21"/>
            <p:cNvSpPr>
              <a:spLocks noChangeArrowheads="1"/>
            </p:cNvSpPr>
            <p:nvPr/>
          </p:nvSpPr>
          <p:spPr bwMode="auto">
            <a:xfrm>
              <a:off x="1087438" y="3952875"/>
              <a:ext cx="477837" cy="388938"/>
            </a:xfrm>
            <a:custGeom>
              <a:avLst/>
              <a:gdLst>
                <a:gd name="T0" fmla="*/ 179 w 1329"/>
                <a:gd name="T1" fmla="*/ 0 h 1080"/>
                <a:gd name="T2" fmla="*/ 1328 w 1329"/>
                <a:gd name="T3" fmla="*/ 816 h 1080"/>
                <a:gd name="T4" fmla="*/ 1148 w 1329"/>
                <a:gd name="T5" fmla="*/ 1079 h 1080"/>
                <a:gd name="T6" fmla="*/ 0 w 1329"/>
                <a:gd name="T7" fmla="*/ 249 h 1080"/>
                <a:gd name="T8" fmla="*/ 179 w 1329"/>
                <a:gd name="T9" fmla="*/ 0 h 1080"/>
              </a:gdLst>
              <a:ahLst/>
              <a:cxnLst>
                <a:cxn ang="0">
                  <a:pos x="T0" y="T1"/>
                </a:cxn>
                <a:cxn ang="0">
                  <a:pos x="T2" y="T3"/>
                </a:cxn>
                <a:cxn ang="0">
                  <a:pos x="T4" y="T5"/>
                </a:cxn>
                <a:cxn ang="0">
                  <a:pos x="T6" y="T7"/>
                </a:cxn>
                <a:cxn ang="0">
                  <a:pos x="T8" y="T9"/>
                </a:cxn>
              </a:cxnLst>
              <a:rect l="0" t="0" r="r" b="b"/>
              <a:pathLst>
                <a:path w="1329" h="1080">
                  <a:moveTo>
                    <a:pt x="179" y="0"/>
                  </a:moveTo>
                  <a:lnTo>
                    <a:pt x="1328" y="816"/>
                  </a:lnTo>
                  <a:lnTo>
                    <a:pt x="1148" y="1079"/>
                  </a:lnTo>
                  <a:lnTo>
                    <a:pt x="0" y="249"/>
                  </a:lnTo>
                  <a:lnTo>
                    <a:pt x="179"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7" name="Freeform 22"/>
            <p:cNvSpPr>
              <a:spLocks noChangeArrowheads="1"/>
            </p:cNvSpPr>
            <p:nvPr/>
          </p:nvSpPr>
          <p:spPr bwMode="auto">
            <a:xfrm>
              <a:off x="1087438" y="3952875"/>
              <a:ext cx="477837" cy="388938"/>
            </a:xfrm>
            <a:custGeom>
              <a:avLst/>
              <a:gdLst>
                <a:gd name="T0" fmla="*/ 179 w 1329"/>
                <a:gd name="T1" fmla="*/ 0 h 1080"/>
                <a:gd name="T2" fmla="*/ 1328 w 1329"/>
                <a:gd name="T3" fmla="*/ 816 h 1080"/>
                <a:gd name="T4" fmla="*/ 1148 w 1329"/>
                <a:gd name="T5" fmla="*/ 1079 h 1080"/>
                <a:gd name="T6" fmla="*/ 0 w 1329"/>
                <a:gd name="T7" fmla="*/ 249 h 1080"/>
                <a:gd name="T8" fmla="*/ 179 w 1329"/>
                <a:gd name="T9" fmla="*/ 0 h 1080"/>
              </a:gdLst>
              <a:ahLst/>
              <a:cxnLst>
                <a:cxn ang="0">
                  <a:pos x="T0" y="T1"/>
                </a:cxn>
                <a:cxn ang="0">
                  <a:pos x="T2" y="T3"/>
                </a:cxn>
                <a:cxn ang="0">
                  <a:pos x="T4" y="T5"/>
                </a:cxn>
                <a:cxn ang="0">
                  <a:pos x="T6" y="T7"/>
                </a:cxn>
                <a:cxn ang="0">
                  <a:pos x="T8" y="T9"/>
                </a:cxn>
              </a:cxnLst>
              <a:rect l="0" t="0" r="r" b="b"/>
              <a:pathLst>
                <a:path w="1329" h="1080">
                  <a:moveTo>
                    <a:pt x="179" y="0"/>
                  </a:moveTo>
                  <a:lnTo>
                    <a:pt x="1328" y="816"/>
                  </a:lnTo>
                  <a:lnTo>
                    <a:pt x="1148" y="1079"/>
                  </a:lnTo>
                  <a:lnTo>
                    <a:pt x="0" y="249"/>
                  </a:lnTo>
                  <a:lnTo>
                    <a:pt x="179"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8" name="Freeform 23"/>
            <p:cNvSpPr>
              <a:spLocks noChangeArrowheads="1"/>
            </p:cNvSpPr>
            <p:nvPr/>
          </p:nvSpPr>
          <p:spPr bwMode="auto">
            <a:xfrm>
              <a:off x="1150938" y="3863975"/>
              <a:ext cx="542925" cy="428625"/>
            </a:xfrm>
            <a:custGeom>
              <a:avLst/>
              <a:gdLst>
                <a:gd name="T0" fmla="*/ 181 w 1509"/>
                <a:gd name="T1" fmla="*/ 0 h 1191"/>
                <a:gd name="T2" fmla="*/ 1508 w 1509"/>
                <a:gd name="T3" fmla="*/ 941 h 1191"/>
                <a:gd name="T4" fmla="*/ 1328 w 1509"/>
                <a:gd name="T5" fmla="*/ 1190 h 1191"/>
                <a:gd name="T6" fmla="*/ 0 w 1509"/>
                <a:gd name="T7" fmla="*/ 249 h 1191"/>
                <a:gd name="T8" fmla="*/ 181 w 1509"/>
                <a:gd name="T9" fmla="*/ 0 h 1191"/>
              </a:gdLst>
              <a:ahLst/>
              <a:cxnLst>
                <a:cxn ang="0">
                  <a:pos x="T0" y="T1"/>
                </a:cxn>
                <a:cxn ang="0">
                  <a:pos x="T2" y="T3"/>
                </a:cxn>
                <a:cxn ang="0">
                  <a:pos x="T4" y="T5"/>
                </a:cxn>
                <a:cxn ang="0">
                  <a:pos x="T6" y="T7"/>
                </a:cxn>
                <a:cxn ang="0">
                  <a:pos x="T8" y="T9"/>
                </a:cxn>
              </a:cxnLst>
              <a:rect l="0" t="0" r="r" b="b"/>
              <a:pathLst>
                <a:path w="1509" h="1191">
                  <a:moveTo>
                    <a:pt x="181" y="0"/>
                  </a:moveTo>
                  <a:lnTo>
                    <a:pt x="1508" y="941"/>
                  </a:lnTo>
                  <a:lnTo>
                    <a:pt x="1328" y="1190"/>
                  </a:lnTo>
                  <a:lnTo>
                    <a:pt x="0" y="249"/>
                  </a:lnTo>
                  <a:lnTo>
                    <a:pt x="181"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59" name="Freeform 24"/>
            <p:cNvSpPr>
              <a:spLocks noChangeArrowheads="1"/>
            </p:cNvSpPr>
            <p:nvPr/>
          </p:nvSpPr>
          <p:spPr bwMode="auto">
            <a:xfrm>
              <a:off x="1150938" y="3863975"/>
              <a:ext cx="542925" cy="428625"/>
            </a:xfrm>
            <a:custGeom>
              <a:avLst/>
              <a:gdLst>
                <a:gd name="T0" fmla="*/ 181 w 1509"/>
                <a:gd name="T1" fmla="*/ 0 h 1191"/>
                <a:gd name="T2" fmla="*/ 1508 w 1509"/>
                <a:gd name="T3" fmla="*/ 941 h 1191"/>
                <a:gd name="T4" fmla="*/ 1328 w 1509"/>
                <a:gd name="T5" fmla="*/ 1190 h 1191"/>
                <a:gd name="T6" fmla="*/ 0 w 1509"/>
                <a:gd name="T7" fmla="*/ 249 h 1191"/>
                <a:gd name="T8" fmla="*/ 181 w 1509"/>
                <a:gd name="T9" fmla="*/ 0 h 1191"/>
              </a:gdLst>
              <a:ahLst/>
              <a:cxnLst>
                <a:cxn ang="0">
                  <a:pos x="T0" y="T1"/>
                </a:cxn>
                <a:cxn ang="0">
                  <a:pos x="T2" y="T3"/>
                </a:cxn>
                <a:cxn ang="0">
                  <a:pos x="T4" y="T5"/>
                </a:cxn>
                <a:cxn ang="0">
                  <a:pos x="T6" y="T7"/>
                </a:cxn>
                <a:cxn ang="0">
                  <a:pos x="T8" y="T9"/>
                </a:cxn>
              </a:cxnLst>
              <a:rect l="0" t="0" r="r" b="b"/>
              <a:pathLst>
                <a:path w="1509" h="1191">
                  <a:moveTo>
                    <a:pt x="181" y="0"/>
                  </a:moveTo>
                  <a:lnTo>
                    <a:pt x="1508" y="941"/>
                  </a:lnTo>
                  <a:lnTo>
                    <a:pt x="1328" y="1190"/>
                  </a:lnTo>
                  <a:lnTo>
                    <a:pt x="0" y="249"/>
                  </a:lnTo>
                  <a:lnTo>
                    <a:pt x="181"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0" name="Freeform 25"/>
            <p:cNvSpPr>
              <a:spLocks noChangeArrowheads="1"/>
            </p:cNvSpPr>
            <p:nvPr/>
          </p:nvSpPr>
          <p:spPr bwMode="auto">
            <a:xfrm>
              <a:off x="1330325" y="4267200"/>
              <a:ext cx="120650" cy="114300"/>
            </a:xfrm>
            <a:custGeom>
              <a:avLst/>
              <a:gdLst>
                <a:gd name="T0" fmla="*/ 250 w 333"/>
                <a:gd name="T1" fmla="*/ 41 h 319"/>
                <a:gd name="T2" fmla="*/ 277 w 333"/>
                <a:gd name="T3" fmla="*/ 249 h 319"/>
                <a:gd name="T4" fmla="*/ 84 w 333"/>
                <a:gd name="T5" fmla="*/ 276 h 319"/>
                <a:gd name="T6" fmla="*/ 56 w 333"/>
                <a:gd name="T7" fmla="*/ 83 h 319"/>
                <a:gd name="T8" fmla="*/ 250 w 333"/>
                <a:gd name="T9" fmla="*/ 41 h 319"/>
                <a:gd name="T10" fmla="*/ 250 w 333"/>
                <a:gd name="T11" fmla="*/ 41 h 319"/>
              </a:gdLst>
              <a:ahLst/>
              <a:cxnLst>
                <a:cxn ang="0">
                  <a:pos x="T0" y="T1"/>
                </a:cxn>
                <a:cxn ang="0">
                  <a:pos x="T2" y="T3"/>
                </a:cxn>
                <a:cxn ang="0">
                  <a:pos x="T4" y="T5"/>
                </a:cxn>
                <a:cxn ang="0">
                  <a:pos x="T6" y="T7"/>
                </a:cxn>
                <a:cxn ang="0">
                  <a:pos x="T8" y="T9"/>
                </a:cxn>
                <a:cxn ang="0">
                  <a:pos x="T10" y="T11"/>
                </a:cxn>
              </a:cxnLst>
              <a:rect l="0" t="0" r="r" b="b"/>
              <a:pathLst>
                <a:path w="333" h="319">
                  <a:moveTo>
                    <a:pt x="250" y="41"/>
                  </a:moveTo>
                  <a:cubicBezTo>
                    <a:pt x="319" y="97"/>
                    <a:pt x="332" y="180"/>
                    <a:pt x="277" y="249"/>
                  </a:cubicBezTo>
                  <a:cubicBezTo>
                    <a:pt x="236" y="304"/>
                    <a:pt x="153" y="318"/>
                    <a:pt x="84" y="276"/>
                  </a:cubicBezTo>
                  <a:cubicBezTo>
                    <a:pt x="15" y="235"/>
                    <a:pt x="0" y="138"/>
                    <a:pt x="56" y="83"/>
                  </a:cubicBezTo>
                  <a:cubicBezTo>
                    <a:pt x="97" y="14"/>
                    <a:pt x="180" y="0"/>
                    <a:pt x="250" y="41"/>
                  </a:cubicBezTo>
                  <a:lnTo>
                    <a:pt x="250" y="4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1" name="Freeform 26"/>
            <p:cNvSpPr>
              <a:spLocks noChangeArrowheads="1"/>
            </p:cNvSpPr>
            <p:nvPr/>
          </p:nvSpPr>
          <p:spPr bwMode="auto">
            <a:xfrm>
              <a:off x="1470025" y="4232275"/>
              <a:ext cx="125413" cy="125413"/>
            </a:xfrm>
            <a:custGeom>
              <a:avLst/>
              <a:gdLst>
                <a:gd name="T0" fmla="*/ 263 w 347"/>
                <a:gd name="T1" fmla="*/ 41 h 347"/>
                <a:gd name="T2" fmla="*/ 304 w 347"/>
                <a:gd name="T3" fmla="*/ 263 h 347"/>
                <a:gd name="T4" fmla="*/ 83 w 347"/>
                <a:gd name="T5" fmla="*/ 304 h 347"/>
                <a:gd name="T6" fmla="*/ 41 w 347"/>
                <a:gd name="T7" fmla="*/ 83 h 347"/>
                <a:gd name="T8" fmla="*/ 263 w 347"/>
                <a:gd name="T9" fmla="*/ 41 h 347"/>
                <a:gd name="T10" fmla="*/ 263 w 347"/>
                <a:gd name="T11" fmla="*/ 41 h 347"/>
              </a:gdLst>
              <a:ahLst/>
              <a:cxnLst>
                <a:cxn ang="0">
                  <a:pos x="T0" y="T1"/>
                </a:cxn>
                <a:cxn ang="0">
                  <a:pos x="T2" y="T3"/>
                </a:cxn>
                <a:cxn ang="0">
                  <a:pos x="T4" y="T5"/>
                </a:cxn>
                <a:cxn ang="0">
                  <a:pos x="T6" y="T7"/>
                </a:cxn>
                <a:cxn ang="0">
                  <a:pos x="T8" y="T9"/>
                </a:cxn>
                <a:cxn ang="0">
                  <a:pos x="T10" y="T11"/>
                </a:cxn>
              </a:cxnLst>
              <a:rect l="0" t="0" r="r" b="b"/>
              <a:pathLst>
                <a:path w="347" h="347">
                  <a:moveTo>
                    <a:pt x="263" y="41"/>
                  </a:moveTo>
                  <a:cubicBezTo>
                    <a:pt x="332" y="97"/>
                    <a:pt x="346" y="194"/>
                    <a:pt x="304" y="263"/>
                  </a:cubicBezTo>
                  <a:cubicBezTo>
                    <a:pt x="249" y="332"/>
                    <a:pt x="152" y="346"/>
                    <a:pt x="83" y="304"/>
                  </a:cubicBezTo>
                  <a:cubicBezTo>
                    <a:pt x="13" y="249"/>
                    <a:pt x="0" y="152"/>
                    <a:pt x="41" y="83"/>
                  </a:cubicBezTo>
                  <a:cubicBezTo>
                    <a:pt x="97" y="14"/>
                    <a:pt x="194" y="0"/>
                    <a:pt x="263" y="41"/>
                  </a:cubicBezTo>
                  <a:lnTo>
                    <a:pt x="263" y="4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2" name="Freeform 27"/>
            <p:cNvSpPr>
              <a:spLocks noChangeArrowheads="1"/>
            </p:cNvSpPr>
            <p:nvPr/>
          </p:nvSpPr>
          <p:spPr bwMode="auto">
            <a:xfrm>
              <a:off x="1604963" y="4192588"/>
              <a:ext cx="130175" cy="125412"/>
            </a:xfrm>
            <a:custGeom>
              <a:avLst/>
              <a:gdLst>
                <a:gd name="T0" fmla="*/ 277 w 361"/>
                <a:gd name="T1" fmla="*/ 42 h 347"/>
                <a:gd name="T2" fmla="*/ 305 w 361"/>
                <a:gd name="T3" fmla="*/ 263 h 347"/>
                <a:gd name="T4" fmla="*/ 84 w 361"/>
                <a:gd name="T5" fmla="*/ 305 h 347"/>
                <a:gd name="T6" fmla="*/ 56 w 361"/>
                <a:gd name="T7" fmla="*/ 83 h 347"/>
                <a:gd name="T8" fmla="*/ 277 w 361"/>
                <a:gd name="T9" fmla="*/ 42 h 347"/>
                <a:gd name="T10" fmla="*/ 277 w 361"/>
                <a:gd name="T11" fmla="*/ 42 h 347"/>
              </a:gdLst>
              <a:ahLst/>
              <a:cxnLst>
                <a:cxn ang="0">
                  <a:pos x="T0" y="T1"/>
                </a:cxn>
                <a:cxn ang="0">
                  <a:pos x="T2" y="T3"/>
                </a:cxn>
                <a:cxn ang="0">
                  <a:pos x="T4" y="T5"/>
                </a:cxn>
                <a:cxn ang="0">
                  <a:pos x="T6" y="T7"/>
                </a:cxn>
                <a:cxn ang="0">
                  <a:pos x="T8" y="T9"/>
                </a:cxn>
                <a:cxn ang="0">
                  <a:pos x="T10" y="T11"/>
                </a:cxn>
              </a:cxnLst>
              <a:rect l="0" t="0" r="r" b="b"/>
              <a:pathLst>
                <a:path w="361" h="347">
                  <a:moveTo>
                    <a:pt x="277" y="42"/>
                  </a:moveTo>
                  <a:cubicBezTo>
                    <a:pt x="346" y="97"/>
                    <a:pt x="360" y="194"/>
                    <a:pt x="305" y="263"/>
                  </a:cubicBezTo>
                  <a:cubicBezTo>
                    <a:pt x="263" y="332"/>
                    <a:pt x="153" y="346"/>
                    <a:pt x="84" y="305"/>
                  </a:cubicBezTo>
                  <a:cubicBezTo>
                    <a:pt x="14" y="249"/>
                    <a:pt x="0" y="152"/>
                    <a:pt x="56" y="83"/>
                  </a:cubicBezTo>
                  <a:cubicBezTo>
                    <a:pt x="97" y="14"/>
                    <a:pt x="194" y="0"/>
                    <a:pt x="277" y="42"/>
                  </a:cubicBezTo>
                  <a:lnTo>
                    <a:pt x="277" y="42"/>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3" name="Freeform 28"/>
            <p:cNvSpPr>
              <a:spLocks noChangeArrowheads="1"/>
            </p:cNvSpPr>
            <p:nvPr/>
          </p:nvSpPr>
          <p:spPr bwMode="auto">
            <a:xfrm>
              <a:off x="922338" y="3813175"/>
              <a:ext cx="398462" cy="225425"/>
            </a:xfrm>
            <a:custGeom>
              <a:avLst/>
              <a:gdLst>
                <a:gd name="T0" fmla="*/ 0 w 1108"/>
                <a:gd name="T1" fmla="*/ 623 h 624"/>
                <a:gd name="T2" fmla="*/ 0 w 1108"/>
                <a:gd name="T3" fmla="*/ 623 h 624"/>
                <a:gd name="T4" fmla="*/ 152 w 1108"/>
                <a:gd name="T5" fmla="*/ 484 h 624"/>
                <a:gd name="T6" fmla="*/ 1065 w 1108"/>
                <a:gd name="T7" fmla="*/ 0 h 624"/>
                <a:gd name="T8" fmla="*/ 1107 w 1108"/>
                <a:gd name="T9" fmla="*/ 0 h 624"/>
                <a:gd name="T10" fmla="*/ 0 w 1108"/>
                <a:gd name="T11" fmla="*/ 623 h 624"/>
              </a:gdLst>
              <a:ahLst/>
              <a:cxnLst>
                <a:cxn ang="0">
                  <a:pos x="T0" y="T1"/>
                </a:cxn>
                <a:cxn ang="0">
                  <a:pos x="T2" y="T3"/>
                </a:cxn>
                <a:cxn ang="0">
                  <a:pos x="T4" y="T5"/>
                </a:cxn>
                <a:cxn ang="0">
                  <a:pos x="T6" y="T7"/>
                </a:cxn>
                <a:cxn ang="0">
                  <a:pos x="T8" y="T9"/>
                </a:cxn>
                <a:cxn ang="0">
                  <a:pos x="T10" y="T11"/>
                </a:cxn>
              </a:cxnLst>
              <a:rect l="0" t="0" r="r" b="b"/>
              <a:pathLst>
                <a:path w="1108" h="624">
                  <a:moveTo>
                    <a:pt x="0" y="623"/>
                  </a:moveTo>
                  <a:lnTo>
                    <a:pt x="0" y="623"/>
                  </a:lnTo>
                  <a:cubicBezTo>
                    <a:pt x="0" y="623"/>
                    <a:pt x="28" y="553"/>
                    <a:pt x="152" y="484"/>
                  </a:cubicBezTo>
                  <a:cubicBezTo>
                    <a:pt x="1065" y="0"/>
                    <a:pt x="1065" y="0"/>
                    <a:pt x="1065" y="0"/>
                  </a:cubicBezTo>
                  <a:cubicBezTo>
                    <a:pt x="1107" y="0"/>
                    <a:pt x="1107" y="0"/>
                    <a:pt x="1107" y="0"/>
                  </a:cubicBezTo>
                  <a:cubicBezTo>
                    <a:pt x="0" y="623"/>
                    <a:pt x="0" y="623"/>
                    <a:pt x="0" y="623"/>
                  </a:cubicBezTo>
                </a:path>
              </a:pathLst>
            </a:custGeom>
            <a:solidFill>
              <a:srgbClr val="E0B1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4" name="Freeform 29"/>
            <p:cNvSpPr>
              <a:spLocks noChangeArrowheads="1"/>
            </p:cNvSpPr>
            <p:nvPr/>
          </p:nvSpPr>
          <p:spPr bwMode="auto">
            <a:xfrm>
              <a:off x="947738" y="3798888"/>
              <a:ext cx="458787" cy="309562"/>
            </a:xfrm>
            <a:custGeom>
              <a:avLst/>
              <a:gdLst>
                <a:gd name="T0" fmla="*/ 1273 w 1274"/>
                <a:gd name="T1" fmla="*/ 262 h 858"/>
                <a:gd name="T2" fmla="*/ 153 w 1274"/>
                <a:gd name="T3" fmla="*/ 857 h 858"/>
                <a:gd name="T4" fmla="*/ 0 w 1274"/>
                <a:gd name="T5" fmla="*/ 594 h 858"/>
                <a:gd name="T6" fmla="*/ 1121 w 1274"/>
                <a:gd name="T7" fmla="*/ 0 h 858"/>
                <a:gd name="T8" fmla="*/ 1273 w 1274"/>
                <a:gd name="T9" fmla="*/ 262 h 858"/>
              </a:gdLst>
              <a:ahLst/>
              <a:cxnLst>
                <a:cxn ang="0">
                  <a:pos x="T0" y="T1"/>
                </a:cxn>
                <a:cxn ang="0">
                  <a:pos x="T2" y="T3"/>
                </a:cxn>
                <a:cxn ang="0">
                  <a:pos x="T4" y="T5"/>
                </a:cxn>
                <a:cxn ang="0">
                  <a:pos x="T6" y="T7"/>
                </a:cxn>
                <a:cxn ang="0">
                  <a:pos x="T8" y="T9"/>
                </a:cxn>
              </a:cxnLst>
              <a:rect l="0" t="0" r="r" b="b"/>
              <a:pathLst>
                <a:path w="1274" h="858">
                  <a:moveTo>
                    <a:pt x="1273" y="262"/>
                  </a:moveTo>
                  <a:lnTo>
                    <a:pt x="153" y="857"/>
                  </a:lnTo>
                  <a:lnTo>
                    <a:pt x="0" y="594"/>
                  </a:lnTo>
                  <a:lnTo>
                    <a:pt x="1121" y="0"/>
                  </a:lnTo>
                  <a:lnTo>
                    <a:pt x="1273" y="262"/>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5" name="Freeform 30"/>
            <p:cNvSpPr>
              <a:spLocks noChangeArrowheads="1"/>
            </p:cNvSpPr>
            <p:nvPr/>
          </p:nvSpPr>
          <p:spPr bwMode="auto">
            <a:xfrm>
              <a:off x="947738" y="3798888"/>
              <a:ext cx="458787" cy="309562"/>
            </a:xfrm>
            <a:custGeom>
              <a:avLst/>
              <a:gdLst>
                <a:gd name="T0" fmla="*/ 1273 w 1274"/>
                <a:gd name="T1" fmla="*/ 262 h 858"/>
                <a:gd name="T2" fmla="*/ 153 w 1274"/>
                <a:gd name="T3" fmla="*/ 857 h 858"/>
                <a:gd name="T4" fmla="*/ 0 w 1274"/>
                <a:gd name="T5" fmla="*/ 594 h 858"/>
                <a:gd name="T6" fmla="*/ 1121 w 1274"/>
                <a:gd name="T7" fmla="*/ 0 h 858"/>
                <a:gd name="T8" fmla="*/ 1273 w 1274"/>
                <a:gd name="T9" fmla="*/ 262 h 858"/>
              </a:gdLst>
              <a:ahLst/>
              <a:cxnLst>
                <a:cxn ang="0">
                  <a:pos x="T0" y="T1"/>
                </a:cxn>
                <a:cxn ang="0">
                  <a:pos x="T2" y="T3"/>
                </a:cxn>
                <a:cxn ang="0">
                  <a:pos x="T4" y="T5"/>
                </a:cxn>
                <a:cxn ang="0">
                  <a:pos x="T6" y="T7"/>
                </a:cxn>
                <a:cxn ang="0">
                  <a:pos x="T8" y="T9"/>
                </a:cxn>
              </a:cxnLst>
              <a:rect l="0" t="0" r="r" b="b"/>
              <a:pathLst>
                <a:path w="1274" h="858">
                  <a:moveTo>
                    <a:pt x="1273" y="262"/>
                  </a:moveTo>
                  <a:lnTo>
                    <a:pt x="153" y="857"/>
                  </a:lnTo>
                  <a:lnTo>
                    <a:pt x="0" y="594"/>
                  </a:lnTo>
                  <a:lnTo>
                    <a:pt x="1121" y="0"/>
                  </a:lnTo>
                  <a:lnTo>
                    <a:pt x="1273" y="262"/>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6" name="Freeform 31"/>
            <p:cNvSpPr>
              <a:spLocks noChangeArrowheads="1"/>
            </p:cNvSpPr>
            <p:nvPr/>
          </p:nvSpPr>
          <p:spPr bwMode="auto">
            <a:xfrm>
              <a:off x="908050" y="3998913"/>
              <a:ext cx="134938" cy="125412"/>
            </a:xfrm>
            <a:custGeom>
              <a:avLst/>
              <a:gdLst>
                <a:gd name="T0" fmla="*/ 263 w 374"/>
                <a:gd name="T1" fmla="*/ 304 h 347"/>
                <a:gd name="T2" fmla="*/ 41 w 374"/>
                <a:gd name="T3" fmla="*/ 249 h 347"/>
                <a:gd name="T4" fmla="*/ 110 w 374"/>
                <a:gd name="T5" fmla="*/ 41 h 347"/>
                <a:gd name="T6" fmla="*/ 332 w 374"/>
                <a:gd name="T7" fmla="*/ 96 h 347"/>
                <a:gd name="T8" fmla="*/ 263 w 374"/>
                <a:gd name="T9" fmla="*/ 304 h 347"/>
                <a:gd name="T10" fmla="*/ 263 w 374"/>
                <a:gd name="T11" fmla="*/ 304 h 347"/>
              </a:gdLst>
              <a:ahLst/>
              <a:cxnLst>
                <a:cxn ang="0">
                  <a:pos x="T0" y="T1"/>
                </a:cxn>
                <a:cxn ang="0">
                  <a:pos x="T2" y="T3"/>
                </a:cxn>
                <a:cxn ang="0">
                  <a:pos x="T4" y="T5"/>
                </a:cxn>
                <a:cxn ang="0">
                  <a:pos x="T6" y="T7"/>
                </a:cxn>
                <a:cxn ang="0">
                  <a:pos x="T8" y="T9"/>
                </a:cxn>
                <a:cxn ang="0">
                  <a:pos x="T10" y="T11"/>
                </a:cxn>
              </a:cxnLst>
              <a:rect l="0" t="0" r="r" b="b"/>
              <a:pathLst>
                <a:path w="374" h="347">
                  <a:moveTo>
                    <a:pt x="263" y="304"/>
                  </a:moveTo>
                  <a:cubicBezTo>
                    <a:pt x="179" y="346"/>
                    <a:pt x="83" y="318"/>
                    <a:pt x="41" y="249"/>
                  </a:cubicBezTo>
                  <a:cubicBezTo>
                    <a:pt x="0" y="180"/>
                    <a:pt x="41" y="83"/>
                    <a:pt x="110" y="41"/>
                  </a:cubicBezTo>
                  <a:cubicBezTo>
                    <a:pt x="193" y="0"/>
                    <a:pt x="290" y="27"/>
                    <a:pt x="332" y="96"/>
                  </a:cubicBezTo>
                  <a:cubicBezTo>
                    <a:pt x="373" y="166"/>
                    <a:pt x="332" y="263"/>
                    <a:pt x="263" y="304"/>
                  </a:cubicBezTo>
                  <a:lnTo>
                    <a:pt x="263" y="304"/>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7" name="Freeform 32"/>
            <p:cNvSpPr>
              <a:spLocks noChangeArrowheads="1"/>
            </p:cNvSpPr>
            <p:nvPr/>
          </p:nvSpPr>
          <p:spPr bwMode="auto">
            <a:xfrm>
              <a:off x="1565275" y="3649663"/>
              <a:ext cx="368300" cy="368300"/>
            </a:xfrm>
            <a:custGeom>
              <a:avLst/>
              <a:gdLst>
                <a:gd name="T0" fmla="*/ 1024 w 1025"/>
                <a:gd name="T1" fmla="*/ 678 h 1025"/>
                <a:gd name="T2" fmla="*/ 359 w 1025"/>
                <a:gd name="T3" fmla="*/ 1024 h 1025"/>
                <a:gd name="T4" fmla="*/ 0 w 1025"/>
                <a:gd name="T5" fmla="*/ 360 h 1025"/>
                <a:gd name="T6" fmla="*/ 664 w 1025"/>
                <a:gd name="T7" fmla="*/ 0 h 1025"/>
                <a:gd name="T8" fmla="*/ 1024 w 1025"/>
                <a:gd name="T9" fmla="*/ 678 h 1025"/>
              </a:gdLst>
              <a:ahLst/>
              <a:cxnLst>
                <a:cxn ang="0">
                  <a:pos x="T0" y="T1"/>
                </a:cxn>
                <a:cxn ang="0">
                  <a:pos x="T2" y="T3"/>
                </a:cxn>
                <a:cxn ang="0">
                  <a:pos x="T4" y="T5"/>
                </a:cxn>
                <a:cxn ang="0">
                  <a:pos x="T6" y="T7"/>
                </a:cxn>
                <a:cxn ang="0">
                  <a:pos x="T8" y="T9"/>
                </a:cxn>
              </a:cxnLst>
              <a:rect l="0" t="0" r="r" b="b"/>
              <a:pathLst>
                <a:path w="1025" h="1025">
                  <a:moveTo>
                    <a:pt x="1024" y="678"/>
                  </a:moveTo>
                  <a:lnTo>
                    <a:pt x="359" y="1024"/>
                  </a:lnTo>
                  <a:lnTo>
                    <a:pt x="0" y="360"/>
                  </a:lnTo>
                  <a:lnTo>
                    <a:pt x="664" y="0"/>
                  </a:lnTo>
                  <a:lnTo>
                    <a:pt x="1024" y="678"/>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8" name="Freeform 33"/>
            <p:cNvSpPr>
              <a:spLocks noChangeArrowheads="1"/>
            </p:cNvSpPr>
            <p:nvPr/>
          </p:nvSpPr>
          <p:spPr bwMode="auto">
            <a:xfrm>
              <a:off x="1255713" y="3929063"/>
              <a:ext cx="85725" cy="44450"/>
            </a:xfrm>
            <a:custGeom>
              <a:avLst/>
              <a:gdLst>
                <a:gd name="T0" fmla="*/ 0 w 236"/>
                <a:gd name="T1" fmla="*/ 124 h 125"/>
                <a:gd name="T2" fmla="*/ 41 w 236"/>
                <a:gd name="T3" fmla="*/ 97 h 125"/>
                <a:gd name="T4" fmla="*/ 69 w 236"/>
                <a:gd name="T5" fmla="*/ 83 h 125"/>
                <a:gd name="T6" fmla="*/ 111 w 236"/>
                <a:gd name="T7" fmla="*/ 55 h 125"/>
                <a:gd name="T8" fmla="*/ 152 w 236"/>
                <a:gd name="T9" fmla="*/ 28 h 125"/>
                <a:gd name="T10" fmla="*/ 194 w 236"/>
                <a:gd name="T11" fmla="*/ 14 h 125"/>
                <a:gd name="T12" fmla="*/ 207 w 236"/>
                <a:gd name="T13" fmla="*/ 0 h 125"/>
                <a:gd name="T14" fmla="*/ 222 w 236"/>
                <a:gd name="T15" fmla="*/ 0 h 125"/>
                <a:gd name="T16" fmla="*/ 235 w 236"/>
                <a:gd name="T17" fmla="*/ 0 h 125"/>
                <a:gd name="T18" fmla="*/ 235 w 236"/>
                <a:gd name="T19" fmla="*/ 0 h 125"/>
                <a:gd name="T20" fmla="*/ 235 w 236"/>
                <a:gd name="T21" fmla="*/ 0 h 125"/>
                <a:gd name="T22" fmla="*/ 222 w 236"/>
                <a:gd name="T23" fmla="*/ 14 h 125"/>
                <a:gd name="T24" fmla="*/ 222 w 236"/>
                <a:gd name="T25" fmla="*/ 14 h 125"/>
                <a:gd name="T26" fmla="*/ 207 w 236"/>
                <a:gd name="T27" fmla="*/ 28 h 125"/>
                <a:gd name="T28" fmla="*/ 166 w 236"/>
                <a:gd name="T29" fmla="*/ 42 h 125"/>
                <a:gd name="T30" fmla="*/ 125 w 236"/>
                <a:gd name="T31" fmla="*/ 69 h 125"/>
                <a:gd name="T32" fmla="*/ 83 w 236"/>
                <a:gd name="T33" fmla="*/ 83 h 125"/>
                <a:gd name="T34" fmla="*/ 41 w 236"/>
                <a:gd name="T35" fmla="*/ 111 h 125"/>
                <a:gd name="T36" fmla="*/ 0 w 236"/>
                <a:gd name="T37" fmla="*/ 124 h 125"/>
                <a:gd name="T38" fmla="*/ 0 w 236"/>
                <a:gd name="T39"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6" h="125">
                  <a:moveTo>
                    <a:pt x="0" y="124"/>
                  </a:moveTo>
                  <a:cubicBezTo>
                    <a:pt x="0" y="124"/>
                    <a:pt x="14" y="111"/>
                    <a:pt x="41" y="97"/>
                  </a:cubicBezTo>
                  <a:cubicBezTo>
                    <a:pt x="56" y="97"/>
                    <a:pt x="69" y="83"/>
                    <a:pt x="69" y="83"/>
                  </a:cubicBezTo>
                  <a:cubicBezTo>
                    <a:pt x="83" y="69"/>
                    <a:pt x="97" y="55"/>
                    <a:pt x="111" y="55"/>
                  </a:cubicBezTo>
                  <a:cubicBezTo>
                    <a:pt x="125" y="42"/>
                    <a:pt x="138" y="42"/>
                    <a:pt x="152" y="28"/>
                  </a:cubicBezTo>
                  <a:cubicBezTo>
                    <a:pt x="166" y="28"/>
                    <a:pt x="180" y="14"/>
                    <a:pt x="194" y="14"/>
                  </a:cubicBezTo>
                  <a:cubicBezTo>
                    <a:pt x="207" y="14"/>
                    <a:pt x="207" y="14"/>
                    <a:pt x="207" y="0"/>
                  </a:cubicBezTo>
                  <a:cubicBezTo>
                    <a:pt x="222" y="0"/>
                    <a:pt x="222" y="0"/>
                    <a:pt x="222" y="0"/>
                  </a:cubicBezTo>
                  <a:cubicBezTo>
                    <a:pt x="235" y="0"/>
                    <a:pt x="235" y="0"/>
                    <a:pt x="235" y="0"/>
                  </a:cubicBezTo>
                  <a:lnTo>
                    <a:pt x="235" y="0"/>
                  </a:lnTo>
                  <a:lnTo>
                    <a:pt x="235" y="0"/>
                  </a:lnTo>
                  <a:cubicBezTo>
                    <a:pt x="235" y="0"/>
                    <a:pt x="235" y="0"/>
                    <a:pt x="222" y="14"/>
                  </a:cubicBezTo>
                  <a:lnTo>
                    <a:pt x="222" y="14"/>
                  </a:lnTo>
                  <a:cubicBezTo>
                    <a:pt x="207" y="14"/>
                    <a:pt x="207" y="28"/>
                    <a:pt x="207" y="28"/>
                  </a:cubicBezTo>
                  <a:cubicBezTo>
                    <a:pt x="194" y="28"/>
                    <a:pt x="180" y="42"/>
                    <a:pt x="166" y="42"/>
                  </a:cubicBezTo>
                  <a:cubicBezTo>
                    <a:pt x="152" y="55"/>
                    <a:pt x="138" y="55"/>
                    <a:pt x="125" y="69"/>
                  </a:cubicBezTo>
                  <a:cubicBezTo>
                    <a:pt x="111" y="69"/>
                    <a:pt x="97" y="83"/>
                    <a:pt x="83" y="83"/>
                  </a:cubicBezTo>
                  <a:cubicBezTo>
                    <a:pt x="69" y="97"/>
                    <a:pt x="56" y="97"/>
                    <a:pt x="41" y="111"/>
                  </a:cubicBezTo>
                  <a:cubicBezTo>
                    <a:pt x="28" y="111"/>
                    <a:pt x="0" y="124"/>
                    <a:pt x="0" y="124"/>
                  </a:cubicBezTo>
                  <a:lnTo>
                    <a:pt x="0" y="124"/>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69" name="Freeform 34"/>
            <p:cNvSpPr>
              <a:spLocks noChangeArrowheads="1"/>
            </p:cNvSpPr>
            <p:nvPr/>
          </p:nvSpPr>
          <p:spPr bwMode="auto">
            <a:xfrm>
              <a:off x="1630363" y="3640138"/>
              <a:ext cx="309562" cy="349250"/>
            </a:xfrm>
            <a:custGeom>
              <a:avLst/>
              <a:gdLst>
                <a:gd name="T0" fmla="*/ 858 w 859"/>
                <a:gd name="T1" fmla="*/ 719 h 969"/>
                <a:gd name="T2" fmla="*/ 388 w 859"/>
                <a:gd name="T3" fmla="*/ 968 h 969"/>
                <a:gd name="T4" fmla="*/ 0 w 859"/>
                <a:gd name="T5" fmla="*/ 262 h 969"/>
                <a:gd name="T6" fmla="*/ 471 w 859"/>
                <a:gd name="T7" fmla="*/ 0 h 969"/>
                <a:gd name="T8" fmla="*/ 858 w 859"/>
                <a:gd name="T9" fmla="*/ 719 h 969"/>
              </a:gdLst>
              <a:ahLst/>
              <a:cxnLst>
                <a:cxn ang="0">
                  <a:pos x="T0" y="T1"/>
                </a:cxn>
                <a:cxn ang="0">
                  <a:pos x="T2" y="T3"/>
                </a:cxn>
                <a:cxn ang="0">
                  <a:pos x="T4" y="T5"/>
                </a:cxn>
                <a:cxn ang="0">
                  <a:pos x="T6" y="T7"/>
                </a:cxn>
                <a:cxn ang="0">
                  <a:pos x="T8" y="T9"/>
                </a:cxn>
              </a:cxnLst>
              <a:rect l="0" t="0" r="r" b="b"/>
              <a:pathLst>
                <a:path w="859" h="969">
                  <a:moveTo>
                    <a:pt x="858" y="719"/>
                  </a:moveTo>
                  <a:lnTo>
                    <a:pt x="388" y="968"/>
                  </a:lnTo>
                  <a:lnTo>
                    <a:pt x="0" y="262"/>
                  </a:lnTo>
                  <a:lnTo>
                    <a:pt x="471" y="0"/>
                  </a:lnTo>
                  <a:lnTo>
                    <a:pt x="858" y="719"/>
                  </a:lnTo>
                </a:path>
              </a:pathLst>
            </a:custGeom>
            <a:solidFill>
              <a:srgbClr val="F0EF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0" name="Freeform 35"/>
            <p:cNvSpPr>
              <a:spLocks noChangeArrowheads="1"/>
            </p:cNvSpPr>
            <p:nvPr/>
          </p:nvSpPr>
          <p:spPr bwMode="auto">
            <a:xfrm>
              <a:off x="1346200" y="3708400"/>
              <a:ext cx="428625" cy="477838"/>
            </a:xfrm>
            <a:custGeom>
              <a:avLst/>
              <a:gdLst>
                <a:gd name="T0" fmla="*/ 1038 w 1191"/>
                <a:gd name="T1" fmla="*/ 651 h 1329"/>
                <a:gd name="T2" fmla="*/ 968 w 1191"/>
                <a:gd name="T3" fmla="*/ 1121 h 1329"/>
                <a:gd name="T4" fmla="*/ 927 w 1191"/>
                <a:gd name="T5" fmla="*/ 1135 h 1329"/>
                <a:gd name="T6" fmla="*/ 567 w 1191"/>
                <a:gd name="T7" fmla="*/ 1328 h 1329"/>
                <a:gd name="T8" fmla="*/ 0 w 1191"/>
                <a:gd name="T9" fmla="*/ 250 h 1329"/>
                <a:gd name="T10" fmla="*/ 526 w 1191"/>
                <a:gd name="T11" fmla="*/ 0 h 1329"/>
                <a:gd name="T12" fmla="*/ 803 w 1191"/>
                <a:gd name="T13" fmla="*/ 222 h 1329"/>
                <a:gd name="T14" fmla="*/ 803 w 1191"/>
                <a:gd name="T15" fmla="*/ 222 h 1329"/>
                <a:gd name="T16" fmla="*/ 844 w 1191"/>
                <a:gd name="T17" fmla="*/ 291 h 1329"/>
                <a:gd name="T18" fmla="*/ 1038 w 1191"/>
                <a:gd name="T19" fmla="*/ 651 h 1329"/>
                <a:gd name="T20" fmla="*/ 1038 w 1191"/>
                <a:gd name="T21" fmla="*/ 651 h 1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1" h="1329">
                  <a:moveTo>
                    <a:pt x="1038" y="651"/>
                  </a:moveTo>
                  <a:cubicBezTo>
                    <a:pt x="1038" y="651"/>
                    <a:pt x="1190" y="927"/>
                    <a:pt x="968" y="1121"/>
                  </a:cubicBezTo>
                  <a:cubicBezTo>
                    <a:pt x="968" y="1121"/>
                    <a:pt x="968" y="1121"/>
                    <a:pt x="927" y="1135"/>
                  </a:cubicBezTo>
                  <a:cubicBezTo>
                    <a:pt x="927" y="1135"/>
                    <a:pt x="927" y="1135"/>
                    <a:pt x="567" y="1328"/>
                  </a:cubicBezTo>
                  <a:cubicBezTo>
                    <a:pt x="567" y="1328"/>
                    <a:pt x="567" y="1328"/>
                    <a:pt x="0" y="250"/>
                  </a:cubicBezTo>
                  <a:cubicBezTo>
                    <a:pt x="0" y="250"/>
                    <a:pt x="0" y="250"/>
                    <a:pt x="526" y="0"/>
                  </a:cubicBezTo>
                  <a:cubicBezTo>
                    <a:pt x="581" y="0"/>
                    <a:pt x="706" y="42"/>
                    <a:pt x="803" y="222"/>
                  </a:cubicBezTo>
                  <a:lnTo>
                    <a:pt x="803" y="222"/>
                  </a:lnTo>
                  <a:cubicBezTo>
                    <a:pt x="816" y="235"/>
                    <a:pt x="830" y="263"/>
                    <a:pt x="844" y="291"/>
                  </a:cubicBezTo>
                  <a:cubicBezTo>
                    <a:pt x="844" y="291"/>
                    <a:pt x="844" y="291"/>
                    <a:pt x="1038" y="651"/>
                  </a:cubicBezTo>
                  <a:lnTo>
                    <a:pt x="1038" y="651"/>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1" name="Freeform 36"/>
            <p:cNvSpPr>
              <a:spLocks noChangeArrowheads="1"/>
            </p:cNvSpPr>
            <p:nvPr/>
          </p:nvSpPr>
          <p:spPr bwMode="auto">
            <a:xfrm>
              <a:off x="1192213" y="4067175"/>
              <a:ext cx="414337" cy="284163"/>
            </a:xfrm>
            <a:custGeom>
              <a:avLst/>
              <a:gdLst>
                <a:gd name="T0" fmla="*/ 1010 w 1149"/>
                <a:gd name="T1" fmla="*/ 0 h 790"/>
                <a:gd name="T2" fmla="*/ 1148 w 1149"/>
                <a:gd name="T3" fmla="*/ 250 h 790"/>
                <a:gd name="T4" fmla="*/ 139 w 1149"/>
                <a:gd name="T5" fmla="*/ 789 h 790"/>
                <a:gd name="T6" fmla="*/ 0 w 1149"/>
                <a:gd name="T7" fmla="*/ 540 h 790"/>
                <a:gd name="T8" fmla="*/ 1010 w 1149"/>
                <a:gd name="T9" fmla="*/ 0 h 790"/>
              </a:gdLst>
              <a:ahLst/>
              <a:cxnLst>
                <a:cxn ang="0">
                  <a:pos x="T0" y="T1"/>
                </a:cxn>
                <a:cxn ang="0">
                  <a:pos x="T2" y="T3"/>
                </a:cxn>
                <a:cxn ang="0">
                  <a:pos x="T4" y="T5"/>
                </a:cxn>
                <a:cxn ang="0">
                  <a:pos x="T6" y="T7"/>
                </a:cxn>
                <a:cxn ang="0">
                  <a:pos x="T8" y="T9"/>
                </a:cxn>
              </a:cxnLst>
              <a:rect l="0" t="0" r="r" b="b"/>
              <a:pathLst>
                <a:path w="1149" h="790">
                  <a:moveTo>
                    <a:pt x="1010" y="0"/>
                  </a:moveTo>
                  <a:lnTo>
                    <a:pt x="1148" y="250"/>
                  </a:lnTo>
                  <a:lnTo>
                    <a:pt x="139" y="789"/>
                  </a:lnTo>
                  <a:lnTo>
                    <a:pt x="0" y="540"/>
                  </a:lnTo>
                  <a:lnTo>
                    <a:pt x="1010"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2" name="Freeform 37"/>
            <p:cNvSpPr>
              <a:spLocks noChangeArrowheads="1"/>
            </p:cNvSpPr>
            <p:nvPr/>
          </p:nvSpPr>
          <p:spPr bwMode="auto">
            <a:xfrm>
              <a:off x="1192213" y="4067175"/>
              <a:ext cx="414337" cy="284163"/>
            </a:xfrm>
            <a:custGeom>
              <a:avLst/>
              <a:gdLst>
                <a:gd name="T0" fmla="*/ 1010 w 1149"/>
                <a:gd name="T1" fmla="*/ 0 h 790"/>
                <a:gd name="T2" fmla="*/ 1148 w 1149"/>
                <a:gd name="T3" fmla="*/ 250 h 790"/>
                <a:gd name="T4" fmla="*/ 139 w 1149"/>
                <a:gd name="T5" fmla="*/ 789 h 790"/>
                <a:gd name="T6" fmla="*/ 0 w 1149"/>
                <a:gd name="T7" fmla="*/ 540 h 790"/>
                <a:gd name="T8" fmla="*/ 1010 w 1149"/>
                <a:gd name="T9" fmla="*/ 0 h 790"/>
              </a:gdLst>
              <a:ahLst/>
              <a:cxnLst>
                <a:cxn ang="0">
                  <a:pos x="T0" y="T1"/>
                </a:cxn>
                <a:cxn ang="0">
                  <a:pos x="T2" y="T3"/>
                </a:cxn>
                <a:cxn ang="0">
                  <a:pos x="T4" y="T5"/>
                </a:cxn>
                <a:cxn ang="0">
                  <a:pos x="T6" y="T7"/>
                </a:cxn>
                <a:cxn ang="0">
                  <a:pos x="T8" y="T9"/>
                </a:cxn>
              </a:cxnLst>
              <a:rect l="0" t="0" r="r" b="b"/>
              <a:pathLst>
                <a:path w="1149" h="790">
                  <a:moveTo>
                    <a:pt x="1010" y="0"/>
                  </a:moveTo>
                  <a:lnTo>
                    <a:pt x="1148" y="250"/>
                  </a:lnTo>
                  <a:lnTo>
                    <a:pt x="139" y="789"/>
                  </a:lnTo>
                  <a:lnTo>
                    <a:pt x="0" y="540"/>
                  </a:lnTo>
                  <a:lnTo>
                    <a:pt x="1010"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3" name="Freeform 38"/>
            <p:cNvSpPr>
              <a:spLocks noChangeArrowheads="1"/>
            </p:cNvSpPr>
            <p:nvPr/>
          </p:nvSpPr>
          <p:spPr bwMode="auto">
            <a:xfrm>
              <a:off x="1052513" y="3968750"/>
              <a:ext cx="503237" cy="338138"/>
            </a:xfrm>
            <a:custGeom>
              <a:avLst/>
              <a:gdLst>
                <a:gd name="T0" fmla="*/ 1259 w 1398"/>
                <a:gd name="T1" fmla="*/ 0 h 941"/>
                <a:gd name="T2" fmla="*/ 1397 w 1398"/>
                <a:gd name="T3" fmla="*/ 276 h 941"/>
                <a:gd name="T4" fmla="*/ 152 w 1398"/>
                <a:gd name="T5" fmla="*/ 940 h 941"/>
                <a:gd name="T6" fmla="*/ 0 w 1398"/>
                <a:gd name="T7" fmla="*/ 664 h 941"/>
                <a:gd name="T8" fmla="*/ 1259 w 1398"/>
                <a:gd name="T9" fmla="*/ 0 h 941"/>
              </a:gdLst>
              <a:ahLst/>
              <a:cxnLst>
                <a:cxn ang="0">
                  <a:pos x="T0" y="T1"/>
                </a:cxn>
                <a:cxn ang="0">
                  <a:pos x="T2" y="T3"/>
                </a:cxn>
                <a:cxn ang="0">
                  <a:pos x="T4" y="T5"/>
                </a:cxn>
                <a:cxn ang="0">
                  <a:pos x="T6" y="T7"/>
                </a:cxn>
                <a:cxn ang="0">
                  <a:pos x="T8" y="T9"/>
                </a:cxn>
              </a:cxnLst>
              <a:rect l="0" t="0" r="r" b="b"/>
              <a:pathLst>
                <a:path w="1398" h="941">
                  <a:moveTo>
                    <a:pt x="1259" y="0"/>
                  </a:moveTo>
                  <a:lnTo>
                    <a:pt x="1397" y="276"/>
                  </a:lnTo>
                  <a:lnTo>
                    <a:pt x="152" y="940"/>
                  </a:lnTo>
                  <a:lnTo>
                    <a:pt x="0" y="664"/>
                  </a:lnTo>
                  <a:lnTo>
                    <a:pt x="1259"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4" name="Freeform 39"/>
            <p:cNvSpPr>
              <a:spLocks noChangeArrowheads="1"/>
            </p:cNvSpPr>
            <p:nvPr/>
          </p:nvSpPr>
          <p:spPr bwMode="auto">
            <a:xfrm>
              <a:off x="1052513" y="3968750"/>
              <a:ext cx="503237" cy="338138"/>
            </a:xfrm>
            <a:custGeom>
              <a:avLst/>
              <a:gdLst>
                <a:gd name="T0" fmla="*/ 1259 w 1398"/>
                <a:gd name="T1" fmla="*/ 0 h 941"/>
                <a:gd name="T2" fmla="*/ 1397 w 1398"/>
                <a:gd name="T3" fmla="*/ 276 h 941"/>
                <a:gd name="T4" fmla="*/ 152 w 1398"/>
                <a:gd name="T5" fmla="*/ 940 h 941"/>
                <a:gd name="T6" fmla="*/ 0 w 1398"/>
                <a:gd name="T7" fmla="*/ 664 h 941"/>
                <a:gd name="T8" fmla="*/ 1259 w 1398"/>
                <a:gd name="T9" fmla="*/ 0 h 941"/>
              </a:gdLst>
              <a:ahLst/>
              <a:cxnLst>
                <a:cxn ang="0">
                  <a:pos x="T0" y="T1"/>
                </a:cxn>
                <a:cxn ang="0">
                  <a:pos x="T2" y="T3"/>
                </a:cxn>
                <a:cxn ang="0">
                  <a:pos x="T4" y="T5"/>
                </a:cxn>
                <a:cxn ang="0">
                  <a:pos x="T6" y="T7"/>
                </a:cxn>
                <a:cxn ang="0">
                  <a:pos x="T8" y="T9"/>
                </a:cxn>
              </a:cxnLst>
              <a:rect l="0" t="0" r="r" b="b"/>
              <a:pathLst>
                <a:path w="1398" h="941">
                  <a:moveTo>
                    <a:pt x="1259" y="0"/>
                  </a:moveTo>
                  <a:lnTo>
                    <a:pt x="1397" y="276"/>
                  </a:lnTo>
                  <a:lnTo>
                    <a:pt x="152" y="940"/>
                  </a:lnTo>
                  <a:lnTo>
                    <a:pt x="0" y="664"/>
                  </a:lnTo>
                  <a:lnTo>
                    <a:pt x="1259"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5" name="Freeform 40"/>
            <p:cNvSpPr>
              <a:spLocks noChangeArrowheads="1"/>
            </p:cNvSpPr>
            <p:nvPr/>
          </p:nvSpPr>
          <p:spPr bwMode="auto">
            <a:xfrm>
              <a:off x="933450" y="3868738"/>
              <a:ext cx="573088" cy="374650"/>
            </a:xfrm>
            <a:custGeom>
              <a:avLst/>
              <a:gdLst>
                <a:gd name="T0" fmla="*/ 1438 w 1592"/>
                <a:gd name="T1" fmla="*/ 0 h 1039"/>
                <a:gd name="T2" fmla="*/ 1591 w 1592"/>
                <a:gd name="T3" fmla="*/ 277 h 1039"/>
                <a:gd name="T4" fmla="*/ 138 w 1592"/>
                <a:gd name="T5" fmla="*/ 1038 h 1039"/>
                <a:gd name="T6" fmla="*/ 0 w 1592"/>
                <a:gd name="T7" fmla="*/ 775 h 1039"/>
                <a:gd name="T8" fmla="*/ 1438 w 1592"/>
                <a:gd name="T9" fmla="*/ 0 h 1039"/>
              </a:gdLst>
              <a:ahLst/>
              <a:cxnLst>
                <a:cxn ang="0">
                  <a:pos x="T0" y="T1"/>
                </a:cxn>
                <a:cxn ang="0">
                  <a:pos x="T2" y="T3"/>
                </a:cxn>
                <a:cxn ang="0">
                  <a:pos x="T4" y="T5"/>
                </a:cxn>
                <a:cxn ang="0">
                  <a:pos x="T6" y="T7"/>
                </a:cxn>
                <a:cxn ang="0">
                  <a:pos x="T8" y="T9"/>
                </a:cxn>
              </a:cxnLst>
              <a:rect l="0" t="0" r="r" b="b"/>
              <a:pathLst>
                <a:path w="1592" h="1039">
                  <a:moveTo>
                    <a:pt x="1438" y="0"/>
                  </a:moveTo>
                  <a:lnTo>
                    <a:pt x="1591" y="277"/>
                  </a:lnTo>
                  <a:lnTo>
                    <a:pt x="138" y="1038"/>
                  </a:lnTo>
                  <a:lnTo>
                    <a:pt x="0" y="775"/>
                  </a:lnTo>
                  <a:lnTo>
                    <a:pt x="1438"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6" name="Freeform 41"/>
            <p:cNvSpPr>
              <a:spLocks noChangeArrowheads="1"/>
            </p:cNvSpPr>
            <p:nvPr/>
          </p:nvSpPr>
          <p:spPr bwMode="auto">
            <a:xfrm>
              <a:off x="933450" y="3868738"/>
              <a:ext cx="573088" cy="374650"/>
            </a:xfrm>
            <a:custGeom>
              <a:avLst/>
              <a:gdLst>
                <a:gd name="T0" fmla="*/ 1438 w 1592"/>
                <a:gd name="T1" fmla="*/ 0 h 1039"/>
                <a:gd name="T2" fmla="*/ 1591 w 1592"/>
                <a:gd name="T3" fmla="*/ 277 h 1039"/>
                <a:gd name="T4" fmla="*/ 138 w 1592"/>
                <a:gd name="T5" fmla="*/ 1038 h 1039"/>
                <a:gd name="T6" fmla="*/ 0 w 1592"/>
                <a:gd name="T7" fmla="*/ 775 h 1039"/>
                <a:gd name="T8" fmla="*/ 1438 w 1592"/>
                <a:gd name="T9" fmla="*/ 0 h 1039"/>
              </a:gdLst>
              <a:ahLst/>
              <a:cxnLst>
                <a:cxn ang="0">
                  <a:pos x="T0" y="T1"/>
                </a:cxn>
                <a:cxn ang="0">
                  <a:pos x="T2" y="T3"/>
                </a:cxn>
                <a:cxn ang="0">
                  <a:pos x="T4" y="T5"/>
                </a:cxn>
                <a:cxn ang="0">
                  <a:pos x="T6" y="T7"/>
                </a:cxn>
                <a:cxn ang="0">
                  <a:pos x="T8" y="T9"/>
                </a:cxn>
              </a:cxnLst>
              <a:rect l="0" t="0" r="r" b="b"/>
              <a:pathLst>
                <a:path w="1592" h="1039">
                  <a:moveTo>
                    <a:pt x="1438" y="0"/>
                  </a:moveTo>
                  <a:lnTo>
                    <a:pt x="1591" y="277"/>
                  </a:lnTo>
                  <a:lnTo>
                    <a:pt x="138" y="1038"/>
                  </a:lnTo>
                  <a:lnTo>
                    <a:pt x="0" y="775"/>
                  </a:lnTo>
                  <a:lnTo>
                    <a:pt x="1438"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7" name="Freeform 42"/>
            <p:cNvSpPr>
              <a:spLocks noChangeArrowheads="1"/>
            </p:cNvSpPr>
            <p:nvPr/>
          </p:nvSpPr>
          <p:spPr bwMode="auto">
            <a:xfrm>
              <a:off x="1157288" y="4246563"/>
              <a:ext cx="120650" cy="120650"/>
            </a:xfrm>
            <a:custGeom>
              <a:avLst/>
              <a:gdLst>
                <a:gd name="T0" fmla="*/ 96 w 333"/>
                <a:gd name="T1" fmla="*/ 42 h 333"/>
                <a:gd name="T2" fmla="*/ 96 w 333"/>
                <a:gd name="T3" fmla="*/ 42 h 333"/>
                <a:gd name="T4" fmla="*/ 290 w 333"/>
                <a:gd name="T5" fmla="*/ 97 h 333"/>
                <a:gd name="T6" fmla="*/ 235 w 333"/>
                <a:gd name="T7" fmla="*/ 291 h 333"/>
                <a:gd name="T8" fmla="*/ 41 w 333"/>
                <a:gd name="T9" fmla="*/ 236 h 333"/>
                <a:gd name="T10" fmla="*/ 96 w 333"/>
                <a:gd name="T11" fmla="*/ 42 h 333"/>
              </a:gdLst>
              <a:ahLst/>
              <a:cxnLst>
                <a:cxn ang="0">
                  <a:pos x="T0" y="T1"/>
                </a:cxn>
                <a:cxn ang="0">
                  <a:pos x="T2" y="T3"/>
                </a:cxn>
                <a:cxn ang="0">
                  <a:pos x="T4" y="T5"/>
                </a:cxn>
                <a:cxn ang="0">
                  <a:pos x="T6" y="T7"/>
                </a:cxn>
                <a:cxn ang="0">
                  <a:pos x="T8" y="T9"/>
                </a:cxn>
                <a:cxn ang="0">
                  <a:pos x="T10" y="T11"/>
                </a:cxn>
              </a:cxnLst>
              <a:rect l="0" t="0" r="r" b="b"/>
              <a:pathLst>
                <a:path w="333" h="333">
                  <a:moveTo>
                    <a:pt x="96" y="42"/>
                  </a:moveTo>
                  <a:lnTo>
                    <a:pt x="96" y="42"/>
                  </a:lnTo>
                  <a:cubicBezTo>
                    <a:pt x="166" y="0"/>
                    <a:pt x="262" y="28"/>
                    <a:pt x="290" y="97"/>
                  </a:cubicBezTo>
                  <a:cubicBezTo>
                    <a:pt x="332" y="166"/>
                    <a:pt x="304" y="249"/>
                    <a:pt x="235" y="291"/>
                  </a:cubicBezTo>
                  <a:cubicBezTo>
                    <a:pt x="166" y="332"/>
                    <a:pt x="82" y="305"/>
                    <a:pt x="41" y="236"/>
                  </a:cubicBezTo>
                  <a:cubicBezTo>
                    <a:pt x="0" y="166"/>
                    <a:pt x="27" y="70"/>
                    <a:pt x="96"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8" name="Freeform 43"/>
            <p:cNvSpPr>
              <a:spLocks noChangeArrowheads="1"/>
            </p:cNvSpPr>
            <p:nvPr/>
          </p:nvSpPr>
          <p:spPr bwMode="auto">
            <a:xfrm>
              <a:off x="1017588" y="4192588"/>
              <a:ext cx="130175" cy="130175"/>
            </a:xfrm>
            <a:custGeom>
              <a:avLst/>
              <a:gdLst>
                <a:gd name="T0" fmla="*/ 97 w 361"/>
                <a:gd name="T1" fmla="*/ 42 h 361"/>
                <a:gd name="T2" fmla="*/ 97 w 361"/>
                <a:gd name="T3" fmla="*/ 42 h 361"/>
                <a:gd name="T4" fmla="*/ 318 w 361"/>
                <a:gd name="T5" fmla="*/ 111 h 361"/>
                <a:gd name="T6" fmla="*/ 249 w 361"/>
                <a:gd name="T7" fmla="*/ 318 h 361"/>
                <a:gd name="T8" fmla="*/ 41 w 361"/>
                <a:gd name="T9" fmla="*/ 249 h 361"/>
                <a:gd name="T10" fmla="*/ 97 w 361"/>
                <a:gd name="T11" fmla="*/ 42 h 361"/>
              </a:gdLst>
              <a:ahLst/>
              <a:cxnLst>
                <a:cxn ang="0">
                  <a:pos x="T0" y="T1"/>
                </a:cxn>
                <a:cxn ang="0">
                  <a:pos x="T2" y="T3"/>
                </a:cxn>
                <a:cxn ang="0">
                  <a:pos x="T4" y="T5"/>
                </a:cxn>
                <a:cxn ang="0">
                  <a:pos x="T6" y="T7"/>
                </a:cxn>
                <a:cxn ang="0">
                  <a:pos x="T8" y="T9"/>
                </a:cxn>
                <a:cxn ang="0">
                  <a:pos x="T10" y="T11"/>
                </a:cxn>
              </a:cxnLst>
              <a:rect l="0" t="0" r="r" b="b"/>
              <a:pathLst>
                <a:path w="361" h="361">
                  <a:moveTo>
                    <a:pt x="97" y="42"/>
                  </a:moveTo>
                  <a:lnTo>
                    <a:pt x="97" y="42"/>
                  </a:lnTo>
                  <a:cubicBezTo>
                    <a:pt x="180" y="0"/>
                    <a:pt x="277" y="28"/>
                    <a:pt x="318" y="111"/>
                  </a:cubicBezTo>
                  <a:cubicBezTo>
                    <a:pt x="360" y="180"/>
                    <a:pt x="318" y="277"/>
                    <a:pt x="249" y="318"/>
                  </a:cubicBezTo>
                  <a:cubicBezTo>
                    <a:pt x="166" y="360"/>
                    <a:pt x="83" y="332"/>
                    <a:pt x="41" y="249"/>
                  </a:cubicBezTo>
                  <a:cubicBezTo>
                    <a:pt x="0" y="180"/>
                    <a:pt x="28" y="83"/>
                    <a:pt x="97"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9" name="Freeform 44"/>
            <p:cNvSpPr>
              <a:spLocks noChangeArrowheads="1"/>
            </p:cNvSpPr>
            <p:nvPr/>
          </p:nvSpPr>
          <p:spPr bwMode="auto">
            <a:xfrm>
              <a:off x="887413" y="4132263"/>
              <a:ext cx="125412" cy="130175"/>
            </a:xfrm>
            <a:custGeom>
              <a:avLst/>
              <a:gdLst>
                <a:gd name="T0" fmla="*/ 97 w 347"/>
                <a:gd name="T1" fmla="*/ 42 h 361"/>
                <a:gd name="T2" fmla="*/ 97 w 347"/>
                <a:gd name="T3" fmla="*/ 42 h 361"/>
                <a:gd name="T4" fmla="*/ 305 w 347"/>
                <a:gd name="T5" fmla="*/ 111 h 361"/>
                <a:gd name="T6" fmla="*/ 249 w 347"/>
                <a:gd name="T7" fmla="*/ 318 h 361"/>
                <a:gd name="T8" fmla="*/ 28 w 347"/>
                <a:gd name="T9" fmla="*/ 263 h 361"/>
                <a:gd name="T10" fmla="*/ 97 w 347"/>
                <a:gd name="T11" fmla="*/ 42 h 361"/>
              </a:gdLst>
              <a:ahLst/>
              <a:cxnLst>
                <a:cxn ang="0">
                  <a:pos x="T0" y="T1"/>
                </a:cxn>
                <a:cxn ang="0">
                  <a:pos x="T2" y="T3"/>
                </a:cxn>
                <a:cxn ang="0">
                  <a:pos x="T4" y="T5"/>
                </a:cxn>
                <a:cxn ang="0">
                  <a:pos x="T6" y="T7"/>
                </a:cxn>
                <a:cxn ang="0">
                  <a:pos x="T8" y="T9"/>
                </a:cxn>
                <a:cxn ang="0">
                  <a:pos x="T10" y="T11"/>
                </a:cxn>
              </a:cxnLst>
              <a:rect l="0" t="0" r="r" b="b"/>
              <a:pathLst>
                <a:path w="347" h="361">
                  <a:moveTo>
                    <a:pt x="97" y="42"/>
                  </a:moveTo>
                  <a:lnTo>
                    <a:pt x="97" y="42"/>
                  </a:lnTo>
                  <a:cubicBezTo>
                    <a:pt x="180" y="0"/>
                    <a:pt x="277" y="28"/>
                    <a:pt x="305" y="111"/>
                  </a:cubicBezTo>
                  <a:cubicBezTo>
                    <a:pt x="346" y="194"/>
                    <a:pt x="319" y="277"/>
                    <a:pt x="249" y="318"/>
                  </a:cubicBezTo>
                  <a:cubicBezTo>
                    <a:pt x="166" y="360"/>
                    <a:pt x="69" y="332"/>
                    <a:pt x="28" y="263"/>
                  </a:cubicBezTo>
                  <a:cubicBezTo>
                    <a:pt x="0" y="180"/>
                    <a:pt x="28" y="83"/>
                    <a:pt x="97"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0" name="Freeform 45"/>
            <p:cNvSpPr>
              <a:spLocks noChangeArrowheads="1"/>
            </p:cNvSpPr>
            <p:nvPr/>
          </p:nvSpPr>
          <p:spPr bwMode="auto">
            <a:xfrm>
              <a:off x="922338" y="4008438"/>
              <a:ext cx="104775" cy="100012"/>
            </a:xfrm>
            <a:custGeom>
              <a:avLst/>
              <a:gdLst>
                <a:gd name="T0" fmla="*/ 152 w 292"/>
                <a:gd name="T1" fmla="*/ 0 h 278"/>
                <a:gd name="T2" fmla="*/ 208 w 292"/>
                <a:gd name="T3" fmla="*/ 69 h 278"/>
                <a:gd name="T4" fmla="*/ 222 w 292"/>
                <a:gd name="T5" fmla="*/ 97 h 278"/>
                <a:gd name="T6" fmla="*/ 291 w 292"/>
                <a:gd name="T7" fmla="*/ 194 h 278"/>
                <a:gd name="T8" fmla="*/ 194 w 292"/>
                <a:gd name="T9" fmla="*/ 263 h 278"/>
                <a:gd name="T10" fmla="*/ 180 w 292"/>
                <a:gd name="T11" fmla="*/ 263 h 278"/>
                <a:gd name="T12" fmla="*/ 138 w 292"/>
                <a:gd name="T13" fmla="*/ 277 h 278"/>
                <a:gd name="T14" fmla="*/ 28 w 292"/>
                <a:gd name="T15" fmla="*/ 208 h 278"/>
                <a:gd name="T16" fmla="*/ 56 w 292"/>
                <a:gd name="T17" fmla="*/ 56 h 278"/>
                <a:gd name="T18" fmla="*/ 56 w 292"/>
                <a:gd name="T19" fmla="*/ 56 h 278"/>
                <a:gd name="T20" fmla="*/ 56 w 292"/>
                <a:gd name="T21" fmla="*/ 56 h 278"/>
                <a:gd name="T22" fmla="*/ 69 w 292"/>
                <a:gd name="T23" fmla="*/ 42 h 278"/>
                <a:gd name="T24" fmla="*/ 83 w 292"/>
                <a:gd name="T25" fmla="*/ 42 h 278"/>
                <a:gd name="T26" fmla="*/ 152 w 292"/>
                <a:gd name="T27" fmla="*/ 0 h 278"/>
                <a:gd name="T28" fmla="*/ 152 w 292"/>
                <a:gd name="T2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 h="278">
                  <a:moveTo>
                    <a:pt x="152" y="0"/>
                  </a:moveTo>
                  <a:cubicBezTo>
                    <a:pt x="152" y="0"/>
                    <a:pt x="180" y="42"/>
                    <a:pt x="208" y="69"/>
                  </a:cubicBezTo>
                  <a:cubicBezTo>
                    <a:pt x="222" y="84"/>
                    <a:pt x="222" y="97"/>
                    <a:pt x="222" y="97"/>
                  </a:cubicBezTo>
                  <a:cubicBezTo>
                    <a:pt x="263" y="139"/>
                    <a:pt x="291" y="180"/>
                    <a:pt x="291" y="194"/>
                  </a:cubicBezTo>
                  <a:cubicBezTo>
                    <a:pt x="291" y="194"/>
                    <a:pt x="291" y="194"/>
                    <a:pt x="194" y="263"/>
                  </a:cubicBezTo>
                  <a:cubicBezTo>
                    <a:pt x="194" y="263"/>
                    <a:pt x="194" y="263"/>
                    <a:pt x="180" y="263"/>
                  </a:cubicBezTo>
                  <a:cubicBezTo>
                    <a:pt x="166" y="277"/>
                    <a:pt x="152" y="277"/>
                    <a:pt x="138" y="277"/>
                  </a:cubicBezTo>
                  <a:cubicBezTo>
                    <a:pt x="97" y="277"/>
                    <a:pt x="42" y="250"/>
                    <a:pt x="28" y="208"/>
                  </a:cubicBezTo>
                  <a:cubicBezTo>
                    <a:pt x="0" y="153"/>
                    <a:pt x="14" y="84"/>
                    <a:pt x="56" y="56"/>
                  </a:cubicBezTo>
                  <a:lnTo>
                    <a:pt x="56" y="56"/>
                  </a:lnTo>
                  <a:lnTo>
                    <a:pt x="56" y="56"/>
                  </a:lnTo>
                  <a:cubicBezTo>
                    <a:pt x="69" y="56"/>
                    <a:pt x="69" y="56"/>
                    <a:pt x="69" y="42"/>
                  </a:cubicBezTo>
                  <a:lnTo>
                    <a:pt x="83" y="42"/>
                  </a:lnTo>
                  <a:cubicBezTo>
                    <a:pt x="83" y="42"/>
                    <a:pt x="83" y="42"/>
                    <a:pt x="152" y="0"/>
                  </a:cubicBezTo>
                  <a:lnTo>
                    <a:pt x="152"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1" name="Freeform 46"/>
            <p:cNvSpPr>
              <a:spLocks noChangeArrowheads="1"/>
            </p:cNvSpPr>
            <p:nvPr/>
          </p:nvSpPr>
          <p:spPr bwMode="auto">
            <a:xfrm>
              <a:off x="1003300" y="4206875"/>
              <a:ext cx="4763" cy="4763"/>
            </a:xfrm>
            <a:custGeom>
              <a:avLst/>
              <a:gdLst>
                <a:gd name="T0" fmla="*/ 13 w 14"/>
                <a:gd name="T1" fmla="*/ 0 h 15"/>
                <a:gd name="T2" fmla="*/ 13 w 14"/>
                <a:gd name="T3" fmla="*/ 14 h 15"/>
                <a:gd name="T4" fmla="*/ 0 w 14"/>
                <a:gd name="T5" fmla="*/ 14 h 15"/>
                <a:gd name="T6" fmla="*/ 13 w 14"/>
                <a:gd name="T7" fmla="*/ 0 h 15"/>
                <a:gd name="T8" fmla="*/ 13 w 14"/>
                <a:gd name="T9" fmla="*/ 0 h 15"/>
              </a:gdLst>
              <a:ahLst/>
              <a:cxnLst>
                <a:cxn ang="0">
                  <a:pos x="T0" y="T1"/>
                </a:cxn>
                <a:cxn ang="0">
                  <a:pos x="T2" y="T3"/>
                </a:cxn>
                <a:cxn ang="0">
                  <a:pos x="T4" y="T5"/>
                </a:cxn>
                <a:cxn ang="0">
                  <a:pos x="T6" y="T7"/>
                </a:cxn>
                <a:cxn ang="0">
                  <a:pos x="T8" y="T9"/>
                </a:cxn>
              </a:cxnLst>
              <a:rect l="0" t="0" r="r" b="b"/>
              <a:pathLst>
                <a:path w="14" h="15">
                  <a:moveTo>
                    <a:pt x="13" y="0"/>
                  </a:moveTo>
                  <a:cubicBezTo>
                    <a:pt x="13" y="14"/>
                    <a:pt x="13" y="14"/>
                    <a:pt x="13" y="14"/>
                  </a:cubicBezTo>
                  <a:cubicBezTo>
                    <a:pt x="13" y="14"/>
                    <a:pt x="13" y="14"/>
                    <a:pt x="0" y="14"/>
                  </a:cubicBezTo>
                  <a:cubicBezTo>
                    <a:pt x="0" y="14"/>
                    <a:pt x="13" y="14"/>
                    <a:pt x="13" y="0"/>
                  </a:cubicBezTo>
                  <a:lnTo>
                    <a:pt x="13"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2" name="Freeform 47"/>
            <p:cNvSpPr>
              <a:spLocks noChangeArrowheads="1"/>
            </p:cNvSpPr>
            <p:nvPr/>
          </p:nvSpPr>
          <p:spPr bwMode="auto">
            <a:xfrm>
              <a:off x="903288" y="4141788"/>
              <a:ext cx="104775" cy="100012"/>
            </a:xfrm>
            <a:custGeom>
              <a:avLst/>
              <a:gdLst>
                <a:gd name="T0" fmla="*/ 152 w 291"/>
                <a:gd name="T1" fmla="*/ 0 h 278"/>
                <a:gd name="T2" fmla="*/ 207 w 291"/>
                <a:gd name="T3" fmla="*/ 69 h 278"/>
                <a:gd name="T4" fmla="*/ 221 w 291"/>
                <a:gd name="T5" fmla="*/ 97 h 278"/>
                <a:gd name="T6" fmla="*/ 290 w 291"/>
                <a:gd name="T7" fmla="*/ 180 h 278"/>
                <a:gd name="T8" fmla="*/ 277 w 291"/>
                <a:gd name="T9" fmla="*/ 194 h 278"/>
                <a:gd name="T10" fmla="*/ 193 w 291"/>
                <a:gd name="T11" fmla="*/ 249 h 278"/>
                <a:gd name="T12" fmla="*/ 180 w 291"/>
                <a:gd name="T13" fmla="*/ 263 h 278"/>
                <a:gd name="T14" fmla="*/ 138 w 291"/>
                <a:gd name="T15" fmla="*/ 277 h 278"/>
                <a:gd name="T16" fmla="*/ 27 w 291"/>
                <a:gd name="T17" fmla="*/ 208 h 278"/>
                <a:gd name="T18" fmla="*/ 69 w 291"/>
                <a:gd name="T19" fmla="*/ 55 h 278"/>
                <a:gd name="T20" fmla="*/ 69 w 291"/>
                <a:gd name="T21" fmla="*/ 55 h 278"/>
                <a:gd name="T22" fmla="*/ 69 w 291"/>
                <a:gd name="T23" fmla="*/ 55 h 278"/>
                <a:gd name="T24" fmla="*/ 69 w 291"/>
                <a:gd name="T25" fmla="*/ 55 h 278"/>
                <a:gd name="T26" fmla="*/ 83 w 291"/>
                <a:gd name="T27" fmla="*/ 42 h 278"/>
                <a:gd name="T28" fmla="*/ 152 w 291"/>
                <a:gd name="T29" fmla="*/ 0 h 278"/>
                <a:gd name="T30" fmla="*/ 152 w 291"/>
                <a:gd name="T3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 h="278">
                  <a:moveTo>
                    <a:pt x="152" y="0"/>
                  </a:moveTo>
                  <a:cubicBezTo>
                    <a:pt x="152" y="0"/>
                    <a:pt x="180" y="42"/>
                    <a:pt x="207" y="69"/>
                  </a:cubicBezTo>
                  <a:cubicBezTo>
                    <a:pt x="221" y="83"/>
                    <a:pt x="221" y="97"/>
                    <a:pt x="221" y="97"/>
                  </a:cubicBezTo>
                  <a:cubicBezTo>
                    <a:pt x="249" y="138"/>
                    <a:pt x="277" y="166"/>
                    <a:pt x="290" y="180"/>
                  </a:cubicBezTo>
                  <a:cubicBezTo>
                    <a:pt x="290" y="194"/>
                    <a:pt x="277" y="194"/>
                    <a:pt x="277" y="194"/>
                  </a:cubicBezTo>
                  <a:cubicBezTo>
                    <a:pt x="277" y="194"/>
                    <a:pt x="277" y="194"/>
                    <a:pt x="193" y="249"/>
                  </a:cubicBezTo>
                  <a:cubicBezTo>
                    <a:pt x="193" y="249"/>
                    <a:pt x="193" y="263"/>
                    <a:pt x="180" y="263"/>
                  </a:cubicBezTo>
                  <a:cubicBezTo>
                    <a:pt x="166" y="263"/>
                    <a:pt x="152" y="277"/>
                    <a:pt x="138" y="277"/>
                  </a:cubicBezTo>
                  <a:cubicBezTo>
                    <a:pt x="97" y="277"/>
                    <a:pt x="55" y="249"/>
                    <a:pt x="27" y="208"/>
                  </a:cubicBezTo>
                  <a:cubicBezTo>
                    <a:pt x="0" y="152"/>
                    <a:pt x="14" y="83"/>
                    <a:pt x="69" y="55"/>
                  </a:cubicBezTo>
                  <a:lnTo>
                    <a:pt x="69" y="55"/>
                  </a:lnTo>
                  <a:lnTo>
                    <a:pt x="69" y="55"/>
                  </a:lnTo>
                  <a:lnTo>
                    <a:pt x="69" y="55"/>
                  </a:lnTo>
                  <a:cubicBezTo>
                    <a:pt x="83" y="42"/>
                    <a:pt x="83" y="42"/>
                    <a:pt x="83" y="42"/>
                  </a:cubicBezTo>
                  <a:cubicBezTo>
                    <a:pt x="83" y="42"/>
                    <a:pt x="83" y="42"/>
                    <a:pt x="152" y="0"/>
                  </a:cubicBezTo>
                  <a:lnTo>
                    <a:pt x="152"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3" name="Freeform 48"/>
            <p:cNvSpPr>
              <a:spLocks noChangeArrowheads="1"/>
            </p:cNvSpPr>
            <p:nvPr/>
          </p:nvSpPr>
          <p:spPr bwMode="auto">
            <a:xfrm>
              <a:off x="1087438" y="4197350"/>
              <a:ext cx="50800" cy="69850"/>
            </a:xfrm>
            <a:custGeom>
              <a:avLst/>
              <a:gdLst>
                <a:gd name="T0" fmla="*/ 138 w 139"/>
                <a:gd name="T1" fmla="*/ 180 h 195"/>
                <a:gd name="T2" fmla="*/ 138 w 139"/>
                <a:gd name="T3" fmla="*/ 194 h 195"/>
                <a:gd name="T4" fmla="*/ 137 w 139"/>
                <a:gd name="T5" fmla="*/ 194 h 195"/>
                <a:gd name="T6" fmla="*/ 138 w 139"/>
                <a:gd name="T7" fmla="*/ 180 h 195"/>
                <a:gd name="T8" fmla="*/ 13 w 139"/>
                <a:gd name="T9" fmla="*/ 14 h 195"/>
                <a:gd name="T10" fmla="*/ 0 w 139"/>
                <a:gd name="T11" fmla="*/ 14 h 195"/>
                <a:gd name="T12" fmla="*/ 13 w 139"/>
                <a:gd name="T13" fmla="*/ 0 h 195"/>
                <a:gd name="T14" fmla="*/ 13 w 139"/>
                <a:gd name="T15" fmla="*/ 14 h 1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195">
                  <a:moveTo>
                    <a:pt x="138" y="180"/>
                  </a:moveTo>
                  <a:lnTo>
                    <a:pt x="138" y="194"/>
                  </a:lnTo>
                  <a:lnTo>
                    <a:pt x="137" y="194"/>
                  </a:lnTo>
                  <a:cubicBezTo>
                    <a:pt x="138" y="190"/>
                    <a:pt x="138" y="185"/>
                    <a:pt x="138" y="180"/>
                  </a:cubicBezTo>
                  <a:close/>
                  <a:moveTo>
                    <a:pt x="13" y="14"/>
                  </a:moveTo>
                  <a:lnTo>
                    <a:pt x="0" y="14"/>
                  </a:lnTo>
                  <a:lnTo>
                    <a:pt x="13" y="0"/>
                  </a:lnTo>
                  <a:lnTo>
                    <a:pt x="13" y="14"/>
                  </a:lnTo>
                  <a:close/>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4" name="Freeform 49"/>
            <p:cNvSpPr>
              <a:spLocks noChangeArrowheads="1"/>
            </p:cNvSpPr>
            <p:nvPr/>
          </p:nvSpPr>
          <p:spPr bwMode="auto">
            <a:xfrm>
              <a:off x="1031875" y="4202113"/>
              <a:ext cx="104775" cy="95250"/>
            </a:xfrm>
            <a:custGeom>
              <a:avLst/>
              <a:gdLst>
                <a:gd name="T0" fmla="*/ 153 w 292"/>
                <a:gd name="T1" fmla="*/ 0 h 264"/>
                <a:gd name="T2" fmla="*/ 166 w 292"/>
                <a:gd name="T3" fmla="*/ 0 h 264"/>
                <a:gd name="T4" fmla="*/ 208 w 292"/>
                <a:gd name="T5" fmla="*/ 69 h 264"/>
                <a:gd name="T6" fmla="*/ 236 w 292"/>
                <a:gd name="T7" fmla="*/ 97 h 264"/>
                <a:gd name="T8" fmla="*/ 291 w 292"/>
                <a:gd name="T9" fmla="*/ 166 h 264"/>
                <a:gd name="T10" fmla="*/ 277 w 292"/>
                <a:gd name="T11" fmla="*/ 194 h 264"/>
                <a:gd name="T12" fmla="*/ 208 w 292"/>
                <a:gd name="T13" fmla="*/ 249 h 264"/>
                <a:gd name="T14" fmla="*/ 194 w 292"/>
                <a:gd name="T15" fmla="*/ 249 h 264"/>
                <a:gd name="T16" fmla="*/ 139 w 292"/>
                <a:gd name="T17" fmla="*/ 263 h 264"/>
                <a:gd name="T18" fmla="*/ 28 w 292"/>
                <a:gd name="T19" fmla="*/ 194 h 264"/>
                <a:gd name="T20" fmla="*/ 70 w 292"/>
                <a:gd name="T21" fmla="*/ 42 h 264"/>
                <a:gd name="T22" fmla="*/ 70 w 292"/>
                <a:gd name="T23" fmla="*/ 42 h 264"/>
                <a:gd name="T24" fmla="*/ 70 w 292"/>
                <a:gd name="T25" fmla="*/ 42 h 264"/>
                <a:gd name="T26" fmla="*/ 70 w 292"/>
                <a:gd name="T27" fmla="*/ 42 h 264"/>
                <a:gd name="T28" fmla="*/ 84 w 292"/>
                <a:gd name="T29" fmla="*/ 28 h 264"/>
                <a:gd name="T30" fmla="*/ 153 w 292"/>
                <a:gd name="T31" fmla="*/ 0 h 264"/>
                <a:gd name="T32" fmla="*/ 153 w 292"/>
                <a:gd name="T33"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2" h="264">
                  <a:moveTo>
                    <a:pt x="153" y="0"/>
                  </a:moveTo>
                  <a:lnTo>
                    <a:pt x="166" y="0"/>
                  </a:lnTo>
                  <a:cubicBezTo>
                    <a:pt x="166" y="14"/>
                    <a:pt x="194" y="28"/>
                    <a:pt x="208" y="69"/>
                  </a:cubicBezTo>
                  <a:cubicBezTo>
                    <a:pt x="222" y="69"/>
                    <a:pt x="222" y="83"/>
                    <a:pt x="236" y="97"/>
                  </a:cubicBezTo>
                  <a:cubicBezTo>
                    <a:pt x="250" y="124"/>
                    <a:pt x="277" y="152"/>
                    <a:pt x="291" y="166"/>
                  </a:cubicBezTo>
                  <a:cubicBezTo>
                    <a:pt x="291" y="180"/>
                    <a:pt x="291" y="194"/>
                    <a:pt x="277" y="194"/>
                  </a:cubicBezTo>
                  <a:cubicBezTo>
                    <a:pt x="277" y="194"/>
                    <a:pt x="277" y="194"/>
                    <a:pt x="208" y="249"/>
                  </a:cubicBezTo>
                  <a:cubicBezTo>
                    <a:pt x="194" y="249"/>
                    <a:pt x="194" y="249"/>
                    <a:pt x="194" y="249"/>
                  </a:cubicBezTo>
                  <a:cubicBezTo>
                    <a:pt x="166" y="263"/>
                    <a:pt x="153" y="263"/>
                    <a:pt x="139" y="263"/>
                  </a:cubicBezTo>
                  <a:cubicBezTo>
                    <a:pt x="97" y="263"/>
                    <a:pt x="56" y="235"/>
                    <a:pt x="28" y="194"/>
                  </a:cubicBezTo>
                  <a:cubicBezTo>
                    <a:pt x="0" y="138"/>
                    <a:pt x="14" y="83"/>
                    <a:pt x="70" y="42"/>
                  </a:cubicBezTo>
                  <a:lnTo>
                    <a:pt x="70" y="42"/>
                  </a:lnTo>
                  <a:lnTo>
                    <a:pt x="70" y="42"/>
                  </a:lnTo>
                  <a:lnTo>
                    <a:pt x="70" y="42"/>
                  </a:lnTo>
                  <a:cubicBezTo>
                    <a:pt x="84" y="42"/>
                    <a:pt x="84" y="28"/>
                    <a:pt x="84" y="28"/>
                  </a:cubicBezTo>
                  <a:cubicBezTo>
                    <a:pt x="84" y="28"/>
                    <a:pt x="84" y="28"/>
                    <a:pt x="153" y="0"/>
                  </a:cubicBezTo>
                  <a:lnTo>
                    <a:pt x="153"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5" name="Freeform 50"/>
            <p:cNvSpPr>
              <a:spLocks noChangeArrowheads="1"/>
            </p:cNvSpPr>
            <p:nvPr/>
          </p:nvSpPr>
          <p:spPr bwMode="auto">
            <a:xfrm>
              <a:off x="1262063" y="4316413"/>
              <a:ext cx="9525" cy="11112"/>
            </a:xfrm>
            <a:custGeom>
              <a:avLst/>
              <a:gdLst>
                <a:gd name="T0" fmla="*/ 14 w 28"/>
                <a:gd name="T1" fmla="*/ 0 h 29"/>
                <a:gd name="T2" fmla="*/ 27 w 28"/>
                <a:gd name="T3" fmla="*/ 14 h 29"/>
                <a:gd name="T4" fmla="*/ 0 w 28"/>
                <a:gd name="T5" fmla="*/ 28 h 29"/>
                <a:gd name="T6" fmla="*/ 14 w 28"/>
                <a:gd name="T7" fmla="*/ 0 h 29"/>
                <a:gd name="T8" fmla="*/ 14 w 28"/>
                <a:gd name="T9" fmla="*/ 0 h 29"/>
              </a:gdLst>
              <a:ahLst/>
              <a:cxnLst>
                <a:cxn ang="0">
                  <a:pos x="T0" y="T1"/>
                </a:cxn>
                <a:cxn ang="0">
                  <a:pos x="T2" y="T3"/>
                </a:cxn>
                <a:cxn ang="0">
                  <a:pos x="T4" y="T5"/>
                </a:cxn>
                <a:cxn ang="0">
                  <a:pos x="T6" y="T7"/>
                </a:cxn>
                <a:cxn ang="0">
                  <a:pos x="T8" y="T9"/>
                </a:cxn>
              </a:cxnLst>
              <a:rect l="0" t="0" r="r" b="b"/>
              <a:pathLst>
                <a:path w="28" h="29">
                  <a:moveTo>
                    <a:pt x="14" y="0"/>
                  </a:moveTo>
                  <a:cubicBezTo>
                    <a:pt x="14" y="14"/>
                    <a:pt x="27" y="14"/>
                    <a:pt x="27" y="14"/>
                  </a:cubicBezTo>
                  <a:cubicBezTo>
                    <a:pt x="27" y="14"/>
                    <a:pt x="27" y="14"/>
                    <a:pt x="0" y="28"/>
                  </a:cubicBezTo>
                  <a:cubicBezTo>
                    <a:pt x="14" y="14"/>
                    <a:pt x="14" y="14"/>
                    <a:pt x="14" y="0"/>
                  </a:cubicBezTo>
                  <a:lnTo>
                    <a:pt x="14"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6" name="Freeform 51"/>
            <p:cNvSpPr>
              <a:spLocks noChangeArrowheads="1"/>
            </p:cNvSpPr>
            <p:nvPr/>
          </p:nvSpPr>
          <p:spPr bwMode="auto">
            <a:xfrm>
              <a:off x="1176338" y="4262438"/>
              <a:ext cx="90487" cy="85725"/>
            </a:xfrm>
            <a:custGeom>
              <a:avLst/>
              <a:gdLst>
                <a:gd name="T0" fmla="*/ 139 w 251"/>
                <a:gd name="T1" fmla="*/ 0 h 236"/>
                <a:gd name="T2" fmla="*/ 181 w 251"/>
                <a:gd name="T3" fmla="*/ 69 h 236"/>
                <a:gd name="T4" fmla="*/ 208 w 251"/>
                <a:gd name="T5" fmla="*/ 83 h 236"/>
                <a:gd name="T6" fmla="*/ 250 w 251"/>
                <a:gd name="T7" fmla="*/ 152 h 236"/>
                <a:gd name="T8" fmla="*/ 236 w 251"/>
                <a:gd name="T9" fmla="*/ 180 h 236"/>
                <a:gd name="T10" fmla="*/ 181 w 251"/>
                <a:gd name="T11" fmla="*/ 221 h 236"/>
                <a:gd name="T12" fmla="*/ 167 w 251"/>
                <a:gd name="T13" fmla="*/ 235 h 236"/>
                <a:gd name="T14" fmla="*/ 125 w 251"/>
                <a:gd name="T15" fmla="*/ 235 h 236"/>
                <a:gd name="T16" fmla="*/ 28 w 251"/>
                <a:gd name="T17" fmla="*/ 180 h 236"/>
                <a:gd name="T18" fmla="*/ 56 w 251"/>
                <a:gd name="T19" fmla="*/ 42 h 236"/>
                <a:gd name="T20" fmla="*/ 56 w 251"/>
                <a:gd name="T21" fmla="*/ 42 h 236"/>
                <a:gd name="T22" fmla="*/ 56 w 251"/>
                <a:gd name="T23" fmla="*/ 42 h 236"/>
                <a:gd name="T24" fmla="*/ 70 w 251"/>
                <a:gd name="T25" fmla="*/ 42 h 236"/>
                <a:gd name="T26" fmla="*/ 70 w 251"/>
                <a:gd name="T27" fmla="*/ 42 h 236"/>
                <a:gd name="T28" fmla="*/ 139 w 251"/>
                <a:gd name="T29" fmla="*/ 0 h 236"/>
                <a:gd name="T30" fmla="*/ 139 w 251"/>
                <a:gd name="T3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1" h="236">
                  <a:moveTo>
                    <a:pt x="139" y="0"/>
                  </a:moveTo>
                  <a:cubicBezTo>
                    <a:pt x="139" y="0"/>
                    <a:pt x="167" y="28"/>
                    <a:pt x="181" y="69"/>
                  </a:cubicBezTo>
                  <a:cubicBezTo>
                    <a:pt x="194" y="69"/>
                    <a:pt x="194" y="83"/>
                    <a:pt x="208" y="83"/>
                  </a:cubicBezTo>
                  <a:cubicBezTo>
                    <a:pt x="222" y="111"/>
                    <a:pt x="236" y="138"/>
                    <a:pt x="250" y="152"/>
                  </a:cubicBezTo>
                  <a:cubicBezTo>
                    <a:pt x="250" y="166"/>
                    <a:pt x="250" y="166"/>
                    <a:pt x="236" y="180"/>
                  </a:cubicBezTo>
                  <a:cubicBezTo>
                    <a:pt x="236" y="180"/>
                    <a:pt x="236" y="180"/>
                    <a:pt x="181" y="221"/>
                  </a:cubicBezTo>
                  <a:cubicBezTo>
                    <a:pt x="167" y="221"/>
                    <a:pt x="167" y="221"/>
                    <a:pt x="167" y="235"/>
                  </a:cubicBezTo>
                  <a:cubicBezTo>
                    <a:pt x="153" y="235"/>
                    <a:pt x="139" y="235"/>
                    <a:pt x="125" y="235"/>
                  </a:cubicBezTo>
                  <a:cubicBezTo>
                    <a:pt x="84" y="235"/>
                    <a:pt x="42" y="221"/>
                    <a:pt x="28" y="180"/>
                  </a:cubicBezTo>
                  <a:cubicBezTo>
                    <a:pt x="0" y="138"/>
                    <a:pt x="15" y="69"/>
                    <a:pt x="56" y="42"/>
                  </a:cubicBezTo>
                  <a:lnTo>
                    <a:pt x="56" y="42"/>
                  </a:lnTo>
                  <a:lnTo>
                    <a:pt x="56" y="42"/>
                  </a:lnTo>
                  <a:lnTo>
                    <a:pt x="70" y="42"/>
                  </a:lnTo>
                  <a:lnTo>
                    <a:pt x="70" y="42"/>
                  </a:lnTo>
                  <a:cubicBezTo>
                    <a:pt x="70" y="42"/>
                    <a:pt x="70" y="42"/>
                    <a:pt x="139" y="0"/>
                  </a:cubicBezTo>
                  <a:lnTo>
                    <a:pt x="139"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7" name="Freeform 52"/>
            <p:cNvSpPr>
              <a:spLocks noChangeArrowheads="1"/>
            </p:cNvSpPr>
            <p:nvPr/>
          </p:nvSpPr>
          <p:spPr bwMode="auto">
            <a:xfrm>
              <a:off x="1166813" y="3689350"/>
              <a:ext cx="368300" cy="134938"/>
            </a:xfrm>
            <a:custGeom>
              <a:avLst/>
              <a:gdLst>
                <a:gd name="T0" fmla="*/ 927 w 1025"/>
                <a:gd name="T1" fmla="*/ 111 h 375"/>
                <a:gd name="T2" fmla="*/ 996 w 1025"/>
                <a:gd name="T3" fmla="*/ 263 h 375"/>
                <a:gd name="T4" fmla="*/ 816 w 1025"/>
                <a:gd name="T5" fmla="*/ 374 h 375"/>
                <a:gd name="T6" fmla="*/ 526 w 1025"/>
                <a:gd name="T7" fmla="*/ 360 h 375"/>
                <a:gd name="T8" fmla="*/ 429 w 1025"/>
                <a:gd name="T9" fmla="*/ 346 h 375"/>
                <a:gd name="T10" fmla="*/ 305 w 1025"/>
                <a:gd name="T11" fmla="*/ 332 h 375"/>
                <a:gd name="T12" fmla="*/ 360 w 1025"/>
                <a:gd name="T13" fmla="*/ 263 h 375"/>
                <a:gd name="T14" fmla="*/ 360 w 1025"/>
                <a:gd name="T15" fmla="*/ 249 h 375"/>
                <a:gd name="T16" fmla="*/ 0 w 1025"/>
                <a:gd name="T17" fmla="*/ 0 h 375"/>
                <a:gd name="T18" fmla="*/ 747 w 1025"/>
                <a:gd name="T19" fmla="*/ 83 h 375"/>
                <a:gd name="T20" fmla="*/ 927 w 1025"/>
                <a:gd name="T21" fmla="*/ 111 h 375"/>
                <a:gd name="T22" fmla="*/ 927 w 1025"/>
                <a:gd name="T23" fmla="*/ 11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5" h="375">
                  <a:moveTo>
                    <a:pt x="927" y="111"/>
                  </a:moveTo>
                  <a:cubicBezTo>
                    <a:pt x="927" y="111"/>
                    <a:pt x="1024" y="139"/>
                    <a:pt x="996" y="263"/>
                  </a:cubicBezTo>
                  <a:cubicBezTo>
                    <a:pt x="996" y="263"/>
                    <a:pt x="969" y="374"/>
                    <a:pt x="816" y="374"/>
                  </a:cubicBezTo>
                  <a:cubicBezTo>
                    <a:pt x="816" y="374"/>
                    <a:pt x="816" y="374"/>
                    <a:pt x="526" y="360"/>
                  </a:cubicBezTo>
                  <a:cubicBezTo>
                    <a:pt x="526" y="360"/>
                    <a:pt x="526" y="360"/>
                    <a:pt x="429" y="346"/>
                  </a:cubicBezTo>
                  <a:cubicBezTo>
                    <a:pt x="429" y="346"/>
                    <a:pt x="429" y="346"/>
                    <a:pt x="305" y="332"/>
                  </a:cubicBezTo>
                  <a:cubicBezTo>
                    <a:pt x="305" y="332"/>
                    <a:pt x="305" y="332"/>
                    <a:pt x="360" y="263"/>
                  </a:cubicBezTo>
                  <a:cubicBezTo>
                    <a:pt x="360" y="263"/>
                    <a:pt x="360" y="263"/>
                    <a:pt x="360" y="249"/>
                  </a:cubicBezTo>
                  <a:cubicBezTo>
                    <a:pt x="360" y="249"/>
                    <a:pt x="360" y="249"/>
                    <a:pt x="0" y="0"/>
                  </a:cubicBezTo>
                  <a:cubicBezTo>
                    <a:pt x="0" y="0"/>
                    <a:pt x="0" y="0"/>
                    <a:pt x="747" y="83"/>
                  </a:cubicBezTo>
                  <a:cubicBezTo>
                    <a:pt x="747" y="83"/>
                    <a:pt x="747" y="83"/>
                    <a:pt x="927" y="111"/>
                  </a:cubicBezTo>
                  <a:lnTo>
                    <a:pt x="927" y="11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8" name="Freeform 53"/>
            <p:cNvSpPr>
              <a:spLocks noChangeArrowheads="1"/>
            </p:cNvSpPr>
            <p:nvPr/>
          </p:nvSpPr>
          <p:spPr bwMode="auto">
            <a:xfrm>
              <a:off x="1416050" y="3724275"/>
              <a:ext cx="109538" cy="60325"/>
            </a:xfrm>
            <a:custGeom>
              <a:avLst/>
              <a:gdLst>
                <a:gd name="T0" fmla="*/ 235 w 305"/>
                <a:gd name="T1" fmla="*/ 27 h 167"/>
                <a:gd name="T2" fmla="*/ 235 w 305"/>
                <a:gd name="T3" fmla="*/ 27 h 167"/>
                <a:gd name="T4" fmla="*/ 262 w 305"/>
                <a:gd name="T5" fmla="*/ 138 h 167"/>
                <a:gd name="T6" fmla="*/ 69 w 305"/>
                <a:gd name="T7" fmla="*/ 138 h 167"/>
                <a:gd name="T8" fmla="*/ 14 w 305"/>
                <a:gd name="T9" fmla="*/ 27 h 167"/>
                <a:gd name="T10" fmla="*/ 41 w 305"/>
                <a:gd name="T11" fmla="*/ 0 h 167"/>
                <a:gd name="T12" fmla="*/ 235 w 305"/>
                <a:gd name="T13" fmla="*/ 27 h 167"/>
              </a:gdLst>
              <a:ahLst/>
              <a:cxnLst>
                <a:cxn ang="0">
                  <a:pos x="T0" y="T1"/>
                </a:cxn>
                <a:cxn ang="0">
                  <a:pos x="T2" y="T3"/>
                </a:cxn>
                <a:cxn ang="0">
                  <a:pos x="T4" y="T5"/>
                </a:cxn>
                <a:cxn ang="0">
                  <a:pos x="T6" y="T7"/>
                </a:cxn>
                <a:cxn ang="0">
                  <a:pos x="T8" y="T9"/>
                </a:cxn>
                <a:cxn ang="0">
                  <a:pos x="T10" y="T11"/>
                </a:cxn>
                <a:cxn ang="0">
                  <a:pos x="T12" y="T13"/>
                </a:cxn>
              </a:cxnLst>
              <a:rect l="0" t="0" r="r" b="b"/>
              <a:pathLst>
                <a:path w="305" h="167">
                  <a:moveTo>
                    <a:pt x="235" y="27"/>
                  </a:moveTo>
                  <a:lnTo>
                    <a:pt x="235" y="27"/>
                  </a:lnTo>
                  <a:cubicBezTo>
                    <a:pt x="235" y="27"/>
                    <a:pt x="304" y="83"/>
                    <a:pt x="262" y="138"/>
                  </a:cubicBezTo>
                  <a:cubicBezTo>
                    <a:pt x="262" y="138"/>
                    <a:pt x="235" y="166"/>
                    <a:pt x="69" y="138"/>
                  </a:cubicBezTo>
                  <a:cubicBezTo>
                    <a:pt x="69" y="138"/>
                    <a:pt x="0" y="97"/>
                    <a:pt x="14" y="27"/>
                  </a:cubicBezTo>
                  <a:cubicBezTo>
                    <a:pt x="41" y="0"/>
                    <a:pt x="41" y="0"/>
                    <a:pt x="41" y="0"/>
                  </a:cubicBezTo>
                  <a:lnTo>
                    <a:pt x="235" y="27"/>
                  </a:lnTo>
                </a:path>
              </a:pathLst>
            </a:custGeom>
            <a:solidFill>
              <a:srgbClr val="E3B69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9" name="Freeform 54"/>
            <p:cNvSpPr>
              <a:spLocks noChangeArrowheads="1"/>
            </p:cNvSpPr>
            <p:nvPr/>
          </p:nvSpPr>
          <p:spPr bwMode="auto">
            <a:xfrm>
              <a:off x="1296988" y="3684588"/>
              <a:ext cx="239712" cy="46037"/>
            </a:xfrm>
            <a:custGeom>
              <a:avLst/>
              <a:gdLst>
                <a:gd name="T0" fmla="*/ 664 w 665"/>
                <a:gd name="T1" fmla="*/ 69 h 126"/>
                <a:gd name="T2" fmla="*/ 539 w 665"/>
                <a:gd name="T3" fmla="*/ 125 h 126"/>
                <a:gd name="T4" fmla="*/ 0 w 665"/>
                <a:gd name="T5" fmla="*/ 56 h 126"/>
                <a:gd name="T6" fmla="*/ 332 w 665"/>
                <a:gd name="T7" fmla="*/ 0 h 126"/>
                <a:gd name="T8" fmla="*/ 664 w 665"/>
                <a:gd name="T9" fmla="*/ 69 h 126"/>
                <a:gd name="T10" fmla="*/ 664 w 665"/>
                <a:gd name="T11" fmla="*/ 69 h 126"/>
              </a:gdLst>
              <a:ahLst/>
              <a:cxnLst>
                <a:cxn ang="0">
                  <a:pos x="T0" y="T1"/>
                </a:cxn>
                <a:cxn ang="0">
                  <a:pos x="T2" y="T3"/>
                </a:cxn>
                <a:cxn ang="0">
                  <a:pos x="T4" y="T5"/>
                </a:cxn>
                <a:cxn ang="0">
                  <a:pos x="T6" y="T7"/>
                </a:cxn>
                <a:cxn ang="0">
                  <a:pos x="T8" y="T9"/>
                </a:cxn>
                <a:cxn ang="0">
                  <a:pos x="T10" y="T11"/>
                </a:cxn>
              </a:cxnLst>
              <a:rect l="0" t="0" r="r" b="b"/>
              <a:pathLst>
                <a:path w="665" h="126">
                  <a:moveTo>
                    <a:pt x="664" y="69"/>
                  </a:moveTo>
                  <a:lnTo>
                    <a:pt x="539" y="125"/>
                  </a:lnTo>
                  <a:cubicBezTo>
                    <a:pt x="539" y="125"/>
                    <a:pt x="539" y="125"/>
                    <a:pt x="0" y="56"/>
                  </a:cubicBezTo>
                  <a:cubicBezTo>
                    <a:pt x="111" y="0"/>
                    <a:pt x="332" y="0"/>
                    <a:pt x="332" y="0"/>
                  </a:cubicBezTo>
                  <a:cubicBezTo>
                    <a:pt x="332" y="0"/>
                    <a:pt x="332" y="0"/>
                    <a:pt x="664" y="69"/>
                  </a:cubicBezTo>
                  <a:lnTo>
                    <a:pt x="664" y="69"/>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0" name="Freeform 55"/>
            <p:cNvSpPr>
              <a:spLocks noChangeArrowheads="1"/>
            </p:cNvSpPr>
            <p:nvPr/>
          </p:nvSpPr>
          <p:spPr bwMode="auto">
            <a:xfrm>
              <a:off x="1022350" y="3944938"/>
              <a:ext cx="279400" cy="153987"/>
            </a:xfrm>
            <a:custGeom>
              <a:avLst/>
              <a:gdLst>
                <a:gd name="T0" fmla="*/ 761 w 775"/>
                <a:gd name="T1" fmla="*/ 9 h 426"/>
                <a:gd name="T2" fmla="*/ 719 w 775"/>
                <a:gd name="T3" fmla="*/ 37 h 426"/>
                <a:gd name="T4" fmla="*/ 691 w 775"/>
                <a:gd name="T5" fmla="*/ 51 h 426"/>
                <a:gd name="T6" fmla="*/ 664 w 775"/>
                <a:gd name="T7" fmla="*/ 67 h 426"/>
                <a:gd name="T8" fmla="*/ 664 w 775"/>
                <a:gd name="T9" fmla="*/ 65 h 426"/>
                <a:gd name="T10" fmla="*/ 525 w 775"/>
                <a:gd name="T11" fmla="*/ 148 h 426"/>
                <a:gd name="T12" fmla="*/ 221 w 775"/>
                <a:gd name="T13" fmla="*/ 300 h 426"/>
                <a:gd name="T14" fmla="*/ 166 w 775"/>
                <a:gd name="T15" fmla="*/ 341 h 426"/>
                <a:gd name="T16" fmla="*/ 0 w 775"/>
                <a:gd name="T17" fmla="*/ 425 h 426"/>
                <a:gd name="T18" fmla="*/ 138 w 775"/>
                <a:gd name="T19" fmla="*/ 341 h 426"/>
                <a:gd name="T20" fmla="*/ 263 w 775"/>
                <a:gd name="T21" fmla="*/ 259 h 426"/>
                <a:gd name="T22" fmla="*/ 346 w 775"/>
                <a:gd name="T23" fmla="*/ 217 h 426"/>
                <a:gd name="T24" fmla="*/ 428 w 775"/>
                <a:gd name="T25" fmla="*/ 175 h 426"/>
                <a:gd name="T26" fmla="*/ 498 w 775"/>
                <a:gd name="T27" fmla="*/ 134 h 426"/>
                <a:gd name="T28" fmla="*/ 581 w 775"/>
                <a:gd name="T29" fmla="*/ 93 h 426"/>
                <a:gd name="T30" fmla="*/ 719 w 775"/>
                <a:gd name="T31" fmla="*/ 23 h 426"/>
                <a:gd name="T32" fmla="*/ 774 w 775"/>
                <a:gd name="T33" fmla="*/ 0 h 426"/>
                <a:gd name="T34" fmla="*/ 761 w 775"/>
                <a:gd name="T35" fmla="*/ 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5" h="426">
                  <a:moveTo>
                    <a:pt x="761" y="9"/>
                  </a:moveTo>
                  <a:cubicBezTo>
                    <a:pt x="747" y="9"/>
                    <a:pt x="733" y="23"/>
                    <a:pt x="719" y="37"/>
                  </a:cubicBezTo>
                  <a:cubicBezTo>
                    <a:pt x="719" y="37"/>
                    <a:pt x="706" y="51"/>
                    <a:pt x="691" y="51"/>
                  </a:cubicBezTo>
                  <a:cubicBezTo>
                    <a:pt x="679" y="57"/>
                    <a:pt x="670" y="62"/>
                    <a:pt x="664" y="67"/>
                  </a:cubicBezTo>
                  <a:cubicBezTo>
                    <a:pt x="664" y="66"/>
                    <a:pt x="664" y="66"/>
                    <a:pt x="664" y="65"/>
                  </a:cubicBezTo>
                  <a:lnTo>
                    <a:pt x="525" y="148"/>
                  </a:lnTo>
                  <a:lnTo>
                    <a:pt x="221" y="300"/>
                  </a:lnTo>
                  <a:lnTo>
                    <a:pt x="166" y="341"/>
                  </a:lnTo>
                  <a:lnTo>
                    <a:pt x="0" y="425"/>
                  </a:lnTo>
                  <a:cubicBezTo>
                    <a:pt x="0" y="425"/>
                    <a:pt x="55" y="383"/>
                    <a:pt x="138" y="341"/>
                  </a:cubicBezTo>
                  <a:cubicBezTo>
                    <a:pt x="166" y="314"/>
                    <a:pt x="221" y="286"/>
                    <a:pt x="263" y="259"/>
                  </a:cubicBezTo>
                  <a:cubicBezTo>
                    <a:pt x="290" y="244"/>
                    <a:pt x="318" y="231"/>
                    <a:pt x="346" y="217"/>
                  </a:cubicBezTo>
                  <a:cubicBezTo>
                    <a:pt x="374" y="203"/>
                    <a:pt x="401" y="189"/>
                    <a:pt x="428" y="175"/>
                  </a:cubicBezTo>
                  <a:cubicBezTo>
                    <a:pt x="456" y="162"/>
                    <a:pt x="484" y="148"/>
                    <a:pt x="498" y="134"/>
                  </a:cubicBezTo>
                  <a:cubicBezTo>
                    <a:pt x="525" y="120"/>
                    <a:pt x="553" y="106"/>
                    <a:pt x="581" y="93"/>
                  </a:cubicBezTo>
                  <a:cubicBezTo>
                    <a:pt x="636" y="65"/>
                    <a:pt x="678" y="51"/>
                    <a:pt x="719" y="23"/>
                  </a:cubicBezTo>
                  <a:cubicBezTo>
                    <a:pt x="737" y="13"/>
                    <a:pt x="756" y="5"/>
                    <a:pt x="774" y="0"/>
                  </a:cubicBezTo>
                  <a:cubicBezTo>
                    <a:pt x="770" y="2"/>
                    <a:pt x="765" y="4"/>
                    <a:pt x="761" y="9"/>
                  </a:cubicBez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1" name="Freeform 56"/>
            <p:cNvSpPr>
              <a:spLocks noChangeArrowheads="1"/>
            </p:cNvSpPr>
            <p:nvPr/>
          </p:nvSpPr>
          <p:spPr bwMode="auto">
            <a:xfrm>
              <a:off x="1255713" y="3929063"/>
              <a:ext cx="74612" cy="44450"/>
            </a:xfrm>
            <a:custGeom>
              <a:avLst/>
              <a:gdLst>
                <a:gd name="T0" fmla="*/ 207 w 208"/>
                <a:gd name="T1" fmla="*/ 0 h 125"/>
                <a:gd name="T2" fmla="*/ 152 w 208"/>
                <a:gd name="T3" fmla="*/ 42 h 125"/>
                <a:gd name="T4" fmla="*/ 68 w 208"/>
                <a:gd name="T5" fmla="*/ 84 h 125"/>
                <a:gd name="T6" fmla="*/ 42 w 208"/>
                <a:gd name="T7" fmla="*/ 97 h 125"/>
                <a:gd name="T8" fmla="*/ 30 w 208"/>
                <a:gd name="T9" fmla="*/ 102 h 125"/>
                <a:gd name="T10" fmla="*/ 14 w 208"/>
                <a:gd name="T11" fmla="*/ 111 h 125"/>
                <a:gd name="T12" fmla="*/ 14 w 208"/>
                <a:gd name="T13" fmla="*/ 113 h 125"/>
                <a:gd name="T14" fmla="*/ 30 w 208"/>
                <a:gd name="T15" fmla="*/ 102 h 125"/>
                <a:gd name="T16" fmla="*/ 41 w 208"/>
                <a:gd name="T17" fmla="*/ 97 h 125"/>
                <a:gd name="T18" fmla="*/ 42 w 208"/>
                <a:gd name="T19" fmla="*/ 97 h 125"/>
                <a:gd name="T20" fmla="*/ 68 w 208"/>
                <a:gd name="T21" fmla="*/ 84 h 125"/>
                <a:gd name="T22" fmla="*/ 69 w 208"/>
                <a:gd name="T23" fmla="*/ 83 h 125"/>
                <a:gd name="T24" fmla="*/ 111 w 208"/>
                <a:gd name="T25" fmla="*/ 55 h 125"/>
                <a:gd name="T26" fmla="*/ 152 w 208"/>
                <a:gd name="T27" fmla="*/ 42 h 125"/>
                <a:gd name="T28" fmla="*/ 207 w 208"/>
                <a:gd name="T29" fmla="*/ 0 h 125"/>
                <a:gd name="T30" fmla="*/ 0 w 208"/>
                <a:gd name="T31" fmla="*/ 124 h 125"/>
                <a:gd name="T32" fmla="*/ 14 w 208"/>
                <a:gd name="T33" fmla="*/ 113 h 125"/>
                <a:gd name="T34" fmla="*/ 0 w 208"/>
                <a:gd name="T35"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25">
                  <a:moveTo>
                    <a:pt x="207" y="0"/>
                  </a:moveTo>
                  <a:cubicBezTo>
                    <a:pt x="207" y="0"/>
                    <a:pt x="194" y="28"/>
                    <a:pt x="152" y="42"/>
                  </a:cubicBezTo>
                  <a:lnTo>
                    <a:pt x="68" y="84"/>
                  </a:lnTo>
                  <a:cubicBezTo>
                    <a:pt x="111" y="62"/>
                    <a:pt x="99" y="68"/>
                    <a:pt x="42" y="97"/>
                  </a:cubicBezTo>
                  <a:cubicBezTo>
                    <a:pt x="75" y="80"/>
                    <a:pt x="67" y="84"/>
                    <a:pt x="30" y="102"/>
                  </a:cubicBezTo>
                  <a:cubicBezTo>
                    <a:pt x="45" y="95"/>
                    <a:pt x="30" y="102"/>
                    <a:pt x="14" y="111"/>
                  </a:cubicBezTo>
                  <a:cubicBezTo>
                    <a:pt x="14" y="112"/>
                    <a:pt x="14" y="112"/>
                    <a:pt x="14" y="113"/>
                  </a:cubicBezTo>
                  <a:cubicBezTo>
                    <a:pt x="18" y="110"/>
                    <a:pt x="24" y="106"/>
                    <a:pt x="30" y="102"/>
                  </a:cubicBezTo>
                  <a:cubicBezTo>
                    <a:pt x="34" y="101"/>
                    <a:pt x="37" y="99"/>
                    <a:pt x="41" y="97"/>
                  </a:cubicBezTo>
                  <a:cubicBezTo>
                    <a:pt x="41" y="97"/>
                    <a:pt x="42" y="97"/>
                    <a:pt x="42" y="97"/>
                  </a:cubicBezTo>
                  <a:cubicBezTo>
                    <a:pt x="54" y="96"/>
                    <a:pt x="65" y="87"/>
                    <a:pt x="68" y="84"/>
                  </a:cubicBezTo>
                  <a:cubicBezTo>
                    <a:pt x="69" y="83"/>
                    <a:pt x="69" y="83"/>
                    <a:pt x="69" y="83"/>
                  </a:cubicBezTo>
                  <a:cubicBezTo>
                    <a:pt x="83" y="69"/>
                    <a:pt x="97" y="55"/>
                    <a:pt x="111" y="55"/>
                  </a:cubicBezTo>
                  <a:cubicBezTo>
                    <a:pt x="125" y="42"/>
                    <a:pt x="138" y="42"/>
                    <a:pt x="152" y="42"/>
                  </a:cubicBezTo>
                  <a:cubicBezTo>
                    <a:pt x="194" y="14"/>
                    <a:pt x="207" y="0"/>
                    <a:pt x="207" y="0"/>
                  </a:cubicBezTo>
                  <a:close/>
                  <a:moveTo>
                    <a:pt x="0" y="124"/>
                  </a:moveTo>
                  <a:cubicBezTo>
                    <a:pt x="0" y="124"/>
                    <a:pt x="5" y="119"/>
                    <a:pt x="14" y="113"/>
                  </a:cubicBezTo>
                  <a:cubicBezTo>
                    <a:pt x="12" y="124"/>
                    <a:pt x="0" y="124"/>
                    <a:pt x="0" y="124"/>
                  </a:cubicBezTo>
                  <a:close/>
                </a:path>
              </a:pathLst>
            </a:custGeom>
            <a:solidFill>
              <a:srgbClr val="F1BE9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2" name="Freeform 57"/>
            <p:cNvSpPr>
              <a:spLocks noChangeArrowheads="1"/>
            </p:cNvSpPr>
            <p:nvPr/>
          </p:nvSpPr>
          <p:spPr bwMode="auto">
            <a:xfrm>
              <a:off x="1022350" y="3943350"/>
              <a:ext cx="288925" cy="155575"/>
            </a:xfrm>
            <a:custGeom>
              <a:avLst/>
              <a:gdLst>
                <a:gd name="T0" fmla="*/ 802 w 803"/>
                <a:gd name="T1" fmla="*/ 0 h 430"/>
                <a:gd name="T2" fmla="*/ 733 w 803"/>
                <a:gd name="T3" fmla="*/ 41 h 430"/>
                <a:gd name="T4" fmla="*/ 595 w 803"/>
                <a:gd name="T5" fmla="*/ 124 h 430"/>
                <a:gd name="T6" fmla="*/ 525 w 803"/>
                <a:gd name="T7" fmla="*/ 166 h 430"/>
                <a:gd name="T8" fmla="*/ 443 w 803"/>
                <a:gd name="T9" fmla="*/ 207 h 430"/>
                <a:gd name="T10" fmla="*/ 359 w 803"/>
                <a:gd name="T11" fmla="*/ 248 h 430"/>
                <a:gd name="T12" fmla="*/ 277 w 803"/>
                <a:gd name="T13" fmla="*/ 290 h 430"/>
                <a:gd name="T14" fmla="*/ 138 w 803"/>
                <a:gd name="T15" fmla="*/ 359 h 430"/>
                <a:gd name="T16" fmla="*/ 0 w 803"/>
                <a:gd name="T17" fmla="*/ 429 h 430"/>
                <a:gd name="T18" fmla="*/ 0 w 803"/>
                <a:gd name="T19" fmla="*/ 429 h 430"/>
                <a:gd name="T20" fmla="*/ 166 w 803"/>
                <a:gd name="T21" fmla="*/ 345 h 430"/>
                <a:gd name="T22" fmla="*/ 221 w 803"/>
                <a:gd name="T23" fmla="*/ 304 h 430"/>
                <a:gd name="T24" fmla="*/ 525 w 803"/>
                <a:gd name="T25" fmla="*/ 152 h 430"/>
                <a:gd name="T26" fmla="*/ 525 w 803"/>
                <a:gd name="T27" fmla="*/ 152 h 430"/>
                <a:gd name="T28" fmla="*/ 664 w 803"/>
                <a:gd name="T29" fmla="*/ 69 h 430"/>
                <a:gd name="T30" fmla="*/ 802 w 803"/>
                <a:gd name="T31" fmla="*/ 0 h 430"/>
                <a:gd name="T32" fmla="*/ 802 w 803"/>
                <a:gd name="T33"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3" h="430">
                  <a:moveTo>
                    <a:pt x="802" y="0"/>
                  </a:moveTo>
                  <a:cubicBezTo>
                    <a:pt x="775" y="13"/>
                    <a:pt x="761" y="27"/>
                    <a:pt x="733" y="41"/>
                  </a:cubicBezTo>
                  <a:cubicBezTo>
                    <a:pt x="691" y="69"/>
                    <a:pt x="650" y="97"/>
                    <a:pt x="595" y="124"/>
                  </a:cubicBezTo>
                  <a:cubicBezTo>
                    <a:pt x="567" y="138"/>
                    <a:pt x="553" y="152"/>
                    <a:pt x="525" y="166"/>
                  </a:cubicBezTo>
                  <a:cubicBezTo>
                    <a:pt x="498" y="179"/>
                    <a:pt x="470" y="193"/>
                    <a:pt x="443" y="207"/>
                  </a:cubicBezTo>
                  <a:cubicBezTo>
                    <a:pt x="415" y="221"/>
                    <a:pt x="387" y="235"/>
                    <a:pt x="359" y="248"/>
                  </a:cubicBezTo>
                  <a:cubicBezTo>
                    <a:pt x="332" y="263"/>
                    <a:pt x="304" y="276"/>
                    <a:pt x="277" y="290"/>
                  </a:cubicBezTo>
                  <a:cubicBezTo>
                    <a:pt x="235" y="318"/>
                    <a:pt x="180" y="345"/>
                    <a:pt x="138" y="359"/>
                  </a:cubicBezTo>
                  <a:cubicBezTo>
                    <a:pt x="55" y="401"/>
                    <a:pt x="0" y="429"/>
                    <a:pt x="0" y="429"/>
                  </a:cubicBezTo>
                  <a:lnTo>
                    <a:pt x="0" y="429"/>
                  </a:lnTo>
                  <a:cubicBezTo>
                    <a:pt x="0" y="429"/>
                    <a:pt x="0" y="429"/>
                    <a:pt x="166" y="345"/>
                  </a:cubicBezTo>
                  <a:cubicBezTo>
                    <a:pt x="166" y="345"/>
                    <a:pt x="166" y="345"/>
                    <a:pt x="221" y="304"/>
                  </a:cubicBezTo>
                  <a:cubicBezTo>
                    <a:pt x="221" y="304"/>
                    <a:pt x="221" y="304"/>
                    <a:pt x="525" y="152"/>
                  </a:cubicBezTo>
                  <a:lnTo>
                    <a:pt x="525" y="152"/>
                  </a:lnTo>
                  <a:cubicBezTo>
                    <a:pt x="525" y="152"/>
                    <a:pt x="525" y="152"/>
                    <a:pt x="664" y="69"/>
                  </a:cubicBezTo>
                  <a:cubicBezTo>
                    <a:pt x="664" y="69"/>
                    <a:pt x="664" y="69"/>
                    <a:pt x="802" y="0"/>
                  </a:cubicBezTo>
                  <a:lnTo>
                    <a:pt x="802"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3" name="Freeform 58"/>
            <p:cNvSpPr>
              <a:spLocks noChangeArrowheads="1"/>
            </p:cNvSpPr>
            <p:nvPr/>
          </p:nvSpPr>
          <p:spPr bwMode="auto">
            <a:xfrm>
              <a:off x="1077913" y="4032250"/>
              <a:ext cx="309562" cy="165100"/>
            </a:xfrm>
            <a:custGeom>
              <a:avLst/>
              <a:gdLst>
                <a:gd name="T0" fmla="*/ 857 w 858"/>
                <a:gd name="T1" fmla="*/ 0 h 457"/>
                <a:gd name="T2" fmla="*/ 732 w 858"/>
                <a:gd name="T3" fmla="*/ 70 h 457"/>
                <a:gd name="T4" fmla="*/ 594 w 858"/>
                <a:gd name="T5" fmla="*/ 153 h 457"/>
                <a:gd name="T6" fmla="*/ 511 w 858"/>
                <a:gd name="T7" fmla="*/ 194 h 457"/>
                <a:gd name="T8" fmla="*/ 442 w 858"/>
                <a:gd name="T9" fmla="*/ 236 h 457"/>
                <a:gd name="T10" fmla="*/ 359 w 858"/>
                <a:gd name="T11" fmla="*/ 277 h 457"/>
                <a:gd name="T12" fmla="*/ 275 w 858"/>
                <a:gd name="T13" fmla="*/ 319 h 457"/>
                <a:gd name="T14" fmla="*/ 137 w 858"/>
                <a:gd name="T15" fmla="*/ 388 h 457"/>
                <a:gd name="T16" fmla="*/ 0 w 858"/>
                <a:gd name="T17" fmla="*/ 456 h 457"/>
                <a:gd name="T18" fmla="*/ 68 w 858"/>
                <a:gd name="T19" fmla="*/ 416 h 457"/>
                <a:gd name="T20" fmla="*/ 345 w 858"/>
                <a:gd name="T21" fmla="*/ 263 h 457"/>
                <a:gd name="T22" fmla="*/ 663 w 858"/>
                <a:gd name="T23" fmla="*/ 97 h 457"/>
                <a:gd name="T24" fmla="*/ 843 w 858"/>
                <a:gd name="T25" fmla="*/ 0 h 457"/>
                <a:gd name="T26" fmla="*/ 857 w 858"/>
                <a:gd name="T27"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8" h="457">
                  <a:moveTo>
                    <a:pt x="857" y="0"/>
                  </a:moveTo>
                  <a:cubicBezTo>
                    <a:pt x="857" y="0"/>
                    <a:pt x="801" y="28"/>
                    <a:pt x="732" y="70"/>
                  </a:cubicBezTo>
                  <a:cubicBezTo>
                    <a:pt x="691" y="97"/>
                    <a:pt x="635" y="125"/>
                    <a:pt x="594" y="153"/>
                  </a:cubicBezTo>
                  <a:cubicBezTo>
                    <a:pt x="566" y="167"/>
                    <a:pt x="538" y="181"/>
                    <a:pt x="511" y="194"/>
                  </a:cubicBezTo>
                  <a:cubicBezTo>
                    <a:pt x="483" y="208"/>
                    <a:pt x="469" y="222"/>
                    <a:pt x="442" y="236"/>
                  </a:cubicBezTo>
                  <a:cubicBezTo>
                    <a:pt x="414" y="250"/>
                    <a:pt x="387" y="263"/>
                    <a:pt x="359" y="277"/>
                  </a:cubicBezTo>
                  <a:cubicBezTo>
                    <a:pt x="331" y="305"/>
                    <a:pt x="303" y="305"/>
                    <a:pt x="275" y="319"/>
                  </a:cubicBezTo>
                  <a:cubicBezTo>
                    <a:pt x="221" y="347"/>
                    <a:pt x="179" y="374"/>
                    <a:pt x="137" y="388"/>
                  </a:cubicBezTo>
                  <a:cubicBezTo>
                    <a:pt x="60" y="426"/>
                    <a:pt x="7" y="452"/>
                    <a:pt x="0" y="456"/>
                  </a:cubicBezTo>
                  <a:cubicBezTo>
                    <a:pt x="5" y="454"/>
                    <a:pt x="31" y="440"/>
                    <a:pt x="68" y="416"/>
                  </a:cubicBezTo>
                  <a:lnTo>
                    <a:pt x="345" y="263"/>
                  </a:lnTo>
                  <a:lnTo>
                    <a:pt x="663" y="97"/>
                  </a:lnTo>
                  <a:lnTo>
                    <a:pt x="843" y="0"/>
                  </a:lnTo>
                  <a:lnTo>
                    <a:pt x="857"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4" name="Freeform 59"/>
            <p:cNvSpPr>
              <a:spLocks noChangeArrowheads="1"/>
            </p:cNvSpPr>
            <p:nvPr/>
          </p:nvSpPr>
          <p:spPr bwMode="auto">
            <a:xfrm>
              <a:off x="1101725" y="4035425"/>
              <a:ext cx="274638" cy="147638"/>
            </a:xfrm>
            <a:custGeom>
              <a:avLst/>
              <a:gdLst>
                <a:gd name="T0" fmla="*/ 595 w 763"/>
                <a:gd name="T1" fmla="*/ 90 h 410"/>
                <a:gd name="T2" fmla="*/ 277 w 763"/>
                <a:gd name="T3" fmla="*/ 256 h 410"/>
                <a:gd name="T4" fmla="*/ 0 w 763"/>
                <a:gd name="T5" fmla="*/ 409 h 410"/>
                <a:gd name="T6" fmla="*/ 56 w 763"/>
                <a:gd name="T7" fmla="*/ 367 h 410"/>
                <a:gd name="T8" fmla="*/ 194 w 763"/>
                <a:gd name="T9" fmla="*/ 298 h 410"/>
                <a:gd name="T10" fmla="*/ 277 w 763"/>
                <a:gd name="T11" fmla="*/ 243 h 410"/>
                <a:gd name="T12" fmla="*/ 346 w 763"/>
                <a:gd name="T13" fmla="*/ 201 h 410"/>
                <a:gd name="T14" fmla="*/ 429 w 763"/>
                <a:gd name="T15" fmla="*/ 160 h 410"/>
                <a:gd name="T16" fmla="*/ 512 w 763"/>
                <a:gd name="T17" fmla="*/ 118 h 410"/>
                <a:gd name="T18" fmla="*/ 651 w 763"/>
                <a:gd name="T19" fmla="*/ 49 h 410"/>
                <a:gd name="T20" fmla="*/ 727 w 763"/>
                <a:gd name="T21" fmla="*/ 19 h 410"/>
                <a:gd name="T22" fmla="*/ 595 w 763"/>
                <a:gd name="T23" fmla="*/ 9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3" h="410">
                  <a:moveTo>
                    <a:pt x="595" y="90"/>
                  </a:moveTo>
                  <a:lnTo>
                    <a:pt x="277" y="256"/>
                  </a:lnTo>
                  <a:lnTo>
                    <a:pt x="0" y="409"/>
                  </a:lnTo>
                  <a:cubicBezTo>
                    <a:pt x="14" y="395"/>
                    <a:pt x="42" y="381"/>
                    <a:pt x="56" y="367"/>
                  </a:cubicBezTo>
                  <a:cubicBezTo>
                    <a:pt x="97" y="340"/>
                    <a:pt x="138" y="326"/>
                    <a:pt x="194" y="298"/>
                  </a:cubicBezTo>
                  <a:cubicBezTo>
                    <a:pt x="222" y="284"/>
                    <a:pt x="249" y="256"/>
                    <a:pt x="277" y="243"/>
                  </a:cubicBezTo>
                  <a:cubicBezTo>
                    <a:pt x="304" y="229"/>
                    <a:pt x="319" y="215"/>
                    <a:pt x="346" y="201"/>
                  </a:cubicBezTo>
                  <a:cubicBezTo>
                    <a:pt x="374" y="187"/>
                    <a:pt x="401" y="174"/>
                    <a:pt x="429" y="160"/>
                  </a:cubicBezTo>
                  <a:cubicBezTo>
                    <a:pt x="457" y="146"/>
                    <a:pt x="485" y="132"/>
                    <a:pt x="512" y="118"/>
                  </a:cubicBezTo>
                  <a:cubicBezTo>
                    <a:pt x="567" y="90"/>
                    <a:pt x="609" y="77"/>
                    <a:pt x="651" y="49"/>
                  </a:cubicBezTo>
                  <a:cubicBezTo>
                    <a:pt x="682" y="36"/>
                    <a:pt x="707" y="27"/>
                    <a:pt x="727" y="19"/>
                  </a:cubicBezTo>
                  <a:cubicBezTo>
                    <a:pt x="762" y="0"/>
                    <a:pt x="727" y="19"/>
                    <a:pt x="595" y="90"/>
                  </a:cubicBez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5" name="Freeform 60"/>
            <p:cNvSpPr>
              <a:spLocks noChangeArrowheads="1"/>
            </p:cNvSpPr>
            <p:nvPr/>
          </p:nvSpPr>
          <p:spPr bwMode="auto">
            <a:xfrm>
              <a:off x="1211263" y="4127500"/>
              <a:ext cx="228600" cy="127000"/>
            </a:xfrm>
            <a:custGeom>
              <a:avLst/>
              <a:gdLst>
                <a:gd name="T0" fmla="*/ 636 w 637"/>
                <a:gd name="T1" fmla="*/ 0 h 353"/>
                <a:gd name="T2" fmla="*/ 608 w 637"/>
                <a:gd name="T3" fmla="*/ 28 h 353"/>
                <a:gd name="T4" fmla="*/ 484 w 637"/>
                <a:gd name="T5" fmla="*/ 97 h 353"/>
                <a:gd name="T6" fmla="*/ 415 w 637"/>
                <a:gd name="T7" fmla="*/ 139 h 353"/>
                <a:gd name="T8" fmla="*/ 346 w 637"/>
                <a:gd name="T9" fmla="*/ 180 h 353"/>
                <a:gd name="T10" fmla="*/ 276 w 637"/>
                <a:gd name="T11" fmla="*/ 208 h 353"/>
                <a:gd name="T12" fmla="*/ 193 w 637"/>
                <a:gd name="T13" fmla="*/ 250 h 353"/>
                <a:gd name="T14" fmla="*/ 69 w 637"/>
                <a:gd name="T15" fmla="*/ 319 h 353"/>
                <a:gd name="T16" fmla="*/ 47 w 637"/>
                <a:gd name="T17" fmla="*/ 326 h 353"/>
                <a:gd name="T18" fmla="*/ 262 w 637"/>
                <a:gd name="T19" fmla="*/ 208 h 353"/>
                <a:gd name="T20" fmla="*/ 567 w 637"/>
                <a:gd name="T21" fmla="*/ 42 h 353"/>
                <a:gd name="T22" fmla="*/ 636 w 637"/>
                <a:gd name="T23"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7" h="353">
                  <a:moveTo>
                    <a:pt x="636" y="0"/>
                  </a:moveTo>
                  <a:lnTo>
                    <a:pt x="608" y="28"/>
                  </a:lnTo>
                  <a:cubicBezTo>
                    <a:pt x="567" y="42"/>
                    <a:pt x="525" y="70"/>
                    <a:pt x="484" y="97"/>
                  </a:cubicBezTo>
                  <a:cubicBezTo>
                    <a:pt x="456" y="111"/>
                    <a:pt x="442" y="125"/>
                    <a:pt x="415" y="139"/>
                  </a:cubicBezTo>
                  <a:cubicBezTo>
                    <a:pt x="387" y="153"/>
                    <a:pt x="373" y="166"/>
                    <a:pt x="346" y="180"/>
                  </a:cubicBezTo>
                  <a:cubicBezTo>
                    <a:pt x="318" y="180"/>
                    <a:pt x="290" y="194"/>
                    <a:pt x="276" y="208"/>
                  </a:cubicBezTo>
                  <a:cubicBezTo>
                    <a:pt x="249" y="222"/>
                    <a:pt x="221" y="236"/>
                    <a:pt x="193" y="250"/>
                  </a:cubicBezTo>
                  <a:cubicBezTo>
                    <a:pt x="152" y="277"/>
                    <a:pt x="110" y="291"/>
                    <a:pt x="69" y="319"/>
                  </a:cubicBezTo>
                  <a:cubicBezTo>
                    <a:pt x="61" y="321"/>
                    <a:pt x="54" y="323"/>
                    <a:pt x="47" y="326"/>
                  </a:cubicBezTo>
                  <a:cubicBezTo>
                    <a:pt x="0" y="352"/>
                    <a:pt x="47" y="326"/>
                    <a:pt x="262" y="208"/>
                  </a:cubicBezTo>
                  <a:lnTo>
                    <a:pt x="567" y="42"/>
                  </a:lnTo>
                  <a:lnTo>
                    <a:pt x="636"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6" name="Freeform 61"/>
            <p:cNvSpPr>
              <a:spLocks noChangeArrowheads="1"/>
            </p:cNvSpPr>
            <p:nvPr/>
          </p:nvSpPr>
          <p:spPr bwMode="auto">
            <a:xfrm>
              <a:off x="1192213" y="4106863"/>
              <a:ext cx="284162" cy="155575"/>
            </a:xfrm>
            <a:custGeom>
              <a:avLst/>
              <a:gdLst>
                <a:gd name="T0" fmla="*/ 788 w 789"/>
                <a:gd name="T1" fmla="*/ 0 h 430"/>
                <a:gd name="T2" fmla="*/ 692 w 789"/>
                <a:gd name="T3" fmla="*/ 55 h 430"/>
                <a:gd name="T4" fmla="*/ 623 w 789"/>
                <a:gd name="T5" fmla="*/ 97 h 430"/>
                <a:gd name="T6" fmla="*/ 623 w 789"/>
                <a:gd name="T7" fmla="*/ 97 h 430"/>
                <a:gd name="T8" fmla="*/ 318 w 789"/>
                <a:gd name="T9" fmla="*/ 263 h 430"/>
                <a:gd name="T10" fmla="*/ 42 w 789"/>
                <a:gd name="T11" fmla="*/ 415 h 430"/>
                <a:gd name="T12" fmla="*/ 28 w 789"/>
                <a:gd name="T13" fmla="*/ 415 h 430"/>
                <a:gd name="T14" fmla="*/ 0 w 789"/>
                <a:gd name="T15" fmla="*/ 429 h 430"/>
                <a:gd name="T16" fmla="*/ 111 w 789"/>
                <a:gd name="T17" fmla="*/ 346 h 430"/>
                <a:gd name="T18" fmla="*/ 236 w 789"/>
                <a:gd name="T19" fmla="*/ 277 h 430"/>
                <a:gd name="T20" fmla="*/ 305 w 789"/>
                <a:gd name="T21" fmla="*/ 235 h 430"/>
                <a:gd name="T22" fmla="*/ 387 w 789"/>
                <a:gd name="T23" fmla="*/ 194 h 430"/>
                <a:gd name="T24" fmla="*/ 457 w 789"/>
                <a:gd name="T25" fmla="*/ 166 h 430"/>
                <a:gd name="T26" fmla="*/ 526 w 789"/>
                <a:gd name="T27" fmla="*/ 125 h 430"/>
                <a:gd name="T28" fmla="*/ 650 w 789"/>
                <a:gd name="T29" fmla="*/ 55 h 430"/>
                <a:gd name="T30" fmla="*/ 788 w 789"/>
                <a:gd name="T31" fmla="*/ 0 h 430"/>
                <a:gd name="T32" fmla="*/ 788 w 789"/>
                <a:gd name="T33"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9" h="430">
                  <a:moveTo>
                    <a:pt x="788" y="0"/>
                  </a:moveTo>
                  <a:cubicBezTo>
                    <a:pt x="788" y="0"/>
                    <a:pt x="747" y="28"/>
                    <a:pt x="692" y="55"/>
                  </a:cubicBezTo>
                  <a:cubicBezTo>
                    <a:pt x="692" y="55"/>
                    <a:pt x="692" y="55"/>
                    <a:pt x="623" y="97"/>
                  </a:cubicBezTo>
                  <a:lnTo>
                    <a:pt x="623" y="97"/>
                  </a:lnTo>
                  <a:cubicBezTo>
                    <a:pt x="623" y="97"/>
                    <a:pt x="623" y="97"/>
                    <a:pt x="318" y="263"/>
                  </a:cubicBezTo>
                  <a:cubicBezTo>
                    <a:pt x="318" y="263"/>
                    <a:pt x="318" y="263"/>
                    <a:pt x="42" y="415"/>
                  </a:cubicBezTo>
                  <a:cubicBezTo>
                    <a:pt x="42" y="415"/>
                    <a:pt x="42" y="415"/>
                    <a:pt x="28" y="415"/>
                  </a:cubicBezTo>
                  <a:cubicBezTo>
                    <a:pt x="14" y="415"/>
                    <a:pt x="0" y="429"/>
                    <a:pt x="0" y="429"/>
                  </a:cubicBezTo>
                  <a:cubicBezTo>
                    <a:pt x="0" y="429"/>
                    <a:pt x="42" y="387"/>
                    <a:pt x="111" y="346"/>
                  </a:cubicBezTo>
                  <a:cubicBezTo>
                    <a:pt x="152" y="332"/>
                    <a:pt x="194" y="305"/>
                    <a:pt x="236" y="277"/>
                  </a:cubicBezTo>
                  <a:cubicBezTo>
                    <a:pt x="263" y="263"/>
                    <a:pt x="291" y="249"/>
                    <a:pt x="305" y="235"/>
                  </a:cubicBezTo>
                  <a:cubicBezTo>
                    <a:pt x="332" y="221"/>
                    <a:pt x="360" y="208"/>
                    <a:pt x="387" y="194"/>
                  </a:cubicBezTo>
                  <a:cubicBezTo>
                    <a:pt x="402" y="180"/>
                    <a:pt x="429" y="180"/>
                    <a:pt x="457" y="166"/>
                  </a:cubicBezTo>
                  <a:cubicBezTo>
                    <a:pt x="484" y="152"/>
                    <a:pt x="498" y="139"/>
                    <a:pt x="526" y="125"/>
                  </a:cubicBezTo>
                  <a:cubicBezTo>
                    <a:pt x="567" y="97"/>
                    <a:pt x="623" y="83"/>
                    <a:pt x="650" y="55"/>
                  </a:cubicBezTo>
                  <a:cubicBezTo>
                    <a:pt x="734" y="28"/>
                    <a:pt x="788" y="0"/>
                    <a:pt x="788" y="0"/>
                  </a:cubicBezTo>
                  <a:lnTo>
                    <a:pt x="788"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7" name="Freeform 62"/>
            <p:cNvSpPr>
              <a:spLocks noChangeArrowheads="1"/>
            </p:cNvSpPr>
            <p:nvPr/>
          </p:nvSpPr>
          <p:spPr bwMode="auto">
            <a:xfrm>
              <a:off x="1660525" y="3451225"/>
              <a:ext cx="528638" cy="561975"/>
            </a:xfrm>
            <a:custGeom>
              <a:avLst/>
              <a:gdLst>
                <a:gd name="T0" fmla="*/ 1466 w 1467"/>
                <a:gd name="T1" fmla="*/ 994 h 1562"/>
                <a:gd name="T2" fmla="*/ 1461 w 1467"/>
                <a:gd name="T3" fmla="*/ 1046 h 1562"/>
                <a:gd name="T4" fmla="*/ 470 w 1467"/>
                <a:gd name="T5" fmla="*/ 1561 h 1562"/>
                <a:gd name="T6" fmla="*/ 0 w 1467"/>
                <a:gd name="T7" fmla="*/ 635 h 1562"/>
                <a:gd name="T8" fmla="*/ 1244 w 1467"/>
                <a:gd name="T9" fmla="*/ 0 h 1562"/>
                <a:gd name="T10" fmla="*/ 1281 w 1467"/>
                <a:gd name="T11" fmla="*/ 70 h 1562"/>
                <a:gd name="T12" fmla="*/ 1418 w 1467"/>
                <a:gd name="T13" fmla="*/ 515 h 1562"/>
                <a:gd name="T14" fmla="*/ 1466 w 1467"/>
                <a:gd name="T15" fmla="*/ 994 h 15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1562">
                  <a:moveTo>
                    <a:pt x="1466" y="994"/>
                  </a:moveTo>
                  <a:lnTo>
                    <a:pt x="1461" y="1046"/>
                  </a:lnTo>
                  <a:lnTo>
                    <a:pt x="470" y="1561"/>
                  </a:lnTo>
                  <a:lnTo>
                    <a:pt x="0" y="635"/>
                  </a:lnTo>
                  <a:lnTo>
                    <a:pt x="1244" y="0"/>
                  </a:lnTo>
                  <a:lnTo>
                    <a:pt x="1281" y="70"/>
                  </a:lnTo>
                  <a:lnTo>
                    <a:pt x="1418" y="515"/>
                  </a:lnTo>
                  <a:lnTo>
                    <a:pt x="1466" y="994"/>
                  </a:ln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8" name="Freeform 63"/>
            <p:cNvSpPr>
              <a:spLocks noChangeArrowheads="1"/>
            </p:cNvSpPr>
            <p:nvPr/>
          </p:nvSpPr>
          <p:spPr bwMode="auto">
            <a:xfrm>
              <a:off x="492125" y="3360738"/>
              <a:ext cx="544513" cy="598487"/>
            </a:xfrm>
            <a:custGeom>
              <a:avLst/>
              <a:gdLst>
                <a:gd name="T0" fmla="*/ 25 w 1513"/>
                <a:gd name="T1" fmla="*/ 767 h 1662"/>
                <a:gd name="T2" fmla="*/ 164 w 1513"/>
                <a:gd name="T3" fmla="*/ 322 h 1662"/>
                <a:gd name="T4" fmla="*/ 338 w 1513"/>
                <a:gd name="T5" fmla="*/ 0 h 1662"/>
                <a:gd name="T6" fmla="*/ 1512 w 1513"/>
                <a:gd name="T7" fmla="*/ 803 h 1662"/>
                <a:gd name="T8" fmla="*/ 931 w 1513"/>
                <a:gd name="T9" fmla="*/ 1661 h 1662"/>
                <a:gd name="T10" fmla="*/ 0 w 1513"/>
                <a:gd name="T11" fmla="*/ 1017 h 1662"/>
                <a:gd name="T12" fmla="*/ 25 w 1513"/>
                <a:gd name="T13" fmla="*/ 767 h 1662"/>
              </a:gdLst>
              <a:ahLst/>
              <a:cxnLst>
                <a:cxn ang="0">
                  <a:pos x="T0" y="T1"/>
                </a:cxn>
                <a:cxn ang="0">
                  <a:pos x="T2" y="T3"/>
                </a:cxn>
                <a:cxn ang="0">
                  <a:pos x="T4" y="T5"/>
                </a:cxn>
                <a:cxn ang="0">
                  <a:pos x="T6" y="T7"/>
                </a:cxn>
                <a:cxn ang="0">
                  <a:pos x="T8" y="T9"/>
                </a:cxn>
                <a:cxn ang="0">
                  <a:pos x="T10" y="T11"/>
                </a:cxn>
                <a:cxn ang="0">
                  <a:pos x="T12" y="T13"/>
                </a:cxn>
              </a:cxnLst>
              <a:rect l="0" t="0" r="r" b="b"/>
              <a:pathLst>
                <a:path w="1513" h="1662">
                  <a:moveTo>
                    <a:pt x="25" y="767"/>
                  </a:moveTo>
                  <a:lnTo>
                    <a:pt x="164" y="322"/>
                  </a:lnTo>
                  <a:lnTo>
                    <a:pt x="338" y="0"/>
                  </a:lnTo>
                  <a:lnTo>
                    <a:pt x="1512" y="803"/>
                  </a:lnTo>
                  <a:lnTo>
                    <a:pt x="931" y="1661"/>
                  </a:lnTo>
                  <a:lnTo>
                    <a:pt x="0" y="1017"/>
                  </a:lnTo>
                  <a:lnTo>
                    <a:pt x="25" y="767"/>
                  </a:ln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grpSp>
        <p:nvGrpSpPr>
          <p:cNvPr id="99" name="组合 98"/>
          <p:cNvGrpSpPr/>
          <p:nvPr/>
        </p:nvGrpSpPr>
        <p:grpSpPr>
          <a:xfrm>
            <a:off x="1108767" y="3213144"/>
            <a:ext cx="1865971" cy="1232163"/>
            <a:chOff x="1736850" y="1890089"/>
            <a:chExt cx="2487961" cy="1642885"/>
          </a:xfrm>
        </p:grpSpPr>
        <p:sp>
          <p:nvSpPr>
            <p:cNvPr id="100" name="TextBox 1"/>
            <p:cNvSpPr txBox="1"/>
            <p:nvPr/>
          </p:nvSpPr>
          <p:spPr>
            <a:xfrm>
              <a:off x="2098345" y="1890089"/>
              <a:ext cx="1723750"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101" name="矩形 100"/>
            <p:cNvSpPr/>
            <p:nvPr/>
          </p:nvSpPr>
          <p:spPr>
            <a:xfrm>
              <a:off x="1736850" y="2117202"/>
              <a:ext cx="2487961" cy="141577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grpSp>
      <p:grpSp>
        <p:nvGrpSpPr>
          <p:cNvPr id="102" name="组合 101"/>
          <p:cNvGrpSpPr/>
          <p:nvPr/>
        </p:nvGrpSpPr>
        <p:grpSpPr>
          <a:xfrm>
            <a:off x="3535049" y="3236825"/>
            <a:ext cx="1865971" cy="1232163"/>
            <a:chOff x="1736850" y="1890089"/>
            <a:chExt cx="2487961" cy="1642885"/>
          </a:xfrm>
        </p:grpSpPr>
        <p:sp>
          <p:nvSpPr>
            <p:cNvPr id="103" name="TextBox 1"/>
            <p:cNvSpPr txBox="1"/>
            <p:nvPr/>
          </p:nvSpPr>
          <p:spPr>
            <a:xfrm>
              <a:off x="2098345" y="1890089"/>
              <a:ext cx="1723750"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104" name="矩形 103"/>
            <p:cNvSpPr/>
            <p:nvPr/>
          </p:nvSpPr>
          <p:spPr>
            <a:xfrm>
              <a:off x="1736850" y="2117202"/>
              <a:ext cx="2487961" cy="141577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grpSp>
      <p:grpSp>
        <p:nvGrpSpPr>
          <p:cNvPr id="105" name="组合 104"/>
          <p:cNvGrpSpPr/>
          <p:nvPr/>
        </p:nvGrpSpPr>
        <p:grpSpPr>
          <a:xfrm>
            <a:off x="6094023" y="3213144"/>
            <a:ext cx="1865971" cy="1232163"/>
            <a:chOff x="1736850" y="1890089"/>
            <a:chExt cx="2487961" cy="1642885"/>
          </a:xfrm>
        </p:grpSpPr>
        <p:sp>
          <p:nvSpPr>
            <p:cNvPr id="106" name="TextBox 1"/>
            <p:cNvSpPr txBox="1"/>
            <p:nvPr/>
          </p:nvSpPr>
          <p:spPr>
            <a:xfrm>
              <a:off x="2098345" y="1890089"/>
              <a:ext cx="1723750"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107" name="矩形 106"/>
            <p:cNvSpPr/>
            <p:nvPr/>
          </p:nvSpPr>
          <p:spPr>
            <a:xfrm>
              <a:off x="1736850" y="2117202"/>
              <a:ext cx="2487961" cy="1415772"/>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grpSp>
      <p:sp>
        <p:nvSpPr>
          <p:cNvPr id="108" name="文本框 107"/>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教学设计</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76321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Effect transition="in" filter="fade">
                                      <p:cBhvr>
                                        <p:cTn id="25" dur="500"/>
                                        <p:tgtEl>
                                          <p:spTgt spid="99"/>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102"/>
                                        </p:tgtEl>
                                        <p:attrNameLst>
                                          <p:attrName>style.visibility</p:attrName>
                                        </p:attrNameLst>
                                      </p:cBhvr>
                                      <p:to>
                                        <p:strVal val="visible"/>
                                      </p:to>
                                    </p:set>
                                    <p:animEffect transition="in" filter="fade">
                                      <p:cBhvr>
                                        <p:cTn id="29" dur="500"/>
                                        <p:tgtEl>
                                          <p:spTgt spid="102"/>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210935" y="3269253"/>
            <a:ext cx="639047" cy="1288961"/>
            <a:chOff x="3225985" y="8718008"/>
            <a:chExt cx="1704123" cy="3437228"/>
          </a:xfrm>
        </p:grpSpPr>
        <p:sp>
          <p:nvSpPr>
            <p:cNvPr id="3" name="Oval 145"/>
            <p:cNvSpPr>
              <a:spLocks noChangeAspect="1"/>
            </p:cNvSpPr>
            <p:nvPr/>
          </p:nvSpPr>
          <p:spPr>
            <a:xfrm>
              <a:off x="3308851" y="8718008"/>
              <a:ext cx="1461787" cy="1462179"/>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24" tIns="45713" rIns="91424" bIns="45713" rtlCol="0" anchor="ctr"/>
            <a:lstStyle/>
            <a:p>
              <a:pPr algn="ctr"/>
              <a:endParaRPr lang="en-US" sz="675" dirty="0">
                <a:solidFill>
                  <a:prstClr val="white"/>
                </a:solidFill>
                <a:latin typeface="Calibri Light"/>
              </a:endParaRPr>
            </a:p>
          </p:txBody>
        </p:sp>
        <p:sp>
          <p:nvSpPr>
            <p:cNvPr id="4" name="Subtitle 2"/>
            <p:cNvSpPr txBox="1">
              <a:spLocks/>
            </p:cNvSpPr>
            <p:nvPr/>
          </p:nvSpPr>
          <p:spPr>
            <a:xfrm>
              <a:off x="3225985" y="9015429"/>
              <a:ext cx="1704123" cy="815677"/>
            </a:xfrm>
            <a:prstGeom prst="rect">
              <a:avLst/>
            </a:prstGeom>
          </p:spPr>
          <p:txBody>
            <a:bodyPr vert="horz" wrap="square" lIns="91404" tIns="45701" rIns="91404" bIns="45701"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388" dirty="0">
                  <a:solidFill>
                    <a:prstClr val="black"/>
                  </a:solidFill>
                  <a:latin typeface="Lato Regular"/>
                  <a:cs typeface="Lato Regular"/>
                </a:rPr>
                <a:t>33%</a:t>
              </a:r>
              <a:endParaRPr lang="en-US" sz="1013" dirty="0">
                <a:solidFill>
                  <a:prstClr val="black"/>
                </a:solidFill>
                <a:latin typeface="Lato Regular"/>
                <a:cs typeface="Lato Regular"/>
              </a:endParaRPr>
            </a:p>
          </p:txBody>
        </p:sp>
        <p:sp>
          <p:nvSpPr>
            <p:cNvPr id="5" name="Freeform 76"/>
            <p:cNvSpPr>
              <a:spLocks noChangeArrowheads="1"/>
            </p:cNvSpPr>
            <p:nvPr/>
          </p:nvSpPr>
          <p:spPr bwMode="auto">
            <a:xfrm>
              <a:off x="3757397" y="10373807"/>
              <a:ext cx="619614" cy="1074646"/>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1"/>
            </a:solidFill>
            <a:ln>
              <a:noFill/>
            </a:ln>
            <a:effectLst/>
            <a:extLst/>
          </p:spPr>
          <p:txBody>
            <a:bodyPr wrap="none" anchor="ctr"/>
            <a:lstStyle/>
            <a:p>
              <a:endParaRPr lang="en-US" sz="675" dirty="0">
                <a:solidFill>
                  <a:prstClr val="black"/>
                </a:solidFill>
                <a:latin typeface="Calibri Light"/>
              </a:endParaRPr>
            </a:p>
          </p:txBody>
        </p:sp>
        <p:sp>
          <p:nvSpPr>
            <p:cNvPr id="6" name="TextBox 150"/>
            <p:cNvSpPr txBox="1"/>
            <p:nvPr/>
          </p:nvSpPr>
          <p:spPr>
            <a:xfrm>
              <a:off x="3346897" y="11539722"/>
              <a:ext cx="1446478" cy="615514"/>
            </a:xfrm>
            <a:prstGeom prst="rect">
              <a:avLst/>
            </a:prstGeom>
            <a:noFill/>
          </p:spPr>
          <p:txBody>
            <a:bodyPr wrap="none" lIns="68567" tIns="34283" rIns="68567" bIns="34283" rtlCol="0">
              <a:spAutoFit/>
            </a:bodyPr>
            <a:lstStyle/>
            <a:p>
              <a:pPr algn="ctr"/>
              <a:r>
                <a:rPr lang="id-ID" sz="1050" b="1" dirty="0">
                  <a:solidFill>
                    <a:prstClr val="black"/>
                  </a:solidFill>
                  <a:latin typeface="Lato Regular"/>
                  <a:cs typeface="Lato Regular"/>
                </a:rPr>
                <a:t>Mobile</a:t>
              </a:r>
            </a:p>
          </p:txBody>
        </p:sp>
      </p:grpSp>
      <p:grpSp>
        <p:nvGrpSpPr>
          <p:cNvPr id="7" name="Group 3"/>
          <p:cNvGrpSpPr/>
          <p:nvPr/>
        </p:nvGrpSpPr>
        <p:grpSpPr>
          <a:xfrm>
            <a:off x="2153821" y="3269253"/>
            <a:ext cx="639047" cy="1289282"/>
            <a:chOff x="5740348" y="8718008"/>
            <a:chExt cx="1704123" cy="3438083"/>
          </a:xfrm>
        </p:grpSpPr>
        <p:sp>
          <p:nvSpPr>
            <p:cNvPr id="8" name="Oval 141"/>
            <p:cNvSpPr>
              <a:spLocks noChangeAspect="1"/>
            </p:cNvSpPr>
            <p:nvPr/>
          </p:nvSpPr>
          <p:spPr>
            <a:xfrm>
              <a:off x="5823214" y="8718008"/>
              <a:ext cx="1461787" cy="1462179"/>
            </a:xfrm>
            <a:prstGeom prst="ellipse">
              <a:avLst/>
            </a:prstGeom>
            <a:noFill/>
            <a:ln w="3810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91424" tIns="45713" rIns="91424" bIns="45713" rtlCol="0" anchor="ctr"/>
            <a:lstStyle/>
            <a:p>
              <a:pPr algn="ctr"/>
              <a:endParaRPr lang="en-US" sz="675" dirty="0">
                <a:solidFill>
                  <a:prstClr val="white"/>
                </a:solidFill>
                <a:latin typeface="Calibri Light"/>
              </a:endParaRPr>
            </a:p>
          </p:txBody>
        </p:sp>
        <p:sp>
          <p:nvSpPr>
            <p:cNvPr id="9" name="Subtitle 2"/>
            <p:cNvSpPr txBox="1">
              <a:spLocks/>
            </p:cNvSpPr>
            <p:nvPr/>
          </p:nvSpPr>
          <p:spPr>
            <a:xfrm>
              <a:off x="5740348" y="9015429"/>
              <a:ext cx="1704123" cy="815677"/>
            </a:xfrm>
            <a:prstGeom prst="rect">
              <a:avLst/>
            </a:prstGeom>
          </p:spPr>
          <p:txBody>
            <a:bodyPr vert="horz" wrap="square" lIns="91404" tIns="45701" rIns="91404" bIns="45701"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388" dirty="0">
                  <a:solidFill>
                    <a:prstClr val="black"/>
                  </a:solidFill>
                  <a:latin typeface="Lato Regular"/>
                  <a:cs typeface="Lato Regular"/>
                </a:rPr>
                <a:t>33%</a:t>
              </a:r>
              <a:endParaRPr lang="en-US" sz="1013" dirty="0">
                <a:solidFill>
                  <a:prstClr val="black"/>
                </a:solidFill>
                <a:latin typeface="Lato Regular"/>
                <a:cs typeface="Lato Regular"/>
              </a:endParaRPr>
            </a:p>
          </p:txBody>
        </p:sp>
        <p:sp>
          <p:nvSpPr>
            <p:cNvPr id="10" name="Freeform 3"/>
            <p:cNvSpPr>
              <a:spLocks noChangeArrowheads="1"/>
            </p:cNvSpPr>
            <p:nvPr/>
          </p:nvSpPr>
          <p:spPr bwMode="auto">
            <a:xfrm>
              <a:off x="6188996" y="10401352"/>
              <a:ext cx="755531" cy="1041643"/>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chemeClr val="accent2"/>
            </a:solidFill>
            <a:ln>
              <a:noFill/>
            </a:ln>
            <a:effectLst/>
          </p:spPr>
          <p:txBody>
            <a:bodyPr wrap="none" lIns="91420" tIns="45710" rIns="91420" bIns="45710" anchor="ctr"/>
            <a:lstStyle/>
            <a:p>
              <a:endParaRPr lang="en-US" sz="675" dirty="0">
                <a:solidFill>
                  <a:prstClr val="black"/>
                </a:solidFill>
                <a:latin typeface="Calibri Light"/>
              </a:endParaRPr>
            </a:p>
          </p:txBody>
        </p:sp>
        <p:sp>
          <p:nvSpPr>
            <p:cNvPr id="11" name="TextBox 151"/>
            <p:cNvSpPr txBox="1"/>
            <p:nvPr/>
          </p:nvSpPr>
          <p:spPr>
            <a:xfrm>
              <a:off x="5838409" y="11540577"/>
              <a:ext cx="1446478" cy="615514"/>
            </a:xfrm>
            <a:prstGeom prst="rect">
              <a:avLst/>
            </a:prstGeom>
            <a:noFill/>
          </p:spPr>
          <p:txBody>
            <a:bodyPr wrap="none" lIns="68567" tIns="34283" rIns="68567" bIns="34283" rtlCol="0">
              <a:spAutoFit/>
            </a:bodyPr>
            <a:lstStyle/>
            <a:p>
              <a:pPr algn="ctr"/>
              <a:r>
                <a:rPr lang="id-ID" sz="1050" b="1" dirty="0">
                  <a:solidFill>
                    <a:prstClr val="black"/>
                  </a:solidFill>
                  <a:latin typeface="Lato Regular"/>
                  <a:cs typeface="Lato Regular"/>
                </a:rPr>
                <a:t>Tablet</a:t>
              </a:r>
            </a:p>
          </p:txBody>
        </p:sp>
      </p:grpSp>
      <p:grpSp>
        <p:nvGrpSpPr>
          <p:cNvPr id="12" name="Group 9"/>
          <p:cNvGrpSpPr/>
          <p:nvPr/>
        </p:nvGrpSpPr>
        <p:grpSpPr>
          <a:xfrm>
            <a:off x="3071929" y="3269253"/>
            <a:ext cx="639710" cy="1289282"/>
            <a:chOff x="8188636" y="8718008"/>
            <a:chExt cx="1705891" cy="3438083"/>
          </a:xfrm>
        </p:grpSpPr>
        <p:sp>
          <p:nvSpPr>
            <p:cNvPr id="13" name="Oval 143"/>
            <p:cNvSpPr>
              <a:spLocks noChangeAspect="1"/>
            </p:cNvSpPr>
            <p:nvPr/>
          </p:nvSpPr>
          <p:spPr>
            <a:xfrm>
              <a:off x="8273270" y="8718008"/>
              <a:ext cx="1461787" cy="1462179"/>
            </a:xfrm>
            <a:prstGeom prst="ellipse">
              <a:avLst/>
            </a:prstGeom>
            <a:noFill/>
            <a:ln w="38100"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91424" tIns="45713" rIns="91424" bIns="45713" rtlCol="0" anchor="ctr"/>
            <a:lstStyle/>
            <a:p>
              <a:pPr algn="ctr"/>
              <a:endParaRPr lang="en-US" sz="675" dirty="0">
                <a:solidFill>
                  <a:prstClr val="white"/>
                </a:solidFill>
                <a:latin typeface="Calibri Light"/>
              </a:endParaRPr>
            </a:p>
          </p:txBody>
        </p:sp>
        <p:sp>
          <p:nvSpPr>
            <p:cNvPr id="14" name="Subtitle 2"/>
            <p:cNvSpPr txBox="1">
              <a:spLocks/>
            </p:cNvSpPr>
            <p:nvPr/>
          </p:nvSpPr>
          <p:spPr>
            <a:xfrm>
              <a:off x="8190404" y="9015429"/>
              <a:ext cx="1704123" cy="815677"/>
            </a:xfrm>
            <a:prstGeom prst="rect">
              <a:avLst/>
            </a:prstGeom>
          </p:spPr>
          <p:txBody>
            <a:bodyPr vert="horz" wrap="square" lIns="91404" tIns="45701" rIns="91404" bIns="45701"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388" dirty="0">
                  <a:solidFill>
                    <a:prstClr val="black"/>
                  </a:solidFill>
                  <a:latin typeface="Lato Regular"/>
                  <a:cs typeface="Lato Regular"/>
                </a:rPr>
                <a:t>64%</a:t>
              </a:r>
              <a:endParaRPr lang="en-US" sz="1013" dirty="0">
                <a:solidFill>
                  <a:prstClr val="black"/>
                </a:solidFill>
                <a:latin typeface="Lato Regular"/>
                <a:cs typeface="Lato Regular"/>
              </a:endParaRPr>
            </a:p>
          </p:txBody>
        </p:sp>
        <p:sp>
          <p:nvSpPr>
            <p:cNvPr id="15" name="Freeform 96"/>
            <p:cNvSpPr>
              <a:spLocks noChangeArrowheads="1"/>
            </p:cNvSpPr>
            <p:nvPr/>
          </p:nvSpPr>
          <p:spPr bwMode="auto">
            <a:xfrm>
              <a:off x="8451809" y="10401427"/>
              <a:ext cx="1144228" cy="1048184"/>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accent3"/>
            </a:solidFill>
            <a:ln>
              <a:noFill/>
            </a:ln>
            <a:effectLst/>
            <a:extLst/>
          </p:spPr>
          <p:txBody>
            <a:bodyPr wrap="none" anchor="ctr"/>
            <a:lstStyle/>
            <a:p>
              <a:endParaRPr lang="en-US" sz="675" dirty="0">
                <a:solidFill>
                  <a:prstClr val="black"/>
                </a:solidFill>
                <a:latin typeface="Calibri Light"/>
              </a:endParaRPr>
            </a:p>
          </p:txBody>
        </p:sp>
        <p:sp>
          <p:nvSpPr>
            <p:cNvPr id="16" name="TextBox 152"/>
            <p:cNvSpPr txBox="1"/>
            <p:nvPr/>
          </p:nvSpPr>
          <p:spPr>
            <a:xfrm>
              <a:off x="8188636" y="11540577"/>
              <a:ext cx="1626016" cy="615514"/>
            </a:xfrm>
            <a:prstGeom prst="rect">
              <a:avLst/>
            </a:prstGeom>
            <a:noFill/>
          </p:spPr>
          <p:txBody>
            <a:bodyPr wrap="none" lIns="68567" tIns="34283" rIns="68567" bIns="34283" rtlCol="0">
              <a:spAutoFit/>
            </a:bodyPr>
            <a:lstStyle/>
            <a:p>
              <a:pPr algn="ctr"/>
              <a:r>
                <a:rPr lang="id-ID" sz="1050" b="1" dirty="0">
                  <a:solidFill>
                    <a:prstClr val="black"/>
                  </a:solidFill>
                  <a:latin typeface="Lato Regular"/>
                  <a:cs typeface="Lato Regular"/>
                </a:rPr>
                <a:t>Desktop</a:t>
              </a:r>
            </a:p>
          </p:txBody>
        </p:sp>
      </p:grpSp>
      <p:grpSp>
        <p:nvGrpSpPr>
          <p:cNvPr id="17" name="Group 10"/>
          <p:cNvGrpSpPr/>
          <p:nvPr/>
        </p:nvGrpSpPr>
        <p:grpSpPr>
          <a:xfrm>
            <a:off x="5240254" y="1328893"/>
            <a:ext cx="2437953" cy="3336082"/>
            <a:chOff x="13970835" y="3543714"/>
            <a:chExt cx="6501208" cy="8896217"/>
          </a:xfrm>
        </p:grpSpPr>
        <p:grpSp>
          <p:nvGrpSpPr>
            <p:cNvPr id="18" name="Group 5"/>
            <p:cNvGrpSpPr/>
            <p:nvPr/>
          </p:nvGrpSpPr>
          <p:grpSpPr>
            <a:xfrm>
              <a:off x="17264877" y="5815634"/>
              <a:ext cx="1947527" cy="1946233"/>
              <a:chOff x="14612205" y="5681418"/>
              <a:chExt cx="2077516" cy="2076135"/>
            </a:xfrm>
          </p:grpSpPr>
          <p:sp>
            <p:nvSpPr>
              <p:cNvPr id="68" name="Freeform 2"/>
              <p:cNvSpPr>
                <a:spLocks noChangeArrowheads="1"/>
              </p:cNvSpPr>
              <p:nvPr/>
            </p:nvSpPr>
            <p:spPr bwMode="auto">
              <a:xfrm>
                <a:off x="14612205" y="5681418"/>
                <a:ext cx="2077516" cy="2076135"/>
              </a:xfrm>
              <a:custGeom>
                <a:avLst/>
                <a:gdLst>
                  <a:gd name="T0" fmla="*/ 4351 w 4352"/>
                  <a:gd name="T1" fmla="*/ 2179 h 4352"/>
                  <a:gd name="T2" fmla="*/ 4351 w 4352"/>
                  <a:gd name="T3" fmla="*/ 2179 h 4352"/>
                  <a:gd name="T4" fmla="*/ 2172 w 4352"/>
                  <a:gd name="T5" fmla="*/ 4351 h 4352"/>
                  <a:gd name="T6" fmla="*/ 0 w 4352"/>
                  <a:gd name="T7" fmla="*/ 2179 h 4352"/>
                  <a:gd name="T8" fmla="*/ 2172 w 4352"/>
                  <a:gd name="T9" fmla="*/ 0 h 4352"/>
                  <a:gd name="T10" fmla="*/ 4351 w 4352"/>
                  <a:gd name="T11" fmla="*/ 2179 h 4352"/>
                </a:gdLst>
                <a:ahLst/>
                <a:cxnLst>
                  <a:cxn ang="0">
                    <a:pos x="T0" y="T1"/>
                  </a:cxn>
                  <a:cxn ang="0">
                    <a:pos x="T2" y="T3"/>
                  </a:cxn>
                  <a:cxn ang="0">
                    <a:pos x="T4" y="T5"/>
                  </a:cxn>
                  <a:cxn ang="0">
                    <a:pos x="T6" y="T7"/>
                  </a:cxn>
                  <a:cxn ang="0">
                    <a:pos x="T8" y="T9"/>
                  </a:cxn>
                  <a:cxn ang="0">
                    <a:pos x="T10" y="T11"/>
                  </a:cxn>
                </a:cxnLst>
                <a:rect l="0" t="0" r="r" b="b"/>
                <a:pathLst>
                  <a:path w="4352" h="4352">
                    <a:moveTo>
                      <a:pt x="4351" y="2179"/>
                    </a:moveTo>
                    <a:lnTo>
                      <a:pt x="4351" y="2179"/>
                    </a:lnTo>
                    <a:cubicBezTo>
                      <a:pt x="4351" y="3378"/>
                      <a:pt x="3377" y="4351"/>
                      <a:pt x="2172" y="4351"/>
                    </a:cubicBezTo>
                    <a:cubicBezTo>
                      <a:pt x="974" y="4351"/>
                      <a:pt x="0" y="3378"/>
                      <a:pt x="0" y="2179"/>
                    </a:cubicBezTo>
                    <a:cubicBezTo>
                      <a:pt x="0" y="974"/>
                      <a:pt x="974" y="0"/>
                      <a:pt x="2172" y="0"/>
                    </a:cubicBezTo>
                    <a:cubicBezTo>
                      <a:pt x="3377" y="0"/>
                      <a:pt x="4351" y="974"/>
                      <a:pt x="4351" y="2179"/>
                    </a:cubicBezTo>
                  </a:path>
                </a:pathLst>
              </a:custGeom>
              <a:solidFill>
                <a:schemeClr val="accent2"/>
              </a:solidFill>
              <a:ln>
                <a:noFill/>
              </a:ln>
              <a:effectLst/>
            </p:spPr>
            <p:txBody>
              <a:bodyPr wrap="none" anchor="ctr"/>
              <a:lstStyle/>
              <a:p>
                <a:endParaRPr lang="en-US" sz="675" dirty="0">
                  <a:solidFill>
                    <a:prstClr val="black"/>
                  </a:solidFill>
                  <a:latin typeface="Calibri Light"/>
                </a:endParaRPr>
              </a:p>
            </p:txBody>
          </p:sp>
          <p:sp>
            <p:nvSpPr>
              <p:cNvPr id="69" name="Freeform 3"/>
              <p:cNvSpPr>
                <a:spLocks noChangeArrowheads="1"/>
              </p:cNvSpPr>
              <p:nvPr/>
            </p:nvSpPr>
            <p:spPr bwMode="auto">
              <a:xfrm>
                <a:off x="15111568" y="5990943"/>
                <a:ext cx="1064042" cy="1436028"/>
              </a:xfrm>
              <a:custGeom>
                <a:avLst/>
                <a:gdLst>
                  <a:gd name="T0" fmla="*/ 2232 w 2233"/>
                  <a:gd name="T1" fmla="*/ 1033 h 3014"/>
                  <a:gd name="T2" fmla="*/ 2232 w 2233"/>
                  <a:gd name="T3" fmla="*/ 1033 h 3014"/>
                  <a:gd name="T4" fmla="*/ 1086 w 2233"/>
                  <a:gd name="T5" fmla="*/ 46 h 3014"/>
                  <a:gd name="T6" fmla="*/ 206 w 2233"/>
                  <a:gd name="T7" fmla="*/ 754 h 3014"/>
                  <a:gd name="T8" fmla="*/ 179 w 2233"/>
                  <a:gd name="T9" fmla="*/ 1304 h 3014"/>
                  <a:gd name="T10" fmla="*/ 265 w 2233"/>
                  <a:gd name="T11" fmla="*/ 1423 h 3014"/>
                  <a:gd name="T12" fmla="*/ 27 w 2233"/>
                  <a:gd name="T13" fmla="*/ 1920 h 3014"/>
                  <a:gd name="T14" fmla="*/ 265 w 2233"/>
                  <a:gd name="T15" fmla="*/ 2019 h 3014"/>
                  <a:gd name="T16" fmla="*/ 265 w 2233"/>
                  <a:gd name="T17" fmla="*/ 2331 h 3014"/>
                  <a:gd name="T18" fmla="*/ 649 w 2233"/>
                  <a:gd name="T19" fmla="*/ 2635 h 3014"/>
                  <a:gd name="T20" fmla="*/ 848 w 2233"/>
                  <a:gd name="T21" fmla="*/ 2596 h 3014"/>
                  <a:gd name="T22" fmla="*/ 894 w 2233"/>
                  <a:gd name="T23" fmla="*/ 3013 h 3014"/>
                  <a:gd name="T24" fmla="*/ 2060 w 2233"/>
                  <a:gd name="T25" fmla="*/ 3013 h 3014"/>
                  <a:gd name="T26" fmla="*/ 1888 w 2233"/>
                  <a:gd name="T27" fmla="*/ 2125 h 3014"/>
                  <a:gd name="T28" fmla="*/ 2232 w 2233"/>
                  <a:gd name="T29" fmla="*/ 1033 h 3014"/>
                  <a:gd name="T30" fmla="*/ 941 w 2233"/>
                  <a:gd name="T31" fmla="*/ 1384 h 3014"/>
                  <a:gd name="T32" fmla="*/ 941 w 2233"/>
                  <a:gd name="T33" fmla="*/ 1384 h 3014"/>
                  <a:gd name="T34" fmla="*/ 1338 w 2233"/>
                  <a:gd name="T35" fmla="*/ 913 h 3014"/>
                  <a:gd name="T36" fmla="*/ 504 w 2233"/>
                  <a:gd name="T37" fmla="*/ 913 h 3014"/>
                  <a:gd name="T38" fmla="*/ 1451 w 2233"/>
                  <a:gd name="T39" fmla="*/ 304 h 3014"/>
                  <a:gd name="T40" fmla="*/ 1067 w 2233"/>
                  <a:gd name="T41" fmla="*/ 748 h 3014"/>
                  <a:gd name="T42" fmla="*/ 1881 w 2233"/>
                  <a:gd name="T43" fmla="*/ 748 h 3014"/>
                  <a:gd name="T44" fmla="*/ 941 w 2233"/>
                  <a:gd name="T45" fmla="*/ 1384 h 3014"/>
                  <a:gd name="T46" fmla="*/ 941 w 2233"/>
                  <a:gd name="T47" fmla="*/ 1384 h 3014"/>
                  <a:gd name="T48" fmla="*/ 941 w 2233"/>
                  <a:gd name="T49" fmla="*/ 1384 h 3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3" h="3014">
                    <a:moveTo>
                      <a:pt x="2232" y="1033"/>
                    </a:moveTo>
                    <a:lnTo>
                      <a:pt x="2232" y="1033"/>
                    </a:lnTo>
                    <a:cubicBezTo>
                      <a:pt x="2232" y="198"/>
                      <a:pt x="1557" y="0"/>
                      <a:pt x="1086" y="46"/>
                    </a:cubicBezTo>
                    <a:cubicBezTo>
                      <a:pt x="616" y="92"/>
                      <a:pt x="206" y="337"/>
                      <a:pt x="206" y="754"/>
                    </a:cubicBezTo>
                    <a:cubicBezTo>
                      <a:pt x="206" y="1165"/>
                      <a:pt x="179" y="1304"/>
                      <a:pt x="179" y="1304"/>
                    </a:cubicBezTo>
                    <a:cubicBezTo>
                      <a:pt x="265" y="1423"/>
                      <a:pt x="265" y="1423"/>
                      <a:pt x="265" y="1423"/>
                    </a:cubicBezTo>
                    <a:cubicBezTo>
                      <a:pt x="265" y="1423"/>
                      <a:pt x="0" y="1860"/>
                      <a:pt x="27" y="1920"/>
                    </a:cubicBezTo>
                    <a:cubicBezTo>
                      <a:pt x="47" y="1980"/>
                      <a:pt x="265" y="2019"/>
                      <a:pt x="265" y="2019"/>
                    </a:cubicBezTo>
                    <a:cubicBezTo>
                      <a:pt x="265" y="2019"/>
                      <a:pt x="285" y="2046"/>
                      <a:pt x="265" y="2331"/>
                    </a:cubicBezTo>
                    <a:cubicBezTo>
                      <a:pt x="245" y="2648"/>
                      <a:pt x="477" y="2662"/>
                      <a:pt x="649" y="2635"/>
                    </a:cubicBezTo>
                    <a:cubicBezTo>
                      <a:pt x="729" y="2622"/>
                      <a:pt x="788" y="2609"/>
                      <a:pt x="848" y="2596"/>
                    </a:cubicBezTo>
                    <a:cubicBezTo>
                      <a:pt x="894" y="3013"/>
                      <a:pt x="894" y="3013"/>
                      <a:pt x="894" y="3013"/>
                    </a:cubicBezTo>
                    <a:cubicBezTo>
                      <a:pt x="2060" y="3013"/>
                      <a:pt x="2060" y="3013"/>
                      <a:pt x="2060" y="3013"/>
                    </a:cubicBezTo>
                    <a:cubicBezTo>
                      <a:pt x="1888" y="2125"/>
                      <a:pt x="1888" y="2125"/>
                      <a:pt x="1888" y="2125"/>
                    </a:cubicBezTo>
                    <a:cubicBezTo>
                      <a:pt x="1961" y="1840"/>
                      <a:pt x="2232" y="1668"/>
                      <a:pt x="2232" y="1033"/>
                    </a:cubicBezTo>
                    <a:close/>
                    <a:moveTo>
                      <a:pt x="941" y="1384"/>
                    </a:moveTo>
                    <a:lnTo>
                      <a:pt x="941" y="1384"/>
                    </a:lnTo>
                    <a:cubicBezTo>
                      <a:pt x="1338" y="913"/>
                      <a:pt x="1338" y="913"/>
                      <a:pt x="1338" y="913"/>
                    </a:cubicBezTo>
                    <a:cubicBezTo>
                      <a:pt x="504" y="913"/>
                      <a:pt x="504" y="913"/>
                      <a:pt x="504" y="913"/>
                    </a:cubicBezTo>
                    <a:cubicBezTo>
                      <a:pt x="1451" y="304"/>
                      <a:pt x="1451" y="304"/>
                      <a:pt x="1451" y="304"/>
                    </a:cubicBezTo>
                    <a:cubicBezTo>
                      <a:pt x="1067" y="748"/>
                      <a:pt x="1067" y="748"/>
                      <a:pt x="1067" y="748"/>
                    </a:cubicBezTo>
                    <a:cubicBezTo>
                      <a:pt x="1881" y="748"/>
                      <a:pt x="1881" y="748"/>
                      <a:pt x="1881" y="748"/>
                    </a:cubicBezTo>
                    <a:lnTo>
                      <a:pt x="941" y="1384"/>
                    </a:lnTo>
                    <a:close/>
                    <a:moveTo>
                      <a:pt x="941" y="1384"/>
                    </a:moveTo>
                    <a:lnTo>
                      <a:pt x="941" y="1384"/>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sp>
          <p:nvSpPr>
            <p:cNvPr id="19" name="Freeform 4"/>
            <p:cNvSpPr>
              <a:spLocks noChangeArrowheads="1"/>
            </p:cNvSpPr>
            <p:nvPr/>
          </p:nvSpPr>
          <p:spPr bwMode="auto">
            <a:xfrm>
              <a:off x="15002597" y="3543714"/>
              <a:ext cx="1544590" cy="1539615"/>
            </a:xfrm>
            <a:custGeom>
              <a:avLst/>
              <a:gdLst>
                <a:gd name="T0" fmla="*/ 3451 w 3452"/>
                <a:gd name="T1" fmla="*/ 1722 h 3444"/>
                <a:gd name="T2" fmla="*/ 3451 w 3452"/>
                <a:gd name="T3" fmla="*/ 1722 h 3444"/>
                <a:gd name="T4" fmla="*/ 1722 w 3452"/>
                <a:gd name="T5" fmla="*/ 3443 h 3444"/>
                <a:gd name="T6" fmla="*/ 0 w 3452"/>
                <a:gd name="T7" fmla="*/ 1722 h 3444"/>
                <a:gd name="T8" fmla="*/ 1722 w 3452"/>
                <a:gd name="T9" fmla="*/ 0 h 3444"/>
                <a:gd name="T10" fmla="*/ 3451 w 3452"/>
                <a:gd name="T11" fmla="*/ 1722 h 3444"/>
              </a:gdLst>
              <a:ahLst/>
              <a:cxnLst>
                <a:cxn ang="0">
                  <a:pos x="T0" y="T1"/>
                </a:cxn>
                <a:cxn ang="0">
                  <a:pos x="T2" y="T3"/>
                </a:cxn>
                <a:cxn ang="0">
                  <a:pos x="T4" y="T5"/>
                </a:cxn>
                <a:cxn ang="0">
                  <a:pos x="T6" y="T7"/>
                </a:cxn>
                <a:cxn ang="0">
                  <a:pos x="T8" y="T9"/>
                </a:cxn>
                <a:cxn ang="0">
                  <a:pos x="T10" y="T11"/>
                </a:cxn>
              </a:cxnLst>
              <a:rect l="0" t="0" r="r" b="b"/>
              <a:pathLst>
                <a:path w="3452" h="3444">
                  <a:moveTo>
                    <a:pt x="3451" y="1722"/>
                  </a:moveTo>
                  <a:lnTo>
                    <a:pt x="3451" y="1722"/>
                  </a:lnTo>
                  <a:cubicBezTo>
                    <a:pt x="3451" y="2675"/>
                    <a:pt x="2676" y="3443"/>
                    <a:pt x="1722" y="3443"/>
                  </a:cubicBezTo>
                  <a:cubicBezTo>
                    <a:pt x="775" y="3443"/>
                    <a:pt x="0" y="2675"/>
                    <a:pt x="0" y="1722"/>
                  </a:cubicBezTo>
                  <a:cubicBezTo>
                    <a:pt x="0" y="768"/>
                    <a:pt x="775" y="0"/>
                    <a:pt x="1722" y="0"/>
                  </a:cubicBezTo>
                  <a:cubicBezTo>
                    <a:pt x="2676" y="0"/>
                    <a:pt x="3451" y="768"/>
                    <a:pt x="3451" y="1722"/>
                  </a:cubicBezTo>
                </a:path>
              </a:pathLst>
            </a:custGeom>
            <a:solidFill>
              <a:schemeClr val="accent4"/>
            </a:solidFill>
            <a:ln>
              <a:noFill/>
            </a:ln>
            <a:effectLst/>
          </p:spPr>
          <p:txBody>
            <a:bodyPr wrap="none" anchor="ctr"/>
            <a:lstStyle/>
            <a:p>
              <a:endParaRPr lang="en-US" sz="675" dirty="0">
                <a:solidFill>
                  <a:prstClr val="black"/>
                </a:solidFill>
                <a:latin typeface="Calibri Light"/>
              </a:endParaRPr>
            </a:p>
          </p:txBody>
        </p:sp>
        <p:sp>
          <p:nvSpPr>
            <p:cNvPr id="20" name="Freeform 5"/>
            <p:cNvSpPr>
              <a:spLocks noChangeArrowheads="1"/>
            </p:cNvSpPr>
            <p:nvPr/>
          </p:nvSpPr>
          <p:spPr bwMode="auto">
            <a:xfrm>
              <a:off x="15766991" y="4272070"/>
              <a:ext cx="464167" cy="509257"/>
            </a:xfrm>
            <a:custGeom>
              <a:avLst/>
              <a:gdLst>
                <a:gd name="T0" fmla="*/ 914 w 1040"/>
                <a:gd name="T1" fmla="*/ 483 h 1140"/>
                <a:gd name="T2" fmla="*/ 914 w 1040"/>
                <a:gd name="T3" fmla="*/ 483 h 1140"/>
                <a:gd name="T4" fmla="*/ 583 w 1040"/>
                <a:gd name="T5" fmla="*/ 139 h 1140"/>
                <a:gd name="T6" fmla="*/ 106 w 1040"/>
                <a:gd name="T7" fmla="*/ 126 h 1140"/>
                <a:gd name="T8" fmla="*/ 6 w 1040"/>
                <a:gd name="T9" fmla="*/ 225 h 1140"/>
                <a:gd name="T10" fmla="*/ 0 w 1040"/>
                <a:gd name="T11" fmla="*/ 225 h 1140"/>
                <a:gd name="T12" fmla="*/ 146 w 1040"/>
                <a:gd name="T13" fmla="*/ 377 h 1140"/>
                <a:gd name="T14" fmla="*/ 152 w 1040"/>
                <a:gd name="T15" fmla="*/ 377 h 1140"/>
                <a:gd name="T16" fmla="*/ 252 w 1040"/>
                <a:gd name="T17" fmla="*/ 278 h 1140"/>
                <a:gd name="T18" fmla="*/ 430 w 1040"/>
                <a:gd name="T19" fmla="*/ 285 h 1140"/>
                <a:gd name="T20" fmla="*/ 761 w 1040"/>
                <a:gd name="T21" fmla="*/ 629 h 1140"/>
                <a:gd name="T22" fmla="*/ 761 w 1040"/>
                <a:gd name="T23" fmla="*/ 808 h 1140"/>
                <a:gd name="T24" fmla="*/ 702 w 1040"/>
                <a:gd name="T25" fmla="*/ 861 h 1140"/>
                <a:gd name="T26" fmla="*/ 523 w 1040"/>
                <a:gd name="T27" fmla="*/ 854 h 1140"/>
                <a:gd name="T28" fmla="*/ 377 w 1040"/>
                <a:gd name="T29" fmla="*/ 702 h 1140"/>
                <a:gd name="T30" fmla="*/ 146 w 1040"/>
                <a:gd name="T31" fmla="*/ 761 h 1140"/>
                <a:gd name="T32" fmla="*/ 371 w 1040"/>
                <a:gd name="T33" fmla="*/ 1000 h 1140"/>
                <a:gd name="T34" fmla="*/ 847 w 1040"/>
                <a:gd name="T35" fmla="*/ 1006 h 1140"/>
                <a:gd name="T36" fmla="*/ 900 w 1040"/>
                <a:gd name="T37" fmla="*/ 953 h 1140"/>
                <a:gd name="T38" fmla="*/ 914 w 1040"/>
                <a:gd name="T39" fmla="*/ 483 h 1140"/>
                <a:gd name="T40" fmla="*/ 914 w 1040"/>
                <a:gd name="T41" fmla="*/ 483 h 1140"/>
                <a:gd name="T42" fmla="*/ 914 w 1040"/>
                <a:gd name="T43" fmla="*/ 483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40" h="1140">
                  <a:moveTo>
                    <a:pt x="914" y="483"/>
                  </a:moveTo>
                  <a:lnTo>
                    <a:pt x="914" y="483"/>
                  </a:lnTo>
                  <a:cubicBezTo>
                    <a:pt x="583" y="139"/>
                    <a:pt x="583" y="139"/>
                    <a:pt x="583" y="139"/>
                  </a:cubicBezTo>
                  <a:cubicBezTo>
                    <a:pt x="450" y="6"/>
                    <a:pt x="238" y="0"/>
                    <a:pt x="106" y="126"/>
                  </a:cubicBezTo>
                  <a:cubicBezTo>
                    <a:pt x="6" y="225"/>
                    <a:pt x="6" y="225"/>
                    <a:pt x="6" y="225"/>
                  </a:cubicBezTo>
                  <a:cubicBezTo>
                    <a:pt x="6" y="225"/>
                    <a:pt x="6" y="225"/>
                    <a:pt x="0" y="225"/>
                  </a:cubicBezTo>
                  <a:cubicBezTo>
                    <a:pt x="146" y="377"/>
                    <a:pt x="146" y="377"/>
                    <a:pt x="146" y="377"/>
                  </a:cubicBezTo>
                  <a:cubicBezTo>
                    <a:pt x="146" y="377"/>
                    <a:pt x="146" y="377"/>
                    <a:pt x="152" y="377"/>
                  </a:cubicBezTo>
                  <a:cubicBezTo>
                    <a:pt x="252" y="278"/>
                    <a:pt x="252" y="278"/>
                    <a:pt x="252" y="278"/>
                  </a:cubicBezTo>
                  <a:cubicBezTo>
                    <a:pt x="305" y="232"/>
                    <a:pt x="384" y="232"/>
                    <a:pt x="430" y="285"/>
                  </a:cubicBezTo>
                  <a:cubicBezTo>
                    <a:pt x="761" y="629"/>
                    <a:pt x="761" y="629"/>
                    <a:pt x="761" y="629"/>
                  </a:cubicBezTo>
                  <a:cubicBezTo>
                    <a:pt x="808" y="675"/>
                    <a:pt x="808" y="755"/>
                    <a:pt x="761" y="808"/>
                  </a:cubicBezTo>
                  <a:cubicBezTo>
                    <a:pt x="702" y="861"/>
                    <a:pt x="702" y="861"/>
                    <a:pt x="702" y="861"/>
                  </a:cubicBezTo>
                  <a:cubicBezTo>
                    <a:pt x="655" y="907"/>
                    <a:pt x="569" y="907"/>
                    <a:pt x="523" y="854"/>
                  </a:cubicBezTo>
                  <a:cubicBezTo>
                    <a:pt x="377" y="702"/>
                    <a:pt x="377" y="702"/>
                    <a:pt x="377" y="702"/>
                  </a:cubicBezTo>
                  <a:cubicBezTo>
                    <a:pt x="305" y="741"/>
                    <a:pt x="225" y="761"/>
                    <a:pt x="146" y="761"/>
                  </a:cubicBezTo>
                  <a:cubicBezTo>
                    <a:pt x="371" y="1000"/>
                    <a:pt x="371" y="1000"/>
                    <a:pt x="371" y="1000"/>
                  </a:cubicBezTo>
                  <a:cubicBezTo>
                    <a:pt x="503" y="1132"/>
                    <a:pt x="715" y="1139"/>
                    <a:pt x="847" y="1006"/>
                  </a:cubicBezTo>
                  <a:cubicBezTo>
                    <a:pt x="900" y="953"/>
                    <a:pt x="900" y="953"/>
                    <a:pt x="900" y="953"/>
                  </a:cubicBezTo>
                  <a:cubicBezTo>
                    <a:pt x="1033" y="827"/>
                    <a:pt x="1039" y="616"/>
                    <a:pt x="914" y="483"/>
                  </a:cubicBezTo>
                  <a:close/>
                  <a:moveTo>
                    <a:pt x="914" y="483"/>
                  </a:moveTo>
                  <a:lnTo>
                    <a:pt x="914" y="483"/>
                  </a:ln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sp>
          <p:nvSpPr>
            <p:cNvPr id="21" name="Freeform 6"/>
            <p:cNvSpPr>
              <a:spLocks noChangeArrowheads="1"/>
            </p:cNvSpPr>
            <p:nvPr/>
          </p:nvSpPr>
          <p:spPr bwMode="auto">
            <a:xfrm>
              <a:off x="15316650" y="3841767"/>
              <a:ext cx="503671" cy="471754"/>
            </a:xfrm>
            <a:custGeom>
              <a:avLst/>
              <a:gdLst>
                <a:gd name="T0" fmla="*/ 278 w 1127"/>
                <a:gd name="T1" fmla="*/ 337 h 1060"/>
                <a:gd name="T2" fmla="*/ 278 w 1127"/>
                <a:gd name="T3" fmla="*/ 337 h 1060"/>
                <a:gd name="T4" fmla="*/ 338 w 1127"/>
                <a:gd name="T5" fmla="*/ 278 h 1060"/>
                <a:gd name="T6" fmla="*/ 517 w 1127"/>
                <a:gd name="T7" fmla="*/ 284 h 1060"/>
                <a:gd name="T8" fmla="*/ 848 w 1127"/>
                <a:gd name="T9" fmla="*/ 629 h 1060"/>
                <a:gd name="T10" fmla="*/ 848 w 1127"/>
                <a:gd name="T11" fmla="*/ 807 h 1060"/>
                <a:gd name="T12" fmla="*/ 742 w 1127"/>
                <a:gd name="T13" fmla="*/ 907 h 1060"/>
                <a:gd name="T14" fmla="*/ 742 w 1127"/>
                <a:gd name="T15" fmla="*/ 907 h 1060"/>
                <a:gd name="T16" fmla="*/ 888 w 1127"/>
                <a:gd name="T17" fmla="*/ 1059 h 1060"/>
                <a:gd name="T18" fmla="*/ 888 w 1127"/>
                <a:gd name="T19" fmla="*/ 1053 h 1060"/>
                <a:gd name="T20" fmla="*/ 987 w 1127"/>
                <a:gd name="T21" fmla="*/ 960 h 1060"/>
                <a:gd name="T22" fmla="*/ 1000 w 1127"/>
                <a:gd name="T23" fmla="*/ 483 h 1060"/>
                <a:gd name="T24" fmla="*/ 669 w 1127"/>
                <a:gd name="T25" fmla="*/ 139 h 1060"/>
                <a:gd name="T26" fmla="*/ 192 w 1127"/>
                <a:gd name="T27" fmla="*/ 132 h 1060"/>
                <a:gd name="T28" fmla="*/ 139 w 1127"/>
                <a:gd name="T29" fmla="*/ 185 h 1060"/>
                <a:gd name="T30" fmla="*/ 126 w 1127"/>
                <a:gd name="T31" fmla="*/ 655 h 1060"/>
                <a:gd name="T32" fmla="*/ 358 w 1127"/>
                <a:gd name="T33" fmla="*/ 900 h 1060"/>
                <a:gd name="T34" fmla="*/ 424 w 1127"/>
                <a:gd name="T35" fmla="*/ 668 h 1060"/>
                <a:gd name="T36" fmla="*/ 278 w 1127"/>
                <a:gd name="T37" fmla="*/ 516 h 1060"/>
                <a:gd name="T38" fmla="*/ 278 w 1127"/>
                <a:gd name="T39" fmla="*/ 337 h 1060"/>
                <a:gd name="T40" fmla="*/ 278 w 1127"/>
                <a:gd name="T41" fmla="*/ 337 h 1060"/>
                <a:gd name="T42" fmla="*/ 278 w 1127"/>
                <a:gd name="T43" fmla="*/ 337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7" h="1060">
                  <a:moveTo>
                    <a:pt x="278" y="337"/>
                  </a:moveTo>
                  <a:lnTo>
                    <a:pt x="278" y="337"/>
                  </a:lnTo>
                  <a:cubicBezTo>
                    <a:pt x="338" y="278"/>
                    <a:pt x="338" y="278"/>
                    <a:pt x="338" y="278"/>
                  </a:cubicBezTo>
                  <a:cubicBezTo>
                    <a:pt x="384" y="231"/>
                    <a:pt x="470" y="231"/>
                    <a:pt x="517" y="284"/>
                  </a:cubicBezTo>
                  <a:cubicBezTo>
                    <a:pt x="848" y="629"/>
                    <a:pt x="848" y="629"/>
                    <a:pt x="848" y="629"/>
                  </a:cubicBezTo>
                  <a:cubicBezTo>
                    <a:pt x="894" y="682"/>
                    <a:pt x="894" y="761"/>
                    <a:pt x="848" y="807"/>
                  </a:cubicBezTo>
                  <a:cubicBezTo>
                    <a:pt x="742" y="907"/>
                    <a:pt x="742" y="907"/>
                    <a:pt x="742" y="907"/>
                  </a:cubicBezTo>
                  <a:lnTo>
                    <a:pt x="742" y="907"/>
                  </a:lnTo>
                  <a:cubicBezTo>
                    <a:pt x="888" y="1059"/>
                    <a:pt x="888" y="1059"/>
                    <a:pt x="888" y="1059"/>
                  </a:cubicBezTo>
                  <a:cubicBezTo>
                    <a:pt x="888" y="1059"/>
                    <a:pt x="888" y="1059"/>
                    <a:pt x="888" y="1053"/>
                  </a:cubicBezTo>
                  <a:cubicBezTo>
                    <a:pt x="987" y="960"/>
                    <a:pt x="987" y="960"/>
                    <a:pt x="987" y="960"/>
                  </a:cubicBezTo>
                  <a:cubicBezTo>
                    <a:pt x="1119" y="827"/>
                    <a:pt x="1126" y="615"/>
                    <a:pt x="1000" y="483"/>
                  </a:cubicBezTo>
                  <a:cubicBezTo>
                    <a:pt x="669" y="139"/>
                    <a:pt x="669" y="139"/>
                    <a:pt x="669" y="139"/>
                  </a:cubicBezTo>
                  <a:cubicBezTo>
                    <a:pt x="537" y="6"/>
                    <a:pt x="325" y="0"/>
                    <a:pt x="192" y="132"/>
                  </a:cubicBezTo>
                  <a:cubicBezTo>
                    <a:pt x="139" y="185"/>
                    <a:pt x="139" y="185"/>
                    <a:pt x="139" y="185"/>
                  </a:cubicBezTo>
                  <a:cubicBezTo>
                    <a:pt x="7" y="311"/>
                    <a:pt x="0" y="523"/>
                    <a:pt x="126" y="655"/>
                  </a:cubicBezTo>
                  <a:cubicBezTo>
                    <a:pt x="358" y="900"/>
                    <a:pt x="358" y="900"/>
                    <a:pt x="358" y="900"/>
                  </a:cubicBezTo>
                  <a:cubicBezTo>
                    <a:pt x="358" y="814"/>
                    <a:pt x="384" y="735"/>
                    <a:pt x="424" y="668"/>
                  </a:cubicBezTo>
                  <a:cubicBezTo>
                    <a:pt x="278" y="516"/>
                    <a:pt x="278" y="516"/>
                    <a:pt x="278" y="516"/>
                  </a:cubicBezTo>
                  <a:cubicBezTo>
                    <a:pt x="232" y="463"/>
                    <a:pt x="232" y="384"/>
                    <a:pt x="278" y="337"/>
                  </a:cubicBezTo>
                  <a:close/>
                  <a:moveTo>
                    <a:pt x="278" y="337"/>
                  </a:moveTo>
                  <a:lnTo>
                    <a:pt x="278" y="337"/>
                  </a:ln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sp>
          <p:nvSpPr>
            <p:cNvPr id="22" name="Freeform 7"/>
            <p:cNvSpPr>
              <a:spLocks noChangeArrowheads="1"/>
            </p:cNvSpPr>
            <p:nvPr/>
          </p:nvSpPr>
          <p:spPr bwMode="auto">
            <a:xfrm>
              <a:off x="15506267" y="4100344"/>
              <a:ext cx="464167" cy="477675"/>
            </a:xfrm>
            <a:custGeom>
              <a:avLst/>
              <a:gdLst>
                <a:gd name="T0" fmla="*/ 1040 w 1041"/>
                <a:gd name="T1" fmla="*/ 841 h 1073"/>
                <a:gd name="T2" fmla="*/ 1040 w 1041"/>
                <a:gd name="T3" fmla="*/ 841 h 1073"/>
                <a:gd name="T4" fmla="*/ 894 w 1041"/>
                <a:gd name="T5" fmla="*/ 695 h 1073"/>
                <a:gd name="T6" fmla="*/ 788 w 1041"/>
                <a:gd name="T7" fmla="*/ 794 h 1073"/>
                <a:gd name="T8" fmla="*/ 609 w 1041"/>
                <a:gd name="T9" fmla="*/ 788 h 1073"/>
                <a:gd name="T10" fmla="*/ 278 w 1041"/>
                <a:gd name="T11" fmla="*/ 443 h 1073"/>
                <a:gd name="T12" fmla="*/ 285 w 1041"/>
                <a:gd name="T13" fmla="*/ 265 h 1073"/>
                <a:gd name="T14" fmla="*/ 404 w 1041"/>
                <a:gd name="T15" fmla="*/ 152 h 1073"/>
                <a:gd name="T16" fmla="*/ 258 w 1041"/>
                <a:gd name="T17" fmla="*/ 0 h 1073"/>
                <a:gd name="T18" fmla="*/ 139 w 1041"/>
                <a:gd name="T19" fmla="*/ 119 h 1073"/>
                <a:gd name="T20" fmla="*/ 126 w 1041"/>
                <a:gd name="T21" fmla="*/ 589 h 1073"/>
                <a:gd name="T22" fmla="*/ 464 w 1041"/>
                <a:gd name="T23" fmla="*/ 933 h 1073"/>
                <a:gd name="T24" fmla="*/ 934 w 1041"/>
                <a:gd name="T25" fmla="*/ 947 h 1073"/>
                <a:gd name="T26" fmla="*/ 1040 w 1041"/>
                <a:gd name="T27" fmla="*/ 841 h 1073"/>
                <a:gd name="T28" fmla="*/ 1040 w 1041"/>
                <a:gd name="T29" fmla="*/ 841 h 1073"/>
                <a:gd name="T30" fmla="*/ 1040 w 1041"/>
                <a:gd name="T31" fmla="*/ 841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1" h="1073">
                  <a:moveTo>
                    <a:pt x="1040" y="841"/>
                  </a:moveTo>
                  <a:lnTo>
                    <a:pt x="1040" y="841"/>
                  </a:lnTo>
                  <a:cubicBezTo>
                    <a:pt x="894" y="695"/>
                    <a:pt x="894" y="695"/>
                    <a:pt x="894" y="695"/>
                  </a:cubicBezTo>
                  <a:cubicBezTo>
                    <a:pt x="788" y="794"/>
                    <a:pt x="788" y="794"/>
                    <a:pt x="788" y="794"/>
                  </a:cubicBezTo>
                  <a:cubicBezTo>
                    <a:pt x="742" y="841"/>
                    <a:pt x="662" y="841"/>
                    <a:pt x="609" y="788"/>
                  </a:cubicBezTo>
                  <a:cubicBezTo>
                    <a:pt x="278" y="443"/>
                    <a:pt x="278" y="443"/>
                    <a:pt x="278" y="443"/>
                  </a:cubicBezTo>
                  <a:cubicBezTo>
                    <a:pt x="232" y="397"/>
                    <a:pt x="232" y="318"/>
                    <a:pt x="285" y="265"/>
                  </a:cubicBezTo>
                  <a:cubicBezTo>
                    <a:pt x="404" y="152"/>
                    <a:pt x="404" y="152"/>
                    <a:pt x="404" y="152"/>
                  </a:cubicBezTo>
                  <a:cubicBezTo>
                    <a:pt x="258" y="0"/>
                    <a:pt x="258" y="0"/>
                    <a:pt x="258" y="0"/>
                  </a:cubicBezTo>
                  <a:cubicBezTo>
                    <a:pt x="139" y="119"/>
                    <a:pt x="139" y="119"/>
                    <a:pt x="139" y="119"/>
                  </a:cubicBezTo>
                  <a:cubicBezTo>
                    <a:pt x="7" y="245"/>
                    <a:pt x="0" y="457"/>
                    <a:pt x="126" y="589"/>
                  </a:cubicBezTo>
                  <a:cubicBezTo>
                    <a:pt x="464" y="933"/>
                    <a:pt x="464" y="933"/>
                    <a:pt x="464" y="933"/>
                  </a:cubicBezTo>
                  <a:cubicBezTo>
                    <a:pt x="589" y="1066"/>
                    <a:pt x="801" y="1072"/>
                    <a:pt x="934" y="947"/>
                  </a:cubicBezTo>
                  <a:lnTo>
                    <a:pt x="1040" y="841"/>
                  </a:lnTo>
                  <a:close/>
                  <a:moveTo>
                    <a:pt x="1040" y="841"/>
                  </a:moveTo>
                  <a:lnTo>
                    <a:pt x="1040" y="841"/>
                  </a:ln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grpSp>
          <p:nvGrpSpPr>
            <p:cNvPr id="23" name="Group 6"/>
            <p:cNvGrpSpPr/>
            <p:nvPr/>
          </p:nvGrpSpPr>
          <p:grpSpPr>
            <a:xfrm>
              <a:off x="16751331" y="4254306"/>
              <a:ext cx="1289792" cy="1286961"/>
              <a:chOff x="14064382" y="4015878"/>
              <a:chExt cx="1375880" cy="1372860"/>
            </a:xfrm>
          </p:grpSpPr>
          <p:sp>
            <p:nvSpPr>
              <p:cNvPr id="66" name="Freeform 8"/>
              <p:cNvSpPr>
                <a:spLocks noChangeArrowheads="1"/>
              </p:cNvSpPr>
              <p:nvPr/>
            </p:nvSpPr>
            <p:spPr bwMode="auto">
              <a:xfrm>
                <a:off x="14064382" y="4015878"/>
                <a:ext cx="1375880" cy="1372860"/>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3"/>
              </a:solidFill>
              <a:ln>
                <a:noFill/>
              </a:ln>
              <a:effectLst/>
            </p:spPr>
            <p:txBody>
              <a:bodyPr wrap="none" anchor="ctr"/>
              <a:lstStyle/>
              <a:p>
                <a:endParaRPr lang="en-US" sz="675" dirty="0">
                  <a:solidFill>
                    <a:prstClr val="black"/>
                  </a:solidFill>
                  <a:latin typeface="Calibri Light"/>
                </a:endParaRPr>
              </a:p>
            </p:txBody>
          </p:sp>
          <p:sp>
            <p:nvSpPr>
              <p:cNvPr id="67" name="Freeform 9"/>
              <p:cNvSpPr>
                <a:spLocks noChangeArrowheads="1"/>
              </p:cNvSpPr>
              <p:nvPr/>
            </p:nvSpPr>
            <p:spPr bwMode="auto">
              <a:xfrm>
                <a:off x="14298260" y="4264340"/>
                <a:ext cx="906016" cy="871724"/>
              </a:xfrm>
              <a:custGeom>
                <a:avLst/>
                <a:gdLst>
                  <a:gd name="T0" fmla="*/ 1881 w 1902"/>
                  <a:gd name="T1" fmla="*/ 529 h 1828"/>
                  <a:gd name="T2" fmla="*/ 1881 w 1902"/>
                  <a:gd name="T3" fmla="*/ 529 h 1828"/>
                  <a:gd name="T4" fmla="*/ 1901 w 1902"/>
                  <a:gd name="T5" fmla="*/ 602 h 1828"/>
                  <a:gd name="T6" fmla="*/ 1822 w 1902"/>
                  <a:gd name="T7" fmla="*/ 1059 h 1828"/>
                  <a:gd name="T8" fmla="*/ 1789 w 1902"/>
                  <a:gd name="T9" fmla="*/ 1119 h 1828"/>
                  <a:gd name="T10" fmla="*/ 1722 w 1902"/>
                  <a:gd name="T11" fmla="*/ 1139 h 1828"/>
                  <a:gd name="T12" fmla="*/ 563 w 1902"/>
                  <a:gd name="T13" fmla="*/ 1139 h 1828"/>
                  <a:gd name="T14" fmla="*/ 543 w 1902"/>
                  <a:gd name="T15" fmla="*/ 1271 h 1828"/>
                  <a:gd name="T16" fmla="*/ 1643 w 1902"/>
                  <a:gd name="T17" fmla="*/ 1271 h 1828"/>
                  <a:gd name="T18" fmla="*/ 1716 w 1902"/>
                  <a:gd name="T19" fmla="*/ 1298 h 1828"/>
                  <a:gd name="T20" fmla="*/ 1742 w 1902"/>
                  <a:gd name="T21" fmla="*/ 1370 h 1828"/>
                  <a:gd name="T22" fmla="*/ 1716 w 1902"/>
                  <a:gd name="T23" fmla="*/ 1437 h 1828"/>
                  <a:gd name="T24" fmla="*/ 1643 w 1902"/>
                  <a:gd name="T25" fmla="*/ 1470 h 1828"/>
                  <a:gd name="T26" fmla="*/ 424 w 1902"/>
                  <a:gd name="T27" fmla="*/ 1470 h 1828"/>
                  <a:gd name="T28" fmla="*/ 351 w 1902"/>
                  <a:gd name="T29" fmla="*/ 1430 h 1828"/>
                  <a:gd name="T30" fmla="*/ 325 w 1902"/>
                  <a:gd name="T31" fmla="*/ 1351 h 1828"/>
                  <a:gd name="T32" fmla="*/ 378 w 1902"/>
                  <a:gd name="T33" fmla="*/ 1066 h 1828"/>
                  <a:gd name="T34" fmla="*/ 298 w 1902"/>
                  <a:gd name="T35" fmla="*/ 264 h 1828"/>
                  <a:gd name="T36" fmla="*/ 73 w 1902"/>
                  <a:gd name="T37" fmla="*/ 198 h 1828"/>
                  <a:gd name="T38" fmla="*/ 14 w 1902"/>
                  <a:gd name="T39" fmla="*/ 145 h 1828"/>
                  <a:gd name="T40" fmla="*/ 7 w 1902"/>
                  <a:gd name="T41" fmla="*/ 72 h 1828"/>
                  <a:gd name="T42" fmla="*/ 60 w 1902"/>
                  <a:gd name="T43" fmla="*/ 13 h 1828"/>
                  <a:gd name="T44" fmla="*/ 133 w 1902"/>
                  <a:gd name="T45" fmla="*/ 6 h 1828"/>
                  <a:gd name="T46" fmla="*/ 424 w 1902"/>
                  <a:gd name="T47" fmla="*/ 99 h 1828"/>
                  <a:gd name="T48" fmla="*/ 464 w 1902"/>
                  <a:gd name="T49" fmla="*/ 132 h 1828"/>
                  <a:gd name="T50" fmla="*/ 490 w 1902"/>
                  <a:gd name="T51" fmla="*/ 185 h 1828"/>
                  <a:gd name="T52" fmla="*/ 504 w 1902"/>
                  <a:gd name="T53" fmla="*/ 344 h 1828"/>
                  <a:gd name="T54" fmla="*/ 1815 w 1902"/>
                  <a:gd name="T55" fmla="*/ 490 h 1828"/>
                  <a:gd name="T56" fmla="*/ 1881 w 1902"/>
                  <a:gd name="T57" fmla="*/ 529 h 1828"/>
                  <a:gd name="T58" fmla="*/ 577 w 1902"/>
                  <a:gd name="T59" fmla="*/ 1523 h 1828"/>
                  <a:gd name="T60" fmla="*/ 577 w 1902"/>
                  <a:gd name="T61" fmla="*/ 1523 h 1828"/>
                  <a:gd name="T62" fmla="*/ 683 w 1902"/>
                  <a:gd name="T63" fmla="*/ 1562 h 1828"/>
                  <a:gd name="T64" fmla="*/ 722 w 1902"/>
                  <a:gd name="T65" fmla="*/ 1668 h 1828"/>
                  <a:gd name="T66" fmla="*/ 683 w 1902"/>
                  <a:gd name="T67" fmla="*/ 1781 h 1828"/>
                  <a:gd name="T68" fmla="*/ 577 w 1902"/>
                  <a:gd name="T69" fmla="*/ 1827 h 1828"/>
                  <a:gd name="T70" fmla="*/ 464 w 1902"/>
                  <a:gd name="T71" fmla="*/ 1781 h 1828"/>
                  <a:gd name="T72" fmla="*/ 424 w 1902"/>
                  <a:gd name="T73" fmla="*/ 1668 h 1828"/>
                  <a:gd name="T74" fmla="*/ 464 w 1902"/>
                  <a:gd name="T75" fmla="*/ 1562 h 1828"/>
                  <a:gd name="T76" fmla="*/ 577 w 1902"/>
                  <a:gd name="T77" fmla="*/ 1523 h 1828"/>
                  <a:gd name="T78" fmla="*/ 1464 w 1902"/>
                  <a:gd name="T79" fmla="*/ 1523 h 1828"/>
                  <a:gd name="T80" fmla="*/ 1464 w 1902"/>
                  <a:gd name="T81" fmla="*/ 1523 h 1828"/>
                  <a:gd name="T82" fmla="*/ 1570 w 1902"/>
                  <a:gd name="T83" fmla="*/ 1562 h 1828"/>
                  <a:gd name="T84" fmla="*/ 1616 w 1902"/>
                  <a:gd name="T85" fmla="*/ 1668 h 1828"/>
                  <a:gd name="T86" fmla="*/ 1570 w 1902"/>
                  <a:gd name="T87" fmla="*/ 1781 h 1828"/>
                  <a:gd name="T88" fmla="*/ 1464 w 1902"/>
                  <a:gd name="T89" fmla="*/ 1827 h 1828"/>
                  <a:gd name="T90" fmla="*/ 1358 w 1902"/>
                  <a:gd name="T91" fmla="*/ 1781 h 1828"/>
                  <a:gd name="T92" fmla="*/ 1318 w 1902"/>
                  <a:gd name="T93" fmla="*/ 1668 h 1828"/>
                  <a:gd name="T94" fmla="*/ 1358 w 1902"/>
                  <a:gd name="T95" fmla="*/ 1562 h 1828"/>
                  <a:gd name="T96" fmla="*/ 1464 w 1902"/>
                  <a:gd name="T97" fmla="*/ 1523 h 1828"/>
                  <a:gd name="T98" fmla="*/ 1464 w 1902"/>
                  <a:gd name="T99" fmla="*/ 1523 h 1828"/>
                  <a:gd name="T100" fmla="*/ 1464 w 1902"/>
                  <a:gd name="T101" fmla="*/ 1523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2" h="1828">
                    <a:moveTo>
                      <a:pt x="1881" y="529"/>
                    </a:moveTo>
                    <a:lnTo>
                      <a:pt x="1881" y="529"/>
                    </a:lnTo>
                    <a:cubicBezTo>
                      <a:pt x="1895" y="549"/>
                      <a:pt x="1901" y="576"/>
                      <a:pt x="1901" y="602"/>
                    </a:cubicBezTo>
                    <a:cubicBezTo>
                      <a:pt x="1822" y="1059"/>
                      <a:pt x="1822" y="1059"/>
                      <a:pt x="1822" y="1059"/>
                    </a:cubicBezTo>
                    <a:cubicBezTo>
                      <a:pt x="1815" y="1086"/>
                      <a:pt x="1808" y="1106"/>
                      <a:pt x="1789" y="1119"/>
                    </a:cubicBezTo>
                    <a:cubicBezTo>
                      <a:pt x="1769" y="1132"/>
                      <a:pt x="1749" y="1139"/>
                      <a:pt x="1722" y="1139"/>
                    </a:cubicBezTo>
                    <a:cubicBezTo>
                      <a:pt x="563" y="1139"/>
                      <a:pt x="563" y="1139"/>
                      <a:pt x="563" y="1139"/>
                    </a:cubicBezTo>
                    <a:cubicBezTo>
                      <a:pt x="543" y="1271"/>
                      <a:pt x="543" y="1271"/>
                      <a:pt x="543" y="1271"/>
                    </a:cubicBezTo>
                    <a:cubicBezTo>
                      <a:pt x="1643" y="1271"/>
                      <a:pt x="1643" y="1271"/>
                      <a:pt x="1643" y="1271"/>
                    </a:cubicBezTo>
                    <a:cubicBezTo>
                      <a:pt x="1669" y="1271"/>
                      <a:pt x="1696" y="1278"/>
                      <a:pt x="1716" y="1298"/>
                    </a:cubicBezTo>
                    <a:cubicBezTo>
                      <a:pt x="1736" y="1318"/>
                      <a:pt x="1742" y="1344"/>
                      <a:pt x="1742" y="1370"/>
                    </a:cubicBezTo>
                    <a:cubicBezTo>
                      <a:pt x="1742" y="1397"/>
                      <a:pt x="1736" y="1417"/>
                      <a:pt x="1716" y="1437"/>
                    </a:cubicBezTo>
                    <a:cubicBezTo>
                      <a:pt x="1696" y="1457"/>
                      <a:pt x="1669" y="1470"/>
                      <a:pt x="1643" y="1470"/>
                    </a:cubicBezTo>
                    <a:cubicBezTo>
                      <a:pt x="424" y="1470"/>
                      <a:pt x="424" y="1470"/>
                      <a:pt x="424" y="1470"/>
                    </a:cubicBezTo>
                    <a:cubicBezTo>
                      <a:pt x="398" y="1470"/>
                      <a:pt x="371" y="1457"/>
                      <a:pt x="351" y="1430"/>
                    </a:cubicBezTo>
                    <a:cubicBezTo>
                      <a:pt x="332" y="1410"/>
                      <a:pt x="325" y="1384"/>
                      <a:pt x="325" y="1351"/>
                    </a:cubicBezTo>
                    <a:cubicBezTo>
                      <a:pt x="378" y="1066"/>
                      <a:pt x="378" y="1066"/>
                      <a:pt x="378" y="1066"/>
                    </a:cubicBezTo>
                    <a:cubicBezTo>
                      <a:pt x="298" y="264"/>
                      <a:pt x="298" y="264"/>
                      <a:pt x="298" y="264"/>
                    </a:cubicBezTo>
                    <a:cubicBezTo>
                      <a:pt x="73" y="198"/>
                      <a:pt x="73" y="198"/>
                      <a:pt x="73" y="198"/>
                    </a:cubicBezTo>
                    <a:cubicBezTo>
                      <a:pt x="47" y="185"/>
                      <a:pt x="27" y="172"/>
                      <a:pt x="14" y="145"/>
                    </a:cubicBezTo>
                    <a:cubicBezTo>
                      <a:pt x="7" y="125"/>
                      <a:pt x="0" y="99"/>
                      <a:pt x="7" y="72"/>
                    </a:cubicBezTo>
                    <a:cubicBezTo>
                      <a:pt x="20" y="46"/>
                      <a:pt x="33" y="26"/>
                      <a:pt x="60" y="13"/>
                    </a:cubicBezTo>
                    <a:cubicBezTo>
                      <a:pt x="80" y="6"/>
                      <a:pt x="106" y="0"/>
                      <a:pt x="133" y="6"/>
                    </a:cubicBezTo>
                    <a:cubicBezTo>
                      <a:pt x="424" y="99"/>
                      <a:pt x="424" y="99"/>
                      <a:pt x="424" y="99"/>
                    </a:cubicBezTo>
                    <a:cubicBezTo>
                      <a:pt x="438" y="106"/>
                      <a:pt x="457" y="119"/>
                      <a:pt x="464" y="132"/>
                    </a:cubicBezTo>
                    <a:cubicBezTo>
                      <a:pt x="477" y="145"/>
                      <a:pt x="484" y="165"/>
                      <a:pt x="490" y="185"/>
                    </a:cubicBezTo>
                    <a:cubicBezTo>
                      <a:pt x="504" y="344"/>
                      <a:pt x="504" y="344"/>
                      <a:pt x="504" y="344"/>
                    </a:cubicBezTo>
                    <a:cubicBezTo>
                      <a:pt x="1815" y="490"/>
                      <a:pt x="1815" y="490"/>
                      <a:pt x="1815" y="490"/>
                    </a:cubicBezTo>
                    <a:cubicBezTo>
                      <a:pt x="1842" y="496"/>
                      <a:pt x="1861" y="510"/>
                      <a:pt x="1881" y="529"/>
                    </a:cubicBezTo>
                    <a:close/>
                    <a:moveTo>
                      <a:pt x="577" y="1523"/>
                    </a:moveTo>
                    <a:lnTo>
                      <a:pt x="577" y="1523"/>
                    </a:lnTo>
                    <a:cubicBezTo>
                      <a:pt x="616" y="1523"/>
                      <a:pt x="649" y="1536"/>
                      <a:pt x="683" y="1562"/>
                    </a:cubicBezTo>
                    <a:cubicBezTo>
                      <a:pt x="709" y="1596"/>
                      <a:pt x="722" y="1629"/>
                      <a:pt x="722" y="1668"/>
                    </a:cubicBezTo>
                    <a:cubicBezTo>
                      <a:pt x="722" y="1715"/>
                      <a:pt x="709" y="1748"/>
                      <a:pt x="683" y="1781"/>
                    </a:cubicBezTo>
                    <a:cubicBezTo>
                      <a:pt x="649" y="1808"/>
                      <a:pt x="616" y="1827"/>
                      <a:pt x="577" y="1827"/>
                    </a:cubicBezTo>
                    <a:cubicBezTo>
                      <a:pt x="530" y="1827"/>
                      <a:pt x="497" y="1808"/>
                      <a:pt x="464" y="1781"/>
                    </a:cubicBezTo>
                    <a:cubicBezTo>
                      <a:pt x="438" y="1748"/>
                      <a:pt x="424" y="1715"/>
                      <a:pt x="424" y="1668"/>
                    </a:cubicBezTo>
                    <a:cubicBezTo>
                      <a:pt x="424" y="1629"/>
                      <a:pt x="438" y="1596"/>
                      <a:pt x="464" y="1562"/>
                    </a:cubicBezTo>
                    <a:cubicBezTo>
                      <a:pt x="497" y="1536"/>
                      <a:pt x="530" y="1523"/>
                      <a:pt x="577" y="1523"/>
                    </a:cubicBezTo>
                    <a:close/>
                    <a:moveTo>
                      <a:pt x="1464" y="1523"/>
                    </a:moveTo>
                    <a:lnTo>
                      <a:pt x="1464" y="1523"/>
                    </a:lnTo>
                    <a:cubicBezTo>
                      <a:pt x="1510" y="1523"/>
                      <a:pt x="1543" y="1536"/>
                      <a:pt x="1570" y="1562"/>
                    </a:cubicBezTo>
                    <a:cubicBezTo>
                      <a:pt x="1603" y="1596"/>
                      <a:pt x="1616" y="1629"/>
                      <a:pt x="1616" y="1668"/>
                    </a:cubicBezTo>
                    <a:cubicBezTo>
                      <a:pt x="1616" y="1715"/>
                      <a:pt x="1603" y="1748"/>
                      <a:pt x="1570" y="1781"/>
                    </a:cubicBezTo>
                    <a:cubicBezTo>
                      <a:pt x="1543" y="1808"/>
                      <a:pt x="1510" y="1827"/>
                      <a:pt x="1464" y="1827"/>
                    </a:cubicBezTo>
                    <a:cubicBezTo>
                      <a:pt x="1424" y="1827"/>
                      <a:pt x="1391" y="1808"/>
                      <a:pt x="1358" y="1781"/>
                    </a:cubicBezTo>
                    <a:cubicBezTo>
                      <a:pt x="1331" y="1748"/>
                      <a:pt x="1318" y="1715"/>
                      <a:pt x="1318" y="1668"/>
                    </a:cubicBezTo>
                    <a:cubicBezTo>
                      <a:pt x="1318" y="1629"/>
                      <a:pt x="1331" y="1596"/>
                      <a:pt x="1358" y="1562"/>
                    </a:cubicBezTo>
                    <a:cubicBezTo>
                      <a:pt x="1391" y="1536"/>
                      <a:pt x="1424" y="1523"/>
                      <a:pt x="1464" y="1523"/>
                    </a:cubicBezTo>
                    <a:close/>
                    <a:moveTo>
                      <a:pt x="1464" y="1523"/>
                    </a:moveTo>
                    <a:lnTo>
                      <a:pt x="1464" y="1523"/>
                    </a:ln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grpSp>
        <p:grpSp>
          <p:nvGrpSpPr>
            <p:cNvPr id="24" name="Group 8"/>
            <p:cNvGrpSpPr/>
            <p:nvPr/>
          </p:nvGrpSpPr>
          <p:grpSpPr>
            <a:xfrm>
              <a:off x="19216354" y="4730006"/>
              <a:ext cx="707114" cy="706645"/>
              <a:chOff x="16839319" y="4759159"/>
              <a:chExt cx="754311" cy="753810"/>
            </a:xfrm>
          </p:grpSpPr>
          <p:sp>
            <p:nvSpPr>
              <p:cNvPr id="64" name="Freeform 10"/>
              <p:cNvSpPr>
                <a:spLocks noChangeArrowheads="1"/>
              </p:cNvSpPr>
              <p:nvPr/>
            </p:nvSpPr>
            <p:spPr bwMode="auto">
              <a:xfrm>
                <a:off x="16839319" y="4759159"/>
                <a:ext cx="754311" cy="753810"/>
              </a:xfrm>
              <a:custGeom>
                <a:avLst/>
                <a:gdLst>
                  <a:gd name="T0" fmla="*/ 1582 w 1583"/>
                  <a:gd name="T1" fmla="*/ 794 h 1583"/>
                  <a:gd name="T2" fmla="*/ 1582 w 1583"/>
                  <a:gd name="T3" fmla="*/ 794 h 1583"/>
                  <a:gd name="T4" fmla="*/ 788 w 1583"/>
                  <a:gd name="T5" fmla="*/ 1582 h 1583"/>
                  <a:gd name="T6" fmla="*/ 0 w 1583"/>
                  <a:gd name="T7" fmla="*/ 794 h 1583"/>
                  <a:gd name="T8" fmla="*/ 788 w 1583"/>
                  <a:gd name="T9" fmla="*/ 0 h 1583"/>
                  <a:gd name="T10" fmla="*/ 1582 w 1583"/>
                  <a:gd name="T11" fmla="*/ 794 h 1583"/>
                </a:gdLst>
                <a:ahLst/>
                <a:cxnLst>
                  <a:cxn ang="0">
                    <a:pos x="T0" y="T1"/>
                  </a:cxn>
                  <a:cxn ang="0">
                    <a:pos x="T2" y="T3"/>
                  </a:cxn>
                  <a:cxn ang="0">
                    <a:pos x="T4" y="T5"/>
                  </a:cxn>
                  <a:cxn ang="0">
                    <a:pos x="T6" y="T7"/>
                  </a:cxn>
                  <a:cxn ang="0">
                    <a:pos x="T8" y="T9"/>
                  </a:cxn>
                  <a:cxn ang="0">
                    <a:pos x="T10" y="T11"/>
                  </a:cxn>
                </a:cxnLst>
                <a:rect l="0" t="0" r="r" b="b"/>
                <a:pathLst>
                  <a:path w="1583" h="1583">
                    <a:moveTo>
                      <a:pt x="1582" y="794"/>
                    </a:moveTo>
                    <a:lnTo>
                      <a:pt x="1582" y="794"/>
                    </a:lnTo>
                    <a:cubicBezTo>
                      <a:pt x="1582" y="1225"/>
                      <a:pt x="1225" y="1582"/>
                      <a:pt x="788" y="1582"/>
                    </a:cubicBezTo>
                    <a:cubicBezTo>
                      <a:pt x="351" y="1582"/>
                      <a:pt x="0" y="1225"/>
                      <a:pt x="0" y="794"/>
                    </a:cubicBezTo>
                    <a:cubicBezTo>
                      <a:pt x="0" y="357"/>
                      <a:pt x="351" y="0"/>
                      <a:pt x="788" y="0"/>
                    </a:cubicBezTo>
                    <a:cubicBezTo>
                      <a:pt x="1225" y="0"/>
                      <a:pt x="1582" y="357"/>
                      <a:pt x="1582" y="794"/>
                    </a:cubicBezTo>
                  </a:path>
                </a:pathLst>
              </a:custGeom>
              <a:solidFill>
                <a:schemeClr val="accent4">
                  <a:lumMod val="60000"/>
                  <a:lumOff val="40000"/>
                </a:schemeClr>
              </a:solidFill>
              <a:ln>
                <a:noFill/>
              </a:ln>
              <a:effectLst/>
            </p:spPr>
            <p:txBody>
              <a:bodyPr wrap="none" anchor="ctr"/>
              <a:lstStyle/>
              <a:p>
                <a:endParaRPr lang="en-US" sz="675" dirty="0">
                  <a:solidFill>
                    <a:prstClr val="black"/>
                  </a:solidFill>
                  <a:latin typeface="Calibri Light"/>
                </a:endParaRPr>
              </a:p>
            </p:txBody>
          </p:sp>
          <p:sp>
            <p:nvSpPr>
              <p:cNvPr id="65" name="Freeform 11"/>
              <p:cNvSpPr>
                <a:spLocks noChangeArrowheads="1"/>
              </p:cNvSpPr>
              <p:nvPr/>
            </p:nvSpPr>
            <p:spPr bwMode="auto">
              <a:xfrm>
                <a:off x="16984703" y="4900235"/>
                <a:ext cx="463543" cy="469552"/>
              </a:xfrm>
              <a:custGeom>
                <a:avLst/>
                <a:gdLst>
                  <a:gd name="T0" fmla="*/ 794 w 974"/>
                  <a:gd name="T1" fmla="*/ 629 h 988"/>
                  <a:gd name="T2" fmla="*/ 794 w 974"/>
                  <a:gd name="T3" fmla="*/ 629 h 988"/>
                  <a:gd name="T4" fmla="*/ 655 w 974"/>
                  <a:gd name="T5" fmla="*/ 695 h 988"/>
                  <a:gd name="T6" fmla="*/ 351 w 974"/>
                  <a:gd name="T7" fmla="*/ 543 h 988"/>
                  <a:gd name="T8" fmla="*/ 358 w 974"/>
                  <a:gd name="T9" fmla="*/ 496 h 988"/>
                  <a:gd name="T10" fmla="*/ 351 w 974"/>
                  <a:gd name="T11" fmla="*/ 443 h 988"/>
                  <a:gd name="T12" fmla="*/ 655 w 974"/>
                  <a:gd name="T13" fmla="*/ 284 h 988"/>
                  <a:gd name="T14" fmla="*/ 794 w 974"/>
                  <a:gd name="T15" fmla="*/ 357 h 988"/>
                  <a:gd name="T16" fmla="*/ 973 w 974"/>
                  <a:gd name="T17" fmla="*/ 178 h 988"/>
                  <a:gd name="T18" fmla="*/ 794 w 974"/>
                  <a:gd name="T19" fmla="*/ 0 h 988"/>
                  <a:gd name="T20" fmla="*/ 615 w 974"/>
                  <a:gd name="T21" fmla="*/ 178 h 988"/>
                  <a:gd name="T22" fmla="*/ 622 w 974"/>
                  <a:gd name="T23" fmla="*/ 225 h 988"/>
                  <a:gd name="T24" fmla="*/ 318 w 974"/>
                  <a:gd name="T25" fmla="*/ 384 h 988"/>
                  <a:gd name="T26" fmla="*/ 179 w 974"/>
                  <a:gd name="T27" fmla="*/ 311 h 988"/>
                  <a:gd name="T28" fmla="*/ 0 w 974"/>
                  <a:gd name="T29" fmla="*/ 496 h 988"/>
                  <a:gd name="T30" fmla="*/ 179 w 974"/>
                  <a:gd name="T31" fmla="*/ 675 h 988"/>
                  <a:gd name="T32" fmla="*/ 318 w 974"/>
                  <a:gd name="T33" fmla="*/ 602 h 988"/>
                  <a:gd name="T34" fmla="*/ 622 w 974"/>
                  <a:gd name="T35" fmla="*/ 755 h 988"/>
                  <a:gd name="T36" fmla="*/ 615 w 974"/>
                  <a:gd name="T37" fmla="*/ 808 h 988"/>
                  <a:gd name="T38" fmla="*/ 794 w 974"/>
                  <a:gd name="T39" fmla="*/ 987 h 988"/>
                  <a:gd name="T40" fmla="*/ 973 w 974"/>
                  <a:gd name="T41" fmla="*/ 808 h 988"/>
                  <a:gd name="T42" fmla="*/ 794 w 974"/>
                  <a:gd name="T43" fmla="*/ 629 h 988"/>
                  <a:gd name="T44" fmla="*/ 794 w 974"/>
                  <a:gd name="T45" fmla="*/ 629 h 988"/>
                  <a:gd name="T46" fmla="*/ 794 w 974"/>
                  <a:gd name="T47" fmla="*/ 629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4" h="988">
                    <a:moveTo>
                      <a:pt x="794" y="629"/>
                    </a:moveTo>
                    <a:lnTo>
                      <a:pt x="794" y="629"/>
                    </a:lnTo>
                    <a:cubicBezTo>
                      <a:pt x="734" y="629"/>
                      <a:pt x="688" y="655"/>
                      <a:pt x="655" y="695"/>
                    </a:cubicBezTo>
                    <a:cubicBezTo>
                      <a:pt x="351" y="543"/>
                      <a:pt x="351" y="543"/>
                      <a:pt x="351" y="543"/>
                    </a:cubicBezTo>
                    <a:cubicBezTo>
                      <a:pt x="351" y="523"/>
                      <a:pt x="358" y="510"/>
                      <a:pt x="358" y="496"/>
                    </a:cubicBezTo>
                    <a:cubicBezTo>
                      <a:pt x="358" y="477"/>
                      <a:pt x="351" y="457"/>
                      <a:pt x="351" y="443"/>
                    </a:cubicBezTo>
                    <a:cubicBezTo>
                      <a:pt x="655" y="284"/>
                      <a:pt x="655" y="284"/>
                      <a:pt x="655" y="284"/>
                    </a:cubicBezTo>
                    <a:cubicBezTo>
                      <a:pt x="681" y="331"/>
                      <a:pt x="734" y="357"/>
                      <a:pt x="794" y="357"/>
                    </a:cubicBezTo>
                    <a:cubicBezTo>
                      <a:pt x="893" y="357"/>
                      <a:pt x="973" y="278"/>
                      <a:pt x="973" y="178"/>
                    </a:cubicBezTo>
                    <a:cubicBezTo>
                      <a:pt x="973" y="79"/>
                      <a:pt x="893" y="0"/>
                      <a:pt x="794" y="0"/>
                    </a:cubicBezTo>
                    <a:cubicBezTo>
                      <a:pt x="694" y="0"/>
                      <a:pt x="615" y="79"/>
                      <a:pt x="615" y="178"/>
                    </a:cubicBezTo>
                    <a:cubicBezTo>
                      <a:pt x="615" y="198"/>
                      <a:pt x="615" y="212"/>
                      <a:pt x="622" y="225"/>
                    </a:cubicBezTo>
                    <a:cubicBezTo>
                      <a:pt x="318" y="384"/>
                      <a:pt x="318" y="384"/>
                      <a:pt x="318" y="384"/>
                    </a:cubicBezTo>
                    <a:cubicBezTo>
                      <a:pt x="285" y="337"/>
                      <a:pt x="232" y="311"/>
                      <a:pt x="179" y="311"/>
                    </a:cubicBezTo>
                    <a:cubicBezTo>
                      <a:pt x="79" y="311"/>
                      <a:pt x="0" y="397"/>
                      <a:pt x="0" y="496"/>
                    </a:cubicBezTo>
                    <a:cubicBezTo>
                      <a:pt x="0" y="589"/>
                      <a:pt x="79" y="675"/>
                      <a:pt x="179" y="675"/>
                    </a:cubicBezTo>
                    <a:cubicBezTo>
                      <a:pt x="238" y="675"/>
                      <a:pt x="285" y="642"/>
                      <a:pt x="318" y="602"/>
                    </a:cubicBezTo>
                    <a:cubicBezTo>
                      <a:pt x="622" y="755"/>
                      <a:pt x="622" y="755"/>
                      <a:pt x="622" y="755"/>
                    </a:cubicBezTo>
                    <a:cubicBezTo>
                      <a:pt x="622" y="775"/>
                      <a:pt x="615" y="788"/>
                      <a:pt x="615" y="808"/>
                    </a:cubicBezTo>
                    <a:cubicBezTo>
                      <a:pt x="615" y="907"/>
                      <a:pt x="694" y="987"/>
                      <a:pt x="794" y="987"/>
                    </a:cubicBezTo>
                    <a:cubicBezTo>
                      <a:pt x="893" y="987"/>
                      <a:pt x="973" y="907"/>
                      <a:pt x="973" y="808"/>
                    </a:cubicBezTo>
                    <a:cubicBezTo>
                      <a:pt x="973" y="708"/>
                      <a:pt x="893" y="629"/>
                      <a:pt x="794" y="629"/>
                    </a:cubicBezTo>
                    <a:close/>
                    <a:moveTo>
                      <a:pt x="794" y="629"/>
                    </a:moveTo>
                    <a:lnTo>
                      <a:pt x="794" y="629"/>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grpSp>
          <p:nvGrpSpPr>
            <p:cNvPr id="25" name="Group 14"/>
            <p:cNvGrpSpPr/>
            <p:nvPr/>
          </p:nvGrpSpPr>
          <p:grpSpPr>
            <a:xfrm>
              <a:off x="14636808" y="5418887"/>
              <a:ext cx="1050796" cy="1048123"/>
              <a:chOff x="14636808" y="5418887"/>
              <a:chExt cx="1050796" cy="1048123"/>
            </a:xfrm>
          </p:grpSpPr>
          <p:sp>
            <p:nvSpPr>
              <p:cNvPr id="59" name="Freeform 12"/>
              <p:cNvSpPr>
                <a:spLocks noChangeArrowheads="1"/>
              </p:cNvSpPr>
              <p:nvPr/>
            </p:nvSpPr>
            <p:spPr bwMode="auto">
              <a:xfrm>
                <a:off x="14636808" y="5418887"/>
                <a:ext cx="1050796" cy="1048123"/>
              </a:xfrm>
              <a:custGeom>
                <a:avLst/>
                <a:gdLst>
                  <a:gd name="T0" fmla="*/ 2351 w 2352"/>
                  <a:gd name="T1" fmla="*/ 1172 h 2345"/>
                  <a:gd name="T2" fmla="*/ 2351 w 2352"/>
                  <a:gd name="T3" fmla="*/ 1172 h 2345"/>
                  <a:gd name="T4" fmla="*/ 1179 w 2352"/>
                  <a:gd name="T5" fmla="*/ 2344 h 2345"/>
                  <a:gd name="T6" fmla="*/ 0 w 2352"/>
                  <a:gd name="T7" fmla="*/ 1172 h 2345"/>
                  <a:gd name="T8" fmla="*/ 1179 w 2352"/>
                  <a:gd name="T9" fmla="*/ 0 h 2345"/>
                  <a:gd name="T10" fmla="*/ 2351 w 2352"/>
                  <a:gd name="T11" fmla="*/ 1172 h 2345"/>
                </a:gdLst>
                <a:ahLst/>
                <a:cxnLst>
                  <a:cxn ang="0">
                    <a:pos x="T0" y="T1"/>
                  </a:cxn>
                  <a:cxn ang="0">
                    <a:pos x="T2" y="T3"/>
                  </a:cxn>
                  <a:cxn ang="0">
                    <a:pos x="T4" y="T5"/>
                  </a:cxn>
                  <a:cxn ang="0">
                    <a:pos x="T6" y="T7"/>
                  </a:cxn>
                  <a:cxn ang="0">
                    <a:pos x="T8" y="T9"/>
                  </a:cxn>
                  <a:cxn ang="0">
                    <a:pos x="T10" y="T11"/>
                  </a:cxn>
                </a:cxnLst>
                <a:rect l="0" t="0" r="r" b="b"/>
                <a:pathLst>
                  <a:path w="2352" h="2345">
                    <a:moveTo>
                      <a:pt x="2351" y="1172"/>
                    </a:moveTo>
                    <a:lnTo>
                      <a:pt x="2351" y="1172"/>
                    </a:lnTo>
                    <a:cubicBezTo>
                      <a:pt x="2351" y="1821"/>
                      <a:pt x="1822" y="2344"/>
                      <a:pt x="1179" y="2344"/>
                    </a:cubicBezTo>
                    <a:cubicBezTo>
                      <a:pt x="530" y="2344"/>
                      <a:pt x="0" y="1821"/>
                      <a:pt x="0" y="1172"/>
                    </a:cubicBezTo>
                    <a:cubicBezTo>
                      <a:pt x="0" y="523"/>
                      <a:pt x="530" y="0"/>
                      <a:pt x="1179" y="0"/>
                    </a:cubicBezTo>
                    <a:cubicBezTo>
                      <a:pt x="1822" y="0"/>
                      <a:pt x="2351" y="523"/>
                      <a:pt x="2351" y="1172"/>
                    </a:cubicBezTo>
                  </a:path>
                </a:pathLst>
              </a:custGeom>
              <a:solidFill>
                <a:schemeClr val="accent6"/>
              </a:solidFill>
              <a:ln>
                <a:noFill/>
              </a:ln>
              <a:effectLst/>
            </p:spPr>
            <p:txBody>
              <a:bodyPr wrap="none" anchor="ctr"/>
              <a:lstStyle/>
              <a:p>
                <a:endParaRPr lang="en-US" sz="675" dirty="0">
                  <a:solidFill>
                    <a:prstClr val="black"/>
                  </a:solidFill>
                  <a:latin typeface="Calibri Light"/>
                </a:endParaRPr>
              </a:p>
            </p:txBody>
          </p:sp>
          <p:sp>
            <p:nvSpPr>
              <p:cNvPr id="60" name="Freeform 13"/>
              <p:cNvSpPr>
                <a:spLocks noChangeArrowheads="1"/>
              </p:cNvSpPr>
              <p:nvPr/>
            </p:nvSpPr>
            <p:spPr bwMode="auto">
              <a:xfrm>
                <a:off x="14690137" y="5470208"/>
                <a:ext cx="944136" cy="943508"/>
              </a:xfrm>
              <a:custGeom>
                <a:avLst/>
                <a:gdLst>
                  <a:gd name="T0" fmla="*/ 1059 w 2113"/>
                  <a:gd name="T1" fmla="*/ 2112 h 2113"/>
                  <a:gd name="T2" fmla="*/ 1059 w 2113"/>
                  <a:gd name="T3" fmla="*/ 2112 h 2113"/>
                  <a:gd name="T4" fmla="*/ 0 w 2113"/>
                  <a:gd name="T5" fmla="*/ 1059 h 2113"/>
                  <a:gd name="T6" fmla="*/ 1059 w 2113"/>
                  <a:gd name="T7" fmla="*/ 0 h 2113"/>
                  <a:gd name="T8" fmla="*/ 2112 w 2113"/>
                  <a:gd name="T9" fmla="*/ 1059 h 2113"/>
                  <a:gd name="T10" fmla="*/ 1059 w 2113"/>
                  <a:gd name="T11" fmla="*/ 2112 h 2113"/>
                  <a:gd name="T12" fmla="*/ 1059 w 2113"/>
                  <a:gd name="T13" fmla="*/ 132 h 2113"/>
                  <a:gd name="T14" fmla="*/ 1059 w 2113"/>
                  <a:gd name="T15" fmla="*/ 132 h 2113"/>
                  <a:gd name="T16" fmla="*/ 126 w 2113"/>
                  <a:gd name="T17" fmla="*/ 1059 h 2113"/>
                  <a:gd name="T18" fmla="*/ 1059 w 2113"/>
                  <a:gd name="T19" fmla="*/ 1987 h 2113"/>
                  <a:gd name="T20" fmla="*/ 1986 w 2113"/>
                  <a:gd name="T21" fmla="*/ 1059 h 2113"/>
                  <a:gd name="T22" fmla="*/ 1059 w 2113"/>
                  <a:gd name="T23" fmla="*/ 132 h 2113"/>
                  <a:gd name="T24" fmla="*/ 1059 w 2113"/>
                  <a:gd name="T25" fmla="*/ 132 h 2113"/>
                  <a:gd name="T26" fmla="*/ 1059 w 2113"/>
                  <a:gd name="T27" fmla="*/ 132 h 2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3" h="2113">
                    <a:moveTo>
                      <a:pt x="1059" y="2112"/>
                    </a:moveTo>
                    <a:lnTo>
                      <a:pt x="1059" y="2112"/>
                    </a:lnTo>
                    <a:cubicBezTo>
                      <a:pt x="476" y="2112"/>
                      <a:pt x="0" y="1642"/>
                      <a:pt x="0" y="1059"/>
                    </a:cubicBezTo>
                    <a:cubicBezTo>
                      <a:pt x="0" y="477"/>
                      <a:pt x="476" y="0"/>
                      <a:pt x="1059" y="0"/>
                    </a:cubicBezTo>
                    <a:cubicBezTo>
                      <a:pt x="1635" y="0"/>
                      <a:pt x="2112" y="477"/>
                      <a:pt x="2112" y="1059"/>
                    </a:cubicBezTo>
                    <a:cubicBezTo>
                      <a:pt x="2112" y="1642"/>
                      <a:pt x="1635" y="2112"/>
                      <a:pt x="1059" y="2112"/>
                    </a:cubicBezTo>
                    <a:close/>
                    <a:moveTo>
                      <a:pt x="1059" y="132"/>
                    </a:moveTo>
                    <a:lnTo>
                      <a:pt x="1059" y="132"/>
                    </a:lnTo>
                    <a:cubicBezTo>
                      <a:pt x="543" y="132"/>
                      <a:pt x="126" y="543"/>
                      <a:pt x="126" y="1059"/>
                    </a:cubicBezTo>
                    <a:cubicBezTo>
                      <a:pt x="126" y="1569"/>
                      <a:pt x="543" y="1987"/>
                      <a:pt x="1059" y="1987"/>
                    </a:cubicBezTo>
                    <a:cubicBezTo>
                      <a:pt x="1569" y="1987"/>
                      <a:pt x="1986" y="1569"/>
                      <a:pt x="1986" y="1059"/>
                    </a:cubicBezTo>
                    <a:cubicBezTo>
                      <a:pt x="1986" y="543"/>
                      <a:pt x="1569" y="132"/>
                      <a:pt x="1059" y="132"/>
                    </a:cubicBezTo>
                    <a:close/>
                    <a:moveTo>
                      <a:pt x="1059" y="132"/>
                    </a:moveTo>
                    <a:lnTo>
                      <a:pt x="1059" y="132"/>
                    </a:ln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sp>
            <p:nvSpPr>
              <p:cNvPr id="61" name="Freeform 14"/>
              <p:cNvSpPr>
                <a:spLocks noChangeArrowheads="1"/>
              </p:cNvSpPr>
              <p:nvPr/>
            </p:nvSpPr>
            <p:spPr bwMode="auto">
              <a:xfrm>
                <a:off x="15314295" y="5659699"/>
                <a:ext cx="134312" cy="134223"/>
              </a:xfrm>
              <a:custGeom>
                <a:avLst/>
                <a:gdLst>
                  <a:gd name="T0" fmla="*/ 14 w 306"/>
                  <a:gd name="T1" fmla="*/ 291 h 305"/>
                  <a:gd name="T2" fmla="*/ 14 w 306"/>
                  <a:gd name="T3" fmla="*/ 291 h 305"/>
                  <a:gd name="T4" fmla="*/ 53 w 306"/>
                  <a:gd name="T5" fmla="*/ 291 h 305"/>
                  <a:gd name="T6" fmla="*/ 292 w 306"/>
                  <a:gd name="T7" fmla="*/ 53 h 305"/>
                  <a:gd name="T8" fmla="*/ 292 w 306"/>
                  <a:gd name="T9" fmla="*/ 13 h 305"/>
                  <a:gd name="T10" fmla="*/ 245 w 306"/>
                  <a:gd name="T11" fmla="*/ 13 h 305"/>
                  <a:gd name="T12" fmla="*/ 14 w 306"/>
                  <a:gd name="T13" fmla="*/ 245 h 305"/>
                  <a:gd name="T14" fmla="*/ 14 w 306"/>
                  <a:gd name="T15" fmla="*/ 291 h 305"/>
                  <a:gd name="T16" fmla="*/ 14 w 306"/>
                  <a:gd name="T17" fmla="*/ 291 h 305"/>
                  <a:gd name="T18" fmla="*/ 14 w 306"/>
                  <a:gd name="T19" fmla="*/ 29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5">
                    <a:moveTo>
                      <a:pt x="14" y="291"/>
                    </a:moveTo>
                    <a:lnTo>
                      <a:pt x="14" y="291"/>
                    </a:lnTo>
                    <a:cubicBezTo>
                      <a:pt x="27" y="304"/>
                      <a:pt x="40" y="304"/>
                      <a:pt x="53" y="291"/>
                    </a:cubicBezTo>
                    <a:cubicBezTo>
                      <a:pt x="292" y="53"/>
                      <a:pt x="292" y="53"/>
                      <a:pt x="292" y="53"/>
                    </a:cubicBezTo>
                    <a:cubicBezTo>
                      <a:pt x="305" y="39"/>
                      <a:pt x="305" y="19"/>
                      <a:pt x="292" y="13"/>
                    </a:cubicBezTo>
                    <a:cubicBezTo>
                      <a:pt x="279" y="0"/>
                      <a:pt x="259" y="0"/>
                      <a:pt x="245" y="13"/>
                    </a:cubicBezTo>
                    <a:cubicBezTo>
                      <a:pt x="14" y="245"/>
                      <a:pt x="14" y="245"/>
                      <a:pt x="14" y="245"/>
                    </a:cubicBezTo>
                    <a:cubicBezTo>
                      <a:pt x="0" y="258"/>
                      <a:pt x="0" y="278"/>
                      <a:pt x="14" y="291"/>
                    </a:cubicBezTo>
                    <a:close/>
                    <a:moveTo>
                      <a:pt x="14" y="291"/>
                    </a:moveTo>
                    <a:lnTo>
                      <a:pt x="14" y="291"/>
                    </a:ln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sp>
            <p:nvSpPr>
              <p:cNvPr id="62" name="Freeform 15"/>
              <p:cNvSpPr>
                <a:spLocks noChangeArrowheads="1"/>
              </p:cNvSpPr>
              <p:nvPr/>
            </p:nvSpPr>
            <p:spPr bwMode="auto">
              <a:xfrm>
                <a:off x="15178007" y="5839321"/>
                <a:ext cx="79008" cy="78955"/>
              </a:xfrm>
              <a:custGeom>
                <a:avLst/>
                <a:gdLst>
                  <a:gd name="T0" fmla="*/ 145 w 180"/>
                  <a:gd name="T1" fmla="*/ 33 h 179"/>
                  <a:gd name="T2" fmla="*/ 145 w 180"/>
                  <a:gd name="T3" fmla="*/ 33 h 179"/>
                  <a:gd name="T4" fmla="*/ 99 w 180"/>
                  <a:gd name="T5" fmla="*/ 6 h 179"/>
                  <a:gd name="T6" fmla="*/ 53 w 180"/>
                  <a:gd name="T7" fmla="*/ 0 h 179"/>
                  <a:gd name="T8" fmla="*/ 20 w 180"/>
                  <a:gd name="T9" fmla="*/ 19 h 179"/>
                  <a:gd name="T10" fmla="*/ 0 w 180"/>
                  <a:gd name="T11" fmla="*/ 46 h 179"/>
                  <a:gd name="T12" fmla="*/ 0 w 180"/>
                  <a:gd name="T13" fmla="*/ 79 h 179"/>
                  <a:gd name="T14" fmla="*/ 6 w 180"/>
                  <a:gd name="T15" fmla="*/ 112 h 179"/>
                  <a:gd name="T16" fmla="*/ 33 w 180"/>
                  <a:gd name="T17" fmla="*/ 145 h 179"/>
                  <a:gd name="T18" fmla="*/ 66 w 180"/>
                  <a:gd name="T19" fmla="*/ 172 h 179"/>
                  <a:gd name="T20" fmla="*/ 99 w 180"/>
                  <a:gd name="T21" fmla="*/ 178 h 179"/>
                  <a:gd name="T22" fmla="*/ 132 w 180"/>
                  <a:gd name="T23" fmla="*/ 178 h 179"/>
                  <a:gd name="T24" fmla="*/ 159 w 180"/>
                  <a:gd name="T25" fmla="*/ 158 h 179"/>
                  <a:gd name="T26" fmla="*/ 179 w 180"/>
                  <a:gd name="T27" fmla="*/ 125 h 179"/>
                  <a:gd name="T28" fmla="*/ 172 w 180"/>
                  <a:gd name="T29" fmla="*/ 79 h 179"/>
                  <a:gd name="T30" fmla="*/ 145 w 180"/>
                  <a:gd name="T31" fmla="*/ 33 h 179"/>
                  <a:gd name="T32" fmla="*/ 145 w 180"/>
                  <a:gd name="T33" fmla="*/ 33 h 179"/>
                  <a:gd name="T34" fmla="*/ 145 w 180"/>
                  <a:gd name="T35"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79">
                    <a:moveTo>
                      <a:pt x="145" y="33"/>
                    </a:moveTo>
                    <a:lnTo>
                      <a:pt x="145" y="33"/>
                    </a:lnTo>
                    <a:cubicBezTo>
                      <a:pt x="126" y="19"/>
                      <a:pt x="112" y="13"/>
                      <a:pt x="99" y="6"/>
                    </a:cubicBezTo>
                    <a:cubicBezTo>
                      <a:pt x="86" y="0"/>
                      <a:pt x="73" y="0"/>
                      <a:pt x="53" y="0"/>
                    </a:cubicBezTo>
                    <a:cubicBezTo>
                      <a:pt x="39" y="6"/>
                      <a:pt x="33" y="13"/>
                      <a:pt x="20" y="19"/>
                    </a:cubicBezTo>
                    <a:cubicBezTo>
                      <a:pt x="13" y="33"/>
                      <a:pt x="6" y="39"/>
                      <a:pt x="0" y="46"/>
                    </a:cubicBezTo>
                    <a:cubicBezTo>
                      <a:pt x="0" y="59"/>
                      <a:pt x="0" y="66"/>
                      <a:pt x="0" y="79"/>
                    </a:cubicBezTo>
                    <a:cubicBezTo>
                      <a:pt x="0" y="86"/>
                      <a:pt x="0" y="99"/>
                      <a:pt x="6" y="112"/>
                    </a:cubicBezTo>
                    <a:cubicBezTo>
                      <a:pt x="13" y="119"/>
                      <a:pt x="20" y="132"/>
                      <a:pt x="33" y="145"/>
                    </a:cubicBezTo>
                    <a:cubicBezTo>
                      <a:pt x="46" y="152"/>
                      <a:pt x="53" y="165"/>
                      <a:pt x="66" y="172"/>
                    </a:cubicBezTo>
                    <a:cubicBezTo>
                      <a:pt x="79" y="178"/>
                      <a:pt x="92" y="178"/>
                      <a:pt x="99" y="178"/>
                    </a:cubicBezTo>
                    <a:cubicBezTo>
                      <a:pt x="112" y="178"/>
                      <a:pt x="119" y="178"/>
                      <a:pt x="132" y="178"/>
                    </a:cubicBezTo>
                    <a:cubicBezTo>
                      <a:pt x="139" y="172"/>
                      <a:pt x="145" y="165"/>
                      <a:pt x="159" y="158"/>
                    </a:cubicBezTo>
                    <a:cubicBezTo>
                      <a:pt x="165" y="145"/>
                      <a:pt x="172" y="139"/>
                      <a:pt x="179" y="125"/>
                    </a:cubicBezTo>
                    <a:cubicBezTo>
                      <a:pt x="179" y="112"/>
                      <a:pt x="179" y="92"/>
                      <a:pt x="172" y="79"/>
                    </a:cubicBezTo>
                    <a:cubicBezTo>
                      <a:pt x="165" y="66"/>
                      <a:pt x="159" y="53"/>
                      <a:pt x="145" y="33"/>
                    </a:cubicBezTo>
                    <a:close/>
                    <a:moveTo>
                      <a:pt x="145" y="33"/>
                    </a:moveTo>
                    <a:lnTo>
                      <a:pt x="145" y="33"/>
                    </a:ln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sp>
            <p:nvSpPr>
              <p:cNvPr id="63" name="Freeform 16"/>
              <p:cNvSpPr>
                <a:spLocks noChangeArrowheads="1"/>
              </p:cNvSpPr>
              <p:nvPr/>
            </p:nvSpPr>
            <p:spPr bwMode="auto">
              <a:xfrm>
                <a:off x="14877780" y="5677464"/>
                <a:ext cx="553050" cy="550708"/>
              </a:xfrm>
              <a:custGeom>
                <a:avLst/>
                <a:gdLst>
                  <a:gd name="T0" fmla="*/ 1205 w 1239"/>
                  <a:gd name="T1" fmla="*/ 206 h 1233"/>
                  <a:gd name="T2" fmla="*/ 1106 w 1239"/>
                  <a:gd name="T3" fmla="*/ 212 h 1233"/>
                  <a:gd name="T4" fmla="*/ 914 w 1239"/>
                  <a:gd name="T5" fmla="*/ 318 h 1233"/>
                  <a:gd name="T6" fmla="*/ 1020 w 1239"/>
                  <a:gd name="T7" fmla="*/ 126 h 1233"/>
                  <a:gd name="T8" fmla="*/ 1033 w 1239"/>
                  <a:gd name="T9" fmla="*/ 27 h 1233"/>
                  <a:gd name="T10" fmla="*/ 26 w 1239"/>
                  <a:gd name="T11" fmla="*/ 656 h 1233"/>
                  <a:gd name="T12" fmla="*/ 470 w 1239"/>
                  <a:gd name="T13" fmla="*/ 1206 h 1233"/>
                  <a:gd name="T14" fmla="*/ 1205 w 1239"/>
                  <a:gd name="T15" fmla="*/ 576 h 1233"/>
                  <a:gd name="T16" fmla="*/ 516 w 1239"/>
                  <a:gd name="T17" fmla="*/ 881 h 1233"/>
                  <a:gd name="T18" fmla="*/ 483 w 1239"/>
                  <a:gd name="T19" fmla="*/ 927 h 1233"/>
                  <a:gd name="T20" fmla="*/ 384 w 1239"/>
                  <a:gd name="T21" fmla="*/ 967 h 1233"/>
                  <a:gd name="T22" fmla="*/ 344 w 1239"/>
                  <a:gd name="T23" fmla="*/ 927 h 1233"/>
                  <a:gd name="T24" fmla="*/ 364 w 1239"/>
                  <a:gd name="T25" fmla="*/ 907 h 1233"/>
                  <a:gd name="T26" fmla="*/ 404 w 1239"/>
                  <a:gd name="T27" fmla="*/ 921 h 1233"/>
                  <a:gd name="T28" fmla="*/ 450 w 1239"/>
                  <a:gd name="T29" fmla="*/ 901 h 1233"/>
                  <a:gd name="T30" fmla="*/ 463 w 1239"/>
                  <a:gd name="T31" fmla="*/ 835 h 1233"/>
                  <a:gd name="T32" fmla="*/ 417 w 1239"/>
                  <a:gd name="T33" fmla="*/ 828 h 1233"/>
                  <a:gd name="T34" fmla="*/ 338 w 1239"/>
                  <a:gd name="T35" fmla="*/ 868 h 1233"/>
                  <a:gd name="T36" fmla="*/ 265 w 1239"/>
                  <a:gd name="T37" fmla="*/ 854 h 1233"/>
                  <a:gd name="T38" fmla="*/ 251 w 1239"/>
                  <a:gd name="T39" fmla="*/ 775 h 1233"/>
                  <a:gd name="T40" fmla="*/ 318 w 1239"/>
                  <a:gd name="T41" fmla="*/ 702 h 1233"/>
                  <a:gd name="T42" fmla="*/ 377 w 1239"/>
                  <a:gd name="T43" fmla="*/ 696 h 1233"/>
                  <a:gd name="T44" fmla="*/ 404 w 1239"/>
                  <a:gd name="T45" fmla="*/ 722 h 1233"/>
                  <a:gd name="T46" fmla="*/ 384 w 1239"/>
                  <a:gd name="T47" fmla="*/ 749 h 1233"/>
                  <a:gd name="T48" fmla="*/ 338 w 1239"/>
                  <a:gd name="T49" fmla="*/ 742 h 1233"/>
                  <a:gd name="T50" fmla="*/ 291 w 1239"/>
                  <a:gd name="T51" fmla="*/ 788 h 1233"/>
                  <a:gd name="T52" fmla="*/ 311 w 1239"/>
                  <a:gd name="T53" fmla="*/ 821 h 1233"/>
                  <a:gd name="T54" fmla="*/ 344 w 1239"/>
                  <a:gd name="T55" fmla="*/ 815 h 1233"/>
                  <a:gd name="T56" fmla="*/ 404 w 1239"/>
                  <a:gd name="T57" fmla="*/ 782 h 1233"/>
                  <a:gd name="T58" fmla="*/ 470 w 1239"/>
                  <a:gd name="T59" fmla="*/ 768 h 1233"/>
                  <a:gd name="T60" fmla="*/ 523 w 1239"/>
                  <a:gd name="T61" fmla="*/ 828 h 1233"/>
                  <a:gd name="T62" fmla="*/ 722 w 1239"/>
                  <a:gd name="T63" fmla="*/ 682 h 1233"/>
                  <a:gd name="T64" fmla="*/ 616 w 1239"/>
                  <a:gd name="T65" fmla="*/ 788 h 1233"/>
                  <a:gd name="T66" fmla="*/ 563 w 1239"/>
                  <a:gd name="T67" fmla="*/ 788 h 1233"/>
                  <a:gd name="T68" fmla="*/ 410 w 1239"/>
                  <a:gd name="T69" fmla="*/ 629 h 1233"/>
                  <a:gd name="T70" fmla="*/ 424 w 1239"/>
                  <a:gd name="T71" fmla="*/ 596 h 1233"/>
                  <a:gd name="T72" fmla="*/ 543 w 1239"/>
                  <a:gd name="T73" fmla="*/ 484 h 1233"/>
                  <a:gd name="T74" fmla="*/ 563 w 1239"/>
                  <a:gd name="T75" fmla="*/ 510 h 1233"/>
                  <a:gd name="T76" fmla="*/ 463 w 1239"/>
                  <a:gd name="T77" fmla="*/ 616 h 1233"/>
                  <a:gd name="T78" fmla="*/ 596 w 1239"/>
                  <a:gd name="T79" fmla="*/ 583 h 1233"/>
                  <a:gd name="T80" fmla="*/ 629 w 1239"/>
                  <a:gd name="T81" fmla="*/ 576 h 1233"/>
                  <a:gd name="T82" fmla="*/ 622 w 1239"/>
                  <a:gd name="T83" fmla="*/ 610 h 1233"/>
                  <a:gd name="T84" fmla="*/ 596 w 1239"/>
                  <a:gd name="T85" fmla="*/ 742 h 1233"/>
                  <a:gd name="T86" fmla="*/ 708 w 1239"/>
                  <a:gd name="T87" fmla="*/ 643 h 1233"/>
                  <a:gd name="T88" fmla="*/ 728 w 1239"/>
                  <a:gd name="T89" fmla="*/ 669 h 1233"/>
                  <a:gd name="T90" fmla="*/ 887 w 1239"/>
                  <a:gd name="T91" fmla="*/ 504 h 1233"/>
                  <a:gd name="T92" fmla="*/ 854 w 1239"/>
                  <a:gd name="T93" fmla="*/ 557 h 1233"/>
                  <a:gd name="T94" fmla="*/ 761 w 1239"/>
                  <a:gd name="T95" fmla="*/ 596 h 1233"/>
                  <a:gd name="T96" fmla="*/ 662 w 1239"/>
                  <a:gd name="T97" fmla="*/ 550 h 1233"/>
                  <a:gd name="T98" fmla="*/ 616 w 1239"/>
                  <a:gd name="T99" fmla="*/ 451 h 1233"/>
                  <a:gd name="T100" fmla="*/ 655 w 1239"/>
                  <a:gd name="T101" fmla="*/ 358 h 1233"/>
                  <a:gd name="T102" fmla="*/ 788 w 1239"/>
                  <a:gd name="T103" fmla="*/ 318 h 1233"/>
                  <a:gd name="T104" fmla="*/ 887 w 1239"/>
                  <a:gd name="T105" fmla="*/ 404 h 1233"/>
                  <a:gd name="T106" fmla="*/ 887 w 1239"/>
                  <a:gd name="T107" fmla="*/ 504 h 1233"/>
                  <a:gd name="T108" fmla="*/ 887 w 1239"/>
                  <a:gd name="T109" fmla="*/ 504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9" h="1233">
                    <a:moveTo>
                      <a:pt x="1205" y="206"/>
                    </a:moveTo>
                    <a:lnTo>
                      <a:pt x="1205" y="206"/>
                    </a:lnTo>
                    <a:cubicBezTo>
                      <a:pt x="1166" y="159"/>
                      <a:pt x="1166" y="159"/>
                      <a:pt x="1166" y="159"/>
                    </a:cubicBezTo>
                    <a:cubicBezTo>
                      <a:pt x="1106" y="212"/>
                      <a:pt x="1106" y="212"/>
                      <a:pt x="1106" y="212"/>
                    </a:cubicBezTo>
                    <a:cubicBezTo>
                      <a:pt x="1113" y="252"/>
                      <a:pt x="1106" y="292"/>
                      <a:pt x="1079" y="318"/>
                    </a:cubicBezTo>
                    <a:cubicBezTo>
                      <a:pt x="1033" y="365"/>
                      <a:pt x="960" y="365"/>
                      <a:pt x="914" y="318"/>
                    </a:cubicBezTo>
                    <a:cubicBezTo>
                      <a:pt x="867" y="272"/>
                      <a:pt x="867" y="206"/>
                      <a:pt x="914" y="159"/>
                    </a:cubicBezTo>
                    <a:cubicBezTo>
                      <a:pt x="940" y="133"/>
                      <a:pt x="980" y="120"/>
                      <a:pt x="1020" y="126"/>
                    </a:cubicBezTo>
                    <a:cubicBezTo>
                      <a:pt x="1073" y="73"/>
                      <a:pt x="1073" y="73"/>
                      <a:pt x="1073" y="73"/>
                    </a:cubicBezTo>
                    <a:cubicBezTo>
                      <a:pt x="1033" y="27"/>
                      <a:pt x="1033" y="27"/>
                      <a:pt x="1033" y="27"/>
                    </a:cubicBezTo>
                    <a:cubicBezTo>
                      <a:pt x="1000" y="0"/>
                      <a:pt x="689" y="0"/>
                      <a:pt x="655" y="27"/>
                    </a:cubicBezTo>
                    <a:cubicBezTo>
                      <a:pt x="26" y="656"/>
                      <a:pt x="26" y="656"/>
                      <a:pt x="26" y="656"/>
                    </a:cubicBezTo>
                    <a:cubicBezTo>
                      <a:pt x="0" y="682"/>
                      <a:pt x="0" y="735"/>
                      <a:pt x="26" y="762"/>
                    </a:cubicBezTo>
                    <a:cubicBezTo>
                      <a:pt x="470" y="1206"/>
                      <a:pt x="470" y="1206"/>
                      <a:pt x="470" y="1206"/>
                    </a:cubicBezTo>
                    <a:cubicBezTo>
                      <a:pt x="503" y="1232"/>
                      <a:pt x="549" y="1232"/>
                      <a:pt x="583" y="1206"/>
                    </a:cubicBezTo>
                    <a:cubicBezTo>
                      <a:pt x="1205" y="576"/>
                      <a:pt x="1205" y="576"/>
                      <a:pt x="1205" y="576"/>
                    </a:cubicBezTo>
                    <a:cubicBezTo>
                      <a:pt x="1238" y="550"/>
                      <a:pt x="1238" y="232"/>
                      <a:pt x="1205" y="206"/>
                    </a:cubicBezTo>
                    <a:close/>
                    <a:moveTo>
                      <a:pt x="516" y="881"/>
                    </a:moveTo>
                    <a:lnTo>
                      <a:pt x="516" y="881"/>
                    </a:lnTo>
                    <a:cubicBezTo>
                      <a:pt x="510" y="894"/>
                      <a:pt x="496" y="914"/>
                      <a:pt x="483" y="927"/>
                    </a:cubicBezTo>
                    <a:cubicBezTo>
                      <a:pt x="463" y="947"/>
                      <a:pt x="443" y="960"/>
                      <a:pt x="424" y="960"/>
                    </a:cubicBezTo>
                    <a:cubicBezTo>
                      <a:pt x="410" y="967"/>
                      <a:pt x="397" y="967"/>
                      <a:pt x="384" y="967"/>
                    </a:cubicBezTo>
                    <a:cubicBezTo>
                      <a:pt x="371" y="960"/>
                      <a:pt x="357" y="954"/>
                      <a:pt x="351" y="947"/>
                    </a:cubicBezTo>
                    <a:cubicBezTo>
                      <a:pt x="344" y="941"/>
                      <a:pt x="344" y="934"/>
                      <a:pt x="344" y="927"/>
                    </a:cubicBezTo>
                    <a:cubicBezTo>
                      <a:pt x="344" y="921"/>
                      <a:pt x="344" y="921"/>
                      <a:pt x="351" y="914"/>
                    </a:cubicBezTo>
                    <a:cubicBezTo>
                      <a:pt x="351" y="907"/>
                      <a:pt x="357" y="907"/>
                      <a:pt x="364" y="907"/>
                    </a:cubicBezTo>
                    <a:cubicBezTo>
                      <a:pt x="371" y="907"/>
                      <a:pt x="377" y="907"/>
                      <a:pt x="384" y="907"/>
                    </a:cubicBezTo>
                    <a:cubicBezTo>
                      <a:pt x="391" y="914"/>
                      <a:pt x="397" y="914"/>
                      <a:pt x="404" y="921"/>
                    </a:cubicBezTo>
                    <a:cubicBezTo>
                      <a:pt x="410" y="921"/>
                      <a:pt x="424" y="921"/>
                      <a:pt x="430" y="914"/>
                    </a:cubicBezTo>
                    <a:cubicBezTo>
                      <a:pt x="437" y="914"/>
                      <a:pt x="443" y="907"/>
                      <a:pt x="450" y="901"/>
                    </a:cubicBezTo>
                    <a:cubicBezTo>
                      <a:pt x="463" y="888"/>
                      <a:pt x="470" y="874"/>
                      <a:pt x="470" y="861"/>
                    </a:cubicBezTo>
                    <a:cubicBezTo>
                      <a:pt x="477" y="848"/>
                      <a:pt x="470" y="841"/>
                      <a:pt x="463" y="835"/>
                    </a:cubicBezTo>
                    <a:cubicBezTo>
                      <a:pt x="457" y="828"/>
                      <a:pt x="450" y="821"/>
                      <a:pt x="443" y="821"/>
                    </a:cubicBezTo>
                    <a:cubicBezTo>
                      <a:pt x="437" y="821"/>
                      <a:pt x="424" y="828"/>
                      <a:pt x="417" y="828"/>
                    </a:cubicBezTo>
                    <a:cubicBezTo>
                      <a:pt x="410" y="835"/>
                      <a:pt x="397" y="841"/>
                      <a:pt x="384" y="848"/>
                    </a:cubicBezTo>
                    <a:cubicBezTo>
                      <a:pt x="371" y="854"/>
                      <a:pt x="357" y="868"/>
                      <a:pt x="338" y="868"/>
                    </a:cubicBezTo>
                    <a:cubicBezTo>
                      <a:pt x="324" y="874"/>
                      <a:pt x="311" y="874"/>
                      <a:pt x="298" y="874"/>
                    </a:cubicBezTo>
                    <a:cubicBezTo>
                      <a:pt x="291" y="874"/>
                      <a:pt x="278" y="868"/>
                      <a:pt x="265" y="854"/>
                    </a:cubicBezTo>
                    <a:cubicBezTo>
                      <a:pt x="251" y="841"/>
                      <a:pt x="245" y="835"/>
                      <a:pt x="245" y="821"/>
                    </a:cubicBezTo>
                    <a:cubicBezTo>
                      <a:pt x="245" y="802"/>
                      <a:pt x="245" y="788"/>
                      <a:pt x="251" y="775"/>
                    </a:cubicBezTo>
                    <a:cubicBezTo>
                      <a:pt x="258" y="762"/>
                      <a:pt x="271" y="742"/>
                      <a:pt x="285" y="729"/>
                    </a:cubicBezTo>
                    <a:cubicBezTo>
                      <a:pt x="298" y="715"/>
                      <a:pt x="304" y="709"/>
                      <a:pt x="318" y="702"/>
                    </a:cubicBezTo>
                    <a:cubicBezTo>
                      <a:pt x="331" y="696"/>
                      <a:pt x="344" y="696"/>
                      <a:pt x="351" y="696"/>
                    </a:cubicBezTo>
                    <a:cubicBezTo>
                      <a:pt x="364" y="696"/>
                      <a:pt x="371" y="696"/>
                      <a:pt x="377" y="696"/>
                    </a:cubicBezTo>
                    <a:cubicBezTo>
                      <a:pt x="384" y="696"/>
                      <a:pt x="391" y="702"/>
                      <a:pt x="397" y="709"/>
                    </a:cubicBezTo>
                    <a:cubicBezTo>
                      <a:pt x="404" y="715"/>
                      <a:pt x="404" y="715"/>
                      <a:pt x="404" y="722"/>
                    </a:cubicBezTo>
                    <a:cubicBezTo>
                      <a:pt x="404" y="735"/>
                      <a:pt x="404" y="735"/>
                      <a:pt x="397" y="742"/>
                    </a:cubicBezTo>
                    <a:cubicBezTo>
                      <a:pt x="397" y="749"/>
                      <a:pt x="391" y="749"/>
                      <a:pt x="384" y="749"/>
                    </a:cubicBezTo>
                    <a:cubicBezTo>
                      <a:pt x="384" y="749"/>
                      <a:pt x="377" y="749"/>
                      <a:pt x="371" y="749"/>
                    </a:cubicBezTo>
                    <a:cubicBezTo>
                      <a:pt x="357" y="742"/>
                      <a:pt x="344" y="742"/>
                      <a:pt x="338" y="742"/>
                    </a:cubicBezTo>
                    <a:cubicBezTo>
                      <a:pt x="331" y="742"/>
                      <a:pt x="318" y="749"/>
                      <a:pt x="311" y="762"/>
                    </a:cubicBezTo>
                    <a:cubicBezTo>
                      <a:pt x="298" y="768"/>
                      <a:pt x="291" y="782"/>
                      <a:pt x="291" y="788"/>
                    </a:cubicBezTo>
                    <a:cubicBezTo>
                      <a:pt x="291" y="802"/>
                      <a:pt x="291" y="808"/>
                      <a:pt x="298" y="815"/>
                    </a:cubicBezTo>
                    <a:cubicBezTo>
                      <a:pt x="304" y="821"/>
                      <a:pt x="304" y="821"/>
                      <a:pt x="311" y="821"/>
                    </a:cubicBezTo>
                    <a:cubicBezTo>
                      <a:pt x="318" y="821"/>
                      <a:pt x="318" y="821"/>
                      <a:pt x="324" y="821"/>
                    </a:cubicBezTo>
                    <a:cubicBezTo>
                      <a:pt x="331" y="821"/>
                      <a:pt x="338" y="815"/>
                      <a:pt x="344" y="815"/>
                    </a:cubicBezTo>
                    <a:cubicBezTo>
                      <a:pt x="344" y="815"/>
                      <a:pt x="357" y="808"/>
                      <a:pt x="364" y="802"/>
                    </a:cubicBezTo>
                    <a:cubicBezTo>
                      <a:pt x="377" y="795"/>
                      <a:pt x="391" y="788"/>
                      <a:pt x="404" y="782"/>
                    </a:cubicBezTo>
                    <a:cubicBezTo>
                      <a:pt x="417" y="775"/>
                      <a:pt x="424" y="768"/>
                      <a:pt x="437" y="768"/>
                    </a:cubicBezTo>
                    <a:cubicBezTo>
                      <a:pt x="450" y="768"/>
                      <a:pt x="457" y="768"/>
                      <a:pt x="470" y="768"/>
                    </a:cubicBezTo>
                    <a:cubicBezTo>
                      <a:pt x="477" y="775"/>
                      <a:pt x="490" y="782"/>
                      <a:pt x="496" y="788"/>
                    </a:cubicBezTo>
                    <a:cubicBezTo>
                      <a:pt x="510" y="802"/>
                      <a:pt x="516" y="815"/>
                      <a:pt x="523" y="828"/>
                    </a:cubicBezTo>
                    <a:cubicBezTo>
                      <a:pt x="523" y="848"/>
                      <a:pt x="523" y="861"/>
                      <a:pt x="516" y="881"/>
                    </a:cubicBezTo>
                    <a:close/>
                    <a:moveTo>
                      <a:pt x="722" y="682"/>
                    </a:moveTo>
                    <a:lnTo>
                      <a:pt x="722" y="682"/>
                    </a:lnTo>
                    <a:cubicBezTo>
                      <a:pt x="616" y="788"/>
                      <a:pt x="616" y="788"/>
                      <a:pt x="616" y="788"/>
                    </a:cubicBezTo>
                    <a:cubicBezTo>
                      <a:pt x="602" y="802"/>
                      <a:pt x="596" y="802"/>
                      <a:pt x="589" y="802"/>
                    </a:cubicBezTo>
                    <a:cubicBezTo>
                      <a:pt x="583" y="802"/>
                      <a:pt x="576" y="802"/>
                      <a:pt x="563" y="788"/>
                    </a:cubicBezTo>
                    <a:cubicBezTo>
                      <a:pt x="424" y="649"/>
                      <a:pt x="424" y="649"/>
                      <a:pt x="424" y="649"/>
                    </a:cubicBezTo>
                    <a:cubicBezTo>
                      <a:pt x="417" y="643"/>
                      <a:pt x="410" y="636"/>
                      <a:pt x="410" y="629"/>
                    </a:cubicBezTo>
                    <a:cubicBezTo>
                      <a:pt x="410" y="623"/>
                      <a:pt x="410" y="623"/>
                      <a:pt x="410" y="616"/>
                    </a:cubicBezTo>
                    <a:cubicBezTo>
                      <a:pt x="410" y="610"/>
                      <a:pt x="417" y="603"/>
                      <a:pt x="424" y="596"/>
                    </a:cubicBezTo>
                    <a:cubicBezTo>
                      <a:pt x="523" y="497"/>
                      <a:pt x="523" y="497"/>
                      <a:pt x="523" y="497"/>
                    </a:cubicBezTo>
                    <a:cubicBezTo>
                      <a:pt x="530" y="490"/>
                      <a:pt x="536" y="484"/>
                      <a:pt x="543" y="484"/>
                    </a:cubicBezTo>
                    <a:cubicBezTo>
                      <a:pt x="549" y="484"/>
                      <a:pt x="549" y="490"/>
                      <a:pt x="556" y="490"/>
                    </a:cubicBezTo>
                    <a:cubicBezTo>
                      <a:pt x="563" y="497"/>
                      <a:pt x="563" y="504"/>
                      <a:pt x="563" y="510"/>
                    </a:cubicBezTo>
                    <a:cubicBezTo>
                      <a:pt x="563" y="517"/>
                      <a:pt x="563" y="517"/>
                      <a:pt x="556" y="523"/>
                    </a:cubicBezTo>
                    <a:cubicBezTo>
                      <a:pt x="463" y="616"/>
                      <a:pt x="463" y="616"/>
                      <a:pt x="463" y="616"/>
                    </a:cubicBezTo>
                    <a:cubicBezTo>
                      <a:pt x="510" y="662"/>
                      <a:pt x="510" y="662"/>
                      <a:pt x="510" y="662"/>
                    </a:cubicBezTo>
                    <a:cubicBezTo>
                      <a:pt x="596" y="583"/>
                      <a:pt x="596" y="583"/>
                      <a:pt x="596" y="583"/>
                    </a:cubicBezTo>
                    <a:cubicBezTo>
                      <a:pt x="602" y="576"/>
                      <a:pt x="602" y="570"/>
                      <a:pt x="609" y="570"/>
                    </a:cubicBezTo>
                    <a:cubicBezTo>
                      <a:pt x="616" y="570"/>
                      <a:pt x="622" y="570"/>
                      <a:pt x="629" y="576"/>
                    </a:cubicBezTo>
                    <a:cubicBezTo>
                      <a:pt x="629" y="583"/>
                      <a:pt x="636" y="590"/>
                      <a:pt x="629" y="590"/>
                    </a:cubicBezTo>
                    <a:cubicBezTo>
                      <a:pt x="629" y="596"/>
                      <a:pt x="629" y="603"/>
                      <a:pt x="622" y="610"/>
                    </a:cubicBezTo>
                    <a:cubicBezTo>
                      <a:pt x="543" y="689"/>
                      <a:pt x="543" y="689"/>
                      <a:pt x="543" y="689"/>
                    </a:cubicBezTo>
                    <a:cubicBezTo>
                      <a:pt x="596" y="742"/>
                      <a:pt x="596" y="742"/>
                      <a:pt x="596" y="742"/>
                    </a:cubicBezTo>
                    <a:cubicBezTo>
                      <a:pt x="689" y="656"/>
                      <a:pt x="689" y="656"/>
                      <a:pt x="689" y="656"/>
                    </a:cubicBezTo>
                    <a:cubicBezTo>
                      <a:pt x="695" y="649"/>
                      <a:pt x="702" y="643"/>
                      <a:pt x="708" y="643"/>
                    </a:cubicBezTo>
                    <a:cubicBezTo>
                      <a:pt x="708" y="643"/>
                      <a:pt x="715" y="649"/>
                      <a:pt x="722" y="649"/>
                    </a:cubicBezTo>
                    <a:cubicBezTo>
                      <a:pt x="728" y="656"/>
                      <a:pt x="728" y="662"/>
                      <a:pt x="728" y="669"/>
                    </a:cubicBezTo>
                    <a:cubicBezTo>
                      <a:pt x="728" y="676"/>
                      <a:pt x="722" y="676"/>
                      <a:pt x="722" y="682"/>
                    </a:cubicBezTo>
                    <a:close/>
                    <a:moveTo>
                      <a:pt x="887" y="504"/>
                    </a:moveTo>
                    <a:lnTo>
                      <a:pt x="887" y="504"/>
                    </a:lnTo>
                    <a:cubicBezTo>
                      <a:pt x="881" y="523"/>
                      <a:pt x="874" y="537"/>
                      <a:pt x="854" y="557"/>
                    </a:cubicBezTo>
                    <a:cubicBezTo>
                      <a:pt x="841" y="570"/>
                      <a:pt x="828" y="576"/>
                      <a:pt x="808" y="590"/>
                    </a:cubicBezTo>
                    <a:cubicBezTo>
                      <a:pt x="795" y="596"/>
                      <a:pt x="775" y="596"/>
                      <a:pt x="761" y="596"/>
                    </a:cubicBezTo>
                    <a:cubicBezTo>
                      <a:pt x="742" y="596"/>
                      <a:pt x="728" y="590"/>
                      <a:pt x="708" y="583"/>
                    </a:cubicBezTo>
                    <a:cubicBezTo>
                      <a:pt x="695" y="576"/>
                      <a:pt x="675" y="563"/>
                      <a:pt x="662" y="550"/>
                    </a:cubicBezTo>
                    <a:cubicBezTo>
                      <a:pt x="649" y="530"/>
                      <a:pt x="636" y="517"/>
                      <a:pt x="629" y="504"/>
                    </a:cubicBezTo>
                    <a:cubicBezTo>
                      <a:pt x="622" y="484"/>
                      <a:pt x="616" y="470"/>
                      <a:pt x="616" y="451"/>
                    </a:cubicBezTo>
                    <a:cubicBezTo>
                      <a:pt x="616" y="437"/>
                      <a:pt x="616" y="418"/>
                      <a:pt x="622" y="404"/>
                    </a:cubicBezTo>
                    <a:cubicBezTo>
                      <a:pt x="629" y="384"/>
                      <a:pt x="642" y="371"/>
                      <a:pt x="655" y="358"/>
                    </a:cubicBezTo>
                    <a:cubicBezTo>
                      <a:pt x="675" y="338"/>
                      <a:pt x="695" y="325"/>
                      <a:pt x="722" y="318"/>
                    </a:cubicBezTo>
                    <a:cubicBezTo>
                      <a:pt x="742" y="312"/>
                      <a:pt x="768" y="312"/>
                      <a:pt x="788" y="318"/>
                    </a:cubicBezTo>
                    <a:cubicBezTo>
                      <a:pt x="808" y="325"/>
                      <a:pt x="828" y="338"/>
                      <a:pt x="854" y="358"/>
                    </a:cubicBezTo>
                    <a:cubicBezTo>
                      <a:pt x="867" y="378"/>
                      <a:pt x="881" y="391"/>
                      <a:pt x="887" y="404"/>
                    </a:cubicBezTo>
                    <a:cubicBezTo>
                      <a:pt x="894" y="424"/>
                      <a:pt x="901" y="437"/>
                      <a:pt x="901" y="457"/>
                    </a:cubicBezTo>
                    <a:cubicBezTo>
                      <a:pt x="901" y="470"/>
                      <a:pt x="894" y="490"/>
                      <a:pt x="887" y="504"/>
                    </a:cubicBezTo>
                    <a:close/>
                    <a:moveTo>
                      <a:pt x="887" y="504"/>
                    </a:moveTo>
                    <a:lnTo>
                      <a:pt x="887" y="504"/>
                    </a:ln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grpSp>
        <p:grpSp>
          <p:nvGrpSpPr>
            <p:cNvPr id="26" name="Group 17"/>
            <p:cNvGrpSpPr/>
            <p:nvPr/>
          </p:nvGrpSpPr>
          <p:grpSpPr>
            <a:xfrm>
              <a:off x="16265436" y="7890168"/>
              <a:ext cx="1491261" cy="1492243"/>
              <a:chOff x="16265436" y="7890168"/>
              <a:chExt cx="1491261" cy="1492243"/>
            </a:xfrm>
          </p:grpSpPr>
          <p:sp>
            <p:nvSpPr>
              <p:cNvPr id="57" name="Freeform 17"/>
              <p:cNvSpPr>
                <a:spLocks noChangeArrowheads="1"/>
              </p:cNvSpPr>
              <p:nvPr/>
            </p:nvSpPr>
            <p:spPr bwMode="auto">
              <a:xfrm>
                <a:off x="16265436" y="7890168"/>
                <a:ext cx="1491261" cy="1492243"/>
              </a:xfrm>
              <a:custGeom>
                <a:avLst/>
                <a:gdLst>
                  <a:gd name="T0" fmla="*/ 3331 w 3332"/>
                  <a:gd name="T1" fmla="*/ 1668 h 3338"/>
                  <a:gd name="T2" fmla="*/ 3331 w 3332"/>
                  <a:gd name="T3" fmla="*/ 1668 h 3338"/>
                  <a:gd name="T4" fmla="*/ 1669 w 3332"/>
                  <a:gd name="T5" fmla="*/ 3337 h 3338"/>
                  <a:gd name="T6" fmla="*/ 0 w 3332"/>
                  <a:gd name="T7" fmla="*/ 1668 h 3338"/>
                  <a:gd name="T8" fmla="*/ 1669 w 3332"/>
                  <a:gd name="T9" fmla="*/ 0 h 3338"/>
                  <a:gd name="T10" fmla="*/ 3331 w 3332"/>
                  <a:gd name="T11" fmla="*/ 1668 h 3338"/>
                </a:gdLst>
                <a:ahLst/>
                <a:cxnLst>
                  <a:cxn ang="0">
                    <a:pos x="T0" y="T1"/>
                  </a:cxn>
                  <a:cxn ang="0">
                    <a:pos x="T2" y="T3"/>
                  </a:cxn>
                  <a:cxn ang="0">
                    <a:pos x="T4" y="T5"/>
                  </a:cxn>
                  <a:cxn ang="0">
                    <a:pos x="T6" y="T7"/>
                  </a:cxn>
                  <a:cxn ang="0">
                    <a:pos x="T8" y="T9"/>
                  </a:cxn>
                  <a:cxn ang="0">
                    <a:pos x="T10" y="T11"/>
                  </a:cxn>
                </a:cxnLst>
                <a:rect l="0" t="0" r="r" b="b"/>
                <a:pathLst>
                  <a:path w="3332" h="3338">
                    <a:moveTo>
                      <a:pt x="3331" y="1668"/>
                    </a:moveTo>
                    <a:lnTo>
                      <a:pt x="3331" y="1668"/>
                    </a:lnTo>
                    <a:cubicBezTo>
                      <a:pt x="3331" y="2589"/>
                      <a:pt x="2590" y="3337"/>
                      <a:pt x="1669" y="3337"/>
                    </a:cubicBezTo>
                    <a:cubicBezTo>
                      <a:pt x="742" y="3337"/>
                      <a:pt x="0" y="2589"/>
                      <a:pt x="0" y="1668"/>
                    </a:cubicBezTo>
                    <a:cubicBezTo>
                      <a:pt x="0" y="748"/>
                      <a:pt x="742" y="0"/>
                      <a:pt x="1669" y="0"/>
                    </a:cubicBezTo>
                    <a:cubicBezTo>
                      <a:pt x="2590" y="0"/>
                      <a:pt x="3331" y="748"/>
                      <a:pt x="3331" y="1668"/>
                    </a:cubicBezTo>
                  </a:path>
                </a:pathLst>
              </a:custGeom>
              <a:solidFill>
                <a:schemeClr val="accent1"/>
              </a:solidFill>
              <a:ln>
                <a:noFill/>
              </a:ln>
              <a:effectLst/>
            </p:spPr>
            <p:txBody>
              <a:bodyPr wrap="none" anchor="ctr"/>
              <a:lstStyle/>
              <a:p>
                <a:endParaRPr lang="en-US" sz="675" dirty="0">
                  <a:solidFill>
                    <a:prstClr val="black"/>
                  </a:solidFill>
                  <a:latin typeface="Calibri Light"/>
                </a:endParaRPr>
              </a:p>
            </p:txBody>
          </p:sp>
          <p:sp>
            <p:nvSpPr>
              <p:cNvPr id="58" name="Freeform 18"/>
              <p:cNvSpPr>
                <a:spLocks noChangeArrowheads="1"/>
              </p:cNvSpPr>
              <p:nvPr/>
            </p:nvSpPr>
            <p:spPr bwMode="auto">
              <a:xfrm>
                <a:off x="16528135" y="8200065"/>
                <a:ext cx="961913" cy="874423"/>
              </a:xfrm>
              <a:custGeom>
                <a:avLst/>
                <a:gdLst>
                  <a:gd name="T0" fmla="*/ 2006 w 2153"/>
                  <a:gd name="T1" fmla="*/ 767 h 1960"/>
                  <a:gd name="T2" fmla="*/ 1814 w 2153"/>
                  <a:gd name="T3" fmla="*/ 198 h 1960"/>
                  <a:gd name="T4" fmla="*/ 198 w 2153"/>
                  <a:gd name="T5" fmla="*/ 0 h 1960"/>
                  <a:gd name="T6" fmla="*/ 0 w 2153"/>
                  <a:gd name="T7" fmla="*/ 1025 h 1960"/>
                  <a:gd name="T8" fmla="*/ 377 w 2153"/>
                  <a:gd name="T9" fmla="*/ 1224 h 1960"/>
                  <a:gd name="T10" fmla="*/ 543 w 2153"/>
                  <a:gd name="T11" fmla="*/ 1959 h 1960"/>
                  <a:gd name="T12" fmla="*/ 1066 w 2153"/>
                  <a:gd name="T13" fmla="*/ 1800 h 1960"/>
                  <a:gd name="T14" fmla="*/ 1192 w 2153"/>
                  <a:gd name="T15" fmla="*/ 1224 h 1960"/>
                  <a:gd name="T16" fmla="*/ 1337 w 2153"/>
                  <a:gd name="T17" fmla="*/ 1655 h 1960"/>
                  <a:gd name="T18" fmla="*/ 2152 w 2153"/>
                  <a:gd name="T19" fmla="*/ 1509 h 1960"/>
                  <a:gd name="T20" fmla="*/ 2006 w 2153"/>
                  <a:gd name="T21" fmla="*/ 767 h 1960"/>
                  <a:gd name="T22" fmla="*/ 1966 w 2153"/>
                  <a:gd name="T23" fmla="*/ 846 h 1960"/>
                  <a:gd name="T24" fmla="*/ 1966 w 2153"/>
                  <a:gd name="T25" fmla="*/ 933 h 1960"/>
                  <a:gd name="T26" fmla="*/ 1966 w 2153"/>
                  <a:gd name="T27" fmla="*/ 846 h 1960"/>
                  <a:gd name="T28" fmla="*/ 2046 w 2153"/>
                  <a:gd name="T29" fmla="*/ 1535 h 1960"/>
                  <a:gd name="T30" fmla="*/ 1304 w 2153"/>
                  <a:gd name="T31" fmla="*/ 999 h 1960"/>
                  <a:gd name="T32" fmla="*/ 2046 w 2153"/>
                  <a:gd name="T33" fmla="*/ 1535 h 1960"/>
                  <a:gd name="T34" fmla="*/ 1841 w 2153"/>
                  <a:gd name="T35" fmla="*/ 846 h 1960"/>
                  <a:gd name="T36" fmla="*/ 1841 w 2153"/>
                  <a:gd name="T37" fmla="*/ 933 h 1960"/>
                  <a:gd name="T38" fmla="*/ 1841 w 2153"/>
                  <a:gd name="T39" fmla="*/ 846 h 1960"/>
                  <a:gd name="T40" fmla="*/ 1576 w 2153"/>
                  <a:gd name="T41" fmla="*/ 98 h 1960"/>
                  <a:gd name="T42" fmla="*/ 1576 w 2153"/>
                  <a:gd name="T43" fmla="*/ 218 h 1960"/>
                  <a:gd name="T44" fmla="*/ 1576 w 2153"/>
                  <a:gd name="T45" fmla="*/ 98 h 1960"/>
                  <a:gd name="T46" fmla="*/ 1410 w 2153"/>
                  <a:gd name="T47" fmla="*/ 98 h 1960"/>
                  <a:gd name="T48" fmla="*/ 1410 w 2153"/>
                  <a:gd name="T49" fmla="*/ 218 h 1960"/>
                  <a:gd name="T50" fmla="*/ 1410 w 2153"/>
                  <a:gd name="T51" fmla="*/ 98 h 1960"/>
                  <a:gd name="T52" fmla="*/ 721 w 2153"/>
                  <a:gd name="T53" fmla="*/ 919 h 1960"/>
                  <a:gd name="T54" fmla="*/ 807 w 2153"/>
                  <a:gd name="T55" fmla="*/ 919 h 1960"/>
                  <a:gd name="T56" fmla="*/ 721 w 2153"/>
                  <a:gd name="T57" fmla="*/ 919 h 1960"/>
                  <a:gd name="T58" fmla="*/ 847 w 2153"/>
                  <a:gd name="T59" fmla="*/ 919 h 1960"/>
                  <a:gd name="T60" fmla="*/ 933 w 2153"/>
                  <a:gd name="T61" fmla="*/ 919 h 1960"/>
                  <a:gd name="T62" fmla="*/ 847 w 2153"/>
                  <a:gd name="T63" fmla="*/ 919 h 1960"/>
                  <a:gd name="T64" fmla="*/ 940 w 2153"/>
                  <a:gd name="T65" fmla="*/ 1820 h 1960"/>
                  <a:gd name="T66" fmla="*/ 503 w 2153"/>
                  <a:gd name="T67" fmla="*/ 1045 h 1960"/>
                  <a:gd name="T68" fmla="*/ 940 w 2153"/>
                  <a:gd name="T69" fmla="*/ 1820 h 1960"/>
                  <a:gd name="T70" fmla="*/ 1066 w 2153"/>
                  <a:gd name="T71" fmla="*/ 1058 h 1960"/>
                  <a:gd name="T72" fmla="*/ 900 w 2153"/>
                  <a:gd name="T73" fmla="*/ 787 h 1960"/>
                  <a:gd name="T74" fmla="*/ 377 w 2153"/>
                  <a:gd name="T75" fmla="*/ 952 h 1960"/>
                  <a:gd name="T76" fmla="*/ 152 w 2153"/>
                  <a:gd name="T77" fmla="*/ 1058 h 1960"/>
                  <a:gd name="T78" fmla="*/ 1669 w 2153"/>
                  <a:gd name="T79" fmla="*/ 310 h 1960"/>
                  <a:gd name="T80" fmla="*/ 1337 w 2153"/>
                  <a:gd name="T81" fmla="*/ 767 h 1960"/>
                  <a:gd name="T82" fmla="*/ 1192 w 2153"/>
                  <a:gd name="T83" fmla="*/ 1058 h 1960"/>
                  <a:gd name="T84" fmla="*/ 1066 w 2153"/>
                  <a:gd name="T85" fmla="*/ 1058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3" h="1960">
                    <a:moveTo>
                      <a:pt x="2006" y="767"/>
                    </a:moveTo>
                    <a:lnTo>
                      <a:pt x="2006" y="767"/>
                    </a:lnTo>
                    <a:cubicBezTo>
                      <a:pt x="1814" y="767"/>
                      <a:pt x="1814" y="767"/>
                      <a:pt x="1814" y="767"/>
                    </a:cubicBezTo>
                    <a:cubicBezTo>
                      <a:pt x="1814" y="198"/>
                      <a:pt x="1814" y="198"/>
                      <a:pt x="1814" y="198"/>
                    </a:cubicBezTo>
                    <a:cubicBezTo>
                      <a:pt x="1814" y="85"/>
                      <a:pt x="1728" y="0"/>
                      <a:pt x="1622" y="0"/>
                    </a:cubicBezTo>
                    <a:cubicBezTo>
                      <a:pt x="198" y="0"/>
                      <a:pt x="198" y="0"/>
                      <a:pt x="198" y="0"/>
                    </a:cubicBezTo>
                    <a:cubicBezTo>
                      <a:pt x="92" y="0"/>
                      <a:pt x="0" y="85"/>
                      <a:pt x="0" y="198"/>
                    </a:cubicBezTo>
                    <a:cubicBezTo>
                      <a:pt x="0" y="1025"/>
                      <a:pt x="0" y="1025"/>
                      <a:pt x="0" y="1025"/>
                    </a:cubicBezTo>
                    <a:cubicBezTo>
                      <a:pt x="0" y="1138"/>
                      <a:pt x="92" y="1224"/>
                      <a:pt x="198" y="1224"/>
                    </a:cubicBezTo>
                    <a:cubicBezTo>
                      <a:pt x="377" y="1224"/>
                      <a:pt x="377" y="1224"/>
                      <a:pt x="377" y="1224"/>
                    </a:cubicBezTo>
                    <a:cubicBezTo>
                      <a:pt x="377" y="1800"/>
                      <a:pt x="377" y="1800"/>
                      <a:pt x="377" y="1800"/>
                    </a:cubicBezTo>
                    <a:cubicBezTo>
                      <a:pt x="377" y="1886"/>
                      <a:pt x="450" y="1959"/>
                      <a:pt x="543" y="1959"/>
                    </a:cubicBezTo>
                    <a:cubicBezTo>
                      <a:pt x="900" y="1959"/>
                      <a:pt x="900" y="1959"/>
                      <a:pt x="900" y="1959"/>
                    </a:cubicBezTo>
                    <a:cubicBezTo>
                      <a:pt x="993" y="1959"/>
                      <a:pt x="1066" y="1886"/>
                      <a:pt x="1066" y="1800"/>
                    </a:cubicBezTo>
                    <a:cubicBezTo>
                      <a:pt x="1066" y="1224"/>
                      <a:pt x="1066" y="1224"/>
                      <a:pt x="1066" y="1224"/>
                    </a:cubicBezTo>
                    <a:cubicBezTo>
                      <a:pt x="1192" y="1224"/>
                      <a:pt x="1192" y="1224"/>
                      <a:pt x="1192" y="1224"/>
                    </a:cubicBezTo>
                    <a:cubicBezTo>
                      <a:pt x="1192" y="1509"/>
                      <a:pt x="1192" y="1509"/>
                      <a:pt x="1192" y="1509"/>
                    </a:cubicBezTo>
                    <a:cubicBezTo>
                      <a:pt x="1192" y="1588"/>
                      <a:pt x="1258" y="1655"/>
                      <a:pt x="1337" y="1655"/>
                    </a:cubicBezTo>
                    <a:cubicBezTo>
                      <a:pt x="2006" y="1655"/>
                      <a:pt x="2006" y="1655"/>
                      <a:pt x="2006" y="1655"/>
                    </a:cubicBezTo>
                    <a:cubicBezTo>
                      <a:pt x="2086" y="1655"/>
                      <a:pt x="2152" y="1588"/>
                      <a:pt x="2152" y="1509"/>
                    </a:cubicBezTo>
                    <a:cubicBezTo>
                      <a:pt x="2152" y="913"/>
                      <a:pt x="2152" y="913"/>
                      <a:pt x="2152" y="913"/>
                    </a:cubicBezTo>
                    <a:cubicBezTo>
                      <a:pt x="2152" y="833"/>
                      <a:pt x="2086" y="767"/>
                      <a:pt x="2006" y="767"/>
                    </a:cubicBezTo>
                    <a:close/>
                    <a:moveTo>
                      <a:pt x="1966" y="846"/>
                    </a:moveTo>
                    <a:lnTo>
                      <a:pt x="1966" y="846"/>
                    </a:lnTo>
                    <a:cubicBezTo>
                      <a:pt x="1993" y="846"/>
                      <a:pt x="2013" y="866"/>
                      <a:pt x="2013" y="893"/>
                    </a:cubicBezTo>
                    <a:cubicBezTo>
                      <a:pt x="2013" y="913"/>
                      <a:pt x="1993" y="933"/>
                      <a:pt x="1966" y="933"/>
                    </a:cubicBezTo>
                    <a:cubicBezTo>
                      <a:pt x="1940" y="933"/>
                      <a:pt x="1920" y="913"/>
                      <a:pt x="1920" y="893"/>
                    </a:cubicBezTo>
                    <a:cubicBezTo>
                      <a:pt x="1920" y="866"/>
                      <a:pt x="1940" y="846"/>
                      <a:pt x="1966" y="846"/>
                    </a:cubicBezTo>
                    <a:close/>
                    <a:moveTo>
                      <a:pt x="2046" y="1535"/>
                    </a:moveTo>
                    <a:lnTo>
                      <a:pt x="2046" y="1535"/>
                    </a:lnTo>
                    <a:cubicBezTo>
                      <a:pt x="1304" y="1535"/>
                      <a:pt x="1304" y="1535"/>
                      <a:pt x="1304" y="1535"/>
                    </a:cubicBezTo>
                    <a:cubicBezTo>
                      <a:pt x="1304" y="999"/>
                      <a:pt x="1304" y="999"/>
                      <a:pt x="1304" y="999"/>
                    </a:cubicBezTo>
                    <a:cubicBezTo>
                      <a:pt x="2046" y="999"/>
                      <a:pt x="2046" y="999"/>
                      <a:pt x="2046" y="999"/>
                    </a:cubicBezTo>
                    <a:lnTo>
                      <a:pt x="2046" y="1535"/>
                    </a:lnTo>
                    <a:close/>
                    <a:moveTo>
                      <a:pt x="1841" y="846"/>
                    </a:moveTo>
                    <a:lnTo>
                      <a:pt x="1841" y="846"/>
                    </a:lnTo>
                    <a:cubicBezTo>
                      <a:pt x="1867" y="846"/>
                      <a:pt x="1887" y="866"/>
                      <a:pt x="1887" y="893"/>
                    </a:cubicBezTo>
                    <a:cubicBezTo>
                      <a:pt x="1887" y="913"/>
                      <a:pt x="1867" y="933"/>
                      <a:pt x="1841" y="933"/>
                    </a:cubicBezTo>
                    <a:cubicBezTo>
                      <a:pt x="1814" y="933"/>
                      <a:pt x="1794" y="913"/>
                      <a:pt x="1794" y="893"/>
                    </a:cubicBezTo>
                    <a:cubicBezTo>
                      <a:pt x="1794" y="866"/>
                      <a:pt x="1814" y="846"/>
                      <a:pt x="1841" y="846"/>
                    </a:cubicBezTo>
                    <a:close/>
                    <a:moveTo>
                      <a:pt x="1576" y="98"/>
                    </a:moveTo>
                    <a:lnTo>
                      <a:pt x="1576" y="98"/>
                    </a:lnTo>
                    <a:cubicBezTo>
                      <a:pt x="1609" y="98"/>
                      <a:pt x="1635" y="125"/>
                      <a:pt x="1635" y="158"/>
                    </a:cubicBezTo>
                    <a:cubicBezTo>
                      <a:pt x="1635" y="191"/>
                      <a:pt x="1609" y="218"/>
                      <a:pt x="1576" y="218"/>
                    </a:cubicBezTo>
                    <a:cubicBezTo>
                      <a:pt x="1543" y="218"/>
                      <a:pt x="1516" y="191"/>
                      <a:pt x="1516" y="158"/>
                    </a:cubicBezTo>
                    <a:cubicBezTo>
                      <a:pt x="1516" y="125"/>
                      <a:pt x="1543" y="98"/>
                      <a:pt x="1576" y="98"/>
                    </a:cubicBezTo>
                    <a:close/>
                    <a:moveTo>
                      <a:pt x="1410" y="98"/>
                    </a:moveTo>
                    <a:lnTo>
                      <a:pt x="1410" y="98"/>
                    </a:lnTo>
                    <a:cubicBezTo>
                      <a:pt x="1443" y="98"/>
                      <a:pt x="1470" y="125"/>
                      <a:pt x="1470" y="158"/>
                    </a:cubicBezTo>
                    <a:cubicBezTo>
                      <a:pt x="1470" y="191"/>
                      <a:pt x="1443" y="218"/>
                      <a:pt x="1410" y="218"/>
                    </a:cubicBezTo>
                    <a:cubicBezTo>
                      <a:pt x="1377" y="218"/>
                      <a:pt x="1351" y="191"/>
                      <a:pt x="1351" y="158"/>
                    </a:cubicBezTo>
                    <a:cubicBezTo>
                      <a:pt x="1351" y="125"/>
                      <a:pt x="1377" y="98"/>
                      <a:pt x="1410" y="98"/>
                    </a:cubicBezTo>
                    <a:close/>
                    <a:moveTo>
                      <a:pt x="721" y="919"/>
                    </a:moveTo>
                    <a:lnTo>
                      <a:pt x="721" y="919"/>
                    </a:lnTo>
                    <a:cubicBezTo>
                      <a:pt x="721" y="893"/>
                      <a:pt x="741" y="873"/>
                      <a:pt x="761" y="873"/>
                    </a:cubicBezTo>
                    <a:cubicBezTo>
                      <a:pt x="788" y="873"/>
                      <a:pt x="807" y="893"/>
                      <a:pt x="807" y="919"/>
                    </a:cubicBezTo>
                    <a:cubicBezTo>
                      <a:pt x="807" y="946"/>
                      <a:pt x="788" y="966"/>
                      <a:pt x="761" y="966"/>
                    </a:cubicBezTo>
                    <a:cubicBezTo>
                      <a:pt x="741" y="966"/>
                      <a:pt x="721" y="946"/>
                      <a:pt x="721" y="919"/>
                    </a:cubicBezTo>
                    <a:close/>
                    <a:moveTo>
                      <a:pt x="847" y="919"/>
                    </a:moveTo>
                    <a:lnTo>
                      <a:pt x="847" y="919"/>
                    </a:lnTo>
                    <a:cubicBezTo>
                      <a:pt x="847" y="893"/>
                      <a:pt x="867" y="873"/>
                      <a:pt x="887" y="873"/>
                    </a:cubicBezTo>
                    <a:cubicBezTo>
                      <a:pt x="913" y="873"/>
                      <a:pt x="933" y="893"/>
                      <a:pt x="933" y="919"/>
                    </a:cubicBezTo>
                    <a:cubicBezTo>
                      <a:pt x="933" y="946"/>
                      <a:pt x="913" y="966"/>
                      <a:pt x="887" y="966"/>
                    </a:cubicBezTo>
                    <a:cubicBezTo>
                      <a:pt x="867" y="966"/>
                      <a:pt x="847" y="946"/>
                      <a:pt x="847" y="919"/>
                    </a:cubicBezTo>
                    <a:close/>
                    <a:moveTo>
                      <a:pt x="940" y="1820"/>
                    </a:moveTo>
                    <a:lnTo>
                      <a:pt x="940" y="1820"/>
                    </a:lnTo>
                    <a:cubicBezTo>
                      <a:pt x="503" y="1820"/>
                      <a:pt x="503" y="1820"/>
                      <a:pt x="503" y="1820"/>
                    </a:cubicBezTo>
                    <a:cubicBezTo>
                      <a:pt x="503" y="1045"/>
                      <a:pt x="503" y="1045"/>
                      <a:pt x="503" y="1045"/>
                    </a:cubicBezTo>
                    <a:cubicBezTo>
                      <a:pt x="940" y="1045"/>
                      <a:pt x="940" y="1045"/>
                      <a:pt x="940" y="1045"/>
                    </a:cubicBezTo>
                    <a:lnTo>
                      <a:pt x="940" y="1820"/>
                    </a:lnTo>
                    <a:close/>
                    <a:moveTo>
                      <a:pt x="1066" y="1058"/>
                    </a:moveTo>
                    <a:lnTo>
                      <a:pt x="1066" y="1058"/>
                    </a:lnTo>
                    <a:cubicBezTo>
                      <a:pt x="1066" y="952"/>
                      <a:pt x="1066" y="952"/>
                      <a:pt x="1066" y="952"/>
                    </a:cubicBezTo>
                    <a:cubicBezTo>
                      <a:pt x="1066" y="860"/>
                      <a:pt x="993" y="787"/>
                      <a:pt x="900" y="787"/>
                    </a:cubicBezTo>
                    <a:cubicBezTo>
                      <a:pt x="543" y="787"/>
                      <a:pt x="543" y="787"/>
                      <a:pt x="543" y="787"/>
                    </a:cubicBezTo>
                    <a:cubicBezTo>
                      <a:pt x="450" y="787"/>
                      <a:pt x="377" y="860"/>
                      <a:pt x="377" y="952"/>
                    </a:cubicBezTo>
                    <a:cubicBezTo>
                      <a:pt x="377" y="1058"/>
                      <a:pt x="377" y="1058"/>
                      <a:pt x="377" y="1058"/>
                    </a:cubicBezTo>
                    <a:cubicBezTo>
                      <a:pt x="152" y="1058"/>
                      <a:pt x="152" y="1058"/>
                      <a:pt x="152" y="1058"/>
                    </a:cubicBezTo>
                    <a:cubicBezTo>
                      <a:pt x="152" y="310"/>
                      <a:pt x="152" y="310"/>
                      <a:pt x="152" y="310"/>
                    </a:cubicBezTo>
                    <a:cubicBezTo>
                      <a:pt x="1669" y="310"/>
                      <a:pt x="1669" y="310"/>
                      <a:pt x="1669" y="310"/>
                    </a:cubicBezTo>
                    <a:cubicBezTo>
                      <a:pt x="1669" y="767"/>
                      <a:pt x="1669" y="767"/>
                      <a:pt x="1669" y="767"/>
                    </a:cubicBezTo>
                    <a:cubicBezTo>
                      <a:pt x="1337" y="767"/>
                      <a:pt x="1337" y="767"/>
                      <a:pt x="1337" y="767"/>
                    </a:cubicBezTo>
                    <a:cubicBezTo>
                      <a:pt x="1258" y="767"/>
                      <a:pt x="1192" y="833"/>
                      <a:pt x="1192" y="913"/>
                    </a:cubicBezTo>
                    <a:cubicBezTo>
                      <a:pt x="1192" y="1058"/>
                      <a:pt x="1192" y="1058"/>
                      <a:pt x="1192" y="1058"/>
                    </a:cubicBezTo>
                    <a:lnTo>
                      <a:pt x="1066" y="1058"/>
                    </a:lnTo>
                    <a:close/>
                    <a:moveTo>
                      <a:pt x="1066" y="1058"/>
                    </a:moveTo>
                    <a:lnTo>
                      <a:pt x="1066" y="1058"/>
                    </a:ln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grpSp>
        <p:grpSp>
          <p:nvGrpSpPr>
            <p:cNvPr id="27" name="Group 7"/>
            <p:cNvGrpSpPr/>
            <p:nvPr/>
          </p:nvGrpSpPr>
          <p:grpSpPr>
            <a:xfrm>
              <a:off x="18347275" y="3778604"/>
              <a:ext cx="770320" cy="771782"/>
              <a:chOff x="15766849" y="3508425"/>
              <a:chExt cx="821736" cy="823295"/>
            </a:xfrm>
          </p:grpSpPr>
          <p:sp>
            <p:nvSpPr>
              <p:cNvPr id="55" name="Freeform 19"/>
              <p:cNvSpPr>
                <a:spLocks noChangeArrowheads="1"/>
              </p:cNvSpPr>
              <p:nvPr/>
            </p:nvSpPr>
            <p:spPr bwMode="auto">
              <a:xfrm>
                <a:off x="15766849" y="3508425"/>
                <a:ext cx="821736" cy="823295"/>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3">
                  <a:lumMod val="50000"/>
                </a:schemeClr>
              </a:solidFill>
              <a:ln>
                <a:noFill/>
              </a:ln>
              <a:effectLst/>
            </p:spPr>
            <p:txBody>
              <a:bodyPr wrap="none" anchor="ctr"/>
              <a:lstStyle/>
              <a:p>
                <a:endParaRPr lang="en-US" sz="675" dirty="0">
                  <a:solidFill>
                    <a:prstClr val="black"/>
                  </a:solidFill>
                  <a:latin typeface="Calibri Light"/>
                </a:endParaRPr>
              </a:p>
            </p:txBody>
          </p:sp>
          <p:sp>
            <p:nvSpPr>
              <p:cNvPr id="56" name="Freeform 20"/>
              <p:cNvSpPr>
                <a:spLocks noChangeArrowheads="1"/>
              </p:cNvSpPr>
              <p:nvPr/>
            </p:nvSpPr>
            <p:spPr bwMode="auto">
              <a:xfrm>
                <a:off x="16019691" y="3632656"/>
                <a:ext cx="313945" cy="581149"/>
              </a:xfrm>
              <a:custGeom>
                <a:avLst/>
                <a:gdLst>
                  <a:gd name="T0" fmla="*/ 636 w 663"/>
                  <a:gd name="T1" fmla="*/ 0 h 1220"/>
                  <a:gd name="T2" fmla="*/ 636 w 663"/>
                  <a:gd name="T3" fmla="*/ 0 h 1220"/>
                  <a:gd name="T4" fmla="*/ 477 w 663"/>
                  <a:gd name="T5" fmla="*/ 0 h 1220"/>
                  <a:gd name="T6" fmla="*/ 185 w 663"/>
                  <a:gd name="T7" fmla="*/ 298 h 1220"/>
                  <a:gd name="T8" fmla="*/ 185 w 663"/>
                  <a:gd name="T9" fmla="*/ 437 h 1220"/>
                  <a:gd name="T10" fmla="*/ 27 w 663"/>
                  <a:gd name="T11" fmla="*/ 437 h 1220"/>
                  <a:gd name="T12" fmla="*/ 0 w 663"/>
                  <a:gd name="T13" fmla="*/ 464 h 1220"/>
                  <a:gd name="T14" fmla="*/ 0 w 663"/>
                  <a:gd name="T15" fmla="*/ 662 h 1220"/>
                  <a:gd name="T16" fmla="*/ 27 w 663"/>
                  <a:gd name="T17" fmla="*/ 689 h 1220"/>
                  <a:gd name="T18" fmla="*/ 185 w 663"/>
                  <a:gd name="T19" fmla="*/ 689 h 1220"/>
                  <a:gd name="T20" fmla="*/ 185 w 663"/>
                  <a:gd name="T21" fmla="*/ 1192 h 1220"/>
                  <a:gd name="T22" fmla="*/ 212 w 663"/>
                  <a:gd name="T23" fmla="*/ 1219 h 1220"/>
                  <a:gd name="T24" fmla="*/ 417 w 663"/>
                  <a:gd name="T25" fmla="*/ 1219 h 1220"/>
                  <a:gd name="T26" fmla="*/ 444 w 663"/>
                  <a:gd name="T27" fmla="*/ 1192 h 1220"/>
                  <a:gd name="T28" fmla="*/ 444 w 663"/>
                  <a:gd name="T29" fmla="*/ 689 h 1220"/>
                  <a:gd name="T30" fmla="*/ 629 w 663"/>
                  <a:gd name="T31" fmla="*/ 689 h 1220"/>
                  <a:gd name="T32" fmla="*/ 656 w 663"/>
                  <a:gd name="T33" fmla="*/ 662 h 1220"/>
                  <a:gd name="T34" fmla="*/ 656 w 663"/>
                  <a:gd name="T35" fmla="*/ 464 h 1220"/>
                  <a:gd name="T36" fmla="*/ 649 w 663"/>
                  <a:gd name="T37" fmla="*/ 444 h 1220"/>
                  <a:gd name="T38" fmla="*/ 629 w 663"/>
                  <a:gd name="T39" fmla="*/ 437 h 1220"/>
                  <a:gd name="T40" fmla="*/ 444 w 663"/>
                  <a:gd name="T41" fmla="*/ 437 h 1220"/>
                  <a:gd name="T42" fmla="*/ 444 w 663"/>
                  <a:gd name="T43" fmla="*/ 318 h 1220"/>
                  <a:gd name="T44" fmla="*/ 530 w 663"/>
                  <a:gd name="T45" fmla="*/ 232 h 1220"/>
                  <a:gd name="T46" fmla="*/ 636 w 663"/>
                  <a:gd name="T47" fmla="*/ 232 h 1220"/>
                  <a:gd name="T48" fmla="*/ 662 w 663"/>
                  <a:gd name="T49" fmla="*/ 205 h 1220"/>
                  <a:gd name="T50" fmla="*/ 662 w 663"/>
                  <a:gd name="T51" fmla="*/ 20 h 1220"/>
                  <a:gd name="T52" fmla="*/ 636 w 663"/>
                  <a:gd name="T53" fmla="*/ 0 h 1220"/>
                  <a:gd name="T54" fmla="*/ 636 w 663"/>
                  <a:gd name="T55" fmla="*/ 0 h 1220"/>
                  <a:gd name="T56" fmla="*/ 636 w 663"/>
                  <a:gd name="T57" fmla="*/ 0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3" h="1220">
                    <a:moveTo>
                      <a:pt x="636" y="0"/>
                    </a:moveTo>
                    <a:lnTo>
                      <a:pt x="636" y="0"/>
                    </a:lnTo>
                    <a:cubicBezTo>
                      <a:pt x="477" y="0"/>
                      <a:pt x="477" y="0"/>
                      <a:pt x="477" y="0"/>
                    </a:cubicBezTo>
                    <a:cubicBezTo>
                      <a:pt x="298" y="0"/>
                      <a:pt x="185" y="113"/>
                      <a:pt x="185" y="298"/>
                    </a:cubicBezTo>
                    <a:cubicBezTo>
                      <a:pt x="185" y="437"/>
                      <a:pt x="185" y="437"/>
                      <a:pt x="185" y="437"/>
                    </a:cubicBezTo>
                    <a:cubicBezTo>
                      <a:pt x="27" y="437"/>
                      <a:pt x="27" y="437"/>
                      <a:pt x="27" y="437"/>
                    </a:cubicBezTo>
                    <a:cubicBezTo>
                      <a:pt x="13" y="437"/>
                      <a:pt x="0" y="444"/>
                      <a:pt x="0" y="464"/>
                    </a:cubicBezTo>
                    <a:cubicBezTo>
                      <a:pt x="0" y="662"/>
                      <a:pt x="0" y="662"/>
                      <a:pt x="0" y="662"/>
                    </a:cubicBezTo>
                    <a:cubicBezTo>
                      <a:pt x="0" y="676"/>
                      <a:pt x="13" y="689"/>
                      <a:pt x="27" y="689"/>
                    </a:cubicBezTo>
                    <a:cubicBezTo>
                      <a:pt x="185" y="689"/>
                      <a:pt x="185" y="689"/>
                      <a:pt x="185" y="689"/>
                    </a:cubicBezTo>
                    <a:cubicBezTo>
                      <a:pt x="185" y="1192"/>
                      <a:pt x="185" y="1192"/>
                      <a:pt x="185" y="1192"/>
                    </a:cubicBezTo>
                    <a:cubicBezTo>
                      <a:pt x="185" y="1205"/>
                      <a:pt x="199" y="1219"/>
                      <a:pt x="212" y="1219"/>
                    </a:cubicBezTo>
                    <a:cubicBezTo>
                      <a:pt x="417" y="1219"/>
                      <a:pt x="417" y="1219"/>
                      <a:pt x="417" y="1219"/>
                    </a:cubicBezTo>
                    <a:cubicBezTo>
                      <a:pt x="430" y="1219"/>
                      <a:pt x="444" y="1205"/>
                      <a:pt x="444" y="1192"/>
                    </a:cubicBezTo>
                    <a:cubicBezTo>
                      <a:pt x="444" y="689"/>
                      <a:pt x="444" y="689"/>
                      <a:pt x="444" y="689"/>
                    </a:cubicBezTo>
                    <a:cubicBezTo>
                      <a:pt x="629" y="689"/>
                      <a:pt x="629" y="689"/>
                      <a:pt x="629" y="689"/>
                    </a:cubicBezTo>
                    <a:cubicBezTo>
                      <a:pt x="642" y="689"/>
                      <a:pt x="656" y="676"/>
                      <a:pt x="656" y="662"/>
                    </a:cubicBezTo>
                    <a:cubicBezTo>
                      <a:pt x="656" y="464"/>
                      <a:pt x="656" y="464"/>
                      <a:pt x="656" y="464"/>
                    </a:cubicBezTo>
                    <a:cubicBezTo>
                      <a:pt x="656" y="457"/>
                      <a:pt x="649" y="450"/>
                      <a:pt x="649" y="444"/>
                    </a:cubicBezTo>
                    <a:cubicBezTo>
                      <a:pt x="642" y="437"/>
                      <a:pt x="636" y="437"/>
                      <a:pt x="629" y="437"/>
                    </a:cubicBezTo>
                    <a:cubicBezTo>
                      <a:pt x="444" y="437"/>
                      <a:pt x="444" y="437"/>
                      <a:pt x="444" y="437"/>
                    </a:cubicBezTo>
                    <a:cubicBezTo>
                      <a:pt x="444" y="318"/>
                      <a:pt x="444" y="318"/>
                      <a:pt x="444" y="318"/>
                    </a:cubicBezTo>
                    <a:cubicBezTo>
                      <a:pt x="444" y="265"/>
                      <a:pt x="457" y="232"/>
                      <a:pt x="530" y="232"/>
                    </a:cubicBezTo>
                    <a:cubicBezTo>
                      <a:pt x="636" y="232"/>
                      <a:pt x="636" y="232"/>
                      <a:pt x="636" y="232"/>
                    </a:cubicBezTo>
                    <a:cubicBezTo>
                      <a:pt x="649" y="232"/>
                      <a:pt x="662" y="225"/>
                      <a:pt x="662" y="205"/>
                    </a:cubicBezTo>
                    <a:cubicBezTo>
                      <a:pt x="662" y="20"/>
                      <a:pt x="662" y="20"/>
                      <a:pt x="662" y="20"/>
                    </a:cubicBezTo>
                    <a:cubicBezTo>
                      <a:pt x="662" y="7"/>
                      <a:pt x="649" y="0"/>
                      <a:pt x="636" y="0"/>
                    </a:cubicBezTo>
                    <a:close/>
                    <a:moveTo>
                      <a:pt x="636" y="0"/>
                    </a:moveTo>
                    <a:lnTo>
                      <a:pt x="636"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grpSp>
          <p:nvGrpSpPr>
            <p:cNvPr id="28" name="Group 4"/>
            <p:cNvGrpSpPr/>
            <p:nvPr/>
          </p:nvGrpSpPr>
          <p:grpSpPr>
            <a:xfrm>
              <a:off x="15848673" y="6307127"/>
              <a:ext cx="790072" cy="789546"/>
              <a:chOff x="13101476" y="6205716"/>
              <a:chExt cx="842806" cy="842245"/>
            </a:xfrm>
          </p:grpSpPr>
          <p:sp>
            <p:nvSpPr>
              <p:cNvPr id="53" name="Freeform 40"/>
              <p:cNvSpPr>
                <a:spLocks noChangeArrowheads="1"/>
              </p:cNvSpPr>
              <p:nvPr/>
            </p:nvSpPr>
            <p:spPr bwMode="auto">
              <a:xfrm>
                <a:off x="13101476" y="6205716"/>
                <a:ext cx="842806" cy="842245"/>
              </a:xfrm>
              <a:custGeom>
                <a:avLst/>
                <a:gdLst>
                  <a:gd name="T0" fmla="*/ 1768 w 1769"/>
                  <a:gd name="T1" fmla="*/ 881 h 1769"/>
                  <a:gd name="T2" fmla="*/ 1768 w 1769"/>
                  <a:gd name="T3" fmla="*/ 881 h 1769"/>
                  <a:gd name="T4" fmla="*/ 881 w 1769"/>
                  <a:gd name="T5" fmla="*/ 1768 h 1769"/>
                  <a:gd name="T6" fmla="*/ 0 w 1769"/>
                  <a:gd name="T7" fmla="*/ 881 h 1769"/>
                  <a:gd name="T8" fmla="*/ 881 w 1769"/>
                  <a:gd name="T9" fmla="*/ 0 h 1769"/>
                  <a:gd name="T10" fmla="*/ 1768 w 1769"/>
                  <a:gd name="T11" fmla="*/ 881 h 1769"/>
                </a:gdLst>
                <a:ahLst/>
                <a:cxnLst>
                  <a:cxn ang="0">
                    <a:pos x="T0" y="T1"/>
                  </a:cxn>
                  <a:cxn ang="0">
                    <a:pos x="T2" y="T3"/>
                  </a:cxn>
                  <a:cxn ang="0">
                    <a:pos x="T4" y="T5"/>
                  </a:cxn>
                  <a:cxn ang="0">
                    <a:pos x="T6" y="T7"/>
                  </a:cxn>
                  <a:cxn ang="0">
                    <a:pos x="T8" y="T9"/>
                  </a:cxn>
                  <a:cxn ang="0">
                    <a:pos x="T10" y="T11"/>
                  </a:cxn>
                </a:cxnLst>
                <a:rect l="0" t="0" r="r" b="b"/>
                <a:pathLst>
                  <a:path w="1769" h="1769">
                    <a:moveTo>
                      <a:pt x="1768" y="881"/>
                    </a:moveTo>
                    <a:lnTo>
                      <a:pt x="1768" y="881"/>
                    </a:lnTo>
                    <a:cubicBezTo>
                      <a:pt x="1768" y="1371"/>
                      <a:pt x="1371" y="1768"/>
                      <a:pt x="881" y="1768"/>
                    </a:cubicBezTo>
                    <a:cubicBezTo>
                      <a:pt x="397" y="1768"/>
                      <a:pt x="0" y="1371"/>
                      <a:pt x="0" y="881"/>
                    </a:cubicBezTo>
                    <a:cubicBezTo>
                      <a:pt x="0" y="397"/>
                      <a:pt x="397" y="0"/>
                      <a:pt x="881" y="0"/>
                    </a:cubicBezTo>
                    <a:cubicBezTo>
                      <a:pt x="1371" y="0"/>
                      <a:pt x="1768" y="397"/>
                      <a:pt x="1768" y="881"/>
                    </a:cubicBezTo>
                  </a:path>
                </a:pathLst>
              </a:custGeom>
              <a:solidFill>
                <a:schemeClr val="accent2">
                  <a:lumMod val="60000"/>
                  <a:lumOff val="40000"/>
                </a:schemeClr>
              </a:solidFill>
              <a:ln>
                <a:noFill/>
              </a:ln>
              <a:effectLst/>
            </p:spPr>
            <p:txBody>
              <a:bodyPr wrap="none" anchor="ctr"/>
              <a:lstStyle/>
              <a:p>
                <a:endParaRPr lang="en-US" sz="675" dirty="0">
                  <a:solidFill>
                    <a:prstClr val="black"/>
                  </a:solidFill>
                  <a:latin typeface="Calibri Light"/>
                </a:endParaRPr>
              </a:p>
            </p:txBody>
          </p:sp>
          <p:sp>
            <p:nvSpPr>
              <p:cNvPr id="54" name="Freeform 41"/>
              <p:cNvSpPr>
                <a:spLocks noChangeArrowheads="1"/>
              </p:cNvSpPr>
              <p:nvPr/>
            </p:nvSpPr>
            <p:spPr bwMode="auto">
              <a:xfrm>
                <a:off x="13274251" y="6376270"/>
                <a:ext cx="501469" cy="501136"/>
              </a:xfrm>
              <a:custGeom>
                <a:avLst/>
                <a:gdLst>
                  <a:gd name="T0" fmla="*/ 1046 w 1054"/>
                  <a:gd name="T1" fmla="*/ 464 h 1054"/>
                  <a:gd name="T2" fmla="*/ 914 w 1054"/>
                  <a:gd name="T3" fmla="*/ 265 h 1054"/>
                  <a:gd name="T4" fmla="*/ 940 w 1054"/>
                  <a:gd name="T5" fmla="*/ 193 h 1054"/>
                  <a:gd name="T6" fmla="*/ 861 w 1054"/>
                  <a:gd name="T7" fmla="*/ 113 h 1054"/>
                  <a:gd name="T8" fmla="*/ 794 w 1054"/>
                  <a:gd name="T9" fmla="*/ 140 h 1054"/>
                  <a:gd name="T10" fmla="*/ 589 w 1054"/>
                  <a:gd name="T11" fmla="*/ 0 h 1054"/>
                  <a:gd name="T12" fmla="*/ 529 w 1054"/>
                  <a:gd name="T13" fmla="*/ 0 h 1054"/>
                  <a:gd name="T14" fmla="*/ 463 w 1054"/>
                  <a:gd name="T15" fmla="*/ 0 h 1054"/>
                  <a:gd name="T16" fmla="*/ 264 w 1054"/>
                  <a:gd name="T17" fmla="*/ 140 h 1054"/>
                  <a:gd name="T18" fmla="*/ 192 w 1054"/>
                  <a:gd name="T19" fmla="*/ 113 h 1054"/>
                  <a:gd name="T20" fmla="*/ 112 w 1054"/>
                  <a:gd name="T21" fmla="*/ 193 h 1054"/>
                  <a:gd name="T22" fmla="*/ 139 w 1054"/>
                  <a:gd name="T23" fmla="*/ 259 h 1054"/>
                  <a:gd name="T24" fmla="*/ 0 w 1054"/>
                  <a:gd name="T25" fmla="*/ 464 h 1054"/>
                  <a:gd name="T26" fmla="*/ 0 w 1054"/>
                  <a:gd name="T27" fmla="*/ 524 h 1054"/>
                  <a:gd name="T28" fmla="*/ 0 w 1054"/>
                  <a:gd name="T29" fmla="*/ 583 h 1054"/>
                  <a:gd name="T30" fmla="*/ 139 w 1054"/>
                  <a:gd name="T31" fmla="*/ 788 h 1054"/>
                  <a:gd name="T32" fmla="*/ 112 w 1054"/>
                  <a:gd name="T33" fmla="*/ 861 h 1054"/>
                  <a:gd name="T34" fmla="*/ 192 w 1054"/>
                  <a:gd name="T35" fmla="*/ 941 h 1054"/>
                  <a:gd name="T36" fmla="*/ 258 w 1054"/>
                  <a:gd name="T37" fmla="*/ 914 h 1054"/>
                  <a:gd name="T38" fmla="*/ 463 w 1054"/>
                  <a:gd name="T39" fmla="*/ 1047 h 1054"/>
                  <a:gd name="T40" fmla="*/ 523 w 1054"/>
                  <a:gd name="T41" fmla="*/ 1053 h 1054"/>
                  <a:gd name="T42" fmla="*/ 582 w 1054"/>
                  <a:gd name="T43" fmla="*/ 1047 h 1054"/>
                  <a:gd name="T44" fmla="*/ 788 w 1054"/>
                  <a:gd name="T45" fmla="*/ 914 h 1054"/>
                  <a:gd name="T46" fmla="*/ 854 w 1054"/>
                  <a:gd name="T47" fmla="*/ 941 h 1054"/>
                  <a:gd name="T48" fmla="*/ 933 w 1054"/>
                  <a:gd name="T49" fmla="*/ 861 h 1054"/>
                  <a:gd name="T50" fmla="*/ 914 w 1054"/>
                  <a:gd name="T51" fmla="*/ 795 h 1054"/>
                  <a:gd name="T52" fmla="*/ 1046 w 1054"/>
                  <a:gd name="T53" fmla="*/ 590 h 1054"/>
                  <a:gd name="T54" fmla="*/ 1053 w 1054"/>
                  <a:gd name="T55" fmla="*/ 530 h 1054"/>
                  <a:gd name="T56" fmla="*/ 1046 w 1054"/>
                  <a:gd name="T57" fmla="*/ 464 h 1054"/>
                  <a:gd name="T58" fmla="*/ 523 w 1054"/>
                  <a:gd name="T59" fmla="*/ 815 h 1054"/>
                  <a:gd name="T60" fmla="*/ 523 w 1054"/>
                  <a:gd name="T61" fmla="*/ 239 h 1054"/>
                  <a:gd name="T62" fmla="*/ 523 w 1054"/>
                  <a:gd name="T63" fmla="*/ 815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4" h="1054">
                    <a:moveTo>
                      <a:pt x="1046" y="464"/>
                    </a:moveTo>
                    <a:lnTo>
                      <a:pt x="1046" y="464"/>
                    </a:lnTo>
                    <a:cubicBezTo>
                      <a:pt x="986" y="444"/>
                      <a:pt x="986" y="444"/>
                      <a:pt x="986" y="444"/>
                    </a:cubicBezTo>
                    <a:cubicBezTo>
                      <a:pt x="973" y="378"/>
                      <a:pt x="953" y="318"/>
                      <a:pt x="914" y="265"/>
                    </a:cubicBezTo>
                    <a:cubicBezTo>
                      <a:pt x="940" y="199"/>
                      <a:pt x="940" y="199"/>
                      <a:pt x="940" y="199"/>
                    </a:cubicBezTo>
                    <a:cubicBezTo>
                      <a:pt x="940" y="199"/>
                      <a:pt x="940" y="199"/>
                      <a:pt x="940" y="193"/>
                    </a:cubicBezTo>
                    <a:cubicBezTo>
                      <a:pt x="900" y="153"/>
                      <a:pt x="900" y="153"/>
                      <a:pt x="900" y="153"/>
                    </a:cubicBezTo>
                    <a:cubicBezTo>
                      <a:pt x="861" y="113"/>
                      <a:pt x="861" y="113"/>
                      <a:pt x="861" y="113"/>
                    </a:cubicBezTo>
                    <a:lnTo>
                      <a:pt x="854" y="113"/>
                    </a:lnTo>
                    <a:cubicBezTo>
                      <a:pt x="794" y="140"/>
                      <a:pt x="794" y="140"/>
                      <a:pt x="794" y="140"/>
                    </a:cubicBezTo>
                    <a:cubicBezTo>
                      <a:pt x="741" y="106"/>
                      <a:pt x="682" y="80"/>
                      <a:pt x="615" y="67"/>
                    </a:cubicBezTo>
                    <a:cubicBezTo>
                      <a:pt x="589" y="0"/>
                      <a:pt x="589" y="0"/>
                      <a:pt x="589" y="0"/>
                    </a:cubicBezTo>
                    <a:lnTo>
                      <a:pt x="582" y="0"/>
                    </a:lnTo>
                    <a:cubicBezTo>
                      <a:pt x="529" y="0"/>
                      <a:pt x="529" y="0"/>
                      <a:pt x="529" y="0"/>
                    </a:cubicBezTo>
                    <a:cubicBezTo>
                      <a:pt x="470" y="0"/>
                      <a:pt x="470" y="0"/>
                      <a:pt x="470" y="0"/>
                    </a:cubicBezTo>
                    <a:lnTo>
                      <a:pt x="463" y="0"/>
                    </a:lnTo>
                    <a:cubicBezTo>
                      <a:pt x="443" y="67"/>
                      <a:pt x="443" y="67"/>
                      <a:pt x="443" y="67"/>
                    </a:cubicBezTo>
                    <a:cubicBezTo>
                      <a:pt x="377" y="73"/>
                      <a:pt x="317" y="100"/>
                      <a:pt x="264" y="140"/>
                    </a:cubicBezTo>
                    <a:cubicBezTo>
                      <a:pt x="198" y="113"/>
                      <a:pt x="198" y="113"/>
                      <a:pt x="198" y="113"/>
                    </a:cubicBezTo>
                    <a:lnTo>
                      <a:pt x="192" y="113"/>
                    </a:lnTo>
                    <a:cubicBezTo>
                      <a:pt x="152" y="153"/>
                      <a:pt x="152" y="153"/>
                      <a:pt x="152" y="153"/>
                    </a:cubicBezTo>
                    <a:cubicBezTo>
                      <a:pt x="112" y="193"/>
                      <a:pt x="112" y="193"/>
                      <a:pt x="112" y="193"/>
                    </a:cubicBezTo>
                    <a:lnTo>
                      <a:pt x="112" y="199"/>
                    </a:lnTo>
                    <a:cubicBezTo>
                      <a:pt x="139" y="259"/>
                      <a:pt x="139" y="259"/>
                      <a:pt x="139" y="259"/>
                    </a:cubicBezTo>
                    <a:cubicBezTo>
                      <a:pt x="99" y="312"/>
                      <a:pt x="79" y="371"/>
                      <a:pt x="66" y="438"/>
                    </a:cubicBezTo>
                    <a:cubicBezTo>
                      <a:pt x="0" y="464"/>
                      <a:pt x="0" y="464"/>
                      <a:pt x="0" y="464"/>
                    </a:cubicBezTo>
                    <a:cubicBezTo>
                      <a:pt x="0" y="464"/>
                      <a:pt x="0" y="464"/>
                      <a:pt x="0" y="471"/>
                    </a:cubicBezTo>
                    <a:cubicBezTo>
                      <a:pt x="0" y="524"/>
                      <a:pt x="0" y="524"/>
                      <a:pt x="0" y="524"/>
                    </a:cubicBezTo>
                    <a:cubicBezTo>
                      <a:pt x="0" y="583"/>
                      <a:pt x="0" y="583"/>
                      <a:pt x="0" y="583"/>
                    </a:cubicBezTo>
                    <a:lnTo>
                      <a:pt x="0" y="583"/>
                    </a:lnTo>
                    <a:cubicBezTo>
                      <a:pt x="66" y="610"/>
                      <a:pt x="66" y="610"/>
                      <a:pt x="66" y="610"/>
                    </a:cubicBezTo>
                    <a:cubicBezTo>
                      <a:pt x="72" y="676"/>
                      <a:pt x="99" y="735"/>
                      <a:pt x="139" y="788"/>
                    </a:cubicBezTo>
                    <a:cubicBezTo>
                      <a:pt x="112" y="855"/>
                      <a:pt x="112" y="855"/>
                      <a:pt x="112" y="855"/>
                    </a:cubicBezTo>
                    <a:cubicBezTo>
                      <a:pt x="106" y="855"/>
                      <a:pt x="112" y="855"/>
                      <a:pt x="112" y="861"/>
                    </a:cubicBezTo>
                    <a:cubicBezTo>
                      <a:pt x="152" y="901"/>
                      <a:pt x="152" y="901"/>
                      <a:pt x="152" y="901"/>
                    </a:cubicBezTo>
                    <a:cubicBezTo>
                      <a:pt x="192" y="941"/>
                      <a:pt x="192" y="941"/>
                      <a:pt x="192" y="941"/>
                    </a:cubicBezTo>
                    <a:cubicBezTo>
                      <a:pt x="192" y="941"/>
                      <a:pt x="192" y="941"/>
                      <a:pt x="198" y="941"/>
                    </a:cubicBezTo>
                    <a:cubicBezTo>
                      <a:pt x="258" y="914"/>
                      <a:pt x="258" y="914"/>
                      <a:pt x="258" y="914"/>
                    </a:cubicBezTo>
                    <a:cubicBezTo>
                      <a:pt x="311" y="947"/>
                      <a:pt x="370" y="974"/>
                      <a:pt x="437" y="987"/>
                    </a:cubicBezTo>
                    <a:cubicBezTo>
                      <a:pt x="463" y="1047"/>
                      <a:pt x="463" y="1047"/>
                      <a:pt x="463" y="1047"/>
                    </a:cubicBezTo>
                    <a:cubicBezTo>
                      <a:pt x="463" y="1053"/>
                      <a:pt x="463" y="1053"/>
                      <a:pt x="470" y="1053"/>
                    </a:cubicBezTo>
                    <a:cubicBezTo>
                      <a:pt x="523" y="1053"/>
                      <a:pt x="523" y="1053"/>
                      <a:pt x="523" y="1053"/>
                    </a:cubicBezTo>
                    <a:cubicBezTo>
                      <a:pt x="582" y="1053"/>
                      <a:pt x="582" y="1053"/>
                      <a:pt x="582" y="1053"/>
                    </a:cubicBezTo>
                    <a:cubicBezTo>
                      <a:pt x="582" y="1053"/>
                      <a:pt x="582" y="1053"/>
                      <a:pt x="582" y="1047"/>
                    </a:cubicBezTo>
                    <a:cubicBezTo>
                      <a:pt x="609" y="987"/>
                      <a:pt x="609" y="987"/>
                      <a:pt x="609" y="987"/>
                    </a:cubicBezTo>
                    <a:cubicBezTo>
                      <a:pt x="675" y="974"/>
                      <a:pt x="735" y="954"/>
                      <a:pt x="788" y="914"/>
                    </a:cubicBezTo>
                    <a:cubicBezTo>
                      <a:pt x="847" y="941"/>
                      <a:pt x="847" y="941"/>
                      <a:pt x="847" y="941"/>
                    </a:cubicBezTo>
                    <a:cubicBezTo>
                      <a:pt x="854" y="941"/>
                      <a:pt x="854" y="941"/>
                      <a:pt x="854" y="941"/>
                    </a:cubicBezTo>
                    <a:cubicBezTo>
                      <a:pt x="894" y="901"/>
                      <a:pt x="894" y="901"/>
                      <a:pt x="894" y="901"/>
                    </a:cubicBezTo>
                    <a:cubicBezTo>
                      <a:pt x="933" y="861"/>
                      <a:pt x="933" y="861"/>
                      <a:pt x="933" y="861"/>
                    </a:cubicBezTo>
                    <a:cubicBezTo>
                      <a:pt x="940" y="861"/>
                      <a:pt x="940" y="855"/>
                      <a:pt x="940" y="855"/>
                    </a:cubicBezTo>
                    <a:cubicBezTo>
                      <a:pt x="914" y="795"/>
                      <a:pt x="914" y="795"/>
                      <a:pt x="914" y="795"/>
                    </a:cubicBezTo>
                    <a:cubicBezTo>
                      <a:pt x="947" y="742"/>
                      <a:pt x="973" y="683"/>
                      <a:pt x="986" y="616"/>
                    </a:cubicBezTo>
                    <a:cubicBezTo>
                      <a:pt x="1046" y="590"/>
                      <a:pt x="1046" y="590"/>
                      <a:pt x="1046" y="590"/>
                    </a:cubicBezTo>
                    <a:cubicBezTo>
                      <a:pt x="1053" y="590"/>
                      <a:pt x="1053" y="590"/>
                      <a:pt x="1053" y="583"/>
                    </a:cubicBezTo>
                    <a:cubicBezTo>
                      <a:pt x="1053" y="530"/>
                      <a:pt x="1053" y="530"/>
                      <a:pt x="1053" y="530"/>
                    </a:cubicBezTo>
                    <a:cubicBezTo>
                      <a:pt x="1053" y="471"/>
                      <a:pt x="1053" y="471"/>
                      <a:pt x="1053" y="471"/>
                    </a:cubicBezTo>
                    <a:cubicBezTo>
                      <a:pt x="1053" y="471"/>
                      <a:pt x="1053" y="471"/>
                      <a:pt x="1046" y="464"/>
                    </a:cubicBezTo>
                    <a:close/>
                    <a:moveTo>
                      <a:pt x="523" y="815"/>
                    </a:moveTo>
                    <a:lnTo>
                      <a:pt x="523" y="815"/>
                    </a:lnTo>
                    <a:cubicBezTo>
                      <a:pt x="370" y="815"/>
                      <a:pt x="238" y="683"/>
                      <a:pt x="238" y="524"/>
                    </a:cubicBezTo>
                    <a:cubicBezTo>
                      <a:pt x="238" y="371"/>
                      <a:pt x="370" y="239"/>
                      <a:pt x="523" y="239"/>
                    </a:cubicBezTo>
                    <a:cubicBezTo>
                      <a:pt x="682" y="239"/>
                      <a:pt x="808" y="371"/>
                      <a:pt x="808" y="524"/>
                    </a:cubicBezTo>
                    <a:cubicBezTo>
                      <a:pt x="808" y="683"/>
                      <a:pt x="682" y="815"/>
                      <a:pt x="523" y="815"/>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grpSp>
          <p:nvGrpSpPr>
            <p:cNvPr id="29" name="Group 11"/>
            <p:cNvGrpSpPr/>
            <p:nvPr/>
          </p:nvGrpSpPr>
          <p:grpSpPr>
            <a:xfrm>
              <a:off x="14493987" y="7249294"/>
              <a:ext cx="1645325" cy="1644231"/>
              <a:chOff x="19502585" y="4333825"/>
              <a:chExt cx="1755143" cy="1753976"/>
            </a:xfrm>
          </p:grpSpPr>
          <p:sp>
            <p:nvSpPr>
              <p:cNvPr id="51" name="Freeform 44"/>
              <p:cNvSpPr>
                <a:spLocks noChangeArrowheads="1"/>
              </p:cNvSpPr>
              <p:nvPr/>
            </p:nvSpPr>
            <p:spPr bwMode="auto">
              <a:xfrm>
                <a:off x="19502585" y="4333825"/>
                <a:ext cx="1755143" cy="1753976"/>
              </a:xfrm>
              <a:custGeom>
                <a:avLst/>
                <a:gdLst>
                  <a:gd name="T0" fmla="*/ 3675 w 3676"/>
                  <a:gd name="T1" fmla="*/ 1841 h 3677"/>
                  <a:gd name="T2" fmla="*/ 3675 w 3676"/>
                  <a:gd name="T3" fmla="*/ 1841 h 3677"/>
                  <a:gd name="T4" fmla="*/ 1841 w 3676"/>
                  <a:gd name="T5" fmla="*/ 3676 h 3677"/>
                  <a:gd name="T6" fmla="*/ 0 w 3676"/>
                  <a:gd name="T7" fmla="*/ 1841 h 3677"/>
                  <a:gd name="T8" fmla="*/ 1841 w 3676"/>
                  <a:gd name="T9" fmla="*/ 0 h 3677"/>
                  <a:gd name="T10" fmla="*/ 3675 w 3676"/>
                  <a:gd name="T11" fmla="*/ 1841 h 3677"/>
                </a:gdLst>
                <a:ahLst/>
                <a:cxnLst>
                  <a:cxn ang="0">
                    <a:pos x="T0" y="T1"/>
                  </a:cxn>
                  <a:cxn ang="0">
                    <a:pos x="T2" y="T3"/>
                  </a:cxn>
                  <a:cxn ang="0">
                    <a:pos x="T4" y="T5"/>
                  </a:cxn>
                  <a:cxn ang="0">
                    <a:pos x="T6" y="T7"/>
                  </a:cxn>
                  <a:cxn ang="0">
                    <a:pos x="T8" y="T9"/>
                  </a:cxn>
                  <a:cxn ang="0">
                    <a:pos x="T10" y="T11"/>
                  </a:cxn>
                </a:cxnLst>
                <a:rect l="0" t="0" r="r" b="b"/>
                <a:pathLst>
                  <a:path w="3676" h="3677">
                    <a:moveTo>
                      <a:pt x="3675" y="1841"/>
                    </a:moveTo>
                    <a:lnTo>
                      <a:pt x="3675" y="1841"/>
                    </a:lnTo>
                    <a:cubicBezTo>
                      <a:pt x="3675" y="2855"/>
                      <a:pt x="2854" y="3676"/>
                      <a:pt x="1841" y="3676"/>
                    </a:cubicBezTo>
                    <a:cubicBezTo>
                      <a:pt x="821" y="3676"/>
                      <a:pt x="0" y="2855"/>
                      <a:pt x="0" y="1841"/>
                    </a:cubicBezTo>
                    <a:cubicBezTo>
                      <a:pt x="0" y="822"/>
                      <a:pt x="821" y="0"/>
                      <a:pt x="1841" y="0"/>
                    </a:cubicBezTo>
                    <a:cubicBezTo>
                      <a:pt x="2854" y="0"/>
                      <a:pt x="3675" y="822"/>
                      <a:pt x="3675" y="1841"/>
                    </a:cubicBezTo>
                  </a:path>
                </a:pathLst>
              </a:custGeom>
              <a:solidFill>
                <a:schemeClr val="accent5"/>
              </a:solidFill>
              <a:ln>
                <a:noFill/>
              </a:ln>
              <a:effectLst/>
            </p:spPr>
            <p:txBody>
              <a:bodyPr wrap="none" anchor="ctr"/>
              <a:lstStyle/>
              <a:p>
                <a:endParaRPr lang="en-US" sz="675" dirty="0">
                  <a:solidFill>
                    <a:prstClr val="black"/>
                  </a:solidFill>
                  <a:latin typeface="Calibri Light"/>
                </a:endParaRPr>
              </a:p>
            </p:txBody>
          </p:sp>
          <p:sp>
            <p:nvSpPr>
              <p:cNvPr id="52" name="Freeform 45"/>
              <p:cNvSpPr>
                <a:spLocks noChangeArrowheads="1"/>
              </p:cNvSpPr>
              <p:nvPr/>
            </p:nvSpPr>
            <p:spPr bwMode="auto">
              <a:xfrm>
                <a:off x="19886062" y="4717047"/>
                <a:ext cx="988190" cy="987533"/>
              </a:xfrm>
              <a:custGeom>
                <a:avLst/>
                <a:gdLst>
                  <a:gd name="T0" fmla="*/ 1040 w 2074"/>
                  <a:gd name="T1" fmla="*/ 0 h 2073"/>
                  <a:gd name="T2" fmla="*/ 1040 w 2074"/>
                  <a:gd name="T3" fmla="*/ 2072 h 2073"/>
                  <a:gd name="T4" fmla="*/ 1040 w 2074"/>
                  <a:gd name="T5" fmla="*/ 0 h 2073"/>
                  <a:gd name="T6" fmla="*/ 1643 w 2074"/>
                  <a:gd name="T7" fmla="*/ 967 h 2073"/>
                  <a:gd name="T8" fmla="*/ 1775 w 2074"/>
                  <a:gd name="T9" fmla="*/ 529 h 2073"/>
                  <a:gd name="T10" fmla="*/ 1643 w 2074"/>
                  <a:gd name="T11" fmla="*/ 967 h 2073"/>
                  <a:gd name="T12" fmla="*/ 1497 w 2074"/>
                  <a:gd name="T13" fmla="*/ 967 h 2073"/>
                  <a:gd name="T14" fmla="*/ 1113 w 2074"/>
                  <a:gd name="T15" fmla="*/ 695 h 2073"/>
                  <a:gd name="T16" fmla="*/ 1497 w 2074"/>
                  <a:gd name="T17" fmla="*/ 967 h 2073"/>
                  <a:gd name="T18" fmla="*/ 1113 w 2074"/>
                  <a:gd name="T19" fmla="*/ 549 h 2073"/>
                  <a:gd name="T20" fmla="*/ 1212 w 2074"/>
                  <a:gd name="T21" fmla="*/ 159 h 2073"/>
                  <a:gd name="T22" fmla="*/ 1113 w 2074"/>
                  <a:gd name="T23" fmla="*/ 549 h 2073"/>
                  <a:gd name="T24" fmla="*/ 973 w 2074"/>
                  <a:gd name="T25" fmla="*/ 556 h 2073"/>
                  <a:gd name="T26" fmla="*/ 887 w 2074"/>
                  <a:gd name="T27" fmla="*/ 152 h 2073"/>
                  <a:gd name="T28" fmla="*/ 973 w 2074"/>
                  <a:gd name="T29" fmla="*/ 556 h 2073"/>
                  <a:gd name="T30" fmla="*/ 973 w 2074"/>
                  <a:gd name="T31" fmla="*/ 695 h 2073"/>
                  <a:gd name="T32" fmla="*/ 589 w 2074"/>
                  <a:gd name="T33" fmla="*/ 967 h 2073"/>
                  <a:gd name="T34" fmla="*/ 973 w 2074"/>
                  <a:gd name="T35" fmla="*/ 695 h 2073"/>
                  <a:gd name="T36" fmla="*/ 450 w 2074"/>
                  <a:gd name="T37" fmla="*/ 967 h 2073"/>
                  <a:gd name="T38" fmla="*/ 298 w 2074"/>
                  <a:gd name="T39" fmla="*/ 536 h 2073"/>
                  <a:gd name="T40" fmla="*/ 450 w 2074"/>
                  <a:gd name="T41" fmla="*/ 967 h 2073"/>
                  <a:gd name="T42" fmla="*/ 450 w 2074"/>
                  <a:gd name="T43" fmla="*/ 1106 h 2073"/>
                  <a:gd name="T44" fmla="*/ 291 w 2074"/>
                  <a:gd name="T45" fmla="*/ 1529 h 2073"/>
                  <a:gd name="T46" fmla="*/ 450 w 2074"/>
                  <a:gd name="T47" fmla="*/ 1106 h 2073"/>
                  <a:gd name="T48" fmla="*/ 589 w 2074"/>
                  <a:gd name="T49" fmla="*/ 1106 h 2073"/>
                  <a:gd name="T50" fmla="*/ 973 w 2074"/>
                  <a:gd name="T51" fmla="*/ 1364 h 2073"/>
                  <a:gd name="T52" fmla="*/ 589 w 2074"/>
                  <a:gd name="T53" fmla="*/ 1106 h 2073"/>
                  <a:gd name="T54" fmla="*/ 973 w 2074"/>
                  <a:gd name="T55" fmla="*/ 1503 h 2073"/>
                  <a:gd name="T56" fmla="*/ 887 w 2074"/>
                  <a:gd name="T57" fmla="*/ 1920 h 2073"/>
                  <a:gd name="T58" fmla="*/ 973 w 2074"/>
                  <a:gd name="T59" fmla="*/ 1503 h 2073"/>
                  <a:gd name="T60" fmla="*/ 1113 w 2074"/>
                  <a:gd name="T61" fmla="*/ 1503 h 2073"/>
                  <a:gd name="T62" fmla="*/ 1212 w 2074"/>
                  <a:gd name="T63" fmla="*/ 1913 h 2073"/>
                  <a:gd name="T64" fmla="*/ 1113 w 2074"/>
                  <a:gd name="T65" fmla="*/ 1503 h 2073"/>
                  <a:gd name="T66" fmla="*/ 1113 w 2074"/>
                  <a:gd name="T67" fmla="*/ 1364 h 2073"/>
                  <a:gd name="T68" fmla="*/ 1497 w 2074"/>
                  <a:gd name="T69" fmla="*/ 1106 h 2073"/>
                  <a:gd name="T70" fmla="*/ 1113 w 2074"/>
                  <a:gd name="T71" fmla="*/ 1364 h 2073"/>
                  <a:gd name="T72" fmla="*/ 1643 w 2074"/>
                  <a:gd name="T73" fmla="*/ 1106 h 2073"/>
                  <a:gd name="T74" fmla="*/ 1782 w 2074"/>
                  <a:gd name="T75" fmla="*/ 1536 h 2073"/>
                  <a:gd name="T76" fmla="*/ 1643 w 2074"/>
                  <a:gd name="T77" fmla="*/ 1106 h 2073"/>
                  <a:gd name="T78" fmla="*/ 1682 w 2074"/>
                  <a:gd name="T79" fmla="*/ 417 h 2073"/>
                  <a:gd name="T80" fmla="*/ 1431 w 2074"/>
                  <a:gd name="T81" fmla="*/ 231 h 2073"/>
                  <a:gd name="T82" fmla="*/ 662 w 2074"/>
                  <a:gd name="T83" fmla="*/ 225 h 2073"/>
                  <a:gd name="T84" fmla="*/ 543 w 2074"/>
                  <a:gd name="T85" fmla="*/ 483 h 2073"/>
                  <a:gd name="T86" fmla="*/ 662 w 2074"/>
                  <a:gd name="T87" fmla="*/ 225 h 2073"/>
                  <a:gd name="T88" fmla="*/ 378 w 2074"/>
                  <a:gd name="T89" fmla="*/ 1642 h 2073"/>
                  <a:gd name="T90" fmla="*/ 662 w 2074"/>
                  <a:gd name="T91" fmla="*/ 1854 h 2073"/>
                  <a:gd name="T92" fmla="*/ 1431 w 2074"/>
                  <a:gd name="T93" fmla="*/ 1841 h 2073"/>
                  <a:gd name="T94" fmla="*/ 1550 w 2074"/>
                  <a:gd name="T95" fmla="*/ 1589 h 2073"/>
                  <a:gd name="T96" fmla="*/ 1431 w 2074"/>
                  <a:gd name="T97" fmla="*/ 1841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74" h="2073">
                    <a:moveTo>
                      <a:pt x="1040" y="0"/>
                    </a:moveTo>
                    <a:lnTo>
                      <a:pt x="1040" y="0"/>
                    </a:lnTo>
                    <a:cubicBezTo>
                      <a:pt x="464" y="0"/>
                      <a:pt x="0" y="463"/>
                      <a:pt x="0" y="1039"/>
                    </a:cubicBezTo>
                    <a:cubicBezTo>
                      <a:pt x="0" y="1609"/>
                      <a:pt x="464" y="2072"/>
                      <a:pt x="1040" y="2072"/>
                    </a:cubicBezTo>
                    <a:cubicBezTo>
                      <a:pt x="1609" y="2072"/>
                      <a:pt x="2073" y="1609"/>
                      <a:pt x="2073" y="1039"/>
                    </a:cubicBezTo>
                    <a:cubicBezTo>
                      <a:pt x="2073" y="463"/>
                      <a:pt x="1609" y="0"/>
                      <a:pt x="1040" y="0"/>
                    </a:cubicBezTo>
                    <a:close/>
                    <a:moveTo>
                      <a:pt x="1643" y="967"/>
                    </a:moveTo>
                    <a:lnTo>
                      <a:pt x="1643" y="967"/>
                    </a:lnTo>
                    <a:cubicBezTo>
                      <a:pt x="1636" y="841"/>
                      <a:pt x="1616" y="721"/>
                      <a:pt x="1583" y="602"/>
                    </a:cubicBezTo>
                    <a:cubicBezTo>
                      <a:pt x="1649" y="582"/>
                      <a:pt x="1715" y="556"/>
                      <a:pt x="1775" y="529"/>
                    </a:cubicBezTo>
                    <a:cubicBezTo>
                      <a:pt x="1861" y="655"/>
                      <a:pt x="1921" y="801"/>
                      <a:pt x="1934" y="967"/>
                    </a:cubicBezTo>
                    <a:lnTo>
                      <a:pt x="1643" y="967"/>
                    </a:lnTo>
                    <a:close/>
                    <a:moveTo>
                      <a:pt x="1497" y="967"/>
                    </a:moveTo>
                    <a:lnTo>
                      <a:pt x="1497" y="967"/>
                    </a:lnTo>
                    <a:cubicBezTo>
                      <a:pt x="1113" y="967"/>
                      <a:pt x="1113" y="967"/>
                      <a:pt x="1113" y="967"/>
                    </a:cubicBezTo>
                    <a:cubicBezTo>
                      <a:pt x="1113" y="695"/>
                      <a:pt x="1113" y="695"/>
                      <a:pt x="1113" y="695"/>
                    </a:cubicBezTo>
                    <a:cubicBezTo>
                      <a:pt x="1232" y="688"/>
                      <a:pt x="1344" y="668"/>
                      <a:pt x="1450" y="642"/>
                    </a:cubicBezTo>
                    <a:cubicBezTo>
                      <a:pt x="1477" y="748"/>
                      <a:pt x="1497" y="854"/>
                      <a:pt x="1497" y="967"/>
                    </a:cubicBezTo>
                    <a:close/>
                    <a:moveTo>
                      <a:pt x="1113" y="549"/>
                    </a:moveTo>
                    <a:lnTo>
                      <a:pt x="1113" y="549"/>
                    </a:lnTo>
                    <a:cubicBezTo>
                      <a:pt x="1113" y="145"/>
                      <a:pt x="1113" y="145"/>
                      <a:pt x="1113" y="145"/>
                    </a:cubicBezTo>
                    <a:cubicBezTo>
                      <a:pt x="1146" y="145"/>
                      <a:pt x="1179" y="152"/>
                      <a:pt x="1212" y="159"/>
                    </a:cubicBezTo>
                    <a:cubicBezTo>
                      <a:pt x="1291" y="258"/>
                      <a:pt x="1358" y="377"/>
                      <a:pt x="1411" y="510"/>
                    </a:cubicBezTo>
                    <a:cubicBezTo>
                      <a:pt x="1311" y="529"/>
                      <a:pt x="1219" y="549"/>
                      <a:pt x="1113" y="549"/>
                    </a:cubicBezTo>
                    <a:close/>
                    <a:moveTo>
                      <a:pt x="973" y="556"/>
                    </a:moveTo>
                    <a:lnTo>
                      <a:pt x="973" y="556"/>
                    </a:lnTo>
                    <a:cubicBezTo>
                      <a:pt x="874" y="549"/>
                      <a:pt x="775" y="536"/>
                      <a:pt x="682" y="516"/>
                    </a:cubicBezTo>
                    <a:cubicBezTo>
                      <a:pt x="728" y="377"/>
                      <a:pt x="801" y="258"/>
                      <a:pt x="887" y="152"/>
                    </a:cubicBezTo>
                    <a:cubicBezTo>
                      <a:pt x="914" y="152"/>
                      <a:pt x="940" y="145"/>
                      <a:pt x="973" y="145"/>
                    </a:cubicBezTo>
                    <a:lnTo>
                      <a:pt x="973" y="556"/>
                    </a:lnTo>
                    <a:close/>
                    <a:moveTo>
                      <a:pt x="973" y="695"/>
                    </a:moveTo>
                    <a:lnTo>
                      <a:pt x="973" y="695"/>
                    </a:lnTo>
                    <a:cubicBezTo>
                      <a:pt x="973" y="967"/>
                      <a:pt x="973" y="967"/>
                      <a:pt x="973" y="967"/>
                    </a:cubicBezTo>
                    <a:cubicBezTo>
                      <a:pt x="589" y="967"/>
                      <a:pt x="589" y="967"/>
                      <a:pt x="589" y="967"/>
                    </a:cubicBezTo>
                    <a:cubicBezTo>
                      <a:pt x="596" y="854"/>
                      <a:pt x="609" y="748"/>
                      <a:pt x="636" y="649"/>
                    </a:cubicBezTo>
                    <a:cubicBezTo>
                      <a:pt x="742" y="675"/>
                      <a:pt x="854" y="688"/>
                      <a:pt x="973" y="695"/>
                    </a:cubicBezTo>
                    <a:close/>
                    <a:moveTo>
                      <a:pt x="450" y="967"/>
                    </a:moveTo>
                    <a:lnTo>
                      <a:pt x="450" y="967"/>
                    </a:lnTo>
                    <a:cubicBezTo>
                      <a:pt x="146" y="967"/>
                      <a:pt x="146" y="967"/>
                      <a:pt x="146" y="967"/>
                    </a:cubicBezTo>
                    <a:cubicBezTo>
                      <a:pt x="159" y="808"/>
                      <a:pt x="212" y="662"/>
                      <a:pt x="298" y="536"/>
                    </a:cubicBezTo>
                    <a:cubicBezTo>
                      <a:pt x="364" y="562"/>
                      <a:pt x="430" y="596"/>
                      <a:pt x="503" y="615"/>
                    </a:cubicBezTo>
                    <a:cubicBezTo>
                      <a:pt x="470" y="728"/>
                      <a:pt x="457" y="841"/>
                      <a:pt x="450" y="967"/>
                    </a:cubicBezTo>
                    <a:close/>
                    <a:moveTo>
                      <a:pt x="450" y="1106"/>
                    </a:moveTo>
                    <a:lnTo>
                      <a:pt x="450" y="1106"/>
                    </a:lnTo>
                    <a:cubicBezTo>
                      <a:pt x="457" y="1225"/>
                      <a:pt x="470" y="1337"/>
                      <a:pt x="497" y="1443"/>
                    </a:cubicBezTo>
                    <a:cubicBezTo>
                      <a:pt x="424" y="1470"/>
                      <a:pt x="358" y="1496"/>
                      <a:pt x="291" y="1529"/>
                    </a:cubicBezTo>
                    <a:cubicBezTo>
                      <a:pt x="205" y="1404"/>
                      <a:pt x="159" y="1258"/>
                      <a:pt x="146" y="1106"/>
                    </a:cubicBezTo>
                    <a:lnTo>
                      <a:pt x="450" y="1106"/>
                    </a:lnTo>
                    <a:close/>
                    <a:moveTo>
                      <a:pt x="589" y="1106"/>
                    </a:moveTo>
                    <a:lnTo>
                      <a:pt x="589" y="1106"/>
                    </a:lnTo>
                    <a:cubicBezTo>
                      <a:pt x="973" y="1106"/>
                      <a:pt x="973" y="1106"/>
                      <a:pt x="973" y="1106"/>
                    </a:cubicBezTo>
                    <a:cubicBezTo>
                      <a:pt x="973" y="1364"/>
                      <a:pt x="973" y="1364"/>
                      <a:pt x="973" y="1364"/>
                    </a:cubicBezTo>
                    <a:cubicBezTo>
                      <a:pt x="854" y="1364"/>
                      <a:pt x="742" y="1377"/>
                      <a:pt x="636" y="1404"/>
                    </a:cubicBezTo>
                    <a:cubicBezTo>
                      <a:pt x="609" y="1311"/>
                      <a:pt x="596" y="1212"/>
                      <a:pt x="589" y="1106"/>
                    </a:cubicBezTo>
                    <a:close/>
                    <a:moveTo>
                      <a:pt x="973" y="1503"/>
                    </a:moveTo>
                    <a:lnTo>
                      <a:pt x="973" y="1503"/>
                    </a:lnTo>
                    <a:cubicBezTo>
                      <a:pt x="973" y="1933"/>
                      <a:pt x="973" y="1933"/>
                      <a:pt x="973" y="1933"/>
                    </a:cubicBezTo>
                    <a:cubicBezTo>
                      <a:pt x="940" y="1927"/>
                      <a:pt x="914" y="1927"/>
                      <a:pt x="887" y="1920"/>
                    </a:cubicBezTo>
                    <a:cubicBezTo>
                      <a:pt x="795" y="1814"/>
                      <a:pt x="722" y="1682"/>
                      <a:pt x="675" y="1543"/>
                    </a:cubicBezTo>
                    <a:cubicBezTo>
                      <a:pt x="768" y="1516"/>
                      <a:pt x="867" y="1503"/>
                      <a:pt x="973" y="1503"/>
                    </a:cubicBezTo>
                    <a:close/>
                    <a:moveTo>
                      <a:pt x="1113" y="1503"/>
                    </a:moveTo>
                    <a:lnTo>
                      <a:pt x="1113" y="1503"/>
                    </a:lnTo>
                    <a:cubicBezTo>
                      <a:pt x="1219" y="1510"/>
                      <a:pt x="1318" y="1523"/>
                      <a:pt x="1417" y="1549"/>
                    </a:cubicBezTo>
                    <a:cubicBezTo>
                      <a:pt x="1364" y="1688"/>
                      <a:pt x="1298" y="1814"/>
                      <a:pt x="1212" y="1913"/>
                    </a:cubicBezTo>
                    <a:cubicBezTo>
                      <a:pt x="1179" y="1920"/>
                      <a:pt x="1146" y="1927"/>
                      <a:pt x="1113" y="1933"/>
                    </a:cubicBezTo>
                    <a:lnTo>
                      <a:pt x="1113" y="1503"/>
                    </a:lnTo>
                    <a:close/>
                    <a:moveTo>
                      <a:pt x="1113" y="1364"/>
                    </a:moveTo>
                    <a:lnTo>
                      <a:pt x="1113" y="1364"/>
                    </a:lnTo>
                    <a:cubicBezTo>
                      <a:pt x="1113" y="1106"/>
                      <a:pt x="1113" y="1106"/>
                      <a:pt x="1113" y="1106"/>
                    </a:cubicBezTo>
                    <a:cubicBezTo>
                      <a:pt x="1497" y="1106"/>
                      <a:pt x="1497" y="1106"/>
                      <a:pt x="1497" y="1106"/>
                    </a:cubicBezTo>
                    <a:cubicBezTo>
                      <a:pt x="1497" y="1212"/>
                      <a:pt x="1477" y="1318"/>
                      <a:pt x="1457" y="1410"/>
                    </a:cubicBezTo>
                    <a:cubicBezTo>
                      <a:pt x="1344" y="1384"/>
                      <a:pt x="1232" y="1371"/>
                      <a:pt x="1113" y="1364"/>
                    </a:cubicBezTo>
                    <a:close/>
                    <a:moveTo>
                      <a:pt x="1643" y="1106"/>
                    </a:moveTo>
                    <a:lnTo>
                      <a:pt x="1643" y="1106"/>
                    </a:lnTo>
                    <a:cubicBezTo>
                      <a:pt x="1934" y="1106"/>
                      <a:pt x="1934" y="1106"/>
                      <a:pt x="1934" y="1106"/>
                    </a:cubicBezTo>
                    <a:cubicBezTo>
                      <a:pt x="1921" y="1265"/>
                      <a:pt x="1868" y="1410"/>
                      <a:pt x="1782" y="1536"/>
                    </a:cubicBezTo>
                    <a:cubicBezTo>
                      <a:pt x="1722" y="1503"/>
                      <a:pt x="1656" y="1476"/>
                      <a:pt x="1590" y="1457"/>
                    </a:cubicBezTo>
                    <a:cubicBezTo>
                      <a:pt x="1616" y="1344"/>
                      <a:pt x="1636" y="1225"/>
                      <a:pt x="1643" y="1106"/>
                    </a:cubicBezTo>
                    <a:close/>
                    <a:moveTo>
                      <a:pt x="1682" y="417"/>
                    </a:moveTo>
                    <a:lnTo>
                      <a:pt x="1682" y="417"/>
                    </a:lnTo>
                    <a:cubicBezTo>
                      <a:pt x="1636" y="437"/>
                      <a:pt x="1590" y="457"/>
                      <a:pt x="1543" y="470"/>
                    </a:cubicBezTo>
                    <a:cubicBezTo>
                      <a:pt x="1510" y="384"/>
                      <a:pt x="1477" y="304"/>
                      <a:pt x="1431" y="231"/>
                    </a:cubicBezTo>
                    <a:cubicBezTo>
                      <a:pt x="1530" y="278"/>
                      <a:pt x="1609" y="337"/>
                      <a:pt x="1682" y="417"/>
                    </a:cubicBezTo>
                    <a:close/>
                    <a:moveTo>
                      <a:pt x="662" y="225"/>
                    </a:moveTo>
                    <a:lnTo>
                      <a:pt x="662" y="225"/>
                    </a:lnTo>
                    <a:cubicBezTo>
                      <a:pt x="616" y="304"/>
                      <a:pt x="576" y="390"/>
                      <a:pt x="543" y="483"/>
                    </a:cubicBezTo>
                    <a:cubicBezTo>
                      <a:pt x="490" y="463"/>
                      <a:pt x="437" y="443"/>
                      <a:pt x="391" y="423"/>
                    </a:cubicBezTo>
                    <a:cubicBezTo>
                      <a:pt x="464" y="337"/>
                      <a:pt x="563" y="271"/>
                      <a:pt x="662" y="225"/>
                    </a:cubicBezTo>
                    <a:close/>
                    <a:moveTo>
                      <a:pt x="378" y="1642"/>
                    </a:moveTo>
                    <a:lnTo>
                      <a:pt x="378" y="1642"/>
                    </a:lnTo>
                    <a:cubicBezTo>
                      <a:pt x="430" y="1616"/>
                      <a:pt x="483" y="1596"/>
                      <a:pt x="536" y="1576"/>
                    </a:cubicBezTo>
                    <a:cubicBezTo>
                      <a:pt x="570" y="1675"/>
                      <a:pt x="616" y="1768"/>
                      <a:pt x="662" y="1854"/>
                    </a:cubicBezTo>
                    <a:cubicBezTo>
                      <a:pt x="556" y="1801"/>
                      <a:pt x="457" y="1728"/>
                      <a:pt x="378" y="1642"/>
                    </a:cubicBezTo>
                    <a:close/>
                    <a:moveTo>
                      <a:pt x="1431" y="1841"/>
                    </a:moveTo>
                    <a:lnTo>
                      <a:pt x="1431" y="1841"/>
                    </a:lnTo>
                    <a:cubicBezTo>
                      <a:pt x="1477" y="1761"/>
                      <a:pt x="1517" y="1682"/>
                      <a:pt x="1550" y="1589"/>
                    </a:cubicBezTo>
                    <a:cubicBezTo>
                      <a:pt x="1603" y="1609"/>
                      <a:pt x="1649" y="1629"/>
                      <a:pt x="1695" y="1649"/>
                    </a:cubicBezTo>
                    <a:cubicBezTo>
                      <a:pt x="1623" y="1728"/>
                      <a:pt x="1530" y="1794"/>
                      <a:pt x="1431" y="1841"/>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grpSp>
          <p:nvGrpSpPr>
            <p:cNvPr id="30" name="Group 15"/>
            <p:cNvGrpSpPr/>
            <p:nvPr/>
          </p:nvGrpSpPr>
          <p:grpSpPr>
            <a:xfrm>
              <a:off x="19352642" y="7299628"/>
              <a:ext cx="770320" cy="771782"/>
              <a:chOff x="19352642" y="7299628"/>
              <a:chExt cx="770320" cy="771782"/>
            </a:xfrm>
          </p:grpSpPr>
          <p:sp>
            <p:nvSpPr>
              <p:cNvPr id="49" name="Freeform 19"/>
              <p:cNvSpPr>
                <a:spLocks noChangeArrowheads="1"/>
              </p:cNvSpPr>
              <p:nvPr/>
            </p:nvSpPr>
            <p:spPr bwMode="auto">
              <a:xfrm>
                <a:off x="19352642" y="7299628"/>
                <a:ext cx="770320" cy="771782"/>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4"/>
              </a:solidFill>
              <a:ln>
                <a:noFill/>
              </a:ln>
              <a:effectLst/>
            </p:spPr>
            <p:txBody>
              <a:bodyPr wrap="none" anchor="ctr"/>
              <a:lstStyle/>
              <a:p>
                <a:endParaRPr lang="en-US" sz="675" dirty="0">
                  <a:solidFill>
                    <a:prstClr val="black"/>
                  </a:solidFill>
                  <a:latin typeface="Calibri Light"/>
                </a:endParaRPr>
              </a:p>
            </p:txBody>
          </p:sp>
          <p:sp>
            <p:nvSpPr>
              <p:cNvPr id="50" name="Freeform 152"/>
              <p:cNvSpPr>
                <a:spLocks noChangeArrowheads="1"/>
              </p:cNvSpPr>
              <p:nvPr/>
            </p:nvSpPr>
            <p:spPr bwMode="auto">
              <a:xfrm>
                <a:off x="19520871" y="7547768"/>
                <a:ext cx="426498" cy="214099"/>
              </a:xfrm>
              <a:custGeom>
                <a:avLst/>
                <a:gdLst>
                  <a:gd name="T0" fmla="*/ 29 w 954"/>
                  <a:gd name="T1" fmla="*/ 474 h 481"/>
                  <a:gd name="T2" fmla="*/ 29 w 954"/>
                  <a:gd name="T3" fmla="*/ 474 h 481"/>
                  <a:gd name="T4" fmla="*/ 70 w 954"/>
                  <a:gd name="T5" fmla="*/ 474 h 481"/>
                  <a:gd name="T6" fmla="*/ 304 w 954"/>
                  <a:gd name="T7" fmla="*/ 404 h 481"/>
                  <a:gd name="T8" fmla="*/ 339 w 954"/>
                  <a:gd name="T9" fmla="*/ 381 h 481"/>
                  <a:gd name="T10" fmla="*/ 339 w 954"/>
                  <a:gd name="T11" fmla="*/ 334 h 481"/>
                  <a:gd name="T12" fmla="*/ 339 w 954"/>
                  <a:gd name="T13" fmla="*/ 328 h 481"/>
                  <a:gd name="T14" fmla="*/ 287 w 954"/>
                  <a:gd name="T15" fmla="*/ 252 h 481"/>
                  <a:gd name="T16" fmla="*/ 638 w 954"/>
                  <a:gd name="T17" fmla="*/ 211 h 481"/>
                  <a:gd name="T18" fmla="*/ 608 w 954"/>
                  <a:gd name="T19" fmla="*/ 299 h 481"/>
                  <a:gd name="T20" fmla="*/ 602 w 954"/>
                  <a:gd name="T21" fmla="*/ 304 h 481"/>
                  <a:gd name="T22" fmla="*/ 620 w 954"/>
                  <a:gd name="T23" fmla="*/ 345 h 481"/>
                  <a:gd name="T24" fmla="*/ 655 w 954"/>
                  <a:gd name="T25" fmla="*/ 363 h 481"/>
                  <a:gd name="T26" fmla="*/ 901 w 954"/>
                  <a:gd name="T27" fmla="*/ 375 h 481"/>
                  <a:gd name="T28" fmla="*/ 936 w 954"/>
                  <a:gd name="T29" fmla="*/ 363 h 481"/>
                  <a:gd name="T30" fmla="*/ 953 w 954"/>
                  <a:gd name="T31" fmla="*/ 328 h 481"/>
                  <a:gd name="T32" fmla="*/ 953 w 954"/>
                  <a:gd name="T33" fmla="*/ 322 h 481"/>
                  <a:gd name="T34" fmla="*/ 913 w 954"/>
                  <a:gd name="T35" fmla="*/ 111 h 481"/>
                  <a:gd name="T36" fmla="*/ 907 w 954"/>
                  <a:gd name="T37" fmla="*/ 106 h 481"/>
                  <a:gd name="T38" fmla="*/ 895 w 954"/>
                  <a:gd name="T39" fmla="*/ 100 h 481"/>
                  <a:gd name="T40" fmla="*/ 6 w 954"/>
                  <a:gd name="T41" fmla="*/ 205 h 481"/>
                  <a:gd name="T42" fmla="*/ 0 w 954"/>
                  <a:gd name="T43" fmla="*/ 205 h 481"/>
                  <a:gd name="T44" fmla="*/ 0 w 954"/>
                  <a:gd name="T45" fmla="*/ 217 h 481"/>
                  <a:gd name="T46" fmla="*/ 6 w 954"/>
                  <a:gd name="T47" fmla="*/ 433 h 481"/>
                  <a:gd name="T48" fmla="*/ 6 w 954"/>
                  <a:gd name="T49" fmla="*/ 439 h 481"/>
                  <a:gd name="T50" fmla="*/ 29 w 954"/>
                  <a:gd name="T51" fmla="*/ 4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54" h="481">
                    <a:moveTo>
                      <a:pt x="29" y="474"/>
                    </a:moveTo>
                    <a:lnTo>
                      <a:pt x="29" y="474"/>
                    </a:lnTo>
                    <a:cubicBezTo>
                      <a:pt x="41" y="480"/>
                      <a:pt x="53" y="480"/>
                      <a:pt x="70" y="474"/>
                    </a:cubicBezTo>
                    <a:cubicBezTo>
                      <a:pt x="158" y="474"/>
                      <a:pt x="234" y="451"/>
                      <a:pt x="304" y="404"/>
                    </a:cubicBezTo>
                    <a:cubicBezTo>
                      <a:pt x="322" y="398"/>
                      <a:pt x="333" y="392"/>
                      <a:pt x="339" y="381"/>
                    </a:cubicBezTo>
                    <a:cubicBezTo>
                      <a:pt x="345" y="369"/>
                      <a:pt x="345" y="351"/>
                      <a:pt x="339" y="334"/>
                    </a:cubicBezTo>
                    <a:cubicBezTo>
                      <a:pt x="339" y="334"/>
                      <a:pt x="339" y="334"/>
                      <a:pt x="339" y="328"/>
                    </a:cubicBezTo>
                    <a:cubicBezTo>
                      <a:pt x="287" y="252"/>
                      <a:pt x="287" y="252"/>
                      <a:pt x="287" y="252"/>
                    </a:cubicBezTo>
                    <a:cubicBezTo>
                      <a:pt x="404" y="217"/>
                      <a:pt x="515" y="205"/>
                      <a:pt x="638" y="211"/>
                    </a:cubicBezTo>
                    <a:cubicBezTo>
                      <a:pt x="608" y="299"/>
                      <a:pt x="608" y="299"/>
                      <a:pt x="608" y="299"/>
                    </a:cubicBezTo>
                    <a:cubicBezTo>
                      <a:pt x="608" y="304"/>
                      <a:pt x="602" y="304"/>
                      <a:pt x="602" y="304"/>
                    </a:cubicBezTo>
                    <a:cubicBezTo>
                      <a:pt x="602" y="322"/>
                      <a:pt x="608" y="340"/>
                      <a:pt x="620" y="345"/>
                    </a:cubicBezTo>
                    <a:cubicBezTo>
                      <a:pt x="626" y="357"/>
                      <a:pt x="638" y="363"/>
                      <a:pt x="655" y="363"/>
                    </a:cubicBezTo>
                    <a:cubicBezTo>
                      <a:pt x="731" y="392"/>
                      <a:pt x="819" y="398"/>
                      <a:pt x="901" y="375"/>
                    </a:cubicBezTo>
                    <a:cubicBezTo>
                      <a:pt x="918" y="381"/>
                      <a:pt x="930" y="375"/>
                      <a:pt x="936" y="363"/>
                    </a:cubicBezTo>
                    <a:cubicBezTo>
                      <a:pt x="948" y="357"/>
                      <a:pt x="953" y="345"/>
                      <a:pt x="953" y="328"/>
                    </a:cubicBezTo>
                    <a:lnTo>
                      <a:pt x="953" y="322"/>
                    </a:lnTo>
                    <a:cubicBezTo>
                      <a:pt x="913" y="111"/>
                      <a:pt x="913" y="111"/>
                      <a:pt x="913" y="111"/>
                    </a:cubicBezTo>
                    <a:cubicBezTo>
                      <a:pt x="907" y="111"/>
                      <a:pt x="907" y="106"/>
                      <a:pt x="907" y="106"/>
                    </a:cubicBezTo>
                    <a:cubicBezTo>
                      <a:pt x="907" y="100"/>
                      <a:pt x="901" y="100"/>
                      <a:pt x="895" y="100"/>
                    </a:cubicBezTo>
                    <a:cubicBezTo>
                      <a:pt x="585" y="0"/>
                      <a:pt x="287" y="41"/>
                      <a:pt x="6" y="205"/>
                    </a:cubicBezTo>
                    <a:cubicBezTo>
                      <a:pt x="6" y="205"/>
                      <a:pt x="6" y="205"/>
                      <a:pt x="0" y="205"/>
                    </a:cubicBezTo>
                    <a:cubicBezTo>
                      <a:pt x="0" y="211"/>
                      <a:pt x="0" y="217"/>
                      <a:pt x="0" y="217"/>
                    </a:cubicBezTo>
                    <a:cubicBezTo>
                      <a:pt x="6" y="433"/>
                      <a:pt x="6" y="433"/>
                      <a:pt x="6" y="433"/>
                    </a:cubicBezTo>
                    <a:cubicBezTo>
                      <a:pt x="6" y="433"/>
                      <a:pt x="6" y="433"/>
                      <a:pt x="6" y="439"/>
                    </a:cubicBezTo>
                    <a:cubicBezTo>
                      <a:pt x="11" y="457"/>
                      <a:pt x="17" y="468"/>
                      <a:pt x="29" y="474"/>
                    </a:cubicBezTo>
                  </a:path>
                </a:pathLst>
              </a:custGeom>
              <a:solidFill>
                <a:schemeClr val="bg1"/>
              </a:solidFill>
              <a:ln>
                <a:noFill/>
              </a:ln>
              <a:effectLst/>
            </p:spPr>
            <p:txBody>
              <a:bodyPr wrap="none" anchor="ctr"/>
              <a:lstStyle/>
              <a:p>
                <a:endParaRPr lang="en-US" sz="675" dirty="0">
                  <a:solidFill>
                    <a:prstClr val="black"/>
                  </a:solidFill>
                  <a:latin typeface="Calibri Light"/>
                </a:endParaRPr>
              </a:p>
            </p:txBody>
          </p:sp>
        </p:grpSp>
        <p:grpSp>
          <p:nvGrpSpPr>
            <p:cNvPr id="31" name="Group 16"/>
            <p:cNvGrpSpPr/>
            <p:nvPr/>
          </p:nvGrpSpPr>
          <p:grpSpPr>
            <a:xfrm>
              <a:off x="18567508" y="8327743"/>
              <a:ext cx="1289792" cy="1286961"/>
              <a:chOff x="18567508" y="8327743"/>
              <a:chExt cx="1289792" cy="1286961"/>
            </a:xfrm>
          </p:grpSpPr>
          <p:sp>
            <p:nvSpPr>
              <p:cNvPr id="47" name="Freeform 8"/>
              <p:cNvSpPr>
                <a:spLocks noChangeArrowheads="1"/>
              </p:cNvSpPr>
              <p:nvPr/>
            </p:nvSpPr>
            <p:spPr bwMode="auto">
              <a:xfrm>
                <a:off x="18567508" y="8327743"/>
                <a:ext cx="1289792" cy="1286961"/>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2"/>
              </a:solidFill>
              <a:ln>
                <a:noFill/>
              </a:ln>
              <a:effectLst/>
            </p:spPr>
            <p:txBody>
              <a:bodyPr wrap="none" anchor="ctr"/>
              <a:lstStyle/>
              <a:p>
                <a:endParaRPr lang="en-US" sz="675" dirty="0">
                  <a:solidFill>
                    <a:prstClr val="black"/>
                  </a:solidFill>
                  <a:latin typeface="Calibri Light"/>
                </a:endParaRPr>
              </a:p>
            </p:txBody>
          </p:sp>
          <p:sp>
            <p:nvSpPr>
              <p:cNvPr id="48" name="Freeform 250"/>
              <p:cNvSpPr>
                <a:spLocks noChangeArrowheads="1"/>
              </p:cNvSpPr>
              <p:nvPr/>
            </p:nvSpPr>
            <p:spPr bwMode="auto">
              <a:xfrm>
                <a:off x="18903937" y="8646372"/>
                <a:ext cx="616934" cy="578859"/>
              </a:xfrm>
              <a:custGeom>
                <a:avLst/>
                <a:gdLst>
                  <a:gd name="T0" fmla="*/ 1130 w 1376"/>
                  <a:gd name="T1" fmla="*/ 848 h 1293"/>
                  <a:gd name="T2" fmla="*/ 1130 w 1376"/>
                  <a:gd name="T3" fmla="*/ 848 h 1293"/>
                  <a:gd name="T4" fmla="*/ 1194 w 1376"/>
                  <a:gd name="T5" fmla="*/ 555 h 1293"/>
                  <a:gd name="T6" fmla="*/ 907 w 1376"/>
                  <a:gd name="T7" fmla="*/ 0 h 1293"/>
                  <a:gd name="T8" fmla="*/ 907 w 1376"/>
                  <a:gd name="T9" fmla="*/ 47 h 1293"/>
                  <a:gd name="T10" fmla="*/ 702 w 1376"/>
                  <a:gd name="T11" fmla="*/ 532 h 1293"/>
                  <a:gd name="T12" fmla="*/ 428 w 1376"/>
                  <a:gd name="T13" fmla="*/ 404 h 1293"/>
                  <a:gd name="T14" fmla="*/ 123 w 1376"/>
                  <a:gd name="T15" fmla="*/ 590 h 1293"/>
                  <a:gd name="T16" fmla="*/ 0 w 1376"/>
                  <a:gd name="T17" fmla="*/ 590 h 1293"/>
                  <a:gd name="T18" fmla="*/ 88 w 1376"/>
                  <a:gd name="T19" fmla="*/ 701 h 1293"/>
                  <a:gd name="T20" fmla="*/ 82 w 1376"/>
                  <a:gd name="T21" fmla="*/ 713 h 1293"/>
                  <a:gd name="T22" fmla="*/ 0 w 1376"/>
                  <a:gd name="T23" fmla="*/ 801 h 1293"/>
                  <a:gd name="T24" fmla="*/ 88 w 1376"/>
                  <a:gd name="T25" fmla="*/ 801 h 1293"/>
                  <a:gd name="T26" fmla="*/ 147 w 1376"/>
                  <a:gd name="T27" fmla="*/ 953 h 1293"/>
                  <a:gd name="T28" fmla="*/ 738 w 1376"/>
                  <a:gd name="T29" fmla="*/ 1292 h 1293"/>
                  <a:gd name="T30" fmla="*/ 1375 w 1376"/>
                  <a:gd name="T31" fmla="*/ 848 h 1293"/>
                  <a:gd name="T32" fmla="*/ 1130 w 1376"/>
                  <a:gd name="T33" fmla="*/ 848 h 1293"/>
                  <a:gd name="T34" fmla="*/ 334 w 1376"/>
                  <a:gd name="T35" fmla="*/ 684 h 1293"/>
                  <a:gd name="T36" fmla="*/ 334 w 1376"/>
                  <a:gd name="T37" fmla="*/ 684 h 1293"/>
                  <a:gd name="T38" fmla="*/ 287 w 1376"/>
                  <a:gd name="T39" fmla="*/ 637 h 1293"/>
                  <a:gd name="T40" fmla="*/ 334 w 1376"/>
                  <a:gd name="T41" fmla="*/ 590 h 1293"/>
                  <a:gd name="T42" fmla="*/ 381 w 1376"/>
                  <a:gd name="T43" fmla="*/ 637 h 1293"/>
                  <a:gd name="T44" fmla="*/ 334 w 1376"/>
                  <a:gd name="T45" fmla="*/ 68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6" h="1293">
                    <a:moveTo>
                      <a:pt x="1130" y="848"/>
                    </a:moveTo>
                    <a:lnTo>
                      <a:pt x="1130" y="848"/>
                    </a:lnTo>
                    <a:cubicBezTo>
                      <a:pt x="1171" y="760"/>
                      <a:pt x="1194" y="655"/>
                      <a:pt x="1194" y="555"/>
                    </a:cubicBezTo>
                    <a:cubicBezTo>
                      <a:pt x="1194" y="328"/>
                      <a:pt x="1083" y="123"/>
                      <a:pt x="907" y="0"/>
                    </a:cubicBezTo>
                    <a:cubicBezTo>
                      <a:pt x="907" y="12"/>
                      <a:pt x="907" y="30"/>
                      <a:pt x="907" y="47"/>
                    </a:cubicBezTo>
                    <a:cubicBezTo>
                      <a:pt x="907" y="234"/>
                      <a:pt x="831" y="410"/>
                      <a:pt x="702" y="532"/>
                    </a:cubicBezTo>
                    <a:cubicBezTo>
                      <a:pt x="638" y="457"/>
                      <a:pt x="539" y="404"/>
                      <a:pt x="428" y="404"/>
                    </a:cubicBezTo>
                    <a:cubicBezTo>
                      <a:pt x="299" y="404"/>
                      <a:pt x="182" y="480"/>
                      <a:pt x="123" y="590"/>
                    </a:cubicBezTo>
                    <a:cubicBezTo>
                      <a:pt x="0" y="590"/>
                      <a:pt x="0" y="590"/>
                      <a:pt x="0" y="590"/>
                    </a:cubicBezTo>
                    <a:cubicBezTo>
                      <a:pt x="88" y="701"/>
                      <a:pt x="88" y="701"/>
                      <a:pt x="88" y="701"/>
                    </a:cubicBezTo>
                    <a:cubicBezTo>
                      <a:pt x="82" y="707"/>
                      <a:pt x="82" y="707"/>
                      <a:pt x="82" y="713"/>
                    </a:cubicBezTo>
                    <a:cubicBezTo>
                      <a:pt x="0" y="801"/>
                      <a:pt x="0" y="801"/>
                      <a:pt x="0" y="801"/>
                    </a:cubicBezTo>
                    <a:cubicBezTo>
                      <a:pt x="88" y="801"/>
                      <a:pt x="88" y="801"/>
                      <a:pt x="88" y="801"/>
                    </a:cubicBezTo>
                    <a:cubicBezTo>
                      <a:pt x="100" y="865"/>
                      <a:pt x="141" y="941"/>
                      <a:pt x="147" y="953"/>
                    </a:cubicBezTo>
                    <a:cubicBezTo>
                      <a:pt x="264" y="1158"/>
                      <a:pt x="486" y="1292"/>
                      <a:pt x="738" y="1292"/>
                    </a:cubicBezTo>
                    <a:cubicBezTo>
                      <a:pt x="1030" y="1292"/>
                      <a:pt x="1282" y="1111"/>
                      <a:pt x="1375" y="848"/>
                    </a:cubicBezTo>
                    <a:lnTo>
                      <a:pt x="1130" y="848"/>
                    </a:lnTo>
                    <a:close/>
                    <a:moveTo>
                      <a:pt x="334" y="684"/>
                    </a:moveTo>
                    <a:lnTo>
                      <a:pt x="334" y="684"/>
                    </a:lnTo>
                    <a:cubicBezTo>
                      <a:pt x="311" y="684"/>
                      <a:pt x="287" y="661"/>
                      <a:pt x="287" y="637"/>
                    </a:cubicBezTo>
                    <a:cubicBezTo>
                      <a:pt x="287" y="608"/>
                      <a:pt x="311" y="590"/>
                      <a:pt x="334" y="590"/>
                    </a:cubicBezTo>
                    <a:cubicBezTo>
                      <a:pt x="363" y="590"/>
                      <a:pt x="381" y="608"/>
                      <a:pt x="381" y="637"/>
                    </a:cubicBezTo>
                    <a:cubicBezTo>
                      <a:pt x="381" y="661"/>
                      <a:pt x="363" y="684"/>
                      <a:pt x="334" y="684"/>
                    </a:cubicBezTo>
                    <a:close/>
                  </a:path>
                </a:pathLst>
              </a:custGeom>
              <a:solidFill>
                <a:schemeClr val="bg1"/>
              </a:solidFill>
              <a:ln>
                <a:noFill/>
              </a:ln>
              <a:effectLst/>
            </p:spPr>
            <p:txBody>
              <a:bodyPr wrap="none" anchor="ctr"/>
              <a:lstStyle/>
              <a:p>
                <a:endParaRPr lang="en-US" sz="675" dirty="0">
                  <a:solidFill>
                    <a:prstClr val="black"/>
                  </a:solidFill>
                  <a:latin typeface="Calibri Light"/>
                </a:endParaRPr>
              </a:p>
            </p:txBody>
          </p:sp>
        </p:grpSp>
        <p:sp>
          <p:nvSpPr>
            <p:cNvPr id="32" name="Freeform 31"/>
            <p:cNvSpPr>
              <a:spLocks noEditPoints="1"/>
            </p:cNvSpPr>
            <p:nvPr/>
          </p:nvSpPr>
          <p:spPr bwMode="auto">
            <a:xfrm>
              <a:off x="19662860" y="6008221"/>
              <a:ext cx="809183" cy="810990"/>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5"/>
            </a:solidFill>
            <a:ln>
              <a:noFill/>
            </a:ln>
          </p:spPr>
          <p:txBody>
            <a:bodyPr vert="horz" wrap="square" lIns="68567" tIns="34283" rIns="68567" bIns="34283" numCol="1" anchor="t" anchorCtr="0" compatLnSpc="1">
              <a:prstTxWarp prst="textNoShape">
                <a:avLst/>
              </a:prstTxWarp>
            </a:bodyPr>
            <a:lstStyle/>
            <a:p>
              <a:endParaRPr lang="id-ID" sz="675">
                <a:solidFill>
                  <a:prstClr val="black"/>
                </a:solidFill>
                <a:latin typeface="Raleway Black"/>
                <a:cs typeface="Raleway Black"/>
              </a:endParaRPr>
            </a:p>
          </p:txBody>
        </p:sp>
        <p:sp>
          <p:nvSpPr>
            <p:cNvPr id="33" name="Freeform 38"/>
            <p:cNvSpPr>
              <a:spLocks noEditPoints="1"/>
            </p:cNvSpPr>
            <p:nvPr/>
          </p:nvSpPr>
          <p:spPr bwMode="auto">
            <a:xfrm>
              <a:off x="15566710" y="8945894"/>
              <a:ext cx="807447" cy="820202"/>
            </a:xfrm>
            <a:custGeom>
              <a:avLst/>
              <a:gdLst>
                <a:gd name="T0" fmla="*/ 190 w 195"/>
                <a:gd name="T1" fmla="*/ 120 h 198"/>
                <a:gd name="T2" fmla="*/ 192 w 195"/>
                <a:gd name="T3" fmla="*/ 100 h 198"/>
                <a:gd name="T4" fmla="*/ 99 w 195"/>
                <a:gd name="T5" fmla="*/ 7 h 198"/>
                <a:gd name="T6" fmla="*/ 83 w 195"/>
                <a:gd name="T7" fmla="*/ 8 h 198"/>
                <a:gd name="T8" fmla="*/ 54 w 195"/>
                <a:gd name="T9" fmla="*/ 0 h 198"/>
                <a:gd name="T10" fmla="*/ 0 w 195"/>
                <a:gd name="T11" fmla="*/ 54 h 198"/>
                <a:gd name="T12" fmla="*/ 7 w 195"/>
                <a:gd name="T13" fmla="*/ 81 h 198"/>
                <a:gd name="T14" fmla="*/ 5 w 195"/>
                <a:gd name="T15" fmla="*/ 100 h 198"/>
                <a:gd name="T16" fmla="*/ 99 w 195"/>
                <a:gd name="T17" fmla="*/ 193 h 198"/>
                <a:gd name="T18" fmla="*/ 116 w 195"/>
                <a:gd name="T19" fmla="*/ 192 h 198"/>
                <a:gd name="T20" fmla="*/ 141 w 195"/>
                <a:gd name="T21" fmla="*/ 198 h 198"/>
                <a:gd name="T22" fmla="*/ 195 w 195"/>
                <a:gd name="T23" fmla="*/ 144 h 198"/>
                <a:gd name="T24" fmla="*/ 190 w 195"/>
                <a:gd name="T25" fmla="*/ 120 h 198"/>
                <a:gd name="T26" fmla="*/ 146 w 195"/>
                <a:gd name="T27" fmla="*/ 145 h 198"/>
                <a:gd name="T28" fmla="*/ 127 w 195"/>
                <a:gd name="T29" fmla="*/ 159 h 198"/>
                <a:gd name="T30" fmla="*/ 98 w 195"/>
                <a:gd name="T31" fmla="*/ 164 h 198"/>
                <a:gd name="T32" fmla="*/ 65 w 195"/>
                <a:gd name="T33" fmla="*/ 157 h 198"/>
                <a:gd name="T34" fmla="*/ 49 w 195"/>
                <a:gd name="T35" fmla="*/ 144 h 198"/>
                <a:gd name="T36" fmla="*/ 44 w 195"/>
                <a:gd name="T37" fmla="*/ 127 h 198"/>
                <a:gd name="T38" fmla="*/ 47 w 195"/>
                <a:gd name="T39" fmla="*/ 118 h 198"/>
                <a:gd name="T40" fmla="*/ 57 w 195"/>
                <a:gd name="T41" fmla="*/ 114 h 198"/>
                <a:gd name="T42" fmla="*/ 65 w 195"/>
                <a:gd name="T43" fmla="*/ 117 h 198"/>
                <a:gd name="T44" fmla="*/ 71 w 195"/>
                <a:gd name="T45" fmla="*/ 125 h 198"/>
                <a:gd name="T46" fmla="*/ 76 w 195"/>
                <a:gd name="T47" fmla="*/ 135 h 198"/>
                <a:gd name="T48" fmla="*/ 84 w 195"/>
                <a:gd name="T49" fmla="*/ 141 h 198"/>
                <a:gd name="T50" fmla="*/ 98 w 195"/>
                <a:gd name="T51" fmla="*/ 143 h 198"/>
                <a:gd name="T52" fmla="*/ 116 w 195"/>
                <a:gd name="T53" fmla="*/ 138 h 198"/>
                <a:gd name="T54" fmla="*/ 123 w 195"/>
                <a:gd name="T55" fmla="*/ 127 h 198"/>
                <a:gd name="T56" fmla="*/ 120 w 195"/>
                <a:gd name="T57" fmla="*/ 118 h 198"/>
                <a:gd name="T58" fmla="*/ 110 w 195"/>
                <a:gd name="T59" fmla="*/ 112 h 198"/>
                <a:gd name="T60" fmla="*/ 93 w 195"/>
                <a:gd name="T61" fmla="*/ 108 h 198"/>
                <a:gd name="T62" fmla="*/ 68 w 195"/>
                <a:gd name="T63" fmla="*/ 101 h 198"/>
                <a:gd name="T64" fmla="*/ 52 w 195"/>
                <a:gd name="T65" fmla="*/ 89 h 198"/>
                <a:gd name="T66" fmla="*/ 46 w 195"/>
                <a:gd name="T67" fmla="*/ 70 h 198"/>
                <a:gd name="T68" fmla="*/ 52 w 195"/>
                <a:gd name="T69" fmla="*/ 51 h 198"/>
                <a:gd name="T70" fmla="*/ 71 w 195"/>
                <a:gd name="T71" fmla="*/ 39 h 198"/>
                <a:gd name="T72" fmla="*/ 98 w 195"/>
                <a:gd name="T73" fmla="*/ 35 h 198"/>
                <a:gd name="T74" fmla="*/ 120 w 195"/>
                <a:gd name="T75" fmla="*/ 37 h 198"/>
                <a:gd name="T76" fmla="*/ 135 w 195"/>
                <a:gd name="T77" fmla="*/ 45 h 198"/>
                <a:gd name="T78" fmla="*/ 144 w 195"/>
                <a:gd name="T79" fmla="*/ 55 h 198"/>
                <a:gd name="T80" fmla="*/ 147 w 195"/>
                <a:gd name="T81" fmla="*/ 66 h 198"/>
                <a:gd name="T82" fmla="*/ 143 w 195"/>
                <a:gd name="T83" fmla="*/ 75 h 198"/>
                <a:gd name="T84" fmla="*/ 134 w 195"/>
                <a:gd name="T85" fmla="*/ 79 h 198"/>
                <a:gd name="T86" fmla="*/ 126 w 195"/>
                <a:gd name="T87" fmla="*/ 76 h 198"/>
                <a:gd name="T88" fmla="*/ 120 w 195"/>
                <a:gd name="T89" fmla="*/ 69 h 198"/>
                <a:gd name="T90" fmla="*/ 112 w 195"/>
                <a:gd name="T91" fmla="*/ 59 h 198"/>
                <a:gd name="T92" fmla="*/ 96 w 195"/>
                <a:gd name="T93" fmla="*/ 55 h 198"/>
                <a:gd name="T94" fmla="*/ 80 w 195"/>
                <a:gd name="T95" fmla="*/ 59 h 198"/>
                <a:gd name="T96" fmla="*/ 74 w 195"/>
                <a:gd name="T97" fmla="*/ 68 h 198"/>
                <a:gd name="T98" fmla="*/ 76 w 195"/>
                <a:gd name="T99" fmla="*/ 73 h 198"/>
                <a:gd name="T100" fmla="*/ 82 w 195"/>
                <a:gd name="T101" fmla="*/ 78 h 198"/>
                <a:gd name="T102" fmla="*/ 89 w 195"/>
                <a:gd name="T103" fmla="*/ 81 h 198"/>
                <a:gd name="T104" fmla="*/ 102 w 195"/>
                <a:gd name="T105" fmla="*/ 84 h 198"/>
                <a:gd name="T106" fmla="*/ 123 w 195"/>
                <a:gd name="T107" fmla="*/ 89 h 198"/>
                <a:gd name="T108" fmla="*/ 139 w 195"/>
                <a:gd name="T109" fmla="*/ 96 h 198"/>
                <a:gd name="T110" fmla="*/ 149 w 195"/>
                <a:gd name="T111" fmla="*/ 108 h 198"/>
                <a:gd name="T112" fmla="*/ 153 w 195"/>
                <a:gd name="T113" fmla="*/ 124 h 198"/>
                <a:gd name="T114" fmla="*/ 146 w 195"/>
                <a:gd name="T115" fmla="*/ 14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5" h="198">
                  <a:moveTo>
                    <a:pt x="190" y="120"/>
                  </a:moveTo>
                  <a:cubicBezTo>
                    <a:pt x="191" y="114"/>
                    <a:pt x="192" y="107"/>
                    <a:pt x="192" y="100"/>
                  </a:cubicBezTo>
                  <a:cubicBezTo>
                    <a:pt x="192" y="49"/>
                    <a:pt x="150" y="7"/>
                    <a:pt x="99" y="7"/>
                  </a:cubicBezTo>
                  <a:cubicBezTo>
                    <a:pt x="93" y="7"/>
                    <a:pt x="88" y="7"/>
                    <a:pt x="83" y="8"/>
                  </a:cubicBezTo>
                  <a:cubicBezTo>
                    <a:pt x="74" y="3"/>
                    <a:pt x="64" y="0"/>
                    <a:pt x="54" y="0"/>
                  </a:cubicBezTo>
                  <a:cubicBezTo>
                    <a:pt x="24" y="0"/>
                    <a:pt x="0" y="24"/>
                    <a:pt x="0" y="54"/>
                  </a:cubicBezTo>
                  <a:cubicBezTo>
                    <a:pt x="0" y="64"/>
                    <a:pt x="2" y="73"/>
                    <a:pt x="7" y="81"/>
                  </a:cubicBezTo>
                  <a:cubicBezTo>
                    <a:pt x="6" y="87"/>
                    <a:pt x="5" y="94"/>
                    <a:pt x="5" y="100"/>
                  </a:cubicBezTo>
                  <a:cubicBezTo>
                    <a:pt x="5" y="152"/>
                    <a:pt x="47" y="193"/>
                    <a:pt x="99" y="193"/>
                  </a:cubicBezTo>
                  <a:cubicBezTo>
                    <a:pt x="104" y="193"/>
                    <a:pt x="110" y="193"/>
                    <a:pt x="116" y="192"/>
                  </a:cubicBezTo>
                  <a:cubicBezTo>
                    <a:pt x="123" y="196"/>
                    <a:pt x="132" y="198"/>
                    <a:pt x="141" y="198"/>
                  </a:cubicBezTo>
                  <a:cubicBezTo>
                    <a:pt x="171" y="198"/>
                    <a:pt x="195" y="174"/>
                    <a:pt x="195" y="144"/>
                  </a:cubicBezTo>
                  <a:cubicBezTo>
                    <a:pt x="195" y="136"/>
                    <a:pt x="193" y="127"/>
                    <a:pt x="190" y="120"/>
                  </a:cubicBezTo>
                  <a:close/>
                  <a:moveTo>
                    <a:pt x="146" y="145"/>
                  </a:moveTo>
                  <a:cubicBezTo>
                    <a:pt x="142" y="151"/>
                    <a:pt x="136" y="156"/>
                    <a:pt x="127" y="159"/>
                  </a:cubicBezTo>
                  <a:cubicBezTo>
                    <a:pt x="119" y="163"/>
                    <a:pt x="109" y="164"/>
                    <a:pt x="98" y="164"/>
                  </a:cubicBezTo>
                  <a:cubicBezTo>
                    <a:pt x="85" y="164"/>
                    <a:pt x="74" y="162"/>
                    <a:pt x="65" y="157"/>
                  </a:cubicBezTo>
                  <a:cubicBezTo>
                    <a:pt x="59" y="154"/>
                    <a:pt x="53" y="149"/>
                    <a:pt x="49" y="144"/>
                  </a:cubicBezTo>
                  <a:cubicBezTo>
                    <a:pt x="46" y="138"/>
                    <a:pt x="44" y="132"/>
                    <a:pt x="44" y="127"/>
                  </a:cubicBezTo>
                  <a:cubicBezTo>
                    <a:pt x="44" y="123"/>
                    <a:pt x="45" y="120"/>
                    <a:pt x="47" y="118"/>
                  </a:cubicBezTo>
                  <a:cubicBezTo>
                    <a:pt x="50" y="116"/>
                    <a:pt x="53" y="114"/>
                    <a:pt x="57" y="114"/>
                  </a:cubicBezTo>
                  <a:cubicBezTo>
                    <a:pt x="60" y="114"/>
                    <a:pt x="63" y="115"/>
                    <a:pt x="65" y="117"/>
                  </a:cubicBezTo>
                  <a:cubicBezTo>
                    <a:pt x="68" y="119"/>
                    <a:pt x="69" y="122"/>
                    <a:pt x="71" y="125"/>
                  </a:cubicBezTo>
                  <a:cubicBezTo>
                    <a:pt x="72" y="129"/>
                    <a:pt x="74" y="132"/>
                    <a:pt x="76" y="135"/>
                  </a:cubicBezTo>
                  <a:cubicBezTo>
                    <a:pt x="78" y="137"/>
                    <a:pt x="81" y="139"/>
                    <a:pt x="84" y="141"/>
                  </a:cubicBezTo>
                  <a:cubicBezTo>
                    <a:pt x="87" y="142"/>
                    <a:pt x="92" y="143"/>
                    <a:pt x="98" y="143"/>
                  </a:cubicBezTo>
                  <a:cubicBezTo>
                    <a:pt x="105" y="143"/>
                    <a:pt x="112" y="142"/>
                    <a:pt x="116" y="138"/>
                  </a:cubicBezTo>
                  <a:cubicBezTo>
                    <a:pt x="121" y="135"/>
                    <a:pt x="123" y="131"/>
                    <a:pt x="123" y="127"/>
                  </a:cubicBezTo>
                  <a:cubicBezTo>
                    <a:pt x="123" y="123"/>
                    <a:pt x="122" y="120"/>
                    <a:pt x="120" y="118"/>
                  </a:cubicBezTo>
                  <a:cubicBezTo>
                    <a:pt x="117" y="115"/>
                    <a:pt x="114" y="114"/>
                    <a:pt x="110" y="112"/>
                  </a:cubicBezTo>
                  <a:cubicBezTo>
                    <a:pt x="105" y="111"/>
                    <a:pt x="100" y="110"/>
                    <a:pt x="93" y="108"/>
                  </a:cubicBezTo>
                  <a:cubicBezTo>
                    <a:pt x="83" y="106"/>
                    <a:pt x="75" y="104"/>
                    <a:pt x="68" y="101"/>
                  </a:cubicBezTo>
                  <a:cubicBezTo>
                    <a:pt x="61" y="98"/>
                    <a:pt x="56" y="94"/>
                    <a:pt x="52" y="89"/>
                  </a:cubicBezTo>
                  <a:cubicBezTo>
                    <a:pt x="48" y="84"/>
                    <a:pt x="46" y="78"/>
                    <a:pt x="46" y="70"/>
                  </a:cubicBezTo>
                  <a:cubicBezTo>
                    <a:pt x="46" y="63"/>
                    <a:pt x="48" y="57"/>
                    <a:pt x="52" y="51"/>
                  </a:cubicBezTo>
                  <a:cubicBezTo>
                    <a:pt x="57" y="46"/>
                    <a:pt x="63" y="42"/>
                    <a:pt x="71" y="39"/>
                  </a:cubicBezTo>
                  <a:cubicBezTo>
                    <a:pt x="78" y="36"/>
                    <a:pt x="87" y="35"/>
                    <a:pt x="98" y="35"/>
                  </a:cubicBezTo>
                  <a:cubicBezTo>
                    <a:pt x="106" y="35"/>
                    <a:pt x="114" y="35"/>
                    <a:pt x="120" y="37"/>
                  </a:cubicBezTo>
                  <a:cubicBezTo>
                    <a:pt x="126" y="39"/>
                    <a:pt x="131" y="42"/>
                    <a:pt x="135" y="45"/>
                  </a:cubicBezTo>
                  <a:cubicBezTo>
                    <a:pt x="139" y="48"/>
                    <a:pt x="142" y="52"/>
                    <a:pt x="144" y="55"/>
                  </a:cubicBezTo>
                  <a:cubicBezTo>
                    <a:pt x="146" y="59"/>
                    <a:pt x="147" y="62"/>
                    <a:pt x="147" y="66"/>
                  </a:cubicBezTo>
                  <a:cubicBezTo>
                    <a:pt x="147" y="69"/>
                    <a:pt x="146" y="72"/>
                    <a:pt x="143" y="75"/>
                  </a:cubicBezTo>
                  <a:cubicBezTo>
                    <a:pt x="141" y="78"/>
                    <a:pt x="137" y="79"/>
                    <a:pt x="134" y="79"/>
                  </a:cubicBezTo>
                  <a:cubicBezTo>
                    <a:pt x="130" y="79"/>
                    <a:pt x="128" y="78"/>
                    <a:pt x="126" y="76"/>
                  </a:cubicBezTo>
                  <a:cubicBezTo>
                    <a:pt x="124" y="75"/>
                    <a:pt x="122" y="72"/>
                    <a:pt x="120" y="69"/>
                  </a:cubicBezTo>
                  <a:cubicBezTo>
                    <a:pt x="118" y="65"/>
                    <a:pt x="115" y="61"/>
                    <a:pt x="112" y="59"/>
                  </a:cubicBezTo>
                  <a:cubicBezTo>
                    <a:pt x="109" y="56"/>
                    <a:pt x="103" y="55"/>
                    <a:pt x="96" y="55"/>
                  </a:cubicBezTo>
                  <a:cubicBezTo>
                    <a:pt x="89" y="55"/>
                    <a:pt x="84" y="56"/>
                    <a:pt x="80" y="59"/>
                  </a:cubicBezTo>
                  <a:cubicBezTo>
                    <a:pt x="76" y="62"/>
                    <a:pt x="74" y="65"/>
                    <a:pt x="74" y="68"/>
                  </a:cubicBezTo>
                  <a:cubicBezTo>
                    <a:pt x="74" y="70"/>
                    <a:pt x="75" y="72"/>
                    <a:pt x="76" y="73"/>
                  </a:cubicBezTo>
                  <a:cubicBezTo>
                    <a:pt x="77" y="75"/>
                    <a:pt x="79" y="76"/>
                    <a:pt x="82" y="78"/>
                  </a:cubicBezTo>
                  <a:cubicBezTo>
                    <a:pt x="84" y="79"/>
                    <a:pt x="87" y="80"/>
                    <a:pt x="89" y="81"/>
                  </a:cubicBezTo>
                  <a:cubicBezTo>
                    <a:pt x="92" y="81"/>
                    <a:pt x="96" y="82"/>
                    <a:pt x="102" y="84"/>
                  </a:cubicBezTo>
                  <a:cubicBezTo>
                    <a:pt x="110" y="85"/>
                    <a:pt x="117" y="87"/>
                    <a:pt x="123" y="89"/>
                  </a:cubicBezTo>
                  <a:cubicBezTo>
                    <a:pt x="129" y="91"/>
                    <a:pt x="134" y="94"/>
                    <a:pt x="139" y="96"/>
                  </a:cubicBezTo>
                  <a:cubicBezTo>
                    <a:pt x="143" y="99"/>
                    <a:pt x="147" y="103"/>
                    <a:pt x="149" y="108"/>
                  </a:cubicBezTo>
                  <a:cubicBezTo>
                    <a:pt x="152" y="112"/>
                    <a:pt x="153" y="118"/>
                    <a:pt x="153" y="124"/>
                  </a:cubicBezTo>
                  <a:cubicBezTo>
                    <a:pt x="153" y="132"/>
                    <a:pt x="151" y="139"/>
                    <a:pt x="146" y="145"/>
                  </a:cubicBezTo>
                  <a:close/>
                </a:path>
              </a:pathLst>
            </a:custGeom>
            <a:solidFill>
              <a:schemeClr val="accent3"/>
            </a:solidFill>
            <a:ln>
              <a:noFill/>
            </a:ln>
            <a:extLst/>
          </p:spPr>
          <p:txBody>
            <a:bodyPr vert="horz" wrap="square" lIns="68567" tIns="34283" rIns="68567" bIns="34283" numCol="1" anchor="t" anchorCtr="0" compatLnSpc="1">
              <a:prstTxWarp prst="textNoShape">
                <a:avLst/>
              </a:prstTxWarp>
            </a:bodyPr>
            <a:lstStyle/>
            <a:p>
              <a:endParaRPr lang="id-ID" sz="675" dirty="0">
                <a:solidFill>
                  <a:prstClr val="black"/>
                </a:solidFill>
                <a:latin typeface="Calibri Light"/>
              </a:endParaRPr>
            </a:p>
          </p:txBody>
        </p:sp>
        <p:sp>
          <p:nvSpPr>
            <p:cNvPr id="34" name="Freeform 21"/>
            <p:cNvSpPr>
              <a:spLocks/>
            </p:cNvSpPr>
            <p:nvPr/>
          </p:nvSpPr>
          <p:spPr bwMode="auto">
            <a:xfrm>
              <a:off x="13970835" y="6413716"/>
              <a:ext cx="918608" cy="914274"/>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1"/>
            </a:solidFill>
            <a:ln>
              <a:noFill/>
            </a:ln>
            <a:extLst/>
          </p:spPr>
          <p:txBody>
            <a:bodyPr vert="horz" wrap="square" lIns="68567" tIns="34283" rIns="68567" bIns="34283" numCol="1" anchor="t" anchorCtr="0" compatLnSpc="1">
              <a:prstTxWarp prst="textNoShape">
                <a:avLst/>
              </a:prstTxWarp>
            </a:bodyPr>
            <a:lstStyle/>
            <a:p>
              <a:endParaRPr lang="id-ID" sz="675" dirty="0">
                <a:solidFill>
                  <a:prstClr val="black"/>
                </a:solidFill>
                <a:latin typeface="Calibri Light"/>
              </a:endParaRPr>
            </a:p>
          </p:txBody>
        </p:sp>
        <p:grpSp>
          <p:nvGrpSpPr>
            <p:cNvPr id="35" name="Group 20"/>
            <p:cNvGrpSpPr/>
            <p:nvPr/>
          </p:nvGrpSpPr>
          <p:grpSpPr>
            <a:xfrm>
              <a:off x="15267971" y="9715995"/>
              <a:ext cx="3620504" cy="2723936"/>
              <a:chOff x="15267971" y="9715995"/>
              <a:chExt cx="3620504" cy="2723936"/>
            </a:xfrm>
          </p:grpSpPr>
          <p:sp>
            <p:nvSpPr>
              <p:cNvPr id="39" name="Freeform 21"/>
              <p:cNvSpPr>
                <a:spLocks noChangeArrowheads="1"/>
              </p:cNvSpPr>
              <p:nvPr/>
            </p:nvSpPr>
            <p:spPr bwMode="auto">
              <a:xfrm>
                <a:off x="15431911" y="11790529"/>
                <a:ext cx="2832407" cy="564525"/>
              </a:xfrm>
              <a:custGeom>
                <a:avLst/>
                <a:gdLst>
                  <a:gd name="T0" fmla="*/ 3166 w 6326"/>
                  <a:gd name="T1" fmla="*/ 0 h 1266"/>
                  <a:gd name="T2" fmla="*/ 0 w 6326"/>
                  <a:gd name="T3" fmla="*/ 629 h 1266"/>
                  <a:gd name="T4" fmla="*/ 3166 w 6326"/>
                  <a:gd name="T5" fmla="*/ 1265 h 1266"/>
                  <a:gd name="T6" fmla="*/ 6325 w 6326"/>
                  <a:gd name="T7" fmla="*/ 629 h 1266"/>
                  <a:gd name="T8" fmla="*/ 3166 w 6326"/>
                  <a:gd name="T9" fmla="*/ 0 h 1266"/>
                </a:gdLst>
                <a:ahLst/>
                <a:cxnLst>
                  <a:cxn ang="0">
                    <a:pos x="T0" y="T1"/>
                  </a:cxn>
                  <a:cxn ang="0">
                    <a:pos x="T2" y="T3"/>
                  </a:cxn>
                  <a:cxn ang="0">
                    <a:pos x="T4" y="T5"/>
                  </a:cxn>
                  <a:cxn ang="0">
                    <a:pos x="T6" y="T7"/>
                  </a:cxn>
                  <a:cxn ang="0">
                    <a:pos x="T8" y="T9"/>
                  </a:cxn>
                </a:cxnLst>
                <a:rect l="0" t="0" r="r" b="b"/>
                <a:pathLst>
                  <a:path w="6326" h="1266">
                    <a:moveTo>
                      <a:pt x="3166" y="0"/>
                    </a:moveTo>
                    <a:lnTo>
                      <a:pt x="0" y="629"/>
                    </a:lnTo>
                    <a:lnTo>
                      <a:pt x="3166" y="1265"/>
                    </a:lnTo>
                    <a:lnTo>
                      <a:pt x="6325" y="629"/>
                    </a:lnTo>
                    <a:lnTo>
                      <a:pt x="3166" y="0"/>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0" name="Freeform 23"/>
              <p:cNvSpPr>
                <a:spLocks noChangeArrowheads="1"/>
              </p:cNvSpPr>
              <p:nvPr/>
            </p:nvSpPr>
            <p:spPr bwMode="auto">
              <a:xfrm>
                <a:off x="16850089" y="9915356"/>
                <a:ext cx="1414228" cy="2524575"/>
              </a:xfrm>
              <a:custGeom>
                <a:avLst/>
                <a:gdLst>
                  <a:gd name="T0" fmla="*/ 3159 w 3160"/>
                  <a:gd name="T1" fmla="*/ 0 h 5644"/>
                  <a:gd name="T2" fmla="*/ 3159 w 3160"/>
                  <a:gd name="T3" fmla="*/ 4821 h 5644"/>
                  <a:gd name="T4" fmla="*/ 0 w 3160"/>
                  <a:gd name="T5" fmla="*/ 5643 h 5644"/>
                  <a:gd name="T6" fmla="*/ 0 w 3160"/>
                  <a:gd name="T7" fmla="*/ 444 h 5644"/>
                  <a:gd name="T8" fmla="*/ 3159 w 3160"/>
                  <a:gd name="T9" fmla="*/ 0 h 5644"/>
                </a:gdLst>
                <a:ahLst/>
                <a:cxnLst>
                  <a:cxn ang="0">
                    <a:pos x="T0" y="T1"/>
                  </a:cxn>
                  <a:cxn ang="0">
                    <a:pos x="T2" y="T3"/>
                  </a:cxn>
                  <a:cxn ang="0">
                    <a:pos x="T4" y="T5"/>
                  </a:cxn>
                  <a:cxn ang="0">
                    <a:pos x="T6" y="T7"/>
                  </a:cxn>
                  <a:cxn ang="0">
                    <a:pos x="T8" y="T9"/>
                  </a:cxn>
                </a:cxnLst>
                <a:rect l="0" t="0" r="r" b="b"/>
                <a:pathLst>
                  <a:path w="3160" h="5644">
                    <a:moveTo>
                      <a:pt x="3159" y="0"/>
                    </a:moveTo>
                    <a:lnTo>
                      <a:pt x="3159" y="4821"/>
                    </a:lnTo>
                    <a:lnTo>
                      <a:pt x="0" y="5643"/>
                    </a:lnTo>
                    <a:lnTo>
                      <a:pt x="0" y="444"/>
                    </a:lnTo>
                    <a:lnTo>
                      <a:pt x="3159" y="0"/>
                    </a:lnTo>
                  </a:path>
                </a:pathLst>
              </a:custGeom>
              <a:solidFill>
                <a:srgbClr val="AF937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1" name="Freeform 24"/>
              <p:cNvSpPr>
                <a:spLocks noChangeArrowheads="1"/>
              </p:cNvSpPr>
              <p:nvPr/>
            </p:nvSpPr>
            <p:spPr bwMode="auto">
              <a:xfrm>
                <a:off x="16850089" y="9715995"/>
                <a:ext cx="1414228" cy="396747"/>
              </a:xfrm>
              <a:custGeom>
                <a:avLst/>
                <a:gdLst>
                  <a:gd name="T0" fmla="*/ 0 w 3160"/>
                  <a:gd name="T1" fmla="*/ 0 h 889"/>
                  <a:gd name="T2" fmla="*/ 3159 w 3160"/>
                  <a:gd name="T3" fmla="*/ 444 h 889"/>
                  <a:gd name="T4" fmla="*/ 0 w 3160"/>
                  <a:gd name="T5" fmla="*/ 888 h 889"/>
                  <a:gd name="T6" fmla="*/ 0 w 3160"/>
                  <a:gd name="T7" fmla="*/ 0 h 889"/>
                </a:gdLst>
                <a:ahLst/>
                <a:cxnLst>
                  <a:cxn ang="0">
                    <a:pos x="T0" y="T1"/>
                  </a:cxn>
                  <a:cxn ang="0">
                    <a:pos x="T2" y="T3"/>
                  </a:cxn>
                  <a:cxn ang="0">
                    <a:pos x="T4" y="T5"/>
                  </a:cxn>
                  <a:cxn ang="0">
                    <a:pos x="T6" y="T7"/>
                  </a:cxn>
                </a:cxnLst>
                <a:rect l="0" t="0" r="r" b="b"/>
                <a:pathLst>
                  <a:path w="3160" h="889">
                    <a:moveTo>
                      <a:pt x="0" y="0"/>
                    </a:moveTo>
                    <a:lnTo>
                      <a:pt x="3159" y="444"/>
                    </a:lnTo>
                    <a:lnTo>
                      <a:pt x="0" y="888"/>
                    </a:lnTo>
                    <a:lnTo>
                      <a:pt x="0" y="0"/>
                    </a:lnTo>
                  </a:path>
                </a:pathLst>
              </a:custGeom>
              <a:solidFill>
                <a:srgbClr val="6C543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2" name="Freeform 25"/>
              <p:cNvSpPr>
                <a:spLocks noChangeArrowheads="1"/>
              </p:cNvSpPr>
              <p:nvPr/>
            </p:nvSpPr>
            <p:spPr bwMode="auto">
              <a:xfrm>
                <a:off x="15431911" y="9715995"/>
                <a:ext cx="1416204" cy="396747"/>
              </a:xfrm>
              <a:custGeom>
                <a:avLst/>
                <a:gdLst>
                  <a:gd name="T0" fmla="*/ 0 w 3167"/>
                  <a:gd name="T1" fmla="*/ 444 h 889"/>
                  <a:gd name="T2" fmla="*/ 3166 w 3167"/>
                  <a:gd name="T3" fmla="*/ 0 h 889"/>
                  <a:gd name="T4" fmla="*/ 3166 w 3167"/>
                  <a:gd name="T5" fmla="*/ 888 h 889"/>
                  <a:gd name="T6" fmla="*/ 0 w 3167"/>
                  <a:gd name="T7" fmla="*/ 444 h 889"/>
                </a:gdLst>
                <a:ahLst/>
                <a:cxnLst>
                  <a:cxn ang="0">
                    <a:pos x="T0" y="T1"/>
                  </a:cxn>
                  <a:cxn ang="0">
                    <a:pos x="T2" y="T3"/>
                  </a:cxn>
                  <a:cxn ang="0">
                    <a:pos x="T4" y="T5"/>
                  </a:cxn>
                  <a:cxn ang="0">
                    <a:pos x="T6" y="T7"/>
                  </a:cxn>
                </a:cxnLst>
                <a:rect l="0" t="0" r="r" b="b"/>
                <a:pathLst>
                  <a:path w="3167" h="889">
                    <a:moveTo>
                      <a:pt x="0" y="444"/>
                    </a:moveTo>
                    <a:lnTo>
                      <a:pt x="3166" y="0"/>
                    </a:lnTo>
                    <a:lnTo>
                      <a:pt x="3166" y="888"/>
                    </a:lnTo>
                    <a:lnTo>
                      <a:pt x="0" y="444"/>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3" name="Freeform 26"/>
              <p:cNvSpPr>
                <a:spLocks noChangeArrowheads="1"/>
              </p:cNvSpPr>
              <p:nvPr/>
            </p:nvSpPr>
            <p:spPr bwMode="auto">
              <a:xfrm>
                <a:off x="16850089" y="10041683"/>
                <a:ext cx="1414228" cy="982985"/>
              </a:xfrm>
              <a:custGeom>
                <a:avLst/>
                <a:gdLst>
                  <a:gd name="T0" fmla="*/ 3159 w 3160"/>
                  <a:gd name="T1" fmla="*/ 0 h 2200"/>
                  <a:gd name="T2" fmla="*/ 0 w 3160"/>
                  <a:gd name="T3" fmla="*/ 159 h 2200"/>
                  <a:gd name="T4" fmla="*/ 1377 w 3160"/>
                  <a:gd name="T5" fmla="*/ 2199 h 2200"/>
                  <a:gd name="T6" fmla="*/ 3159 w 3160"/>
                  <a:gd name="T7" fmla="*/ 1768 h 2200"/>
                  <a:gd name="T8" fmla="*/ 3159 w 3160"/>
                  <a:gd name="T9" fmla="*/ 0 h 2200"/>
                </a:gdLst>
                <a:ahLst/>
                <a:cxnLst>
                  <a:cxn ang="0">
                    <a:pos x="T0" y="T1"/>
                  </a:cxn>
                  <a:cxn ang="0">
                    <a:pos x="T2" y="T3"/>
                  </a:cxn>
                  <a:cxn ang="0">
                    <a:pos x="T4" y="T5"/>
                  </a:cxn>
                  <a:cxn ang="0">
                    <a:pos x="T6" y="T7"/>
                  </a:cxn>
                  <a:cxn ang="0">
                    <a:pos x="T8" y="T9"/>
                  </a:cxn>
                </a:cxnLst>
                <a:rect l="0" t="0" r="r" b="b"/>
                <a:pathLst>
                  <a:path w="3160" h="2200">
                    <a:moveTo>
                      <a:pt x="3159" y="0"/>
                    </a:moveTo>
                    <a:lnTo>
                      <a:pt x="0" y="159"/>
                    </a:lnTo>
                    <a:lnTo>
                      <a:pt x="1377" y="2199"/>
                    </a:lnTo>
                    <a:lnTo>
                      <a:pt x="3159" y="1768"/>
                    </a:lnTo>
                    <a:lnTo>
                      <a:pt x="3159" y="0"/>
                    </a:lnTo>
                  </a:path>
                </a:pathLst>
              </a:custGeom>
              <a:solidFill>
                <a:srgbClr val="6C543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4" name="Freeform 27"/>
              <p:cNvSpPr>
                <a:spLocks noChangeArrowheads="1"/>
              </p:cNvSpPr>
              <p:nvPr/>
            </p:nvSpPr>
            <p:spPr bwMode="auto">
              <a:xfrm>
                <a:off x="16850089" y="9915356"/>
                <a:ext cx="2038386" cy="961273"/>
              </a:xfrm>
              <a:custGeom>
                <a:avLst/>
                <a:gdLst>
                  <a:gd name="T0" fmla="*/ 0 w 4557"/>
                  <a:gd name="T1" fmla="*/ 444 h 2153"/>
                  <a:gd name="T2" fmla="*/ 1708 w 4557"/>
                  <a:gd name="T3" fmla="*/ 2152 h 2153"/>
                  <a:gd name="T4" fmla="*/ 4556 w 4557"/>
                  <a:gd name="T5" fmla="*/ 1398 h 2153"/>
                  <a:gd name="T6" fmla="*/ 3159 w 4557"/>
                  <a:gd name="T7" fmla="*/ 0 h 2153"/>
                  <a:gd name="T8" fmla="*/ 0 w 4557"/>
                  <a:gd name="T9" fmla="*/ 444 h 2153"/>
                </a:gdLst>
                <a:ahLst/>
                <a:cxnLst>
                  <a:cxn ang="0">
                    <a:pos x="T0" y="T1"/>
                  </a:cxn>
                  <a:cxn ang="0">
                    <a:pos x="T2" y="T3"/>
                  </a:cxn>
                  <a:cxn ang="0">
                    <a:pos x="T4" y="T5"/>
                  </a:cxn>
                  <a:cxn ang="0">
                    <a:pos x="T6" y="T7"/>
                  </a:cxn>
                  <a:cxn ang="0">
                    <a:pos x="T8" y="T9"/>
                  </a:cxn>
                </a:cxnLst>
                <a:rect l="0" t="0" r="r" b="b"/>
                <a:pathLst>
                  <a:path w="4557" h="2153">
                    <a:moveTo>
                      <a:pt x="0" y="444"/>
                    </a:moveTo>
                    <a:lnTo>
                      <a:pt x="1708" y="2152"/>
                    </a:lnTo>
                    <a:lnTo>
                      <a:pt x="4556" y="1398"/>
                    </a:lnTo>
                    <a:lnTo>
                      <a:pt x="3159" y="0"/>
                    </a:lnTo>
                    <a:lnTo>
                      <a:pt x="0" y="444"/>
                    </a:lnTo>
                  </a:path>
                </a:pathLst>
              </a:custGeom>
              <a:solidFill>
                <a:srgbClr val="BFA27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5" name="Freeform 28"/>
              <p:cNvSpPr>
                <a:spLocks noChangeArrowheads="1"/>
              </p:cNvSpPr>
              <p:nvPr/>
            </p:nvSpPr>
            <p:spPr bwMode="auto">
              <a:xfrm>
                <a:off x="15267971" y="9915356"/>
                <a:ext cx="161965" cy="805337"/>
              </a:xfrm>
              <a:custGeom>
                <a:avLst/>
                <a:gdLst>
                  <a:gd name="T0" fmla="*/ 364 w 365"/>
                  <a:gd name="T1" fmla="*/ 0 h 1803"/>
                  <a:gd name="T2" fmla="*/ 364 w 365"/>
                  <a:gd name="T3" fmla="*/ 0 h 1803"/>
                  <a:gd name="T4" fmla="*/ 0 w 365"/>
                  <a:gd name="T5" fmla="*/ 1802 h 1803"/>
                  <a:gd name="T6" fmla="*/ 364 w 365"/>
                  <a:gd name="T7" fmla="*/ 1802 h 1803"/>
                  <a:gd name="T8" fmla="*/ 364 w 365"/>
                  <a:gd name="T9" fmla="*/ 0 h 1803"/>
                </a:gdLst>
                <a:ahLst/>
                <a:cxnLst>
                  <a:cxn ang="0">
                    <a:pos x="T0" y="T1"/>
                  </a:cxn>
                  <a:cxn ang="0">
                    <a:pos x="T2" y="T3"/>
                  </a:cxn>
                  <a:cxn ang="0">
                    <a:pos x="T4" y="T5"/>
                  </a:cxn>
                  <a:cxn ang="0">
                    <a:pos x="T6" y="T7"/>
                  </a:cxn>
                  <a:cxn ang="0">
                    <a:pos x="T8" y="T9"/>
                  </a:cxn>
                </a:cxnLst>
                <a:rect l="0" t="0" r="r" b="b"/>
                <a:pathLst>
                  <a:path w="365" h="1803">
                    <a:moveTo>
                      <a:pt x="364" y="0"/>
                    </a:moveTo>
                    <a:lnTo>
                      <a:pt x="364" y="0"/>
                    </a:lnTo>
                    <a:cubicBezTo>
                      <a:pt x="305" y="7"/>
                      <a:pt x="0" y="1802"/>
                      <a:pt x="0" y="1802"/>
                    </a:cubicBezTo>
                    <a:cubicBezTo>
                      <a:pt x="364" y="1802"/>
                      <a:pt x="364" y="1802"/>
                      <a:pt x="364" y="1802"/>
                    </a:cubicBezTo>
                    <a:lnTo>
                      <a:pt x="364" y="0"/>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46" name="Freeform 22"/>
              <p:cNvSpPr>
                <a:spLocks noChangeArrowheads="1"/>
              </p:cNvSpPr>
              <p:nvPr/>
            </p:nvSpPr>
            <p:spPr bwMode="auto">
              <a:xfrm>
                <a:off x="15431911" y="9915356"/>
                <a:ext cx="1416204" cy="2524575"/>
              </a:xfrm>
              <a:custGeom>
                <a:avLst/>
                <a:gdLst>
                  <a:gd name="T0" fmla="*/ 3166 w 3167"/>
                  <a:gd name="T1" fmla="*/ 444 h 5644"/>
                  <a:gd name="T2" fmla="*/ 3166 w 3167"/>
                  <a:gd name="T3" fmla="*/ 5643 h 5644"/>
                  <a:gd name="T4" fmla="*/ 0 w 3167"/>
                  <a:gd name="T5" fmla="*/ 4821 h 5644"/>
                  <a:gd name="T6" fmla="*/ 0 w 3167"/>
                  <a:gd name="T7" fmla="*/ 0 h 5644"/>
                  <a:gd name="T8" fmla="*/ 3166 w 3167"/>
                  <a:gd name="T9" fmla="*/ 444 h 5644"/>
                </a:gdLst>
                <a:ahLst/>
                <a:cxnLst>
                  <a:cxn ang="0">
                    <a:pos x="T0" y="T1"/>
                  </a:cxn>
                  <a:cxn ang="0">
                    <a:pos x="T2" y="T3"/>
                  </a:cxn>
                  <a:cxn ang="0">
                    <a:pos x="T4" y="T5"/>
                  </a:cxn>
                  <a:cxn ang="0">
                    <a:pos x="T6" y="T7"/>
                  </a:cxn>
                  <a:cxn ang="0">
                    <a:pos x="T8" y="T9"/>
                  </a:cxn>
                </a:cxnLst>
                <a:rect l="0" t="0" r="r" b="b"/>
                <a:pathLst>
                  <a:path w="3167" h="5644">
                    <a:moveTo>
                      <a:pt x="3166" y="444"/>
                    </a:moveTo>
                    <a:lnTo>
                      <a:pt x="3166" y="5643"/>
                    </a:lnTo>
                    <a:lnTo>
                      <a:pt x="0" y="4821"/>
                    </a:lnTo>
                    <a:lnTo>
                      <a:pt x="0" y="0"/>
                    </a:lnTo>
                    <a:lnTo>
                      <a:pt x="3166" y="444"/>
                    </a:lnTo>
                  </a:path>
                </a:pathLst>
              </a:custGeom>
              <a:solidFill>
                <a:srgbClr val="745B3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grpSp>
          <p:nvGrpSpPr>
            <p:cNvPr id="36" name="Group 1"/>
            <p:cNvGrpSpPr/>
            <p:nvPr/>
          </p:nvGrpSpPr>
          <p:grpSpPr>
            <a:xfrm>
              <a:off x="17545352" y="9514661"/>
              <a:ext cx="689338" cy="497415"/>
              <a:chOff x="14911401" y="9627338"/>
              <a:chExt cx="735348" cy="530615"/>
            </a:xfrm>
          </p:grpSpPr>
          <p:sp>
            <p:nvSpPr>
              <p:cNvPr id="37" name="Freeform 42"/>
              <p:cNvSpPr>
                <a:spLocks noChangeArrowheads="1"/>
              </p:cNvSpPr>
              <p:nvPr/>
            </p:nvSpPr>
            <p:spPr bwMode="auto">
              <a:xfrm>
                <a:off x="14911401" y="9627338"/>
                <a:ext cx="735348" cy="530615"/>
              </a:xfrm>
              <a:custGeom>
                <a:avLst/>
                <a:gdLst>
                  <a:gd name="T0" fmla="*/ 1530 w 1544"/>
                  <a:gd name="T1" fmla="*/ 908 h 1114"/>
                  <a:gd name="T2" fmla="*/ 1530 w 1544"/>
                  <a:gd name="T3" fmla="*/ 908 h 1114"/>
                  <a:gd name="T4" fmla="*/ 1543 w 1544"/>
                  <a:gd name="T5" fmla="*/ 775 h 1114"/>
                  <a:gd name="T6" fmla="*/ 768 w 1544"/>
                  <a:gd name="T7" fmla="*/ 0 h 1114"/>
                  <a:gd name="T8" fmla="*/ 0 w 1544"/>
                  <a:gd name="T9" fmla="*/ 775 h 1114"/>
                  <a:gd name="T10" fmla="*/ 73 w 1544"/>
                  <a:gd name="T11" fmla="*/ 1113 h 1114"/>
                  <a:gd name="T12" fmla="*/ 1530 w 1544"/>
                  <a:gd name="T13" fmla="*/ 908 h 1114"/>
                </a:gdLst>
                <a:ahLst/>
                <a:cxnLst>
                  <a:cxn ang="0">
                    <a:pos x="T0" y="T1"/>
                  </a:cxn>
                  <a:cxn ang="0">
                    <a:pos x="T2" y="T3"/>
                  </a:cxn>
                  <a:cxn ang="0">
                    <a:pos x="T4" y="T5"/>
                  </a:cxn>
                  <a:cxn ang="0">
                    <a:pos x="T6" y="T7"/>
                  </a:cxn>
                  <a:cxn ang="0">
                    <a:pos x="T8" y="T9"/>
                  </a:cxn>
                  <a:cxn ang="0">
                    <a:pos x="T10" y="T11"/>
                  </a:cxn>
                  <a:cxn ang="0">
                    <a:pos x="T12" y="T13"/>
                  </a:cxn>
                </a:cxnLst>
                <a:rect l="0" t="0" r="r" b="b"/>
                <a:pathLst>
                  <a:path w="1544" h="1114">
                    <a:moveTo>
                      <a:pt x="1530" y="908"/>
                    </a:moveTo>
                    <a:lnTo>
                      <a:pt x="1530" y="908"/>
                    </a:lnTo>
                    <a:cubicBezTo>
                      <a:pt x="1543" y="861"/>
                      <a:pt x="1543" y="815"/>
                      <a:pt x="1543" y="775"/>
                    </a:cubicBezTo>
                    <a:cubicBezTo>
                      <a:pt x="1543" y="345"/>
                      <a:pt x="1199" y="0"/>
                      <a:pt x="768" y="0"/>
                    </a:cubicBezTo>
                    <a:cubicBezTo>
                      <a:pt x="345" y="0"/>
                      <a:pt x="0" y="345"/>
                      <a:pt x="0" y="775"/>
                    </a:cubicBezTo>
                    <a:cubicBezTo>
                      <a:pt x="0" y="894"/>
                      <a:pt x="27" y="1007"/>
                      <a:pt x="73" y="1113"/>
                    </a:cubicBezTo>
                    <a:lnTo>
                      <a:pt x="1530" y="908"/>
                    </a:lnTo>
                  </a:path>
                </a:pathLst>
              </a:custGeom>
              <a:solidFill>
                <a:schemeClr val="accent1">
                  <a:lumMod val="75000"/>
                </a:schemeClr>
              </a:solidFill>
              <a:ln>
                <a:noFill/>
              </a:ln>
              <a:effectLst/>
            </p:spPr>
            <p:txBody>
              <a:bodyPr wrap="none" anchor="ctr"/>
              <a:lstStyle/>
              <a:p>
                <a:endParaRPr lang="en-US" sz="675" dirty="0">
                  <a:solidFill>
                    <a:prstClr val="black"/>
                  </a:solidFill>
                  <a:latin typeface="Calibri Light"/>
                </a:endParaRPr>
              </a:p>
            </p:txBody>
          </p:sp>
          <p:sp>
            <p:nvSpPr>
              <p:cNvPr id="38" name="Freeform 43"/>
              <p:cNvSpPr>
                <a:spLocks noChangeArrowheads="1"/>
              </p:cNvSpPr>
              <p:nvPr/>
            </p:nvSpPr>
            <p:spPr bwMode="auto">
              <a:xfrm>
                <a:off x="15090498" y="9808420"/>
                <a:ext cx="379263" cy="307420"/>
              </a:xfrm>
              <a:custGeom>
                <a:avLst/>
                <a:gdLst>
                  <a:gd name="T0" fmla="*/ 795 w 796"/>
                  <a:gd name="T1" fmla="*/ 79 h 650"/>
                  <a:gd name="T2" fmla="*/ 795 w 796"/>
                  <a:gd name="T3" fmla="*/ 79 h 650"/>
                  <a:gd name="T4" fmla="*/ 702 w 796"/>
                  <a:gd name="T5" fmla="*/ 106 h 650"/>
                  <a:gd name="T6" fmla="*/ 775 w 796"/>
                  <a:gd name="T7" fmla="*/ 13 h 650"/>
                  <a:gd name="T8" fmla="*/ 669 w 796"/>
                  <a:gd name="T9" fmla="*/ 53 h 650"/>
                  <a:gd name="T10" fmla="*/ 550 w 796"/>
                  <a:gd name="T11" fmla="*/ 0 h 650"/>
                  <a:gd name="T12" fmla="*/ 391 w 796"/>
                  <a:gd name="T13" fmla="*/ 165 h 650"/>
                  <a:gd name="T14" fmla="*/ 391 w 796"/>
                  <a:gd name="T15" fmla="*/ 205 h 650"/>
                  <a:gd name="T16" fmla="*/ 60 w 796"/>
                  <a:gd name="T17" fmla="*/ 33 h 650"/>
                  <a:gd name="T18" fmla="*/ 33 w 796"/>
                  <a:gd name="T19" fmla="*/ 112 h 650"/>
                  <a:gd name="T20" fmla="*/ 106 w 796"/>
                  <a:gd name="T21" fmla="*/ 251 h 650"/>
                  <a:gd name="T22" fmla="*/ 33 w 796"/>
                  <a:gd name="T23" fmla="*/ 231 h 650"/>
                  <a:gd name="T24" fmla="*/ 33 w 796"/>
                  <a:gd name="T25" fmla="*/ 231 h 650"/>
                  <a:gd name="T26" fmla="*/ 166 w 796"/>
                  <a:gd name="T27" fmla="*/ 390 h 650"/>
                  <a:gd name="T28" fmla="*/ 119 w 796"/>
                  <a:gd name="T29" fmla="*/ 397 h 650"/>
                  <a:gd name="T30" fmla="*/ 93 w 796"/>
                  <a:gd name="T31" fmla="*/ 397 h 650"/>
                  <a:gd name="T32" fmla="*/ 245 w 796"/>
                  <a:gd name="T33" fmla="*/ 510 h 650"/>
                  <a:gd name="T34" fmla="*/ 40 w 796"/>
                  <a:gd name="T35" fmla="*/ 576 h 650"/>
                  <a:gd name="T36" fmla="*/ 0 w 796"/>
                  <a:gd name="T37" fmla="*/ 576 h 650"/>
                  <a:gd name="T38" fmla="*/ 252 w 796"/>
                  <a:gd name="T39" fmla="*/ 649 h 650"/>
                  <a:gd name="T40" fmla="*/ 715 w 796"/>
                  <a:gd name="T41" fmla="*/ 185 h 650"/>
                  <a:gd name="T42" fmla="*/ 715 w 796"/>
                  <a:gd name="T43" fmla="*/ 165 h 650"/>
                  <a:gd name="T44" fmla="*/ 795 w 796"/>
                  <a:gd name="T45" fmla="*/ 79 h 650"/>
                  <a:gd name="T46" fmla="*/ 795 w 796"/>
                  <a:gd name="T47" fmla="*/ 79 h 650"/>
                  <a:gd name="T48" fmla="*/ 795 w 796"/>
                  <a:gd name="T49" fmla="*/ 7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6" h="650">
                    <a:moveTo>
                      <a:pt x="795" y="79"/>
                    </a:moveTo>
                    <a:lnTo>
                      <a:pt x="795" y="79"/>
                    </a:lnTo>
                    <a:cubicBezTo>
                      <a:pt x="768" y="92"/>
                      <a:pt x="735" y="99"/>
                      <a:pt x="702" y="106"/>
                    </a:cubicBezTo>
                    <a:cubicBezTo>
                      <a:pt x="735" y="86"/>
                      <a:pt x="762" y="53"/>
                      <a:pt x="775" y="13"/>
                    </a:cubicBezTo>
                    <a:cubicBezTo>
                      <a:pt x="742" y="33"/>
                      <a:pt x="709" y="46"/>
                      <a:pt x="669" y="53"/>
                    </a:cubicBezTo>
                    <a:cubicBezTo>
                      <a:pt x="642" y="20"/>
                      <a:pt x="603" y="0"/>
                      <a:pt x="550" y="0"/>
                    </a:cubicBezTo>
                    <a:cubicBezTo>
                      <a:pt x="464" y="0"/>
                      <a:pt x="391" y="79"/>
                      <a:pt x="391" y="165"/>
                    </a:cubicBezTo>
                    <a:cubicBezTo>
                      <a:pt x="391" y="178"/>
                      <a:pt x="391" y="192"/>
                      <a:pt x="391" y="205"/>
                    </a:cubicBezTo>
                    <a:cubicBezTo>
                      <a:pt x="258" y="198"/>
                      <a:pt x="139" y="132"/>
                      <a:pt x="60" y="33"/>
                    </a:cubicBezTo>
                    <a:cubicBezTo>
                      <a:pt x="46" y="59"/>
                      <a:pt x="33" y="86"/>
                      <a:pt x="33" y="112"/>
                    </a:cubicBezTo>
                    <a:cubicBezTo>
                      <a:pt x="33" y="172"/>
                      <a:pt x="66" y="218"/>
                      <a:pt x="106" y="251"/>
                    </a:cubicBezTo>
                    <a:cubicBezTo>
                      <a:pt x="80" y="251"/>
                      <a:pt x="53" y="245"/>
                      <a:pt x="33" y="231"/>
                    </a:cubicBezTo>
                    <a:lnTo>
                      <a:pt x="33" y="231"/>
                    </a:lnTo>
                    <a:cubicBezTo>
                      <a:pt x="33" y="311"/>
                      <a:pt x="93" y="377"/>
                      <a:pt x="166" y="390"/>
                    </a:cubicBezTo>
                    <a:cubicBezTo>
                      <a:pt x="152" y="397"/>
                      <a:pt x="139" y="397"/>
                      <a:pt x="119" y="397"/>
                    </a:cubicBezTo>
                    <a:cubicBezTo>
                      <a:pt x="113" y="397"/>
                      <a:pt x="99" y="397"/>
                      <a:pt x="93" y="397"/>
                    </a:cubicBezTo>
                    <a:cubicBezTo>
                      <a:pt x="113" y="457"/>
                      <a:pt x="172" y="510"/>
                      <a:pt x="245" y="510"/>
                    </a:cubicBezTo>
                    <a:cubicBezTo>
                      <a:pt x="186" y="549"/>
                      <a:pt x="119" y="576"/>
                      <a:pt x="40" y="576"/>
                    </a:cubicBezTo>
                    <a:cubicBezTo>
                      <a:pt x="27" y="576"/>
                      <a:pt x="13" y="576"/>
                      <a:pt x="0" y="576"/>
                    </a:cubicBezTo>
                    <a:cubicBezTo>
                      <a:pt x="73" y="622"/>
                      <a:pt x="159" y="649"/>
                      <a:pt x="252" y="649"/>
                    </a:cubicBezTo>
                    <a:cubicBezTo>
                      <a:pt x="550" y="649"/>
                      <a:pt x="715" y="404"/>
                      <a:pt x="715" y="185"/>
                    </a:cubicBezTo>
                    <a:cubicBezTo>
                      <a:pt x="715" y="165"/>
                      <a:pt x="715" y="165"/>
                      <a:pt x="715" y="165"/>
                    </a:cubicBezTo>
                    <a:cubicBezTo>
                      <a:pt x="748" y="139"/>
                      <a:pt x="775" y="112"/>
                      <a:pt x="795" y="79"/>
                    </a:cubicBezTo>
                    <a:close/>
                    <a:moveTo>
                      <a:pt x="795" y="79"/>
                    </a:moveTo>
                    <a:lnTo>
                      <a:pt x="795" y="79"/>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grpSp>
      <p:grpSp>
        <p:nvGrpSpPr>
          <p:cNvPr id="70" name="组合 69"/>
          <p:cNvGrpSpPr/>
          <p:nvPr/>
        </p:nvGrpSpPr>
        <p:grpSpPr>
          <a:xfrm>
            <a:off x="861009" y="1257850"/>
            <a:ext cx="2806097" cy="946096"/>
            <a:chOff x="1359015" y="1902181"/>
            <a:chExt cx="3741462" cy="1261461"/>
          </a:xfrm>
        </p:grpSpPr>
        <p:sp>
          <p:nvSpPr>
            <p:cNvPr id="71" name="TextBox 1"/>
            <p:cNvSpPr txBox="1"/>
            <p:nvPr/>
          </p:nvSpPr>
          <p:spPr>
            <a:xfrm>
              <a:off x="1359015" y="1902181"/>
              <a:ext cx="1723750"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72" name="矩形 71"/>
            <p:cNvSpPr/>
            <p:nvPr/>
          </p:nvSpPr>
          <p:spPr>
            <a:xfrm>
              <a:off x="1736850" y="2117202"/>
              <a:ext cx="3363627" cy="1046440"/>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grpSp>
      <p:grpSp>
        <p:nvGrpSpPr>
          <p:cNvPr id="73" name="组合 72"/>
          <p:cNvGrpSpPr/>
          <p:nvPr/>
        </p:nvGrpSpPr>
        <p:grpSpPr>
          <a:xfrm>
            <a:off x="860749" y="2223748"/>
            <a:ext cx="2806097" cy="946096"/>
            <a:chOff x="1359015" y="1902181"/>
            <a:chExt cx="3741462" cy="1261461"/>
          </a:xfrm>
        </p:grpSpPr>
        <p:sp>
          <p:nvSpPr>
            <p:cNvPr id="74" name="TextBox 1"/>
            <p:cNvSpPr txBox="1"/>
            <p:nvPr/>
          </p:nvSpPr>
          <p:spPr>
            <a:xfrm>
              <a:off x="1359015" y="1902181"/>
              <a:ext cx="1723750"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75" name="矩形 74"/>
            <p:cNvSpPr/>
            <p:nvPr/>
          </p:nvSpPr>
          <p:spPr>
            <a:xfrm>
              <a:off x="1736850" y="2117202"/>
              <a:ext cx="3363627" cy="1046440"/>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grpSp>
      <p:sp>
        <p:nvSpPr>
          <p:cNvPr id="76" name="文本框 75"/>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教学设计</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4015931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53" presetClass="entr" presetSubtype="16"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0"/>
          <p:cNvSpPr/>
          <p:nvPr/>
        </p:nvSpPr>
        <p:spPr bwMode="auto">
          <a:xfrm>
            <a:off x="4780037" y="1626966"/>
            <a:ext cx="573645" cy="573795"/>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19">
              <a:defRPr/>
            </a:pPr>
            <a:endParaRPr lang="en-US" sz="675" dirty="0">
              <a:solidFill>
                <a:prstClr val="white"/>
              </a:solidFill>
              <a:latin typeface="Calibri Light"/>
            </a:endParaRPr>
          </a:p>
        </p:txBody>
      </p:sp>
      <p:sp>
        <p:nvSpPr>
          <p:cNvPr id="3" name="Oval 84"/>
          <p:cNvSpPr/>
          <p:nvPr/>
        </p:nvSpPr>
        <p:spPr bwMode="auto">
          <a:xfrm>
            <a:off x="4767596" y="3630858"/>
            <a:ext cx="573645" cy="573795"/>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19">
              <a:defRPr/>
            </a:pPr>
            <a:endParaRPr lang="en-US" sz="675" dirty="0">
              <a:solidFill>
                <a:prstClr val="white"/>
              </a:solidFill>
              <a:latin typeface="Calibri Light"/>
            </a:endParaRPr>
          </a:p>
        </p:txBody>
      </p:sp>
      <p:sp>
        <p:nvSpPr>
          <p:cNvPr id="4" name="Oval 89"/>
          <p:cNvSpPr/>
          <p:nvPr/>
        </p:nvSpPr>
        <p:spPr bwMode="auto">
          <a:xfrm>
            <a:off x="4782902" y="2286836"/>
            <a:ext cx="573645" cy="573795"/>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19">
              <a:defRPr/>
            </a:pPr>
            <a:endParaRPr lang="en-US" sz="675" dirty="0">
              <a:solidFill>
                <a:prstClr val="white"/>
              </a:solidFill>
              <a:latin typeface="Calibri Light"/>
            </a:endParaRPr>
          </a:p>
        </p:txBody>
      </p:sp>
      <p:sp>
        <p:nvSpPr>
          <p:cNvPr id="5" name="Oval 92"/>
          <p:cNvSpPr/>
          <p:nvPr/>
        </p:nvSpPr>
        <p:spPr bwMode="auto">
          <a:xfrm>
            <a:off x="4782902" y="2955341"/>
            <a:ext cx="573645" cy="573795"/>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19">
              <a:defRPr/>
            </a:pPr>
            <a:endParaRPr lang="en-US" sz="675" dirty="0">
              <a:solidFill>
                <a:prstClr val="white"/>
              </a:solidFill>
              <a:latin typeface="Calibri Light"/>
            </a:endParaRPr>
          </a:p>
        </p:txBody>
      </p:sp>
      <p:sp>
        <p:nvSpPr>
          <p:cNvPr id="6" name="Freeform 36"/>
          <p:cNvSpPr>
            <a:spLocks noChangeArrowheads="1"/>
          </p:cNvSpPr>
          <p:nvPr/>
        </p:nvSpPr>
        <p:spPr bwMode="auto">
          <a:xfrm>
            <a:off x="4953908" y="3784953"/>
            <a:ext cx="204521" cy="266155"/>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7" name="Freeform 46"/>
          <p:cNvSpPr>
            <a:spLocks noChangeArrowheads="1"/>
          </p:cNvSpPr>
          <p:nvPr/>
        </p:nvSpPr>
        <p:spPr bwMode="auto">
          <a:xfrm>
            <a:off x="4936647" y="3097664"/>
            <a:ext cx="268882" cy="25607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8" name="Freeform 127"/>
          <p:cNvSpPr>
            <a:spLocks noChangeArrowheads="1"/>
          </p:cNvSpPr>
          <p:nvPr/>
        </p:nvSpPr>
        <p:spPr bwMode="auto">
          <a:xfrm>
            <a:off x="4919937" y="1786839"/>
            <a:ext cx="310657" cy="250175"/>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sp>
        <p:nvSpPr>
          <p:cNvPr id="9" name="Freeform 75"/>
          <p:cNvSpPr>
            <a:spLocks noChangeArrowheads="1"/>
          </p:cNvSpPr>
          <p:nvPr/>
        </p:nvSpPr>
        <p:spPr bwMode="auto">
          <a:xfrm>
            <a:off x="4945888" y="2473277"/>
            <a:ext cx="248576" cy="200180"/>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675" dirty="0">
              <a:solidFill>
                <a:prstClr val="black"/>
              </a:solidFill>
              <a:latin typeface="Calibri Light"/>
            </a:endParaRPr>
          </a:p>
        </p:txBody>
      </p:sp>
      <p:grpSp>
        <p:nvGrpSpPr>
          <p:cNvPr id="10" name="Group 3"/>
          <p:cNvGrpSpPr/>
          <p:nvPr/>
        </p:nvGrpSpPr>
        <p:grpSpPr>
          <a:xfrm>
            <a:off x="1096494" y="1047658"/>
            <a:ext cx="2966740" cy="3213805"/>
            <a:chOff x="2524195" y="2521528"/>
            <a:chExt cx="8742644" cy="9470716"/>
          </a:xfrm>
        </p:grpSpPr>
        <p:grpSp>
          <p:nvGrpSpPr>
            <p:cNvPr id="11" name="Group 33"/>
            <p:cNvGrpSpPr/>
            <p:nvPr/>
          </p:nvGrpSpPr>
          <p:grpSpPr>
            <a:xfrm>
              <a:off x="3800342" y="10064738"/>
              <a:ext cx="745888" cy="991444"/>
              <a:chOff x="9916767" y="11659096"/>
              <a:chExt cx="1032769" cy="1372771"/>
            </a:xfrm>
          </p:grpSpPr>
          <p:sp>
            <p:nvSpPr>
              <p:cNvPr id="79" name="Freeform 1092"/>
              <p:cNvSpPr>
                <a:spLocks noChangeArrowheads="1"/>
              </p:cNvSpPr>
              <p:nvPr/>
            </p:nvSpPr>
            <p:spPr bwMode="auto">
              <a:xfrm>
                <a:off x="9916767" y="12943702"/>
                <a:ext cx="75568" cy="88165"/>
              </a:xfrm>
              <a:custGeom>
                <a:avLst/>
                <a:gdLst>
                  <a:gd name="T0" fmla="*/ 3 w 26"/>
                  <a:gd name="T1" fmla="*/ 0 h 29"/>
                  <a:gd name="T2" fmla="*/ 3 w 26"/>
                  <a:gd name="T3" fmla="*/ 0 h 29"/>
                  <a:gd name="T4" fmla="*/ 3 w 26"/>
                  <a:gd name="T5" fmla="*/ 25 h 29"/>
                  <a:gd name="T6" fmla="*/ 25 w 26"/>
                  <a:gd name="T7" fmla="*/ 13 h 29"/>
                  <a:gd name="T8" fmla="*/ 3 w 26"/>
                  <a:gd name="T9" fmla="*/ 0 h 29"/>
                </a:gdLst>
                <a:ahLst/>
                <a:cxnLst>
                  <a:cxn ang="0">
                    <a:pos x="T0" y="T1"/>
                  </a:cxn>
                  <a:cxn ang="0">
                    <a:pos x="T2" y="T3"/>
                  </a:cxn>
                  <a:cxn ang="0">
                    <a:pos x="T4" y="T5"/>
                  </a:cxn>
                  <a:cxn ang="0">
                    <a:pos x="T6" y="T7"/>
                  </a:cxn>
                  <a:cxn ang="0">
                    <a:pos x="T8" y="T9"/>
                  </a:cxn>
                </a:cxnLst>
                <a:rect l="0" t="0" r="r" b="b"/>
                <a:pathLst>
                  <a:path w="26" h="29">
                    <a:moveTo>
                      <a:pt x="3" y="0"/>
                    </a:moveTo>
                    <a:lnTo>
                      <a:pt x="3" y="0"/>
                    </a:lnTo>
                    <a:cubicBezTo>
                      <a:pt x="3" y="4"/>
                      <a:pt x="0" y="22"/>
                      <a:pt x="3" y="25"/>
                    </a:cubicBezTo>
                    <a:cubicBezTo>
                      <a:pt x="3" y="28"/>
                      <a:pt x="22" y="13"/>
                      <a:pt x="25" y="13"/>
                    </a:cubicBezTo>
                    <a:cubicBezTo>
                      <a:pt x="22" y="7"/>
                      <a:pt x="13" y="0"/>
                      <a:pt x="3" y="0"/>
                    </a:cubicBez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14" tIns="45707" rIns="91414" bIns="45707" anchor="ctr"/>
              <a:lstStyle/>
              <a:p>
                <a:endParaRPr lang="en-US" sz="675" dirty="0">
                  <a:solidFill>
                    <a:prstClr val="black"/>
                  </a:solidFill>
                  <a:latin typeface="Calibri Light"/>
                </a:endParaRPr>
              </a:p>
            </p:txBody>
          </p:sp>
          <p:sp>
            <p:nvSpPr>
              <p:cNvPr id="80" name="Freeform 1093"/>
              <p:cNvSpPr>
                <a:spLocks noChangeArrowheads="1"/>
              </p:cNvSpPr>
              <p:nvPr/>
            </p:nvSpPr>
            <p:spPr bwMode="auto">
              <a:xfrm>
                <a:off x="9967144" y="11759852"/>
                <a:ext cx="692717" cy="944566"/>
              </a:xfrm>
              <a:custGeom>
                <a:avLst/>
                <a:gdLst>
                  <a:gd name="T0" fmla="*/ 12 w 243"/>
                  <a:gd name="T1" fmla="*/ 327 h 331"/>
                  <a:gd name="T2" fmla="*/ 12 w 243"/>
                  <a:gd name="T3" fmla="*/ 327 h 331"/>
                  <a:gd name="T4" fmla="*/ 18 w 243"/>
                  <a:gd name="T5" fmla="*/ 330 h 331"/>
                  <a:gd name="T6" fmla="*/ 242 w 243"/>
                  <a:gd name="T7" fmla="*/ 15 h 331"/>
                  <a:gd name="T8" fmla="*/ 224 w 243"/>
                  <a:gd name="T9" fmla="*/ 0 h 331"/>
                  <a:gd name="T10" fmla="*/ 0 w 243"/>
                  <a:gd name="T11" fmla="*/ 315 h 331"/>
                  <a:gd name="T12" fmla="*/ 9 w 243"/>
                  <a:gd name="T13" fmla="*/ 321 h 331"/>
                  <a:gd name="T14" fmla="*/ 12 w 243"/>
                  <a:gd name="T15" fmla="*/ 327 h 3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331">
                    <a:moveTo>
                      <a:pt x="12" y="327"/>
                    </a:moveTo>
                    <a:lnTo>
                      <a:pt x="12" y="327"/>
                    </a:lnTo>
                    <a:cubicBezTo>
                      <a:pt x="15" y="327"/>
                      <a:pt x="15" y="330"/>
                      <a:pt x="18" y="330"/>
                    </a:cubicBezTo>
                    <a:cubicBezTo>
                      <a:pt x="242" y="15"/>
                      <a:pt x="242" y="15"/>
                      <a:pt x="242" y="15"/>
                    </a:cubicBezTo>
                    <a:cubicBezTo>
                      <a:pt x="224" y="0"/>
                      <a:pt x="224" y="0"/>
                      <a:pt x="224" y="0"/>
                    </a:cubicBezTo>
                    <a:cubicBezTo>
                      <a:pt x="0" y="315"/>
                      <a:pt x="0" y="315"/>
                      <a:pt x="0" y="315"/>
                    </a:cubicBezTo>
                    <a:cubicBezTo>
                      <a:pt x="9" y="321"/>
                      <a:pt x="9" y="321"/>
                      <a:pt x="9" y="321"/>
                    </a:cubicBezTo>
                    <a:lnTo>
                      <a:pt x="12" y="327"/>
                    </a:ln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14" tIns="45707" rIns="91414" bIns="45707" anchor="ctr"/>
              <a:lstStyle/>
              <a:p>
                <a:endParaRPr lang="en-US" sz="675" dirty="0">
                  <a:solidFill>
                    <a:prstClr val="black"/>
                  </a:solidFill>
                  <a:latin typeface="Calibri Light"/>
                </a:endParaRPr>
              </a:p>
            </p:txBody>
          </p:sp>
          <p:sp>
            <p:nvSpPr>
              <p:cNvPr id="81" name="Freeform 1094"/>
              <p:cNvSpPr>
                <a:spLocks noChangeArrowheads="1"/>
              </p:cNvSpPr>
              <p:nvPr/>
            </p:nvSpPr>
            <p:spPr bwMode="auto">
              <a:xfrm>
                <a:off x="10080497" y="11848010"/>
                <a:ext cx="705308" cy="944560"/>
              </a:xfrm>
              <a:custGeom>
                <a:avLst/>
                <a:gdLst>
                  <a:gd name="T0" fmla="*/ 6 w 246"/>
                  <a:gd name="T1" fmla="*/ 318 h 331"/>
                  <a:gd name="T2" fmla="*/ 6 w 246"/>
                  <a:gd name="T3" fmla="*/ 318 h 331"/>
                  <a:gd name="T4" fmla="*/ 18 w 246"/>
                  <a:gd name="T5" fmla="*/ 327 h 331"/>
                  <a:gd name="T6" fmla="*/ 21 w 246"/>
                  <a:gd name="T7" fmla="*/ 330 h 331"/>
                  <a:gd name="T8" fmla="*/ 245 w 246"/>
                  <a:gd name="T9" fmla="*/ 12 h 331"/>
                  <a:gd name="T10" fmla="*/ 224 w 246"/>
                  <a:gd name="T11" fmla="*/ 0 h 331"/>
                  <a:gd name="T12" fmla="*/ 0 w 246"/>
                  <a:gd name="T13" fmla="*/ 315 h 331"/>
                  <a:gd name="T14" fmla="*/ 3 w 246"/>
                  <a:gd name="T15" fmla="*/ 315 h 331"/>
                  <a:gd name="T16" fmla="*/ 6 w 246"/>
                  <a:gd name="T17" fmla="*/ 31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331">
                    <a:moveTo>
                      <a:pt x="6" y="318"/>
                    </a:moveTo>
                    <a:lnTo>
                      <a:pt x="6" y="318"/>
                    </a:lnTo>
                    <a:cubicBezTo>
                      <a:pt x="18" y="327"/>
                      <a:pt x="18" y="327"/>
                      <a:pt x="18" y="327"/>
                    </a:cubicBezTo>
                    <a:cubicBezTo>
                      <a:pt x="18" y="327"/>
                      <a:pt x="18" y="327"/>
                      <a:pt x="21" y="330"/>
                    </a:cubicBezTo>
                    <a:cubicBezTo>
                      <a:pt x="245" y="12"/>
                      <a:pt x="245" y="12"/>
                      <a:pt x="245" y="12"/>
                    </a:cubicBezTo>
                    <a:cubicBezTo>
                      <a:pt x="224" y="0"/>
                      <a:pt x="224" y="0"/>
                      <a:pt x="224" y="0"/>
                    </a:cubicBezTo>
                    <a:cubicBezTo>
                      <a:pt x="0" y="315"/>
                      <a:pt x="0" y="315"/>
                      <a:pt x="0" y="315"/>
                    </a:cubicBezTo>
                    <a:lnTo>
                      <a:pt x="3" y="315"/>
                    </a:lnTo>
                    <a:lnTo>
                      <a:pt x="6" y="318"/>
                    </a:ln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14" tIns="45707" rIns="91414" bIns="45707" anchor="ctr"/>
              <a:lstStyle/>
              <a:p>
                <a:endParaRPr lang="en-US" sz="675" dirty="0">
                  <a:solidFill>
                    <a:prstClr val="black"/>
                  </a:solidFill>
                  <a:latin typeface="Calibri Light"/>
                </a:endParaRPr>
              </a:p>
            </p:txBody>
          </p:sp>
          <p:sp>
            <p:nvSpPr>
              <p:cNvPr id="82" name="Freeform 1095"/>
              <p:cNvSpPr>
                <a:spLocks noChangeArrowheads="1"/>
              </p:cNvSpPr>
              <p:nvPr/>
            </p:nvSpPr>
            <p:spPr bwMode="auto">
              <a:xfrm>
                <a:off x="10672451" y="11659096"/>
                <a:ext cx="277085" cy="239294"/>
              </a:xfrm>
              <a:custGeom>
                <a:avLst/>
                <a:gdLst>
                  <a:gd name="T0" fmla="*/ 88 w 95"/>
                  <a:gd name="T1" fmla="*/ 36 h 82"/>
                  <a:gd name="T2" fmla="*/ 88 w 95"/>
                  <a:gd name="T3" fmla="*/ 36 h 82"/>
                  <a:gd name="T4" fmla="*/ 39 w 95"/>
                  <a:gd name="T5" fmla="*/ 2 h 82"/>
                  <a:gd name="T6" fmla="*/ 30 w 95"/>
                  <a:gd name="T7" fmla="*/ 0 h 82"/>
                  <a:gd name="T8" fmla="*/ 21 w 95"/>
                  <a:gd name="T9" fmla="*/ 0 h 82"/>
                  <a:gd name="T10" fmla="*/ 0 w 95"/>
                  <a:gd name="T11" fmla="*/ 27 h 82"/>
                  <a:gd name="T12" fmla="*/ 78 w 95"/>
                  <a:gd name="T13" fmla="*/ 81 h 82"/>
                  <a:gd name="T14" fmla="*/ 94 w 95"/>
                  <a:gd name="T15" fmla="*/ 54 h 82"/>
                  <a:gd name="T16" fmla="*/ 88 w 95"/>
                  <a:gd name="T17" fmla="*/ 3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82">
                    <a:moveTo>
                      <a:pt x="88" y="36"/>
                    </a:moveTo>
                    <a:lnTo>
                      <a:pt x="88" y="36"/>
                    </a:lnTo>
                    <a:cubicBezTo>
                      <a:pt x="39" y="2"/>
                      <a:pt x="39" y="2"/>
                      <a:pt x="39" y="2"/>
                    </a:cubicBezTo>
                    <a:cubicBezTo>
                      <a:pt x="36" y="0"/>
                      <a:pt x="33" y="0"/>
                      <a:pt x="30" y="0"/>
                    </a:cubicBezTo>
                    <a:cubicBezTo>
                      <a:pt x="27" y="0"/>
                      <a:pt x="24" y="0"/>
                      <a:pt x="21" y="0"/>
                    </a:cubicBezTo>
                    <a:cubicBezTo>
                      <a:pt x="0" y="27"/>
                      <a:pt x="0" y="27"/>
                      <a:pt x="0" y="27"/>
                    </a:cubicBezTo>
                    <a:cubicBezTo>
                      <a:pt x="78" y="81"/>
                      <a:pt x="78" y="81"/>
                      <a:pt x="78" y="81"/>
                    </a:cubicBezTo>
                    <a:cubicBezTo>
                      <a:pt x="94" y="54"/>
                      <a:pt x="94" y="54"/>
                      <a:pt x="94" y="54"/>
                    </a:cubicBezTo>
                    <a:cubicBezTo>
                      <a:pt x="94" y="48"/>
                      <a:pt x="94" y="39"/>
                      <a:pt x="88" y="36"/>
                    </a:cubicBez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14" tIns="45707" rIns="91414" bIns="45707" anchor="ctr"/>
              <a:lstStyle/>
              <a:p>
                <a:endParaRPr lang="en-US" sz="675" dirty="0">
                  <a:solidFill>
                    <a:prstClr val="black"/>
                  </a:solidFill>
                  <a:latin typeface="Calibri Light"/>
                </a:endParaRPr>
              </a:p>
            </p:txBody>
          </p:sp>
          <p:sp>
            <p:nvSpPr>
              <p:cNvPr id="83" name="Freeform 1096"/>
              <p:cNvSpPr>
                <a:spLocks noChangeArrowheads="1"/>
              </p:cNvSpPr>
              <p:nvPr/>
            </p:nvSpPr>
            <p:spPr bwMode="auto">
              <a:xfrm>
                <a:off x="10181258" y="11923578"/>
                <a:ext cx="692708" cy="931969"/>
              </a:xfrm>
              <a:custGeom>
                <a:avLst/>
                <a:gdLst>
                  <a:gd name="T0" fmla="*/ 0 w 243"/>
                  <a:gd name="T1" fmla="*/ 315 h 325"/>
                  <a:gd name="T2" fmla="*/ 0 w 243"/>
                  <a:gd name="T3" fmla="*/ 315 h 325"/>
                  <a:gd name="T4" fmla="*/ 6 w 243"/>
                  <a:gd name="T5" fmla="*/ 318 h 325"/>
                  <a:gd name="T6" fmla="*/ 9 w 243"/>
                  <a:gd name="T7" fmla="*/ 318 h 325"/>
                  <a:gd name="T8" fmla="*/ 18 w 243"/>
                  <a:gd name="T9" fmla="*/ 324 h 325"/>
                  <a:gd name="T10" fmla="*/ 242 w 243"/>
                  <a:gd name="T11" fmla="*/ 12 h 325"/>
                  <a:gd name="T12" fmla="*/ 227 w 243"/>
                  <a:gd name="T13" fmla="*/ 0 h 325"/>
                  <a:gd name="T14" fmla="*/ 0 w 243"/>
                  <a:gd name="T15" fmla="*/ 315 h 3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325">
                    <a:moveTo>
                      <a:pt x="0" y="315"/>
                    </a:moveTo>
                    <a:lnTo>
                      <a:pt x="0" y="315"/>
                    </a:lnTo>
                    <a:cubicBezTo>
                      <a:pt x="3" y="315"/>
                      <a:pt x="6" y="315"/>
                      <a:pt x="6" y="318"/>
                    </a:cubicBezTo>
                    <a:cubicBezTo>
                      <a:pt x="9" y="318"/>
                      <a:pt x="9" y="318"/>
                      <a:pt x="9" y="318"/>
                    </a:cubicBezTo>
                    <a:cubicBezTo>
                      <a:pt x="18" y="324"/>
                      <a:pt x="18" y="324"/>
                      <a:pt x="18" y="324"/>
                    </a:cubicBezTo>
                    <a:cubicBezTo>
                      <a:pt x="242" y="12"/>
                      <a:pt x="242" y="12"/>
                      <a:pt x="242" y="12"/>
                    </a:cubicBezTo>
                    <a:cubicBezTo>
                      <a:pt x="227" y="0"/>
                      <a:pt x="227" y="0"/>
                      <a:pt x="227" y="0"/>
                    </a:cubicBezTo>
                    <a:lnTo>
                      <a:pt x="0" y="315"/>
                    </a:ln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14" tIns="45707" rIns="91414" bIns="45707" anchor="ctr"/>
              <a:lstStyle/>
              <a:p>
                <a:endParaRPr lang="en-US" sz="675" dirty="0">
                  <a:solidFill>
                    <a:prstClr val="black"/>
                  </a:solidFill>
                  <a:latin typeface="Calibri Light"/>
                </a:endParaRPr>
              </a:p>
            </p:txBody>
          </p:sp>
          <p:sp>
            <p:nvSpPr>
              <p:cNvPr id="84" name="Freeform 1097"/>
              <p:cNvSpPr>
                <a:spLocks noChangeArrowheads="1"/>
              </p:cNvSpPr>
              <p:nvPr/>
            </p:nvSpPr>
            <p:spPr bwMode="auto">
              <a:xfrm>
                <a:off x="9941956" y="12729603"/>
                <a:ext cx="239306" cy="239285"/>
              </a:xfrm>
              <a:custGeom>
                <a:avLst/>
                <a:gdLst>
                  <a:gd name="T0" fmla="*/ 78 w 85"/>
                  <a:gd name="T1" fmla="*/ 48 h 83"/>
                  <a:gd name="T2" fmla="*/ 78 w 85"/>
                  <a:gd name="T3" fmla="*/ 48 h 83"/>
                  <a:gd name="T4" fmla="*/ 51 w 85"/>
                  <a:gd name="T5" fmla="*/ 27 h 83"/>
                  <a:gd name="T6" fmla="*/ 42 w 85"/>
                  <a:gd name="T7" fmla="*/ 21 h 83"/>
                  <a:gd name="T8" fmla="*/ 15 w 85"/>
                  <a:gd name="T9" fmla="*/ 3 h 83"/>
                  <a:gd name="T10" fmla="*/ 15 w 85"/>
                  <a:gd name="T11" fmla="*/ 0 h 83"/>
                  <a:gd name="T12" fmla="*/ 12 w 85"/>
                  <a:gd name="T13" fmla="*/ 0 h 83"/>
                  <a:gd name="T14" fmla="*/ 6 w 85"/>
                  <a:gd name="T15" fmla="*/ 15 h 83"/>
                  <a:gd name="T16" fmla="*/ 3 w 85"/>
                  <a:gd name="T17" fmla="*/ 21 h 83"/>
                  <a:gd name="T18" fmla="*/ 0 w 85"/>
                  <a:gd name="T19" fmla="*/ 57 h 83"/>
                  <a:gd name="T20" fmla="*/ 33 w 85"/>
                  <a:gd name="T21" fmla="*/ 82 h 83"/>
                  <a:gd name="T22" fmla="*/ 63 w 85"/>
                  <a:gd name="T23" fmla="*/ 63 h 83"/>
                  <a:gd name="T24" fmla="*/ 69 w 85"/>
                  <a:gd name="T25" fmla="*/ 60 h 83"/>
                  <a:gd name="T26" fmla="*/ 84 w 85"/>
                  <a:gd name="T27" fmla="*/ 51 h 83"/>
                  <a:gd name="T28" fmla="*/ 81 w 85"/>
                  <a:gd name="T29" fmla="*/ 48 h 83"/>
                  <a:gd name="T30" fmla="*/ 78 w 85"/>
                  <a:gd name="T31" fmla="*/ 4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83">
                    <a:moveTo>
                      <a:pt x="78" y="48"/>
                    </a:moveTo>
                    <a:lnTo>
                      <a:pt x="78" y="48"/>
                    </a:lnTo>
                    <a:cubicBezTo>
                      <a:pt x="69" y="45"/>
                      <a:pt x="57" y="36"/>
                      <a:pt x="51" y="27"/>
                    </a:cubicBezTo>
                    <a:cubicBezTo>
                      <a:pt x="42" y="21"/>
                      <a:pt x="42" y="21"/>
                      <a:pt x="42" y="21"/>
                    </a:cubicBezTo>
                    <a:cubicBezTo>
                      <a:pt x="33" y="18"/>
                      <a:pt x="21" y="9"/>
                      <a:pt x="15" y="3"/>
                    </a:cubicBezTo>
                    <a:lnTo>
                      <a:pt x="15" y="0"/>
                    </a:lnTo>
                    <a:cubicBezTo>
                      <a:pt x="12" y="0"/>
                      <a:pt x="12" y="0"/>
                      <a:pt x="12" y="0"/>
                    </a:cubicBezTo>
                    <a:cubicBezTo>
                      <a:pt x="9" y="0"/>
                      <a:pt x="6" y="6"/>
                      <a:pt x="6" y="15"/>
                    </a:cubicBezTo>
                    <a:cubicBezTo>
                      <a:pt x="3" y="21"/>
                      <a:pt x="3" y="21"/>
                      <a:pt x="3" y="21"/>
                    </a:cubicBezTo>
                    <a:cubicBezTo>
                      <a:pt x="0" y="57"/>
                      <a:pt x="0" y="57"/>
                      <a:pt x="0" y="57"/>
                    </a:cubicBezTo>
                    <a:cubicBezTo>
                      <a:pt x="9" y="60"/>
                      <a:pt x="24" y="66"/>
                      <a:pt x="33" y="82"/>
                    </a:cubicBezTo>
                    <a:cubicBezTo>
                      <a:pt x="63" y="63"/>
                      <a:pt x="63" y="63"/>
                      <a:pt x="63" y="63"/>
                    </a:cubicBezTo>
                    <a:cubicBezTo>
                      <a:pt x="69" y="60"/>
                      <a:pt x="69" y="60"/>
                      <a:pt x="69" y="60"/>
                    </a:cubicBezTo>
                    <a:cubicBezTo>
                      <a:pt x="78" y="57"/>
                      <a:pt x="81" y="54"/>
                      <a:pt x="84" y="51"/>
                    </a:cubicBezTo>
                    <a:cubicBezTo>
                      <a:pt x="81" y="48"/>
                      <a:pt x="81" y="48"/>
                      <a:pt x="81" y="48"/>
                    </a:cubicBezTo>
                    <a:cubicBezTo>
                      <a:pt x="81" y="48"/>
                      <a:pt x="81" y="48"/>
                      <a:pt x="78" y="48"/>
                    </a:cubicBezTo>
                  </a:path>
                </a:pathLst>
              </a:custGeom>
              <a:solidFill>
                <a:srgbClr val="FCB41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14" tIns="45707" rIns="91414" bIns="45707" anchor="ctr"/>
              <a:lstStyle/>
              <a:p>
                <a:endParaRPr lang="en-US" sz="675" dirty="0">
                  <a:solidFill>
                    <a:prstClr val="black"/>
                  </a:solidFill>
                  <a:latin typeface="Calibri Light"/>
                </a:endParaRPr>
              </a:p>
            </p:txBody>
          </p:sp>
        </p:grpSp>
        <p:grpSp>
          <p:nvGrpSpPr>
            <p:cNvPr id="12" name="Group 37"/>
            <p:cNvGrpSpPr/>
            <p:nvPr/>
          </p:nvGrpSpPr>
          <p:grpSpPr>
            <a:xfrm rot="19385170">
              <a:off x="3988335" y="6990732"/>
              <a:ext cx="828523" cy="1189633"/>
              <a:chOff x="18561758" y="2385889"/>
              <a:chExt cx="2160750" cy="3102509"/>
            </a:xfrm>
          </p:grpSpPr>
          <p:sp>
            <p:nvSpPr>
              <p:cNvPr id="55" name="Freeform 277"/>
              <p:cNvSpPr>
                <a:spLocks/>
              </p:cNvSpPr>
              <p:nvPr/>
            </p:nvSpPr>
            <p:spPr bwMode="auto">
              <a:xfrm>
                <a:off x="18561758" y="2385889"/>
                <a:ext cx="2160750" cy="3102509"/>
              </a:xfrm>
              <a:custGeom>
                <a:avLst/>
                <a:gdLst>
                  <a:gd name="T0" fmla="*/ 0 w 366"/>
                  <a:gd name="T1" fmla="*/ 494 h 527"/>
                  <a:gd name="T2" fmla="*/ 34 w 366"/>
                  <a:gd name="T3" fmla="*/ 527 h 527"/>
                  <a:gd name="T4" fmla="*/ 333 w 366"/>
                  <a:gd name="T5" fmla="*/ 527 h 527"/>
                  <a:gd name="T6" fmla="*/ 366 w 366"/>
                  <a:gd name="T7" fmla="*/ 494 h 527"/>
                  <a:gd name="T8" fmla="*/ 366 w 366"/>
                  <a:gd name="T9" fmla="*/ 34 h 527"/>
                  <a:gd name="T10" fmla="*/ 333 w 366"/>
                  <a:gd name="T11" fmla="*/ 0 h 527"/>
                  <a:gd name="T12" fmla="*/ 34 w 366"/>
                  <a:gd name="T13" fmla="*/ 0 h 527"/>
                  <a:gd name="T14" fmla="*/ 0 w 366"/>
                  <a:gd name="T15" fmla="*/ 34 h 527"/>
                  <a:gd name="T16" fmla="*/ 0 w 366"/>
                  <a:gd name="T17" fmla="*/ 49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 h="527">
                    <a:moveTo>
                      <a:pt x="0" y="494"/>
                    </a:moveTo>
                    <a:cubicBezTo>
                      <a:pt x="0" y="512"/>
                      <a:pt x="15" y="527"/>
                      <a:pt x="34" y="527"/>
                    </a:cubicBezTo>
                    <a:cubicBezTo>
                      <a:pt x="333" y="527"/>
                      <a:pt x="333" y="527"/>
                      <a:pt x="333" y="527"/>
                    </a:cubicBezTo>
                    <a:cubicBezTo>
                      <a:pt x="351" y="527"/>
                      <a:pt x="366" y="512"/>
                      <a:pt x="366" y="494"/>
                    </a:cubicBezTo>
                    <a:cubicBezTo>
                      <a:pt x="366" y="34"/>
                      <a:pt x="366" y="34"/>
                      <a:pt x="366" y="34"/>
                    </a:cubicBezTo>
                    <a:cubicBezTo>
                      <a:pt x="366" y="15"/>
                      <a:pt x="351" y="0"/>
                      <a:pt x="333" y="0"/>
                    </a:cubicBezTo>
                    <a:cubicBezTo>
                      <a:pt x="34" y="0"/>
                      <a:pt x="34" y="0"/>
                      <a:pt x="34" y="0"/>
                    </a:cubicBezTo>
                    <a:cubicBezTo>
                      <a:pt x="15" y="0"/>
                      <a:pt x="0" y="15"/>
                      <a:pt x="0" y="34"/>
                    </a:cubicBezTo>
                    <a:lnTo>
                      <a:pt x="0" y="494"/>
                    </a:lnTo>
                    <a:close/>
                  </a:path>
                </a:pathLst>
              </a:custGeom>
              <a:solidFill>
                <a:srgbClr val="2D3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56" name="Rectangle 278"/>
              <p:cNvSpPr>
                <a:spLocks noChangeArrowheads="1"/>
              </p:cNvSpPr>
              <p:nvPr/>
            </p:nvSpPr>
            <p:spPr bwMode="auto">
              <a:xfrm>
                <a:off x="18721666" y="2532620"/>
                <a:ext cx="1842254" cy="2720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57" name="Freeform 281"/>
              <p:cNvSpPr>
                <a:spLocks/>
              </p:cNvSpPr>
              <p:nvPr/>
            </p:nvSpPr>
            <p:spPr bwMode="auto">
              <a:xfrm>
                <a:off x="18815497" y="3457953"/>
                <a:ext cx="1671773" cy="1718475"/>
              </a:xfrm>
              <a:custGeom>
                <a:avLst/>
                <a:gdLst>
                  <a:gd name="T0" fmla="*/ 278 w 283"/>
                  <a:gd name="T1" fmla="*/ 292 h 292"/>
                  <a:gd name="T2" fmla="*/ 5 w 283"/>
                  <a:gd name="T3" fmla="*/ 292 h 292"/>
                  <a:gd name="T4" fmla="*/ 0 w 283"/>
                  <a:gd name="T5" fmla="*/ 287 h 292"/>
                  <a:gd name="T6" fmla="*/ 5 w 283"/>
                  <a:gd name="T7" fmla="*/ 283 h 292"/>
                  <a:gd name="T8" fmla="*/ 274 w 283"/>
                  <a:gd name="T9" fmla="*/ 283 h 292"/>
                  <a:gd name="T10" fmla="*/ 274 w 283"/>
                  <a:gd name="T11" fmla="*/ 5 h 292"/>
                  <a:gd name="T12" fmla="*/ 278 w 283"/>
                  <a:gd name="T13" fmla="*/ 0 h 292"/>
                  <a:gd name="T14" fmla="*/ 283 w 283"/>
                  <a:gd name="T15" fmla="*/ 5 h 292"/>
                  <a:gd name="T16" fmla="*/ 283 w 283"/>
                  <a:gd name="T17" fmla="*/ 287 h 292"/>
                  <a:gd name="T18" fmla="*/ 278 w 283"/>
                  <a:gd name="T1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292">
                    <a:moveTo>
                      <a:pt x="278" y="292"/>
                    </a:moveTo>
                    <a:cubicBezTo>
                      <a:pt x="5" y="292"/>
                      <a:pt x="5" y="292"/>
                      <a:pt x="5" y="292"/>
                    </a:cubicBezTo>
                    <a:cubicBezTo>
                      <a:pt x="2" y="292"/>
                      <a:pt x="0" y="290"/>
                      <a:pt x="0" y="287"/>
                    </a:cubicBezTo>
                    <a:cubicBezTo>
                      <a:pt x="0" y="285"/>
                      <a:pt x="2" y="283"/>
                      <a:pt x="5" y="283"/>
                    </a:cubicBezTo>
                    <a:cubicBezTo>
                      <a:pt x="274" y="283"/>
                      <a:pt x="274" y="283"/>
                      <a:pt x="274" y="283"/>
                    </a:cubicBezTo>
                    <a:cubicBezTo>
                      <a:pt x="274" y="5"/>
                      <a:pt x="274" y="5"/>
                      <a:pt x="274" y="5"/>
                    </a:cubicBezTo>
                    <a:cubicBezTo>
                      <a:pt x="274" y="2"/>
                      <a:pt x="276" y="0"/>
                      <a:pt x="278" y="0"/>
                    </a:cubicBezTo>
                    <a:cubicBezTo>
                      <a:pt x="281" y="0"/>
                      <a:pt x="283" y="2"/>
                      <a:pt x="283" y="5"/>
                    </a:cubicBezTo>
                    <a:cubicBezTo>
                      <a:pt x="283" y="287"/>
                      <a:pt x="283" y="287"/>
                      <a:pt x="283" y="287"/>
                    </a:cubicBezTo>
                    <a:cubicBezTo>
                      <a:pt x="283" y="290"/>
                      <a:pt x="281" y="292"/>
                      <a:pt x="278" y="292"/>
                    </a:cubicBezTo>
                    <a:close/>
                  </a:path>
                </a:pathLst>
              </a:custGeom>
              <a:solidFill>
                <a:srgbClr val="BCBC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58" name="Freeform 282"/>
              <p:cNvSpPr>
                <a:spLocks/>
              </p:cNvSpPr>
              <p:nvPr/>
            </p:nvSpPr>
            <p:spPr bwMode="auto">
              <a:xfrm>
                <a:off x="18857787" y="2822118"/>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10"/>
                      <a:pt x="240" y="12"/>
                      <a:pt x="237" y="12"/>
                    </a:cubicBezTo>
                    <a:cubicBezTo>
                      <a:pt x="6" y="12"/>
                      <a:pt x="6" y="12"/>
                      <a:pt x="6" y="12"/>
                    </a:cubicBezTo>
                    <a:cubicBezTo>
                      <a:pt x="2" y="12"/>
                      <a:pt x="0" y="10"/>
                      <a:pt x="0" y="6"/>
                    </a:cubicBezTo>
                    <a:cubicBezTo>
                      <a:pt x="0" y="6"/>
                      <a:pt x="0" y="6"/>
                      <a:pt x="0" y="6"/>
                    </a:cubicBezTo>
                    <a:cubicBezTo>
                      <a:pt x="0" y="3"/>
                      <a:pt x="2" y="0"/>
                      <a:pt x="6" y="0"/>
                    </a:cubicBezTo>
                    <a:cubicBezTo>
                      <a:pt x="237" y="0"/>
                      <a:pt x="237" y="0"/>
                      <a:pt x="237" y="0"/>
                    </a:cubicBezTo>
                    <a:cubicBezTo>
                      <a:pt x="240"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59" name="Freeform 283"/>
              <p:cNvSpPr>
                <a:spLocks/>
              </p:cNvSpPr>
              <p:nvPr/>
            </p:nvSpPr>
            <p:spPr bwMode="auto">
              <a:xfrm>
                <a:off x="18851179" y="2939767"/>
                <a:ext cx="796900" cy="70061"/>
              </a:xfrm>
              <a:custGeom>
                <a:avLst/>
                <a:gdLst>
                  <a:gd name="T0" fmla="*/ 129 w 135"/>
                  <a:gd name="T1" fmla="*/ 0 h 12"/>
                  <a:gd name="T2" fmla="*/ 6 w 135"/>
                  <a:gd name="T3" fmla="*/ 0 h 12"/>
                  <a:gd name="T4" fmla="*/ 0 w 135"/>
                  <a:gd name="T5" fmla="*/ 6 h 12"/>
                  <a:gd name="T6" fmla="*/ 6 w 135"/>
                  <a:gd name="T7" fmla="*/ 12 h 12"/>
                  <a:gd name="T8" fmla="*/ 129 w 135"/>
                  <a:gd name="T9" fmla="*/ 12 h 12"/>
                  <a:gd name="T10" fmla="*/ 135 w 135"/>
                  <a:gd name="T11" fmla="*/ 6 h 12"/>
                  <a:gd name="T12" fmla="*/ 129 w 135"/>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35" h="12">
                    <a:moveTo>
                      <a:pt x="129" y="0"/>
                    </a:moveTo>
                    <a:cubicBezTo>
                      <a:pt x="6" y="0"/>
                      <a:pt x="6" y="0"/>
                      <a:pt x="6" y="0"/>
                    </a:cubicBezTo>
                    <a:cubicBezTo>
                      <a:pt x="3" y="0"/>
                      <a:pt x="0" y="3"/>
                      <a:pt x="0" y="6"/>
                    </a:cubicBezTo>
                    <a:cubicBezTo>
                      <a:pt x="0" y="9"/>
                      <a:pt x="3" y="12"/>
                      <a:pt x="6" y="12"/>
                    </a:cubicBezTo>
                    <a:cubicBezTo>
                      <a:pt x="129" y="12"/>
                      <a:pt x="129" y="12"/>
                      <a:pt x="129" y="12"/>
                    </a:cubicBezTo>
                    <a:cubicBezTo>
                      <a:pt x="132" y="12"/>
                      <a:pt x="135" y="9"/>
                      <a:pt x="135" y="6"/>
                    </a:cubicBezTo>
                    <a:cubicBezTo>
                      <a:pt x="135" y="3"/>
                      <a:pt x="132" y="0"/>
                      <a:pt x="12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0" name="Freeform 284"/>
              <p:cNvSpPr>
                <a:spLocks/>
              </p:cNvSpPr>
              <p:nvPr/>
            </p:nvSpPr>
            <p:spPr bwMode="auto">
              <a:xfrm>
                <a:off x="19712836" y="2945054"/>
                <a:ext cx="377966" cy="64773"/>
              </a:xfrm>
              <a:custGeom>
                <a:avLst/>
                <a:gdLst>
                  <a:gd name="T0" fmla="*/ 59 w 64"/>
                  <a:gd name="T1" fmla="*/ 0 h 11"/>
                  <a:gd name="T2" fmla="*/ 6 w 64"/>
                  <a:gd name="T3" fmla="*/ 0 h 11"/>
                  <a:gd name="T4" fmla="*/ 0 w 64"/>
                  <a:gd name="T5" fmla="*/ 5 h 11"/>
                  <a:gd name="T6" fmla="*/ 6 w 64"/>
                  <a:gd name="T7" fmla="*/ 11 h 11"/>
                  <a:gd name="T8" fmla="*/ 59 w 64"/>
                  <a:gd name="T9" fmla="*/ 11 h 11"/>
                  <a:gd name="T10" fmla="*/ 64 w 64"/>
                  <a:gd name="T11" fmla="*/ 5 h 11"/>
                  <a:gd name="T12" fmla="*/ 59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9" y="0"/>
                    </a:moveTo>
                    <a:cubicBezTo>
                      <a:pt x="6" y="0"/>
                      <a:pt x="6" y="0"/>
                      <a:pt x="6" y="0"/>
                    </a:cubicBezTo>
                    <a:cubicBezTo>
                      <a:pt x="3" y="0"/>
                      <a:pt x="0" y="2"/>
                      <a:pt x="0" y="5"/>
                    </a:cubicBezTo>
                    <a:cubicBezTo>
                      <a:pt x="0" y="8"/>
                      <a:pt x="3" y="11"/>
                      <a:pt x="6" y="11"/>
                    </a:cubicBezTo>
                    <a:cubicBezTo>
                      <a:pt x="59" y="11"/>
                      <a:pt x="59" y="11"/>
                      <a:pt x="59" y="11"/>
                    </a:cubicBezTo>
                    <a:cubicBezTo>
                      <a:pt x="62" y="11"/>
                      <a:pt x="64" y="8"/>
                      <a:pt x="64" y="5"/>
                    </a:cubicBezTo>
                    <a:cubicBezTo>
                      <a:pt x="64" y="2"/>
                      <a:pt x="62" y="0"/>
                      <a:pt x="5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1" name="Freeform 285"/>
              <p:cNvSpPr>
                <a:spLocks/>
              </p:cNvSpPr>
              <p:nvPr/>
            </p:nvSpPr>
            <p:spPr bwMode="auto">
              <a:xfrm>
                <a:off x="18857787" y="3057417"/>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10"/>
                      <a:pt x="241" y="12"/>
                      <a:pt x="237" y="12"/>
                    </a:cubicBezTo>
                    <a:cubicBezTo>
                      <a:pt x="6" y="12"/>
                      <a:pt x="6" y="12"/>
                      <a:pt x="6" y="12"/>
                    </a:cubicBezTo>
                    <a:cubicBezTo>
                      <a:pt x="3" y="12"/>
                      <a:pt x="0" y="10"/>
                      <a:pt x="0" y="6"/>
                    </a:cubicBezTo>
                    <a:cubicBezTo>
                      <a:pt x="0" y="6"/>
                      <a:pt x="0" y="6"/>
                      <a:pt x="0" y="6"/>
                    </a:cubicBezTo>
                    <a:cubicBezTo>
                      <a:pt x="0" y="3"/>
                      <a:pt x="3" y="0"/>
                      <a:pt x="6" y="0"/>
                    </a:cubicBezTo>
                    <a:cubicBezTo>
                      <a:pt x="237" y="0"/>
                      <a:pt x="237" y="0"/>
                      <a:pt x="237" y="0"/>
                    </a:cubicBezTo>
                    <a:cubicBezTo>
                      <a:pt x="241"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2" name="Freeform 286"/>
              <p:cNvSpPr>
                <a:spLocks/>
              </p:cNvSpPr>
              <p:nvPr/>
            </p:nvSpPr>
            <p:spPr bwMode="auto">
              <a:xfrm>
                <a:off x="19282008" y="3192251"/>
                <a:ext cx="377966" cy="59485"/>
              </a:xfrm>
              <a:custGeom>
                <a:avLst/>
                <a:gdLst>
                  <a:gd name="T0" fmla="*/ 64 w 64"/>
                  <a:gd name="T1" fmla="*/ 5 h 10"/>
                  <a:gd name="T2" fmla="*/ 58 w 64"/>
                  <a:gd name="T3" fmla="*/ 10 h 10"/>
                  <a:gd name="T4" fmla="*/ 6 w 64"/>
                  <a:gd name="T5" fmla="*/ 10 h 10"/>
                  <a:gd name="T6" fmla="*/ 0 w 64"/>
                  <a:gd name="T7" fmla="*/ 5 h 10"/>
                  <a:gd name="T8" fmla="*/ 0 w 64"/>
                  <a:gd name="T9" fmla="*/ 5 h 10"/>
                  <a:gd name="T10" fmla="*/ 6 w 64"/>
                  <a:gd name="T11" fmla="*/ 0 h 10"/>
                  <a:gd name="T12" fmla="*/ 58 w 64"/>
                  <a:gd name="T13" fmla="*/ 0 h 10"/>
                  <a:gd name="T14" fmla="*/ 64 w 64"/>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0">
                    <a:moveTo>
                      <a:pt x="64" y="5"/>
                    </a:moveTo>
                    <a:cubicBezTo>
                      <a:pt x="64" y="8"/>
                      <a:pt x="61" y="10"/>
                      <a:pt x="58" y="10"/>
                    </a:cubicBezTo>
                    <a:cubicBezTo>
                      <a:pt x="6" y="10"/>
                      <a:pt x="6" y="10"/>
                      <a:pt x="6" y="10"/>
                    </a:cubicBezTo>
                    <a:cubicBezTo>
                      <a:pt x="3" y="10"/>
                      <a:pt x="0" y="8"/>
                      <a:pt x="0" y="5"/>
                    </a:cubicBezTo>
                    <a:cubicBezTo>
                      <a:pt x="0" y="5"/>
                      <a:pt x="0" y="5"/>
                      <a:pt x="0" y="5"/>
                    </a:cubicBezTo>
                    <a:cubicBezTo>
                      <a:pt x="0" y="2"/>
                      <a:pt x="3" y="0"/>
                      <a:pt x="6" y="0"/>
                    </a:cubicBezTo>
                    <a:cubicBezTo>
                      <a:pt x="58" y="0"/>
                      <a:pt x="58" y="0"/>
                      <a:pt x="58" y="0"/>
                    </a:cubicBezTo>
                    <a:cubicBezTo>
                      <a:pt x="61" y="0"/>
                      <a:pt x="64" y="2"/>
                      <a:pt x="64" y="5"/>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3" name="Freeform 287"/>
              <p:cNvSpPr>
                <a:spLocks/>
              </p:cNvSpPr>
              <p:nvPr/>
            </p:nvSpPr>
            <p:spPr bwMode="auto">
              <a:xfrm>
                <a:off x="18857787" y="3192251"/>
                <a:ext cx="371358" cy="59485"/>
              </a:xfrm>
              <a:custGeom>
                <a:avLst/>
                <a:gdLst>
                  <a:gd name="T0" fmla="*/ 58 w 63"/>
                  <a:gd name="T1" fmla="*/ 0 h 10"/>
                  <a:gd name="T2" fmla="*/ 5 w 63"/>
                  <a:gd name="T3" fmla="*/ 0 h 10"/>
                  <a:gd name="T4" fmla="*/ 0 w 63"/>
                  <a:gd name="T5" fmla="*/ 5 h 10"/>
                  <a:gd name="T6" fmla="*/ 5 w 63"/>
                  <a:gd name="T7" fmla="*/ 10 h 10"/>
                  <a:gd name="T8" fmla="*/ 58 w 63"/>
                  <a:gd name="T9" fmla="*/ 10 h 10"/>
                  <a:gd name="T10" fmla="*/ 63 w 63"/>
                  <a:gd name="T11" fmla="*/ 5 h 10"/>
                  <a:gd name="T12" fmla="*/ 58 w 6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63" h="10">
                    <a:moveTo>
                      <a:pt x="58" y="0"/>
                    </a:moveTo>
                    <a:cubicBezTo>
                      <a:pt x="5" y="0"/>
                      <a:pt x="5" y="0"/>
                      <a:pt x="5" y="0"/>
                    </a:cubicBezTo>
                    <a:cubicBezTo>
                      <a:pt x="2" y="0"/>
                      <a:pt x="0" y="2"/>
                      <a:pt x="0" y="5"/>
                    </a:cubicBezTo>
                    <a:cubicBezTo>
                      <a:pt x="0" y="8"/>
                      <a:pt x="2" y="10"/>
                      <a:pt x="5" y="10"/>
                    </a:cubicBezTo>
                    <a:cubicBezTo>
                      <a:pt x="58" y="10"/>
                      <a:pt x="58" y="10"/>
                      <a:pt x="58" y="10"/>
                    </a:cubicBezTo>
                    <a:cubicBezTo>
                      <a:pt x="61" y="10"/>
                      <a:pt x="63" y="8"/>
                      <a:pt x="63" y="5"/>
                    </a:cubicBezTo>
                    <a:cubicBezTo>
                      <a:pt x="63" y="2"/>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4" name="Freeform 288"/>
              <p:cNvSpPr>
                <a:spLocks/>
              </p:cNvSpPr>
              <p:nvPr/>
            </p:nvSpPr>
            <p:spPr bwMode="auto">
              <a:xfrm>
                <a:off x="18845893" y="3357488"/>
                <a:ext cx="1433892"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1" y="12"/>
                      <a:pt x="237" y="12"/>
                    </a:cubicBezTo>
                    <a:cubicBezTo>
                      <a:pt x="6" y="12"/>
                      <a:pt x="6" y="12"/>
                      <a:pt x="6" y="12"/>
                    </a:cubicBezTo>
                    <a:cubicBezTo>
                      <a:pt x="3" y="12"/>
                      <a:pt x="0" y="9"/>
                      <a:pt x="0" y="6"/>
                    </a:cubicBezTo>
                    <a:cubicBezTo>
                      <a:pt x="0" y="6"/>
                      <a:pt x="0" y="6"/>
                      <a:pt x="0" y="6"/>
                    </a:cubicBezTo>
                    <a:cubicBezTo>
                      <a:pt x="0" y="3"/>
                      <a:pt x="3" y="0"/>
                      <a:pt x="6" y="0"/>
                    </a:cubicBezTo>
                    <a:cubicBezTo>
                      <a:pt x="237" y="0"/>
                      <a:pt x="237" y="0"/>
                      <a:pt x="237" y="0"/>
                    </a:cubicBezTo>
                    <a:cubicBezTo>
                      <a:pt x="241"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5" name="Freeform 289"/>
              <p:cNvSpPr>
                <a:spLocks/>
              </p:cNvSpPr>
              <p:nvPr/>
            </p:nvSpPr>
            <p:spPr bwMode="auto">
              <a:xfrm>
                <a:off x="18839286" y="3475138"/>
                <a:ext cx="796900" cy="64773"/>
              </a:xfrm>
              <a:custGeom>
                <a:avLst/>
                <a:gdLst>
                  <a:gd name="T0" fmla="*/ 130 w 135"/>
                  <a:gd name="T1" fmla="*/ 0 h 11"/>
                  <a:gd name="T2" fmla="*/ 6 w 135"/>
                  <a:gd name="T3" fmla="*/ 0 h 11"/>
                  <a:gd name="T4" fmla="*/ 0 w 135"/>
                  <a:gd name="T5" fmla="*/ 6 h 11"/>
                  <a:gd name="T6" fmla="*/ 6 w 135"/>
                  <a:gd name="T7" fmla="*/ 11 h 11"/>
                  <a:gd name="T8" fmla="*/ 130 w 135"/>
                  <a:gd name="T9" fmla="*/ 11 h 11"/>
                  <a:gd name="T10" fmla="*/ 135 w 135"/>
                  <a:gd name="T11" fmla="*/ 6 h 11"/>
                  <a:gd name="T12" fmla="*/ 130 w 13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5" h="11">
                    <a:moveTo>
                      <a:pt x="130" y="0"/>
                    </a:moveTo>
                    <a:cubicBezTo>
                      <a:pt x="6" y="0"/>
                      <a:pt x="6" y="0"/>
                      <a:pt x="6" y="0"/>
                    </a:cubicBezTo>
                    <a:cubicBezTo>
                      <a:pt x="3" y="0"/>
                      <a:pt x="0" y="2"/>
                      <a:pt x="0" y="6"/>
                    </a:cubicBezTo>
                    <a:cubicBezTo>
                      <a:pt x="0" y="9"/>
                      <a:pt x="3" y="11"/>
                      <a:pt x="6" y="11"/>
                    </a:cubicBezTo>
                    <a:cubicBezTo>
                      <a:pt x="130" y="11"/>
                      <a:pt x="130" y="11"/>
                      <a:pt x="130" y="11"/>
                    </a:cubicBezTo>
                    <a:cubicBezTo>
                      <a:pt x="133" y="11"/>
                      <a:pt x="135" y="9"/>
                      <a:pt x="135" y="6"/>
                    </a:cubicBezTo>
                    <a:cubicBezTo>
                      <a:pt x="135" y="2"/>
                      <a:pt x="133" y="0"/>
                      <a:pt x="130"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6" name="Freeform 290"/>
              <p:cNvSpPr>
                <a:spLocks/>
              </p:cNvSpPr>
              <p:nvPr/>
            </p:nvSpPr>
            <p:spPr bwMode="auto">
              <a:xfrm>
                <a:off x="19707550" y="3475138"/>
                <a:ext cx="371358" cy="64773"/>
              </a:xfrm>
              <a:custGeom>
                <a:avLst/>
                <a:gdLst>
                  <a:gd name="T0" fmla="*/ 58 w 63"/>
                  <a:gd name="T1" fmla="*/ 0 h 11"/>
                  <a:gd name="T2" fmla="*/ 5 w 63"/>
                  <a:gd name="T3" fmla="*/ 0 h 11"/>
                  <a:gd name="T4" fmla="*/ 0 w 63"/>
                  <a:gd name="T5" fmla="*/ 6 h 11"/>
                  <a:gd name="T6" fmla="*/ 5 w 63"/>
                  <a:gd name="T7" fmla="*/ 11 h 11"/>
                  <a:gd name="T8" fmla="*/ 58 w 63"/>
                  <a:gd name="T9" fmla="*/ 11 h 11"/>
                  <a:gd name="T10" fmla="*/ 63 w 63"/>
                  <a:gd name="T11" fmla="*/ 6 h 11"/>
                  <a:gd name="T12" fmla="*/ 58 w 6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3"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3" y="9"/>
                      <a:pt x="63" y="6"/>
                    </a:cubicBezTo>
                    <a:cubicBezTo>
                      <a:pt x="63" y="3"/>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7" name="Freeform 291"/>
              <p:cNvSpPr>
                <a:spLocks/>
              </p:cNvSpPr>
              <p:nvPr/>
            </p:nvSpPr>
            <p:spPr bwMode="auto">
              <a:xfrm>
                <a:off x="18851179" y="3592787"/>
                <a:ext cx="1435214" cy="71383"/>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0" y="12"/>
                      <a:pt x="237" y="12"/>
                    </a:cubicBezTo>
                    <a:cubicBezTo>
                      <a:pt x="6" y="12"/>
                      <a:pt x="6" y="12"/>
                      <a:pt x="6" y="12"/>
                    </a:cubicBezTo>
                    <a:cubicBezTo>
                      <a:pt x="2" y="12"/>
                      <a:pt x="0" y="9"/>
                      <a:pt x="0" y="6"/>
                    </a:cubicBezTo>
                    <a:cubicBezTo>
                      <a:pt x="0" y="6"/>
                      <a:pt x="0" y="6"/>
                      <a:pt x="0" y="6"/>
                    </a:cubicBezTo>
                    <a:cubicBezTo>
                      <a:pt x="0" y="3"/>
                      <a:pt x="2" y="0"/>
                      <a:pt x="6" y="0"/>
                    </a:cubicBezTo>
                    <a:cubicBezTo>
                      <a:pt x="237" y="0"/>
                      <a:pt x="237" y="0"/>
                      <a:pt x="237" y="0"/>
                    </a:cubicBezTo>
                    <a:cubicBezTo>
                      <a:pt x="240" y="0"/>
                      <a:pt x="243" y="3"/>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8" name="Freeform 292"/>
              <p:cNvSpPr>
                <a:spLocks/>
              </p:cNvSpPr>
              <p:nvPr/>
            </p:nvSpPr>
            <p:spPr bwMode="auto">
              <a:xfrm>
                <a:off x="19276721" y="3722334"/>
                <a:ext cx="371358" cy="64773"/>
              </a:xfrm>
              <a:custGeom>
                <a:avLst/>
                <a:gdLst>
                  <a:gd name="T0" fmla="*/ 63 w 63"/>
                  <a:gd name="T1" fmla="*/ 6 h 11"/>
                  <a:gd name="T2" fmla="*/ 58 w 63"/>
                  <a:gd name="T3" fmla="*/ 11 h 11"/>
                  <a:gd name="T4" fmla="*/ 5 w 63"/>
                  <a:gd name="T5" fmla="*/ 11 h 11"/>
                  <a:gd name="T6" fmla="*/ 0 w 63"/>
                  <a:gd name="T7" fmla="*/ 6 h 11"/>
                  <a:gd name="T8" fmla="*/ 0 w 63"/>
                  <a:gd name="T9" fmla="*/ 6 h 11"/>
                  <a:gd name="T10" fmla="*/ 5 w 63"/>
                  <a:gd name="T11" fmla="*/ 0 h 11"/>
                  <a:gd name="T12" fmla="*/ 58 w 63"/>
                  <a:gd name="T13" fmla="*/ 0 h 11"/>
                  <a:gd name="T14" fmla="*/ 63 w 63"/>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1">
                    <a:moveTo>
                      <a:pt x="63" y="6"/>
                    </a:moveTo>
                    <a:cubicBezTo>
                      <a:pt x="63" y="9"/>
                      <a:pt x="61" y="11"/>
                      <a:pt x="58" y="11"/>
                    </a:cubicBezTo>
                    <a:cubicBezTo>
                      <a:pt x="5" y="11"/>
                      <a:pt x="5" y="11"/>
                      <a:pt x="5" y="11"/>
                    </a:cubicBezTo>
                    <a:cubicBezTo>
                      <a:pt x="2" y="11"/>
                      <a:pt x="0" y="9"/>
                      <a:pt x="0" y="6"/>
                    </a:cubicBezTo>
                    <a:cubicBezTo>
                      <a:pt x="0" y="6"/>
                      <a:pt x="0" y="6"/>
                      <a:pt x="0" y="6"/>
                    </a:cubicBezTo>
                    <a:cubicBezTo>
                      <a:pt x="0" y="3"/>
                      <a:pt x="2" y="0"/>
                      <a:pt x="5" y="0"/>
                    </a:cubicBezTo>
                    <a:cubicBezTo>
                      <a:pt x="58" y="0"/>
                      <a:pt x="58" y="0"/>
                      <a:pt x="58" y="0"/>
                    </a:cubicBezTo>
                    <a:cubicBezTo>
                      <a:pt x="61" y="0"/>
                      <a:pt x="63" y="3"/>
                      <a:pt x="6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69" name="Freeform 293"/>
              <p:cNvSpPr>
                <a:spLocks/>
              </p:cNvSpPr>
              <p:nvPr/>
            </p:nvSpPr>
            <p:spPr bwMode="auto">
              <a:xfrm>
                <a:off x="18845893" y="3722334"/>
                <a:ext cx="377966" cy="64773"/>
              </a:xfrm>
              <a:custGeom>
                <a:avLst/>
                <a:gdLst>
                  <a:gd name="T0" fmla="*/ 58 w 64"/>
                  <a:gd name="T1" fmla="*/ 0 h 11"/>
                  <a:gd name="T2" fmla="*/ 5 w 64"/>
                  <a:gd name="T3" fmla="*/ 0 h 11"/>
                  <a:gd name="T4" fmla="*/ 0 w 64"/>
                  <a:gd name="T5" fmla="*/ 6 h 11"/>
                  <a:gd name="T6" fmla="*/ 5 w 64"/>
                  <a:gd name="T7" fmla="*/ 11 h 11"/>
                  <a:gd name="T8" fmla="*/ 58 w 64"/>
                  <a:gd name="T9" fmla="*/ 11 h 11"/>
                  <a:gd name="T10" fmla="*/ 64 w 64"/>
                  <a:gd name="T11" fmla="*/ 6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4" y="9"/>
                      <a:pt x="64" y="6"/>
                    </a:cubicBezTo>
                    <a:cubicBezTo>
                      <a:pt x="64" y="3"/>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70" name="Freeform 294"/>
              <p:cNvSpPr>
                <a:spLocks/>
              </p:cNvSpPr>
              <p:nvPr/>
            </p:nvSpPr>
            <p:spPr bwMode="auto">
              <a:xfrm>
                <a:off x="18839286" y="4576284"/>
                <a:ext cx="1435214" cy="70061"/>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0" y="12"/>
                      <a:pt x="237" y="12"/>
                    </a:cubicBezTo>
                    <a:cubicBezTo>
                      <a:pt x="6" y="12"/>
                      <a:pt x="6" y="12"/>
                      <a:pt x="6" y="12"/>
                    </a:cubicBezTo>
                    <a:cubicBezTo>
                      <a:pt x="2" y="12"/>
                      <a:pt x="0" y="9"/>
                      <a:pt x="0" y="6"/>
                    </a:cubicBezTo>
                    <a:cubicBezTo>
                      <a:pt x="0" y="6"/>
                      <a:pt x="0" y="6"/>
                      <a:pt x="0" y="6"/>
                    </a:cubicBezTo>
                    <a:cubicBezTo>
                      <a:pt x="0" y="2"/>
                      <a:pt x="2" y="0"/>
                      <a:pt x="6" y="0"/>
                    </a:cubicBezTo>
                    <a:cubicBezTo>
                      <a:pt x="237" y="0"/>
                      <a:pt x="237" y="0"/>
                      <a:pt x="237" y="0"/>
                    </a:cubicBezTo>
                    <a:cubicBezTo>
                      <a:pt x="240" y="0"/>
                      <a:pt x="243" y="2"/>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71" name="Freeform 295"/>
              <p:cNvSpPr>
                <a:spLocks/>
              </p:cNvSpPr>
              <p:nvPr/>
            </p:nvSpPr>
            <p:spPr bwMode="auto">
              <a:xfrm>
                <a:off x="18833999" y="4693934"/>
                <a:ext cx="796900" cy="64773"/>
              </a:xfrm>
              <a:custGeom>
                <a:avLst/>
                <a:gdLst>
                  <a:gd name="T0" fmla="*/ 129 w 135"/>
                  <a:gd name="T1" fmla="*/ 0 h 11"/>
                  <a:gd name="T2" fmla="*/ 6 w 135"/>
                  <a:gd name="T3" fmla="*/ 0 h 11"/>
                  <a:gd name="T4" fmla="*/ 0 w 135"/>
                  <a:gd name="T5" fmla="*/ 5 h 11"/>
                  <a:gd name="T6" fmla="*/ 6 w 135"/>
                  <a:gd name="T7" fmla="*/ 11 h 11"/>
                  <a:gd name="T8" fmla="*/ 129 w 135"/>
                  <a:gd name="T9" fmla="*/ 11 h 11"/>
                  <a:gd name="T10" fmla="*/ 135 w 135"/>
                  <a:gd name="T11" fmla="*/ 5 h 11"/>
                  <a:gd name="T12" fmla="*/ 129 w 13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35" h="11">
                    <a:moveTo>
                      <a:pt x="129" y="0"/>
                    </a:moveTo>
                    <a:cubicBezTo>
                      <a:pt x="6" y="0"/>
                      <a:pt x="6" y="0"/>
                      <a:pt x="6" y="0"/>
                    </a:cubicBezTo>
                    <a:cubicBezTo>
                      <a:pt x="2" y="0"/>
                      <a:pt x="0" y="2"/>
                      <a:pt x="0" y="5"/>
                    </a:cubicBezTo>
                    <a:cubicBezTo>
                      <a:pt x="0" y="9"/>
                      <a:pt x="2" y="11"/>
                      <a:pt x="6" y="11"/>
                    </a:cubicBezTo>
                    <a:cubicBezTo>
                      <a:pt x="129" y="11"/>
                      <a:pt x="129" y="11"/>
                      <a:pt x="129" y="11"/>
                    </a:cubicBezTo>
                    <a:cubicBezTo>
                      <a:pt x="132" y="11"/>
                      <a:pt x="135" y="9"/>
                      <a:pt x="135" y="5"/>
                    </a:cubicBezTo>
                    <a:cubicBezTo>
                      <a:pt x="135" y="2"/>
                      <a:pt x="132" y="0"/>
                      <a:pt x="12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72" name="Freeform 296"/>
              <p:cNvSpPr>
                <a:spLocks/>
              </p:cNvSpPr>
              <p:nvPr/>
            </p:nvSpPr>
            <p:spPr bwMode="auto">
              <a:xfrm>
                <a:off x="19695656" y="4693934"/>
                <a:ext cx="377966" cy="64773"/>
              </a:xfrm>
              <a:custGeom>
                <a:avLst/>
                <a:gdLst>
                  <a:gd name="T0" fmla="*/ 59 w 64"/>
                  <a:gd name="T1" fmla="*/ 0 h 11"/>
                  <a:gd name="T2" fmla="*/ 6 w 64"/>
                  <a:gd name="T3" fmla="*/ 0 h 11"/>
                  <a:gd name="T4" fmla="*/ 0 w 64"/>
                  <a:gd name="T5" fmla="*/ 6 h 11"/>
                  <a:gd name="T6" fmla="*/ 6 w 64"/>
                  <a:gd name="T7" fmla="*/ 11 h 11"/>
                  <a:gd name="T8" fmla="*/ 59 w 64"/>
                  <a:gd name="T9" fmla="*/ 11 h 11"/>
                  <a:gd name="T10" fmla="*/ 64 w 64"/>
                  <a:gd name="T11" fmla="*/ 6 h 11"/>
                  <a:gd name="T12" fmla="*/ 59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9" y="0"/>
                    </a:moveTo>
                    <a:cubicBezTo>
                      <a:pt x="6" y="0"/>
                      <a:pt x="6" y="0"/>
                      <a:pt x="6" y="0"/>
                    </a:cubicBezTo>
                    <a:cubicBezTo>
                      <a:pt x="3" y="0"/>
                      <a:pt x="0" y="3"/>
                      <a:pt x="0" y="6"/>
                    </a:cubicBezTo>
                    <a:cubicBezTo>
                      <a:pt x="0" y="9"/>
                      <a:pt x="3" y="11"/>
                      <a:pt x="6" y="11"/>
                    </a:cubicBezTo>
                    <a:cubicBezTo>
                      <a:pt x="59" y="11"/>
                      <a:pt x="59" y="11"/>
                      <a:pt x="59" y="11"/>
                    </a:cubicBezTo>
                    <a:cubicBezTo>
                      <a:pt x="62" y="11"/>
                      <a:pt x="64" y="9"/>
                      <a:pt x="64" y="6"/>
                    </a:cubicBezTo>
                    <a:cubicBezTo>
                      <a:pt x="64" y="3"/>
                      <a:pt x="62" y="0"/>
                      <a:pt x="59"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73" name="Freeform 297"/>
              <p:cNvSpPr>
                <a:spLocks/>
              </p:cNvSpPr>
              <p:nvPr/>
            </p:nvSpPr>
            <p:spPr bwMode="auto">
              <a:xfrm>
                <a:off x="18839286" y="4811583"/>
                <a:ext cx="1435214" cy="71383"/>
              </a:xfrm>
              <a:custGeom>
                <a:avLst/>
                <a:gdLst>
                  <a:gd name="T0" fmla="*/ 243 w 243"/>
                  <a:gd name="T1" fmla="*/ 6 h 12"/>
                  <a:gd name="T2" fmla="*/ 237 w 243"/>
                  <a:gd name="T3" fmla="*/ 12 h 12"/>
                  <a:gd name="T4" fmla="*/ 6 w 243"/>
                  <a:gd name="T5" fmla="*/ 12 h 12"/>
                  <a:gd name="T6" fmla="*/ 0 w 243"/>
                  <a:gd name="T7" fmla="*/ 6 h 12"/>
                  <a:gd name="T8" fmla="*/ 0 w 243"/>
                  <a:gd name="T9" fmla="*/ 6 h 12"/>
                  <a:gd name="T10" fmla="*/ 6 w 243"/>
                  <a:gd name="T11" fmla="*/ 0 h 12"/>
                  <a:gd name="T12" fmla="*/ 237 w 243"/>
                  <a:gd name="T13" fmla="*/ 0 h 12"/>
                  <a:gd name="T14" fmla="*/ 243 w 243"/>
                  <a:gd name="T15" fmla="*/ 6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3" h="12">
                    <a:moveTo>
                      <a:pt x="243" y="6"/>
                    </a:moveTo>
                    <a:cubicBezTo>
                      <a:pt x="243" y="9"/>
                      <a:pt x="241" y="12"/>
                      <a:pt x="237" y="12"/>
                    </a:cubicBezTo>
                    <a:cubicBezTo>
                      <a:pt x="6" y="12"/>
                      <a:pt x="6" y="12"/>
                      <a:pt x="6" y="12"/>
                    </a:cubicBezTo>
                    <a:cubicBezTo>
                      <a:pt x="3" y="12"/>
                      <a:pt x="0" y="9"/>
                      <a:pt x="0" y="6"/>
                    </a:cubicBezTo>
                    <a:cubicBezTo>
                      <a:pt x="0" y="6"/>
                      <a:pt x="0" y="6"/>
                      <a:pt x="0" y="6"/>
                    </a:cubicBezTo>
                    <a:cubicBezTo>
                      <a:pt x="0" y="2"/>
                      <a:pt x="3" y="0"/>
                      <a:pt x="6" y="0"/>
                    </a:cubicBezTo>
                    <a:cubicBezTo>
                      <a:pt x="237" y="0"/>
                      <a:pt x="237" y="0"/>
                      <a:pt x="237" y="0"/>
                    </a:cubicBezTo>
                    <a:cubicBezTo>
                      <a:pt x="241" y="0"/>
                      <a:pt x="243" y="2"/>
                      <a:pt x="243"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74" name="Freeform 298"/>
              <p:cNvSpPr>
                <a:spLocks/>
              </p:cNvSpPr>
              <p:nvPr/>
            </p:nvSpPr>
            <p:spPr bwMode="auto">
              <a:xfrm>
                <a:off x="19264828" y="4941130"/>
                <a:ext cx="377966" cy="64773"/>
              </a:xfrm>
              <a:custGeom>
                <a:avLst/>
                <a:gdLst>
                  <a:gd name="T0" fmla="*/ 64 w 64"/>
                  <a:gd name="T1" fmla="*/ 6 h 11"/>
                  <a:gd name="T2" fmla="*/ 58 w 64"/>
                  <a:gd name="T3" fmla="*/ 11 h 11"/>
                  <a:gd name="T4" fmla="*/ 6 w 64"/>
                  <a:gd name="T5" fmla="*/ 11 h 11"/>
                  <a:gd name="T6" fmla="*/ 0 w 64"/>
                  <a:gd name="T7" fmla="*/ 6 h 11"/>
                  <a:gd name="T8" fmla="*/ 0 w 64"/>
                  <a:gd name="T9" fmla="*/ 6 h 11"/>
                  <a:gd name="T10" fmla="*/ 6 w 64"/>
                  <a:gd name="T11" fmla="*/ 0 h 11"/>
                  <a:gd name="T12" fmla="*/ 58 w 64"/>
                  <a:gd name="T13" fmla="*/ 0 h 11"/>
                  <a:gd name="T14" fmla="*/ 64 w 64"/>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1">
                    <a:moveTo>
                      <a:pt x="64" y="6"/>
                    </a:moveTo>
                    <a:cubicBezTo>
                      <a:pt x="64" y="9"/>
                      <a:pt x="61" y="11"/>
                      <a:pt x="58" y="11"/>
                    </a:cubicBezTo>
                    <a:cubicBezTo>
                      <a:pt x="6" y="11"/>
                      <a:pt x="6" y="11"/>
                      <a:pt x="6" y="11"/>
                    </a:cubicBezTo>
                    <a:cubicBezTo>
                      <a:pt x="3" y="11"/>
                      <a:pt x="0" y="9"/>
                      <a:pt x="0" y="6"/>
                    </a:cubicBezTo>
                    <a:cubicBezTo>
                      <a:pt x="0" y="6"/>
                      <a:pt x="0" y="6"/>
                      <a:pt x="0" y="6"/>
                    </a:cubicBezTo>
                    <a:cubicBezTo>
                      <a:pt x="0" y="3"/>
                      <a:pt x="3" y="0"/>
                      <a:pt x="6" y="0"/>
                    </a:cubicBezTo>
                    <a:cubicBezTo>
                      <a:pt x="58" y="0"/>
                      <a:pt x="58" y="0"/>
                      <a:pt x="58" y="0"/>
                    </a:cubicBezTo>
                    <a:cubicBezTo>
                      <a:pt x="61" y="0"/>
                      <a:pt x="64" y="3"/>
                      <a:pt x="64" y="6"/>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75" name="Freeform 299"/>
              <p:cNvSpPr>
                <a:spLocks/>
              </p:cNvSpPr>
              <p:nvPr/>
            </p:nvSpPr>
            <p:spPr bwMode="auto">
              <a:xfrm>
                <a:off x="18839286" y="4941130"/>
                <a:ext cx="372680" cy="64773"/>
              </a:xfrm>
              <a:custGeom>
                <a:avLst/>
                <a:gdLst>
                  <a:gd name="T0" fmla="*/ 58 w 63"/>
                  <a:gd name="T1" fmla="*/ 0 h 11"/>
                  <a:gd name="T2" fmla="*/ 5 w 63"/>
                  <a:gd name="T3" fmla="*/ 0 h 11"/>
                  <a:gd name="T4" fmla="*/ 0 w 63"/>
                  <a:gd name="T5" fmla="*/ 6 h 11"/>
                  <a:gd name="T6" fmla="*/ 5 w 63"/>
                  <a:gd name="T7" fmla="*/ 11 h 11"/>
                  <a:gd name="T8" fmla="*/ 58 w 63"/>
                  <a:gd name="T9" fmla="*/ 11 h 11"/>
                  <a:gd name="T10" fmla="*/ 63 w 63"/>
                  <a:gd name="T11" fmla="*/ 6 h 11"/>
                  <a:gd name="T12" fmla="*/ 58 w 63"/>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3" h="11">
                    <a:moveTo>
                      <a:pt x="58" y="0"/>
                    </a:moveTo>
                    <a:cubicBezTo>
                      <a:pt x="5" y="0"/>
                      <a:pt x="5" y="0"/>
                      <a:pt x="5" y="0"/>
                    </a:cubicBezTo>
                    <a:cubicBezTo>
                      <a:pt x="2" y="0"/>
                      <a:pt x="0" y="3"/>
                      <a:pt x="0" y="6"/>
                    </a:cubicBezTo>
                    <a:cubicBezTo>
                      <a:pt x="0" y="9"/>
                      <a:pt x="2" y="11"/>
                      <a:pt x="5" y="11"/>
                    </a:cubicBezTo>
                    <a:cubicBezTo>
                      <a:pt x="58" y="11"/>
                      <a:pt x="58" y="11"/>
                      <a:pt x="58" y="11"/>
                    </a:cubicBezTo>
                    <a:cubicBezTo>
                      <a:pt x="61" y="11"/>
                      <a:pt x="63" y="9"/>
                      <a:pt x="63" y="6"/>
                    </a:cubicBezTo>
                    <a:cubicBezTo>
                      <a:pt x="63" y="3"/>
                      <a:pt x="61" y="0"/>
                      <a:pt x="58" y="0"/>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76" name="Freeform 300"/>
              <p:cNvSpPr>
                <a:spLocks/>
              </p:cNvSpPr>
              <p:nvPr/>
            </p:nvSpPr>
            <p:spPr bwMode="auto">
              <a:xfrm>
                <a:off x="18869681" y="3875675"/>
                <a:ext cx="1392924" cy="606754"/>
              </a:xfrm>
              <a:custGeom>
                <a:avLst/>
                <a:gdLst>
                  <a:gd name="T0" fmla="*/ 5 w 236"/>
                  <a:gd name="T1" fmla="*/ 103 h 103"/>
                  <a:gd name="T2" fmla="*/ 2 w 236"/>
                  <a:gd name="T3" fmla="*/ 102 h 103"/>
                  <a:gd name="T4" fmla="*/ 2 w 236"/>
                  <a:gd name="T5" fmla="*/ 95 h 103"/>
                  <a:gd name="T6" fmla="*/ 63 w 236"/>
                  <a:gd name="T7" fmla="*/ 29 h 103"/>
                  <a:gd name="T8" fmla="*/ 69 w 236"/>
                  <a:gd name="T9" fmla="*/ 28 h 103"/>
                  <a:gd name="T10" fmla="*/ 145 w 236"/>
                  <a:gd name="T11" fmla="*/ 80 h 103"/>
                  <a:gd name="T12" fmla="*/ 228 w 236"/>
                  <a:gd name="T13" fmla="*/ 1 h 103"/>
                  <a:gd name="T14" fmla="*/ 235 w 236"/>
                  <a:gd name="T15" fmla="*/ 2 h 103"/>
                  <a:gd name="T16" fmla="*/ 235 w 236"/>
                  <a:gd name="T17" fmla="*/ 8 h 103"/>
                  <a:gd name="T18" fmla="*/ 148 w 236"/>
                  <a:gd name="T19" fmla="*/ 90 h 103"/>
                  <a:gd name="T20" fmla="*/ 143 w 236"/>
                  <a:gd name="T21" fmla="*/ 90 h 103"/>
                  <a:gd name="T22" fmla="*/ 67 w 236"/>
                  <a:gd name="T23" fmla="*/ 38 h 103"/>
                  <a:gd name="T24" fmla="*/ 8 w 236"/>
                  <a:gd name="T25" fmla="*/ 101 h 103"/>
                  <a:gd name="T26" fmla="*/ 5 w 236"/>
                  <a:gd name="T27"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103">
                    <a:moveTo>
                      <a:pt x="5" y="103"/>
                    </a:moveTo>
                    <a:cubicBezTo>
                      <a:pt x="4" y="103"/>
                      <a:pt x="3" y="102"/>
                      <a:pt x="2" y="102"/>
                    </a:cubicBezTo>
                    <a:cubicBezTo>
                      <a:pt x="0" y="100"/>
                      <a:pt x="0" y="97"/>
                      <a:pt x="2" y="95"/>
                    </a:cubicBezTo>
                    <a:cubicBezTo>
                      <a:pt x="63" y="29"/>
                      <a:pt x="63" y="29"/>
                      <a:pt x="63" y="29"/>
                    </a:cubicBezTo>
                    <a:cubicBezTo>
                      <a:pt x="65" y="27"/>
                      <a:pt x="68" y="27"/>
                      <a:pt x="69" y="28"/>
                    </a:cubicBezTo>
                    <a:cubicBezTo>
                      <a:pt x="145" y="80"/>
                      <a:pt x="145" y="80"/>
                      <a:pt x="145" y="80"/>
                    </a:cubicBezTo>
                    <a:cubicBezTo>
                      <a:pt x="228" y="1"/>
                      <a:pt x="228" y="1"/>
                      <a:pt x="228" y="1"/>
                    </a:cubicBezTo>
                    <a:cubicBezTo>
                      <a:pt x="230" y="0"/>
                      <a:pt x="233" y="0"/>
                      <a:pt x="235" y="2"/>
                    </a:cubicBezTo>
                    <a:cubicBezTo>
                      <a:pt x="236" y="3"/>
                      <a:pt x="236" y="6"/>
                      <a:pt x="235" y="8"/>
                    </a:cubicBezTo>
                    <a:cubicBezTo>
                      <a:pt x="148" y="90"/>
                      <a:pt x="148" y="90"/>
                      <a:pt x="148" y="90"/>
                    </a:cubicBezTo>
                    <a:cubicBezTo>
                      <a:pt x="147" y="91"/>
                      <a:pt x="145" y="91"/>
                      <a:pt x="143" y="90"/>
                    </a:cubicBezTo>
                    <a:cubicBezTo>
                      <a:pt x="67" y="38"/>
                      <a:pt x="67" y="38"/>
                      <a:pt x="67" y="38"/>
                    </a:cubicBezTo>
                    <a:cubicBezTo>
                      <a:pt x="8" y="101"/>
                      <a:pt x="8" y="101"/>
                      <a:pt x="8" y="101"/>
                    </a:cubicBezTo>
                    <a:cubicBezTo>
                      <a:pt x="7" y="102"/>
                      <a:pt x="6" y="103"/>
                      <a:pt x="5" y="103"/>
                    </a:cubicBezTo>
                    <a:close/>
                  </a:path>
                </a:pathLst>
              </a:cu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77" name="Oval 301"/>
              <p:cNvSpPr>
                <a:spLocks noChangeArrowheads="1"/>
              </p:cNvSpPr>
              <p:nvPr/>
            </p:nvSpPr>
            <p:spPr bwMode="auto">
              <a:xfrm>
                <a:off x="19181569" y="3993325"/>
                <a:ext cx="171803" cy="165238"/>
              </a:xfrm>
              <a:prstGeom prst="ellipse">
                <a:avLst/>
              </a:pr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78" name="Oval 302"/>
              <p:cNvSpPr>
                <a:spLocks noChangeArrowheads="1"/>
              </p:cNvSpPr>
              <p:nvPr/>
            </p:nvSpPr>
            <p:spPr bwMode="auto">
              <a:xfrm>
                <a:off x="19659974" y="4276212"/>
                <a:ext cx="171803" cy="163916"/>
              </a:xfrm>
              <a:prstGeom prst="ellipse">
                <a:avLst/>
              </a:pr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grpSp>
        <p:grpSp>
          <p:nvGrpSpPr>
            <p:cNvPr id="13" name="Group 38"/>
            <p:cNvGrpSpPr/>
            <p:nvPr/>
          </p:nvGrpSpPr>
          <p:grpSpPr>
            <a:xfrm>
              <a:off x="4445019" y="2521528"/>
              <a:ext cx="1920847" cy="1914930"/>
              <a:chOff x="131763" y="111125"/>
              <a:chExt cx="3802063" cy="3789363"/>
            </a:xfrm>
          </p:grpSpPr>
          <p:sp>
            <p:nvSpPr>
              <p:cNvPr id="47" name="Freeform 5"/>
              <p:cNvSpPr>
                <a:spLocks/>
              </p:cNvSpPr>
              <p:nvPr/>
            </p:nvSpPr>
            <p:spPr bwMode="auto">
              <a:xfrm>
                <a:off x="1874838" y="1930400"/>
                <a:ext cx="447675" cy="460375"/>
              </a:xfrm>
              <a:custGeom>
                <a:avLst/>
                <a:gdLst>
                  <a:gd name="T0" fmla="*/ 11 w 65"/>
                  <a:gd name="T1" fmla="*/ 0 h 67"/>
                  <a:gd name="T2" fmla="*/ 2 w 65"/>
                  <a:gd name="T3" fmla="*/ 8 h 67"/>
                  <a:gd name="T4" fmla="*/ 2 w 65"/>
                  <a:gd name="T5" fmla="*/ 18 h 67"/>
                  <a:gd name="T6" fmla="*/ 52 w 65"/>
                  <a:gd name="T7" fmla="*/ 67 h 67"/>
                  <a:gd name="T8" fmla="*/ 65 w 65"/>
                  <a:gd name="T9" fmla="*/ 54 h 67"/>
                  <a:gd name="T10" fmla="*/ 11 w 65"/>
                  <a:gd name="T11" fmla="*/ 0 h 67"/>
                </a:gdLst>
                <a:ahLst/>
                <a:cxnLst>
                  <a:cxn ang="0">
                    <a:pos x="T0" y="T1"/>
                  </a:cxn>
                  <a:cxn ang="0">
                    <a:pos x="T2" y="T3"/>
                  </a:cxn>
                  <a:cxn ang="0">
                    <a:pos x="T4" y="T5"/>
                  </a:cxn>
                  <a:cxn ang="0">
                    <a:pos x="T6" y="T7"/>
                  </a:cxn>
                  <a:cxn ang="0">
                    <a:pos x="T8" y="T9"/>
                  </a:cxn>
                  <a:cxn ang="0">
                    <a:pos x="T10" y="T11"/>
                  </a:cxn>
                </a:cxnLst>
                <a:rect l="0" t="0" r="r" b="b"/>
                <a:pathLst>
                  <a:path w="65" h="67">
                    <a:moveTo>
                      <a:pt x="11" y="0"/>
                    </a:moveTo>
                    <a:cubicBezTo>
                      <a:pt x="2" y="8"/>
                      <a:pt x="2" y="8"/>
                      <a:pt x="2" y="8"/>
                    </a:cubicBezTo>
                    <a:cubicBezTo>
                      <a:pt x="0" y="11"/>
                      <a:pt x="0" y="15"/>
                      <a:pt x="2" y="18"/>
                    </a:cubicBezTo>
                    <a:cubicBezTo>
                      <a:pt x="52" y="67"/>
                      <a:pt x="52" y="67"/>
                      <a:pt x="52" y="67"/>
                    </a:cubicBezTo>
                    <a:cubicBezTo>
                      <a:pt x="65" y="54"/>
                      <a:pt x="65" y="54"/>
                      <a:pt x="65" y="54"/>
                    </a:cubicBezTo>
                    <a:lnTo>
                      <a:pt x="11" y="0"/>
                    </a:lnTo>
                    <a:close/>
                  </a:path>
                </a:pathLst>
              </a:custGeom>
              <a:solidFill>
                <a:srgbClr val="FF73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48" name="Freeform 6"/>
              <p:cNvSpPr>
                <a:spLocks/>
              </p:cNvSpPr>
              <p:nvPr/>
            </p:nvSpPr>
            <p:spPr bwMode="auto">
              <a:xfrm>
                <a:off x="2116138" y="2301875"/>
                <a:ext cx="1597025" cy="1598613"/>
              </a:xfrm>
              <a:custGeom>
                <a:avLst/>
                <a:gdLst>
                  <a:gd name="T0" fmla="*/ 17 w 232"/>
                  <a:gd name="T1" fmla="*/ 13 h 232"/>
                  <a:gd name="T2" fmla="*/ 2 w 232"/>
                  <a:gd name="T3" fmla="*/ 28 h 232"/>
                  <a:gd name="T4" fmla="*/ 2 w 232"/>
                  <a:gd name="T5" fmla="*/ 37 h 232"/>
                  <a:gd name="T6" fmla="*/ 194 w 232"/>
                  <a:gd name="T7" fmla="*/ 229 h 232"/>
                  <a:gd name="T8" fmla="*/ 204 w 232"/>
                  <a:gd name="T9" fmla="*/ 229 h 232"/>
                  <a:gd name="T10" fmla="*/ 232 w 232"/>
                  <a:gd name="T11" fmla="*/ 201 h 232"/>
                  <a:gd name="T12" fmla="*/ 38 w 232"/>
                  <a:gd name="T13" fmla="*/ 8 h 232"/>
                  <a:gd name="T14" fmla="*/ 30 w 232"/>
                  <a:gd name="T15" fmla="*/ 0 h 232"/>
                  <a:gd name="T16" fmla="*/ 17 w 232"/>
                  <a:gd name="T17" fmla="*/ 1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232">
                    <a:moveTo>
                      <a:pt x="17" y="13"/>
                    </a:moveTo>
                    <a:cubicBezTo>
                      <a:pt x="2" y="28"/>
                      <a:pt x="2" y="28"/>
                      <a:pt x="2" y="28"/>
                    </a:cubicBezTo>
                    <a:cubicBezTo>
                      <a:pt x="0" y="31"/>
                      <a:pt x="0" y="35"/>
                      <a:pt x="2" y="37"/>
                    </a:cubicBezTo>
                    <a:cubicBezTo>
                      <a:pt x="194" y="229"/>
                      <a:pt x="194" y="229"/>
                      <a:pt x="194" y="229"/>
                    </a:cubicBezTo>
                    <a:cubicBezTo>
                      <a:pt x="197" y="232"/>
                      <a:pt x="201" y="232"/>
                      <a:pt x="204" y="229"/>
                    </a:cubicBezTo>
                    <a:cubicBezTo>
                      <a:pt x="232" y="201"/>
                      <a:pt x="232" y="201"/>
                      <a:pt x="232" y="201"/>
                    </a:cubicBezTo>
                    <a:cubicBezTo>
                      <a:pt x="38" y="8"/>
                      <a:pt x="38" y="8"/>
                      <a:pt x="38" y="8"/>
                    </a:cubicBezTo>
                    <a:cubicBezTo>
                      <a:pt x="30" y="0"/>
                      <a:pt x="30" y="0"/>
                      <a:pt x="30" y="0"/>
                    </a:cubicBezTo>
                    <a:lnTo>
                      <a:pt x="17" y="13"/>
                    </a:lnTo>
                    <a:close/>
                  </a:path>
                </a:pathLst>
              </a:cu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49" name="Freeform 7"/>
              <p:cNvSpPr>
                <a:spLocks/>
              </p:cNvSpPr>
              <p:nvPr/>
            </p:nvSpPr>
            <p:spPr bwMode="auto">
              <a:xfrm>
                <a:off x="1951038" y="1839913"/>
                <a:ext cx="474663" cy="461963"/>
              </a:xfrm>
              <a:custGeom>
                <a:avLst/>
                <a:gdLst>
                  <a:gd name="T0" fmla="*/ 69 w 69"/>
                  <a:gd name="T1" fmla="*/ 52 h 67"/>
                  <a:gd name="T2" fmla="*/ 20 w 69"/>
                  <a:gd name="T3" fmla="*/ 2 h 67"/>
                  <a:gd name="T4" fmla="*/ 10 w 69"/>
                  <a:gd name="T5" fmla="*/ 2 h 67"/>
                  <a:gd name="T6" fmla="*/ 0 w 69"/>
                  <a:gd name="T7" fmla="*/ 13 h 67"/>
                  <a:gd name="T8" fmla="*/ 54 w 69"/>
                  <a:gd name="T9" fmla="*/ 67 h 67"/>
                  <a:gd name="T10" fmla="*/ 69 w 69"/>
                  <a:gd name="T11" fmla="*/ 52 h 67"/>
                </a:gdLst>
                <a:ahLst/>
                <a:cxnLst>
                  <a:cxn ang="0">
                    <a:pos x="T0" y="T1"/>
                  </a:cxn>
                  <a:cxn ang="0">
                    <a:pos x="T2" y="T3"/>
                  </a:cxn>
                  <a:cxn ang="0">
                    <a:pos x="T4" y="T5"/>
                  </a:cxn>
                  <a:cxn ang="0">
                    <a:pos x="T6" y="T7"/>
                  </a:cxn>
                  <a:cxn ang="0">
                    <a:pos x="T8" y="T9"/>
                  </a:cxn>
                  <a:cxn ang="0">
                    <a:pos x="T10" y="T11"/>
                  </a:cxn>
                </a:cxnLst>
                <a:rect l="0" t="0" r="r" b="b"/>
                <a:pathLst>
                  <a:path w="69" h="67">
                    <a:moveTo>
                      <a:pt x="69" y="52"/>
                    </a:moveTo>
                    <a:cubicBezTo>
                      <a:pt x="20" y="2"/>
                      <a:pt x="20" y="2"/>
                      <a:pt x="20" y="2"/>
                    </a:cubicBezTo>
                    <a:cubicBezTo>
                      <a:pt x="17" y="0"/>
                      <a:pt x="13" y="0"/>
                      <a:pt x="10" y="2"/>
                    </a:cubicBezTo>
                    <a:cubicBezTo>
                      <a:pt x="0" y="13"/>
                      <a:pt x="0" y="13"/>
                      <a:pt x="0" y="13"/>
                    </a:cubicBezTo>
                    <a:cubicBezTo>
                      <a:pt x="54" y="67"/>
                      <a:pt x="54" y="67"/>
                      <a:pt x="54" y="67"/>
                    </a:cubicBezTo>
                    <a:lnTo>
                      <a:pt x="69" y="52"/>
                    </a:lnTo>
                    <a:close/>
                  </a:path>
                </a:pathLst>
              </a:custGeom>
              <a:solidFill>
                <a:srgbClr val="FF99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50" name="Freeform 8"/>
              <p:cNvSpPr>
                <a:spLocks/>
              </p:cNvSpPr>
              <p:nvPr/>
            </p:nvSpPr>
            <p:spPr bwMode="auto">
              <a:xfrm>
                <a:off x="2322513" y="2074863"/>
                <a:ext cx="1611313" cy="1611313"/>
              </a:xfrm>
              <a:custGeom>
                <a:avLst/>
                <a:gdLst>
                  <a:gd name="T0" fmla="*/ 30 w 234"/>
                  <a:gd name="T1" fmla="*/ 3 h 234"/>
                  <a:gd name="T2" fmla="*/ 15 w 234"/>
                  <a:gd name="T3" fmla="*/ 18 h 234"/>
                  <a:gd name="T4" fmla="*/ 0 w 234"/>
                  <a:gd name="T5" fmla="*/ 33 h 234"/>
                  <a:gd name="T6" fmla="*/ 8 w 234"/>
                  <a:gd name="T7" fmla="*/ 41 h 234"/>
                  <a:gd name="T8" fmla="*/ 202 w 234"/>
                  <a:gd name="T9" fmla="*/ 234 h 234"/>
                  <a:gd name="T10" fmla="*/ 232 w 234"/>
                  <a:gd name="T11" fmla="*/ 204 h 234"/>
                  <a:gd name="T12" fmla="*/ 232 w 234"/>
                  <a:gd name="T13" fmla="*/ 195 h 234"/>
                  <a:gd name="T14" fmla="*/ 40 w 234"/>
                  <a:gd name="T15" fmla="*/ 3 h 234"/>
                  <a:gd name="T16" fmla="*/ 30 w 234"/>
                  <a:gd name="T17" fmla="*/ 3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234">
                    <a:moveTo>
                      <a:pt x="30" y="3"/>
                    </a:moveTo>
                    <a:cubicBezTo>
                      <a:pt x="15" y="18"/>
                      <a:pt x="15" y="18"/>
                      <a:pt x="15" y="18"/>
                    </a:cubicBezTo>
                    <a:cubicBezTo>
                      <a:pt x="0" y="33"/>
                      <a:pt x="0" y="33"/>
                      <a:pt x="0" y="33"/>
                    </a:cubicBezTo>
                    <a:cubicBezTo>
                      <a:pt x="8" y="41"/>
                      <a:pt x="8" y="41"/>
                      <a:pt x="8" y="41"/>
                    </a:cubicBezTo>
                    <a:cubicBezTo>
                      <a:pt x="202" y="234"/>
                      <a:pt x="202" y="234"/>
                      <a:pt x="202" y="234"/>
                    </a:cubicBezTo>
                    <a:cubicBezTo>
                      <a:pt x="232" y="204"/>
                      <a:pt x="232" y="204"/>
                      <a:pt x="232" y="204"/>
                    </a:cubicBezTo>
                    <a:cubicBezTo>
                      <a:pt x="234" y="202"/>
                      <a:pt x="234" y="197"/>
                      <a:pt x="232" y="195"/>
                    </a:cubicBezTo>
                    <a:cubicBezTo>
                      <a:pt x="40" y="3"/>
                      <a:pt x="40" y="3"/>
                      <a:pt x="40" y="3"/>
                    </a:cubicBezTo>
                    <a:cubicBezTo>
                      <a:pt x="37" y="0"/>
                      <a:pt x="33" y="0"/>
                      <a:pt x="30" y="3"/>
                    </a:cubicBezTo>
                    <a:close/>
                  </a:path>
                </a:pathLst>
              </a:custGeom>
              <a:solidFill>
                <a:srgbClr val="333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51" name="Freeform 9"/>
              <p:cNvSpPr>
                <a:spLocks/>
              </p:cNvSpPr>
              <p:nvPr/>
            </p:nvSpPr>
            <p:spPr bwMode="auto">
              <a:xfrm>
                <a:off x="131763" y="111125"/>
                <a:ext cx="2355850" cy="2355850"/>
              </a:xfrm>
              <a:custGeom>
                <a:avLst/>
                <a:gdLst>
                  <a:gd name="T0" fmla="*/ 281 w 342"/>
                  <a:gd name="T1" fmla="*/ 61 h 342"/>
                  <a:gd name="T2" fmla="*/ 281 w 342"/>
                  <a:gd name="T3" fmla="*/ 282 h 342"/>
                  <a:gd name="T4" fmla="*/ 61 w 342"/>
                  <a:gd name="T5" fmla="*/ 282 h 342"/>
                  <a:gd name="T6" fmla="*/ 61 w 342"/>
                  <a:gd name="T7" fmla="*/ 61 h 342"/>
                  <a:gd name="T8" fmla="*/ 281 w 342"/>
                  <a:gd name="T9" fmla="*/ 61 h 342"/>
                </a:gdLst>
                <a:ahLst/>
                <a:cxnLst>
                  <a:cxn ang="0">
                    <a:pos x="T0" y="T1"/>
                  </a:cxn>
                  <a:cxn ang="0">
                    <a:pos x="T2" y="T3"/>
                  </a:cxn>
                  <a:cxn ang="0">
                    <a:pos x="T4" y="T5"/>
                  </a:cxn>
                  <a:cxn ang="0">
                    <a:pos x="T6" y="T7"/>
                  </a:cxn>
                  <a:cxn ang="0">
                    <a:pos x="T8" y="T9"/>
                  </a:cxn>
                </a:cxnLst>
                <a:rect l="0" t="0" r="r" b="b"/>
                <a:pathLst>
                  <a:path w="342" h="342">
                    <a:moveTo>
                      <a:pt x="281" y="61"/>
                    </a:moveTo>
                    <a:cubicBezTo>
                      <a:pt x="342" y="122"/>
                      <a:pt x="342" y="221"/>
                      <a:pt x="281" y="282"/>
                    </a:cubicBezTo>
                    <a:cubicBezTo>
                      <a:pt x="220" y="342"/>
                      <a:pt x="122" y="342"/>
                      <a:pt x="61" y="282"/>
                    </a:cubicBezTo>
                    <a:cubicBezTo>
                      <a:pt x="0" y="221"/>
                      <a:pt x="0" y="122"/>
                      <a:pt x="61" y="61"/>
                    </a:cubicBezTo>
                    <a:cubicBezTo>
                      <a:pt x="122" y="0"/>
                      <a:pt x="220" y="0"/>
                      <a:pt x="281" y="61"/>
                    </a:cubicBezTo>
                    <a:close/>
                  </a:path>
                </a:pathLst>
              </a:cu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52" name="Freeform 10"/>
              <p:cNvSpPr>
                <a:spLocks/>
              </p:cNvSpPr>
              <p:nvPr/>
            </p:nvSpPr>
            <p:spPr bwMode="auto">
              <a:xfrm>
                <a:off x="393700" y="379413"/>
                <a:ext cx="1831975" cy="1825625"/>
              </a:xfrm>
              <a:custGeom>
                <a:avLst/>
                <a:gdLst>
                  <a:gd name="T0" fmla="*/ 218 w 266"/>
                  <a:gd name="T1" fmla="*/ 47 h 265"/>
                  <a:gd name="T2" fmla="*/ 218 w 266"/>
                  <a:gd name="T3" fmla="*/ 218 h 265"/>
                  <a:gd name="T4" fmla="*/ 48 w 266"/>
                  <a:gd name="T5" fmla="*/ 218 h 265"/>
                  <a:gd name="T6" fmla="*/ 48 w 266"/>
                  <a:gd name="T7" fmla="*/ 47 h 265"/>
                  <a:gd name="T8" fmla="*/ 218 w 266"/>
                  <a:gd name="T9" fmla="*/ 47 h 265"/>
                </a:gdLst>
                <a:ahLst/>
                <a:cxnLst>
                  <a:cxn ang="0">
                    <a:pos x="T0" y="T1"/>
                  </a:cxn>
                  <a:cxn ang="0">
                    <a:pos x="T2" y="T3"/>
                  </a:cxn>
                  <a:cxn ang="0">
                    <a:pos x="T4" y="T5"/>
                  </a:cxn>
                  <a:cxn ang="0">
                    <a:pos x="T6" y="T7"/>
                  </a:cxn>
                  <a:cxn ang="0">
                    <a:pos x="T8" y="T9"/>
                  </a:cxn>
                </a:cxnLst>
                <a:rect l="0" t="0" r="r" b="b"/>
                <a:pathLst>
                  <a:path w="266" h="265">
                    <a:moveTo>
                      <a:pt x="218" y="47"/>
                    </a:moveTo>
                    <a:cubicBezTo>
                      <a:pt x="266" y="94"/>
                      <a:pt x="266" y="171"/>
                      <a:pt x="218" y="218"/>
                    </a:cubicBezTo>
                    <a:cubicBezTo>
                      <a:pt x="171" y="265"/>
                      <a:pt x="95" y="265"/>
                      <a:pt x="48" y="218"/>
                    </a:cubicBezTo>
                    <a:cubicBezTo>
                      <a:pt x="0" y="171"/>
                      <a:pt x="0" y="94"/>
                      <a:pt x="48" y="47"/>
                    </a:cubicBezTo>
                    <a:cubicBezTo>
                      <a:pt x="95" y="0"/>
                      <a:pt x="171" y="0"/>
                      <a:pt x="218" y="47"/>
                    </a:cubicBezTo>
                    <a:close/>
                  </a:path>
                </a:pathLst>
              </a:custGeom>
              <a:solidFill>
                <a:srgbClr val="8FD4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53" name="Freeform 11"/>
              <p:cNvSpPr>
                <a:spLocks/>
              </p:cNvSpPr>
              <p:nvPr/>
            </p:nvSpPr>
            <p:spPr bwMode="auto">
              <a:xfrm>
                <a:off x="558800" y="758825"/>
                <a:ext cx="371475" cy="1033463"/>
              </a:xfrm>
              <a:custGeom>
                <a:avLst/>
                <a:gdLst>
                  <a:gd name="T0" fmla="*/ 51 w 54"/>
                  <a:gd name="T1" fmla="*/ 147 h 150"/>
                  <a:gd name="T2" fmla="*/ 40 w 54"/>
                  <a:gd name="T3" fmla="*/ 147 h 150"/>
                  <a:gd name="T4" fmla="*/ 40 w 54"/>
                  <a:gd name="T5" fmla="*/ 3 h 150"/>
                  <a:gd name="T6" fmla="*/ 51 w 54"/>
                  <a:gd name="T7" fmla="*/ 3 h 150"/>
                  <a:gd name="T8" fmla="*/ 51 w 54"/>
                  <a:gd name="T9" fmla="*/ 14 h 150"/>
                  <a:gd name="T10" fmla="*/ 51 w 54"/>
                  <a:gd name="T11" fmla="*/ 136 h 150"/>
                  <a:gd name="T12" fmla="*/ 51 w 54"/>
                  <a:gd name="T13" fmla="*/ 147 h 150"/>
                </a:gdLst>
                <a:ahLst/>
                <a:cxnLst>
                  <a:cxn ang="0">
                    <a:pos x="T0" y="T1"/>
                  </a:cxn>
                  <a:cxn ang="0">
                    <a:pos x="T2" y="T3"/>
                  </a:cxn>
                  <a:cxn ang="0">
                    <a:pos x="T4" y="T5"/>
                  </a:cxn>
                  <a:cxn ang="0">
                    <a:pos x="T6" y="T7"/>
                  </a:cxn>
                  <a:cxn ang="0">
                    <a:pos x="T8" y="T9"/>
                  </a:cxn>
                  <a:cxn ang="0">
                    <a:pos x="T10" y="T11"/>
                  </a:cxn>
                  <a:cxn ang="0">
                    <a:pos x="T12" y="T13"/>
                  </a:cxn>
                </a:cxnLst>
                <a:rect l="0" t="0" r="r" b="b"/>
                <a:pathLst>
                  <a:path w="54" h="150">
                    <a:moveTo>
                      <a:pt x="51" y="147"/>
                    </a:moveTo>
                    <a:cubicBezTo>
                      <a:pt x="48" y="150"/>
                      <a:pt x="43" y="150"/>
                      <a:pt x="40" y="147"/>
                    </a:cubicBezTo>
                    <a:cubicBezTo>
                      <a:pt x="0" y="107"/>
                      <a:pt x="0" y="43"/>
                      <a:pt x="40" y="3"/>
                    </a:cubicBezTo>
                    <a:cubicBezTo>
                      <a:pt x="43" y="0"/>
                      <a:pt x="48" y="0"/>
                      <a:pt x="51" y="3"/>
                    </a:cubicBezTo>
                    <a:cubicBezTo>
                      <a:pt x="54" y="6"/>
                      <a:pt x="54" y="11"/>
                      <a:pt x="51" y="14"/>
                    </a:cubicBezTo>
                    <a:cubicBezTo>
                      <a:pt x="17" y="47"/>
                      <a:pt x="17" y="102"/>
                      <a:pt x="51" y="136"/>
                    </a:cubicBezTo>
                    <a:cubicBezTo>
                      <a:pt x="54" y="139"/>
                      <a:pt x="54" y="144"/>
                      <a:pt x="51" y="1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54" name="Freeform 12"/>
              <p:cNvSpPr>
                <a:spLocks/>
              </p:cNvSpPr>
              <p:nvPr/>
            </p:nvSpPr>
            <p:spPr bwMode="auto">
              <a:xfrm>
                <a:off x="1041400" y="1819275"/>
                <a:ext cx="412750" cy="165100"/>
              </a:xfrm>
              <a:custGeom>
                <a:avLst/>
                <a:gdLst>
                  <a:gd name="T0" fmla="*/ 58 w 60"/>
                  <a:gd name="T1" fmla="*/ 20 h 24"/>
                  <a:gd name="T2" fmla="*/ 53 w 60"/>
                  <a:gd name="T3" fmla="*/ 22 h 24"/>
                  <a:gd name="T4" fmla="*/ 6 w 60"/>
                  <a:gd name="T5" fmla="*/ 16 h 24"/>
                  <a:gd name="T6" fmla="*/ 2 w 60"/>
                  <a:gd name="T7" fmla="*/ 6 h 24"/>
                  <a:gd name="T8" fmla="*/ 12 w 60"/>
                  <a:gd name="T9" fmla="*/ 1 h 24"/>
                  <a:gd name="T10" fmla="*/ 51 w 60"/>
                  <a:gd name="T11" fmla="*/ 6 h 24"/>
                  <a:gd name="T12" fmla="*/ 60 w 60"/>
                  <a:gd name="T13" fmla="*/ 13 h 24"/>
                  <a:gd name="T14" fmla="*/ 58 w 60"/>
                  <a:gd name="T15" fmla="*/ 2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4">
                    <a:moveTo>
                      <a:pt x="58" y="20"/>
                    </a:moveTo>
                    <a:cubicBezTo>
                      <a:pt x="57" y="21"/>
                      <a:pt x="55" y="22"/>
                      <a:pt x="53" y="22"/>
                    </a:cubicBezTo>
                    <a:cubicBezTo>
                      <a:pt x="37" y="24"/>
                      <a:pt x="21" y="22"/>
                      <a:pt x="6" y="16"/>
                    </a:cubicBezTo>
                    <a:cubicBezTo>
                      <a:pt x="2" y="15"/>
                      <a:pt x="0" y="10"/>
                      <a:pt x="2" y="6"/>
                    </a:cubicBezTo>
                    <a:cubicBezTo>
                      <a:pt x="3" y="2"/>
                      <a:pt x="8" y="0"/>
                      <a:pt x="12" y="1"/>
                    </a:cubicBezTo>
                    <a:cubicBezTo>
                      <a:pt x="24" y="6"/>
                      <a:pt x="38" y="8"/>
                      <a:pt x="51" y="6"/>
                    </a:cubicBezTo>
                    <a:cubicBezTo>
                      <a:pt x="56" y="6"/>
                      <a:pt x="60" y="9"/>
                      <a:pt x="60" y="13"/>
                    </a:cubicBezTo>
                    <a:cubicBezTo>
                      <a:pt x="60" y="16"/>
                      <a:pt x="59" y="18"/>
                      <a:pt x="5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grpSp>
        <p:grpSp>
          <p:nvGrpSpPr>
            <p:cNvPr id="14" name="Group 126"/>
            <p:cNvGrpSpPr/>
            <p:nvPr/>
          </p:nvGrpSpPr>
          <p:grpSpPr>
            <a:xfrm>
              <a:off x="2524195" y="3241842"/>
              <a:ext cx="8742644" cy="8750402"/>
              <a:chOff x="2865557" y="4639756"/>
              <a:chExt cx="3987931" cy="3991470"/>
            </a:xfrm>
          </p:grpSpPr>
          <p:grpSp>
            <p:nvGrpSpPr>
              <p:cNvPr id="15" name="Group 127"/>
              <p:cNvGrpSpPr/>
              <p:nvPr/>
            </p:nvGrpSpPr>
            <p:grpSpPr>
              <a:xfrm>
                <a:off x="4008752" y="4901590"/>
                <a:ext cx="2844736" cy="3729636"/>
                <a:chOff x="12795250" y="366713"/>
                <a:chExt cx="2738438" cy="3589337"/>
              </a:xfrm>
            </p:grpSpPr>
            <p:sp>
              <p:nvSpPr>
                <p:cNvPr id="26" name="Freeform 129"/>
                <p:cNvSpPr>
                  <a:spLocks/>
                </p:cNvSpPr>
                <p:nvPr/>
              </p:nvSpPr>
              <p:spPr bwMode="auto">
                <a:xfrm>
                  <a:off x="12795250" y="561975"/>
                  <a:ext cx="2687638" cy="3394075"/>
                </a:xfrm>
                <a:custGeom>
                  <a:avLst/>
                  <a:gdLst>
                    <a:gd name="T0" fmla="*/ 9 w 424"/>
                    <a:gd name="T1" fmla="*/ 0 h 536"/>
                    <a:gd name="T2" fmla="*/ 0 w 424"/>
                    <a:gd name="T3" fmla="*/ 25 h 536"/>
                    <a:gd name="T4" fmla="*/ 0 w 424"/>
                    <a:gd name="T5" fmla="*/ 497 h 536"/>
                    <a:gd name="T6" fmla="*/ 39 w 424"/>
                    <a:gd name="T7" fmla="*/ 536 h 536"/>
                    <a:gd name="T8" fmla="*/ 391 w 424"/>
                    <a:gd name="T9" fmla="*/ 536 h 536"/>
                    <a:gd name="T10" fmla="*/ 424 w 424"/>
                    <a:gd name="T11" fmla="*/ 519 h 536"/>
                    <a:gd name="T12" fmla="*/ 393 w 424"/>
                    <a:gd name="T13" fmla="*/ 534 h 536"/>
                    <a:gd name="T14" fmla="*/ 42 w 424"/>
                    <a:gd name="T15" fmla="*/ 534 h 536"/>
                    <a:gd name="T16" fmla="*/ 2 w 424"/>
                    <a:gd name="T17" fmla="*/ 494 h 536"/>
                    <a:gd name="T18" fmla="*/ 2 w 424"/>
                    <a:gd name="T19" fmla="*/ 22 h 536"/>
                    <a:gd name="T20" fmla="*/ 9 w 424"/>
                    <a:gd name="T21"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536">
                      <a:moveTo>
                        <a:pt x="9" y="0"/>
                      </a:moveTo>
                      <a:cubicBezTo>
                        <a:pt x="3" y="6"/>
                        <a:pt x="0" y="15"/>
                        <a:pt x="0" y="25"/>
                      </a:cubicBezTo>
                      <a:cubicBezTo>
                        <a:pt x="0" y="497"/>
                        <a:pt x="0" y="497"/>
                        <a:pt x="0" y="497"/>
                      </a:cubicBezTo>
                      <a:cubicBezTo>
                        <a:pt x="0" y="519"/>
                        <a:pt x="18" y="536"/>
                        <a:pt x="39" y="536"/>
                      </a:cubicBezTo>
                      <a:cubicBezTo>
                        <a:pt x="391" y="536"/>
                        <a:pt x="391" y="536"/>
                        <a:pt x="391" y="536"/>
                      </a:cubicBezTo>
                      <a:cubicBezTo>
                        <a:pt x="405" y="536"/>
                        <a:pt x="416" y="530"/>
                        <a:pt x="424" y="519"/>
                      </a:cubicBezTo>
                      <a:cubicBezTo>
                        <a:pt x="416" y="528"/>
                        <a:pt x="405" y="534"/>
                        <a:pt x="393" y="534"/>
                      </a:cubicBezTo>
                      <a:cubicBezTo>
                        <a:pt x="42" y="534"/>
                        <a:pt x="42" y="534"/>
                        <a:pt x="42" y="534"/>
                      </a:cubicBezTo>
                      <a:cubicBezTo>
                        <a:pt x="20" y="534"/>
                        <a:pt x="2" y="516"/>
                        <a:pt x="2" y="494"/>
                      </a:cubicBezTo>
                      <a:cubicBezTo>
                        <a:pt x="2" y="22"/>
                        <a:pt x="2" y="22"/>
                        <a:pt x="2" y="22"/>
                      </a:cubicBezTo>
                      <a:cubicBezTo>
                        <a:pt x="2" y="14"/>
                        <a:pt x="5" y="6"/>
                        <a:pt x="9" y="0"/>
                      </a:cubicBezTo>
                    </a:path>
                  </a:pathLst>
                </a:cu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27" name="Freeform 130"/>
                <p:cNvSpPr>
                  <a:spLocks/>
                </p:cNvSpPr>
                <p:nvPr/>
              </p:nvSpPr>
              <p:spPr bwMode="auto">
                <a:xfrm>
                  <a:off x="12807950" y="455613"/>
                  <a:ext cx="2725738" cy="3487737"/>
                </a:xfrm>
                <a:custGeom>
                  <a:avLst/>
                  <a:gdLst>
                    <a:gd name="T0" fmla="*/ 430 w 430"/>
                    <a:gd name="T1" fmla="*/ 511 h 551"/>
                    <a:gd name="T2" fmla="*/ 391 w 430"/>
                    <a:gd name="T3" fmla="*/ 551 h 551"/>
                    <a:gd name="T4" fmla="*/ 40 w 430"/>
                    <a:gd name="T5" fmla="*/ 551 h 551"/>
                    <a:gd name="T6" fmla="*/ 0 w 430"/>
                    <a:gd name="T7" fmla="*/ 511 h 551"/>
                    <a:gd name="T8" fmla="*/ 0 w 430"/>
                    <a:gd name="T9" fmla="*/ 39 h 551"/>
                    <a:gd name="T10" fmla="*/ 40 w 430"/>
                    <a:gd name="T11" fmla="*/ 0 h 551"/>
                    <a:gd name="T12" fmla="*/ 391 w 430"/>
                    <a:gd name="T13" fmla="*/ 0 h 551"/>
                    <a:gd name="T14" fmla="*/ 430 w 430"/>
                    <a:gd name="T15" fmla="*/ 39 h 551"/>
                    <a:gd name="T16" fmla="*/ 430 w 430"/>
                    <a:gd name="T17" fmla="*/ 51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0" h="551">
                      <a:moveTo>
                        <a:pt x="430" y="511"/>
                      </a:moveTo>
                      <a:cubicBezTo>
                        <a:pt x="430" y="533"/>
                        <a:pt x="413" y="551"/>
                        <a:pt x="391" y="551"/>
                      </a:cubicBezTo>
                      <a:cubicBezTo>
                        <a:pt x="40" y="551"/>
                        <a:pt x="40" y="551"/>
                        <a:pt x="40" y="551"/>
                      </a:cubicBezTo>
                      <a:cubicBezTo>
                        <a:pt x="18" y="551"/>
                        <a:pt x="0" y="533"/>
                        <a:pt x="0" y="511"/>
                      </a:cubicBezTo>
                      <a:cubicBezTo>
                        <a:pt x="0" y="39"/>
                        <a:pt x="0" y="39"/>
                        <a:pt x="0" y="39"/>
                      </a:cubicBezTo>
                      <a:cubicBezTo>
                        <a:pt x="0" y="17"/>
                        <a:pt x="18" y="0"/>
                        <a:pt x="40" y="0"/>
                      </a:cubicBezTo>
                      <a:cubicBezTo>
                        <a:pt x="391" y="0"/>
                        <a:pt x="391" y="0"/>
                        <a:pt x="391" y="0"/>
                      </a:cubicBezTo>
                      <a:cubicBezTo>
                        <a:pt x="413" y="0"/>
                        <a:pt x="430" y="17"/>
                        <a:pt x="430" y="39"/>
                      </a:cubicBezTo>
                      <a:cubicBezTo>
                        <a:pt x="430" y="511"/>
                        <a:pt x="430" y="511"/>
                        <a:pt x="430" y="511"/>
                      </a:cubicBezTo>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28" name="Freeform 131"/>
                <p:cNvSpPr>
                  <a:spLocks/>
                </p:cNvSpPr>
                <p:nvPr/>
              </p:nvSpPr>
              <p:spPr bwMode="auto">
                <a:xfrm>
                  <a:off x="12934950" y="657225"/>
                  <a:ext cx="2459038" cy="3133725"/>
                </a:xfrm>
                <a:custGeom>
                  <a:avLst/>
                  <a:gdLst>
                    <a:gd name="T0" fmla="*/ 1549 w 1549"/>
                    <a:gd name="T1" fmla="*/ 0 h 1974"/>
                    <a:gd name="T2" fmla="*/ 1541 w 1549"/>
                    <a:gd name="T3" fmla="*/ 0 h 1974"/>
                    <a:gd name="T4" fmla="*/ 1541 w 1549"/>
                    <a:gd name="T5" fmla="*/ 1962 h 1974"/>
                    <a:gd name="T6" fmla="*/ 355 w 1549"/>
                    <a:gd name="T7" fmla="*/ 1962 h 1974"/>
                    <a:gd name="T8" fmla="*/ 0 w 1549"/>
                    <a:gd name="T9" fmla="*/ 1619 h 1974"/>
                    <a:gd name="T10" fmla="*/ 0 w 1549"/>
                    <a:gd name="T11" fmla="*/ 1619 h 1974"/>
                    <a:gd name="T12" fmla="*/ 363 w 1549"/>
                    <a:gd name="T13" fmla="*/ 1974 h 1974"/>
                    <a:gd name="T14" fmla="*/ 1549 w 1549"/>
                    <a:gd name="T15" fmla="*/ 1974 h 1974"/>
                    <a:gd name="T16" fmla="*/ 1549 w 1549"/>
                    <a:gd name="T17"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9" h="1974">
                      <a:moveTo>
                        <a:pt x="1549" y="0"/>
                      </a:moveTo>
                      <a:lnTo>
                        <a:pt x="1541" y="0"/>
                      </a:lnTo>
                      <a:lnTo>
                        <a:pt x="1541" y="1962"/>
                      </a:lnTo>
                      <a:lnTo>
                        <a:pt x="355" y="1962"/>
                      </a:lnTo>
                      <a:lnTo>
                        <a:pt x="0" y="1619"/>
                      </a:lnTo>
                      <a:lnTo>
                        <a:pt x="0" y="1619"/>
                      </a:lnTo>
                      <a:lnTo>
                        <a:pt x="363" y="1974"/>
                      </a:lnTo>
                      <a:lnTo>
                        <a:pt x="1549" y="1974"/>
                      </a:lnTo>
                      <a:lnTo>
                        <a:pt x="1549" y="0"/>
                      </a:lnTo>
                      <a:close/>
                    </a:path>
                  </a:pathLst>
                </a:custGeom>
                <a:solidFill>
                  <a:srgbClr val="1C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29" name="Freeform 132"/>
                <p:cNvSpPr>
                  <a:spLocks/>
                </p:cNvSpPr>
                <p:nvPr/>
              </p:nvSpPr>
              <p:spPr bwMode="auto">
                <a:xfrm>
                  <a:off x="12934950" y="657225"/>
                  <a:ext cx="2459038" cy="3133725"/>
                </a:xfrm>
                <a:custGeom>
                  <a:avLst/>
                  <a:gdLst>
                    <a:gd name="T0" fmla="*/ 1549 w 1549"/>
                    <a:gd name="T1" fmla="*/ 0 h 1974"/>
                    <a:gd name="T2" fmla="*/ 1541 w 1549"/>
                    <a:gd name="T3" fmla="*/ 0 h 1974"/>
                    <a:gd name="T4" fmla="*/ 1541 w 1549"/>
                    <a:gd name="T5" fmla="*/ 1962 h 1974"/>
                    <a:gd name="T6" fmla="*/ 355 w 1549"/>
                    <a:gd name="T7" fmla="*/ 1962 h 1974"/>
                    <a:gd name="T8" fmla="*/ 0 w 1549"/>
                    <a:gd name="T9" fmla="*/ 1619 h 1974"/>
                    <a:gd name="T10" fmla="*/ 0 w 1549"/>
                    <a:gd name="T11" fmla="*/ 1619 h 1974"/>
                    <a:gd name="T12" fmla="*/ 363 w 1549"/>
                    <a:gd name="T13" fmla="*/ 1974 h 1974"/>
                    <a:gd name="T14" fmla="*/ 1549 w 1549"/>
                    <a:gd name="T15" fmla="*/ 1974 h 1974"/>
                    <a:gd name="T16" fmla="*/ 1549 w 1549"/>
                    <a:gd name="T17"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9" h="1974">
                      <a:moveTo>
                        <a:pt x="1549" y="0"/>
                      </a:moveTo>
                      <a:lnTo>
                        <a:pt x="1541" y="0"/>
                      </a:lnTo>
                      <a:lnTo>
                        <a:pt x="1541" y="1962"/>
                      </a:lnTo>
                      <a:lnTo>
                        <a:pt x="355" y="1962"/>
                      </a:lnTo>
                      <a:lnTo>
                        <a:pt x="0" y="1619"/>
                      </a:lnTo>
                      <a:lnTo>
                        <a:pt x="0" y="1619"/>
                      </a:lnTo>
                      <a:lnTo>
                        <a:pt x="363" y="1974"/>
                      </a:lnTo>
                      <a:lnTo>
                        <a:pt x="1549" y="1974"/>
                      </a:lnTo>
                      <a:lnTo>
                        <a:pt x="154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0" name="Freeform 133"/>
                <p:cNvSpPr>
                  <a:spLocks/>
                </p:cNvSpPr>
                <p:nvPr/>
              </p:nvSpPr>
              <p:spPr bwMode="auto">
                <a:xfrm>
                  <a:off x="12915900" y="644525"/>
                  <a:ext cx="2465388" cy="3127375"/>
                </a:xfrm>
                <a:custGeom>
                  <a:avLst/>
                  <a:gdLst>
                    <a:gd name="T0" fmla="*/ 367 w 1553"/>
                    <a:gd name="T1" fmla="*/ 1970 h 1970"/>
                    <a:gd name="T2" fmla="*/ 1553 w 1553"/>
                    <a:gd name="T3" fmla="*/ 1970 h 1970"/>
                    <a:gd name="T4" fmla="*/ 1553 w 1553"/>
                    <a:gd name="T5" fmla="*/ 0 h 1970"/>
                    <a:gd name="T6" fmla="*/ 0 w 1553"/>
                    <a:gd name="T7" fmla="*/ 0 h 1970"/>
                    <a:gd name="T8" fmla="*/ 0 w 1553"/>
                    <a:gd name="T9" fmla="*/ 1619 h 1970"/>
                    <a:gd name="T10" fmla="*/ 367 w 1553"/>
                    <a:gd name="T11" fmla="*/ 1970 h 1970"/>
                  </a:gdLst>
                  <a:ahLst/>
                  <a:cxnLst>
                    <a:cxn ang="0">
                      <a:pos x="T0" y="T1"/>
                    </a:cxn>
                    <a:cxn ang="0">
                      <a:pos x="T2" y="T3"/>
                    </a:cxn>
                    <a:cxn ang="0">
                      <a:pos x="T4" y="T5"/>
                    </a:cxn>
                    <a:cxn ang="0">
                      <a:pos x="T6" y="T7"/>
                    </a:cxn>
                    <a:cxn ang="0">
                      <a:pos x="T8" y="T9"/>
                    </a:cxn>
                    <a:cxn ang="0">
                      <a:pos x="T10" y="T11"/>
                    </a:cxn>
                  </a:cxnLst>
                  <a:rect l="0" t="0" r="r" b="b"/>
                  <a:pathLst>
                    <a:path w="1553" h="1970">
                      <a:moveTo>
                        <a:pt x="367" y="1970"/>
                      </a:moveTo>
                      <a:lnTo>
                        <a:pt x="1553" y="1970"/>
                      </a:lnTo>
                      <a:lnTo>
                        <a:pt x="1553" y="0"/>
                      </a:lnTo>
                      <a:lnTo>
                        <a:pt x="0" y="0"/>
                      </a:lnTo>
                      <a:lnTo>
                        <a:pt x="0" y="1619"/>
                      </a:lnTo>
                      <a:lnTo>
                        <a:pt x="367" y="1970"/>
                      </a:lnTo>
                      <a:close/>
                    </a:path>
                  </a:pathLst>
                </a:custGeom>
                <a:solidFill>
                  <a:srgbClr val="FFFC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1" name="Freeform 134"/>
                <p:cNvSpPr>
                  <a:spLocks/>
                </p:cNvSpPr>
                <p:nvPr/>
              </p:nvSpPr>
              <p:spPr bwMode="auto">
                <a:xfrm>
                  <a:off x="12915900" y="644525"/>
                  <a:ext cx="2465388" cy="3127375"/>
                </a:xfrm>
                <a:custGeom>
                  <a:avLst/>
                  <a:gdLst>
                    <a:gd name="T0" fmla="*/ 367 w 1553"/>
                    <a:gd name="T1" fmla="*/ 1970 h 1970"/>
                    <a:gd name="T2" fmla="*/ 1553 w 1553"/>
                    <a:gd name="T3" fmla="*/ 1970 h 1970"/>
                    <a:gd name="T4" fmla="*/ 1553 w 1553"/>
                    <a:gd name="T5" fmla="*/ 0 h 1970"/>
                    <a:gd name="T6" fmla="*/ 0 w 1553"/>
                    <a:gd name="T7" fmla="*/ 0 h 1970"/>
                    <a:gd name="T8" fmla="*/ 0 w 1553"/>
                    <a:gd name="T9" fmla="*/ 1619 h 1970"/>
                    <a:gd name="T10" fmla="*/ 367 w 1553"/>
                    <a:gd name="T11" fmla="*/ 1970 h 1970"/>
                  </a:gdLst>
                  <a:ahLst/>
                  <a:cxnLst>
                    <a:cxn ang="0">
                      <a:pos x="T0" y="T1"/>
                    </a:cxn>
                    <a:cxn ang="0">
                      <a:pos x="T2" y="T3"/>
                    </a:cxn>
                    <a:cxn ang="0">
                      <a:pos x="T4" y="T5"/>
                    </a:cxn>
                    <a:cxn ang="0">
                      <a:pos x="T6" y="T7"/>
                    </a:cxn>
                    <a:cxn ang="0">
                      <a:pos x="T8" y="T9"/>
                    </a:cxn>
                    <a:cxn ang="0">
                      <a:pos x="T10" y="T11"/>
                    </a:cxn>
                  </a:cxnLst>
                  <a:rect l="0" t="0" r="r" b="b"/>
                  <a:pathLst>
                    <a:path w="1553" h="1970">
                      <a:moveTo>
                        <a:pt x="367" y="1970"/>
                      </a:moveTo>
                      <a:lnTo>
                        <a:pt x="1553" y="1970"/>
                      </a:lnTo>
                      <a:lnTo>
                        <a:pt x="1553" y="0"/>
                      </a:lnTo>
                      <a:lnTo>
                        <a:pt x="0" y="0"/>
                      </a:lnTo>
                      <a:lnTo>
                        <a:pt x="0" y="1619"/>
                      </a:lnTo>
                      <a:lnTo>
                        <a:pt x="367" y="19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2" name="Rectangle 135"/>
                <p:cNvSpPr>
                  <a:spLocks noChangeArrowheads="1"/>
                </p:cNvSpPr>
                <p:nvPr/>
              </p:nvSpPr>
              <p:spPr bwMode="auto">
                <a:xfrm>
                  <a:off x="14228763" y="3360738"/>
                  <a:ext cx="868363" cy="107950"/>
                </a:xfrm>
                <a:prstGeom prst="rect">
                  <a:avLst/>
                </a:prstGeom>
                <a:solidFill>
                  <a:srgbClr val="EB50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3" name="Rectangle 136"/>
                <p:cNvSpPr>
                  <a:spLocks noChangeArrowheads="1"/>
                </p:cNvSpPr>
                <p:nvPr/>
              </p:nvSpPr>
              <p:spPr bwMode="auto">
                <a:xfrm>
                  <a:off x="13214350" y="1423988"/>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4" name="Rectangle 137"/>
                <p:cNvSpPr>
                  <a:spLocks noChangeArrowheads="1"/>
                </p:cNvSpPr>
                <p:nvPr/>
              </p:nvSpPr>
              <p:spPr bwMode="auto">
                <a:xfrm>
                  <a:off x="13214350" y="1619250"/>
                  <a:ext cx="1882775" cy="5715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5" name="Rectangle 138"/>
                <p:cNvSpPr>
                  <a:spLocks noChangeArrowheads="1"/>
                </p:cNvSpPr>
                <p:nvPr/>
              </p:nvSpPr>
              <p:spPr bwMode="auto">
                <a:xfrm>
                  <a:off x="13214350" y="1822450"/>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6" name="Rectangle 139"/>
                <p:cNvSpPr>
                  <a:spLocks noChangeArrowheads="1"/>
                </p:cNvSpPr>
                <p:nvPr/>
              </p:nvSpPr>
              <p:spPr bwMode="auto">
                <a:xfrm>
                  <a:off x="13214350" y="2019300"/>
                  <a:ext cx="1882775" cy="5715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7" name="Rectangle 140"/>
                <p:cNvSpPr>
                  <a:spLocks noChangeArrowheads="1"/>
                </p:cNvSpPr>
                <p:nvPr/>
              </p:nvSpPr>
              <p:spPr bwMode="auto">
                <a:xfrm>
                  <a:off x="13214350" y="2220913"/>
                  <a:ext cx="1882775" cy="5715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8" name="Rectangle 141"/>
                <p:cNvSpPr>
                  <a:spLocks noChangeArrowheads="1"/>
                </p:cNvSpPr>
                <p:nvPr/>
              </p:nvSpPr>
              <p:spPr bwMode="auto">
                <a:xfrm>
                  <a:off x="13214350" y="2424113"/>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39" name="Rectangle 142"/>
                <p:cNvSpPr>
                  <a:spLocks noChangeArrowheads="1"/>
                </p:cNvSpPr>
                <p:nvPr/>
              </p:nvSpPr>
              <p:spPr bwMode="auto">
                <a:xfrm>
                  <a:off x="13214350" y="2619375"/>
                  <a:ext cx="1882775" cy="5715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40" name="Rectangle 143"/>
                <p:cNvSpPr>
                  <a:spLocks noChangeArrowheads="1"/>
                </p:cNvSpPr>
                <p:nvPr/>
              </p:nvSpPr>
              <p:spPr bwMode="auto">
                <a:xfrm>
                  <a:off x="13214350" y="2822575"/>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41" name="Rectangle 144"/>
                <p:cNvSpPr>
                  <a:spLocks noChangeArrowheads="1"/>
                </p:cNvSpPr>
                <p:nvPr/>
              </p:nvSpPr>
              <p:spPr bwMode="auto">
                <a:xfrm>
                  <a:off x="13214350" y="3025775"/>
                  <a:ext cx="1882775" cy="50800"/>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42" name="Rectangle 145"/>
                <p:cNvSpPr>
                  <a:spLocks noChangeArrowheads="1"/>
                </p:cNvSpPr>
                <p:nvPr/>
              </p:nvSpPr>
              <p:spPr bwMode="auto">
                <a:xfrm>
                  <a:off x="13511213" y="1006475"/>
                  <a:ext cx="1325563" cy="106362"/>
                </a:xfrm>
                <a:prstGeom prst="rect">
                  <a:avLst/>
                </a:prstGeom>
                <a:solidFill>
                  <a:srgbClr val="A7A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43" name="Freeform 146"/>
                <p:cNvSpPr>
                  <a:spLocks/>
                </p:cNvSpPr>
                <p:nvPr/>
              </p:nvSpPr>
              <p:spPr bwMode="auto">
                <a:xfrm>
                  <a:off x="12915900" y="3214688"/>
                  <a:ext cx="595313" cy="557212"/>
                </a:xfrm>
                <a:custGeom>
                  <a:avLst/>
                  <a:gdLst>
                    <a:gd name="T0" fmla="*/ 375 w 375"/>
                    <a:gd name="T1" fmla="*/ 0 h 351"/>
                    <a:gd name="T2" fmla="*/ 0 w 375"/>
                    <a:gd name="T3" fmla="*/ 0 h 351"/>
                    <a:gd name="T4" fmla="*/ 367 w 375"/>
                    <a:gd name="T5" fmla="*/ 351 h 351"/>
                    <a:gd name="T6" fmla="*/ 375 w 375"/>
                    <a:gd name="T7" fmla="*/ 0 h 351"/>
                  </a:gdLst>
                  <a:ahLst/>
                  <a:cxnLst>
                    <a:cxn ang="0">
                      <a:pos x="T0" y="T1"/>
                    </a:cxn>
                    <a:cxn ang="0">
                      <a:pos x="T2" y="T3"/>
                    </a:cxn>
                    <a:cxn ang="0">
                      <a:pos x="T4" y="T5"/>
                    </a:cxn>
                    <a:cxn ang="0">
                      <a:pos x="T6" y="T7"/>
                    </a:cxn>
                  </a:cxnLst>
                  <a:rect l="0" t="0" r="r" b="b"/>
                  <a:pathLst>
                    <a:path w="375" h="351">
                      <a:moveTo>
                        <a:pt x="375" y="0"/>
                      </a:moveTo>
                      <a:lnTo>
                        <a:pt x="0" y="0"/>
                      </a:lnTo>
                      <a:lnTo>
                        <a:pt x="367" y="351"/>
                      </a:lnTo>
                      <a:lnTo>
                        <a:pt x="375" y="0"/>
                      </a:lnTo>
                      <a:close/>
                    </a:path>
                  </a:pathLst>
                </a:custGeom>
                <a:solidFill>
                  <a:srgbClr val="BCB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44" name="Freeform 147"/>
                <p:cNvSpPr>
                  <a:spLocks/>
                </p:cNvSpPr>
                <p:nvPr/>
              </p:nvSpPr>
              <p:spPr bwMode="auto">
                <a:xfrm>
                  <a:off x="12915900" y="3214688"/>
                  <a:ext cx="595313" cy="557212"/>
                </a:xfrm>
                <a:custGeom>
                  <a:avLst/>
                  <a:gdLst>
                    <a:gd name="T0" fmla="*/ 375 w 375"/>
                    <a:gd name="T1" fmla="*/ 0 h 351"/>
                    <a:gd name="T2" fmla="*/ 0 w 375"/>
                    <a:gd name="T3" fmla="*/ 0 h 351"/>
                    <a:gd name="T4" fmla="*/ 367 w 375"/>
                    <a:gd name="T5" fmla="*/ 351 h 351"/>
                    <a:gd name="T6" fmla="*/ 375 w 375"/>
                    <a:gd name="T7" fmla="*/ 0 h 351"/>
                  </a:gdLst>
                  <a:ahLst/>
                  <a:cxnLst>
                    <a:cxn ang="0">
                      <a:pos x="T0" y="T1"/>
                    </a:cxn>
                    <a:cxn ang="0">
                      <a:pos x="T2" y="T3"/>
                    </a:cxn>
                    <a:cxn ang="0">
                      <a:pos x="T4" y="T5"/>
                    </a:cxn>
                    <a:cxn ang="0">
                      <a:pos x="T6" y="T7"/>
                    </a:cxn>
                  </a:cxnLst>
                  <a:rect l="0" t="0" r="r" b="b"/>
                  <a:pathLst>
                    <a:path w="375" h="351">
                      <a:moveTo>
                        <a:pt x="375" y="0"/>
                      </a:moveTo>
                      <a:lnTo>
                        <a:pt x="0" y="0"/>
                      </a:lnTo>
                      <a:lnTo>
                        <a:pt x="367" y="351"/>
                      </a:lnTo>
                      <a:lnTo>
                        <a:pt x="37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45" name="Freeform 148"/>
                <p:cNvSpPr>
                  <a:spLocks/>
                </p:cNvSpPr>
                <p:nvPr/>
              </p:nvSpPr>
              <p:spPr bwMode="auto">
                <a:xfrm>
                  <a:off x="12915900" y="3214688"/>
                  <a:ext cx="582613" cy="557212"/>
                </a:xfrm>
                <a:custGeom>
                  <a:avLst/>
                  <a:gdLst>
                    <a:gd name="T0" fmla="*/ 351 w 367"/>
                    <a:gd name="T1" fmla="*/ 20 h 351"/>
                    <a:gd name="T2" fmla="*/ 0 w 367"/>
                    <a:gd name="T3" fmla="*/ 0 h 351"/>
                    <a:gd name="T4" fmla="*/ 367 w 367"/>
                    <a:gd name="T5" fmla="*/ 351 h 351"/>
                    <a:gd name="T6" fmla="*/ 351 w 367"/>
                    <a:gd name="T7" fmla="*/ 20 h 351"/>
                  </a:gdLst>
                  <a:ahLst/>
                  <a:cxnLst>
                    <a:cxn ang="0">
                      <a:pos x="T0" y="T1"/>
                    </a:cxn>
                    <a:cxn ang="0">
                      <a:pos x="T2" y="T3"/>
                    </a:cxn>
                    <a:cxn ang="0">
                      <a:pos x="T4" y="T5"/>
                    </a:cxn>
                    <a:cxn ang="0">
                      <a:pos x="T6" y="T7"/>
                    </a:cxn>
                  </a:cxnLst>
                  <a:rect l="0" t="0" r="r" b="b"/>
                  <a:pathLst>
                    <a:path w="367" h="351">
                      <a:moveTo>
                        <a:pt x="351" y="20"/>
                      </a:moveTo>
                      <a:lnTo>
                        <a:pt x="0" y="0"/>
                      </a:lnTo>
                      <a:lnTo>
                        <a:pt x="367" y="351"/>
                      </a:lnTo>
                      <a:lnTo>
                        <a:pt x="351" y="20"/>
                      </a:lnTo>
                      <a:close/>
                    </a:path>
                  </a:pathLst>
                </a:custGeom>
                <a:solidFill>
                  <a:srgbClr val="F2EF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46" name="Rectangle 149"/>
                <p:cNvSpPr>
                  <a:spLocks noChangeArrowheads="1"/>
                </p:cNvSpPr>
                <p:nvPr/>
              </p:nvSpPr>
              <p:spPr bwMode="auto">
                <a:xfrm>
                  <a:off x="13682663" y="366713"/>
                  <a:ext cx="944563" cy="290512"/>
                </a:xfrm>
                <a:prstGeom prst="rect">
                  <a:avLst/>
                </a:prstGeom>
                <a:solidFill>
                  <a:srgbClr val="1E1E1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grpSp>
          <p:grpSp>
            <p:nvGrpSpPr>
              <p:cNvPr id="16" name="Group 128"/>
              <p:cNvGrpSpPr/>
              <p:nvPr/>
            </p:nvGrpSpPr>
            <p:grpSpPr>
              <a:xfrm>
                <a:off x="4915488" y="4639756"/>
                <a:ext cx="998195" cy="540472"/>
                <a:chOff x="17801829" y="5891398"/>
                <a:chExt cx="954592" cy="516864"/>
              </a:xfrm>
            </p:grpSpPr>
            <p:sp>
              <p:nvSpPr>
                <p:cNvPr id="24" name="Freeform 279"/>
                <p:cNvSpPr>
                  <a:spLocks/>
                </p:cNvSpPr>
                <p:nvPr/>
              </p:nvSpPr>
              <p:spPr bwMode="auto">
                <a:xfrm>
                  <a:off x="17801829" y="5891398"/>
                  <a:ext cx="954592" cy="516864"/>
                </a:xfrm>
                <a:custGeom>
                  <a:avLst/>
                  <a:gdLst>
                    <a:gd name="T0" fmla="*/ 115 w 167"/>
                    <a:gd name="T1" fmla="*/ 42 h 88"/>
                    <a:gd name="T2" fmla="*/ 117 w 167"/>
                    <a:gd name="T3" fmla="*/ 33 h 88"/>
                    <a:gd name="T4" fmla="*/ 83 w 167"/>
                    <a:gd name="T5" fmla="*/ 0 h 88"/>
                    <a:gd name="T6" fmla="*/ 50 w 167"/>
                    <a:gd name="T7" fmla="*/ 33 h 88"/>
                    <a:gd name="T8" fmla="*/ 51 w 167"/>
                    <a:gd name="T9" fmla="*/ 42 h 88"/>
                    <a:gd name="T10" fmla="*/ 0 w 167"/>
                    <a:gd name="T11" fmla="*/ 42 h 88"/>
                    <a:gd name="T12" fmla="*/ 0 w 167"/>
                    <a:gd name="T13" fmla="*/ 88 h 88"/>
                    <a:gd name="T14" fmla="*/ 167 w 167"/>
                    <a:gd name="T15" fmla="*/ 88 h 88"/>
                    <a:gd name="T16" fmla="*/ 167 w 167"/>
                    <a:gd name="T17" fmla="*/ 42 h 88"/>
                    <a:gd name="T18" fmla="*/ 115 w 167"/>
                    <a:gd name="T19"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88">
                      <a:moveTo>
                        <a:pt x="115" y="42"/>
                      </a:moveTo>
                      <a:cubicBezTo>
                        <a:pt x="116" y="39"/>
                        <a:pt x="117" y="36"/>
                        <a:pt x="117" y="33"/>
                      </a:cubicBezTo>
                      <a:cubicBezTo>
                        <a:pt x="117" y="15"/>
                        <a:pt x="102" y="0"/>
                        <a:pt x="83" y="0"/>
                      </a:cubicBezTo>
                      <a:cubicBezTo>
                        <a:pt x="65" y="0"/>
                        <a:pt x="50" y="15"/>
                        <a:pt x="50" y="33"/>
                      </a:cubicBezTo>
                      <a:cubicBezTo>
                        <a:pt x="50" y="36"/>
                        <a:pt x="51" y="39"/>
                        <a:pt x="51" y="42"/>
                      </a:cubicBezTo>
                      <a:cubicBezTo>
                        <a:pt x="0" y="42"/>
                        <a:pt x="0" y="42"/>
                        <a:pt x="0" y="42"/>
                      </a:cubicBezTo>
                      <a:cubicBezTo>
                        <a:pt x="0" y="88"/>
                        <a:pt x="0" y="88"/>
                        <a:pt x="0" y="88"/>
                      </a:cubicBezTo>
                      <a:cubicBezTo>
                        <a:pt x="167" y="88"/>
                        <a:pt x="167" y="88"/>
                        <a:pt x="167" y="88"/>
                      </a:cubicBezTo>
                      <a:cubicBezTo>
                        <a:pt x="167" y="42"/>
                        <a:pt x="167" y="42"/>
                        <a:pt x="167" y="42"/>
                      </a:cubicBezTo>
                      <a:lnTo>
                        <a:pt x="115" y="42"/>
                      </a:lnTo>
                      <a:close/>
                    </a:path>
                  </a:pathLst>
                </a:custGeom>
                <a:solidFill>
                  <a:srgbClr val="FFB0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25" name="Oval 280"/>
                <p:cNvSpPr>
                  <a:spLocks noChangeArrowheads="1"/>
                </p:cNvSpPr>
                <p:nvPr/>
              </p:nvSpPr>
              <p:spPr bwMode="auto">
                <a:xfrm>
                  <a:off x="18167266" y="5973356"/>
                  <a:ext cx="229951" cy="230011"/>
                </a:xfrm>
                <a:prstGeom prst="ellipse">
                  <a:avLst/>
                </a:prstGeom>
                <a:solidFill>
                  <a:srgbClr val="0005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grpSp>
          <p:grpSp>
            <p:nvGrpSpPr>
              <p:cNvPr id="17" name="Group 129"/>
              <p:cNvGrpSpPr/>
              <p:nvPr/>
            </p:nvGrpSpPr>
            <p:grpSpPr>
              <a:xfrm rot="1080935">
                <a:off x="2865557" y="5552197"/>
                <a:ext cx="2681043" cy="955676"/>
                <a:chOff x="485775" y="495300"/>
                <a:chExt cx="5238750" cy="1866901"/>
              </a:xfrm>
            </p:grpSpPr>
            <p:sp>
              <p:nvSpPr>
                <p:cNvPr id="18" name="Freeform 5"/>
                <p:cNvSpPr>
                  <a:spLocks/>
                </p:cNvSpPr>
                <p:nvPr/>
              </p:nvSpPr>
              <p:spPr bwMode="auto">
                <a:xfrm>
                  <a:off x="4603750" y="1674813"/>
                  <a:ext cx="1120775" cy="687388"/>
                </a:xfrm>
                <a:custGeom>
                  <a:avLst/>
                  <a:gdLst>
                    <a:gd name="T0" fmla="*/ 6 w 117"/>
                    <a:gd name="T1" fmla="*/ 29 h 71"/>
                    <a:gd name="T2" fmla="*/ 0 w 117"/>
                    <a:gd name="T3" fmla="*/ 58 h 71"/>
                    <a:gd name="T4" fmla="*/ 63 w 117"/>
                    <a:gd name="T5" fmla="*/ 71 h 71"/>
                    <a:gd name="T6" fmla="*/ 115 w 117"/>
                    <a:gd name="T7" fmla="*/ 55 h 71"/>
                    <a:gd name="T8" fmla="*/ 115 w 117"/>
                    <a:gd name="T9" fmla="*/ 55 h 71"/>
                    <a:gd name="T10" fmla="*/ 115 w 117"/>
                    <a:gd name="T11" fmla="*/ 53 h 71"/>
                    <a:gd name="T12" fmla="*/ 68 w 117"/>
                    <a:gd name="T13" fmla="*/ 43 h 71"/>
                    <a:gd name="T14" fmla="*/ 62 w 117"/>
                    <a:gd name="T15" fmla="*/ 46 h 71"/>
                    <a:gd name="T16" fmla="*/ 57 w 117"/>
                    <a:gd name="T17" fmla="*/ 39 h 71"/>
                    <a:gd name="T18" fmla="*/ 64 w 117"/>
                    <a:gd name="T19" fmla="*/ 35 h 71"/>
                    <a:gd name="T20" fmla="*/ 68 w 117"/>
                    <a:gd name="T21" fmla="*/ 40 h 71"/>
                    <a:gd name="T22" fmla="*/ 116 w 117"/>
                    <a:gd name="T23" fmla="*/ 50 h 71"/>
                    <a:gd name="T24" fmla="*/ 117 w 117"/>
                    <a:gd name="T25" fmla="*/ 48 h 71"/>
                    <a:gd name="T26" fmla="*/ 117 w 117"/>
                    <a:gd name="T27" fmla="*/ 48 h 71"/>
                    <a:gd name="T28" fmla="*/ 75 w 117"/>
                    <a:gd name="T29" fmla="*/ 13 h 71"/>
                    <a:gd name="T30" fmla="*/ 12 w 117"/>
                    <a:gd name="T31" fmla="*/ 0 h 71"/>
                    <a:gd name="T32" fmla="*/ 6 w 117"/>
                    <a:gd name="T33" fmla="*/ 2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71">
                      <a:moveTo>
                        <a:pt x="6" y="29"/>
                      </a:moveTo>
                      <a:cubicBezTo>
                        <a:pt x="0" y="58"/>
                        <a:pt x="0" y="58"/>
                        <a:pt x="0" y="58"/>
                      </a:cubicBezTo>
                      <a:cubicBezTo>
                        <a:pt x="63" y="71"/>
                        <a:pt x="63" y="71"/>
                        <a:pt x="63" y="71"/>
                      </a:cubicBezTo>
                      <a:cubicBezTo>
                        <a:pt x="76" y="58"/>
                        <a:pt x="95" y="51"/>
                        <a:pt x="115" y="55"/>
                      </a:cubicBezTo>
                      <a:cubicBezTo>
                        <a:pt x="115" y="55"/>
                        <a:pt x="115" y="55"/>
                        <a:pt x="115" y="55"/>
                      </a:cubicBezTo>
                      <a:cubicBezTo>
                        <a:pt x="115" y="53"/>
                        <a:pt x="115" y="53"/>
                        <a:pt x="115" y="53"/>
                      </a:cubicBezTo>
                      <a:cubicBezTo>
                        <a:pt x="68" y="43"/>
                        <a:pt x="68" y="43"/>
                        <a:pt x="68" y="43"/>
                      </a:cubicBezTo>
                      <a:cubicBezTo>
                        <a:pt x="67" y="45"/>
                        <a:pt x="64" y="47"/>
                        <a:pt x="62" y="46"/>
                      </a:cubicBezTo>
                      <a:cubicBezTo>
                        <a:pt x="59" y="45"/>
                        <a:pt x="57" y="42"/>
                        <a:pt x="57" y="39"/>
                      </a:cubicBezTo>
                      <a:cubicBezTo>
                        <a:pt x="58" y="36"/>
                        <a:pt x="61" y="34"/>
                        <a:pt x="64" y="35"/>
                      </a:cubicBezTo>
                      <a:cubicBezTo>
                        <a:pt x="67" y="36"/>
                        <a:pt x="68" y="38"/>
                        <a:pt x="68" y="40"/>
                      </a:cubicBezTo>
                      <a:cubicBezTo>
                        <a:pt x="116" y="50"/>
                        <a:pt x="116" y="50"/>
                        <a:pt x="116" y="50"/>
                      </a:cubicBezTo>
                      <a:cubicBezTo>
                        <a:pt x="117" y="48"/>
                        <a:pt x="117" y="48"/>
                        <a:pt x="117" y="48"/>
                      </a:cubicBezTo>
                      <a:cubicBezTo>
                        <a:pt x="117" y="48"/>
                        <a:pt x="117" y="48"/>
                        <a:pt x="117" y="48"/>
                      </a:cubicBezTo>
                      <a:cubicBezTo>
                        <a:pt x="97" y="44"/>
                        <a:pt x="82" y="30"/>
                        <a:pt x="75" y="13"/>
                      </a:cubicBezTo>
                      <a:cubicBezTo>
                        <a:pt x="12" y="0"/>
                        <a:pt x="12" y="0"/>
                        <a:pt x="12" y="0"/>
                      </a:cubicBezTo>
                      <a:lnTo>
                        <a:pt x="6" y="29"/>
                      </a:lnTo>
                      <a:close/>
                    </a:path>
                  </a:pathLst>
                </a:custGeom>
                <a:solidFill>
                  <a:srgbClr val="1D8C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19" name="Freeform 6"/>
                <p:cNvSpPr>
                  <a:spLocks/>
                </p:cNvSpPr>
                <p:nvPr/>
              </p:nvSpPr>
              <p:spPr bwMode="auto">
                <a:xfrm>
                  <a:off x="1549400" y="989013"/>
                  <a:ext cx="3351213" cy="1335088"/>
                </a:xfrm>
                <a:custGeom>
                  <a:avLst/>
                  <a:gdLst>
                    <a:gd name="T0" fmla="*/ 2111 w 2111"/>
                    <a:gd name="T1" fmla="*/ 420 h 841"/>
                    <a:gd name="T2" fmla="*/ 2027 w 2111"/>
                    <a:gd name="T3" fmla="*/ 841 h 841"/>
                    <a:gd name="T4" fmla="*/ 0 w 2111"/>
                    <a:gd name="T5" fmla="*/ 426 h 841"/>
                    <a:gd name="T6" fmla="*/ 84 w 2111"/>
                    <a:gd name="T7" fmla="*/ 0 h 841"/>
                    <a:gd name="T8" fmla="*/ 2111 w 2111"/>
                    <a:gd name="T9" fmla="*/ 420 h 841"/>
                  </a:gdLst>
                  <a:ahLst/>
                  <a:cxnLst>
                    <a:cxn ang="0">
                      <a:pos x="T0" y="T1"/>
                    </a:cxn>
                    <a:cxn ang="0">
                      <a:pos x="T2" y="T3"/>
                    </a:cxn>
                    <a:cxn ang="0">
                      <a:pos x="T4" y="T5"/>
                    </a:cxn>
                    <a:cxn ang="0">
                      <a:pos x="T6" y="T7"/>
                    </a:cxn>
                    <a:cxn ang="0">
                      <a:pos x="T8" y="T9"/>
                    </a:cxn>
                  </a:cxnLst>
                  <a:rect l="0" t="0" r="r" b="b"/>
                  <a:pathLst>
                    <a:path w="2111" h="841">
                      <a:moveTo>
                        <a:pt x="2111" y="420"/>
                      </a:moveTo>
                      <a:lnTo>
                        <a:pt x="2027" y="841"/>
                      </a:lnTo>
                      <a:lnTo>
                        <a:pt x="0" y="426"/>
                      </a:lnTo>
                      <a:lnTo>
                        <a:pt x="84" y="0"/>
                      </a:lnTo>
                      <a:lnTo>
                        <a:pt x="2111" y="420"/>
                      </a:lnTo>
                      <a:close/>
                    </a:path>
                  </a:pathLst>
                </a:custGeom>
                <a:solidFill>
                  <a:srgbClr val="0EB3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20" name="Freeform 7"/>
                <p:cNvSpPr>
                  <a:spLocks/>
                </p:cNvSpPr>
                <p:nvPr/>
              </p:nvSpPr>
              <p:spPr bwMode="auto">
                <a:xfrm>
                  <a:off x="1414463" y="958850"/>
                  <a:ext cx="3352800" cy="1344613"/>
                </a:xfrm>
                <a:custGeom>
                  <a:avLst/>
                  <a:gdLst>
                    <a:gd name="T0" fmla="*/ 2112 w 2112"/>
                    <a:gd name="T1" fmla="*/ 421 h 847"/>
                    <a:gd name="T2" fmla="*/ 2027 w 2112"/>
                    <a:gd name="T3" fmla="*/ 847 h 847"/>
                    <a:gd name="T4" fmla="*/ 0 w 2112"/>
                    <a:gd name="T5" fmla="*/ 427 h 847"/>
                    <a:gd name="T6" fmla="*/ 85 w 2112"/>
                    <a:gd name="T7" fmla="*/ 0 h 847"/>
                    <a:gd name="T8" fmla="*/ 2112 w 2112"/>
                    <a:gd name="T9" fmla="*/ 421 h 847"/>
                  </a:gdLst>
                  <a:ahLst/>
                  <a:cxnLst>
                    <a:cxn ang="0">
                      <a:pos x="T0" y="T1"/>
                    </a:cxn>
                    <a:cxn ang="0">
                      <a:pos x="T2" y="T3"/>
                    </a:cxn>
                    <a:cxn ang="0">
                      <a:pos x="T4" y="T5"/>
                    </a:cxn>
                    <a:cxn ang="0">
                      <a:pos x="T6" y="T7"/>
                    </a:cxn>
                    <a:cxn ang="0">
                      <a:pos x="T8" y="T9"/>
                    </a:cxn>
                  </a:cxnLst>
                  <a:rect l="0" t="0" r="r" b="b"/>
                  <a:pathLst>
                    <a:path w="2112" h="847">
                      <a:moveTo>
                        <a:pt x="2112" y="421"/>
                      </a:moveTo>
                      <a:lnTo>
                        <a:pt x="2027" y="847"/>
                      </a:lnTo>
                      <a:lnTo>
                        <a:pt x="0" y="427"/>
                      </a:lnTo>
                      <a:lnTo>
                        <a:pt x="85" y="0"/>
                      </a:lnTo>
                      <a:lnTo>
                        <a:pt x="2112" y="421"/>
                      </a:lnTo>
                      <a:close/>
                    </a:path>
                  </a:pathLst>
                </a:custGeom>
                <a:solidFill>
                  <a:srgbClr val="FD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21" name="Freeform 8"/>
                <p:cNvSpPr>
                  <a:spLocks/>
                </p:cNvSpPr>
                <p:nvPr/>
              </p:nvSpPr>
              <p:spPr bwMode="auto">
                <a:xfrm>
                  <a:off x="485775" y="736600"/>
                  <a:ext cx="536575" cy="862013"/>
                </a:xfrm>
                <a:custGeom>
                  <a:avLst/>
                  <a:gdLst>
                    <a:gd name="T0" fmla="*/ 37 w 56"/>
                    <a:gd name="T1" fmla="*/ 88 h 89"/>
                    <a:gd name="T2" fmla="*/ 39 w 56"/>
                    <a:gd name="T3" fmla="*/ 89 h 89"/>
                    <a:gd name="T4" fmla="*/ 56 w 56"/>
                    <a:gd name="T5" fmla="*/ 5 h 89"/>
                    <a:gd name="T6" fmla="*/ 54 w 56"/>
                    <a:gd name="T7" fmla="*/ 4 h 89"/>
                    <a:gd name="T8" fmla="*/ 5 w 56"/>
                    <a:gd name="T9" fmla="*/ 38 h 89"/>
                    <a:gd name="T10" fmla="*/ 37 w 56"/>
                    <a:gd name="T11" fmla="*/ 88 h 89"/>
                  </a:gdLst>
                  <a:ahLst/>
                  <a:cxnLst>
                    <a:cxn ang="0">
                      <a:pos x="T0" y="T1"/>
                    </a:cxn>
                    <a:cxn ang="0">
                      <a:pos x="T2" y="T3"/>
                    </a:cxn>
                    <a:cxn ang="0">
                      <a:pos x="T4" y="T5"/>
                    </a:cxn>
                    <a:cxn ang="0">
                      <a:pos x="T6" y="T7"/>
                    </a:cxn>
                    <a:cxn ang="0">
                      <a:pos x="T8" y="T9"/>
                    </a:cxn>
                    <a:cxn ang="0">
                      <a:pos x="T10" y="T11"/>
                    </a:cxn>
                  </a:cxnLst>
                  <a:rect l="0" t="0" r="r" b="b"/>
                  <a:pathLst>
                    <a:path w="56" h="89">
                      <a:moveTo>
                        <a:pt x="37" y="88"/>
                      </a:moveTo>
                      <a:cubicBezTo>
                        <a:pt x="39" y="89"/>
                        <a:pt x="39" y="89"/>
                        <a:pt x="39" y="89"/>
                      </a:cubicBezTo>
                      <a:cubicBezTo>
                        <a:pt x="56" y="5"/>
                        <a:pt x="56" y="5"/>
                        <a:pt x="56" y="5"/>
                      </a:cubicBezTo>
                      <a:cubicBezTo>
                        <a:pt x="54" y="4"/>
                        <a:pt x="54" y="4"/>
                        <a:pt x="54" y="4"/>
                      </a:cubicBezTo>
                      <a:cubicBezTo>
                        <a:pt x="32" y="0"/>
                        <a:pt x="10" y="15"/>
                        <a:pt x="5" y="38"/>
                      </a:cubicBezTo>
                      <a:cubicBezTo>
                        <a:pt x="0" y="61"/>
                        <a:pt x="15" y="83"/>
                        <a:pt x="37" y="88"/>
                      </a:cubicBezTo>
                      <a:close/>
                    </a:path>
                  </a:pathLst>
                </a:custGeom>
                <a:solidFill>
                  <a:srgbClr val="FD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22" name="Freeform 9"/>
                <p:cNvSpPr>
                  <a:spLocks/>
                </p:cNvSpPr>
                <p:nvPr/>
              </p:nvSpPr>
              <p:spPr bwMode="auto">
                <a:xfrm>
                  <a:off x="858838" y="495300"/>
                  <a:ext cx="2087563" cy="1373188"/>
                </a:xfrm>
                <a:custGeom>
                  <a:avLst/>
                  <a:gdLst>
                    <a:gd name="T0" fmla="*/ 17 w 218"/>
                    <a:gd name="T1" fmla="*/ 30 h 142"/>
                    <a:gd name="T2" fmla="*/ 0 w 218"/>
                    <a:gd name="T3" fmla="*/ 114 h 142"/>
                    <a:gd name="T4" fmla="*/ 137 w 218"/>
                    <a:gd name="T5" fmla="*/ 142 h 142"/>
                    <a:gd name="T6" fmla="*/ 145 w 218"/>
                    <a:gd name="T7" fmla="*/ 136 h 142"/>
                    <a:gd name="T8" fmla="*/ 159 w 218"/>
                    <a:gd name="T9" fmla="*/ 65 h 142"/>
                    <a:gd name="T10" fmla="*/ 154 w 218"/>
                    <a:gd name="T11" fmla="*/ 58 h 142"/>
                    <a:gd name="T12" fmla="*/ 31 w 218"/>
                    <a:gd name="T13" fmla="*/ 32 h 142"/>
                    <a:gd name="T14" fmla="*/ 54 w 218"/>
                    <a:gd name="T15" fmla="*/ 18 h 142"/>
                    <a:gd name="T16" fmla="*/ 206 w 218"/>
                    <a:gd name="T17" fmla="*/ 49 h 142"/>
                    <a:gd name="T18" fmla="*/ 206 w 218"/>
                    <a:gd name="T19" fmla="*/ 49 h 142"/>
                    <a:gd name="T20" fmla="*/ 216 w 218"/>
                    <a:gd name="T21" fmla="*/ 44 h 142"/>
                    <a:gd name="T22" fmla="*/ 216 w 218"/>
                    <a:gd name="T23" fmla="*/ 44 h 142"/>
                    <a:gd name="T24" fmla="*/ 218 w 218"/>
                    <a:gd name="T25" fmla="*/ 36 h 142"/>
                    <a:gd name="T26" fmla="*/ 57 w 218"/>
                    <a:gd name="T27" fmla="*/ 3 h 142"/>
                    <a:gd name="T28" fmla="*/ 17 w 218"/>
                    <a:gd name="T29" fmla="*/ 3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8" h="142">
                      <a:moveTo>
                        <a:pt x="17" y="30"/>
                      </a:moveTo>
                      <a:cubicBezTo>
                        <a:pt x="0" y="114"/>
                        <a:pt x="0" y="114"/>
                        <a:pt x="0" y="114"/>
                      </a:cubicBezTo>
                      <a:cubicBezTo>
                        <a:pt x="137" y="142"/>
                        <a:pt x="137" y="142"/>
                        <a:pt x="137" y="142"/>
                      </a:cubicBezTo>
                      <a:cubicBezTo>
                        <a:pt x="140" y="142"/>
                        <a:pt x="144" y="140"/>
                        <a:pt x="145" y="136"/>
                      </a:cubicBezTo>
                      <a:cubicBezTo>
                        <a:pt x="159" y="65"/>
                        <a:pt x="159" y="65"/>
                        <a:pt x="159" y="65"/>
                      </a:cubicBezTo>
                      <a:cubicBezTo>
                        <a:pt x="160" y="62"/>
                        <a:pt x="158" y="58"/>
                        <a:pt x="154" y="58"/>
                      </a:cubicBezTo>
                      <a:cubicBezTo>
                        <a:pt x="31" y="32"/>
                        <a:pt x="31" y="32"/>
                        <a:pt x="31" y="32"/>
                      </a:cubicBezTo>
                      <a:cubicBezTo>
                        <a:pt x="33" y="22"/>
                        <a:pt x="44" y="15"/>
                        <a:pt x="54" y="18"/>
                      </a:cubicBezTo>
                      <a:cubicBezTo>
                        <a:pt x="206" y="49"/>
                        <a:pt x="206" y="49"/>
                        <a:pt x="206" y="49"/>
                      </a:cubicBezTo>
                      <a:cubicBezTo>
                        <a:pt x="206" y="49"/>
                        <a:pt x="206" y="49"/>
                        <a:pt x="206" y="49"/>
                      </a:cubicBezTo>
                      <a:cubicBezTo>
                        <a:pt x="210" y="49"/>
                        <a:pt x="215" y="47"/>
                        <a:pt x="216" y="44"/>
                      </a:cubicBezTo>
                      <a:cubicBezTo>
                        <a:pt x="216" y="44"/>
                        <a:pt x="216" y="44"/>
                        <a:pt x="216" y="44"/>
                      </a:cubicBezTo>
                      <a:cubicBezTo>
                        <a:pt x="218" y="36"/>
                        <a:pt x="218" y="36"/>
                        <a:pt x="218" y="36"/>
                      </a:cubicBezTo>
                      <a:cubicBezTo>
                        <a:pt x="57" y="3"/>
                        <a:pt x="57" y="3"/>
                        <a:pt x="57" y="3"/>
                      </a:cubicBezTo>
                      <a:cubicBezTo>
                        <a:pt x="39" y="0"/>
                        <a:pt x="21" y="11"/>
                        <a:pt x="17" y="30"/>
                      </a:cubicBezTo>
                      <a:close/>
                    </a:path>
                  </a:pathLst>
                </a:custGeom>
                <a:solidFill>
                  <a:srgbClr val="1D8C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sp>
              <p:nvSpPr>
                <p:cNvPr id="23" name="Freeform 10"/>
                <p:cNvSpPr>
                  <a:spLocks/>
                </p:cNvSpPr>
                <p:nvPr/>
              </p:nvSpPr>
              <p:spPr bwMode="auto">
                <a:xfrm>
                  <a:off x="993775" y="804863"/>
                  <a:ext cx="344488" cy="850900"/>
                </a:xfrm>
                <a:custGeom>
                  <a:avLst/>
                  <a:gdLst>
                    <a:gd name="T0" fmla="*/ 114 w 217"/>
                    <a:gd name="T1" fmla="*/ 536 h 536"/>
                    <a:gd name="T2" fmla="*/ 217 w 217"/>
                    <a:gd name="T3" fmla="*/ 24 h 536"/>
                    <a:gd name="T4" fmla="*/ 102 w 217"/>
                    <a:gd name="T5" fmla="*/ 0 h 536"/>
                    <a:gd name="T6" fmla="*/ 0 w 217"/>
                    <a:gd name="T7" fmla="*/ 512 h 536"/>
                    <a:gd name="T8" fmla="*/ 114 w 217"/>
                    <a:gd name="T9" fmla="*/ 536 h 536"/>
                  </a:gdLst>
                  <a:ahLst/>
                  <a:cxnLst>
                    <a:cxn ang="0">
                      <a:pos x="T0" y="T1"/>
                    </a:cxn>
                    <a:cxn ang="0">
                      <a:pos x="T2" y="T3"/>
                    </a:cxn>
                    <a:cxn ang="0">
                      <a:pos x="T4" y="T5"/>
                    </a:cxn>
                    <a:cxn ang="0">
                      <a:pos x="T6" y="T7"/>
                    </a:cxn>
                    <a:cxn ang="0">
                      <a:pos x="T8" y="T9"/>
                    </a:cxn>
                  </a:cxnLst>
                  <a:rect l="0" t="0" r="r" b="b"/>
                  <a:pathLst>
                    <a:path w="217" h="536">
                      <a:moveTo>
                        <a:pt x="114" y="536"/>
                      </a:moveTo>
                      <a:lnTo>
                        <a:pt x="217" y="24"/>
                      </a:lnTo>
                      <a:lnTo>
                        <a:pt x="102" y="0"/>
                      </a:lnTo>
                      <a:lnTo>
                        <a:pt x="0" y="512"/>
                      </a:lnTo>
                      <a:lnTo>
                        <a:pt x="114" y="536"/>
                      </a:lnTo>
                      <a:close/>
                    </a:path>
                  </a:pathLst>
                </a:custGeom>
                <a:solidFill>
                  <a:srgbClr val="FD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US" sz="675" dirty="0">
                    <a:solidFill>
                      <a:prstClr val="black"/>
                    </a:solidFill>
                    <a:latin typeface="Calibri Light"/>
                  </a:endParaRPr>
                </a:p>
              </p:txBody>
            </p:sp>
          </p:grpSp>
        </p:grpSp>
      </p:grpSp>
      <p:grpSp>
        <p:nvGrpSpPr>
          <p:cNvPr id="85" name="组合 84"/>
          <p:cNvGrpSpPr/>
          <p:nvPr/>
        </p:nvGrpSpPr>
        <p:grpSpPr>
          <a:xfrm>
            <a:off x="5075265" y="1595752"/>
            <a:ext cx="2827489" cy="577174"/>
            <a:chOff x="1348755" y="1840079"/>
            <a:chExt cx="3769985" cy="769566"/>
          </a:xfrm>
        </p:grpSpPr>
        <p:sp>
          <p:nvSpPr>
            <p:cNvPr id="86" name="TextBox 1"/>
            <p:cNvSpPr txBox="1"/>
            <p:nvPr/>
          </p:nvSpPr>
          <p:spPr>
            <a:xfrm>
              <a:off x="1348755" y="1840079"/>
              <a:ext cx="1723751"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87" name="矩形 86"/>
            <p:cNvSpPr/>
            <p:nvPr/>
          </p:nvSpPr>
          <p:spPr>
            <a:xfrm>
              <a:off x="1736850" y="2117202"/>
              <a:ext cx="3381890" cy="492443"/>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a:t>
              </a:r>
            </a:p>
          </p:txBody>
        </p:sp>
      </p:grpSp>
      <p:grpSp>
        <p:nvGrpSpPr>
          <p:cNvPr id="88" name="组合 87"/>
          <p:cNvGrpSpPr/>
          <p:nvPr/>
        </p:nvGrpSpPr>
        <p:grpSpPr>
          <a:xfrm>
            <a:off x="5075265" y="2295455"/>
            <a:ext cx="2827489" cy="577174"/>
            <a:chOff x="1348755" y="1840079"/>
            <a:chExt cx="3769985" cy="769566"/>
          </a:xfrm>
        </p:grpSpPr>
        <p:sp>
          <p:nvSpPr>
            <p:cNvPr id="89" name="TextBox 1"/>
            <p:cNvSpPr txBox="1"/>
            <p:nvPr/>
          </p:nvSpPr>
          <p:spPr>
            <a:xfrm>
              <a:off x="1348755" y="1840079"/>
              <a:ext cx="1723751"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90" name="矩形 89"/>
            <p:cNvSpPr/>
            <p:nvPr/>
          </p:nvSpPr>
          <p:spPr>
            <a:xfrm>
              <a:off x="1736850" y="2117202"/>
              <a:ext cx="3381890" cy="492443"/>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a:t>
              </a:r>
            </a:p>
          </p:txBody>
        </p:sp>
      </p:grpSp>
      <p:grpSp>
        <p:nvGrpSpPr>
          <p:cNvPr id="91" name="组合 90"/>
          <p:cNvGrpSpPr/>
          <p:nvPr/>
        </p:nvGrpSpPr>
        <p:grpSpPr>
          <a:xfrm>
            <a:off x="5075265" y="2991178"/>
            <a:ext cx="2827489" cy="577174"/>
            <a:chOff x="1348755" y="1840079"/>
            <a:chExt cx="3769985" cy="769566"/>
          </a:xfrm>
        </p:grpSpPr>
        <p:sp>
          <p:nvSpPr>
            <p:cNvPr id="92" name="TextBox 1"/>
            <p:cNvSpPr txBox="1"/>
            <p:nvPr/>
          </p:nvSpPr>
          <p:spPr>
            <a:xfrm>
              <a:off x="1348755" y="1840079"/>
              <a:ext cx="1723751"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93" name="矩形 92"/>
            <p:cNvSpPr/>
            <p:nvPr/>
          </p:nvSpPr>
          <p:spPr>
            <a:xfrm>
              <a:off x="1736850" y="2117202"/>
              <a:ext cx="3381890" cy="492443"/>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a:t>
              </a:r>
            </a:p>
          </p:txBody>
        </p:sp>
      </p:grpSp>
      <p:grpSp>
        <p:nvGrpSpPr>
          <p:cNvPr id="94" name="组合 93"/>
          <p:cNvGrpSpPr/>
          <p:nvPr/>
        </p:nvGrpSpPr>
        <p:grpSpPr>
          <a:xfrm>
            <a:off x="5075265" y="3707372"/>
            <a:ext cx="2827489" cy="577174"/>
            <a:chOff x="1348755" y="1840079"/>
            <a:chExt cx="3769985" cy="769566"/>
          </a:xfrm>
        </p:grpSpPr>
        <p:sp>
          <p:nvSpPr>
            <p:cNvPr id="95" name="TextBox 1"/>
            <p:cNvSpPr txBox="1"/>
            <p:nvPr/>
          </p:nvSpPr>
          <p:spPr>
            <a:xfrm>
              <a:off x="1348755" y="1840079"/>
              <a:ext cx="1723751" cy="353943"/>
            </a:xfrm>
            <a:prstGeom prst="rect">
              <a:avLst/>
            </a:prstGeom>
            <a:noFill/>
            <a:ln>
              <a:noFill/>
            </a:ln>
          </p:spPr>
          <p:txBody>
            <a:bodyPr wrap="square" rtlCol="0">
              <a:spAutoFit/>
            </a:bodyPr>
            <a:lstStyle>
              <a:defPPr>
                <a:defRPr lang="zh-CN"/>
              </a:defPPr>
              <a:lvl1pPr>
                <a:defRPr sz="2000" b="1">
                  <a:solidFill>
                    <a:schemeClr val="bg1"/>
                  </a:solidFill>
                  <a:latin typeface="方正兰亭超细黑简体" panose="02000000000000000000" pitchFamily="2" charset="-122"/>
                  <a:ea typeface="方正兰亭超细黑简体" panose="02000000000000000000" pitchFamily="2" charset="-122"/>
                  <a:cs typeface="Verdana" panose="020B0604030504040204" pitchFamily="34" charset="0"/>
                </a:defRPr>
              </a:lvl1pPr>
            </a:lstStyle>
            <a:p>
              <a:pPr algn="ctr"/>
              <a:r>
                <a:rPr lang="zh-CN" altLang="en-US" sz="1125">
                  <a:solidFill>
                    <a:schemeClr val="tx1"/>
                  </a:solidFill>
                  <a:latin typeface="微软雅黑" panose="020B0503020204020204" pitchFamily="34" charset="-122"/>
                  <a:ea typeface="微软雅黑" panose="020B0503020204020204" pitchFamily="34" charset="-122"/>
                </a:rPr>
                <a:t>添加标题</a:t>
              </a:r>
              <a:endParaRPr lang="en-US" altLang="zh-CN" sz="1125">
                <a:solidFill>
                  <a:schemeClr val="tx1"/>
                </a:solidFill>
                <a:latin typeface="微软雅黑" panose="020B0503020204020204" pitchFamily="34" charset="-122"/>
                <a:ea typeface="微软雅黑" panose="020B0503020204020204" pitchFamily="34" charset="-122"/>
              </a:endParaRPr>
            </a:p>
          </p:txBody>
        </p:sp>
        <p:sp>
          <p:nvSpPr>
            <p:cNvPr id="96" name="矩形 95"/>
            <p:cNvSpPr/>
            <p:nvPr/>
          </p:nvSpPr>
          <p:spPr>
            <a:xfrm>
              <a:off x="1736850" y="2117202"/>
              <a:ext cx="3381890" cy="492443"/>
            </a:xfrm>
            <a:prstGeom prst="rect">
              <a:avLst/>
            </a:prstGeom>
          </p:spPr>
          <p:txBody>
            <a:bodyPr wrap="square">
              <a:spAutoFit/>
            </a:bodyPr>
            <a:lstStyle/>
            <a:p>
              <a:r>
                <a:rPr lang="zh-CN" altLang="en-US" sz="900">
                  <a:latin typeface="微软雅黑" panose="020B0503020204020204" pitchFamily="34" charset="-122"/>
                </a:rPr>
                <a:t>单击此处添加您的信息单击此处添加您的信息单击此处添加您的信息单击此处添加您的信息</a:t>
              </a:r>
            </a:p>
          </p:txBody>
        </p:sp>
      </p:grpSp>
      <p:sp>
        <p:nvSpPr>
          <p:cNvPr id="97" name="文本框 96"/>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教学设计</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7076829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animEffect transition="in" filter="fade">
                                      <p:cBhvr>
                                        <p:cTn id="48" dur="500"/>
                                        <p:tgtEl>
                                          <p:spTgt spid="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500" fill="hold"/>
                                        <p:tgtEl>
                                          <p:spTgt spid="6"/>
                                        </p:tgtEl>
                                        <p:attrNameLst>
                                          <p:attrName>ppt_w</p:attrName>
                                        </p:attrNameLst>
                                      </p:cBhvr>
                                      <p:tavLst>
                                        <p:tav tm="0">
                                          <p:val>
                                            <p:fltVal val="0"/>
                                          </p:val>
                                        </p:tav>
                                        <p:tav tm="100000">
                                          <p:val>
                                            <p:strVal val="#ppt_w"/>
                                          </p:val>
                                        </p:tav>
                                      </p:tavLst>
                                    </p:anim>
                                    <p:anim calcmode="lin" valueType="num">
                                      <p:cBhvr>
                                        <p:cTn id="52" dur="500" fill="hold"/>
                                        <p:tgtEl>
                                          <p:spTgt spid="6"/>
                                        </p:tgtEl>
                                        <p:attrNameLst>
                                          <p:attrName>ppt_h</p:attrName>
                                        </p:attrNameLst>
                                      </p:cBhvr>
                                      <p:tavLst>
                                        <p:tav tm="0">
                                          <p:val>
                                            <p:fltVal val="0"/>
                                          </p:val>
                                        </p:tav>
                                        <p:tav tm="100000">
                                          <p:val>
                                            <p:strVal val="#ppt_h"/>
                                          </p:val>
                                        </p:tav>
                                      </p:tavLst>
                                    </p:anim>
                                    <p:animEffect transition="in" filter="fade">
                                      <p:cBhvr>
                                        <p:cTn id="53" dur="500"/>
                                        <p:tgtEl>
                                          <p:spTgt spid="6"/>
                                        </p:tgtEl>
                                      </p:cBhvr>
                                    </p:animEffect>
                                  </p:childTnLst>
                                </p:cTn>
                              </p:par>
                            </p:childTnLst>
                          </p:cTn>
                        </p:par>
                        <p:par>
                          <p:cTn id="54" fill="hold">
                            <p:stCondLst>
                              <p:cond delay="2500"/>
                            </p:stCondLst>
                            <p:childTnLst>
                              <p:par>
                                <p:cTn id="55" presetID="10" presetClass="entr" presetSubtype="0" fill="hold"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fade">
                                      <p:cBhvr>
                                        <p:cTn id="57" dur="500"/>
                                        <p:tgtEl>
                                          <p:spTgt spid="85"/>
                                        </p:tgtEl>
                                      </p:cBhvr>
                                    </p:animEffect>
                                  </p:childTnLst>
                                </p:cTn>
                              </p:par>
                            </p:childTnLst>
                          </p:cTn>
                        </p:par>
                        <p:par>
                          <p:cTn id="58" fill="hold">
                            <p:stCondLst>
                              <p:cond delay="3000"/>
                            </p:stCondLst>
                            <p:childTnLst>
                              <p:par>
                                <p:cTn id="59" presetID="10" presetClass="entr" presetSubtype="0" fill="hold" nodeType="afterEffect">
                                  <p:stCondLst>
                                    <p:cond delay="0"/>
                                  </p:stCondLst>
                                  <p:childTnLst>
                                    <p:set>
                                      <p:cBhvr>
                                        <p:cTn id="60" dur="1" fill="hold">
                                          <p:stCondLst>
                                            <p:cond delay="0"/>
                                          </p:stCondLst>
                                        </p:cTn>
                                        <p:tgtEl>
                                          <p:spTgt spid="88"/>
                                        </p:tgtEl>
                                        <p:attrNameLst>
                                          <p:attrName>style.visibility</p:attrName>
                                        </p:attrNameLst>
                                      </p:cBhvr>
                                      <p:to>
                                        <p:strVal val="visible"/>
                                      </p:to>
                                    </p:set>
                                    <p:animEffect transition="in" filter="fade">
                                      <p:cBhvr>
                                        <p:cTn id="61" dur="500"/>
                                        <p:tgtEl>
                                          <p:spTgt spid="88"/>
                                        </p:tgtEl>
                                      </p:cBhvr>
                                    </p:animEffect>
                                  </p:childTnLst>
                                </p:cTn>
                              </p:par>
                            </p:childTnLst>
                          </p:cTn>
                        </p:par>
                        <p:par>
                          <p:cTn id="62" fill="hold">
                            <p:stCondLst>
                              <p:cond delay="3500"/>
                            </p:stCondLst>
                            <p:childTnLst>
                              <p:par>
                                <p:cTn id="63" presetID="10" presetClass="entr" presetSubtype="0" fill="hold" nodeType="afterEffect">
                                  <p:stCondLst>
                                    <p:cond delay="0"/>
                                  </p:stCondLst>
                                  <p:childTnLst>
                                    <p:set>
                                      <p:cBhvr>
                                        <p:cTn id="64" dur="1" fill="hold">
                                          <p:stCondLst>
                                            <p:cond delay="0"/>
                                          </p:stCondLst>
                                        </p:cTn>
                                        <p:tgtEl>
                                          <p:spTgt spid="91"/>
                                        </p:tgtEl>
                                        <p:attrNameLst>
                                          <p:attrName>style.visibility</p:attrName>
                                        </p:attrNameLst>
                                      </p:cBhvr>
                                      <p:to>
                                        <p:strVal val="visible"/>
                                      </p:to>
                                    </p:set>
                                    <p:animEffect transition="in" filter="fade">
                                      <p:cBhvr>
                                        <p:cTn id="65" dur="500"/>
                                        <p:tgtEl>
                                          <p:spTgt spid="91"/>
                                        </p:tgtEl>
                                      </p:cBhvr>
                                    </p:animEffect>
                                  </p:childTnLst>
                                </p:cTn>
                              </p:par>
                            </p:childTnLst>
                          </p:cTn>
                        </p:par>
                        <p:par>
                          <p:cTn id="66" fill="hold">
                            <p:stCondLst>
                              <p:cond delay="4000"/>
                            </p:stCondLst>
                            <p:childTnLst>
                              <p:par>
                                <p:cTn id="67" presetID="10" presetClass="entr" presetSubtype="0" fill="hold" nodeType="afterEffect">
                                  <p:stCondLst>
                                    <p:cond delay="0"/>
                                  </p:stCondLst>
                                  <p:childTnLst>
                                    <p:set>
                                      <p:cBhvr>
                                        <p:cTn id="68" dur="1" fill="hold">
                                          <p:stCondLst>
                                            <p:cond delay="0"/>
                                          </p:stCondLst>
                                        </p:cTn>
                                        <p:tgtEl>
                                          <p:spTgt spid="94"/>
                                        </p:tgtEl>
                                        <p:attrNameLst>
                                          <p:attrName>style.visibility</p:attrName>
                                        </p:attrNameLst>
                                      </p:cBhvr>
                                      <p:to>
                                        <p:strVal val="visible"/>
                                      </p:to>
                                    </p:set>
                                    <p:animEffect transition="in" filter="fade">
                                      <p:cBhvr>
                                        <p:cTn id="69"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6"/>
          <p:cNvGrpSpPr/>
          <p:nvPr/>
        </p:nvGrpSpPr>
        <p:grpSpPr>
          <a:xfrm>
            <a:off x="947452" y="1254998"/>
            <a:ext cx="3841946" cy="3277623"/>
            <a:chOff x="3534332" y="1723527"/>
            <a:chExt cx="5122595" cy="4370164"/>
          </a:xfrm>
        </p:grpSpPr>
        <p:sp>
          <p:nvSpPr>
            <p:cNvPr id="3" name="Freeform 5"/>
            <p:cNvSpPr>
              <a:spLocks noEditPoints="1"/>
            </p:cNvSpPr>
            <p:nvPr/>
          </p:nvSpPr>
          <p:spPr bwMode="auto">
            <a:xfrm>
              <a:off x="4014228" y="2113813"/>
              <a:ext cx="4205016" cy="2151386"/>
            </a:xfrm>
            <a:custGeom>
              <a:avLst/>
              <a:gdLst>
                <a:gd name="T0" fmla="*/ 5626 w 5678"/>
                <a:gd name="T1" fmla="*/ 2815 h 2905"/>
                <a:gd name="T2" fmla="*/ 5572 w 5678"/>
                <a:gd name="T3" fmla="*/ 2673 h 2905"/>
                <a:gd name="T4" fmla="*/ 5520 w 5678"/>
                <a:gd name="T5" fmla="*/ 2531 h 2905"/>
                <a:gd name="T6" fmla="*/ 5465 w 5678"/>
                <a:gd name="T7" fmla="*/ 2389 h 2905"/>
                <a:gd name="T8" fmla="*/ 5413 w 5678"/>
                <a:gd name="T9" fmla="*/ 2247 h 2905"/>
                <a:gd name="T10" fmla="*/ 5359 w 5678"/>
                <a:gd name="T11" fmla="*/ 2105 h 2905"/>
                <a:gd name="T12" fmla="*/ 5307 w 5678"/>
                <a:gd name="T13" fmla="*/ 1963 h 2905"/>
                <a:gd name="T14" fmla="*/ 5253 w 5678"/>
                <a:gd name="T15" fmla="*/ 1822 h 2905"/>
                <a:gd name="T16" fmla="*/ 5201 w 5678"/>
                <a:gd name="T17" fmla="*/ 1682 h 2905"/>
                <a:gd name="T18" fmla="*/ 5146 w 5678"/>
                <a:gd name="T19" fmla="*/ 1540 h 2905"/>
                <a:gd name="T20" fmla="*/ 5092 w 5678"/>
                <a:gd name="T21" fmla="*/ 1398 h 2905"/>
                <a:gd name="T22" fmla="*/ 5040 w 5678"/>
                <a:gd name="T23" fmla="*/ 1256 h 2905"/>
                <a:gd name="T24" fmla="*/ 4985 w 5678"/>
                <a:gd name="T25" fmla="*/ 1114 h 2905"/>
                <a:gd name="T26" fmla="*/ 4933 w 5678"/>
                <a:gd name="T27" fmla="*/ 972 h 2905"/>
                <a:gd name="T28" fmla="*/ 4905 w 5678"/>
                <a:gd name="T29" fmla="*/ 845 h 2905"/>
                <a:gd name="T30" fmla="*/ 4765 w 5678"/>
                <a:gd name="T31" fmla="*/ 807 h 2905"/>
                <a:gd name="T32" fmla="*/ 4626 w 5678"/>
                <a:gd name="T33" fmla="*/ 750 h 2905"/>
                <a:gd name="T34" fmla="*/ 4484 w 5678"/>
                <a:gd name="T35" fmla="*/ 693 h 2905"/>
                <a:gd name="T36" fmla="*/ 4345 w 5678"/>
                <a:gd name="T37" fmla="*/ 637 h 2905"/>
                <a:gd name="T38" fmla="*/ 4205 w 5678"/>
                <a:gd name="T39" fmla="*/ 580 h 2905"/>
                <a:gd name="T40" fmla="*/ 4063 w 5678"/>
                <a:gd name="T41" fmla="*/ 523 h 2905"/>
                <a:gd name="T42" fmla="*/ 3924 w 5678"/>
                <a:gd name="T43" fmla="*/ 466 h 2905"/>
                <a:gd name="T44" fmla="*/ 3784 w 5678"/>
                <a:gd name="T45" fmla="*/ 410 h 2905"/>
                <a:gd name="T46" fmla="*/ 3642 w 5678"/>
                <a:gd name="T47" fmla="*/ 353 h 2905"/>
                <a:gd name="T48" fmla="*/ 3503 w 5678"/>
                <a:gd name="T49" fmla="*/ 296 h 2905"/>
                <a:gd name="T50" fmla="*/ 3363 w 5678"/>
                <a:gd name="T51" fmla="*/ 239 h 2905"/>
                <a:gd name="T52" fmla="*/ 3224 w 5678"/>
                <a:gd name="T53" fmla="*/ 182 h 2905"/>
                <a:gd name="T54" fmla="*/ 3082 w 5678"/>
                <a:gd name="T55" fmla="*/ 126 h 2905"/>
                <a:gd name="T56" fmla="*/ 2942 w 5678"/>
                <a:gd name="T57" fmla="*/ 69 h 2905"/>
                <a:gd name="T58" fmla="*/ 2807 w 5678"/>
                <a:gd name="T59" fmla="*/ 19 h 2905"/>
                <a:gd name="T60" fmla="*/ 2666 w 5678"/>
                <a:gd name="T61" fmla="*/ 71 h 2905"/>
                <a:gd name="T62" fmla="*/ 2524 w 5678"/>
                <a:gd name="T63" fmla="*/ 123 h 2905"/>
                <a:gd name="T64" fmla="*/ 2382 w 5678"/>
                <a:gd name="T65" fmla="*/ 175 h 2905"/>
                <a:gd name="T66" fmla="*/ 2240 w 5678"/>
                <a:gd name="T67" fmla="*/ 227 h 2905"/>
                <a:gd name="T68" fmla="*/ 2098 w 5678"/>
                <a:gd name="T69" fmla="*/ 279 h 2905"/>
                <a:gd name="T70" fmla="*/ 1956 w 5678"/>
                <a:gd name="T71" fmla="*/ 331 h 2905"/>
                <a:gd name="T72" fmla="*/ 1814 w 5678"/>
                <a:gd name="T73" fmla="*/ 384 h 2905"/>
                <a:gd name="T74" fmla="*/ 1672 w 5678"/>
                <a:gd name="T75" fmla="*/ 436 h 2905"/>
                <a:gd name="T76" fmla="*/ 1530 w 5678"/>
                <a:gd name="T77" fmla="*/ 488 h 2905"/>
                <a:gd name="T78" fmla="*/ 1389 w 5678"/>
                <a:gd name="T79" fmla="*/ 540 h 2905"/>
                <a:gd name="T80" fmla="*/ 1247 w 5678"/>
                <a:gd name="T81" fmla="*/ 594 h 2905"/>
                <a:gd name="T82" fmla="*/ 1105 w 5678"/>
                <a:gd name="T83" fmla="*/ 646 h 2905"/>
                <a:gd name="T84" fmla="*/ 963 w 5678"/>
                <a:gd name="T85" fmla="*/ 698 h 2905"/>
                <a:gd name="T86" fmla="*/ 821 w 5678"/>
                <a:gd name="T87" fmla="*/ 750 h 2905"/>
                <a:gd name="T88" fmla="*/ 745 w 5678"/>
                <a:gd name="T89" fmla="*/ 859 h 2905"/>
                <a:gd name="T90" fmla="*/ 693 w 5678"/>
                <a:gd name="T91" fmla="*/ 1001 h 2905"/>
                <a:gd name="T92" fmla="*/ 641 w 5678"/>
                <a:gd name="T93" fmla="*/ 1143 h 2905"/>
                <a:gd name="T94" fmla="*/ 587 w 5678"/>
                <a:gd name="T95" fmla="*/ 1285 h 2905"/>
                <a:gd name="T96" fmla="*/ 535 w 5678"/>
                <a:gd name="T97" fmla="*/ 1427 h 2905"/>
                <a:gd name="T98" fmla="*/ 480 w 5678"/>
                <a:gd name="T99" fmla="*/ 1568 h 2905"/>
                <a:gd name="T100" fmla="*/ 428 w 5678"/>
                <a:gd name="T101" fmla="*/ 1710 h 2905"/>
                <a:gd name="T102" fmla="*/ 376 w 5678"/>
                <a:gd name="T103" fmla="*/ 1852 h 2905"/>
                <a:gd name="T104" fmla="*/ 322 w 5678"/>
                <a:gd name="T105" fmla="*/ 1994 h 2905"/>
                <a:gd name="T106" fmla="*/ 270 w 5678"/>
                <a:gd name="T107" fmla="*/ 2136 h 2905"/>
                <a:gd name="T108" fmla="*/ 218 w 5678"/>
                <a:gd name="T109" fmla="*/ 2278 h 2905"/>
                <a:gd name="T110" fmla="*/ 164 w 5678"/>
                <a:gd name="T111" fmla="*/ 2420 h 2905"/>
                <a:gd name="T112" fmla="*/ 112 w 5678"/>
                <a:gd name="T113" fmla="*/ 2562 h 2905"/>
                <a:gd name="T114" fmla="*/ 60 w 5678"/>
                <a:gd name="T115" fmla="*/ 2704 h 2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78" h="2905">
                  <a:moveTo>
                    <a:pt x="5652" y="2886"/>
                  </a:moveTo>
                  <a:lnTo>
                    <a:pt x="5662" y="2905"/>
                  </a:lnTo>
                  <a:lnTo>
                    <a:pt x="5678" y="2900"/>
                  </a:lnTo>
                  <a:lnTo>
                    <a:pt x="5671" y="2879"/>
                  </a:lnTo>
                  <a:lnTo>
                    <a:pt x="5652" y="2886"/>
                  </a:lnTo>
                  <a:close/>
                  <a:moveTo>
                    <a:pt x="5626" y="2815"/>
                  </a:moveTo>
                  <a:lnTo>
                    <a:pt x="5640" y="2850"/>
                  </a:lnTo>
                  <a:lnTo>
                    <a:pt x="5657" y="2843"/>
                  </a:lnTo>
                  <a:lnTo>
                    <a:pt x="5643" y="2808"/>
                  </a:lnTo>
                  <a:lnTo>
                    <a:pt x="5626" y="2815"/>
                  </a:lnTo>
                  <a:close/>
                  <a:moveTo>
                    <a:pt x="5600" y="2744"/>
                  </a:moveTo>
                  <a:lnTo>
                    <a:pt x="5612" y="2779"/>
                  </a:lnTo>
                  <a:lnTo>
                    <a:pt x="5631" y="2772"/>
                  </a:lnTo>
                  <a:lnTo>
                    <a:pt x="5617" y="2737"/>
                  </a:lnTo>
                  <a:lnTo>
                    <a:pt x="5600" y="2744"/>
                  </a:lnTo>
                  <a:close/>
                  <a:moveTo>
                    <a:pt x="5572" y="2673"/>
                  </a:moveTo>
                  <a:lnTo>
                    <a:pt x="5586" y="2708"/>
                  </a:lnTo>
                  <a:lnTo>
                    <a:pt x="5605" y="2701"/>
                  </a:lnTo>
                  <a:lnTo>
                    <a:pt x="5591" y="2666"/>
                  </a:lnTo>
                  <a:lnTo>
                    <a:pt x="5572" y="2673"/>
                  </a:lnTo>
                  <a:close/>
                  <a:moveTo>
                    <a:pt x="5546" y="2602"/>
                  </a:moveTo>
                  <a:lnTo>
                    <a:pt x="5560" y="2638"/>
                  </a:lnTo>
                  <a:lnTo>
                    <a:pt x="5577" y="2630"/>
                  </a:lnTo>
                  <a:lnTo>
                    <a:pt x="5565" y="2595"/>
                  </a:lnTo>
                  <a:lnTo>
                    <a:pt x="5546" y="2602"/>
                  </a:lnTo>
                  <a:close/>
                  <a:moveTo>
                    <a:pt x="5520" y="2531"/>
                  </a:moveTo>
                  <a:lnTo>
                    <a:pt x="5532" y="2567"/>
                  </a:lnTo>
                  <a:lnTo>
                    <a:pt x="5551" y="2559"/>
                  </a:lnTo>
                  <a:lnTo>
                    <a:pt x="5536" y="2524"/>
                  </a:lnTo>
                  <a:lnTo>
                    <a:pt x="5520" y="2531"/>
                  </a:lnTo>
                  <a:close/>
                  <a:moveTo>
                    <a:pt x="5494" y="2460"/>
                  </a:moveTo>
                  <a:lnTo>
                    <a:pt x="5506" y="2496"/>
                  </a:lnTo>
                  <a:lnTo>
                    <a:pt x="5525" y="2489"/>
                  </a:lnTo>
                  <a:lnTo>
                    <a:pt x="5510" y="2453"/>
                  </a:lnTo>
                  <a:lnTo>
                    <a:pt x="5494" y="2460"/>
                  </a:lnTo>
                  <a:close/>
                  <a:moveTo>
                    <a:pt x="5465" y="2389"/>
                  </a:moveTo>
                  <a:lnTo>
                    <a:pt x="5480" y="2425"/>
                  </a:lnTo>
                  <a:lnTo>
                    <a:pt x="5496" y="2418"/>
                  </a:lnTo>
                  <a:lnTo>
                    <a:pt x="5484" y="2382"/>
                  </a:lnTo>
                  <a:lnTo>
                    <a:pt x="5465" y="2389"/>
                  </a:lnTo>
                  <a:close/>
                  <a:moveTo>
                    <a:pt x="5439" y="2318"/>
                  </a:moveTo>
                  <a:lnTo>
                    <a:pt x="5454" y="2354"/>
                  </a:lnTo>
                  <a:lnTo>
                    <a:pt x="5470" y="2347"/>
                  </a:lnTo>
                  <a:lnTo>
                    <a:pt x="5458" y="2311"/>
                  </a:lnTo>
                  <a:lnTo>
                    <a:pt x="5439" y="2318"/>
                  </a:lnTo>
                  <a:close/>
                  <a:moveTo>
                    <a:pt x="5413" y="2247"/>
                  </a:moveTo>
                  <a:lnTo>
                    <a:pt x="5425" y="2283"/>
                  </a:lnTo>
                  <a:lnTo>
                    <a:pt x="5444" y="2276"/>
                  </a:lnTo>
                  <a:lnTo>
                    <a:pt x="5430" y="2240"/>
                  </a:lnTo>
                  <a:lnTo>
                    <a:pt x="5413" y="2247"/>
                  </a:lnTo>
                  <a:close/>
                  <a:moveTo>
                    <a:pt x="5385" y="2176"/>
                  </a:moveTo>
                  <a:lnTo>
                    <a:pt x="5399" y="2212"/>
                  </a:lnTo>
                  <a:lnTo>
                    <a:pt x="5418" y="2205"/>
                  </a:lnTo>
                  <a:lnTo>
                    <a:pt x="5404" y="2169"/>
                  </a:lnTo>
                  <a:lnTo>
                    <a:pt x="5385" y="2176"/>
                  </a:lnTo>
                  <a:close/>
                  <a:moveTo>
                    <a:pt x="5359" y="2105"/>
                  </a:moveTo>
                  <a:lnTo>
                    <a:pt x="5373" y="2141"/>
                  </a:lnTo>
                  <a:lnTo>
                    <a:pt x="5390" y="2134"/>
                  </a:lnTo>
                  <a:lnTo>
                    <a:pt x="5378" y="2098"/>
                  </a:lnTo>
                  <a:lnTo>
                    <a:pt x="5359" y="2105"/>
                  </a:lnTo>
                  <a:close/>
                  <a:moveTo>
                    <a:pt x="5333" y="2034"/>
                  </a:moveTo>
                  <a:lnTo>
                    <a:pt x="5347" y="2070"/>
                  </a:lnTo>
                  <a:lnTo>
                    <a:pt x="5364" y="2063"/>
                  </a:lnTo>
                  <a:lnTo>
                    <a:pt x="5350" y="2027"/>
                  </a:lnTo>
                  <a:lnTo>
                    <a:pt x="5333" y="2034"/>
                  </a:lnTo>
                  <a:close/>
                  <a:moveTo>
                    <a:pt x="5307" y="1963"/>
                  </a:moveTo>
                  <a:lnTo>
                    <a:pt x="5319" y="1999"/>
                  </a:lnTo>
                  <a:lnTo>
                    <a:pt x="5338" y="1992"/>
                  </a:lnTo>
                  <a:lnTo>
                    <a:pt x="5324" y="1959"/>
                  </a:lnTo>
                  <a:lnTo>
                    <a:pt x="5307" y="1963"/>
                  </a:lnTo>
                  <a:close/>
                  <a:moveTo>
                    <a:pt x="5279" y="1892"/>
                  </a:moveTo>
                  <a:lnTo>
                    <a:pt x="5293" y="1928"/>
                  </a:lnTo>
                  <a:lnTo>
                    <a:pt x="5309" y="1923"/>
                  </a:lnTo>
                  <a:lnTo>
                    <a:pt x="5298" y="1888"/>
                  </a:lnTo>
                  <a:lnTo>
                    <a:pt x="5279" y="1892"/>
                  </a:lnTo>
                  <a:close/>
                  <a:moveTo>
                    <a:pt x="5253" y="1822"/>
                  </a:moveTo>
                  <a:lnTo>
                    <a:pt x="5267" y="1857"/>
                  </a:lnTo>
                  <a:lnTo>
                    <a:pt x="5283" y="1852"/>
                  </a:lnTo>
                  <a:lnTo>
                    <a:pt x="5272" y="1817"/>
                  </a:lnTo>
                  <a:lnTo>
                    <a:pt x="5253" y="1822"/>
                  </a:lnTo>
                  <a:close/>
                  <a:moveTo>
                    <a:pt x="5227" y="1751"/>
                  </a:moveTo>
                  <a:lnTo>
                    <a:pt x="5238" y="1786"/>
                  </a:lnTo>
                  <a:lnTo>
                    <a:pt x="5257" y="1781"/>
                  </a:lnTo>
                  <a:lnTo>
                    <a:pt x="5243" y="1746"/>
                  </a:lnTo>
                  <a:lnTo>
                    <a:pt x="5227" y="1751"/>
                  </a:lnTo>
                  <a:close/>
                  <a:moveTo>
                    <a:pt x="5201" y="1682"/>
                  </a:moveTo>
                  <a:lnTo>
                    <a:pt x="5212" y="1717"/>
                  </a:lnTo>
                  <a:lnTo>
                    <a:pt x="5231" y="1710"/>
                  </a:lnTo>
                  <a:lnTo>
                    <a:pt x="5217" y="1675"/>
                  </a:lnTo>
                  <a:lnTo>
                    <a:pt x="5201" y="1682"/>
                  </a:lnTo>
                  <a:close/>
                  <a:moveTo>
                    <a:pt x="5172" y="1611"/>
                  </a:moveTo>
                  <a:lnTo>
                    <a:pt x="5186" y="1647"/>
                  </a:lnTo>
                  <a:lnTo>
                    <a:pt x="5203" y="1639"/>
                  </a:lnTo>
                  <a:lnTo>
                    <a:pt x="5191" y="1604"/>
                  </a:lnTo>
                  <a:lnTo>
                    <a:pt x="5172" y="1611"/>
                  </a:lnTo>
                  <a:close/>
                  <a:moveTo>
                    <a:pt x="5146" y="1540"/>
                  </a:moveTo>
                  <a:lnTo>
                    <a:pt x="5160" y="1576"/>
                  </a:lnTo>
                  <a:lnTo>
                    <a:pt x="5177" y="1568"/>
                  </a:lnTo>
                  <a:lnTo>
                    <a:pt x="5163" y="1533"/>
                  </a:lnTo>
                  <a:lnTo>
                    <a:pt x="5146" y="1540"/>
                  </a:lnTo>
                  <a:close/>
                  <a:moveTo>
                    <a:pt x="5120" y="1469"/>
                  </a:moveTo>
                  <a:lnTo>
                    <a:pt x="5132" y="1505"/>
                  </a:lnTo>
                  <a:lnTo>
                    <a:pt x="5151" y="1498"/>
                  </a:lnTo>
                  <a:lnTo>
                    <a:pt x="5137" y="1462"/>
                  </a:lnTo>
                  <a:lnTo>
                    <a:pt x="5120" y="1469"/>
                  </a:lnTo>
                  <a:close/>
                  <a:moveTo>
                    <a:pt x="5092" y="1398"/>
                  </a:moveTo>
                  <a:lnTo>
                    <a:pt x="5106" y="1434"/>
                  </a:lnTo>
                  <a:lnTo>
                    <a:pt x="5125" y="1427"/>
                  </a:lnTo>
                  <a:lnTo>
                    <a:pt x="5111" y="1391"/>
                  </a:lnTo>
                  <a:lnTo>
                    <a:pt x="5092" y="1398"/>
                  </a:lnTo>
                  <a:close/>
                  <a:moveTo>
                    <a:pt x="5066" y="1327"/>
                  </a:moveTo>
                  <a:lnTo>
                    <a:pt x="5080" y="1363"/>
                  </a:lnTo>
                  <a:lnTo>
                    <a:pt x="5097" y="1356"/>
                  </a:lnTo>
                  <a:lnTo>
                    <a:pt x="5085" y="1320"/>
                  </a:lnTo>
                  <a:lnTo>
                    <a:pt x="5066" y="1327"/>
                  </a:lnTo>
                  <a:close/>
                  <a:moveTo>
                    <a:pt x="5040" y="1256"/>
                  </a:moveTo>
                  <a:lnTo>
                    <a:pt x="5054" y="1292"/>
                  </a:lnTo>
                  <a:lnTo>
                    <a:pt x="5071" y="1285"/>
                  </a:lnTo>
                  <a:lnTo>
                    <a:pt x="5056" y="1249"/>
                  </a:lnTo>
                  <a:lnTo>
                    <a:pt x="5040" y="1256"/>
                  </a:lnTo>
                  <a:close/>
                  <a:moveTo>
                    <a:pt x="5014" y="1185"/>
                  </a:moveTo>
                  <a:lnTo>
                    <a:pt x="5026" y="1221"/>
                  </a:lnTo>
                  <a:lnTo>
                    <a:pt x="5045" y="1214"/>
                  </a:lnTo>
                  <a:lnTo>
                    <a:pt x="5030" y="1178"/>
                  </a:lnTo>
                  <a:lnTo>
                    <a:pt x="5014" y="1185"/>
                  </a:lnTo>
                  <a:close/>
                  <a:moveTo>
                    <a:pt x="4985" y="1114"/>
                  </a:moveTo>
                  <a:lnTo>
                    <a:pt x="5000" y="1150"/>
                  </a:lnTo>
                  <a:lnTo>
                    <a:pt x="5016" y="1143"/>
                  </a:lnTo>
                  <a:lnTo>
                    <a:pt x="5004" y="1107"/>
                  </a:lnTo>
                  <a:lnTo>
                    <a:pt x="4985" y="1114"/>
                  </a:lnTo>
                  <a:close/>
                  <a:moveTo>
                    <a:pt x="4959" y="1043"/>
                  </a:moveTo>
                  <a:lnTo>
                    <a:pt x="4974" y="1079"/>
                  </a:lnTo>
                  <a:lnTo>
                    <a:pt x="4990" y="1072"/>
                  </a:lnTo>
                  <a:lnTo>
                    <a:pt x="4978" y="1036"/>
                  </a:lnTo>
                  <a:lnTo>
                    <a:pt x="4959" y="1043"/>
                  </a:lnTo>
                  <a:close/>
                  <a:moveTo>
                    <a:pt x="4933" y="972"/>
                  </a:moveTo>
                  <a:lnTo>
                    <a:pt x="4945" y="1008"/>
                  </a:lnTo>
                  <a:lnTo>
                    <a:pt x="4964" y="1001"/>
                  </a:lnTo>
                  <a:lnTo>
                    <a:pt x="4950" y="965"/>
                  </a:lnTo>
                  <a:lnTo>
                    <a:pt x="4933" y="972"/>
                  </a:lnTo>
                  <a:close/>
                  <a:moveTo>
                    <a:pt x="4907" y="901"/>
                  </a:moveTo>
                  <a:lnTo>
                    <a:pt x="4919" y="937"/>
                  </a:lnTo>
                  <a:lnTo>
                    <a:pt x="4938" y="930"/>
                  </a:lnTo>
                  <a:lnTo>
                    <a:pt x="4924" y="894"/>
                  </a:lnTo>
                  <a:lnTo>
                    <a:pt x="4907" y="901"/>
                  </a:lnTo>
                  <a:close/>
                  <a:moveTo>
                    <a:pt x="4870" y="849"/>
                  </a:moveTo>
                  <a:lnTo>
                    <a:pt x="4891" y="859"/>
                  </a:lnTo>
                  <a:lnTo>
                    <a:pt x="4893" y="866"/>
                  </a:lnTo>
                  <a:lnTo>
                    <a:pt x="4910" y="859"/>
                  </a:lnTo>
                  <a:lnTo>
                    <a:pt x="4905" y="845"/>
                  </a:lnTo>
                  <a:lnTo>
                    <a:pt x="4877" y="833"/>
                  </a:lnTo>
                  <a:lnTo>
                    <a:pt x="4870" y="849"/>
                  </a:lnTo>
                  <a:lnTo>
                    <a:pt x="4870" y="849"/>
                  </a:lnTo>
                  <a:close/>
                  <a:moveTo>
                    <a:pt x="4801" y="821"/>
                  </a:moveTo>
                  <a:lnTo>
                    <a:pt x="4836" y="835"/>
                  </a:lnTo>
                  <a:lnTo>
                    <a:pt x="4844" y="819"/>
                  </a:lnTo>
                  <a:lnTo>
                    <a:pt x="4808" y="805"/>
                  </a:lnTo>
                  <a:lnTo>
                    <a:pt x="4801" y="821"/>
                  </a:lnTo>
                  <a:close/>
                  <a:moveTo>
                    <a:pt x="4730" y="793"/>
                  </a:moveTo>
                  <a:lnTo>
                    <a:pt x="4765" y="807"/>
                  </a:lnTo>
                  <a:lnTo>
                    <a:pt x="4773" y="790"/>
                  </a:lnTo>
                  <a:lnTo>
                    <a:pt x="4737" y="776"/>
                  </a:lnTo>
                  <a:lnTo>
                    <a:pt x="4730" y="793"/>
                  </a:lnTo>
                  <a:close/>
                  <a:moveTo>
                    <a:pt x="4659" y="764"/>
                  </a:moveTo>
                  <a:lnTo>
                    <a:pt x="4695" y="778"/>
                  </a:lnTo>
                  <a:lnTo>
                    <a:pt x="4702" y="762"/>
                  </a:lnTo>
                  <a:lnTo>
                    <a:pt x="4666" y="748"/>
                  </a:lnTo>
                  <a:lnTo>
                    <a:pt x="4659" y="764"/>
                  </a:lnTo>
                  <a:close/>
                  <a:moveTo>
                    <a:pt x="4590" y="736"/>
                  </a:moveTo>
                  <a:lnTo>
                    <a:pt x="4626" y="750"/>
                  </a:lnTo>
                  <a:lnTo>
                    <a:pt x="4633" y="734"/>
                  </a:lnTo>
                  <a:lnTo>
                    <a:pt x="4598" y="719"/>
                  </a:lnTo>
                  <a:lnTo>
                    <a:pt x="4590" y="736"/>
                  </a:lnTo>
                  <a:close/>
                  <a:moveTo>
                    <a:pt x="4520" y="708"/>
                  </a:moveTo>
                  <a:lnTo>
                    <a:pt x="4555" y="722"/>
                  </a:lnTo>
                  <a:lnTo>
                    <a:pt x="4562" y="705"/>
                  </a:lnTo>
                  <a:lnTo>
                    <a:pt x="4527" y="691"/>
                  </a:lnTo>
                  <a:lnTo>
                    <a:pt x="4520" y="708"/>
                  </a:lnTo>
                  <a:close/>
                  <a:moveTo>
                    <a:pt x="4449" y="679"/>
                  </a:moveTo>
                  <a:lnTo>
                    <a:pt x="4484" y="693"/>
                  </a:lnTo>
                  <a:lnTo>
                    <a:pt x="4491" y="677"/>
                  </a:lnTo>
                  <a:lnTo>
                    <a:pt x="4456" y="663"/>
                  </a:lnTo>
                  <a:lnTo>
                    <a:pt x="4449" y="679"/>
                  </a:lnTo>
                  <a:close/>
                  <a:moveTo>
                    <a:pt x="4380" y="651"/>
                  </a:moveTo>
                  <a:lnTo>
                    <a:pt x="4416" y="665"/>
                  </a:lnTo>
                  <a:lnTo>
                    <a:pt x="4423" y="648"/>
                  </a:lnTo>
                  <a:lnTo>
                    <a:pt x="4387" y="634"/>
                  </a:lnTo>
                  <a:lnTo>
                    <a:pt x="4380" y="651"/>
                  </a:lnTo>
                  <a:close/>
                  <a:moveTo>
                    <a:pt x="4309" y="622"/>
                  </a:moveTo>
                  <a:lnTo>
                    <a:pt x="4345" y="637"/>
                  </a:lnTo>
                  <a:lnTo>
                    <a:pt x="4352" y="620"/>
                  </a:lnTo>
                  <a:lnTo>
                    <a:pt x="4316" y="606"/>
                  </a:lnTo>
                  <a:lnTo>
                    <a:pt x="4309" y="622"/>
                  </a:lnTo>
                  <a:close/>
                  <a:moveTo>
                    <a:pt x="4238" y="594"/>
                  </a:moveTo>
                  <a:lnTo>
                    <a:pt x="4274" y="608"/>
                  </a:lnTo>
                  <a:lnTo>
                    <a:pt x="4281" y="592"/>
                  </a:lnTo>
                  <a:lnTo>
                    <a:pt x="4245" y="577"/>
                  </a:lnTo>
                  <a:lnTo>
                    <a:pt x="4238" y="594"/>
                  </a:lnTo>
                  <a:close/>
                  <a:moveTo>
                    <a:pt x="4170" y="566"/>
                  </a:moveTo>
                  <a:lnTo>
                    <a:pt x="4205" y="580"/>
                  </a:lnTo>
                  <a:lnTo>
                    <a:pt x="4212" y="563"/>
                  </a:lnTo>
                  <a:lnTo>
                    <a:pt x="4177" y="549"/>
                  </a:lnTo>
                  <a:lnTo>
                    <a:pt x="4170" y="566"/>
                  </a:lnTo>
                  <a:close/>
                  <a:moveTo>
                    <a:pt x="4099" y="537"/>
                  </a:moveTo>
                  <a:lnTo>
                    <a:pt x="4134" y="551"/>
                  </a:lnTo>
                  <a:lnTo>
                    <a:pt x="4141" y="535"/>
                  </a:lnTo>
                  <a:lnTo>
                    <a:pt x="4106" y="521"/>
                  </a:lnTo>
                  <a:lnTo>
                    <a:pt x="4099" y="537"/>
                  </a:lnTo>
                  <a:close/>
                  <a:moveTo>
                    <a:pt x="4030" y="509"/>
                  </a:moveTo>
                  <a:lnTo>
                    <a:pt x="4063" y="523"/>
                  </a:lnTo>
                  <a:lnTo>
                    <a:pt x="4070" y="507"/>
                  </a:lnTo>
                  <a:lnTo>
                    <a:pt x="4037" y="492"/>
                  </a:lnTo>
                  <a:lnTo>
                    <a:pt x="4030" y="509"/>
                  </a:lnTo>
                  <a:close/>
                  <a:moveTo>
                    <a:pt x="3959" y="480"/>
                  </a:moveTo>
                  <a:lnTo>
                    <a:pt x="3995" y="495"/>
                  </a:lnTo>
                  <a:lnTo>
                    <a:pt x="4002" y="478"/>
                  </a:lnTo>
                  <a:lnTo>
                    <a:pt x="3966" y="464"/>
                  </a:lnTo>
                  <a:lnTo>
                    <a:pt x="3959" y="480"/>
                  </a:lnTo>
                  <a:close/>
                  <a:moveTo>
                    <a:pt x="3888" y="452"/>
                  </a:moveTo>
                  <a:lnTo>
                    <a:pt x="3924" y="466"/>
                  </a:lnTo>
                  <a:lnTo>
                    <a:pt x="3931" y="450"/>
                  </a:lnTo>
                  <a:lnTo>
                    <a:pt x="3895" y="436"/>
                  </a:lnTo>
                  <a:lnTo>
                    <a:pt x="3888" y="452"/>
                  </a:lnTo>
                  <a:close/>
                  <a:moveTo>
                    <a:pt x="3820" y="424"/>
                  </a:moveTo>
                  <a:lnTo>
                    <a:pt x="3853" y="438"/>
                  </a:lnTo>
                  <a:lnTo>
                    <a:pt x="3860" y="421"/>
                  </a:lnTo>
                  <a:lnTo>
                    <a:pt x="3827" y="407"/>
                  </a:lnTo>
                  <a:lnTo>
                    <a:pt x="3820" y="424"/>
                  </a:lnTo>
                  <a:close/>
                  <a:moveTo>
                    <a:pt x="3749" y="395"/>
                  </a:moveTo>
                  <a:lnTo>
                    <a:pt x="3784" y="410"/>
                  </a:lnTo>
                  <a:lnTo>
                    <a:pt x="3791" y="393"/>
                  </a:lnTo>
                  <a:lnTo>
                    <a:pt x="3756" y="379"/>
                  </a:lnTo>
                  <a:lnTo>
                    <a:pt x="3749" y="395"/>
                  </a:lnTo>
                  <a:close/>
                  <a:moveTo>
                    <a:pt x="3678" y="367"/>
                  </a:moveTo>
                  <a:lnTo>
                    <a:pt x="3713" y="381"/>
                  </a:lnTo>
                  <a:lnTo>
                    <a:pt x="3720" y="365"/>
                  </a:lnTo>
                  <a:lnTo>
                    <a:pt x="3685" y="348"/>
                  </a:lnTo>
                  <a:lnTo>
                    <a:pt x="3678" y="367"/>
                  </a:lnTo>
                  <a:close/>
                  <a:moveTo>
                    <a:pt x="3609" y="339"/>
                  </a:moveTo>
                  <a:lnTo>
                    <a:pt x="3642" y="353"/>
                  </a:lnTo>
                  <a:lnTo>
                    <a:pt x="3649" y="334"/>
                  </a:lnTo>
                  <a:lnTo>
                    <a:pt x="3616" y="320"/>
                  </a:lnTo>
                  <a:lnTo>
                    <a:pt x="3609" y="339"/>
                  </a:lnTo>
                  <a:close/>
                  <a:moveTo>
                    <a:pt x="3538" y="310"/>
                  </a:moveTo>
                  <a:lnTo>
                    <a:pt x="3574" y="324"/>
                  </a:lnTo>
                  <a:lnTo>
                    <a:pt x="3581" y="305"/>
                  </a:lnTo>
                  <a:lnTo>
                    <a:pt x="3545" y="291"/>
                  </a:lnTo>
                  <a:lnTo>
                    <a:pt x="3538" y="310"/>
                  </a:lnTo>
                  <a:close/>
                  <a:moveTo>
                    <a:pt x="3467" y="282"/>
                  </a:moveTo>
                  <a:lnTo>
                    <a:pt x="3503" y="296"/>
                  </a:lnTo>
                  <a:lnTo>
                    <a:pt x="3510" y="277"/>
                  </a:lnTo>
                  <a:lnTo>
                    <a:pt x="3474" y="263"/>
                  </a:lnTo>
                  <a:lnTo>
                    <a:pt x="3467" y="282"/>
                  </a:lnTo>
                  <a:close/>
                  <a:moveTo>
                    <a:pt x="3399" y="253"/>
                  </a:moveTo>
                  <a:lnTo>
                    <a:pt x="3432" y="268"/>
                  </a:lnTo>
                  <a:lnTo>
                    <a:pt x="3439" y="249"/>
                  </a:lnTo>
                  <a:lnTo>
                    <a:pt x="3406" y="235"/>
                  </a:lnTo>
                  <a:lnTo>
                    <a:pt x="3399" y="253"/>
                  </a:lnTo>
                  <a:close/>
                  <a:moveTo>
                    <a:pt x="3328" y="225"/>
                  </a:moveTo>
                  <a:lnTo>
                    <a:pt x="3363" y="239"/>
                  </a:lnTo>
                  <a:lnTo>
                    <a:pt x="3370" y="220"/>
                  </a:lnTo>
                  <a:lnTo>
                    <a:pt x="3335" y="206"/>
                  </a:lnTo>
                  <a:lnTo>
                    <a:pt x="3328" y="225"/>
                  </a:lnTo>
                  <a:close/>
                  <a:moveTo>
                    <a:pt x="3257" y="197"/>
                  </a:moveTo>
                  <a:lnTo>
                    <a:pt x="3292" y="211"/>
                  </a:lnTo>
                  <a:lnTo>
                    <a:pt x="3299" y="192"/>
                  </a:lnTo>
                  <a:lnTo>
                    <a:pt x="3264" y="178"/>
                  </a:lnTo>
                  <a:lnTo>
                    <a:pt x="3257" y="197"/>
                  </a:lnTo>
                  <a:close/>
                  <a:moveTo>
                    <a:pt x="3188" y="168"/>
                  </a:moveTo>
                  <a:lnTo>
                    <a:pt x="3224" y="182"/>
                  </a:lnTo>
                  <a:lnTo>
                    <a:pt x="3231" y="164"/>
                  </a:lnTo>
                  <a:lnTo>
                    <a:pt x="3195" y="149"/>
                  </a:lnTo>
                  <a:lnTo>
                    <a:pt x="3188" y="168"/>
                  </a:lnTo>
                  <a:close/>
                  <a:moveTo>
                    <a:pt x="3117" y="140"/>
                  </a:moveTo>
                  <a:lnTo>
                    <a:pt x="3153" y="154"/>
                  </a:lnTo>
                  <a:lnTo>
                    <a:pt x="3160" y="135"/>
                  </a:lnTo>
                  <a:lnTo>
                    <a:pt x="3124" y="121"/>
                  </a:lnTo>
                  <a:lnTo>
                    <a:pt x="3117" y="140"/>
                  </a:lnTo>
                  <a:close/>
                  <a:moveTo>
                    <a:pt x="3046" y="112"/>
                  </a:moveTo>
                  <a:lnTo>
                    <a:pt x="3082" y="126"/>
                  </a:lnTo>
                  <a:lnTo>
                    <a:pt x="3089" y="107"/>
                  </a:lnTo>
                  <a:lnTo>
                    <a:pt x="3053" y="93"/>
                  </a:lnTo>
                  <a:lnTo>
                    <a:pt x="3046" y="112"/>
                  </a:lnTo>
                  <a:close/>
                  <a:moveTo>
                    <a:pt x="2978" y="83"/>
                  </a:moveTo>
                  <a:lnTo>
                    <a:pt x="3013" y="97"/>
                  </a:lnTo>
                  <a:lnTo>
                    <a:pt x="3020" y="78"/>
                  </a:lnTo>
                  <a:lnTo>
                    <a:pt x="2985" y="64"/>
                  </a:lnTo>
                  <a:lnTo>
                    <a:pt x="2978" y="83"/>
                  </a:lnTo>
                  <a:close/>
                  <a:moveTo>
                    <a:pt x="2907" y="55"/>
                  </a:moveTo>
                  <a:lnTo>
                    <a:pt x="2942" y="69"/>
                  </a:lnTo>
                  <a:lnTo>
                    <a:pt x="2949" y="50"/>
                  </a:lnTo>
                  <a:lnTo>
                    <a:pt x="2914" y="36"/>
                  </a:lnTo>
                  <a:lnTo>
                    <a:pt x="2907" y="55"/>
                  </a:lnTo>
                  <a:close/>
                  <a:moveTo>
                    <a:pt x="2836" y="26"/>
                  </a:moveTo>
                  <a:lnTo>
                    <a:pt x="2871" y="41"/>
                  </a:lnTo>
                  <a:lnTo>
                    <a:pt x="2878" y="22"/>
                  </a:lnTo>
                  <a:lnTo>
                    <a:pt x="2843" y="7"/>
                  </a:lnTo>
                  <a:lnTo>
                    <a:pt x="2836" y="26"/>
                  </a:lnTo>
                  <a:close/>
                  <a:moveTo>
                    <a:pt x="2772" y="31"/>
                  </a:moveTo>
                  <a:lnTo>
                    <a:pt x="2807" y="19"/>
                  </a:lnTo>
                  <a:lnTo>
                    <a:pt x="2803" y="0"/>
                  </a:lnTo>
                  <a:lnTo>
                    <a:pt x="2767" y="15"/>
                  </a:lnTo>
                  <a:lnTo>
                    <a:pt x="2772" y="31"/>
                  </a:lnTo>
                  <a:close/>
                  <a:moveTo>
                    <a:pt x="2701" y="57"/>
                  </a:moveTo>
                  <a:lnTo>
                    <a:pt x="2737" y="45"/>
                  </a:lnTo>
                  <a:lnTo>
                    <a:pt x="2732" y="26"/>
                  </a:lnTo>
                  <a:lnTo>
                    <a:pt x="2696" y="41"/>
                  </a:lnTo>
                  <a:lnTo>
                    <a:pt x="2701" y="57"/>
                  </a:lnTo>
                  <a:close/>
                  <a:moveTo>
                    <a:pt x="2630" y="83"/>
                  </a:moveTo>
                  <a:lnTo>
                    <a:pt x="2666" y="71"/>
                  </a:lnTo>
                  <a:lnTo>
                    <a:pt x="2661" y="52"/>
                  </a:lnTo>
                  <a:lnTo>
                    <a:pt x="2625" y="67"/>
                  </a:lnTo>
                  <a:lnTo>
                    <a:pt x="2630" y="83"/>
                  </a:lnTo>
                  <a:close/>
                  <a:moveTo>
                    <a:pt x="2559" y="109"/>
                  </a:moveTo>
                  <a:lnTo>
                    <a:pt x="2595" y="97"/>
                  </a:lnTo>
                  <a:lnTo>
                    <a:pt x="2590" y="78"/>
                  </a:lnTo>
                  <a:lnTo>
                    <a:pt x="2554" y="93"/>
                  </a:lnTo>
                  <a:lnTo>
                    <a:pt x="2559" y="109"/>
                  </a:lnTo>
                  <a:close/>
                  <a:moveTo>
                    <a:pt x="2488" y="135"/>
                  </a:moveTo>
                  <a:lnTo>
                    <a:pt x="2524" y="123"/>
                  </a:lnTo>
                  <a:lnTo>
                    <a:pt x="2519" y="104"/>
                  </a:lnTo>
                  <a:lnTo>
                    <a:pt x="2483" y="119"/>
                  </a:lnTo>
                  <a:lnTo>
                    <a:pt x="2488" y="135"/>
                  </a:lnTo>
                  <a:close/>
                  <a:moveTo>
                    <a:pt x="2417" y="161"/>
                  </a:moveTo>
                  <a:lnTo>
                    <a:pt x="2453" y="149"/>
                  </a:lnTo>
                  <a:lnTo>
                    <a:pt x="2448" y="130"/>
                  </a:lnTo>
                  <a:lnTo>
                    <a:pt x="2413" y="145"/>
                  </a:lnTo>
                  <a:lnTo>
                    <a:pt x="2417" y="161"/>
                  </a:lnTo>
                  <a:close/>
                  <a:moveTo>
                    <a:pt x="2346" y="187"/>
                  </a:moveTo>
                  <a:lnTo>
                    <a:pt x="2382" y="175"/>
                  </a:lnTo>
                  <a:lnTo>
                    <a:pt x="2375" y="156"/>
                  </a:lnTo>
                  <a:lnTo>
                    <a:pt x="2339" y="171"/>
                  </a:lnTo>
                  <a:lnTo>
                    <a:pt x="2346" y="187"/>
                  </a:lnTo>
                  <a:close/>
                  <a:moveTo>
                    <a:pt x="2275" y="213"/>
                  </a:moveTo>
                  <a:lnTo>
                    <a:pt x="2311" y="201"/>
                  </a:lnTo>
                  <a:lnTo>
                    <a:pt x="2304" y="182"/>
                  </a:lnTo>
                  <a:lnTo>
                    <a:pt x="2268" y="197"/>
                  </a:lnTo>
                  <a:lnTo>
                    <a:pt x="2275" y="213"/>
                  </a:lnTo>
                  <a:close/>
                  <a:moveTo>
                    <a:pt x="2204" y="239"/>
                  </a:moveTo>
                  <a:lnTo>
                    <a:pt x="2240" y="227"/>
                  </a:lnTo>
                  <a:lnTo>
                    <a:pt x="2233" y="208"/>
                  </a:lnTo>
                  <a:lnTo>
                    <a:pt x="2197" y="223"/>
                  </a:lnTo>
                  <a:lnTo>
                    <a:pt x="2204" y="239"/>
                  </a:lnTo>
                  <a:close/>
                  <a:moveTo>
                    <a:pt x="2133" y="265"/>
                  </a:moveTo>
                  <a:lnTo>
                    <a:pt x="2169" y="253"/>
                  </a:lnTo>
                  <a:lnTo>
                    <a:pt x="2162" y="235"/>
                  </a:lnTo>
                  <a:lnTo>
                    <a:pt x="2126" y="249"/>
                  </a:lnTo>
                  <a:lnTo>
                    <a:pt x="2133" y="265"/>
                  </a:lnTo>
                  <a:close/>
                  <a:moveTo>
                    <a:pt x="2063" y="294"/>
                  </a:moveTo>
                  <a:lnTo>
                    <a:pt x="2098" y="279"/>
                  </a:lnTo>
                  <a:lnTo>
                    <a:pt x="2091" y="263"/>
                  </a:lnTo>
                  <a:lnTo>
                    <a:pt x="2055" y="275"/>
                  </a:lnTo>
                  <a:lnTo>
                    <a:pt x="2063" y="294"/>
                  </a:lnTo>
                  <a:close/>
                  <a:moveTo>
                    <a:pt x="1992" y="320"/>
                  </a:moveTo>
                  <a:lnTo>
                    <a:pt x="2027" y="305"/>
                  </a:lnTo>
                  <a:lnTo>
                    <a:pt x="2020" y="289"/>
                  </a:lnTo>
                  <a:lnTo>
                    <a:pt x="1985" y="301"/>
                  </a:lnTo>
                  <a:lnTo>
                    <a:pt x="1992" y="320"/>
                  </a:lnTo>
                  <a:close/>
                  <a:moveTo>
                    <a:pt x="1921" y="346"/>
                  </a:moveTo>
                  <a:lnTo>
                    <a:pt x="1956" y="331"/>
                  </a:lnTo>
                  <a:lnTo>
                    <a:pt x="1949" y="315"/>
                  </a:lnTo>
                  <a:lnTo>
                    <a:pt x="1914" y="327"/>
                  </a:lnTo>
                  <a:lnTo>
                    <a:pt x="1921" y="346"/>
                  </a:lnTo>
                  <a:close/>
                  <a:moveTo>
                    <a:pt x="1850" y="372"/>
                  </a:moveTo>
                  <a:lnTo>
                    <a:pt x="1885" y="357"/>
                  </a:lnTo>
                  <a:lnTo>
                    <a:pt x="1878" y="341"/>
                  </a:lnTo>
                  <a:lnTo>
                    <a:pt x="1843" y="353"/>
                  </a:lnTo>
                  <a:lnTo>
                    <a:pt x="1850" y="372"/>
                  </a:lnTo>
                  <a:close/>
                  <a:moveTo>
                    <a:pt x="1779" y="398"/>
                  </a:moveTo>
                  <a:lnTo>
                    <a:pt x="1814" y="384"/>
                  </a:lnTo>
                  <a:lnTo>
                    <a:pt x="1807" y="367"/>
                  </a:lnTo>
                  <a:lnTo>
                    <a:pt x="1772" y="379"/>
                  </a:lnTo>
                  <a:lnTo>
                    <a:pt x="1779" y="398"/>
                  </a:lnTo>
                  <a:close/>
                  <a:moveTo>
                    <a:pt x="1708" y="424"/>
                  </a:moveTo>
                  <a:lnTo>
                    <a:pt x="1743" y="410"/>
                  </a:lnTo>
                  <a:lnTo>
                    <a:pt x="1736" y="393"/>
                  </a:lnTo>
                  <a:lnTo>
                    <a:pt x="1701" y="405"/>
                  </a:lnTo>
                  <a:lnTo>
                    <a:pt x="1708" y="424"/>
                  </a:lnTo>
                  <a:close/>
                  <a:moveTo>
                    <a:pt x="1637" y="450"/>
                  </a:moveTo>
                  <a:lnTo>
                    <a:pt x="1672" y="436"/>
                  </a:lnTo>
                  <a:lnTo>
                    <a:pt x="1665" y="419"/>
                  </a:lnTo>
                  <a:lnTo>
                    <a:pt x="1630" y="431"/>
                  </a:lnTo>
                  <a:lnTo>
                    <a:pt x="1637" y="450"/>
                  </a:lnTo>
                  <a:close/>
                  <a:moveTo>
                    <a:pt x="1566" y="476"/>
                  </a:moveTo>
                  <a:lnTo>
                    <a:pt x="1601" y="462"/>
                  </a:lnTo>
                  <a:lnTo>
                    <a:pt x="1594" y="445"/>
                  </a:lnTo>
                  <a:lnTo>
                    <a:pt x="1559" y="457"/>
                  </a:lnTo>
                  <a:lnTo>
                    <a:pt x="1566" y="476"/>
                  </a:lnTo>
                  <a:close/>
                  <a:moveTo>
                    <a:pt x="1495" y="502"/>
                  </a:moveTo>
                  <a:lnTo>
                    <a:pt x="1530" y="488"/>
                  </a:lnTo>
                  <a:lnTo>
                    <a:pt x="1523" y="471"/>
                  </a:lnTo>
                  <a:lnTo>
                    <a:pt x="1488" y="483"/>
                  </a:lnTo>
                  <a:lnTo>
                    <a:pt x="1495" y="502"/>
                  </a:lnTo>
                  <a:close/>
                  <a:moveTo>
                    <a:pt x="1424" y="528"/>
                  </a:moveTo>
                  <a:lnTo>
                    <a:pt x="1460" y="514"/>
                  </a:lnTo>
                  <a:lnTo>
                    <a:pt x="1452" y="497"/>
                  </a:lnTo>
                  <a:lnTo>
                    <a:pt x="1417" y="509"/>
                  </a:lnTo>
                  <a:lnTo>
                    <a:pt x="1424" y="528"/>
                  </a:lnTo>
                  <a:close/>
                  <a:moveTo>
                    <a:pt x="1353" y="554"/>
                  </a:moveTo>
                  <a:lnTo>
                    <a:pt x="1389" y="540"/>
                  </a:lnTo>
                  <a:lnTo>
                    <a:pt x="1381" y="523"/>
                  </a:lnTo>
                  <a:lnTo>
                    <a:pt x="1346" y="535"/>
                  </a:lnTo>
                  <a:lnTo>
                    <a:pt x="1353" y="554"/>
                  </a:lnTo>
                  <a:close/>
                  <a:moveTo>
                    <a:pt x="1282" y="580"/>
                  </a:moveTo>
                  <a:lnTo>
                    <a:pt x="1318" y="566"/>
                  </a:lnTo>
                  <a:lnTo>
                    <a:pt x="1311" y="549"/>
                  </a:lnTo>
                  <a:lnTo>
                    <a:pt x="1275" y="563"/>
                  </a:lnTo>
                  <a:lnTo>
                    <a:pt x="1282" y="580"/>
                  </a:lnTo>
                  <a:close/>
                  <a:moveTo>
                    <a:pt x="1211" y="606"/>
                  </a:moveTo>
                  <a:lnTo>
                    <a:pt x="1247" y="594"/>
                  </a:lnTo>
                  <a:lnTo>
                    <a:pt x="1240" y="575"/>
                  </a:lnTo>
                  <a:lnTo>
                    <a:pt x="1204" y="589"/>
                  </a:lnTo>
                  <a:lnTo>
                    <a:pt x="1211" y="606"/>
                  </a:lnTo>
                  <a:close/>
                  <a:moveTo>
                    <a:pt x="1140" y="632"/>
                  </a:moveTo>
                  <a:lnTo>
                    <a:pt x="1176" y="620"/>
                  </a:lnTo>
                  <a:lnTo>
                    <a:pt x="1169" y="601"/>
                  </a:lnTo>
                  <a:lnTo>
                    <a:pt x="1133" y="615"/>
                  </a:lnTo>
                  <a:lnTo>
                    <a:pt x="1140" y="632"/>
                  </a:lnTo>
                  <a:close/>
                  <a:moveTo>
                    <a:pt x="1069" y="658"/>
                  </a:moveTo>
                  <a:lnTo>
                    <a:pt x="1105" y="646"/>
                  </a:lnTo>
                  <a:lnTo>
                    <a:pt x="1098" y="627"/>
                  </a:lnTo>
                  <a:lnTo>
                    <a:pt x="1062" y="641"/>
                  </a:lnTo>
                  <a:lnTo>
                    <a:pt x="1069" y="658"/>
                  </a:lnTo>
                  <a:close/>
                  <a:moveTo>
                    <a:pt x="998" y="684"/>
                  </a:moveTo>
                  <a:lnTo>
                    <a:pt x="1034" y="672"/>
                  </a:lnTo>
                  <a:lnTo>
                    <a:pt x="1027" y="653"/>
                  </a:lnTo>
                  <a:lnTo>
                    <a:pt x="991" y="667"/>
                  </a:lnTo>
                  <a:lnTo>
                    <a:pt x="998" y="684"/>
                  </a:lnTo>
                  <a:close/>
                  <a:moveTo>
                    <a:pt x="927" y="710"/>
                  </a:moveTo>
                  <a:lnTo>
                    <a:pt x="963" y="698"/>
                  </a:lnTo>
                  <a:lnTo>
                    <a:pt x="956" y="679"/>
                  </a:lnTo>
                  <a:lnTo>
                    <a:pt x="920" y="693"/>
                  </a:lnTo>
                  <a:lnTo>
                    <a:pt x="927" y="710"/>
                  </a:lnTo>
                  <a:close/>
                  <a:moveTo>
                    <a:pt x="856" y="736"/>
                  </a:moveTo>
                  <a:lnTo>
                    <a:pt x="892" y="724"/>
                  </a:lnTo>
                  <a:lnTo>
                    <a:pt x="885" y="705"/>
                  </a:lnTo>
                  <a:lnTo>
                    <a:pt x="849" y="719"/>
                  </a:lnTo>
                  <a:lnTo>
                    <a:pt x="856" y="736"/>
                  </a:lnTo>
                  <a:close/>
                  <a:moveTo>
                    <a:pt x="783" y="762"/>
                  </a:moveTo>
                  <a:lnTo>
                    <a:pt x="821" y="750"/>
                  </a:lnTo>
                  <a:lnTo>
                    <a:pt x="814" y="731"/>
                  </a:lnTo>
                  <a:lnTo>
                    <a:pt x="778" y="745"/>
                  </a:lnTo>
                  <a:lnTo>
                    <a:pt x="783" y="762"/>
                  </a:lnTo>
                  <a:close/>
                  <a:moveTo>
                    <a:pt x="760" y="823"/>
                  </a:moveTo>
                  <a:lnTo>
                    <a:pt x="771" y="788"/>
                  </a:lnTo>
                  <a:lnTo>
                    <a:pt x="755" y="781"/>
                  </a:lnTo>
                  <a:lnTo>
                    <a:pt x="741" y="816"/>
                  </a:lnTo>
                  <a:lnTo>
                    <a:pt x="760" y="823"/>
                  </a:lnTo>
                  <a:close/>
                  <a:moveTo>
                    <a:pt x="734" y="894"/>
                  </a:moveTo>
                  <a:lnTo>
                    <a:pt x="745" y="859"/>
                  </a:lnTo>
                  <a:lnTo>
                    <a:pt x="729" y="852"/>
                  </a:lnTo>
                  <a:lnTo>
                    <a:pt x="715" y="887"/>
                  </a:lnTo>
                  <a:lnTo>
                    <a:pt x="734" y="894"/>
                  </a:lnTo>
                  <a:close/>
                  <a:moveTo>
                    <a:pt x="705" y="965"/>
                  </a:moveTo>
                  <a:lnTo>
                    <a:pt x="719" y="930"/>
                  </a:lnTo>
                  <a:lnTo>
                    <a:pt x="703" y="923"/>
                  </a:lnTo>
                  <a:lnTo>
                    <a:pt x="689" y="958"/>
                  </a:lnTo>
                  <a:lnTo>
                    <a:pt x="705" y="965"/>
                  </a:lnTo>
                  <a:close/>
                  <a:moveTo>
                    <a:pt x="679" y="1036"/>
                  </a:moveTo>
                  <a:lnTo>
                    <a:pt x="693" y="1001"/>
                  </a:lnTo>
                  <a:lnTo>
                    <a:pt x="674" y="994"/>
                  </a:lnTo>
                  <a:lnTo>
                    <a:pt x="663" y="1029"/>
                  </a:lnTo>
                  <a:lnTo>
                    <a:pt x="679" y="1036"/>
                  </a:lnTo>
                  <a:close/>
                  <a:moveTo>
                    <a:pt x="653" y="1107"/>
                  </a:moveTo>
                  <a:lnTo>
                    <a:pt x="667" y="1072"/>
                  </a:lnTo>
                  <a:lnTo>
                    <a:pt x="648" y="1065"/>
                  </a:lnTo>
                  <a:lnTo>
                    <a:pt x="637" y="1100"/>
                  </a:lnTo>
                  <a:lnTo>
                    <a:pt x="653" y="1107"/>
                  </a:lnTo>
                  <a:close/>
                  <a:moveTo>
                    <a:pt x="627" y="1178"/>
                  </a:moveTo>
                  <a:lnTo>
                    <a:pt x="641" y="1143"/>
                  </a:lnTo>
                  <a:lnTo>
                    <a:pt x="622" y="1136"/>
                  </a:lnTo>
                  <a:lnTo>
                    <a:pt x="608" y="1171"/>
                  </a:lnTo>
                  <a:lnTo>
                    <a:pt x="627" y="1178"/>
                  </a:lnTo>
                  <a:close/>
                  <a:moveTo>
                    <a:pt x="601" y="1249"/>
                  </a:moveTo>
                  <a:lnTo>
                    <a:pt x="613" y="1214"/>
                  </a:lnTo>
                  <a:lnTo>
                    <a:pt x="596" y="1207"/>
                  </a:lnTo>
                  <a:lnTo>
                    <a:pt x="582" y="1242"/>
                  </a:lnTo>
                  <a:lnTo>
                    <a:pt x="601" y="1249"/>
                  </a:lnTo>
                  <a:close/>
                  <a:moveTo>
                    <a:pt x="575" y="1320"/>
                  </a:moveTo>
                  <a:lnTo>
                    <a:pt x="587" y="1285"/>
                  </a:lnTo>
                  <a:lnTo>
                    <a:pt x="570" y="1278"/>
                  </a:lnTo>
                  <a:lnTo>
                    <a:pt x="556" y="1313"/>
                  </a:lnTo>
                  <a:lnTo>
                    <a:pt x="575" y="1320"/>
                  </a:lnTo>
                  <a:close/>
                  <a:moveTo>
                    <a:pt x="547" y="1391"/>
                  </a:moveTo>
                  <a:lnTo>
                    <a:pt x="561" y="1356"/>
                  </a:lnTo>
                  <a:lnTo>
                    <a:pt x="542" y="1348"/>
                  </a:lnTo>
                  <a:lnTo>
                    <a:pt x="530" y="1384"/>
                  </a:lnTo>
                  <a:lnTo>
                    <a:pt x="547" y="1391"/>
                  </a:lnTo>
                  <a:close/>
                  <a:moveTo>
                    <a:pt x="521" y="1462"/>
                  </a:moveTo>
                  <a:lnTo>
                    <a:pt x="535" y="1427"/>
                  </a:lnTo>
                  <a:lnTo>
                    <a:pt x="516" y="1419"/>
                  </a:lnTo>
                  <a:lnTo>
                    <a:pt x="504" y="1455"/>
                  </a:lnTo>
                  <a:lnTo>
                    <a:pt x="521" y="1462"/>
                  </a:lnTo>
                  <a:close/>
                  <a:moveTo>
                    <a:pt x="495" y="1533"/>
                  </a:moveTo>
                  <a:lnTo>
                    <a:pt x="509" y="1498"/>
                  </a:lnTo>
                  <a:lnTo>
                    <a:pt x="490" y="1490"/>
                  </a:lnTo>
                  <a:lnTo>
                    <a:pt x="478" y="1526"/>
                  </a:lnTo>
                  <a:lnTo>
                    <a:pt x="495" y="1533"/>
                  </a:lnTo>
                  <a:close/>
                  <a:moveTo>
                    <a:pt x="469" y="1604"/>
                  </a:moveTo>
                  <a:lnTo>
                    <a:pt x="480" y="1568"/>
                  </a:lnTo>
                  <a:lnTo>
                    <a:pt x="464" y="1561"/>
                  </a:lnTo>
                  <a:lnTo>
                    <a:pt x="450" y="1597"/>
                  </a:lnTo>
                  <a:lnTo>
                    <a:pt x="469" y="1604"/>
                  </a:lnTo>
                  <a:close/>
                  <a:moveTo>
                    <a:pt x="443" y="1675"/>
                  </a:moveTo>
                  <a:lnTo>
                    <a:pt x="454" y="1639"/>
                  </a:lnTo>
                  <a:lnTo>
                    <a:pt x="438" y="1632"/>
                  </a:lnTo>
                  <a:lnTo>
                    <a:pt x="424" y="1668"/>
                  </a:lnTo>
                  <a:lnTo>
                    <a:pt x="443" y="1675"/>
                  </a:lnTo>
                  <a:close/>
                  <a:moveTo>
                    <a:pt x="417" y="1746"/>
                  </a:moveTo>
                  <a:lnTo>
                    <a:pt x="428" y="1710"/>
                  </a:lnTo>
                  <a:lnTo>
                    <a:pt x="412" y="1703"/>
                  </a:lnTo>
                  <a:lnTo>
                    <a:pt x="398" y="1739"/>
                  </a:lnTo>
                  <a:lnTo>
                    <a:pt x="417" y="1746"/>
                  </a:lnTo>
                  <a:close/>
                  <a:moveTo>
                    <a:pt x="388" y="1817"/>
                  </a:moveTo>
                  <a:lnTo>
                    <a:pt x="402" y="1781"/>
                  </a:lnTo>
                  <a:lnTo>
                    <a:pt x="384" y="1774"/>
                  </a:lnTo>
                  <a:lnTo>
                    <a:pt x="372" y="1810"/>
                  </a:lnTo>
                  <a:lnTo>
                    <a:pt x="388" y="1817"/>
                  </a:lnTo>
                  <a:close/>
                  <a:moveTo>
                    <a:pt x="362" y="1888"/>
                  </a:moveTo>
                  <a:lnTo>
                    <a:pt x="376" y="1852"/>
                  </a:lnTo>
                  <a:lnTo>
                    <a:pt x="358" y="1845"/>
                  </a:lnTo>
                  <a:lnTo>
                    <a:pt x="346" y="1881"/>
                  </a:lnTo>
                  <a:lnTo>
                    <a:pt x="362" y="1888"/>
                  </a:lnTo>
                  <a:close/>
                  <a:moveTo>
                    <a:pt x="336" y="1959"/>
                  </a:moveTo>
                  <a:lnTo>
                    <a:pt x="350" y="1923"/>
                  </a:lnTo>
                  <a:lnTo>
                    <a:pt x="332" y="1916"/>
                  </a:lnTo>
                  <a:lnTo>
                    <a:pt x="317" y="1952"/>
                  </a:lnTo>
                  <a:lnTo>
                    <a:pt x="336" y="1959"/>
                  </a:lnTo>
                  <a:close/>
                  <a:moveTo>
                    <a:pt x="310" y="2030"/>
                  </a:moveTo>
                  <a:lnTo>
                    <a:pt x="322" y="1994"/>
                  </a:lnTo>
                  <a:lnTo>
                    <a:pt x="306" y="1987"/>
                  </a:lnTo>
                  <a:lnTo>
                    <a:pt x="291" y="2023"/>
                  </a:lnTo>
                  <a:lnTo>
                    <a:pt x="310" y="2030"/>
                  </a:lnTo>
                  <a:close/>
                  <a:moveTo>
                    <a:pt x="284" y="2101"/>
                  </a:moveTo>
                  <a:lnTo>
                    <a:pt x="296" y="2065"/>
                  </a:lnTo>
                  <a:lnTo>
                    <a:pt x="279" y="2058"/>
                  </a:lnTo>
                  <a:lnTo>
                    <a:pt x="265" y="2094"/>
                  </a:lnTo>
                  <a:lnTo>
                    <a:pt x="284" y="2101"/>
                  </a:lnTo>
                  <a:close/>
                  <a:moveTo>
                    <a:pt x="256" y="2172"/>
                  </a:moveTo>
                  <a:lnTo>
                    <a:pt x="270" y="2136"/>
                  </a:lnTo>
                  <a:lnTo>
                    <a:pt x="253" y="2129"/>
                  </a:lnTo>
                  <a:lnTo>
                    <a:pt x="239" y="2164"/>
                  </a:lnTo>
                  <a:lnTo>
                    <a:pt x="256" y="2172"/>
                  </a:lnTo>
                  <a:close/>
                  <a:moveTo>
                    <a:pt x="230" y="2243"/>
                  </a:moveTo>
                  <a:lnTo>
                    <a:pt x="244" y="2207"/>
                  </a:lnTo>
                  <a:lnTo>
                    <a:pt x="225" y="2200"/>
                  </a:lnTo>
                  <a:lnTo>
                    <a:pt x="213" y="2235"/>
                  </a:lnTo>
                  <a:lnTo>
                    <a:pt x="230" y="2243"/>
                  </a:lnTo>
                  <a:close/>
                  <a:moveTo>
                    <a:pt x="204" y="2313"/>
                  </a:moveTo>
                  <a:lnTo>
                    <a:pt x="218" y="2278"/>
                  </a:lnTo>
                  <a:lnTo>
                    <a:pt x="199" y="2271"/>
                  </a:lnTo>
                  <a:lnTo>
                    <a:pt x="187" y="2306"/>
                  </a:lnTo>
                  <a:lnTo>
                    <a:pt x="204" y="2313"/>
                  </a:lnTo>
                  <a:close/>
                  <a:moveTo>
                    <a:pt x="178" y="2384"/>
                  </a:moveTo>
                  <a:lnTo>
                    <a:pt x="190" y="2349"/>
                  </a:lnTo>
                  <a:lnTo>
                    <a:pt x="173" y="2342"/>
                  </a:lnTo>
                  <a:lnTo>
                    <a:pt x="159" y="2377"/>
                  </a:lnTo>
                  <a:lnTo>
                    <a:pt x="178" y="2384"/>
                  </a:lnTo>
                  <a:close/>
                  <a:moveTo>
                    <a:pt x="152" y="2455"/>
                  </a:moveTo>
                  <a:lnTo>
                    <a:pt x="164" y="2420"/>
                  </a:lnTo>
                  <a:lnTo>
                    <a:pt x="147" y="2413"/>
                  </a:lnTo>
                  <a:lnTo>
                    <a:pt x="133" y="2448"/>
                  </a:lnTo>
                  <a:lnTo>
                    <a:pt x="152" y="2455"/>
                  </a:lnTo>
                  <a:close/>
                  <a:moveTo>
                    <a:pt x="126" y="2526"/>
                  </a:moveTo>
                  <a:lnTo>
                    <a:pt x="138" y="2491"/>
                  </a:lnTo>
                  <a:lnTo>
                    <a:pt x="121" y="2484"/>
                  </a:lnTo>
                  <a:lnTo>
                    <a:pt x="107" y="2519"/>
                  </a:lnTo>
                  <a:lnTo>
                    <a:pt x="126" y="2526"/>
                  </a:lnTo>
                  <a:close/>
                  <a:moveTo>
                    <a:pt x="97" y="2597"/>
                  </a:moveTo>
                  <a:lnTo>
                    <a:pt x="112" y="2562"/>
                  </a:lnTo>
                  <a:lnTo>
                    <a:pt x="93" y="2555"/>
                  </a:lnTo>
                  <a:lnTo>
                    <a:pt x="81" y="2590"/>
                  </a:lnTo>
                  <a:lnTo>
                    <a:pt x="97" y="2597"/>
                  </a:lnTo>
                  <a:close/>
                  <a:moveTo>
                    <a:pt x="71" y="2668"/>
                  </a:moveTo>
                  <a:lnTo>
                    <a:pt x="86" y="2633"/>
                  </a:lnTo>
                  <a:lnTo>
                    <a:pt x="67" y="2626"/>
                  </a:lnTo>
                  <a:lnTo>
                    <a:pt x="55" y="2661"/>
                  </a:lnTo>
                  <a:lnTo>
                    <a:pt x="71" y="2668"/>
                  </a:lnTo>
                  <a:close/>
                  <a:moveTo>
                    <a:pt x="45" y="2739"/>
                  </a:moveTo>
                  <a:lnTo>
                    <a:pt x="60" y="2704"/>
                  </a:lnTo>
                  <a:lnTo>
                    <a:pt x="41" y="2697"/>
                  </a:lnTo>
                  <a:lnTo>
                    <a:pt x="29" y="2732"/>
                  </a:lnTo>
                  <a:lnTo>
                    <a:pt x="45" y="2739"/>
                  </a:lnTo>
                  <a:close/>
                  <a:moveTo>
                    <a:pt x="19" y="2810"/>
                  </a:moveTo>
                  <a:lnTo>
                    <a:pt x="31" y="2775"/>
                  </a:lnTo>
                  <a:lnTo>
                    <a:pt x="15" y="2768"/>
                  </a:lnTo>
                  <a:lnTo>
                    <a:pt x="0" y="2803"/>
                  </a:lnTo>
                  <a:lnTo>
                    <a:pt x="19" y="281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6"/>
            <p:cNvSpPr>
              <a:spLocks noEditPoints="1"/>
            </p:cNvSpPr>
            <p:nvPr/>
          </p:nvSpPr>
          <p:spPr bwMode="auto">
            <a:xfrm>
              <a:off x="3969053" y="2746268"/>
              <a:ext cx="2131391" cy="1510043"/>
            </a:xfrm>
            <a:custGeom>
              <a:avLst/>
              <a:gdLst>
                <a:gd name="T0" fmla="*/ 106 w 2878"/>
                <a:gd name="T1" fmla="*/ 1977 h 2039"/>
                <a:gd name="T2" fmla="*/ 142 w 2878"/>
                <a:gd name="T3" fmla="*/ 1966 h 2039"/>
                <a:gd name="T4" fmla="*/ 220 w 2878"/>
                <a:gd name="T5" fmla="*/ 1954 h 2039"/>
                <a:gd name="T6" fmla="*/ 324 w 2878"/>
                <a:gd name="T7" fmla="*/ 1914 h 2039"/>
                <a:gd name="T8" fmla="*/ 388 w 2878"/>
                <a:gd name="T9" fmla="*/ 1866 h 2039"/>
                <a:gd name="T10" fmla="*/ 530 w 2878"/>
                <a:gd name="T11" fmla="*/ 1812 h 2039"/>
                <a:gd name="T12" fmla="*/ 563 w 2878"/>
                <a:gd name="T13" fmla="*/ 1798 h 2039"/>
                <a:gd name="T14" fmla="*/ 641 w 2878"/>
                <a:gd name="T15" fmla="*/ 1788 h 2039"/>
                <a:gd name="T16" fmla="*/ 747 w 2878"/>
                <a:gd name="T17" fmla="*/ 1746 h 2039"/>
                <a:gd name="T18" fmla="*/ 811 w 2878"/>
                <a:gd name="T19" fmla="*/ 1701 h 2039"/>
                <a:gd name="T20" fmla="*/ 951 w 2878"/>
                <a:gd name="T21" fmla="*/ 1644 h 2039"/>
                <a:gd name="T22" fmla="*/ 986 w 2878"/>
                <a:gd name="T23" fmla="*/ 1632 h 2039"/>
                <a:gd name="T24" fmla="*/ 1064 w 2878"/>
                <a:gd name="T25" fmla="*/ 1620 h 2039"/>
                <a:gd name="T26" fmla="*/ 1168 w 2878"/>
                <a:gd name="T27" fmla="*/ 1580 h 2039"/>
                <a:gd name="T28" fmla="*/ 1232 w 2878"/>
                <a:gd name="T29" fmla="*/ 1533 h 2039"/>
                <a:gd name="T30" fmla="*/ 1374 w 2878"/>
                <a:gd name="T31" fmla="*/ 1478 h 2039"/>
                <a:gd name="T32" fmla="*/ 1409 w 2878"/>
                <a:gd name="T33" fmla="*/ 1464 h 2039"/>
                <a:gd name="T34" fmla="*/ 1485 w 2878"/>
                <a:gd name="T35" fmla="*/ 1455 h 2039"/>
                <a:gd name="T36" fmla="*/ 1591 w 2878"/>
                <a:gd name="T37" fmla="*/ 1412 h 2039"/>
                <a:gd name="T38" fmla="*/ 1655 w 2878"/>
                <a:gd name="T39" fmla="*/ 1367 h 2039"/>
                <a:gd name="T40" fmla="*/ 1795 w 2878"/>
                <a:gd name="T41" fmla="*/ 1310 h 2039"/>
                <a:gd name="T42" fmla="*/ 1830 w 2878"/>
                <a:gd name="T43" fmla="*/ 1299 h 2039"/>
                <a:gd name="T44" fmla="*/ 1908 w 2878"/>
                <a:gd name="T45" fmla="*/ 1287 h 2039"/>
                <a:gd name="T46" fmla="*/ 2015 w 2878"/>
                <a:gd name="T47" fmla="*/ 1247 h 2039"/>
                <a:gd name="T48" fmla="*/ 2076 w 2878"/>
                <a:gd name="T49" fmla="*/ 1199 h 2039"/>
                <a:gd name="T50" fmla="*/ 2218 w 2878"/>
                <a:gd name="T51" fmla="*/ 1145 h 2039"/>
                <a:gd name="T52" fmla="*/ 2254 w 2878"/>
                <a:gd name="T53" fmla="*/ 1131 h 2039"/>
                <a:gd name="T54" fmla="*/ 2329 w 2878"/>
                <a:gd name="T55" fmla="*/ 1121 h 2039"/>
                <a:gd name="T56" fmla="*/ 2436 w 2878"/>
                <a:gd name="T57" fmla="*/ 1079 h 2039"/>
                <a:gd name="T58" fmla="*/ 2500 w 2878"/>
                <a:gd name="T59" fmla="*/ 1034 h 2039"/>
                <a:gd name="T60" fmla="*/ 2639 w 2878"/>
                <a:gd name="T61" fmla="*/ 977 h 2039"/>
                <a:gd name="T62" fmla="*/ 2675 w 2878"/>
                <a:gd name="T63" fmla="*/ 965 h 2039"/>
                <a:gd name="T64" fmla="*/ 2753 w 2878"/>
                <a:gd name="T65" fmla="*/ 953 h 2039"/>
                <a:gd name="T66" fmla="*/ 2850 w 2878"/>
                <a:gd name="T67" fmla="*/ 894 h 2039"/>
                <a:gd name="T68" fmla="*/ 2781 w 2878"/>
                <a:gd name="T69" fmla="*/ 878 h 2039"/>
                <a:gd name="T70" fmla="*/ 2748 w 2878"/>
                <a:gd name="T71" fmla="*/ 861 h 2039"/>
                <a:gd name="T72" fmla="*/ 2686 w 2878"/>
                <a:gd name="T73" fmla="*/ 811 h 2039"/>
                <a:gd name="T74" fmla="*/ 2585 w 2878"/>
                <a:gd name="T75" fmla="*/ 762 h 2039"/>
                <a:gd name="T76" fmla="*/ 2509 w 2878"/>
                <a:gd name="T77" fmla="*/ 745 h 2039"/>
                <a:gd name="T78" fmla="*/ 2372 w 2878"/>
                <a:gd name="T79" fmla="*/ 679 h 2039"/>
                <a:gd name="T80" fmla="*/ 2339 w 2878"/>
                <a:gd name="T81" fmla="*/ 662 h 2039"/>
                <a:gd name="T82" fmla="*/ 2280 w 2878"/>
                <a:gd name="T83" fmla="*/ 613 h 2039"/>
                <a:gd name="T84" fmla="*/ 2178 w 2878"/>
                <a:gd name="T85" fmla="*/ 563 h 2039"/>
                <a:gd name="T86" fmla="*/ 2100 w 2878"/>
                <a:gd name="T87" fmla="*/ 547 h 2039"/>
                <a:gd name="T88" fmla="*/ 1965 w 2878"/>
                <a:gd name="T89" fmla="*/ 480 h 2039"/>
                <a:gd name="T90" fmla="*/ 1930 w 2878"/>
                <a:gd name="T91" fmla="*/ 464 h 2039"/>
                <a:gd name="T92" fmla="*/ 1871 w 2878"/>
                <a:gd name="T93" fmla="*/ 414 h 2039"/>
                <a:gd name="T94" fmla="*/ 1769 w 2878"/>
                <a:gd name="T95" fmla="*/ 364 h 2039"/>
                <a:gd name="T96" fmla="*/ 1693 w 2878"/>
                <a:gd name="T97" fmla="*/ 348 h 2039"/>
                <a:gd name="T98" fmla="*/ 1556 w 2878"/>
                <a:gd name="T99" fmla="*/ 282 h 2039"/>
                <a:gd name="T100" fmla="*/ 1523 w 2878"/>
                <a:gd name="T101" fmla="*/ 265 h 2039"/>
                <a:gd name="T102" fmla="*/ 1461 w 2878"/>
                <a:gd name="T103" fmla="*/ 215 h 2039"/>
                <a:gd name="T104" fmla="*/ 1360 w 2878"/>
                <a:gd name="T105" fmla="*/ 166 h 2039"/>
                <a:gd name="T106" fmla="*/ 1284 w 2878"/>
                <a:gd name="T107" fmla="*/ 149 h 2039"/>
                <a:gd name="T108" fmla="*/ 1147 w 2878"/>
                <a:gd name="T109" fmla="*/ 83 h 2039"/>
                <a:gd name="T110" fmla="*/ 1114 w 2878"/>
                <a:gd name="T111" fmla="*/ 66 h 2039"/>
                <a:gd name="T112" fmla="*/ 1055 w 2878"/>
                <a:gd name="T113" fmla="*/ 17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78" h="2039">
                  <a:moveTo>
                    <a:pt x="35" y="2006"/>
                  </a:moveTo>
                  <a:lnTo>
                    <a:pt x="0" y="2020"/>
                  </a:lnTo>
                  <a:lnTo>
                    <a:pt x="7" y="2039"/>
                  </a:lnTo>
                  <a:lnTo>
                    <a:pt x="43" y="2025"/>
                  </a:lnTo>
                  <a:lnTo>
                    <a:pt x="35" y="2006"/>
                  </a:lnTo>
                  <a:close/>
                  <a:moveTo>
                    <a:pt x="106" y="1977"/>
                  </a:moveTo>
                  <a:lnTo>
                    <a:pt x="71" y="1992"/>
                  </a:lnTo>
                  <a:lnTo>
                    <a:pt x="78" y="2011"/>
                  </a:lnTo>
                  <a:lnTo>
                    <a:pt x="113" y="1996"/>
                  </a:lnTo>
                  <a:lnTo>
                    <a:pt x="106" y="1977"/>
                  </a:lnTo>
                  <a:close/>
                  <a:moveTo>
                    <a:pt x="177" y="1951"/>
                  </a:moveTo>
                  <a:lnTo>
                    <a:pt x="142" y="1966"/>
                  </a:lnTo>
                  <a:lnTo>
                    <a:pt x="149" y="1982"/>
                  </a:lnTo>
                  <a:lnTo>
                    <a:pt x="184" y="1968"/>
                  </a:lnTo>
                  <a:lnTo>
                    <a:pt x="177" y="1951"/>
                  </a:lnTo>
                  <a:close/>
                  <a:moveTo>
                    <a:pt x="248" y="1923"/>
                  </a:moveTo>
                  <a:lnTo>
                    <a:pt x="213" y="1937"/>
                  </a:lnTo>
                  <a:lnTo>
                    <a:pt x="220" y="1954"/>
                  </a:lnTo>
                  <a:lnTo>
                    <a:pt x="253" y="1940"/>
                  </a:lnTo>
                  <a:lnTo>
                    <a:pt x="248" y="1923"/>
                  </a:lnTo>
                  <a:close/>
                  <a:moveTo>
                    <a:pt x="317" y="1895"/>
                  </a:moveTo>
                  <a:lnTo>
                    <a:pt x="281" y="1909"/>
                  </a:lnTo>
                  <a:lnTo>
                    <a:pt x="288" y="1928"/>
                  </a:lnTo>
                  <a:lnTo>
                    <a:pt x="324" y="1914"/>
                  </a:lnTo>
                  <a:lnTo>
                    <a:pt x="317" y="1895"/>
                  </a:lnTo>
                  <a:close/>
                  <a:moveTo>
                    <a:pt x="388" y="1866"/>
                  </a:moveTo>
                  <a:lnTo>
                    <a:pt x="352" y="1880"/>
                  </a:lnTo>
                  <a:lnTo>
                    <a:pt x="359" y="1899"/>
                  </a:lnTo>
                  <a:lnTo>
                    <a:pt x="395" y="1885"/>
                  </a:lnTo>
                  <a:lnTo>
                    <a:pt x="388" y="1866"/>
                  </a:lnTo>
                  <a:close/>
                  <a:moveTo>
                    <a:pt x="459" y="1840"/>
                  </a:moveTo>
                  <a:lnTo>
                    <a:pt x="423" y="1854"/>
                  </a:lnTo>
                  <a:lnTo>
                    <a:pt x="430" y="1871"/>
                  </a:lnTo>
                  <a:lnTo>
                    <a:pt x="466" y="1857"/>
                  </a:lnTo>
                  <a:lnTo>
                    <a:pt x="459" y="1840"/>
                  </a:lnTo>
                  <a:close/>
                  <a:moveTo>
                    <a:pt x="530" y="1812"/>
                  </a:moveTo>
                  <a:lnTo>
                    <a:pt x="494" y="1826"/>
                  </a:lnTo>
                  <a:lnTo>
                    <a:pt x="501" y="1843"/>
                  </a:lnTo>
                  <a:lnTo>
                    <a:pt x="537" y="1828"/>
                  </a:lnTo>
                  <a:lnTo>
                    <a:pt x="530" y="1812"/>
                  </a:lnTo>
                  <a:close/>
                  <a:moveTo>
                    <a:pt x="598" y="1784"/>
                  </a:moveTo>
                  <a:lnTo>
                    <a:pt x="563" y="1798"/>
                  </a:lnTo>
                  <a:lnTo>
                    <a:pt x="570" y="1817"/>
                  </a:lnTo>
                  <a:lnTo>
                    <a:pt x="605" y="1802"/>
                  </a:lnTo>
                  <a:lnTo>
                    <a:pt x="598" y="1784"/>
                  </a:lnTo>
                  <a:close/>
                  <a:moveTo>
                    <a:pt x="669" y="1755"/>
                  </a:moveTo>
                  <a:lnTo>
                    <a:pt x="634" y="1769"/>
                  </a:lnTo>
                  <a:lnTo>
                    <a:pt x="641" y="1788"/>
                  </a:lnTo>
                  <a:lnTo>
                    <a:pt x="676" y="1774"/>
                  </a:lnTo>
                  <a:lnTo>
                    <a:pt x="669" y="1755"/>
                  </a:lnTo>
                  <a:close/>
                  <a:moveTo>
                    <a:pt x="740" y="1729"/>
                  </a:moveTo>
                  <a:lnTo>
                    <a:pt x="705" y="1743"/>
                  </a:lnTo>
                  <a:lnTo>
                    <a:pt x="712" y="1760"/>
                  </a:lnTo>
                  <a:lnTo>
                    <a:pt x="747" y="1746"/>
                  </a:lnTo>
                  <a:lnTo>
                    <a:pt x="740" y="1729"/>
                  </a:lnTo>
                  <a:close/>
                  <a:moveTo>
                    <a:pt x="811" y="1701"/>
                  </a:moveTo>
                  <a:lnTo>
                    <a:pt x="776" y="1715"/>
                  </a:lnTo>
                  <a:lnTo>
                    <a:pt x="783" y="1731"/>
                  </a:lnTo>
                  <a:lnTo>
                    <a:pt x="818" y="1717"/>
                  </a:lnTo>
                  <a:lnTo>
                    <a:pt x="811" y="1701"/>
                  </a:lnTo>
                  <a:close/>
                  <a:moveTo>
                    <a:pt x="880" y="1672"/>
                  </a:moveTo>
                  <a:lnTo>
                    <a:pt x="847" y="1687"/>
                  </a:lnTo>
                  <a:lnTo>
                    <a:pt x="851" y="1705"/>
                  </a:lnTo>
                  <a:lnTo>
                    <a:pt x="887" y="1691"/>
                  </a:lnTo>
                  <a:lnTo>
                    <a:pt x="880" y="1672"/>
                  </a:lnTo>
                  <a:close/>
                  <a:moveTo>
                    <a:pt x="951" y="1644"/>
                  </a:moveTo>
                  <a:lnTo>
                    <a:pt x="915" y="1658"/>
                  </a:lnTo>
                  <a:lnTo>
                    <a:pt x="922" y="1677"/>
                  </a:lnTo>
                  <a:lnTo>
                    <a:pt x="958" y="1663"/>
                  </a:lnTo>
                  <a:lnTo>
                    <a:pt x="951" y="1644"/>
                  </a:lnTo>
                  <a:close/>
                  <a:moveTo>
                    <a:pt x="1022" y="1618"/>
                  </a:moveTo>
                  <a:lnTo>
                    <a:pt x="986" y="1632"/>
                  </a:lnTo>
                  <a:lnTo>
                    <a:pt x="993" y="1649"/>
                  </a:lnTo>
                  <a:lnTo>
                    <a:pt x="1029" y="1635"/>
                  </a:lnTo>
                  <a:lnTo>
                    <a:pt x="1022" y="1618"/>
                  </a:lnTo>
                  <a:close/>
                  <a:moveTo>
                    <a:pt x="1092" y="1590"/>
                  </a:moveTo>
                  <a:lnTo>
                    <a:pt x="1057" y="1604"/>
                  </a:lnTo>
                  <a:lnTo>
                    <a:pt x="1064" y="1620"/>
                  </a:lnTo>
                  <a:lnTo>
                    <a:pt x="1100" y="1606"/>
                  </a:lnTo>
                  <a:lnTo>
                    <a:pt x="1092" y="1590"/>
                  </a:lnTo>
                  <a:close/>
                  <a:moveTo>
                    <a:pt x="1161" y="1561"/>
                  </a:moveTo>
                  <a:lnTo>
                    <a:pt x="1128" y="1575"/>
                  </a:lnTo>
                  <a:lnTo>
                    <a:pt x="1133" y="1592"/>
                  </a:lnTo>
                  <a:lnTo>
                    <a:pt x="1168" y="1580"/>
                  </a:lnTo>
                  <a:lnTo>
                    <a:pt x="1161" y="1561"/>
                  </a:lnTo>
                  <a:close/>
                  <a:moveTo>
                    <a:pt x="1232" y="1533"/>
                  </a:moveTo>
                  <a:lnTo>
                    <a:pt x="1197" y="1547"/>
                  </a:lnTo>
                  <a:lnTo>
                    <a:pt x="1204" y="1566"/>
                  </a:lnTo>
                  <a:lnTo>
                    <a:pt x="1239" y="1552"/>
                  </a:lnTo>
                  <a:lnTo>
                    <a:pt x="1232" y="1533"/>
                  </a:lnTo>
                  <a:close/>
                  <a:moveTo>
                    <a:pt x="1303" y="1507"/>
                  </a:moveTo>
                  <a:lnTo>
                    <a:pt x="1267" y="1521"/>
                  </a:lnTo>
                  <a:lnTo>
                    <a:pt x="1275" y="1538"/>
                  </a:lnTo>
                  <a:lnTo>
                    <a:pt x="1310" y="1523"/>
                  </a:lnTo>
                  <a:lnTo>
                    <a:pt x="1303" y="1507"/>
                  </a:lnTo>
                  <a:close/>
                  <a:moveTo>
                    <a:pt x="1374" y="1478"/>
                  </a:moveTo>
                  <a:lnTo>
                    <a:pt x="1338" y="1493"/>
                  </a:lnTo>
                  <a:lnTo>
                    <a:pt x="1346" y="1509"/>
                  </a:lnTo>
                  <a:lnTo>
                    <a:pt x="1381" y="1495"/>
                  </a:lnTo>
                  <a:lnTo>
                    <a:pt x="1374" y="1478"/>
                  </a:lnTo>
                  <a:close/>
                  <a:moveTo>
                    <a:pt x="1442" y="1450"/>
                  </a:moveTo>
                  <a:lnTo>
                    <a:pt x="1409" y="1464"/>
                  </a:lnTo>
                  <a:lnTo>
                    <a:pt x="1416" y="1481"/>
                  </a:lnTo>
                  <a:lnTo>
                    <a:pt x="1450" y="1469"/>
                  </a:lnTo>
                  <a:lnTo>
                    <a:pt x="1442" y="1450"/>
                  </a:lnTo>
                  <a:close/>
                  <a:moveTo>
                    <a:pt x="1513" y="1422"/>
                  </a:moveTo>
                  <a:lnTo>
                    <a:pt x="1478" y="1436"/>
                  </a:lnTo>
                  <a:lnTo>
                    <a:pt x="1485" y="1455"/>
                  </a:lnTo>
                  <a:lnTo>
                    <a:pt x="1521" y="1441"/>
                  </a:lnTo>
                  <a:lnTo>
                    <a:pt x="1513" y="1422"/>
                  </a:lnTo>
                  <a:close/>
                  <a:moveTo>
                    <a:pt x="1584" y="1396"/>
                  </a:moveTo>
                  <a:lnTo>
                    <a:pt x="1549" y="1410"/>
                  </a:lnTo>
                  <a:lnTo>
                    <a:pt x="1556" y="1426"/>
                  </a:lnTo>
                  <a:lnTo>
                    <a:pt x="1591" y="1412"/>
                  </a:lnTo>
                  <a:lnTo>
                    <a:pt x="1584" y="1396"/>
                  </a:lnTo>
                  <a:close/>
                  <a:moveTo>
                    <a:pt x="1655" y="1367"/>
                  </a:moveTo>
                  <a:lnTo>
                    <a:pt x="1620" y="1381"/>
                  </a:lnTo>
                  <a:lnTo>
                    <a:pt x="1627" y="1398"/>
                  </a:lnTo>
                  <a:lnTo>
                    <a:pt x="1662" y="1384"/>
                  </a:lnTo>
                  <a:lnTo>
                    <a:pt x="1655" y="1367"/>
                  </a:lnTo>
                  <a:close/>
                  <a:moveTo>
                    <a:pt x="1726" y="1339"/>
                  </a:moveTo>
                  <a:lnTo>
                    <a:pt x="1691" y="1353"/>
                  </a:lnTo>
                  <a:lnTo>
                    <a:pt x="1698" y="1370"/>
                  </a:lnTo>
                  <a:lnTo>
                    <a:pt x="1731" y="1358"/>
                  </a:lnTo>
                  <a:lnTo>
                    <a:pt x="1726" y="1339"/>
                  </a:lnTo>
                  <a:close/>
                  <a:moveTo>
                    <a:pt x="1795" y="1310"/>
                  </a:moveTo>
                  <a:lnTo>
                    <a:pt x="1759" y="1325"/>
                  </a:lnTo>
                  <a:lnTo>
                    <a:pt x="1766" y="1344"/>
                  </a:lnTo>
                  <a:lnTo>
                    <a:pt x="1802" y="1329"/>
                  </a:lnTo>
                  <a:lnTo>
                    <a:pt x="1795" y="1310"/>
                  </a:lnTo>
                  <a:close/>
                  <a:moveTo>
                    <a:pt x="1866" y="1284"/>
                  </a:moveTo>
                  <a:lnTo>
                    <a:pt x="1830" y="1299"/>
                  </a:lnTo>
                  <a:lnTo>
                    <a:pt x="1837" y="1315"/>
                  </a:lnTo>
                  <a:lnTo>
                    <a:pt x="1873" y="1301"/>
                  </a:lnTo>
                  <a:lnTo>
                    <a:pt x="1866" y="1284"/>
                  </a:lnTo>
                  <a:close/>
                  <a:moveTo>
                    <a:pt x="1937" y="1256"/>
                  </a:moveTo>
                  <a:lnTo>
                    <a:pt x="1901" y="1270"/>
                  </a:lnTo>
                  <a:lnTo>
                    <a:pt x="1908" y="1287"/>
                  </a:lnTo>
                  <a:lnTo>
                    <a:pt x="1944" y="1273"/>
                  </a:lnTo>
                  <a:lnTo>
                    <a:pt x="1937" y="1256"/>
                  </a:lnTo>
                  <a:close/>
                  <a:moveTo>
                    <a:pt x="2008" y="1228"/>
                  </a:moveTo>
                  <a:lnTo>
                    <a:pt x="1972" y="1242"/>
                  </a:lnTo>
                  <a:lnTo>
                    <a:pt x="1979" y="1258"/>
                  </a:lnTo>
                  <a:lnTo>
                    <a:pt x="2015" y="1247"/>
                  </a:lnTo>
                  <a:lnTo>
                    <a:pt x="2008" y="1228"/>
                  </a:lnTo>
                  <a:close/>
                  <a:moveTo>
                    <a:pt x="2076" y="1199"/>
                  </a:moveTo>
                  <a:lnTo>
                    <a:pt x="2041" y="1214"/>
                  </a:lnTo>
                  <a:lnTo>
                    <a:pt x="2048" y="1232"/>
                  </a:lnTo>
                  <a:lnTo>
                    <a:pt x="2083" y="1218"/>
                  </a:lnTo>
                  <a:lnTo>
                    <a:pt x="2076" y="1199"/>
                  </a:lnTo>
                  <a:close/>
                  <a:moveTo>
                    <a:pt x="2147" y="1173"/>
                  </a:moveTo>
                  <a:lnTo>
                    <a:pt x="2112" y="1187"/>
                  </a:lnTo>
                  <a:lnTo>
                    <a:pt x="2119" y="1204"/>
                  </a:lnTo>
                  <a:lnTo>
                    <a:pt x="2154" y="1190"/>
                  </a:lnTo>
                  <a:lnTo>
                    <a:pt x="2147" y="1173"/>
                  </a:lnTo>
                  <a:close/>
                  <a:moveTo>
                    <a:pt x="2218" y="1145"/>
                  </a:moveTo>
                  <a:lnTo>
                    <a:pt x="2183" y="1159"/>
                  </a:lnTo>
                  <a:lnTo>
                    <a:pt x="2190" y="1176"/>
                  </a:lnTo>
                  <a:lnTo>
                    <a:pt x="2225" y="1161"/>
                  </a:lnTo>
                  <a:lnTo>
                    <a:pt x="2218" y="1145"/>
                  </a:lnTo>
                  <a:close/>
                  <a:moveTo>
                    <a:pt x="2289" y="1117"/>
                  </a:moveTo>
                  <a:lnTo>
                    <a:pt x="2254" y="1131"/>
                  </a:lnTo>
                  <a:lnTo>
                    <a:pt x="2261" y="1147"/>
                  </a:lnTo>
                  <a:lnTo>
                    <a:pt x="2296" y="1135"/>
                  </a:lnTo>
                  <a:lnTo>
                    <a:pt x="2289" y="1117"/>
                  </a:lnTo>
                  <a:close/>
                  <a:moveTo>
                    <a:pt x="2358" y="1088"/>
                  </a:moveTo>
                  <a:lnTo>
                    <a:pt x="2325" y="1102"/>
                  </a:lnTo>
                  <a:lnTo>
                    <a:pt x="2329" y="1121"/>
                  </a:lnTo>
                  <a:lnTo>
                    <a:pt x="2365" y="1107"/>
                  </a:lnTo>
                  <a:lnTo>
                    <a:pt x="2358" y="1088"/>
                  </a:lnTo>
                  <a:close/>
                  <a:moveTo>
                    <a:pt x="2429" y="1062"/>
                  </a:moveTo>
                  <a:lnTo>
                    <a:pt x="2393" y="1076"/>
                  </a:lnTo>
                  <a:lnTo>
                    <a:pt x="2400" y="1093"/>
                  </a:lnTo>
                  <a:lnTo>
                    <a:pt x="2436" y="1079"/>
                  </a:lnTo>
                  <a:lnTo>
                    <a:pt x="2429" y="1062"/>
                  </a:lnTo>
                  <a:close/>
                  <a:moveTo>
                    <a:pt x="2500" y="1034"/>
                  </a:moveTo>
                  <a:lnTo>
                    <a:pt x="2464" y="1048"/>
                  </a:lnTo>
                  <a:lnTo>
                    <a:pt x="2471" y="1064"/>
                  </a:lnTo>
                  <a:lnTo>
                    <a:pt x="2507" y="1050"/>
                  </a:lnTo>
                  <a:lnTo>
                    <a:pt x="2500" y="1034"/>
                  </a:lnTo>
                  <a:close/>
                  <a:moveTo>
                    <a:pt x="2570" y="1005"/>
                  </a:moveTo>
                  <a:lnTo>
                    <a:pt x="2535" y="1020"/>
                  </a:lnTo>
                  <a:lnTo>
                    <a:pt x="2542" y="1036"/>
                  </a:lnTo>
                  <a:lnTo>
                    <a:pt x="2578" y="1024"/>
                  </a:lnTo>
                  <a:lnTo>
                    <a:pt x="2570" y="1005"/>
                  </a:lnTo>
                  <a:close/>
                  <a:moveTo>
                    <a:pt x="2639" y="977"/>
                  </a:moveTo>
                  <a:lnTo>
                    <a:pt x="2606" y="991"/>
                  </a:lnTo>
                  <a:lnTo>
                    <a:pt x="2613" y="1010"/>
                  </a:lnTo>
                  <a:lnTo>
                    <a:pt x="2646" y="996"/>
                  </a:lnTo>
                  <a:lnTo>
                    <a:pt x="2639" y="977"/>
                  </a:lnTo>
                  <a:close/>
                  <a:moveTo>
                    <a:pt x="2710" y="951"/>
                  </a:moveTo>
                  <a:lnTo>
                    <a:pt x="2675" y="965"/>
                  </a:lnTo>
                  <a:lnTo>
                    <a:pt x="2682" y="982"/>
                  </a:lnTo>
                  <a:lnTo>
                    <a:pt x="2717" y="968"/>
                  </a:lnTo>
                  <a:lnTo>
                    <a:pt x="2710" y="951"/>
                  </a:lnTo>
                  <a:close/>
                  <a:moveTo>
                    <a:pt x="2781" y="923"/>
                  </a:moveTo>
                  <a:lnTo>
                    <a:pt x="2745" y="937"/>
                  </a:lnTo>
                  <a:lnTo>
                    <a:pt x="2753" y="953"/>
                  </a:lnTo>
                  <a:lnTo>
                    <a:pt x="2788" y="939"/>
                  </a:lnTo>
                  <a:lnTo>
                    <a:pt x="2781" y="923"/>
                  </a:lnTo>
                  <a:close/>
                  <a:moveTo>
                    <a:pt x="2850" y="911"/>
                  </a:moveTo>
                  <a:lnTo>
                    <a:pt x="2850" y="913"/>
                  </a:lnTo>
                  <a:lnTo>
                    <a:pt x="2854" y="904"/>
                  </a:lnTo>
                  <a:lnTo>
                    <a:pt x="2850" y="894"/>
                  </a:lnTo>
                  <a:lnTo>
                    <a:pt x="2816" y="908"/>
                  </a:lnTo>
                  <a:lnTo>
                    <a:pt x="2824" y="925"/>
                  </a:lnTo>
                  <a:lnTo>
                    <a:pt x="2878" y="904"/>
                  </a:lnTo>
                  <a:lnTo>
                    <a:pt x="2857" y="894"/>
                  </a:lnTo>
                  <a:lnTo>
                    <a:pt x="2850" y="911"/>
                  </a:lnTo>
                  <a:close/>
                  <a:moveTo>
                    <a:pt x="2781" y="878"/>
                  </a:moveTo>
                  <a:lnTo>
                    <a:pt x="2814" y="894"/>
                  </a:lnTo>
                  <a:lnTo>
                    <a:pt x="2824" y="878"/>
                  </a:lnTo>
                  <a:lnTo>
                    <a:pt x="2790" y="861"/>
                  </a:lnTo>
                  <a:lnTo>
                    <a:pt x="2781" y="878"/>
                  </a:lnTo>
                  <a:close/>
                  <a:moveTo>
                    <a:pt x="2712" y="845"/>
                  </a:moveTo>
                  <a:lnTo>
                    <a:pt x="2748" y="861"/>
                  </a:lnTo>
                  <a:lnTo>
                    <a:pt x="2755" y="845"/>
                  </a:lnTo>
                  <a:lnTo>
                    <a:pt x="2722" y="828"/>
                  </a:lnTo>
                  <a:lnTo>
                    <a:pt x="2712" y="845"/>
                  </a:lnTo>
                  <a:close/>
                  <a:moveTo>
                    <a:pt x="2644" y="811"/>
                  </a:moveTo>
                  <a:lnTo>
                    <a:pt x="2679" y="828"/>
                  </a:lnTo>
                  <a:lnTo>
                    <a:pt x="2686" y="811"/>
                  </a:lnTo>
                  <a:lnTo>
                    <a:pt x="2653" y="795"/>
                  </a:lnTo>
                  <a:lnTo>
                    <a:pt x="2644" y="811"/>
                  </a:lnTo>
                  <a:close/>
                  <a:moveTo>
                    <a:pt x="2578" y="778"/>
                  </a:moveTo>
                  <a:lnTo>
                    <a:pt x="2611" y="795"/>
                  </a:lnTo>
                  <a:lnTo>
                    <a:pt x="2620" y="778"/>
                  </a:lnTo>
                  <a:lnTo>
                    <a:pt x="2585" y="762"/>
                  </a:lnTo>
                  <a:lnTo>
                    <a:pt x="2578" y="778"/>
                  </a:lnTo>
                  <a:close/>
                  <a:moveTo>
                    <a:pt x="2509" y="745"/>
                  </a:moveTo>
                  <a:lnTo>
                    <a:pt x="2542" y="762"/>
                  </a:lnTo>
                  <a:lnTo>
                    <a:pt x="2552" y="745"/>
                  </a:lnTo>
                  <a:lnTo>
                    <a:pt x="2516" y="729"/>
                  </a:lnTo>
                  <a:lnTo>
                    <a:pt x="2509" y="745"/>
                  </a:lnTo>
                  <a:close/>
                  <a:moveTo>
                    <a:pt x="2440" y="712"/>
                  </a:moveTo>
                  <a:lnTo>
                    <a:pt x="2476" y="729"/>
                  </a:lnTo>
                  <a:lnTo>
                    <a:pt x="2483" y="712"/>
                  </a:lnTo>
                  <a:lnTo>
                    <a:pt x="2450" y="696"/>
                  </a:lnTo>
                  <a:lnTo>
                    <a:pt x="2440" y="712"/>
                  </a:lnTo>
                  <a:close/>
                  <a:moveTo>
                    <a:pt x="2372" y="679"/>
                  </a:moveTo>
                  <a:lnTo>
                    <a:pt x="2407" y="696"/>
                  </a:lnTo>
                  <a:lnTo>
                    <a:pt x="2414" y="679"/>
                  </a:lnTo>
                  <a:lnTo>
                    <a:pt x="2381" y="662"/>
                  </a:lnTo>
                  <a:lnTo>
                    <a:pt x="2372" y="679"/>
                  </a:lnTo>
                  <a:close/>
                  <a:moveTo>
                    <a:pt x="2306" y="646"/>
                  </a:moveTo>
                  <a:lnTo>
                    <a:pt x="2339" y="662"/>
                  </a:lnTo>
                  <a:lnTo>
                    <a:pt x="2346" y="646"/>
                  </a:lnTo>
                  <a:lnTo>
                    <a:pt x="2313" y="629"/>
                  </a:lnTo>
                  <a:lnTo>
                    <a:pt x="2306" y="646"/>
                  </a:lnTo>
                  <a:close/>
                  <a:moveTo>
                    <a:pt x="2237" y="613"/>
                  </a:moveTo>
                  <a:lnTo>
                    <a:pt x="2270" y="629"/>
                  </a:lnTo>
                  <a:lnTo>
                    <a:pt x="2280" y="613"/>
                  </a:lnTo>
                  <a:lnTo>
                    <a:pt x="2244" y="596"/>
                  </a:lnTo>
                  <a:lnTo>
                    <a:pt x="2237" y="613"/>
                  </a:lnTo>
                  <a:close/>
                  <a:moveTo>
                    <a:pt x="2168" y="580"/>
                  </a:moveTo>
                  <a:lnTo>
                    <a:pt x="2202" y="596"/>
                  </a:lnTo>
                  <a:lnTo>
                    <a:pt x="2211" y="580"/>
                  </a:lnTo>
                  <a:lnTo>
                    <a:pt x="2178" y="563"/>
                  </a:lnTo>
                  <a:lnTo>
                    <a:pt x="2168" y="580"/>
                  </a:lnTo>
                  <a:close/>
                  <a:moveTo>
                    <a:pt x="2100" y="547"/>
                  </a:moveTo>
                  <a:lnTo>
                    <a:pt x="2135" y="563"/>
                  </a:lnTo>
                  <a:lnTo>
                    <a:pt x="2142" y="547"/>
                  </a:lnTo>
                  <a:lnTo>
                    <a:pt x="2109" y="530"/>
                  </a:lnTo>
                  <a:lnTo>
                    <a:pt x="2100" y="547"/>
                  </a:lnTo>
                  <a:close/>
                  <a:moveTo>
                    <a:pt x="2034" y="513"/>
                  </a:moveTo>
                  <a:lnTo>
                    <a:pt x="2067" y="530"/>
                  </a:lnTo>
                  <a:lnTo>
                    <a:pt x="2074" y="513"/>
                  </a:lnTo>
                  <a:lnTo>
                    <a:pt x="2041" y="497"/>
                  </a:lnTo>
                  <a:lnTo>
                    <a:pt x="2034" y="513"/>
                  </a:lnTo>
                  <a:close/>
                  <a:moveTo>
                    <a:pt x="1965" y="480"/>
                  </a:moveTo>
                  <a:lnTo>
                    <a:pt x="1998" y="497"/>
                  </a:lnTo>
                  <a:lnTo>
                    <a:pt x="2008" y="480"/>
                  </a:lnTo>
                  <a:lnTo>
                    <a:pt x="1972" y="464"/>
                  </a:lnTo>
                  <a:lnTo>
                    <a:pt x="1965" y="480"/>
                  </a:lnTo>
                  <a:close/>
                  <a:moveTo>
                    <a:pt x="1897" y="447"/>
                  </a:moveTo>
                  <a:lnTo>
                    <a:pt x="1930" y="464"/>
                  </a:lnTo>
                  <a:lnTo>
                    <a:pt x="1939" y="447"/>
                  </a:lnTo>
                  <a:lnTo>
                    <a:pt x="1904" y="431"/>
                  </a:lnTo>
                  <a:lnTo>
                    <a:pt x="1897" y="447"/>
                  </a:lnTo>
                  <a:close/>
                  <a:moveTo>
                    <a:pt x="1828" y="414"/>
                  </a:moveTo>
                  <a:lnTo>
                    <a:pt x="1863" y="431"/>
                  </a:lnTo>
                  <a:lnTo>
                    <a:pt x="1871" y="414"/>
                  </a:lnTo>
                  <a:lnTo>
                    <a:pt x="1837" y="398"/>
                  </a:lnTo>
                  <a:lnTo>
                    <a:pt x="1828" y="414"/>
                  </a:lnTo>
                  <a:close/>
                  <a:moveTo>
                    <a:pt x="1759" y="381"/>
                  </a:moveTo>
                  <a:lnTo>
                    <a:pt x="1795" y="398"/>
                  </a:lnTo>
                  <a:lnTo>
                    <a:pt x="1802" y="381"/>
                  </a:lnTo>
                  <a:lnTo>
                    <a:pt x="1769" y="364"/>
                  </a:lnTo>
                  <a:lnTo>
                    <a:pt x="1759" y="381"/>
                  </a:lnTo>
                  <a:close/>
                  <a:moveTo>
                    <a:pt x="1693" y="348"/>
                  </a:moveTo>
                  <a:lnTo>
                    <a:pt x="1726" y="364"/>
                  </a:lnTo>
                  <a:lnTo>
                    <a:pt x="1736" y="348"/>
                  </a:lnTo>
                  <a:lnTo>
                    <a:pt x="1700" y="331"/>
                  </a:lnTo>
                  <a:lnTo>
                    <a:pt x="1693" y="348"/>
                  </a:lnTo>
                  <a:close/>
                  <a:moveTo>
                    <a:pt x="1625" y="315"/>
                  </a:moveTo>
                  <a:lnTo>
                    <a:pt x="1658" y="331"/>
                  </a:lnTo>
                  <a:lnTo>
                    <a:pt x="1667" y="315"/>
                  </a:lnTo>
                  <a:lnTo>
                    <a:pt x="1632" y="298"/>
                  </a:lnTo>
                  <a:lnTo>
                    <a:pt x="1625" y="315"/>
                  </a:lnTo>
                  <a:close/>
                  <a:moveTo>
                    <a:pt x="1556" y="282"/>
                  </a:moveTo>
                  <a:lnTo>
                    <a:pt x="1589" y="298"/>
                  </a:lnTo>
                  <a:lnTo>
                    <a:pt x="1599" y="282"/>
                  </a:lnTo>
                  <a:lnTo>
                    <a:pt x="1565" y="265"/>
                  </a:lnTo>
                  <a:lnTo>
                    <a:pt x="1556" y="282"/>
                  </a:lnTo>
                  <a:close/>
                  <a:moveTo>
                    <a:pt x="1487" y="249"/>
                  </a:moveTo>
                  <a:lnTo>
                    <a:pt x="1523" y="265"/>
                  </a:lnTo>
                  <a:lnTo>
                    <a:pt x="1530" y="249"/>
                  </a:lnTo>
                  <a:lnTo>
                    <a:pt x="1497" y="232"/>
                  </a:lnTo>
                  <a:lnTo>
                    <a:pt x="1487" y="249"/>
                  </a:lnTo>
                  <a:close/>
                  <a:moveTo>
                    <a:pt x="1421" y="215"/>
                  </a:moveTo>
                  <a:lnTo>
                    <a:pt x="1454" y="232"/>
                  </a:lnTo>
                  <a:lnTo>
                    <a:pt x="1461" y="215"/>
                  </a:lnTo>
                  <a:lnTo>
                    <a:pt x="1428" y="199"/>
                  </a:lnTo>
                  <a:lnTo>
                    <a:pt x="1421" y="215"/>
                  </a:lnTo>
                  <a:close/>
                  <a:moveTo>
                    <a:pt x="1353" y="182"/>
                  </a:moveTo>
                  <a:lnTo>
                    <a:pt x="1386" y="199"/>
                  </a:lnTo>
                  <a:lnTo>
                    <a:pt x="1395" y="182"/>
                  </a:lnTo>
                  <a:lnTo>
                    <a:pt x="1360" y="166"/>
                  </a:lnTo>
                  <a:lnTo>
                    <a:pt x="1353" y="182"/>
                  </a:lnTo>
                  <a:close/>
                  <a:moveTo>
                    <a:pt x="1284" y="149"/>
                  </a:moveTo>
                  <a:lnTo>
                    <a:pt x="1317" y="166"/>
                  </a:lnTo>
                  <a:lnTo>
                    <a:pt x="1327" y="149"/>
                  </a:lnTo>
                  <a:lnTo>
                    <a:pt x="1291" y="133"/>
                  </a:lnTo>
                  <a:lnTo>
                    <a:pt x="1284" y="149"/>
                  </a:lnTo>
                  <a:close/>
                  <a:moveTo>
                    <a:pt x="1215" y="116"/>
                  </a:moveTo>
                  <a:lnTo>
                    <a:pt x="1251" y="133"/>
                  </a:lnTo>
                  <a:lnTo>
                    <a:pt x="1258" y="116"/>
                  </a:lnTo>
                  <a:lnTo>
                    <a:pt x="1225" y="100"/>
                  </a:lnTo>
                  <a:lnTo>
                    <a:pt x="1215" y="116"/>
                  </a:lnTo>
                  <a:close/>
                  <a:moveTo>
                    <a:pt x="1147" y="83"/>
                  </a:moveTo>
                  <a:lnTo>
                    <a:pt x="1182" y="100"/>
                  </a:lnTo>
                  <a:lnTo>
                    <a:pt x="1189" y="83"/>
                  </a:lnTo>
                  <a:lnTo>
                    <a:pt x="1156" y="66"/>
                  </a:lnTo>
                  <a:lnTo>
                    <a:pt x="1147" y="83"/>
                  </a:lnTo>
                  <a:close/>
                  <a:moveTo>
                    <a:pt x="1081" y="50"/>
                  </a:moveTo>
                  <a:lnTo>
                    <a:pt x="1114" y="66"/>
                  </a:lnTo>
                  <a:lnTo>
                    <a:pt x="1123" y="50"/>
                  </a:lnTo>
                  <a:lnTo>
                    <a:pt x="1088" y="33"/>
                  </a:lnTo>
                  <a:lnTo>
                    <a:pt x="1081" y="50"/>
                  </a:lnTo>
                  <a:close/>
                  <a:moveTo>
                    <a:pt x="1012" y="17"/>
                  </a:moveTo>
                  <a:lnTo>
                    <a:pt x="1045" y="33"/>
                  </a:lnTo>
                  <a:lnTo>
                    <a:pt x="1055" y="17"/>
                  </a:lnTo>
                  <a:lnTo>
                    <a:pt x="1019" y="0"/>
                  </a:lnTo>
                  <a:lnTo>
                    <a:pt x="1012" y="17"/>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Freeform 7"/>
            <p:cNvSpPr>
              <a:spLocks noEditPoints="1"/>
            </p:cNvSpPr>
            <p:nvPr/>
          </p:nvSpPr>
          <p:spPr bwMode="auto">
            <a:xfrm>
              <a:off x="6076004" y="2122700"/>
              <a:ext cx="1693708" cy="1303421"/>
            </a:xfrm>
            <a:custGeom>
              <a:avLst/>
              <a:gdLst>
                <a:gd name="T0" fmla="*/ 90 w 2287"/>
                <a:gd name="T1" fmla="*/ 40 h 1760"/>
                <a:gd name="T2" fmla="*/ 85 w 2287"/>
                <a:gd name="T3" fmla="*/ 116 h 1760"/>
                <a:gd name="T4" fmla="*/ 83 w 2287"/>
                <a:gd name="T5" fmla="*/ 192 h 1760"/>
                <a:gd name="T6" fmla="*/ 80 w 2287"/>
                <a:gd name="T7" fmla="*/ 267 h 1760"/>
                <a:gd name="T8" fmla="*/ 75 w 2287"/>
                <a:gd name="T9" fmla="*/ 343 h 1760"/>
                <a:gd name="T10" fmla="*/ 73 w 2287"/>
                <a:gd name="T11" fmla="*/ 419 h 1760"/>
                <a:gd name="T12" fmla="*/ 71 w 2287"/>
                <a:gd name="T13" fmla="*/ 495 h 1760"/>
                <a:gd name="T14" fmla="*/ 66 w 2287"/>
                <a:gd name="T15" fmla="*/ 568 h 1760"/>
                <a:gd name="T16" fmla="*/ 64 w 2287"/>
                <a:gd name="T17" fmla="*/ 644 h 1760"/>
                <a:gd name="T18" fmla="*/ 61 w 2287"/>
                <a:gd name="T19" fmla="*/ 719 h 1760"/>
                <a:gd name="T20" fmla="*/ 57 w 2287"/>
                <a:gd name="T21" fmla="*/ 795 h 1760"/>
                <a:gd name="T22" fmla="*/ 54 w 2287"/>
                <a:gd name="T23" fmla="*/ 871 h 1760"/>
                <a:gd name="T24" fmla="*/ 52 w 2287"/>
                <a:gd name="T25" fmla="*/ 946 h 1760"/>
                <a:gd name="T26" fmla="*/ 47 w 2287"/>
                <a:gd name="T27" fmla="*/ 1022 h 1760"/>
                <a:gd name="T28" fmla="*/ 45 w 2287"/>
                <a:gd name="T29" fmla="*/ 1098 h 1760"/>
                <a:gd name="T30" fmla="*/ 42 w 2287"/>
                <a:gd name="T31" fmla="*/ 1173 h 1760"/>
                <a:gd name="T32" fmla="*/ 40 w 2287"/>
                <a:gd name="T33" fmla="*/ 1249 h 1760"/>
                <a:gd name="T34" fmla="*/ 35 w 2287"/>
                <a:gd name="T35" fmla="*/ 1325 h 1760"/>
                <a:gd name="T36" fmla="*/ 33 w 2287"/>
                <a:gd name="T37" fmla="*/ 1400 h 1760"/>
                <a:gd name="T38" fmla="*/ 31 w 2287"/>
                <a:gd name="T39" fmla="*/ 1476 h 1760"/>
                <a:gd name="T40" fmla="*/ 26 w 2287"/>
                <a:gd name="T41" fmla="*/ 1552 h 1760"/>
                <a:gd name="T42" fmla="*/ 23 w 2287"/>
                <a:gd name="T43" fmla="*/ 1627 h 1760"/>
                <a:gd name="T44" fmla="*/ 21 w 2287"/>
                <a:gd name="T45" fmla="*/ 1703 h 1760"/>
                <a:gd name="T46" fmla="*/ 19 w 2287"/>
                <a:gd name="T47" fmla="*/ 1741 h 1760"/>
                <a:gd name="T48" fmla="*/ 35 w 2287"/>
                <a:gd name="T49" fmla="*/ 1724 h 1760"/>
                <a:gd name="T50" fmla="*/ 106 w 2287"/>
                <a:gd name="T51" fmla="*/ 1696 h 1760"/>
                <a:gd name="T52" fmla="*/ 177 w 2287"/>
                <a:gd name="T53" fmla="*/ 1668 h 1760"/>
                <a:gd name="T54" fmla="*/ 246 w 2287"/>
                <a:gd name="T55" fmla="*/ 1639 h 1760"/>
                <a:gd name="T56" fmla="*/ 317 w 2287"/>
                <a:gd name="T57" fmla="*/ 1611 h 1760"/>
                <a:gd name="T58" fmla="*/ 385 w 2287"/>
                <a:gd name="T59" fmla="*/ 1582 h 1760"/>
                <a:gd name="T60" fmla="*/ 456 w 2287"/>
                <a:gd name="T61" fmla="*/ 1554 h 1760"/>
                <a:gd name="T62" fmla="*/ 527 w 2287"/>
                <a:gd name="T63" fmla="*/ 1523 h 1760"/>
                <a:gd name="T64" fmla="*/ 596 w 2287"/>
                <a:gd name="T65" fmla="*/ 1495 h 1760"/>
                <a:gd name="T66" fmla="*/ 667 w 2287"/>
                <a:gd name="T67" fmla="*/ 1467 h 1760"/>
                <a:gd name="T68" fmla="*/ 738 w 2287"/>
                <a:gd name="T69" fmla="*/ 1438 h 1760"/>
                <a:gd name="T70" fmla="*/ 806 w 2287"/>
                <a:gd name="T71" fmla="*/ 1410 h 1760"/>
                <a:gd name="T72" fmla="*/ 877 w 2287"/>
                <a:gd name="T73" fmla="*/ 1381 h 1760"/>
                <a:gd name="T74" fmla="*/ 946 w 2287"/>
                <a:gd name="T75" fmla="*/ 1353 h 1760"/>
                <a:gd name="T76" fmla="*/ 1017 w 2287"/>
                <a:gd name="T77" fmla="*/ 1325 h 1760"/>
                <a:gd name="T78" fmla="*/ 1088 w 2287"/>
                <a:gd name="T79" fmla="*/ 1296 h 1760"/>
                <a:gd name="T80" fmla="*/ 1156 w 2287"/>
                <a:gd name="T81" fmla="*/ 1268 h 1760"/>
                <a:gd name="T82" fmla="*/ 1227 w 2287"/>
                <a:gd name="T83" fmla="*/ 1240 h 1760"/>
                <a:gd name="T84" fmla="*/ 1298 w 2287"/>
                <a:gd name="T85" fmla="*/ 1211 h 1760"/>
                <a:gd name="T86" fmla="*/ 1367 w 2287"/>
                <a:gd name="T87" fmla="*/ 1180 h 1760"/>
                <a:gd name="T88" fmla="*/ 1438 w 2287"/>
                <a:gd name="T89" fmla="*/ 1152 h 1760"/>
                <a:gd name="T90" fmla="*/ 1509 w 2287"/>
                <a:gd name="T91" fmla="*/ 1124 h 1760"/>
                <a:gd name="T92" fmla="*/ 1577 w 2287"/>
                <a:gd name="T93" fmla="*/ 1095 h 1760"/>
                <a:gd name="T94" fmla="*/ 1648 w 2287"/>
                <a:gd name="T95" fmla="*/ 1067 h 1760"/>
                <a:gd name="T96" fmla="*/ 1717 w 2287"/>
                <a:gd name="T97" fmla="*/ 1038 h 1760"/>
                <a:gd name="T98" fmla="*/ 1788 w 2287"/>
                <a:gd name="T99" fmla="*/ 1010 h 1760"/>
                <a:gd name="T100" fmla="*/ 1859 w 2287"/>
                <a:gd name="T101" fmla="*/ 982 h 1760"/>
                <a:gd name="T102" fmla="*/ 1927 w 2287"/>
                <a:gd name="T103" fmla="*/ 953 h 1760"/>
                <a:gd name="T104" fmla="*/ 1998 w 2287"/>
                <a:gd name="T105" fmla="*/ 925 h 1760"/>
                <a:gd name="T106" fmla="*/ 2069 w 2287"/>
                <a:gd name="T107" fmla="*/ 897 h 1760"/>
                <a:gd name="T108" fmla="*/ 2138 w 2287"/>
                <a:gd name="T109" fmla="*/ 868 h 1760"/>
                <a:gd name="T110" fmla="*/ 2209 w 2287"/>
                <a:gd name="T111" fmla="*/ 840 h 1760"/>
                <a:gd name="T112" fmla="*/ 2277 w 2287"/>
                <a:gd name="T113" fmla="*/ 809 h 1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87" h="1760">
                  <a:moveTo>
                    <a:pt x="90" y="40"/>
                  </a:moveTo>
                  <a:lnTo>
                    <a:pt x="90" y="3"/>
                  </a:lnTo>
                  <a:lnTo>
                    <a:pt x="71" y="0"/>
                  </a:lnTo>
                  <a:lnTo>
                    <a:pt x="71" y="38"/>
                  </a:lnTo>
                  <a:lnTo>
                    <a:pt x="90" y="40"/>
                  </a:lnTo>
                  <a:close/>
                  <a:moveTo>
                    <a:pt x="85" y="116"/>
                  </a:moveTo>
                  <a:lnTo>
                    <a:pt x="87" y="78"/>
                  </a:lnTo>
                  <a:lnTo>
                    <a:pt x="68" y="76"/>
                  </a:lnTo>
                  <a:lnTo>
                    <a:pt x="66" y="114"/>
                  </a:lnTo>
                  <a:lnTo>
                    <a:pt x="85" y="116"/>
                  </a:lnTo>
                  <a:close/>
                  <a:moveTo>
                    <a:pt x="83" y="192"/>
                  </a:moveTo>
                  <a:lnTo>
                    <a:pt x="85" y="154"/>
                  </a:lnTo>
                  <a:lnTo>
                    <a:pt x="66" y="152"/>
                  </a:lnTo>
                  <a:lnTo>
                    <a:pt x="64" y="189"/>
                  </a:lnTo>
                  <a:lnTo>
                    <a:pt x="83" y="192"/>
                  </a:lnTo>
                  <a:close/>
                  <a:moveTo>
                    <a:pt x="80" y="267"/>
                  </a:moveTo>
                  <a:lnTo>
                    <a:pt x="80" y="230"/>
                  </a:lnTo>
                  <a:lnTo>
                    <a:pt x="61" y="227"/>
                  </a:lnTo>
                  <a:lnTo>
                    <a:pt x="61" y="265"/>
                  </a:lnTo>
                  <a:lnTo>
                    <a:pt x="80" y="267"/>
                  </a:lnTo>
                  <a:close/>
                  <a:moveTo>
                    <a:pt x="75" y="343"/>
                  </a:moveTo>
                  <a:lnTo>
                    <a:pt x="78" y="305"/>
                  </a:lnTo>
                  <a:lnTo>
                    <a:pt x="59" y="303"/>
                  </a:lnTo>
                  <a:lnTo>
                    <a:pt x="57" y="341"/>
                  </a:lnTo>
                  <a:lnTo>
                    <a:pt x="75" y="343"/>
                  </a:lnTo>
                  <a:close/>
                  <a:moveTo>
                    <a:pt x="73" y="419"/>
                  </a:moveTo>
                  <a:lnTo>
                    <a:pt x="75" y="381"/>
                  </a:lnTo>
                  <a:lnTo>
                    <a:pt x="57" y="379"/>
                  </a:lnTo>
                  <a:lnTo>
                    <a:pt x="54" y="416"/>
                  </a:lnTo>
                  <a:lnTo>
                    <a:pt x="73" y="419"/>
                  </a:lnTo>
                  <a:close/>
                  <a:moveTo>
                    <a:pt x="71" y="495"/>
                  </a:moveTo>
                  <a:lnTo>
                    <a:pt x="71" y="457"/>
                  </a:lnTo>
                  <a:lnTo>
                    <a:pt x="52" y="454"/>
                  </a:lnTo>
                  <a:lnTo>
                    <a:pt x="52" y="492"/>
                  </a:lnTo>
                  <a:lnTo>
                    <a:pt x="71" y="495"/>
                  </a:lnTo>
                  <a:close/>
                  <a:moveTo>
                    <a:pt x="66" y="568"/>
                  </a:moveTo>
                  <a:lnTo>
                    <a:pt x="68" y="532"/>
                  </a:lnTo>
                  <a:lnTo>
                    <a:pt x="49" y="530"/>
                  </a:lnTo>
                  <a:lnTo>
                    <a:pt x="47" y="568"/>
                  </a:lnTo>
                  <a:lnTo>
                    <a:pt x="66" y="568"/>
                  </a:lnTo>
                  <a:close/>
                  <a:moveTo>
                    <a:pt x="64" y="644"/>
                  </a:moveTo>
                  <a:lnTo>
                    <a:pt x="66" y="606"/>
                  </a:lnTo>
                  <a:lnTo>
                    <a:pt x="47" y="606"/>
                  </a:lnTo>
                  <a:lnTo>
                    <a:pt x="45" y="644"/>
                  </a:lnTo>
                  <a:lnTo>
                    <a:pt x="64" y="644"/>
                  </a:lnTo>
                  <a:close/>
                  <a:moveTo>
                    <a:pt x="61" y="719"/>
                  </a:moveTo>
                  <a:lnTo>
                    <a:pt x="61" y="681"/>
                  </a:lnTo>
                  <a:lnTo>
                    <a:pt x="42" y="681"/>
                  </a:lnTo>
                  <a:lnTo>
                    <a:pt x="42" y="719"/>
                  </a:lnTo>
                  <a:lnTo>
                    <a:pt x="61" y="719"/>
                  </a:lnTo>
                  <a:close/>
                  <a:moveTo>
                    <a:pt x="57" y="795"/>
                  </a:moveTo>
                  <a:lnTo>
                    <a:pt x="59" y="757"/>
                  </a:lnTo>
                  <a:lnTo>
                    <a:pt x="40" y="757"/>
                  </a:lnTo>
                  <a:lnTo>
                    <a:pt x="38" y="795"/>
                  </a:lnTo>
                  <a:lnTo>
                    <a:pt x="57" y="795"/>
                  </a:lnTo>
                  <a:close/>
                  <a:moveTo>
                    <a:pt x="54" y="871"/>
                  </a:moveTo>
                  <a:lnTo>
                    <a:pt x="57" y="833"/>
                  </a:lnTo>
                  <a:lnTo>
                    <a:pt x="38" y="833"/>
                  </a:lnTo>
                  <a:lnTo>
                    <a:pt x="35" y="871"/>
                  </a:lnTo>
                  <a:lnTo>
                    <a:pt x="54" y="871"/>
                  </a:lnTo>
                  <a:close/>
                  <a:moveTo>
                    <a:pt x="52" y="946"/>
                  </a:moveTo>
                  <a:lnTo>
                    <a:pt x="52" y="908"/>
                  </a:lnTo>
                  <a:lnTo>
                    <a:pt x="33" y="908"/>
                  </a:lnTo>
                  <a:lnTo>
                    <a:pt x="33" y="946"/>
                  </a:lnTo>
                  <a:lnTo>
                    <a:pt x="52" y="946"/>
                  </a:lnTo>
                  <a:close/>
                  <a:moveTo>
                    <a:pt x="47" y="1022"/>
                  </a:moveTo>
                  <a:lnTo>
                    <a:pt x="49" y="984"/>
                  </a:lnTo>
                  <a:lnTo>
                    <a:pt x="31" y="984"/>
                  </a:lnTo>
                  <a:lnTo>
                    <a:pt x="28" y="1022"/>
                  </a:lnTo>
                  <a:lnTo>
                    <a:pt x="47" y="1022"/>
                  </a:lnTo>
                  <a:close/>
                  <a:moveTo>
                    <a:pt x="45" y="1098"/>
                  </a:moveTo>
                  <a:lnTo>
                    <a:pt x="47" y="1060"/>
                  </a:lnTo>
                  <a:lnTo>
                    <a:pt x="28" y="1060"/>
                  </a:lnTo>
                  <a:lnTo>
                    <a:pt x="26" y="1098"/>
                  </a:lnTo>
                  <a:lnTo>
                    <a:pt x="45" y="1098"/>
                  </a:lnTo>
                  <a:close/>
                  <a:moveTo>
                    <a:pt x="42" y="1173"/>
                  </a:moveTo>
                  <a:lnTo>
                    <a:pt x="42" y="1135"/>
                  </a:lnTo>
                  <a:lnTo>
                    <a:pt x="23" y="1135"/>
                  </a:lnTo>
                  <a:lnTo>
                    <a:pt x="23" y="1173"/>
                  </a:lnTo>
                  <a:lnTo>
                    <a:pt x="42" y="1173"/>
                  </a:lnTo>
                  <a:close/>
                  <a:moveTo>
                    <a:pt x="40" y="1249"/>
                  </a:moveTo>
                  <a:lnTo>
                    <a:pt x="40" y="1211"/>
                  </a:lnTo>
                  <a:lnTo>
                    <a:pt x="21" y="1211"/>
                  </a:lnTo>
                  <a:lnTo>
                    <a:pt x="21" y="1249"/>
                  </a:lnTo>
                  <a:lnTo>
                    <a:pt x="40" y="1249"/>
                  </a:lnTo>
                  <a:close/>
                  <a:moveTo>
                    <a:pt x="35" y="1325"/>
                  </a:moveTo>
                  <a:lnTo>
                    <a:pt x="38" y="1287"/>
                  </a:lnTo>
                  <a:lnTo>
                    <a:pt x="19" y="1287"/>
                  </a:lnTo>
                  <a:lnTo>
                    <a:pt x="16" y="1325"/>
                  </a:lnTo>
                  <a:lnTo>
                    <a:pt x="35" y="1325"/>
                  </a:lnTo>
                  <a:close/>
                  <a:moveTo>
                    <a:pt x="33" y="1400"/>
                  </a:moveTo>
                  <a:lnTo>
                    <a:pt x="35" y="1363"/>
                  </a:lnTo>
                  <a:lnTo>
                    <a:pt x="16" y="1363"/>
                  </a:lnTo>
                  <a:lnTo>
                    <a:pt x="14" y="1400"/>
                  </a:lnTo>
                  <a:lnTo>
                    <a:pt x="33" y="1400"/>
                  </a:lnTo>
                  <a:close/>
                  <a:moveTo>
                    <a:pt x="31" y="1476"/>
                  </a:moveTo>
                  <a:lnTo>
                    <a:pt x="31" y="1438"/>
                  </a:lnTo>
                  <a:lnTo>
                    <a:pt x="12" y="1438"/>
                  </a:lnTo>
                  <a:lnTo>
                    <a:pt x="12" y="1476"/>
                  </a:lnTo>
                  <a:lnTo>
                    <a:pt x="31" y="1476"/>
                  </a:lnTo>
                  <a:close/>
                  <a:moveTo>
                    <a:pt x="26" y="1552"/>
                  </a:moveTo>
                  <a:lnTo>
                    <a:pt x="28" y="1514"/>
                  </a:lnTo>
                  <a:lnTo>
                    <a:pt x="9" y="1514"/>
                  </a:lnTo>
                  <a:lnTo>
                    <a:pt x="7" y="1552"/>
                  </a:lnTo>
                  <a:lnTo>
                    <a:pt x="26" y="1552"/>
                  </a:lnTo>
                  <a:close/>
                  <a:moveTo>
                    <a:pt x="23" y="1627"/>
                  </a:moveTo>
                  <a:lnTo>
                    <a:pt x="26" y="1590"/>
                  </a:lnTo>
                  <a:lnTo>
                    <a:pt x="7" y="1590"/>
                  </a:lnTo>
                  <a:lnTo>
                    <a:pt x="5" y="1627"/>
                  </a:lnTo>
                  <a:lnTo>
                    <a:pt x="23" y="1627"/>
                  </a:lnTo>
                  <a:close/>
                  <a:moveTo>
                    <a:pt x="21" y="1703"/>
                  </a:moveTo>
                  <a:lnTo>
                    <a:pt x="21" y="1665"/>
                  </a:lnTo>
                  <a:lnTo>
                    <a:pt x="2" y="1665"/>
                  </a:lnTo>
                  <a:lnTo>
                    <a:pt x="2" y="1703"/>
                  </a:lnTo>
                  <a:lnTo>
                    <a:pt x="21" y="1703"/>
                  </a:lnTo>
                  <a:close/>
                  <a:moveTo>
                    <a:pt x="35" y="1724"/>
                  </a:moveTo>
                  <a:lnTo>
                    <a:pt x="5" y="1736"/>
                  </a:lnTo>
                  <a:lnTo>
                    <a:pt x="9" y="1746"/>
                  </a:lnTo>
                  <a:lnTo>
                    <a:pt x="19" y="1746"/>
                  </a:lnTo>
                  <a:lnTo>
                    <a:pt x="19" y="1741"/>
                  </a:lnTo>
                  <a:lnTo>
                    <a:pt x="0" y="1741"/>
                  </a:lnTo>
                  <a:lnTo>
                    <a:pt x="0" y="1746"/>
                  </a:lnTo>
                  <a:lnTo>
                    <a:pt x="0" y="1760"/>
                  </a:lnTo>
                  <a:lnTo>
                    <a:pt x="42" y="1741"/>
                  </a:lnTo>
                  <a:lnTo>
                    <a:pt x="35" y="1724"/>
                  </a:lnTo>
                  <a:close/>
                  <a:moveTo>
                    <a:pt x="106" y="1696"/>
                  </a:moveTo>
                  <a:lnTo>
                    <a:pt x="71" y="1710"/>
                  </a:lnTo>
                  <a:lnTo>
                    <a:pt x="78" y="1727"/>
                  </a:lnTo>
                  <a:lnTo>
                    <a:pt x="113" y="1713"/>
                  </a:lnTo>
                  <a:lnTo>
                    <a:pt x="106" y="1696"/>
                  </a:lnTo>
                  <a:close/>
                  <a:moveTo>
                    <a:pt x="177" y="1668"/>
                  </a:moveTo>
                  <a:lnTo>
                    <a:pt x="142" y="1682"/>
                  </a:lnTo>
                  <a:lnTo>
                    <a:pt x="149" y="1698"/>
                  </a:lnTo>
                  <a:lnTo>
                    <a:pt x="184" y="1684"/>
                  </a:lnTo>
                  <a:lnTo>
                    <a:pt x="177" y="1668"/>
                  </a:lnTo>
                  <a:close/>
                  <a:moveTo>
                    <a:pt x="246" y="1639"/>
                  </a:moveTo>
                  <a:lnTo>
                    <a:pt x="210" y="1653"/>
                  </a:lnTo>
                  <a:lnTo>
                    <a:pt x="217" y="1670"/>
                  </a:lnTo>
                  <a:lnTo>
                    <a:pt x="253" y="1656"/>
                  </a:lnTo>
                  <a:lnTo>
                    <a:pt x="246" y="1639"/>
                  </a:lnTo>
                  <a:close/>
                  <a:moveTo>
                    <a:pt x="317" y="1611"/>
                  </a:moveTo>
                  <a:lnTo>
                    <a:pt x="281" y="1625"/>
                  </a:lnTo>
                  <a:lnTo>
                    <a:pt x="288" y="1642"/>
                  </a:lnTo>
                  <a:lnTo>
                    <a:pt x="324" y="1627"/>
                  </a:lnTo>
                  <a:lnTo>
                    <a:pt x="317" y="1611"/>
                  </a:lnTo>
                  <a:close/>
                  <a:moveTo>
                    <a:pt x="385" y="1582"/>
                  </a:moveTo>
                  <a:lnTo>
                    <a:pt x="352" y="1597"/>
                  </a:lnTo>
                  <a:lnTo>
                    <a:pt x="359" y="1613"/>
                  </a:lnTo>
                  <a:lnTo>
                    <a:pt x="392" y="1599"/>
                  </a:lnTo>
                  <a:lnTo>
                    <a:pt x="385" y="1582"/>
                  </a:lnTo>
                  <a:close/>
                  <a:moveTo>
                    <a:pt x="456" y="1554"/>
                  </a:moveTo>
                  <a:lnTo>
                    <a:pt x="421" y="1568"/>
                  </a:lnTo>
                  <a:lnTo>
                    <a:pt x="428" y="1585"/>
                  </a:lnTo>
                  <a:lnTo>
                    <a:pt x="463" y="1571"/>
                  </a:lnTo>
                  <a:lnTo>
                    <a:pt x="456" y="1554"/>
                  </a:lnTo>
                  <a:close/>
                  <a:moveTo>
                    <a:pt x="527" y="1523"/>
                  </a:moveTo>
                  <a:lnTo>
                    <a:pt x="492" y="1540"/>
                  </a:lnTo>
                  <a:lnTo>
                    <a:pt x="499" y="1556"/>
                  </a:lnTo>
                  <a:lnTo>
                    <a:pt x="534" y="1542"/>
                  </a:lnTo>
                  <a:lnTo>
                    <a:pt x="527" y="1523"/>
                  </a:lnTo>
                  <a:close/>
                  <a:moveTo>
                    <a:pt x="596" y="1495"/>
                  </a:moveTo>
                  <a:lnTo>
                    <a:pt x="563" y="1509"/>
                  </a:lnTo>
                  <a:lnTo>
                    <a:pt x="570" y="1528"/>
                  </a:lnTo>
                  <a:lnTo>
                    <a:pt x="603" y="1514"/>
                  </a:lnTo>
                  <a:lnTo>
                    <a:pt x="596" y="1495"/>
                  </a:lnTo>
                  <a:close/>
                  <a:moveTo>
                    <a:pt x="667" y="1467"/>
                  </a:moveTo>
                  <a:lnTo>
                    <a:pt x="631" y="1481"/>
                  </a:lnTo>
                  <a:lnTo>
                    <a:pt x="638" y="1500"/>
                  </a:lnTo>
                  <a:lnTo>
                    <a:pt x="674" y="1486"/>
                  </a:lnTo>
                  <a:lnTo>
                    <a:pt x="667" y="1467"/>
                  </a:lnTo>
                  <a:close/>
                  <a:moveTo>
                    <a:pt x="738" y="1438"/>
                  </a:moveTo>
                  <a:lnTo>
                    <a:pt x="702" y="1452"/>
                  </a:lnTo>
                  <a:lnTo>
                    <a:pt x="709" y="1471"/>
                  </a:lnTo>
                  <a:lnTo>
                    <a:pt x="745" y="1457"/>
                  </a:lnTo>
                  <a:lnTo>
                    <a:pt x="738" y="1438"/>
                  </a:lnTo>
                  <a:close/>
                  <a:moveTo>
                    <a:pt x="806" y="1410"/>
                  </a:moveTo>
                  <a:lnTo>
                    <a:pt x="771" y="1424"/>
                  </a:lnTo>
                  <a:lnTo>
                    <a:pt x="778" y="1443"/>
                  </a:lnTo>
                  <a:lnTo>
                    <a:pt x="813" y="1429"/>
                  </a:lnTo>
                  <a:lnTo>
                    <a:pt x="806" y="1410"/>
                  </a:lnTo>
                  <a:close/>
                  <a:moveTo>
                    <a:pt x="877" y="1381"/>
                  </a:moveTo>
                  <a:lnTo>
                    <a:pt x="842" y="1396"/>
                  </a:lnTo>
                  <a:lnTo>
                    <a:pt x="849" y="1415"/>
                  </a:lnTo>
                  <a:lnTo>
                    <a:pt x="884" y="1398"/>
                  </a:lnTo>
                  <a:lnTo>
                    <a:pt x="877" y="1381"/>
                  </a:lnTo>
                  <a:close/>
                  <a:moveTo>
                    <a:pt x="946" y="1353"/>
                  </a:moveTo>
                  <a:lnTo>
                    <a:pt x="913" y="1367"/>
                  </a:lnTo>
                  <a:lnTo>
                    <a:pt x="920" y="1384"/>
                  </a:lnTo>
                  <a:lnTo>
                    <a:pt x="953" y="1370"/>
                  </a:lnTo>
                  <a:lnTo>
                    <a:pt x="946" y="1353"/>
                  </a:lnTo>
                  <a:close/>
                  <a:moveTo>
                    <a:pt x="1017" y="1325"/>
                  </a:moveTo>
                  <a:lnTo>
                    <a:pt x="981" y="1339"/>
                  </a:lnTo>
                  <a:lnTo>
                    <a:pt x="988" y="1355"/>
                  </a:lnTo>
                  <a:lnTo>
                    <a:pt x="1024" y="1341"/>
                  </a:lnTo>
                  <a:lnTo>
                    <a:pt x="1017" y="1325"/>
                  </a:lnTo>
                  <a:close/>
                  <a:moveTo>
                    <a:pt x="1088" y="1296"/>
                  </a:moveTo>
                  <a:lnTo>
                    <a:pt x="1052" y="1310"/>
                  </a:lnTo>
                  <a:lnTo>
                    <a:pt x="1059" y="1327"/>
                  </a:lnTo>
                  <a:lnTo>
                    <a:pt x="1095" y="1313"/>
                  </a:lnTo>
                  <a:lnTo>
                    <a:pt x="1088" y="1296"/>
                  </a:lnTo>
                  <a:close/>
                  <a:moveTo>
                    <a:pt x="1156" y="1268"/>
                  </a:moveTo>
                  <a:lnTo>
                    <a:pt x="1123" y="1282"/>
                  </a:lnTo>
                  <a:lnTo>
                    <a:pt x="1130" y="1299"/>
                  </a:lnTo>
                  <a:lnTo>
                    <a:pt x="1163" y="1284"/>
                  </a:lnTo>
                  <a:lnTo>
                    <a:pt x="1156" y="1268"/>
                  </a:lnTo>
                  <a:close/>
                  <a:moveTo>
                    <a:pt x="1227" y="1240"/>
                  </a:moveTo>
                  <a:lnTo>
                    <a:pt x="1192" y="1254"/>
                  </a:lnTo>
                  <a:lnTo>
                    <a:pt x="1199" y="1270"/>
                  </a:lnTo>
                  <a:lnTo>
                    <a:pt x="1234" y="1256"/>
                  </a:lnTo>
                  <a:lnTo>
                    <a:pt x="1227" y="1240"/>
                  </a:lnTo>
                  <a:close/>
                  <a:moveTo>
                    <a:pt x="1298" y="1211"/>
                  </a:moveTo>
                  <a:lnTo>
                    <a:pt x="1263" y="1225"/>
                  </a:lnTo>
                  <a:lnTo>
                    <a:pt x="1270" y="1242"/>
                  </a:lnTo>
                  <a:lnTo>
                    <a:pt x="1305" y="1228"/>
                  </a:lnTo>
                  <a:lnTo>
                    <a:pt x="1298" y="1211"/>
                  </a:lnTo>
                  <a:close/>
                  <a:moveTo>
                    <a:pt x="1367" y="1180"/>
                  </a:moveTo>
                  <a:lnTo>
                    <a:pt x="1331" y="1197"/>
                  </a:lnTo>
                  <a:lnTo>
                    <a:pt x="1338" y="1214"/>
                  </a:lnTo>
                  <a:lnTo>
                    <a:pt x="1374" y="1199"/>
                  </a:lnTo>
                  <a:lnTo>
                    <a:pt x="1367" y="1180"/>
                  </a:lnTo>
                  <a:close/>
                  <a:moveTo>
                    <a:pt x="1438" y="1152"/>
                  </a:moveTo>
                  <a:lnTo>
                    <a:pt x="1402" y="1166"/>
                  </a:lnTo>
                  <a:lnTo>
                    <a:pt x="1409" y="1185"/>
                  </a:lnTo>
                  <a:lnTo>
                    <a:pt x="1445" y="1171"/>
                  </a:lnTo>
                  <a:lnTo>
                    <a:pt x="1438" y="1152"/>
                  </a:lnTo>
                  <a:close/>
                  <a:moveTo>
                    <a:pt x="1509" y="1124"/>
                  </a:moveTo>
                  <a:lnTo>
                    <a:pt x="1473" y="1138"/>
                  </a:lnTo>
                  <a:lnTo>
                    <a:pt x="1480" y="1157"/>
                  </a:lnTo>
                  <a:lnTo>
                    <a:pt x="1516" y="1143"/>
                  </a:lnTo>
                  <a:lnTo>
                    <a:pt x="1509" y="1124"/>
                  </a:lnTo>
                  <a:close/>
                  <a:moveTo>
                    <a:pt x="1577" y="1095"/>
                  </a:moveTo>
                  <a:lnTo>
                    <a:pt x="1542" y="1109"/>
                  </a:lnTo>
                  <a:lnTo>
                    <a:pt x="1549" y="1128"/>
                  </a:lnTo>
                  <a:lnTo>
                    <a:pt x="1584" y="1114"/>
                  </a:lnTo>
                  <a:lnTo>
                    <a:pt x="1577" y="1095"/>
                  </a:lnTo>
                  <a:close/>
                  <a:moveTo>
                    <a:pt x="1648" y="1067"/>
                  </a:moveTo>
                  <a:lnTo>
                    <a:pt x="1613" y="1081"/>
                  </a:lnTo>
                  <a:lnTo>
                    <a:pt x="1620" y="1100"/>
                  </a:lnTo>
                  <a:lnTo>
                    <a:pt x="1655" y="1086"/>
                  </a:lnTo>
                  <a:lnTo>
                    <a:pt x="1648" y="1067"/>
                  </a:lnTo>
                  <a:close/>
                  <a:moveTo>
                    <a:pt x="1717" y="1038"/>
                  </a:moveTo>
                  <a:lnTo>
                    <a:pt x="1684" y="1053"/>
                  </a:lnTo>
                  <a:lnTo>
                    <a:pt x="1691" y="1072"/>
                  </a:lnTo>
                  <a:lnTo>
                    <a:pt x="1724" y="1055"/>
                  </a:lnTo>
                  <a:lnTo>
                    <a:pt x="1717" y="1038"/>
                  </a:lnTo>
                  <a:close/>
                  <a:moveTo>
                    <a:pt x="1788" y="1010"/>
                  </a:moveTo>
                  <a:lnTo>
                    <a:pt x="1752" y="1024"/>
                  </a:lnTo>
                  <a:lnTo>
                    <a:pt x="1759" y="1041"/>
                  </a:lnTo>
                  <a:lnTo>
                    <a:pt x="1795" y="1027"/>
                  </a:lnTo>
                  <a:lnTo>
                    <a:pt x="1788" y="1010"/>
                  </a:lnTo>
                  <a:close/>
                  <a:moveTo>
                    <a:pt x="1859" y="982"/>
                  </a:moveTo>
                  <a:lnTo>
                    <a:pt x="1823" y="996"/>
                  </a:lnTo>
                  <a:lnTo>
                    <a:pt x="1830" y="1012"/>
                  </a:lnTo>
                  <a:lnTo>
                    <a:pt x="1866" y="998"/>
                  </a:lnTo>
                  <a:lnTo>
                    <a:pt x="1859" y="982"/>
                  </a:lnTo>
                  <a:close/>
                  <a:moveTo>
                    <a:pt x="1927" y="953"/>
                  </a:moveTo>
                  <a:lnTo>
                    <a:pt x="1894" y="968"/>
                  </a:lnTo>
                  <a:lnTo>
                    <a:pt x="1901" y="984"/>
                  </a:lnTo>
                  <a:lnTo>
                    <a:pt x="1934" y="970"/>
                  </a:lnTo>
                  <a:lnTo>
                    <a:pt x="1927" y="953"/>
                  </a:lnTo>
                  <a:close/>
                  <a:moveTo>
                    <a:pt x="1998" y="925"/>
                  </a:moveTo>
                  <a:lnTo>
                    <a:pt x="1963" y="939"/>
                  </a:lnTo>
                  <a:lnTo>
                    <a:pt x="1970" y="956"/>
                  </a:lnTo>
                  <a:lnTo>
                    <a:pt x="2005" y="942"/>
                  </a:lnTo>
                  <a:lnTo>
                    <a:pt x="1998" y="925"/>
                  </a:lnTo>
                  <a:close/>
                  <a:moveTo>
                    <a:pt x="2069" y="897"/>
                  </a:moveTo>
                  <a:lnTo>
                    <a:pt x="2034" y="911"/>
                  </a:lnTo>
                  <a:lnTo>
                    <a:pt x="2041" y="927"/>
                  </a:lnTo>
                  <a:lnTo>
                    <a:pt x="2076" y="913"/>
                  </a:lnTo>
                  <a:lnTo>
                    <a:pt x="2069" y="897"/>
                  </a:lnTo>
                  <a:close/>
                  <a:moveTo>
                    <a:pt x="2138" y="868"/>
                  </a:moveTo>
                  <a:lnTo>
                    <a:pt x="2102" y="882"/>
                  </a:lnTo>
                  <a:lnTo>
                    <a:pt x="2109" y="899"/>
                  </a:lnTo>
                  <a:lnTo>
                    <a:pt x="2145" y="885"/>
                  </a:lnTo>
                  <a:lnTo>
                    <a:pt x="2138" y="868"/>
                  </a:lnTo>
                  <a:close/>
                  <a:moveTo>
                    <a:pt x="2209" y="840"/>
                  </a:moveTo>
                  <a:lnTo>
                    <a:pt x="2173" y="854"/>
                  </a:lnTo>
                  <a:lnTo>
                    <a:pt x="2180" y="871"/>
                  </a:lnTo>
                  <a:lnTo>
                    <a:pt x="2216" y="856"/>
                  </a:lnTo>
                  <a:lnTo>
                    <a:pt x="2209" y="840"/>
                  </a:lnTo>
                  <a:close/>
                  <a:moveTo>
                    <a:pt x="2277" y="809"/>
                  </a:moveTo>
                  <a:lnTo>
                    <a:pt x="2244" y="823"/>
                  </a:lnTo>
                  <a:lnTo>
                    <a:pt x="2251" y="842"/>
                  </a:lnTo>
                  <a:lnTo>
                    <a:pt x="2287" y="828"/>
                  </a:lnTo>
                  <a:lnTo>
                    <a:pt x="2277" y="809"/>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 name="Freeform 8"/>
            <p:cNvSpPr>
              <a:spLocks noEditPoints="1"/>
            </p:cNvSpPr>
            <p:nvPr/>
          </p:nvSpPr>
          <p:spPr bwMode="auto">
            <a:xfrm>
              <a:off x="3820196" y="3287632"/>
              <a:ext cx="4519763" cy="994599"/>
            </a:xfrm>
            <a:custGeom>
              <a:avLst/>
              <a:gdLst>
                <a:gd name="T0" fmla="*/ 6025 w 6103"/>
                <a:gd name="T1" fmla="*/ 1315 h 1343"/>
                <a:gd name="T2" fmla="*/ 5926 w 6103"/>
                <a:gd name="T3" fmla="*/ 1258 h 1343"/>
                <a:gd name="T4" fmla="*/ 5779 w 6103"/>
                <a:gd name="T5" fmla="*/ 1220 h 1343"/>
                <a:gd name="T6" fmla="*/ 5749 w 6103"/>
                <a:gd name="T7" fmla="*/ 1190 h 1343"/>
                <a:gd name="T8" fmla="*/ 5638 w 6103"/>
                <a:gd name="T9" fmla="*/ 1166 h 1343"/>
                <a:gd name="T10" fmla="*/ 5531 w 6103"/>
                <a:gd name="T11" fmla="*/ 1126 h 1343"/>
                <a:gd name="T12" fmla="*/ 5432 w 6103"/>
                <a:gd name="T13" fmla="*/ 1069 h 1343"/>
                <a:gd name="T14" fmla="*/ 5283 w 6103"/>
                <a:gd name="T15" fmla="*/ 1031 h 1343"/>
                <a:gd name="T16" fmla="*/ 5255 w 6103"/>
                <a:gd name="T17" fmla="*/ 1000 h 1343"/>
                <a:gd name="T18" fmla="*/ 5141 w 6103"/>
                <a:gd name="T19" fmla="*/ 979 h 1343"/>
                <a:gd name="T20" fmla="*/ 5037 w 6103"/>
                <a:gd name="T21" fmla="*/ 939 h 1343"/>
                <a:gd name="T22" fmla="*/ 4938 w 6103"/>
                <a:gd name="T23" fmla="*/ 880 h 1343"/>
                <a:gd name="T24" fmla="*/ 4789 w 6103"/>
                <a:gd name="T25" fmla="*/ 844 h 1343"/>
                <a:gd name="T26" fmla="*/ 4760 w 6103"/>
                <a:gd name="T27" fmla="*/ 814 h 1343"/>
                <a:gd name="T28" fmla="*/ 4647 w 6103"/>
                <a:gd name="T29" fmla="*/ 790 h 1343"/>
                <a:gd name="T30" fmla="*/ 4540 w 6103"/>
                <a:gd name="T31" fmla="*/ 750 h 1343"/>
                <a:gd name="T32" fmla="*/ 4441 w 6103"/>
                <a:gd name="T33" fmla="*/ 691 h 1343"/>
                <a:gd name="T34" fmla="*/ 4294 w 6103"/>
                <a:gd name="T35" fmla="*/ 655 h 1343"/>
                <a:gd name="T36" fmla="*/ 4266 w 6103"/>
                <a:gd name="T37" fmla="*/ 624 h 1343"/>
                <a:gd name="T38" fmla="*/ 4153 w 6103"/>
                <a:gd name="T39" fmla="*/ 601 h 1343"/>
                <a:gd name="T40" fmla="*/ 4046 w 6103"/>
                <a:gd name="T41" fmla="*/ 561 h 1343"/>
                <a:gd name="T42" fmla="*/ 3947 w 6103"/>
                <a:gd name="T43" fmla="*/ 501 h 1343"/>
                <a:gd name="T44" fmla="*/ 3798 w 6103"/>
                <a:gd name="T45" fmla="*/ 466 h 1343"/>
                <a:gd name="T46" fmla="*/ 3769 w 6103"/>
                <a:gd name="T47" fmla="*/ 435 h 1343"/>
                <a:gd name="T48" fmla="*/ 3658 w 6103"/>
                <a:gd name="T49" fmla="*/ 412 h 1343"/>
                <a:gd name="T50" fmla="*/ 3552 w 6103"/>
                <a:gd name="T51" fmla="*/ 371 h 1343"/>
                <a:gd name="T52" fmla="*/ 3453 w 6103"/>
                <a:gd name="T53" fmla="*/ 315 h 1343"/>
                <a:gd name="T54" fmla="*/ 3304 w 6103"/>
                <a:gd name="T55" fmla="*/ 277 h 1343"/>
                <a:gd name="T56" fmla="*/ 3275 w 6103"/>
                <a:gd name="T57" fmla="*/ 246 h 1343"/>
                <a:gd name="T58" fmla="*/ 3162 w 6103"/>
                <a:gd name="T59" fmla="*/ 225 h 1343"/>
                <a:gd name="T60" fmla="*/ 3053 w 6103"/>
                <a:gd name="T61" fmla="*/ 182 h 1343"/>
                <a:gd name="T62" fmla="*/ 2946 w 6103"/>
                <a:gd name="T63" fmla="*/ 177 h 1343"/>
                <a:gd name="T64" fmla="*/ 2909 w 6103"/>
                <a:gd name="T65" fmla="*/ 156 h 1343"/>
                <a:gd name="T66" fmla="*/ 2795 w 6103"/>
                <a:gd name="T67" fmla="*/ 168 h 1343"/>
                <a:gd name="T68" fmla="*/ 2682 w 6103"/>
                <a:gd name="T69" fmla="*/ 163 h 1343"/>
                <a:gd name="T70" fmla="*/ 2568 w 6103"/>
                <a:gd name="T71" fmla="*/ 137 h 1343"/>
                <a:gd name="T72" fmla="*/ 2417 w 6103"/>
                <a:gd name="T73" fmla="*/ 149 h 1343"/>
                <a:gd name="T74" fmla="*/ 2381 w 6103"/>
                <a:gd name="T75" fmla="*/ 128 h 1343"/>
                <a:gd name="T76" fmla="*/ 2265 w 6103"/>
                <a:gd name="T77" fmla="*/ 140 h 1343"/>
                <a:gd name="T78" fmla="*/ 2152 w 6103"/>
                <a:gd name="T79" fmla="*/ 135 h 1343"/>
                <a:gd name="T80" fmla="*/ 2041 w 6103"/>
                <a:gd name="T81" fmla="*/ 109 h 1343"/>
                <a:gd name="T82" fmla="*/ 1887 w 6103"/>
                <a:gd name="T83" fmla="*/ 121 h 1343"/>
                <a:gd name="T84" fmla="*/ 1852 w 6103"/>
                <a:gd name="T85" fmla="*/ 99 h 1343"/>
                <a:gd name="T86" fmla="*/ 1736 w 6103"/>
                <a:gd name="T87" fmla="*/ 111 h 1343"/>
                <a:gd name="T88" fmla="*/ 1625 w 6103"/>
                <a:gd name="T89" fmla="*/ 106 h 1343"/>
                <a:gd name="T90" fmla="*/ 1511 w 6103"/>
                <a:gd name="T91" fmla="*/ 80 h 1343"/>
                <a:gd name="T92" fmla="*/ 1360 w 6103"/>
                <a:gd name="T93" fmla="*/ 92 h 1343"/>
                <a:gd name="T94" fmla="*/ 1322 w 6103"/>
                <a:gd name="T95" fmla="*/ 71 h 1343"/>
                <a:gd name="T96" fmla="*/ 1208 w 6103"/>
                <a:gd name="T97" fmla="*/ 83 h 1343"/>
                <a:gd name="T98" fmla="*/ 1095 w 6103"/>
                <a:gd name="T99" fmla="*/ 78 h 1343"/>
                <a:gd name="T100" fmla="*/ 981 w 6103"/>
                <a:gd name="T101" fmla="*/ 52 h 1343"/>
                <a:gd name="T102" fmla="*/ 830 w 6103"/>
                <a:gd name="T103" fmla="*/ 64 h 1343"/>
                <a:gd name="T104" fmla="*/ 792 w 6103"/>
                <a:gd name="T105" fmla="*/ 43 h 1343"/>
                <a:gd name="T106" fmla="*/ 679 w 6103"/>
                <a:gd name="T107" fmla="*/ 57 h 1343"/>
                <a:gd name="T108" fmla="*/ 565 w 6103"/>
                <a:gd name="T109" fmla="*/ 50 h 1343"/>
                <a:gd name="T110" fmla="*/ 454 w 6103"/>
                <a:gd name="T111" fmla="*/ 24 h 1343"/>
                <a:gd name="T112" fmla="*/ 300 w 6103"/>
                <a:gd name="T113" fmla="*/ 35 h 1343"/>
                <a:gd name="T114" fmla="*/ 265 w 6103"/>
                <a:gd name="T115" fmla="*/ 14 h 1343"/>
                <a:gd name="T116" fmla="*/ 149 w 6103"/>
                <a:gd name="T117" fmla="*/ 28 h 1343"/>
                <a:gd name="T118" fmla="*/ 35 w 6103"/>
                <a:gd name="T119" fmla="*/ 21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03" h="1343">
                  <a:moveTo>
                    <a:pt x="6061" y="1329"/>
                  </a:moveTo>
                  <a:lnTo>
                    <a:pt x="6096" y="1343"/>
                  </a:lnTo>
                  <a:lnTo>
                    <a:pt x="6103" y="1324"/>
                  </a:lnTo>
                  <a:lnTo>
                    <a:pt x="6068" y="1310"/>
                  </a:lnTo>
                  <a:lnTo>
                    <a:pt x="6061" y="1329"/>
                  </a:lnTo>
                  <a:close/>
                  <a:moveTo>
                    <a:pt x="5990" y="1301"/>
                  </a:moveTo>
                  <a:lnTo>
                    <a:pt x="6025" y="1315"/>
                  </a:lnTo>
                  <a:lnTo>
                    <a:pt x="6033" y="1298"/>
                  </a:lnTo>
                  <a:lnTo>
                    <a:pt x="5997" y="1284"/>
                  </a:lnTo>
                  <a:lnTo>
                    <a:pt x="5990" y="1301"/>
                  </a:lnTo>
                  <a:close/>
                  <a:moveTo>
                    <a:pt x="5919" y="1275"/>
                  </a:moveTo>
                  <a:lnTo>
                    <a:pt x="5954" y="1289"/>
                  </a:lnTo>
                  <a:lnTo>
                    <a:pt x="5962" y="1270"/>
                  </a:lnTo>
                  <a:lnTo>
                    <a:pt x="5926" y="1258"/>
                  </a:lnTo>
                  <a:lnTo>
                    <a:pt x="5919" y="1275"/>
                  </a:lnTo>
                  <a:close/>
                  <a:moveTo>
                    <a:pt x="5848" y="1249"/>
                  </a:moveTo>
                  <a:lnTo>
                    <a:pt x="5884" y="1261"/>
                  </a:lnTo>
                  <a:lnTo>
                    <a:pt x="5891" y="1244"/>
                  </a:lnTo>
                  <a:lnTo>
                    <a:pt x="5855" y="1230"/>
                  </a:lnTo>
                  <a:lnTo>
                    <a:pt x="5848" y="1249"/>
                  </a:lnTo>
                  <a:close/>
                  <a:moveTo>
                    <a:pt x="5779" y="1220"/>
                  </a:moveTo>
                  <a:lnTo>
                    <a:pt x="5813" y="1235"/>
                  </a:lnTo>
                  <a:lnTo>
                    <a:pt x="5820" y="1216"/>
                  </a:lnTo>
                  <a:lnTo>
                    <a:pt x="5784" y="1204"/>
                  </a:lnTo>
                  <a:lnTo>
                    <a:pt x="5779" y="1220"/>
                  </a:lnTo>
                  <a:close/>
                  <a:moveTo>
                    <a:pt x="5709" y="1194"/>
                  </a:moveTo>
                  <a:lnTo>
                    <a:pt x="5744" y="1209"/>
                  </a:lnTo>
                  <a:lnTo>
                    <a:pt x="5749" y="1190"/>
                  </a:lnTo>
                  <a:lnTo>
                    <a:pt x="5713" y="1175"/>
                  </a:lnTo>
                  <a:lnTo>
                    <a:pt x="5709" y="1194"/>
                  </a:lnTo>
                  <a:close/>
                  <a:moveTo>
                    <a:pt x="5638" y="1166"/>
                  </a:moveTo>
                  <a:lnTo>
                    <a:pt x="5673" y="1180"/>
                  </a:lnTo>
                  <a:lnTo>
                    <a:pt x="5680" y="1164"/>
                  </a:lnTo>
                  <a:lnTo>
                    <a:pt x="5645" y="1149"/>
                  </a:lnTo>
                  <a:lnTo>
                    <a:pt x="5638" y="1166"/>
                  </a:lnTo>
                  <a:close/>
                  <a:moveTo>
                    <a:pt x="5567" y="1140"/>
                  </a:moveTo>
                  <a:lnTo>
                    <a:pt x="5602" y="1154"/>
                  </a:lnTo>
                  <a:lnTo>
                    <a:pt x="5609" y="1135"/>
                  </a:lnTo>
                  <a:lnTo>
                    <a:pt x="5574" y="1123"/>
                  </a:lnTo>
                  <a:lnTo>
                    <a:pt x="5567" y="1140"/>
                  </a:lnTo>
                  <a:close/>
                  <a:moveTo>
                    <a:pt x="5496" y="1114"/>
                  </a:moveTo>
                  <a:lnTo>
                    <a:pt x="5531" y="1126"/>
                  </a:lnTo>
                  <a:lnTo>
                    <a:pt x="5538" y="1109"/>
                  </a:lnTo>
                  <a:lnTo>
                    <a:pt x="5503" y="1095"/>
                  </a:lnTo>
                  <a:lnTo>
                    <a:pt x="5496" y="1114"/>
                  </a:lnTo>
                  <a:close/>
                  <a:moveTo>
                    <a:pt x="5425" y="1086"/>
                  </a:moveTo>
                  <a:lnTo>
                    <a:pt x="5460" y="1100"/>
                  </a:lnTo>
                  <a:lnTo>
                    <a:pt x="5467" y="1081"/>
                  </a:lnTo>
                  <a:lnTo>
                    <a:pt x="5432" y="1069"/>
                  </a:lnTo>
                  <a:lnTo>
                    <a:pt x="5425" y="1086"/>
                  </a:lnTo>
                  <a:close/>
                  <a:moveTo>
                    <a:pt x="5354" y="1060"/>
                  </a:moveTo>
                  <a:lnTo>
                    <a:pt x="5389" y="1074"/>
                  </a:lnTo>
                  <a:lnTo>
                    <a:pt x="5396" y="1055"/>
                  </a:lnTo>
                  <a:lnTo>
                    <a:pt x="5361" y="1041"/>
                  </a:lnTo>
                  <a:lnTo>
                    <a:pt x="5354" y="1060"/>
                  </a:lnTo>
                  <a:close/>
                  <a:moveTo>
                    <a:pt x="5283" y="1031"/>
                  </a:moveTo>
                  <a:lnTo>
                    <a:pt x="5318" y="1045"/>
                  </a:lnTo>
                  <a:lnTo>
                    <a:pt x="5325" y="1029"/>
                  </a:lnTo>
                  <a:lnTo>
                    <a:pt x="5290" y="1015"/>
                  </a:lnTo>
                  <a:lnTo>
                    <a:pt x="5283" y="1031"/>
                  </a:lnTo>
                  <a:close/>
                  <a:moveTo>
                    <a:pt x="5212" y="1005"/>
                  </a:moveTo>
                  <a:lnTo>
                    <a:pt x="5247" y="1019"/>
                  </a:lnTo>
                  <a:lnTo>
                    <a:pt x="5255" y="1000"/>
                  </a:lnTo>
                  <a:lnTo>
                    <a:pt x="5219" y="989"/>
                  </a:lnTo>
                  <a:lnTo>
                    <a:pt x="5212" y="1005"/>
                  </a:lnTo>
                  <a:close/>
                  <a:moveTo>
                    <a:pt x="5141" y="979"/>
                  </a:moveTo>
                  <a:lnTo>
                    <a:pt x="5176" y="991"/>
                  </a:lnTo>
                  <a:lnTo>
                    <a:pt x="5184" y="974"/>
                  </a:lnTo>
                  <a:lnTo>
                    <a:pt x="5148" y="960"/>
                  </a:lnTo>
                  <a:lnTo>
                    <a:pt x="5141" y="979"/>
                  </a:lnTo>
                  <a:close/>
                  <a:moveTo>
                    <a:pt x="5072" y="951"/>
                  </a:moveTo>
                  <a:lnTo>
                    <a:pt x="5106" y="965"/>
                  </a:lnTo>
                  <a:lnTo>
                    <a:pt x="5113" y="946"/>
                  </a:lnTo>
                  <a:lnTo>
                    <a:pt x="5077" y="934"/>
                  </a:lnTo>
                  <a:lnTo>
                    <a:pt x="5072" y="951"/>
                  </a:lnTo>
                  <a:close/>
                  <a:moveTo>
                    <a:pt x="5001" y="925"/>
                  </a:moveTo>
                  <a:lnTo>
                    <a:pt x="5037" y="939"/>
                  </a:lnTo>
                  <a:lnTo>
                    <a:pt x="5042" y="920"/>
                  </a:lnTo>
                  <a:lnTo>
                    <a:pt x="5006" y="906"/>
                  </a:lnTo>
                  <a:lnTo>
                    <a:pt x="5001" y="925"/>
                  </a:lnTo>
                  <a:close/>
                  <a:moveTo>
                    <a:pt x="4931" y="896"/>
                  </a:moveTo>
                  <a:lnTo>
                    <a:pt x="4966" y="911"/>
                  </a:lnTo>
                  <a:lnTo>
                    <a:pt x="4973" y="894"/>
                  </a:lnTo>
                  <a:lnTo>
                    <a:pt x="4938" y="880"/>
                  </a:lnTo>
                  <a:lnTo>
                    <a:pt x="4931" y="896"/>
                  </a:lnTo>
                  <a:close/>
                  <a:moveTo>
                    <a:pt x="4860" y="870"/>
                  </a:moveTo>
                  <a:lnTo>
                    <a:pt x="4895" y="885"/>
                  </a:lnTo>
                  <a:lnTo>
                    <a:pt x="4902" y="866"/>
                  </a:lnTo>
                  <a:lnTo>
                    <a:pt x="4867" y="854"/>
                  </a:lnTo>
                  <a:lnTo>
                    <a:pt x="4860" y="870"/>
                  </a:lnTo>
                  <a:close/>
                  <a:moveTo>
                    <a:pt x="4789" y="844"/>
                  </a:moveTo>
                  <a:lnTo>
                    <a:pt x="4824" y="856"/>
                  </a:lnTo>
                  <a:lnTo>
                    <a:pt x="4831" y="840"/>
                  </a:lnTo>
                  <a:lnTo>
                    <a:pt x="4796" y="825"/>
                  </a:lnTo>
                  <a:lnTo>
                    <a:pt x="4789" y="844"/>
                  </a:lnTo>
                  <a:close/>
                  <a:moveTo>
                    <a:pt x="4718" y="816"/>
                  </a:moveTo>
                  <a:lnTo>
                    <a:pt x="4753" y="830"/>
                  </a:lnTo>
                  <a:lnTo>
                    <a:pt x="4760" y="814"/>
                  </a:lnTo>
                  <a:lnTo>
                    <a:pt x="4725" y="799"/>
                  </a:lnTo>
                  <a:lnTo>
                    <a:pt x="4718" y="816"/>
                  </a:lnTo>
                  <a:close/>
                  <a:moveTo>
                    <a:pt x="4647" y="790"/>
                  </a:moveTo>
                  <a:lnTo>
                    <a:pt x="4682" y="804"/>
                  </a:lnTo>
                  <a:lnTo>
                    <a:pt x="4689" y="785"/>
                  </a:lnTo>
                  <a:lnTo>
                    <a:pt x="4654" y="771"/>
                  </a:lnTo>
                  <a:lnTo>
                    <a:pt x="4647" y="790"/>
                  </a:lnTo>
                  <a:close/>
                  <a:moveTo>
                    <a:pt x="4576" y="762"/>
                  </a:moveTo>
                  <a:lnTo>
                    <a:pt x="4611" y="776"/>
                  </a:lnTo>
                  <a:lnTo>
                    <a:pt x="4618" y="759"/>
                  </a:lnTo>
                  <a:lnTo>
                    <a:pt x="4583" y="745"/>
                  </a:lnTo>
                  <a:lnTo>
                    <a:pt x="4576" y="762"/>
                  </a:lnTo>
                  <a:close/>
                  <a:moveTo>
                    <a:pt x="4505" y="736"/>
                  </a:moveTo>
                  <a:lnTo>
                    <a:pt x="4540" y="750"/>
                  </a:lnTo>
                  <a:lnTo>
                    <a:pt x="4547" y="731"/>
                  </a:lnTo>
                  <a:lnTo>
                    <a:pt x="4512" y="719"/>
                  </a:lnTo>
                  <a:lnTo>
                    <a:pt x="4505" y="736"/>
                  </a:lnTo>
                  <a:close/>
                  <a:moveTo>
                    <a:pt x="4434" y="710"/>
                  </a:moveTo>
                  <a:lnTo>
                    <a:pt x="4469" y="721"/>
                  </a:lnTo>
                  <a:lnTo>
                    <a:pt x="4476" y="705"/>
                  </a:lnTo>
                  <a:lnTo>
                    <a:pt x="4441" y="691"/>
                  </a:lnTo>
                  <a:lnTo>
                    <a:pt x="4434" y="710"/>
                  </a:lnTo>
                  <a:close/>
                  <a:moveTo>
                    <a:pt x="4365" y="681"/>
                  </a:moveTo>
                  <a:lnTo>
                    <a:pt x="4398" y="695"/>
                  </a:lnTo>
                  <a:lnTo>
                    <a:pt x="4406" y="679"/>
                  </a:lnTo>
                  <a:lnTo>
                    <a:pt x="4370" y="665"/>
                  </a:lnTo>
                  <a:lnTo>
                    <a:pt x="4365" y="681"/>
                  </a:lnTo>
                  <a:close/>
                  <a:moveTo>
                    <a:pt x="4294" y="655"/>
                  </a:moveTo>
                  <a:lnTo>
                    <a:pt x="4330" y="669"/>
                  </a:lnTo>
                  <a:lnTo>
                    <a:pt x="4335" y="650"/>
                  </a:lnTo>
                  <a:lnTo>
                    <a:pt x="4299" y="636"/>
                  </a:lnTo>
                  <a:lnTo>
                    <a:pt x="4294" y="655"/>
                  </a:lnTo>
                  <a:close/>
                  <a:moveTo>
                    <a:pt x="4223" y="629"/>
                  </a:moveTo>
                  <a:lnTo>
                    <a:pt x="4259" y="641"/>
                  </a:lnTo>
                  <a:lnTo>
                    <a:pt x="4266" y="624"/>
                  </a:lnTo>
                  <a:lnTo>
                    <a:pt x="4231" y="610"/>
                  </a:lnTo>
                  <a:lnTo>
                    <a:pt x="4223" y="629"/>
                  </a:lnTo>
                  <a:close/>
                  <a:moveTo>
                    <a:pt x="4153" y="601"/>
                  </a:moveTo>
                  <a:lnTo>
                    <a:pt x="4188" y="615"/>
                  </a:lnTo>
                  <a:lnTo>
                    <a:pt x="4195" y="596"/>
                  </a:lnTo>
                  <a:lnTo>
                    <a:pt x="4160" y="584"/>
                  </a:lnTo>
                  <a:lnTo>
                    <a:pt x="4153" y="601"/>
                  </a:lnTo>
                  <a:close/>
                  <a:moveTo>
                    <a:pt x="4082" y="575"/>
                  </a:moveTo>
                  <a:lnTo>
                    <a:pt x="4117" y="587"/>
                  </a:lnTo>
                  <a:lnTo>
                    <a:pt x="4124" y="570"/>
                  </a:lnTo>
                  <a:lnTo>
                    <a:pt x="4089" y="556"/>
                  </a:lnTo>
                  <a:lnTo>
                    <a:pt x="4082" y="575"/>
                  </a:lnTo>
                  <a:close/>
                  <a:moveTo>
                    <a:pt x="4011" y="546"/>
                  </a:moveTo>
                  <a:lnTo>
                    <a:pt x="4046" y="561"/>
                  </a:lnTo>
                  <a:lnTo>
                    <a:pt x="4053" y="544"/>
                  </a:lnTo>
                  <a:lnTo>
                    <a:pt x="4018" y="530"/>
                  </a:lnTo>
                  <a:lnTo>
                    <a:pt x="4011" y="546"/>
                  </a:lnTo>
                  <a:close/>
                  <a:moveTo>
                    <a:pt x="3940" y="520"/>
                  </a:moveTo>
                  <a:lnTo>
                    <a:pt x="3975" y="535"/>
                  </a:lnTo>
                  <a:lnTo>
                    <a:pt x="3982" y="516"/>
                  </a:lnTo>
                  <a:lnTo>
                    <a:pt x="3947" y="501"/>
                  </a:lnTo>
                  <a:lnTo>
                    <a:pt x="3940" y="520"/>
                  </a:lnTo>
                  <a:close/>
                  <a:moveTo>
                    <a:pt x="3869" y="494"/>
                  </a:moveTo>
                  <a:lnTo>
                    <a:pt x="3904" y="506"/>
                  </a:lnTo>
                  <a:lnTo>
                    <a:pt x="3911" y="490"/>
                  </a:lnTo>
                  <a:lnTo>
                    <a:pt x="3876" y="475"/>
                  </a:lnTo>
                  <a:lnTo>
                    <a:pt x="3869" y="494"/>
                  </a:lnTo>
                  <a:close/>
                  <a:moveTo>
                    <a:pt x="3798" y="466"/>
                  </a:moveTo>
                  <a:lnTo>
                    <a:pt x="3833" y="480"/>
                  </a:lnTo>
                  <a:lnTo>
                    <a:pt x="3840" y="461"/>
                  </a:lnTo>
                  <a:lnTo>
                    <a:pt x="3805" y="449"/>
                  </a:lnTo>
                  <a:lnTo>
                    <a:pt x="3798" y="466"/>
                  </a:lnTo>
                  <a:close/>
                  <a:moveTo>
                    <a:pt x="3727" y="440"/>
                  </a:moveTo>
                  <a:lnTo>
                    <a:pt x="3762" y="452"/>
                  </a:lnTo>
                  <a:lnTo>
                    <a:pt x="3769" y="435"/>
                  </a:lnTo>
                  <a:lnTo>
                    <a:pt x="3734" y="421"/>
                  </a:lnTo>
                  <a:lnTo>
                    <a:pt x="3727" y="440"/>
                  </a:lnTo>
                  <a:close/>
                  <a:moveTo>
                    <a:pt x="3658" y="412"/>
                  </a:moveTo>
                  <a:lnTo>
                    <a:pt x="3691" y="426"/>
                  </a:lnTo>
                  <a:lnTo>
                    <a:pt x="3698" y="409"/>
                  </a:lnTo>
                  <a:lnTo>
                    <a:pt x="3663" y="395"/>
                  </a:lnTo>
                  <a:lnTo>
                    <a:pt x="3658" y="412"/>
                  </a:lnTo>
                  <a:close/>
                  <a:moveTo>
                    <a:pt x="3587" y="386"/>
                  </a:moveTo>
                  <a:lnTo>
                    <a:pt x="3623" y="400"/>
                  </a:lnTo>
                  <a:lnTo>
                    <a:pt x="3628" y="381"/>
                  </a:lnTo>
                  <a:lnTo>
                    <a:pt x="3592" y="367"/>
                  </a:lnTo>
                  <a:lnTo>
                    <a:pt x="3587" y="386"/>
                  </a:lnTo>
                  <a:close/>
                  <a:moveTo>
                    <a:pt x="3516" y="360"/>
                  </a:moveTo>
                  <a:lnTo>
                    <a:pt x="3552" y="371"/>
                  </a:lnTo>
                  <a:lnTo>
                    <a:pt x="3557" y="355"/>
                  </a:lnTo>
                  <a:lnTo>
                    <a:pt x="3523" y="341"/>
                  </a:lnTo>
                  <a:lnTo>
                    <a:pt x="3516" y="360"/>
                  </a:lnTo>
                  <a:close/>
                  <a:moveTo>
                    <a:pt x="3445" y="331"/>
                  </a:moveTo>
                  <a:lnTo>
                    <a:pt x="3481" y="345"/>
                  </a:lnTo>
                  <a:lnTo>
                    <a:pt x="3488" y="326"/>
                  </a:lnTo>
                  <a:lnTo>
                    <a:pt x="3453" y="315"/>
                  </a:lnTo>
                  <a:lnTo>
                    <a:pt x="3445" y="331"/>
                  </a:lnTo>
                  <a:close/>
                  <a:moveTo>
                    <a:pt x="3375" y="305"/>
                  </a:moveTo>
                  <a:lnTo>
                    <a:pt x="3410" y="317"/>
                  </a:lnTo>
                  <a:lnTo>
                    <a:pt x="3417" y="300"/>
                  </a:lnTo>
                  <a:lnTo>
                    <a:pt x="3382" y="286"/>
                  </a:lnTo>
                  <a:lnTo>
                    <a:pt x="3375" y="305"/>
                  </a:lnTo>
                  <a:close/>
                  <a:moveTo>
                    <a:pt x="3304" y="277"/>
                  </a:moveTo>
                  <a:lnTo>
                    <a:pt x="3339" y="291"/>
                  </a:lnTo>
                  <a:lnTo>
                    <a:pt x="3346" y="274"/>
                  </a:lnTo>
                  <a:lnTo>
                    <a:pt x="3311" y="260"/>
                  </a:lnTo>
                  <a:lnTo>
                    <a:pt x="3304" y="277"/>
                  </a:lnTo>
                  <a:close/>
                  <a:moveTo>
                    <a:pt x="3233" y="251"/>
                  </a:moveTo>
                  <a:lnTo>
                    <a:pt x="3268" y="265"/>
                  </a:lnTo>
                  <a:lnTo>
                    <a:pt x="3275" y="246"/>
                  </a:lnTo>
                  <a:lnTo>
                    <a:pt x="3240" y="232"/>
                  </a:lnTo>
                  <a:lnTo>
                    <a:pt x="3233" y="251"/>
                  </a:lnTo>
                  <a:close/>
                  <a:moveTo>
                    <a:pt x="3162" y="225"/>
                  </a:moveTo>
                  <a:lnTo>
                    <a:pt x="3197" y="237"/>
                  </a:lnTo>
                  <a:lnTo>
                    <a:pt x="3204" y="220"/>
                  </a:lnTo>
                  <a:lnTo>
                    <a:pt x="3169" y="206"/>
                  </a:lnTo>
                  <a:lnTo>
                    <a:pt x="3162" y="225"/>
                  </a:lnTo>
                  <a:close/>
                  <a:moveTo>
                    <a:pt x="3091" y="196"/>
                  </a:moveTo>
                  <a:lnTo>
                    <a:pt x="3126" y="211"/>
                  </a:lnTo>
                  <a:lnTo>
                    <a:pt x="3133" y="192"/>
                  </a:lnTo>
                  <a:lnTo>
                    <a:pt x="3098" y="180"/>
                  </a:lnTo>
                  <a:lnTo>
                    <a:pt x="3091" y="196"/>
                  </a:lnTo>
                  <a:close/>
                  <a:moveTo>
                    <a:pt x="3022" y="180"/>
                  </a:moveTo>
                  <a:lnTo>
                    <a:pt x="3053" y="182"/>
                  </a:lnTo>
                  <a:lnTo>
                    <a:pt x="3055" y="182"/>
                  </a:lnTo>
                  <a:lnTo>
                    <a:pt x="3062" y="166"/>
                  </a:lnTo>
                  <a:lnTo>
                    <a:pt x="3058" y="163"/>
                  </a:lnTo>
                  <a:lnTo>
                    <a:pt x="3058" y="163"/>
                  </a:lnTo>
                  <a:lnTo>
                    <a:pt x="3022" y="161"/>
                  </a:lnTo>
                  <a:lnTo>
                    <a:pt x="3022" y="180"/>
                  </a:lnTo>
                  <a:close/>
                  <a:moveTo>
                    <a:pt x="2946" y="177"/>
                  </a:moveTo>
                  <a:lnTo>
                    <a:pt x="2984" y="177"/>
                  </a:lnTo>
                  <a:lnTo>
                    <a:pt x="2984" y="158"/>
                  </a:lnTo>
                  <a:lnTo>
                    <a:pt x="2946" y="158"/>
                  </a:lnTo>
                  <a:lnTo>
                    <a:pt x="2946" y="177"/>
                  </a:lnTo>
                  <a:close/>
                  <a:moveTo>
                    <a:pt x="2871" y="173"/>
                  </a:moveTo>
                  <a:lnTo>
                    <a:pt x="2909" y="175"/>
                  </a:lnTo>
                  <a:lnTo>
                    <a:pt x="2909" y="156"/>
                  </a:lnTo>
                  <a:lnTo>
                    <a:pt x="2871" y="154"/>
                  </a:lnTo>
                  <a:lnTo>
                    <a:pt x="2871" y="173"/>
                  </a:lnTo>
                  <a:close/>
                  <a:moveTo>
                    <a:pt x="2795" y="168"/>
                  </a:moveTo>
                  <a:lnTo>
                    <a:pt x="2833" y="170"/>
                  </a:lnTo>
                  <a:lnTo>
                    <a:pt x="2833" y="151"/>
                  </a:lnTo>
                  <a:lnTo>
                    <a:pt x="2795" y="149"/>
                  </a:lnTo>
                  <a:lnTo>
                    <a:pt x="2795" y="168"/>
                  </a:lnTo>
                  <a:close/>
                  <a:moveTo>
                    <a:pt x="2719" y="163"/>
                  </a:moveTo>
                  <a:lnTo>
                    <a:pt x="2757" y="166"/>
                  </a:lnTo>
                  <a:lnTo>
                    <a:pt x="2757" y="147"/>
                  </a:lnTo>
                  <a:lnTo>
                    <a:pt x="2719" y="144"/>
                  </a:lnTo>
                  <a:lnTo>
                    <a:pt x="2719" y="163"/>
                  </a:lnTo>
                  <a:close/>
                  <a:moveTo>
                    <a:pt x="2644" y="161"/>
                  </a:moveTo>
                  <a:lnTo>
                    <a:pt x="2682" y="163"/>
                  </a:lnTo>
                  <a:lnTo>
                    <a:pt x="2682" y="144"/>
                  </a:lnTo>
                  <a:lnTo>
                    <a:pt x="2644" y="142"/>
                  </a:lnTo>
                  <a:lnTo>
                    <a:pt x="2644" y="161"/>
                  </a:lnTo>
                  <a:close/>
                  <a:moveTo>
                    <a:pt x="2568" y="156"/>
                  </a:moveTo>
                  <a:lnTo>
                    <a:pt x="2606" y="158"/>
                  </a:lnTo>
                  <a:lnTo>
                    <a:pt x="2606" y="140"/>
                  </a:lnTo>
                  <a:lnTo>
                    <a:pt x="2568" y="137"/>
                  </a:lnTo>
                  <a:lnTo>
                    <a:pt x="2568" y="156"/>
                  </a:lnTo>
                  <a:close/>
                  <a:moveTo>
                    <a:pt x="2492" y="151"/>
                  </a:moveTo>
                  <a:lnTo>
                    <a:pt x="2530" y="154"/>
                  </a:lnTo>
                  <a:lnTo>
                    <a:pt x="2530" y="135"/>
                  </a:lnTo>
                  <a:lnTo>
                    <a:pt x="2492" y="132"/>
                  </a:lnTo>
                  <a:lnTo>
                    <a:pt x="2492" y="151"/>
                  </a:lnTo>
                  <a:close/>
                  <a:moveTo>
                    <a:pt x="2417" y="149"/>
                  </a:moveTo>
                  <a:lnTo>
                    <a:pt x="2455" y="149"/>
                  </a:lnTo>
                  <a:lnTo>
                    <a:pt x="2455" y="132"/>
                  </a:lnTo>
                  <a:lnTo>
                    <a:pt x="2417" y="130"/>
                  </a:lnTo>
                  <a:lnTo>
                    <a:pt x="2417" y="149"/>
                  </a:lnTo>
                  <a:close/>
                  <a:moveTo>
                    <a:pt x="2341" y="144"/>
                  </a:moveTo>
                  <a:lnTo>
                    <a:pt x="2379" y="147"/>
                  </a:lnTo>
                  <a:lnTo>
                    <a:pt x="2381" y="128"/>
                  </a:lnTo>
                  <a:lnTo>
                    <a:pt x="2343" y="125"/>
                  </a:lnTo>
                  <a:lnTo>
                    <a:pt x="2341" y="144"/>
                  </a:lnTo>
                  <a:close/>
                  <a:moveTo>
                    <a:pt x="2265" y="140"/>
                  </a:moveTo>
                  <a:lnTo>
                    <a:pt x="2303" y="142"/>
                  </a:lnTo>
                  <a:lnTo>
                    <a:pt x="2306" y="123"/>
                  </a:lnTo>
                  <a:lnTo>
                    <a:pt x="2268" y="121"/>
                  </a:lnTo>
                  <a:lnTo>
                    <a:pt x="2265" y="140"/>
                  </a:lnTo>
                  <a:close/>
                  <a:moveTo>
                    <a:pt x="2190" y="137"/>
                  </a:moveTo>
                  <a:lnTo>
                    <a:pt x="2228" y="137"/>
                  </a:lnTo>
                  <a:lnTo>
                    <a:pt x="2230" y="118"/>
                  </a:lnTo>
                  <a:lnTo>
                    <a:pt x="2192" y="118"/>
                  </a:lnTo>
                  <a:lnTo>
                    <a:pt x="2190" y="137"/>
                  </a:lnTo>
                  <a:close/>
                  <a:moveTo>
                    <a:pt x="2114" y="132"/>
                  </a:moveTo>
                  <a:lnTo>
                    <a:pt x="2152" y="135"/>
                  </a:lnTo>
                  <a:lnTo>
                    <a:pt x="2154" y="116"/>
                  </a:lnTo>
                  <a:lnTo>
                    <a:pt x="2116" y="114"/>
                  </a:lnTo>
                  <a:lnTo>
                    <a:pt x="2114" y="132"/>
                  </a:lnTo>
                  <a:close/>
                  <a:moveTo>
                    <a:pt x="2038" y="128"/>
                  </a:moveTo>
                  <a:lnTo>
                    <a:pt x="2076" y="130"/>
                  </a:lnTo>
                  <a:lnTo>
                    <a:pt x="2079" y="111"/>
                  </a:lnTo>
                  <a:lnTo>
                    <a:pt x="2041" y="109"/>
                  </a:lnTo>
                  <a:lnTo>
                    <a:pt x="2038" y="128"/>
                  </a:lnTo>
                  <a:close/>
                  <a:moveTo>
                    <a:pt x="1963" y="123"/>
                  </a:moveTo>
                  <a:lnTo>
                    <a:pt x="2001" y="125"/>
                  </a:lnTo>
                  <a:lnTo>
                    <a:pt x="2003" y="106"/>
                  </a:lnTo>
                  <a:lnTo>
                    <a:pt x="1965" y="104"/>
                  </a:lnTo>
                  <a:lnTo>
                    <a:pt x="1963" y="123"/>
                  </a:lnTo>
                  <a:close/>
                  <a:moveTo>
                    <a:pt x="1887" y="121"/>
                  </a:moveTo>
                  <a:lnTo>
                    <a:pt x="1925" y="123"/>
                  </a:lnTo>
                  <a:lnTo>
                    <a:pt x="1927" y="104"/>
                  </a:lnTo>
                  <a:lnTo>
                    <a:pt x="1889" y="102"/>
                  </a:lnTo>
                  <a:lnTo>
                    <a:pt x="1887" y="121"/>
                  </a:lnTo>
                  <a:close/>
                  <a:moveTo>
                    <a:pt x="1811" y="116"/>
                  </a:moveTo>
                  <a:lnTo>
                    <a:pt x="1849" y="118"/>
                  </a:lnTo>
                  <a:lnTo>
                    <a:pt x="1852" y="99"/>
                  </a:lnTo>
                  <a:lnTo>
                    <a:pt x="1814" y="97"/>
                  </a:lnTo>
                  <a:lnTo>
                    <a:pt x="1811" y="116"/>
                  </a:lnTo>
                  <a:close/>
                  <a:moveTo>
                    <a:pt x="1736" y="111"/>
                  </a:moveTo>
                  <a:lnTo>
                    <a:pt x="1774" y="114"/>
                  </a:lnTo>
                  <a:lnTo>
                    <a:pt x="1776" y="95"/>
                  </a:lnTo>
                  <a:lnTo>
                    <a:pt x="1738" y="92"/>
                  </a:lnTo>
                  <a:lnTo>
                    <a:pt x="1736" y="111"/>
                  </a:lnTo>
                  <a:close/>
                  <a:moveTo>
                    <a:pt x="1662" y="109"/>
                  </a:moveTo>
                  <a:lnTo>
                    <a:pt x="1698" y="109"/>
                  </a:lnTo>
                  <a:lnTo>
                    <a:pt x="1700" y="92"/>
                  </a:lnTo>
                  <a:lnTo>
                    <a:pt x="1662" y="90"/>
                  </a:lnTo>
                  <a:lnTo>
                    <a:pt x="1662" y="109"/>
                  </a:lnTo>
                  <a:close/>
                  <a:moveTo>
                    <a:pt x="1587" y="104"/>
                  </a:moveTo>
                  <a:lnTo>
                    <a:pt x="1625" y="106"/>
                  </a:lnTo>
                  <a:lnTo>
                    <a:pt x="1625" y="88"/>
                  </a:lnTo>
                  <a:lnTo>
                    <a:pt x="1587" y="85"/>
                  </a:lnTo>
                  <a:lnTo>
                    <a:pt x="1587" y="104"/>
                  </a:lnTo>
                  <a:close/>
                  <a:moveTo>
                    <a:pt x="1511" y="99"/>
                  </a:moveTo>
                  <a:lnTo>
                    <a:pt x="1549" y="102"/>
                  </a:lnTo>
                  <a:lnTo>
                    <a:pt x="1549" y="83"/>
                  </a:lnTo>
                  <a:lnTo>
                    <a:pt x="1511" y="80"/>
                  </a:lnTo>
                  <a:lnTo>
                    <a:pt x="1511" y="99"/>
                  </a:lnTo>
                  <a:close/>
                  <a:moveTo>
                    <a:pt x="1435" y="97"/>
                  </a:moveTo>
                  <a:lnTo>
                    <a:pt x="1473" y="97"/>
                  </a:lnTo>
                  <a:lnTo>
                    <a:pt x="1473" y="78"/>
                  </a:lnTo>
                  <a:lnTo>
                    <a:pt x="1435" y="78"/>
                  </a:lnTo>
                  <a:lnTo>
                    <a:pt x="1435" y="97"/>
                  </a:lnTo>
                  <a:close/>
                  <a:moveTo>
                    <a:pt x="1360" y="92"/>
                  </a:moveTo>
                  <a:lnTo>
                    <a:pt x="1398" y="95"/>
                  </a:lnTo>
                  <a:lnTo>
                    <a:pt x="1398" y="76"/>
                  </a:lnTo>
                  <a:lnTo>
                    <a:pt x="1360" y="73"/>
                  </a:lnTo>
                  <a:lnTo>
                    <a:pt x="1360" y="92"/>
                  </a:lnTo>
                  <a:close/>
                  <a:moveTo>
                    <a:pt x="1284" y="88"/>
                  </a:moveTo>
                  <a:lnTo>
                    <a:pt x="1322" y="90"/>
                  </a:lnTo>
                  <a:lnTo>
                    <a:pt x="1322" y="71"/>
                  </a:lnTo>
                  <a:lnTo>
                    <a:pt x="1284" y="69"/>
                  </a:lnTo>
                  <a:lnTo>
                    <a:pt x="1284" y="88"/>
                  </a:lnTo>
                  <a:close/>
                  <a:moveTo>
                    <a:pt x="1208" y="83"/>
                  </a:moveTo>
                  <a:lnTo>
                    <a:pt x="1246" y="85"/>
                  </a:lnTo>
                  <a:lnTo>
                    <a:pt x="1246" y="66"/>
                  </a:lnTo>
                  <a:lnTo>
                    <a:pt x="1208" y="64"/>
                  </a:lnTo>
                  <a:lnTo>
                    <a:pt x="1208" y="83"/>
                  </a:lnTo>
                  <a:close/>
                  <a:moveTo>
                    <a:pt x="1133" y="80"/>
                  </a:moveTo>
                  <a:lnTo>
                    <a:pt x="1171" y="83"/>
                  </a:lnTo>
                  <a:lnTo>
                    <a:pt x="1171" y="64"/>
                  </a:lnTo>
                  <a:lnTo>
                    <a:pt x="1133" y="62"/>
                  </a:lnTo>
                  <a:lnTo>
                    <a:pt x="1133" y="80"/>
                  </a:lnTo>
                  <a:close/>
                  <a:moveTo>
                    <a:pt x="1057" y="76"/>
                  </a:moveTo>
                  <a:lnTo>
                    <a:pt x="1095" y="78"/>
                  </a:lnTo>
                  <a:lnTo>
                    <a:pt x="1095" y="59"/>
                  </a:lnTo>
                  <a:lnTo>
                    <a:pt x="1057" y="57"/>
                  </a:lnTo>
                  <a:lnTo>
                    <a:pt x="1057" y="76"/>
                  </a:lnTo>
                  <a:close/>
                  <a:moveTo>
                    <a:pt x="981" y="71"/>
                  </a:moveTo>
                  <a:lnTo>
                    <a:pt x="1019" y="73"/>
                  </a:lnTo>
                  <a:lnTo>
                    <a:pt x="1019" y="54"/>
                  </a:lnTo>
                  <a:lnTo>
                    <a:pt x="981" y="52"/>
                  </a:lnTo>
                  <a:lnTo>
                    <a:pt x="981" y="71"/>
                  </a:lnTo>
                  <a:close/>
                  <a:moveTo>
                    <a:pt x="906" y="69"/>
                  </a:moveTo>
                  <a:lnTo>
                    <a:pt x="944" y="69"/>
                  </a:lnTo>
                  <a:lnTo>
                    <a:pt x="944" y="50"/>
                  </a:lnTo>
                  <a:lnTo>
                    <a:pt x="906" y="50"/>
                  </a:lnTo>
                  <a:lnTo>
                    <a:pt x="906" y="69"/>
                  </a:lnTo>
                  <a:close/>
                  <a:moveTo>
                    <a:pt x="830" y="64"/>
                  </a:moveTo>
                  <a:lnTo>
                    <a:pt x="868" y="66"/>
                  </a:lnTo>
                  <a:lnTo>
                    <a:pt x="868" y="47"/>
                  </a:lnTo>
                  <a:lnTo>
                    <a:pt x="830" y="45"/>
                  </a:lnTo>
                  <a:lnTo>
                    <a:pt x="830" y="64"/>
                  </a:lnTo>
                  <a:close/>
                  <a:moveTo>
                    <a:pt x="754" y="59"/>
                  </a:moveTo>
                  <a:lnTo>
                    <a:pt x="792" y="62"/>
                  </a:lnTo>
                  <a:lnTo>
                    <a:pt x="792" y="43"/>
                  </a:lnTo>
                  <a:lnTo>
                    <a:pt x="754" y="40"/>
                  </a:lnTo>
                  <a:lnTo>
                    <a:pt x="754" y="59"/>
                  </a:lnTo>
                  <a:close/>
                  <a:moveTo>
                    <a:pt x="679" y="57"/>
                  </a:moveTo>
                  <a:lnTo>
                    <a:pt x="716" y="57"/>
                  </a:lnTo>
                  <a:lnTo>
                    <a:pt x="719" y="38"/>
                  </a:lnTo>
                  <a:lnTo>
                    <a:pt x="681" y="38"/>
                  </a:lnTo>
                  <a:lnTo>
                    <a:pt x="679" y="57"/>
                  </a:lnTo>
                  <a:close/>
                  <a:moveTo>
                    <a:pt x="603" y="52"/>
                  </a:moveTo>
                  <a:lnTo>
                    <a:pt x="641" y="54"/>
                  </a:lnTo>
                  <a:lnTo>
                    <a:pt x="643" y="35"/>
                  </a:lnTo>
                  <a:lnTo>
                    <a:pt x="605" y="33"/>
                  </a:lnTo>
                  <a:lnTo>
                    <a:pt x="603" y="52"/>
                  </a:lnTo>
                  <a:close/>
                  <a:moveTo>
                    <a:pt x="527" y="47"/>
                  </a:moveTo>
                  <a:lnTo>
                    <a:pt x="565" y="50"/>
                  </a:lnTo>
                  <a:lnTo>
                    <a:pt x="568" y="31"/>
                  </a:lnTo>
                  <a:lnTo>
                    <a:pt x="530" y="28"/>
                  </a:lnTo>
                  <a:lnTo>
                    <a:pt x="527" y="47"/>
                  </a:lnTo>
                  <a:close/>
                  <a:moveTo>
                    <a:pt x="452" y="43"/>
                  </a:moveTo>
                  <a:lnTo>
                    <a:pt x="489" y="45"/>
                  </a:lnTo>
                  <a:lnTo>
                    <a:pt x="492" y="26"/>
                  </a:lnTo>
                  <a:lnTo>
                    <a:pt x="454" y="24"/>
                  </a:lnTo>
                  <a:lnTo>
                    <a:pt x="452" y="43"/>
                  </a:lnTo>
                  <a:close/>
                  <a:moveTo>
                    <a:pt x="376" y="40"/>
                  </a:moveTo>
                  <a:lnTo>
                    <a:pt x="414" y="43"/>
                  </a:lnTo>
                  <a:lnTo>
                    <a:pt x="416" y="24"/>
                  </a:lnTo>
                  <a:lnTo>
                    <a:pt x="378" y="21"/>
                  </a:lnTo>
                  <a:lnTo>
                    <a:pt x="376" y="40"/>
                  </a:lnTo>
                  <a:close/>
                  <a:moveTo>
                    <a:pt x="300" y="35"/>
                  </a:moveTo>
                  <a:lnTo>
                    <a:pt x="338" y="38"/>
                  </a:lnTo>
                  <a:lnTo>
                    <a:pt x="340" y="19"/>
                  </a:lnTo>
                  <a:lnTo>
                    <a:pt x="303" y="17"/>
                  </a:lnTo>
                  <a:lnTo>
                    <a:pt x="300" y="35"/>
                  </a:lnTo>
                  <a:close/>
                  <a:moveTo>
                    <a:pt x="225" y="31"/>
                  </a:moveTo>
                  <a:lnTo>
                    <a:pt x="262" y="33"/>
                  </a:lnTo>
                  <a:lnTo>
                    <a:pt x="265" y="14"/>
                  </a:lnTo>
                  <a:lnTo>
                    <a:pt x="227" y="12"/>
                  </a:lnTo>
                  <a:lnTo>
                    <a:pt x="225" y="31"/>
                  </a:lnTo>
                  <a:close/>
                  <a:moveTo>
                    <a:pt x="149" y="28"/>
                  </a:moveTo>
                  <a:lnTo>
                    <a:pt x="187" y="28"/>
                  </a:lnTo>
                  <a:lnTo>
                    <a:pt x="189" y="9"/>
                  </a:lnTo>
                  <a:lnTo>
                    <a:pt x="151" y="9"/>
                  </a:lnTo>
                  <a:lnTo>
                    <a:pt x="149" y="28"/>
                  </a:lnTo>
                  <a:close/>
                  <a:moveTo>
                    <a:pt x="73" y="24"/>
                  </a:moveTo>
                  <a:lnTo>
                    <a:pt x="111" y="26"/>
                  </a:lnTo>
                  <a:lnTo>
                    <a:pt x="113" y="7"/>
                  </a:lnTo>
                  <a:lnTo>
                    <a:pt x="76" y="5"/>
                  </a:lnTo>
                  <a:lnTo>
                    <a:pt x="73" y="24"/>
                  </a:lnTo>
                  <a:close/>
                  <a:moveTo>
                    <a:pt x="0" y="19"/>
                  </a:moveTo>
                  <a:lnTo>
                    <a:pt x="35" y="21"/>
                  </a:lnTo>
                  <a:lnTo>
                    <a:pt x="38" y="2"/>
                  </a:lnTo>
                  <a:lnTo>
                    <a:pt x="0" y="0"/>
                  </a:lnTo>
                  <a:lnTo>
                    <a:pt x="0" y="19"/>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9"/>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close/>
                  <a:moveTo>
                    <a:pt x="88" y="125"/>
                  </a:moveTo>
                  <a:lnTo>
                    <a:pt x="50" y="128"/>
                  </a:lnTo>
                  <a:lnTo>
                    <a:pt x="50" y="147"/>
                  </a:lnTo>
                  <a:lnTo>
                    <a:pt x="88" y="144"/>
                  </a:lnTo>
                  <a:lnTo>
                    <a:pt x="88" y="125"/>
                  </a:lnTo>
                  <a:close/>
                  <a:moveTo>
                    <a:pt x="163" y="123"/>
                  </a:moveTo>
                  <a:lnTo>
                    <a:pt x="126" y="125"/>
                  </a:lnTo>
                  <a:lnTo>
                    <a:pt x="126" y="144"/>
                  </a:lnTo>
                  <a:lnTo>
                    <a:pt x="163" y="142"/>
                  </a:lnTo>
                  <a:lnTo>
                    <a:pt x="163" y="123"/>
                  </a:lnTo>
                  <a:close/>
                  <a:moveTo>
                    <a:pt x="237" y="121"/>
                  </a:moveTo>
                  <a:lnTo>
                    <a:pt x="201" y="121"/>
                  </a:lnTo>
                  <a:lnTo>
                    <a:pt x="201" y="140"/>
                  </a:lnTo>
                  <a:lnTo>
                    <a:pt x="239" y="140"/>
                  </a:lnTo>
                  <a:lnTo>
                    <a:pt x="237" y="121"/>
                  </a:lnTo>
                  <a:close/>
                  <a:moveTo>
                    <a:pt x="312" y="118"/>
                  </a:moveTo>
                  <a:lnTo>
                    <a:pt x="275" y="118"/>
                  </a:lnTo>
                  <a:lnTo>
                    <a:pt x="277" y="137"/>
                  </a:lnTo>
                  <a:lnTo>
                    <a:pt x="315" y="135"/>
                  </a:lnTo>
                  <a:lnTo>
                    <a:pt x="312" y="118"/>
                  </a:lnTo>
                  <a:close/>
                  <a:moveTo>
                    <a:pt x="388" y="114"/>
                  </a:moveTo>
                  <a:lnTo>
                    <a:pt x="350" y="116"/>
                  </a:lnTo>
                  <a:lnTo>
                    <a:pt x="353" y="135"/>
                  </a:lnTo>
                  <a:lnTo>
                    <a:pt x="390" y="133"/>
                  </a:lnTo>
                  <a:lnTo>
                    <a:pt x="388" y="114"/>
                  </a:lnTo>
                  <a:close/>
                  <a:moveTo>
                    <a:pt x="464" y="111"/>
                  </a:moveTo>
                  <a:lnTo>
                    <a:pt x="426" y="114"/>
                  </a:lnTo>
                  <a:lnTo>
                    <a:pt x="428" y="133"/>
                  </a:lnTo>
                  <a:lnTo>
                    <a:pt x="466" y="130"/>
                  </a:lnTo>
                  <a:lnTo>
                    <a:pt x="464" y="111"/>
                  </a:lnTo>
                  <a:close/>
                  <a:moveTo>
                    <a:pt x="539" y="109"/>
                  </a:moveTo>
                  <a:lnTo>
                    <a:pt x="502" y="109"/>
                  </a:lnTo>
                  <a:lnTo>
                    <a:pt x="504" y="128"/>
                  </a:lnTo>
                  <a:lnTo>
                    <a:pt x="542" y="128"/>
                  </a:lnTo>
                  <a:lnTo>
                    <a:pt x="539" y="109"/>
                  </a:lnTo>
                  <a:close/>
                  <a:moveTo>
                    <a:pt x="615" y="104"/>
                  </a:moveTo>
                  <a:lnTo>
                    <a:pt x="577" y="107"/>
                  </a:lnTo>
                  <a:lnTo>
                    <a:pt x="580" y="125"/>
                  </a:lnTo>
                  <a:lnTo>
                    <a:pt x="617" y="123"/>
                  </a:lnTo>
                  <a:lnTo>
                    <a:pt x="615" y="104"/>
                  </a:lnTo>
                  <a:close/>
                  <a:moveTo>
                    <a:pt x="691" y="102"/>
                  </a:moveTo>
                  <a:lnTo>
                    <a:pt x="653" y="104"/>
                  </a:lnTo>
                  <a:lnTo>
                    <a:pt x="655" y="123"/>
                  </a:lnTo>
                  <a:lnTo>
                    <a:pt x="693" y="121"/>
                  </a:lnTo>
                  <a:lnTo>
                    <a:pt x="691" y="102"/>
                  </a:lnTo>
                  <a:close/>
                  <a:moveTo>
                    <a:pt x="766" y="99"/>
                  </a:moveTo>
                  <a:lnTo>
                    <a:pt x="729" y="99"/>
                  </a:lnTo>
                  <a:lnTo>
                    <a:pt x="731" y="118"/>
                  </a:lnTo>
                  <a:lnTo>
                    <a:pt x="769" y="118"/>
                  </a:lnTo>
                  <a:lnTo>
                    <a:pt x="766" y="99"/>
                  </a:lnTo>
                  <a:close/>
                  <a:moveTo>
                    <a:pt x="842" y="95"/>
                  </a:moveTo>
                  <a:lnTo>
                    <a:pt x="804" y="97"/>
                  </a:lnTo>
                  <a:lnTo>
                    <a:pt x="807" y="116"/>
                  </a:lnTo>
                  <a:lnTo>
                    <a:pt x="844" y="114"/>
                  </a:lnTo>
                  <a:lnTo>
                    <a:pt x="842" y="95"/>
                  </a:lnTo>
                  <a:close/>
                  <a:moveTo>
                    <a:pt x="918" y="92"/>
                  </a:moveTo>
                  <a:lnTo>
                    <a:pt x="880" y="95"/>
                  </a:lnTo>
                  <a:lnTo>
                    <a:pt x="882" y="114"/>
                  </a:lnTo>
                  <a:lnTo>
                    <a:pt x="920" y="111"/>
                  </a:lnTo>
                  <a:lnTo>
                    <a:pt x="918" y="92"/>
                  </a:lnTo>
                  <a:close/>
                  <a:moveTo>
                    <a:pt x="993" y="90"/>
                  </a:moveTo>
                  <a:lnTo>
                    <a:pt x="956" y="90"/>
                  </a:lnTo>
                  <a:lnTo>
                    <a:pt x="958" y="109"/>
                  </a:lnTo>
                  <a:lnTo>
                    <a:pt x="996" y="109"/>
                  </a:lnTo>
                  <a:lnTo>
                    <a:pt x="993" y="90"/>
                  </a:lnTo>
                  <a:close/>
                  <a:moveTo>
                    <a:pt x="1069" y="85"/>
                  </a:moveTo>
                  <a:lnTo>
                    <a:pt x="1031" y="88"/>
                  </a:lnTo>
                  <a:lnTo>
                    <a:pt x="1034" y="107"/>
                  </a:lnTo>
                  <a:lnTo>
                    <a:pt x="1072" y="104"/>
                  </a:lnTo>
                  <a:lnTo>
                    <a:pt x="1069" y="85"/>
                  </a:lnTo>
                  <a:close/>
                  <a:moveTo>
                    <a:pt x="1145" y="83"/>
                  </a:moveTo>
                  <a:lnTo>
                    <a:pt x="1107" y="85"/>
                  </a:lnTo>
                  <a:lnTo>
                    <a:pt x="1109" y="104"/>
                  </a:lnTo>
                  <a:lnTo>
                    <a:pt x="1145" y="102"/>
                  </a:lnTo>
                  <a:lnTo>
                    <a:pt x="1145" y="83"/>
                  </a:lnTo>
                  <a:close/>
                  <a:moveTo>
                    <a:pt x="1220" y="81"/>
                  </a:moveTo>
                  <a:lnTo>
                    <a:pt x="1183" y="81"/>
                  </a:lnTo>
                  <a:lnTo>
                    <a:pt x="1183" y="99"/>
                  </a:lnTo>
                  <a:lnTo>
                    <a:pt x="1220" y="99"/>
                  </a:lnTo>
                  <a:lnTo>
                    <a:pt x="1220" y="81"/>
                  </a:lnTo>
                  <a:close/>
                  <a:moveTo>
                    <a:pt x="1296" y="76"/>
                  </a:moveTo>
                  <a:lnTo>
                    <a:pt x="1258" y="78"/>
                  </a:lnTo>
                  <a:lnTo>
                    <a:pt x="1258" y="97"/>
                  </a:lnTo>
                  <a:lnTo>
                    <a:pt x="1296" y="95"/>
                  </a:lnTo>
                  <a:lnTo>
                    <a:pt x="1296" y="76"/>
                  </a:lnTo>
                  <a:close/>
                  <a:moveTo>
                    <a:pt x="1372" y="73"/>
                  </a:moveTo>
                  <a:lnTo>
                    <a:pt x="1334" y="76"/>
                  </a:lnTo>
                  <a:lnTo>
                    <a:pt x="1334" y="95"/>
                  </a:lnTo>
                  <a:lnTo>
                    <a:pt x="1372" y="92"/>
                  </a:lnTo>
                  <a:lnTo>
                    <a:pt x="1372" y="73"/>
                  </a:lnTo>
                  <a:close/>
                  <a:moveTo>
                    <a:pt x="1448" y="71"/>
                  </a:moveTo>
                  <a:lnTo>
                    <a:pt x="1410" y="71"/>
                  </a:lnTo>
                  <a:lnTo>
                    <a:pt x="1410" y="90"/>
                  </a:lnTo>
                  <a:lnTo>
                    <a:pt x="1448" y="90"/>
                  </a:lnTo>
                  <a:lnTo>
                    <a:pt x="1448" y="71"/>
                  </a:lnTo>
                  <a:close/>
                  <a:moveTo>
                    <a:pt x="1523" y="66"/>
                  </a:moveTo>
                  <a:lnTo>
                    <a:pt x="1485" y="69"/>
                  </a:lnTo>
                  <a:lnTo>
                    <a:pt x="1485" y="88"/>
                  </a:lnTo>
                  <a:lnTo>
                    <a:pt x="1523" y="85"/>
                  </a:lnTo>
                  <a:lnTo>
                    <a:pt x="1523" y="66"/>
                  </a:lnTo>
                  <a:close/>
                  <a:moveTo>
                    <a:pt x="1599" y="64"/>
                  </a:moveTo>
                  <a:lnTo>
                    <a:pt x="1561" y="66"/>
                  </a:lnTo>
                  <a:lnTo>
                    <a:pt x="1561" y="85"/>
                  </a:lnTo>
                  <a:lnTo>
                    <a:pt x="1599" y="83"/>
                  </a:lnTo>
                  <a:lnTo>
                    <a:pt x="1599" y="64"/>
                  </a:lnTo>
                  <a:close/>
                  <a:moveTo>
                    <a:pt x="1675" y="62"/>
                  </a:moveTo>
                  <a:lnTo>
                    <a:pt x="1637" y="62"/>
                  </a:lnTo>
                  <a:lnTo>
                    <a:pt x="1637" y="81"/>
                  </a:lnTo>
                  <a:lnTo>
                    <a:pt x="1675" y="81"/>
                  </a:lnTo>
                  <a:lnTo>
                    <a:pt x="1675" y="62"/>
                  </a:lnTo>
                  <a:close/>
                  <a:moveTo>
                    <a:pt x="1750" y="57"/>
                  </a:moveTo>
                  <a:lnTo>
                    <a:pt x="1712" y="59"/>
                  </a:lnTo>
                  <a:lnTo>
                    <a:pt x="1712" y="78"/>
                  </a:lnTo>
                  <a:lnTo>
                    <a:pt x="1750" y="76"/>
                  </a:lnTo>
                  <a:lnTo>
                    <a:pt x="1750" y="57"/>
                  </a:lnTo>
                  <a:close/>
                  <a:moveTo>
                    <a:pt x="1826" y="55"/>
                  </a:moveTo>
                  <a:lnTo>
                    <a:pt x="1788" y="57"/>
                  </a:lnTo>
                  <a:lnTo>
                    <a:pt x="1788" y="76"/>
                  </a:lnTo>
                  <a:lnTo>
                    <a:pt x="1826" y="73"/>
                  </a:lnTo>
                  <a:lnTo>
                    <a:pt x="1826" y="55"/>
                  </a:lnTo>
                  <a:close/>
                  <a:moveTo>
                    <a:pt x="1902" y="52"/>
                  </a:moveTo>
                  <a:lnTo>
                    <a:pt x="1864" y="52"/>
                  </a:lnTo>
                  <a:lnTo>
                    <a:pt x="1864" y="71"/>
                  </a:lnTo>
                  <a:lnTo>
                    <a:pt x="1902" y="71"/>
                  </a:lnTo>
                  <a:lnTo>
                    <a:pt x="1902" y="52"/>
                  </a:lnTo>
                  <a:close/>
                  <a:moveTo>
                    <a:pt x="1977" y="47"/>
                  </a:moveTo>
                  <a:lnTo>
                    <a:pt x="1939" y="50"/>
                  </a:lnTo>
                  <a:lnTo>
                    <a:pt x="1939" y="69"/>
                  </a:lnTo>
                  <a:lnTo>
                    <a:pt x="1977" y="66"/>
                  </a:lnTo>
                  <a:lnTo>
                    <a:pt x="1977" y="47"/>
                  </a:lnTo>
                  <a:close/>
                  <a:moveTo>
                    <a:pt x="2053" y="45"/>
                  </a:moveTo>
                  <a:lnTo>
                    <a:pt x="2015" y="47"/>
                  </a:lnTo>
                  <a:lnTo>
                    <a:pt x="2015" y="66"/>
                  </a:lnTo>
                  <a:lnTo>
                    <a:pt x="2053" y="64"/>
                  </a:lnTo>
                  <a:lnTo>
                    <a:pt x="2053" y="45"/>
                  </a:lnTo>
                  <a:close/>
                  <a:moveTo>
                    <a:pt x="2129" y="43"/>
                  </a:moveTo>
                  <a:lnTo>
                    <a:pt x="2091" y="43"/>
                  </a:lnTo>
                  <a:lnTo>
                    <a:pt x="2091" y="62"/>
                  </a:lnTo>
                  <a:lnTo>
                    <a:pt x="2129" y="62"/>
                  </a:lnTo>
                  <a:lnTo>
                    <a:pt x="2129" y="43"/>
                  </a:lnTo>
                  <a:close/>
                  <a:moveTo>
                    <a:pt x="2204" y="38"/>
                  </a:moveTo>
                  <a:lnTo>
                    <a:pt x="2166" y="40"/>
                  </a:lnTo>
                  <a:lnTo>
                    <a:pt x="2166" y="59"/>
                  </a:lnTo>
                  <a:lnTo>
                    <a:pt x="2204" y="57"/>
                  </a:lnTo>
                  <a:lnTo>
                    <a:pt x="2204" y="38"/>
                  </a:lnTo>
                  <a:close/>
                  <a:moveTo>
                    <a:pt x="2280" y="36"/>
                  </a:moveTo>
                  <a:lnTo>
                    <a:pt x="2242" y="38"/>
                  </a:lnTo>
                  <a:lnTo>
                    <a:pt x="2242" y="57"/>
                  </a:lnTo>
                  <a:lnTo>
                    <a:pt x="2280" y="55"/>
                  </a:lnTo>
                  <a:lnTo>
                    <a:pt x="2280" y="36"/>
                  </a:lnTo>
                  <a:close/>
                  <a:moveTo>
                    <a:pt x="2356" y="33"/>
                  </a:moveTo>
                  <a:lnTo>
                    <a:pt x="2318" y="33"/>
                  </a:lnTo>
                  <a:lnTo>
                    <a:pt x="2318" y="52"/>
                  </a:lnTo>
                  <a:lnTo>
                    <a:pt x="2356" y="52"/>
                  </a:lnTo>
                  <a:lnTo>
                    <a:pt x="2356" y="33"/>
                  </a:lnTo>
                  <a:close/>
                  <a:moveTo>
                    <a:pt x="2431" y="29"/>
                  </a:moveTo>
                  <a:lnTo>
                    <a:pt x="2393" y="31"/>
                  </a:lnTo>
                  <a:lnTo>
                    <a:pt x="2393" y="50"/>
                  </a:lnTo>
                  <a:lnTo>
                    <a:pt x="2431" y="47"/>
                  </a:lnTo>
                  <a:lnTo>
                    <a:pt x="2431" y="29"/>
                  </a:lnTo>
                  <a:close/>
                  <a:moveTo>
                    <a:pt x="2507" y="26"/>
                  </a:moveTo>
                  <a:lnTo>
                    <a:pt x="2469" y="29"/>
                  </a:lnTo>
                  <a:lnTo>
                    <a:pt x="2469" y="47"/>
                  </a:lnTo>
                  <a:lnTo>
                    <a:pt x="2507" y="45"/>
                  </a:lnTo>
                  <a:lnTo>
                    <a:pt x="2507" y="26"/>
                  </a:lnTo>
                  <a:close/>
                  <a:moveTo>
                    <a:pt x="2583" y="24"/>
                  </a:moveTo>
                  <a:lnTo>
                    <a:pt x="2545" y="24"/>
                  </a:lnTo>
                  <a:lnTo>
                    <a:pt x="2545" y="43"/>
                  </a:lnTo>
                  <a:lnTo>
                    <a:pt x="2583" y="43"/>
                  </a:lnTo>
                  <a:lnTo>
                    <a:pt x="2583" y="24"/>
                  </a:lnTo>
                  <a:close/>
                  <a:moveTo>
                    <a:pt x="2658" y="19"/>
                  </a:moveTo>
                  <a:lnTo>
                    <a:pt x="2620" y="21"/>
                  </a:lnTo>
                  <a:lnTo>
                    <a:pt x="2620" y="40"/>
                  </a:lnTo>
                  <a:lnTo>
                    <a:pt x="2658" y="38"/>
                  </a:lnTo>
                  <a:lnTo>
                    <a:pt x="2658" y="19"/>
                  </a:lnTo>
                  <a:close/>
                  <a:moveTo>
                    <a:pt x="2734" y="17"/>
                  </a:moveTo>
                  <a:lnTo>
                    <a:pt x="2696" y="19"/>
                  </a:lnTo>
                  <a:lnTo>
                    <a:pt x="2696" y="38"/>
                  </a:lnTo>
                  <a:lnTo>
                    <a:pt x="2734" y="36"/>
                  </a:lnTo>
                  <a:lnTo>
                    <a:pt x="2734" y="17"/>
                  </a:lnTo>
                  <a:close/>
                  <a:moveTo>
                    <a:pt x="2810" y="14"/>
                  </a:moveTo>
                  <a:lnTo>
                    <a:pt x="2772" y="14"/>
                  </a:lnTo>
                  <a:lnTo>
                    <a:pt x="2772" y="33"/>
                  </a:lnTo>
                  <a:lnTo>
                    <a:pt x="2810" y="33"/>
                  </a:lnTo>
                  <a:lnTo>
                    <a:pt x="2810" y="14"/>
                  </a:lnTo>
                  <a:close/>
                  <a:moveTo>
                    <a:pt x="2885" y="10"/>
                  </a:moveTo>
                  <a:lnTo>
                    <a:pt x="2847" y="12"/>
                  </a:lnTo>
                  <a:lnTo>
                    <a:pt x="2847" y="31"/>
                  </a:lnTo>
                  <a:lnTo>
                    <a:pt x="2885" y="29"/>
                  </a:lnTo>
                  <a:lnTo>
                    <a:pt x="2885" y="10"/>
                  </a:lnTo>
                  <a:close/>
                  <a:moveTo>
                    <a:pt x="2961" y="7"/>
                  </a:moveTo>
                  <a:lnTo>
                    <a:pt x="2923" y="10"/>
                  </a:lnTo>
                  <a:lnTo>
                    <a:pt x="2923" y="29"/>
                  </a:lnTo>
                  <a:lnTo>
                    <a:pt x="2961" y="26"/>
                  </a:lnTo>
                  <a:lnTo>
                    <a:pt x="2961" y="7"/>
                  </a:lnTo>
                  <a:close/>
                  <a:moveTo>
                    <a:pt x="3034" y="5"/>
                  </a:moveTo>
                  <a:lnTo>
                    <a:pt x="2996" y="5"/>
                  </a:lnTo>
                  <a:lnTo>
                    <a:pt x="2999" y="24"/>
                  </a:lnTo>
                  <a:lnTo>
                    <a:pt x="3037" y="24"/>
                  </a:lnTo>
                  <a:lnTo>
                    <a:pt x="3034" y="5"/>
                  </a:lnTo>
                  <a:close/>
                  <a:moveTo>
                    <a:pt x="3110" y="0"/>
                  </a:moveTo>
                  <a:lnTo>
                    <a:pt x="3072" y="2"/>
                  </a:lnTo>
                  <a:lnTo>
                    <a:pt x="3074" y="21"/>
                  </a:lnTo>
                  <a:lnTo>
                    <a:pt x="3112" y="19"/>
                  </a:lnTo>
                  <a:lnTo>
                    <a:pt x="3110" y="0"/>
                  </a:lnTo>
                  <a:close/>
                </a:path>
              </a:pathLst>
            </a:custGeom>
            <a:solidFill>
              <a:srgbClr val="EF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Freeform 10"/>
            <p:cNvSpPr>
              <a:spLocks noEditPoints="1"/>
            </p:cNvSpPr>
            <p:nvPr/>
          </p:nvSpPr>
          <p:spPr bwMode="auto">
            <a:xfrm>
              <a:off x="6082670" y="3312072"/>
              <a:ext cx="2304686" cy="110346"/>
            </a:xfrm>
            <a:custGeom>
              <a:avLst/>
              <a:gdLst>
                <a:gd name="T0" fmla="*/ 12 w 3112"/>
                <a:gd name="T1" fmla="*/ 149 h 149"/>
                <a:gd name="T2" fmla="*/ 50 w 3112"/>
                <a:gd name="T3" fmla="*/ 147 h 149"/>
                <a:gd name="T4" fmla="*/ 126 w 3112"/>
                <a:gd name="T5" fmla="*/ 125 h 149"/>
                <a:gd name="T6" fmla="*/ 237 w 3112"/>
                <a:gd name="T7" fmla="*/ 121 h 149"/>
                <a:gd name="T8" fmla="*/ 237 w 3112"/>
                <a:gd name="T9" fmla="*/ 121 h 149"/>
                <a:gd name="T10" fmla="*/ 315 w 3112"/>
                <a:gd name="T11" fmla="*/ 135 h 149"/>
                <a:gd name="T12" fmla="*/ 353 w 3112"/>
                <a:gd name="T13" fmla="*/ 135 h 149"/>
                <a:gd name="T14" fmla="*/ 426 w 3112"/>
                <a:gd name="T15" fmla="*/ 114 h 149"/>
                <a:gd name="T16" fmla="*/ 539 w 3112"/>
                <a:gd name="T17" fmla="*/ 109 h 149"/>
                <a:gd name="T18" fmla="*/ 539 w 3112"/>
                <a:gd name="T19" fmla="*/ 109 h 149"/>
                <a:gd name="T20" fmla="*/ 617 w 3112"/>
                <a:gd name="T21" fmla="*/ 123 h 149"/>
                <a:gd name="T22" fmla="*/ 655 w 3112"/>
                <a:gd name="T23" fmla="*/ 123 h 149"/>
                <a:gd name="T24" fmla="*/ 729 w 3112"/>
                <a:gd name="T25" fmla="*/ 99 h 149"/>
                <a:gd name="T26" fmla="*/ 842 w 3112"/>
                <a:gd name="T27" fmla="*/ 95 h 149"/>
                <a:gd name="T28" fmla="*/ 842 w 3112"/>
                <a:gd name="T29" fmla="*/ 95 h 149"/>
                <a:gd name="T30" fmla="*/ 920 w 3112"/>
                <a:gd name="T31" fmla="*/ 111 h 149"/>
                <a:gd name="T32" fmla="*/ 958 w 3112"/>
                <a:gd name="T33" fmla="*/ 109 h 149"/>
                <a:gd name="T34" fmla="*/ 1031 w 3112"/>
                <a:gd name="T35" fmla="*/ 88 h 149"/>
                <a:gd name="T36" fmla="*/ 1145 w 3112"/>
                <a:gd name="T37" fmla="*/ 83 h 149"/>
                <a:gd name="T38" fmla="*/ 1145 w 3112"/>
                <a:gd name="T39" fmla="*/ 83 h 149"/>
                <a:gd name="T40" fmla="*/ 1220 w 3112"/>
                <a:gd name="T41" fmla="*/ 99 h 149"/>
                <a:gd name="T42" fmla="*/ 1258 w 3112"/>
                <a:gd name="T43" fmla="*/ 97 h 149"/>
                <a:gd name="T44" fmla="*/ 1334 w 3112"/>
                <a:gd name="T45" fmla="*/ 76 h 149"/>
                <a:gd name="T46" fmla="*/ 1448 w 3112"/>
                <a:gd name="T47" fmla="*/ 71 h 149"/>
                <a:gd name="T48" fmla="*/ 1448 w 3112"/>
                <a:gd name="T49" fmla="*/ 71 h 149"/>
                <a:gd name="T50" fmla="*/ 1523 w 3112"/>
                <a:gd name="T51" fmla="*/ 85 h 149"/>
                <a:gd name="T52" fmla="*/ 1561 w 3112"/>
                <a:gd name="T53" fmla="*/ 85 h 149"/>
                <a:gd name="T54" fmla="*/ 1637 w 3112"/>
                <a:gd name="T55" fmla="*/ 62 h 149"/>
                <a:gd name="T56" fmla="*/ 1750 w 3112"/>
                <a:gd name="T57" fmla="*/ 57 h 149"/>
                <a:gd name="T58" fmla="*/ 1750 w 3112"/>
                <a:gd name="T59" fmla="*/ 57 h 149"/>
                <a:gd name="T60" fmla="*/ 1826 w 3112"/>
                <a:gd name="T61" fmla="*/ 73 h 149"/>
                <a:gd name="T62" fmla="*/ 1864 w 3112"/>
                <a:gd name="T63" fmla="*/ 71 h 149"/>
                <a:gd name="T64" fmla="*/ 1939 w 3112"/>
                <a:gd name="T65" fmla="*/ 50 h 149"/>
                <a:gd name="T66" fmla="*/ 2053 w 3112"/>
                <a:gd name="T67" fmla="*/ 45 h 149"/>
                <a:gd name="T68" fmla="*/ 2053 w 3112"/>
                <a:gd name="T69" fmla="*/ 45 h 149"/>
                <a:gd name="T70" fmla="*/ 2129 w 3112"/>
                <a:gd name="T71" fmla="*/ 62 h 149"/>
                <a:gd name="T72" fmla="*/ 2166 w 3112"/>
                <a:gd name="T73" fmla="*/ 59 h 149"/>
                <a:gd name="T74" fmla="*/ 2242 w 3112"/>
                <a:gd name="T75" fmla="*/ 38 h 149"/>
                <a:gd name="T76" fmla="*/ 2356 w 3112"/>
                <a:gd name="T77" fmla="*/ 33 h 149"/>
                <a:gd name="T78" fmla="*/ 2356 w 3112"/>
                <a:gd name="T79" fmla="*/ 33 h 149"/>
                <a:gd name="T80" fmla="*/ 2431 w 3112"/>
                <a:gd name="T81" fmla="*/ 47 h 149"/>
                <a:gd name="T82" fmla="*/ 2469 w 3112"/>
                <a:gd name="T83" fmla="*/ 47 h 149"/>
                <a:gd name="T84" fmla="*/ 2545 w 3112"/>
                <a:gd name="T85" fmla="*/ 24 h 149"/>
                <a:gd name="T86" fmla="*/ 2658 w 3112"/>
                <a:gd name="T87" fmla="*/ 19 h 149"/>
                <a:gd name="T88" fmla="*/ 2658 w 3112"/>
                <a:gd name="T89" fmla="*/ 19 h 149"/>
                <a:gd name="T90" fmla="*/ 2734 w 3112"/>
                <a:gd name="T91" fmla="*/ 36 h 149"/>
                <a:gd name="T92" fmla="*/ 2772 w 3112"/>
                <a:gd name="T93" fmla="*/ 33 h 149"/>
                <a:gd name="T94" fmla="*/ 2847 w 3112"/>
                <a:gd name="T95" fmla="*/ 12 h 149"/>
                <a:gd name="T96" fmla="*/ 2961 w 3112"/>
                <a:gd name="T97" fmla="*/ 7 h 149"/>
                <a:gd name="T98" fmla="*/ 2961 w 3112"/>
                <a:gd name="T99" fmla="*/ 7 h 149"/>
                <a:gd name="T100" fmla="*/ 3037 w 3112"/>
                <a:gd name="T101" fmla="*/ 24 h 149"/>
                <a:gd name="T102" fmla="*/ 3074 w 3112"/>
                <a:gd name="T103" fmla="*/ 2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12" h="149">
                  <a:moveTo>
                    <a:pt x="12" y="130"/>
                  </a:moveTo>
                  <a:lnTo>
                    <a:pt x="0" y="130"/>
                  </a:lnTo>
                  <a:lnTo>
                    <a:pt x="0" y="149"/>
                  </a:lnTo>
                  <a:lnTo>
                    <a:pt x="12" y="149"/>
                  </a:lnTo>
                  <a:lnTo>
                    <a:pt x="12" y="130"/>
                  </a:lnTo>
                  <a:moveTo>
                    <a:pt x="88" y="125"/>
                  </a:moveTo>
                  <a:lnTo>
                    <a:pt x="50" y="128"/>
                  </a:lnTo>
                  <a:lnTo>
                    <a:pt x="50" y="147"/>
                  </a:lnTo>
                  <a:lnTo>
                    <a:pt x="88" y="144"/>
                  </a:lnTo>
                  <a:lnTo>
                    <a:pt x="88" y="125"/>
                  </a:lnTo>
                  <a:moveTo>
                    <a:pt x="163" y="123"/>
                  </a:moveTo>
                  <a:lnTo>
                    <a:pt x="126" y="125"/>
                  </a:lnTo>
                  <a:lnTo>
                    <a:pt x="126" y="144"/>
                  </a:lnTo>
                  <a:lnTo>
                    <a:pt x="163" y="142"/>
                  </a:lnTo>
                  <a:lnTo>
                    <a:pt x="163" y="123"/>
                  </a:lnTo>
                  <a:moveTo>
                    <a:pt x="237" y="121"/>
                  </a:moveTo>
                  <a:lnTo>
                    <a:pt x="201" y="121"/>
                  </a:lnTo>
                  <a:lnTo>
                    <a:pt x="201" y="140"/>
                  </a:lnTo>
                  <a:lnTo>
                    <a:pt x="239" y="140"/>
                  </a:lnTo>
                  <a:lnTo>
                    <a:pt x="237" y="121"/>
                  </a:lnTo>
                  <a:moveTo>
                    <a:pt x="312" y="118"/>
                  </a:moveTo>
                  <a:lnTo>
                    <a:pt x="275" y="118"/>
                  </a:lnTo>
                  <a:lnTo>
                    <a:pt x="277" y="137"/>
                  </a:lnTo>
                  <a:lnTo>
                    <a:pt x="315" y="135"/>
                  </a:lnTo>
                  <a:lnTo>
                    <a:pt x="312" y="118"/>
                  </a:lnTo>
                  <a:moveTo>
                    <a:pt x="388" y="114"/>
                  </a:moveTo>
                  <a:lnTo>
                    <a:pt x="350" y="116"/>
                  </a:lnTo>
                  <a:lnTo>
                    <a:pt x="353" y="135"/>
                  </a:lnTo>
                  <a:lnTo>
                    <a:pt x="390" y="133"/>
                  </a:lnTo>
                  <a:lnTo>
                    <a:pt x="388" y="114"/>
                  </a:lnTo>
                  <a:moveTo>
                    <a:pt x="464" y="111"/>
                  </a:moveTo>
                  <a:lnTo>
                    <a:pt x="426" y="114"/>
                  </a:lnTo>
                  <a:lnTo>
                    <a:pt x="428" y="133"/>
                  </a:lnTo>
                  <a:lnTo>
                    <a:pt x="466" y="130"/>
                  </a:lnTo>
                  <a:lnTo>
                    <a:pt x="464" y="111"/>
                  </a:lnTo>
                  <a:moveTo>
                    <a:pt x="539" y="109"/>
                  </a:moveTo>
                  <a:lnTo>
                    <a:pt x="502" y="109"/>
                  </a:lnTo>
                  <a:lnTo>
                    <a:pt x="504" y="128"/>
                  </a:lnTo>
                  <a:lnTo>
                    <a:pt x="542" y="128"/>
                  </a:lnTo>
                  <a:lnTo>
                    <a:pt x="539" y="109"/>
                  </a:lnTo>
                  <a:moveTo>
                    <a:pt x="615" y="104"/>
                  </a:moveTo>
                  <a:lnTo>
                    <a:pt x="577" y="107"/>
                  </a:lnTo>
                  <a:lnTo>
                    <a:pt x="580" y="125"/>
                  </a:lnTo>
                  <a:lnTo>
                    <a:pt x="617" y="123"/>
                  </a:lnTo>
                  <a:lnTo>
                    <a:pt x="615" y="104"/>
                  </a:lnTo>
                  <a:moveTo>
                    <a:pt x="691" y="102"/>
                  </a:moveTo>
                  <a:lnTo>
                    <a:pt x="653" y="104"/>
                  </a:lnTo>
                  <a:lnTo>
                    <a:pt x="655" y="123"/>
                  </a:lnTo>
                  <a:lnTo>
                    <a:pt x="693" y="121"/>
                  </a:lnTo>
                  <a:lnTo>
                    <a:pt x="691" y="102"/>
                  </a:lnTo>
                  <a:moveTo>
                    <a:pt x="766" y="99"/>
                  </a:moveTo>
                  <a:lnTo>
                    <a:pt x="729" y="99"/>
                  </a:lnTo>
                  <a:lnTo>
                    <a:pt x="731" y="118"/>
                  </a:lnTo>
                  <a:lnTo>
                    <a:pt x="769" y="118"/>
                  </a:lnTo>
                  <a:lnTo>
                    <a:pt x="766" y="99"/>
                  </a:lnTo>
                  <a:moveTo>
                    <a:pt x="842" y="95"/>
                  </a:moveTo>
                  <a:lnTo>
                    <a:pt x="804" y="97"/>
                  </a:lnTo>
                  <a:lnTo>
                    <a:pt x="807" y="116"/>
                  </a:lnTo>
                  <a:lnTo>
                    <a:pt x="844" y="114"/>
                  </a:lnTo>
                  <a:lnTo>
                    <a:pt x="842" y="95"/>
                  </a:lnTo>
                  <a:moveTo>
                    <a:pt x="918" y="92"/>
                  </a:moveTo>
                  <a:lnTo>
                    <a:pt x="880" y="95"/>
                  </a:lnTo>
                  <a:lnTo>
                    <a:pt x="882" y="114"/>
                  </a:lnTo>
                  <a:lnTo>
                    <a:pt x="920" y="111"/>
                  </a:lnTo>
                  <a:lnTo>
                    <a:pt x="918" y="92"/>
                  </a:lnTo>
                  <a:moveTo>
                    <a:pt x="993" y="90"/>
                  </a:moveTo>
                  <a:lnTo>
                    <a:pt x="956" y="90"/>
                  </a:lnTo>
                  <a:lnTo>
                    <a:pt x="958" y="109"/>
                  </a:lnTo>
                  <a:lnTo>
                    <a:pt x="996" y="109"/>
                  </a:lnTo>
                  <a:lnTo>
                    <a:pt x="993" y="90"/>
                  </a:lnTo>
                  <a:moveTo>
                    <a:pt x="1069" y="85"/>
                  </a:moveTo>
                  <a:lnTo>
                    <a:pt x="1031" y="88"/>
                  </a:lnTo>
                  <a:lnTo>
                    <a:pt x="1034" y="107"/>
                  </a:lnTo>
                  <a:lnTo>
                    <a:pt x="1072" y="104"/>
                  </a:lnTo>
                  <a:lnTo>
                    <a:pt x="1069" y="85"/>
                  </a:lnTo>
                  <a:moveTo>
                    <a:pt x="1145" y="83"/>
                  </a:moveTo>
                  <a:lnTo>
                    <a:pt x="1107" y="85"/>
                  </a:lnTo>
                  <a:lnTo>
                    <a:pt x="1109" y="104"/>
                  </a:lnTo>
                  <a:lnTo>
                    <a:pt x="1145" y="102"/>
                  </a:lnTo>
                  <a:lnTo>
                    <a:pt x="1145" y="83"/>
                  </a:lnTo>
                  <a:moveTo>
                    <a:pt x="1220" y="81"/>
                  </a:moveTo>
                  <a:lnTo>
                    <a:pt x="1183" y="81"/>
                  </a:lnTo>
                  <a:lnTo>
                    <a:pt x="1183" y="99"/>
                  </a:lnTo>
                  <a:lnTo>
                    <a:pt x="1220" y="99"/>
                  </a:lnTo>
                  <a:lnTo>
                    <a:pt x="1220" y="81"/>
                  </a:lnTo>
                  <a:moveTo>
                    <a:pt x="1296" y="76"/>
                  </a:moveTo>
                  <a:lnTo>
                    <a:pt x="1258" y="78"/>
                  </a:lnTo>
                  <a:lnTo>
                    <a:pt x="1258" y="97"/>
                  </a:lnTo>
                  <a:lnTo>
                    <a:pt x="1296" y="95"/>
                  </a:lnTo>
                  <a:lnTo>
                    <a:pt x="1296" y="76"/>
                  </a:lnTo>
                  <a:moveTo>
                    <a:pt x="1372" y="73"/>
                  </a:moveTo>
                  <a:lnTo>
                    <a:pt x="1334" y="76"/>
                  </a:lnTo>
                  <a:lnTo>
                    <a:pt x="1334" y="95"/>
                  </a:lnTo>
                  <a:lnTo>
                    <a:pt x="1372" y="92"/>
                  </a:lnTo>
                  <a:lnTo>
                    <a:pt x="1372" y="73"/>
                  </a:lnTo>
                  <a:moveTo>
                    <a:pt x="1448" y="71"/>
                  </a:moveTo>
                  <a:lnTo>
                    <a:pt x="1410" y="71"/>
                  </a:lnTo>
                  <a:lnTo>
                    <a:pt x="1410" y="90"/>
                  </a:lnTo>
                  <a:lnTo>
                    <a:pt x="1448" y="90"/>
                  </a:lnTo>
                  <a:lnTo>
                    <a:pt x="1448" y="71"/>
                  </a:lnTo>
                  <a:moveTo>
                    <a:pt x="1523" y="66"/>
                  </a:moveTo>
                  <a:lnTo>
                    <a:pt x="1485" y="69"/>
                  </a:lnTo>
                  <a:lnTo>
                    <a:pt x="1485" y="88"/>
                  </a:lnTo>
                  <a:lnTo>
                    <a:pt x="1523" y="85"/>
                  </a:lnTo>
                  <a:lnTo>
                    <a:pt x="1523" y="66"/>
                  </a:lnTo>
                  <a:moveTo>
                    <a:pt x="1599" y="64"/>
                  </a:moveTo>
                  <a:lnTo>
                    <a:pt x="1561" y="66"/>
                  </a:lnTo>
                  <a:lnTo>
                    <a:pt x="1561" y="85"/>
                  </a:lnTo>
                  <a:lnTo>
                    <a:pt x="1599" y="83"/>
                  </a:lnTo>
                  <a:lnTo>
                    <a:pt x="1599" y="64"/>
                  </a:lnTo>
                  <a:moveTo>
                    <a:pt x="1675" y="62"/>
                  </a:moveTo>
                  <a:lnTo>
                    <a:pt x="1637" y="62"/>
                  </a:lnTo>
                  <a:lnTo>
                    <a:pt x="1637" y="81"/>
                  </a:lnTo>
                  <a:lnTo>
                    <a:pt x="1675" y="81"/>
                  </a:lnTo>
                  <a:lnTo>
                    <a:pt x="1675" y="62"/>
                  </a:lnTo>
                  <a:moveTo>
                    <a:pt x="1750" y="57"/>
                  </a:moveTo>
                  <a:lnTo>
                    <a:pt x="1712" y="59"/>
                  </a:lnTo>
                  <a:lnTo>
                    <a:pt x="1712" y="78"/>
                  </a:lnTo>
                  <a:lnTo>
                    <a:pt x="1750" y="76"/>
                  </a:lnTo>
                  <a:lnTo>
                    <a:pt x="1750" y="57"/>
                  </a:lnTo>
                  <a:moveTo>
                    <a:pt x="1826" y="55"/>
                  </a:moveTo>
                  <a:lnTo>
                    <a:pt x="1788" y="57"/>
                  </a:lnTo>
                  <a:lnTo>
                    <a:pt x="1788" y="76"/>
                  </a:lnTo>
                  <a:lnTo>
                    <a:pt x="1826" y="73"/>
                  </a:lnTo>
                  <a:lnTo>
                    <a:pt x="1826" y="55"/>
                  </a:lnTo>
                  <a:moveTo>
                    <a:pt x="1902" y="52"/>
                  </a:moveTo>
                  <a:lnTo>
                    <a:pt x="1864" y="52"/>
                  </a:lnTo>
                  <a:lnTo>
                    <a:pt x="1864" y="71"/>
                  </a:lnTo>
                  <a:lnTo>
                    <a:pt x="1902" y="71"/>
                  </a:lnTo>
                  <a:lnTo>
                    <a:pt x="1902" y="52"/>
                  </a:lnTo>
                  <a:moveTo>
                    <a:pt x="1977" y="47"/>
                  </a:moveTo>
                  <a:lnTo>
                    <a:pt x="1939" y="50"/>
                  </a:lnTo>
                  <a:lnTo>
                    <a:pt x="1939" y="69"/>
                  </a:lnTo>
                  <a:lnTo>
                    <a:pt x="1977" y="66"/>
                  </a:lnTo>
                  <a:lnTo>
                    <a:pt x="1977" y="47"/>
                  </a:lnTo>
                  <a:moveTo>
                    <a:pt x="2053" y="45"/>
                  </a:moveTo>
                  <a:lnTo>
                    <a:pt x="2015" y="47"/>
                  </a:lnTo>
                  <a:lnTo>
                    <a:pt x="2015" y="66"/>
                  </a:lnTo>
                  <a:lnTo>
                    <a:pt x="2053" y="64"/>
                  </a:lnTo>
                  <a:lnTo>
                    <a:pt x="2053" y="45"/>
                  </a:lnTo>
                  <a:moveTo>
                    <a:pt x="2129" y="43"/>
                  </a:moveTo>
                  <a:lnTo>
                    <a:pt x="2091" y="43"/>
                  </a:lnTo>
                  <a:lnTo>
                    <a:pt x="2091" y="62"/>
                  </a:lnTo>
                  <a:lnTo>
                    <a:pt x="2129" y="62"/>
                  </a:lnTo>
                  <a:lnTo>
                    <a:pt x="2129" y="43"/>
                  </a:lnTo>
                  <a:moveTo>
                    <a:pt x="2204" y="38"/>
                  </a:moveTo>
                  <a:lnTo>
                    <a:pt x="2166" y="40"/>
                  </a:lnTo>
                  <a:lnTo>
                    <a:pt x="2166" y="59"/>
                  </a:lnTo>
                  <a:lnTo>
                    <a:pt x="2204" y="57"/>
                  </a:lnTo>
                  <a:lnTo>
                    <a:pt x="2204" y="38"/>
                  </a:lnTo>
                  <a:moveTo>
                    <a:pt x="2280" y="36"/>
                  </a:moveTo>
                  <a:lnTo>
                    <a:pt x="2242" y="38"/>
                  </a:lnTo>
                  <a:lnTo>
                    <a:pt x="2242" y="57"/>
                  </a:lnTo>
                  <a:lnTo>
                    <a:pt x="2280" y="55"/>
                  </a:lnTo>
                  <a:lnTo>
                    <a:pt x="2280" y="36"/>
                  </a:lnTo>
                  <a:moveTo>
                    <a:pt x="2356" y="33"/>
                  </a:moveTo>
                  <a:lnTo>
                    <a:pt x="2318" y="33"/>
                  </a:lnTo>
                  <a:lnTo>
                    <a:pt x="2318" y="52"/>
                  </a:lnTo>
                  <a:lnTo>
                    <a:pt x="2356" y="52"/>
                  </a:lnTo>
                  <a:lnTo>
                    <a:pt x="2356" y="33"/>
                  </a:lnTo>
                  <a:moveTo>
                    <a:pt x="2431" y="29"/>
                  </a:moveTo>
                  <a:lnTo>
                    <a:pt x="2393" y="31"/>
                  </a:lnTo>
                  <a:lnTo>
                    <a:pt x="2393" y="50"/>
                  </a:lnTo>
                  <a:lnTo>
                    <a:pt x="2431" y="47"/>
                  </a:lnTo>
                  <a:lnTo>
                    <a:pt x="2431" y="29"/>
                  </a:lnTo>
                  <a:moveTo>
                    <a:pt x="2507" y="26"/>
                  </a:moveTo>
                  <a:lnTo>
                    <a:pt x="2469" y="29"/>
                  </a:lnTo>
                  <a:lnTo>
                    <a:pt x="2469" y="47"/>
                  </a:lnTo>
                  <a:lnTo>
                    <a:pt x="2507" y="45"/>
                  </a:lnTo>
                  <a:lnTo>
                    <a:pt x="2507" y="26"/>
                  </a:lnTo>
                  <a:moveTo>
                    <a:pt x="2583" y="24"/>
                  </a:moveTo>
                  <a:lnTo>
                    <a:pt x="2545" y="24"/>
                  </a:lnTo>
                  <a:lnTo>
                    <a:pt x="2545" y="43"/>
                  </a:lnTo>
                  <a:lnTo>
                    <a:pt x="2583" y="43"/>
                  </a:lnTo>
                  <a:lnTo>
                    <a:pt x="2583" y="24"/>
                  </a:lnTo>
                  <a:moveTo>
                    <a:pt x="2658" y="19"/>
                  </a:moveTo>
                  <a:lnTo>
                    <a:pt x="2620" y="21"/>
                  </a:lnTo>
                  <a:lnTo>
                    <a:pt x="2620" y="40"/>
                  </a:lnTo>
                  <a:lnTo>
                    <a:pt x="2658" y="38"/>
                  </a:lnTo>
                  <a:lnTo>
                    <a:pt x="2658" y="19"/>
                  </a:lnTo>
                  <a:moveTo>
                    <a:pt x="2734" y="17"/>
                  </a:moveTo>
                  <a:lnTo>
                    <a:pt x="2696" y="19"/>
                  </a:lnTo>
                  <a:lnTo>
                    <a:pt x="2696" y="38"/>
                  </a:lnTo>
                  <a:lnTo>
                    <a:pt x="2734" y="36"/>
                  </a:lnTo>
                  <a:lnTo>
                    <a:pt x="2734" y="17"/>
                  </a:lnTo>
                  <a:moveTo>
                    <a:pt x="2810" y="14"/>
                  </a:moveTo>
                  <a:lnTo>
                    <a:pt x="2772" y="14"/>
                  </a:lnTo>
                  <a:lnTo>
                    <a:pt x="2772" y="33"/>
                  </a:lnTo>
                  <a:lnTo>
                    <a:pt x="2810" y="33"/>
                  </a:lnTo>
                  <a:lnTo>
                    <a:pt x="2810" y="14"/>
                  </a:lnTo>
                  <a:moveTo>
                    <a:pt x="2885" y="10"/>
                  </a:moveTo>
                  <a:lnTo>
                    <a:pt x="2847" y="12"/>
                  </a:lnTo>
                  <a:lnTo>
                    <a:pt x="2847" y="31"/>
                  </a:lnTo>
                  <a:lnTo>
                    <a:pt x="2885" y="29"/>
                  </a:lnTo>
                  <a:lnTo>
                    <a:pt x="2885" y="10"/>
                  </a:lnTo>
                  <a:moveTo>
                    <a:pt x="2961" y="7"/>
                  </a:moveTo>
                  <a:lnTo>
                    <a:pt x="2923" y="10"/>
                  </a:lnTo>
                  <a:lnTo>
                    <a:pt x="2923" y="29"/>
                  </a:lnTo>
                  <a:lnTo>
                    <a:pt x="2961" y="26"/>
                  </a:lnTo>
                  <a:lnTo>
                    <a:pt x="2961" y="7"/>
                  </a:lnTo>
                  <a:moveTo>
                    <a:pt x="3034" y="5"/>
                  </a:moveTo>
                  <a:lnTo>
                    <a:pt x="2996" y="5"/>
                  </a:lnTo>
                  <a:lnTo>
                    <a:pt x="2999" y="24"/>
                  </a:lnTo>
                  <a:lnTo>
                    <a:pt x="3037" y="24"/>
                  </a:lnTo>
                  <a:lnTo>
                    <a:pt x="3034" y="5"/>
                  </a:lnTo>
                  <a:moveTo>
                    <a:pt x="3110" y="0"/>
                  </a:moveTo>
                  <a:lnTo>
                    <a:pt x="3072" y="2"/>
                  </a:lnTo>
                  <a:lnTo>
                    <a:pt x="3074" y="21"/>
                  </a:lnTo>
                  <a:lnTo>
                    <a:pt x="3112" y="19"/>
                  </a:lnTo>
                  <a:lnTo>
                    <a:pt x="31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Freeform 11"/>
            <p:cNvSpPr>
              <a:spLocks noEditPoints="1"/>
            </p:cNvSpPr>
            <p:nvPr/>
          </p:nvSpPr>
          <p:spPr bwMode="auto">
            <a:xfrm>
              <a:off x="5154722" y="1986433"/>
              <a:ext cx="1933656" cy="1441169"/>
            </a:xfrm>
            <a:custGeom>
              <a:avLst/>
              <a:gdLst>
                <a:gd name="T0" fmla="*/ 31 w 2611"/>
                <a:gd name="T1" fmla="*/ 21 h 1946"/>
                <a:gd name="T2" fmla="*/ 71 w 2611"/>
                <a:gd name="T3" fmla="*/ 85 h 1946"/>
                <a:gd name="T4" fmla="*/ 111 w 2611"/>
                <a:gd name="T5" fmla="*/ 149 h 1946"/>
                <a:gd name="T6" fmla="*/ 154 w 2611"/>
                <a:gd name="T7" fmla="*/ 213 h 1946"/>
                <a:gd name="T8" fmla="*/ 194 w 2611"/>
                <a:gd name="T9" fmla="*/ 276 h 1946"/>
                <a:gd name="T10" fmla="*/ 236 w 2611"/>
                <a:gd name="T11" fmla="*/ 340 h 1946"/>
                <a:gd name="T12" fmla="*/ 277 w 2611"/>
                <a:gd name="T13" fmla="*/ 404 h 1946"/>
                <a:gd name="T14" fmla="*/ 317 w 2611"/>
                <a:gd name="T15" fmla="*/ 466 h 1946"/>
                <a:gd name="T16" fmla="*/ 359 w 2611"/>
                <a:gd name="T17" fmla="*/ 529 h 1946"/>
                <a:gd name="T18" fmla="*/ 400 w 2611"/>
                <a:gd name="T19" fmla="*/ 593 h 1946"/>
                <a:gd name="T20" fmla="*/ 440 w 2611"/>
                <a:gd name="T21" fmla="*/ 657 h 1946"/>
                <a:gd name="T22" fmla="*/ 482 w 2611"/>
                <a:gd name="T23" fmla="*/ 721 h 1946"/>
                <a:gd name="T24" fmla="*/ 523 w 2611"/>
                <a:gd name="T25" fmla="*/ 785 h 1946"/>
                <a:gd name="T26" fmla="*/ 565 w 2611"/>
                <a:gd name="T27" fmla="*/ 849 h 1946"/>
                <a:gd name="T28" fmla="*/ 605 w 2611"/>
                <a:gd name="T29" fmla="*/ 910 h 1946"/>
                <a:gd name="T30" fmla="*/ 646 w 2611"/>
                <a:gd name="T31" fmla="*/ 974 h 1946"/>
                <a:gd name="T32" fmla="*/ 688 w 2611"/>
                <a:gd name="T33" fmla="*/ 1038 h 1946"/>
                <a:gd name="T34" fmla="*/ 728 w 2611"/>
                <a:gd name="T35" fmla="*/ 1102 h 1946"/>
                <a:gd name="T36" fmla="*/ 771 w 2611"/>
                <a:gd name="T37" fmla="*/ 1166 h 1946"/>
                <a:gd name="T38" fmla="*/ 811 w 2611"/>
                <a:gd name="T39" fmla="*/ 1230 h 1946"/>
                <a:gd name="T40" fmla="*/ 851 w 2611"/>
                <a:gd name="T41" fmla="*/ 1293 h 1946"/>
                <a:gd name="T42" fmla="*/ 894 w 2611"/>
                <a:gd name="T43" fmla="*/ 1355 h 1946"/>
                <a:gd name="T44" fmla="*/ 934 w 2611"/>
                <a:gd name="T45" fmla="*/ 1419 h 1946"/>
                <a:gd name="T46" fmla="*/ 974 w 2611"/>
                <a:gd name="T47" fmla="*/ 1483 h 1946"/>
                <a:gd name="T48" fmla="*/ 1017 w 2611"/>
                <a:gd name="T49" fmla="*/ 1547 h 1946"/>
                <a:gd name="T50" fmla="*/ 1057 w 2611"/>
                <a:gd name="T51" fmla="*/ 1610 h 1946"/>
                <a:gd name="T52" fmla="*/ 1100 w 2611"/>
                <a:gd name="T53" fmla="*/ 1674 h 1946"/>
                <a:gd name="T54" fmla="*/ 1140 w 2611"/>
                <a:gd name="T55" fmla="*/ 1738 h 1946"/>
                <a:gd name="T56" fmla="*/ 1180 w 2611"/>
                <a:gd name="T57" fmla="*/ 1802 h 1946"/>
                <a:gd name="T58" fmla="*/ 1223 w 2611"/>
                <a:gd name="T59" fmla="*/ 1863 h 1946"/>
                <a:gd name="T60" fmla="*/ 1241 w 2611"/>
                <a:gd name="T61" fmla="*/ 1897 h 1946"/>
                <a:gd name="T62" fmla="*/ 1291 w 2611"/>
                <a:gd name="T63" fmla="*/ 1859 h 1946"/>
                <a:gd name="T64" fmla="*/ 1334 w 2611"/>
                <a:gd name="T65" fmla="*/ 1797 h 1946"/>
                <a:gd name="T66" fmla="*/ 1379 w 2611"/>
                <a:gd name="T67" fmla="*/ 1736 h 1946"/>
                <a:gd name="T68" fmla="*/ 1421 w 2611"/>
                <a:gd name="T69" fmla="*/ 1674 h 1946"/>
                <a:gd name="T70" fmla="*/ 1466 w 2611"/>
                <a:gd name="T71" fmla="*/ 1610 h 1946"/>
                <a:gd name="T72" fmla="*/ 1509 w 2611"/>
                <a:gd name="T73" fmla="*/ 1549 h 1946"/>
                <a:gd name="T74" fmla="*/ 1551 w 2611"/>
                <a:gd name="T75" fmla="*/ 1487 h 1946"/>
                <a:gd name="T76" fmla="*/ 1596 w 2611"/>
                <a:gd name="T77" fmla="*/ 1426 h 1946"/>
                <a:gd name="T78" fmla="*/ 1639 w 2611"/>
                <a:gd name="T79" fmla="*/ 1364 h 1946"/>
                <a:gd name="T80" fmla="*/ 1681 w 2611"/>
                <a:gd name="T81" fmla="*/ 1301 h 1946"/>
                <a:gd name="T82" fmla="*/ 1726 w 2611"/>
                <a:gd name="T83" fmla="*/ 1239 h 1946"/>
                <a:gd name="T84" fmla="*/ 1769 w 2611"/>
                <a:gd name="T85" fmla="*/ 1178 h 1946"/>
                <a:gd name="T86" fmla="*/ 1814 w 2611"/>
                <a:gd name="T87" fmla="*/ 1116 h 1946"/>
                <a:gd name="T88" fmla="*/ 1856 w 2611"/>
                <a:gd name="T89" fmla="*/ 1055 h 1946"/>
                <a:gd name="T90" fmla="*/ 1899 w 2611"/>
                <a:gd name="T91" fmla="*/ 991 h 1946"/>
                <a:gd name="T92" fmla="*/ 1944 w 2611"/>
                <a:gd name="T93" fmla="*/ 929 h 1946"/>
                <a:gd name="T94" fmla="*/ 1986 w 2611"/>
                <a:gd name="T95" fmla="*/ 868 h 1946"/>
                <a:gd name="T96" fmla="*/ 2029 w 2611"/>
                <a:gd name="T97" fmla="*/ 806 h 1946"/>
                <a:gd name="T98" fmla="*/ 2074 w 2611"/>
                <a:gd name="T99" fmla="*/ 745 h 1946"/>
                <a:gd name="T100" fmla="*/ 2116 w 2611"/>
                <a:gd name="T101" fmla="*/ 681 h 1946"/>
                <a:gd name="T102" fmla="*/ 2161 w 2611"/>
                <a:gd name="T103" fmla="*/ 619 h 1946"/>
                <a:gd name="T104" fmla="*/ 2204 w 2611"/>
                <a:gd name="T105" fmla="*/ 558 h 1946"/>
                <a:gd name="T106" fmla="*/ 2246 w 2611"/>
                <a:gd name="T107" fmla="*/ 496 h 1946"/>
                <a:gd name="T108" fmla="*/ 2291 w 2611"/>
                <a:gd name="T109" fmla="*/ 435 h 1946"/>
                <a:gd name="T110" fmla="*/ 2334 w 2611"/>
                <a:gd name="T111" fmla="*/ 371 h 1946"/>
                <a:gd name="T112" fmla="*/ 2379 w 2611"/>
                <a:gd name="T113" fmla="*/ 310 h 1946"/>
                <a:gd name="T114" fmla="*/ 2421 w 2611"/>
                <a:gd name="T115" fmla="*/ 248 h 1946"/>
                <a:gd name="T116" fmla="*/ 2464 w 2611"/>
                <a:gd name="T117" fmla="*/ 187 h 1946"/>
                <a:gd name="T118" fmla="*/ 2509 w 2611"/>
                <a:gd name="T119" fmla="*/ 125 h 1946"/>
                <a:gd name="T120" fmla="*/ 2552 w 2611"/>
                <a:gd name="T121" fmla="*/ 61 h 1946"/>
                <a:gd name="T122" fmla="*/ 2594 w 2611"/>
                <a:gd name="T123" fmla="*/ 0 h 1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11" h="1946">
                  <a:moveTo>
                    <a:pt x="31" y="21"/>
                  </a:moveTo>
                  <a:lnTo>
                    <a:pt x="16" y="0"/>
                  </a:lnTo>
                  <a:lnTo>
                    <a:pt x="0" y="12"/>
                  </a:lnTo>
                  <a:lnTo>
                    <a:pt x="14" y="33"/>
                  </a:lnTo>
                  <a:lnTo>
                    <a:pt x="31" y="21"/>
                  </a:lnTo>
                  <a:close/>
                  <a:moveTo>
                    <a:pt x="71" y="85"/>
                  </a:moveTo>
                  <a:lnTo>
                    <a:pt x="50" y="54"/>
                  </a:lnTo>
                  <a:lnTo>
                    <a:pt x="35" y="64"/>
                  </a:lnTo>
                  <a:lnTo>
                    <a:pt x="54" y="97"/>
                  </a:lnTo>
                  <a:lnTo>
                    <a:pt x="71" y="85"/>
                  </a:lnTo>
                  <a:close/>
                  <a:moveTo>
                    <a:pt x="111" y="149"/>
                  </a:moveTo>
                  <a:lnTo>
                    <a:pt x="92" y="118"/>
                  </a:lnTo>
                  <a:lnTo>
                    <a:pt x="76" y="127"/>
                  </a:lnTo>
                  <a:lnTo>
                    <a:pt x="97" y="158"/>
                  </a:lnTo>
                  <a:lnTo>
                    <a:pt x="111" y="149"/>
                  </a:lnTo>
                  <a:close/>
                  <a:moveTo>
                    <a:pt x="154" y="213"/>
                  </a:moveTo>
                  <a:lnTo>
                    <a:pt x="132" y="179"/>
                  </a:lnTo>
                  <a:lnTo>
                    <a:pt x="116" y="191"/>
                  </a:lnTo>
                  <a:lnTo>
                    <a:pt x="137" y="222"/>
                  </a:lnTo>
                  <a:lnTo>
                    <a:pt x="154" y="213"/>
                  </a:lnTo>
                  <a:close/>
                  <a:moveTo>
                    <a:pt x="194" y="276"/>
                  </a:moveTo>
                  <a:lnTo>
                    <a:pt x="173" y="243"/>
                  </a:lnTo>
                  <a:lnTo>
                    <a:pt x="158" y="255"/>
                  </a:lnTo>
                  <a:lnTo>
                    <a:pt x="177" y="286"/>
                  </a:lnTo>
                  <a:lnTo>
                    <a:pt x="194" y="276"/>
                  </a:lnTo>
                  <a:close/>
                  <a:moveTo>
                    <a:pt x="236" y="340"/>
                  </a:moveTo>
                  <a:lnTo>
                    <a:pt x="215" y="307"/>
                  </a:lnTo>
                  <a:lnTo>
                    <a:pt x="199" y="319"/>
                  </a:lnTo>
                  <a:lnTo>
                    <a:pt x="220" y="350"/>
                  </a:lnTo>
                  <a:lnTo>
                    <a:pt x="236" y="340"/>
                  </a:lnTo>
                  <a:close/>
                  <a:moveTo>
                    <a:pt x="277" y="404"/>
                  </a:moveTo>
                  <a:lnTo>
                    <a:pt x="255" y="371"/>
                  </a:lnTo>
                  <a:lnTo>
                    <a:pt x="241" y="380"/>
                  </a:lnTo>
                  <a:lnTo>
                    <a:pt x="260" y="414"/>
                  </a:lnTo>
                  <a:lnTo>
                    <a:pt x="277" y="404"/>
                  </a:lnTo>
                  <a:close/>
                  <a:moveTo>
                    <a:pt x="317" y="466"/>
                  </a:moveTo>
                  <a:lnTo>
                    <a:pt x="298" y="435"/>
                  </a:lnTo>
                  <a:lnTo>
                    <a:pt x="281" y="444"/>
                  </a:lnTo>
                  <a:lnTo>
                    <a:pt x="303" y="477"/>
                  </a:lnTo>
                  <a:lnTo>
                    <a:pt x="317" y="466"/>
                  </a:lnTo>
                  <a:close/>
                  <a:moveTo>
                    <a:pt x="359" y="529"/>
                  </a:moveTo>
                  <a:lnTo>
                    <a:pt x="338" y="499"/>
                  </a:lnTo>
                  <a:lnTo>
                    <a:pt x="322" y="508"/>
                  </a:lnTo>
                  <a:lnTo>
                    <a:pt x="343" y="541"/>
                  </a:lnTo>
                  <a:lnTo>
                    <a:pt x="359" y="529"/>
                  </a:lnTo>
                  <a:close/>
                  <a:moveTo>
                    <a:pt x="400" y="593"/>
                  </a:moveTo>
                  <a:lnTo>
                    <a:pt x="378" y="563"/>
                  </a:lnTo>
                  <a:lnTo>
                    <a:pt x="364" y="572"/>
                  </a:lnTo>
                  <a:lnTo>
                    <a:pt x="383" y="603"/>
                  </a:lnTo>
                  <a:lnTo>
                    <a:pt x="400" y="593"/>
                  </a:lnTo>
                  <a:close/>
                  <a:moveTo>
                    <a:pt x="440" y="657"/>
                  </a:moveTo>
                  <a:lnTo>
                    <a:pt x="421" y="626"/>
                  </a:lnTo>
                  <a:lnTo>
                    <a:pt x="404" y="636"/>
                  </a:lnTo>
                  <a:lnTo>
                    <a:pt x="426" y="667"/>
                  </a:lnTo>
                  <a:lnTo>
                    <a:pt x="440" y="657"/>
                  </a:lnTo>
                  <a:close/>
                  <a:moveTo>
                    <a:pt x="482" y="721"/>
                  </a:moveTo>
                  <a:lnTo>
                    <a:pt x="461" y="688"/>
                  </a:lnTo>
                  <a:lnTo>
                    <a:pt x="445" y="700"/>
                  </a:lnTo>
                  <a:lnTo>
                    <a:pt x="466" y="731"/>
                  </a:lnTo>
                  <a:lnTo>
                    <a:pt x="482" y="721"/>
                  </a:lnTo>
                  <a:close/>
                  <a:moveTo>
                    <a:pt x="523" y="785"/>
                  </a:moveTo>
                  <a:lnTo>
                    <a:pt x="504" y="752"/>
                  </a:lnTo>
                  <a:lnTo>
                    <a:pt x="487" y="764"/>
                  </a:lnTo>
                  <a:lnTo>
                    <a:pt x="508" y="794"/>
                  </a:lnTo>
                  <a:lnTo>
                    <a:pt x="523" y="785"/>
                  </a:lnTo>
                  <a:close/>
                  <a:moveTo>
                    <a:pt x="565" y="849"/>
                  </a:moveTo>
                  <a:lnTo>
                    <a:pt x="544" y="816"/>
                  </a:lnTo>
                  <a:lnTo>
                    <a:pt x="527" y="825"/>
                  </a:lnTo>
                  <a:lnTo>
                    <a:pt x="549" y="858"/>
                  </a:lnTo>
                  <a:lnTo>
                    <a:pt x="565" y="849"/>
                  </a:lnTo>
                  <a:close/>
                  <a:moveTo>
                    <a:pt x="605" y="910"/>
                  </a:moveTo>
                  <a:lnTo>
                    <a:pt x="584" y="880"/>
                  </a:lnTo>
                  <a:lnTo>
                    <a:pt x="570" y="889"/>
                  </a:lnTo>
                  <a:lnTo>
                    <a:pt x="589" y="922"/>
                  </a:lnTo>
                  <a:lnTo>
                    <a:pt x="605" y="910"/>
                  </a:lnTo>
                  <a:close/>
                  <a:moveTo>
                    <a:pt x="646" y="974"/>
                  </a:moveTo>
                  <a:lnTo>
                    <a:pt x="627" y="943"/>
                  </a:lnTo>
                  <a:lnTo>
                    <a:pt x="610" y="953"/>
                  </a:lnTo>
                  <a:lnTo>
                    <a:pt x="631" y="986"/>
                  </a:lnTo>
                  <a:lnTo>
                    <a:pt x="646" y="974"/>
                  </a:lnTo>
                  <a:close/>
                  <a:moveTo>
                    <a:pt x="688" y="1038"/>
                  </a:moveTo>
                  <a:lnTo>
                    <a:pt x="667" y="1007"/>
                  </a:lnTo>
                  <a:lnTo>
                    <a:pt x="650" y="1017"/>
                  </a:lnTo>
                  <a:lnTo>
                    <a:pt x="672" y="1050"/>
                  </a:lnTo>
                  <a:lnTo>
                    <a:pt x="688" y="1038"/>
                  </a:lnTo>
                  <a:close/>
                  <a:moveTo>
                    <a:pt x="728" y="1102"/>
                  </a:moveTo>
                  <a:lnTo>
                    <a:pt x="707" y="1071"/>
                  </a:lnTo>
                  <a:lnTo>
                    <a:pt x="693" y="1081"/>
                  </a:lnTo>
                  <a:lnTo>
                    <a:pt x="712" y="1111"/>
                  </a:lnTo>
                  <a:lnTo>
                    <a:pt x="728" y="1102"/>
                  </a:lnTo>
                  <a:close/>
                  <a:moveTo>
                    <a:pt x="771" y="1166"/>
                  </a:moveTo>
                  <a:lnTo>
                    <a:pt x="750" y="1133"/>
                  </a:lnTo>
                  <a:lnTo>
                    <a:pt x="733" y="1144"/>
                  </a:lnTo>
                  <a:lnTo>
                    <a:pt x="754" y="1175"/>
                  </a:lnTo>
                  <a:lnTo>
                    <a:pt x="771" y="1166"/>
                  </a:lnTo>
                  <a:close/>
                  <a:moveTo>
                    <a:pt x="811" y="1230"/>
                  </a:moveTo>
                  <a:lnTo>
                    <a:pt x="790" y="1196"/>
                  </a:lnTo>
                  <a:lnTo>
                    <a:pt x="776" y="1208"/>
                  </a:lnTo>
                  <a:lnTo>
                    <a:pt x="794" y="1239"/>
                  </a:lnTo>
                  <a:lnTo>
                    <a:pt x="811" y="1230"/>
                  </a:lnTo>
                  <a:close/>
                  <a:moveTo>
                    <a:pt x="851" y="1293"/>
                  </a:moveTo>
                  <a:lnTo>
                    <a:pt x="832" y="1260"/>
                  </a:lnTo>
                  <a:lnTo>
                    <a:pt x="816" y="1272"/>
                  </a:lnTo>
                  <a:lnTo>
                    <a:pt x="837" y="1303"/>
                  </a:lnTo>
                  <a:lnTo>
                    <a:pt x="851" y="1293"/>
                  </a:lnTo>
                  <a:close/>
                  <a:moveTo>
                    <a:pt x="894" y="1355"/>
                  </a:moveTo>
                  <a:lnTo>
                    <a:pt x="873" y="1324"/>
                  </a:lnTo>
                  <a:lnTo>
                    <a:pt x="856" y="1334"/>
                  </a:lnTo>
                  <a:lnTo>
                    <a:pt x="877" y="1367"/>
                  </a:lnTo>
                  <a:lnTo>
                    <a:pt x="894" y="1355"/>
                  </a:lnTo>
                  <a:close/>
                  <a:moveTo>
                    <a:pt x="934" y="1419"/>
                  </a:moveTo>
                  <a:lnTo>
                    <a:pt x="913" y="1388"/>
                  </a:lnTo>
                  <a:lnTo>
                    <a:pt x="899" y="1398"/>
                  </a:lnTo>
                  <a:lnTo>
                    <a:pt x="917" y="1431"/>
                  </a:lnTo>
                  <a:lnTo>
                    <a:pt x="934" y="1419"/>
                  </a:lnTo>
                  <a:close/>
                  <a:moveTo>
                    <a:pt x="974" y="1483"/>
                  </a:moveTo>
                  <a:lnTo>
                    <a:pt x="955" y="1452"/>
                  </a:lnTo>
                  <a:lnTo>
                    <a:pt x="939" y="1461"/>
                  </a:lnTo>
                  <a:lnTo>
                    <a:pt x="960" y="1494"/>
                  </a:lnTo>
                  <a:lnTo>
                    <a:pt x="974" y="1483"/>
                  </a:lnTo>
                  <a:close/>
                  <a:moveTo>
                    <a:pt x="1017" y="1547"/>
                  </a:moveTo>
                  <a:lnTo>
                    <a:pt x="995" y="1516"/>
                  </a:lnTo>
                  <a:lnTo>
                    <a:pt x="979" y="1525"/>
                  </a:lnTo>
                  <a:lnTo>
                    <a:pt x="1000" y="1556"/>
                  </a:lnTo>
                  <a:lnTo>
                    <a:pt x="1017" y="1547"/>
                  </a:lnTo>
                  <a:close/>
                  <a:moveTo>
                    <a:pt x="1057" y="1610"/>
                  </a:moveTo>
                  <a:lnTo>
                    <a:pt x="1038" y="1580"/>
                  </a:lnTo>
                  <a:lnTo>
                    <a:pt x="1022" y="1589"/>
                  </a:lnTo>
                  <a:lnTo>
                    <a:pt x="1043" y="1620"/>
                  </a:lnTo>
                  <a:lnTo>
                    <a:pt x="1057" y="1610"/>
                  </a:lnTo>
                  <a:close/>
                  <a:moveTo>
                    <a:pt x="1100" y="1674"/>
                  </a:moveTo>
                  <a:lnTo>
                    <a:pt x="1078" y="1641"/>
                  </a:lnTo>
                  <a:lnTo>
                    <a:pt x="1062" y="1653"/>
                  </a:lnTo>
                  <a:lnTo>
                    <a:pt x="1083" y="1684"/>
                  </a:lnTo>
                  <a:lnTo>
                    <a:pt x="1100" y="1674"/>
                  </a:lnTo>
                  <a:close/>
                  <a:moveTo>
                    <a:pt x="1140" y="1738"/>
                  </a:moveTo>
                  <a:lnTo>
                    <a:pt x="1118" y="1705"/>
                  </a:lnTo>
                  <a:lnTo>
                    <a:pt x="1104" y="1717"/>
                  </a:lnTo>
                  <a:lnTo>
                    <a:pt x="1123" y="1748"/>
                  </a:lnTo>
                  <a:lnTo>
                    <a:pt x="1140" y="1738"/>
                  </a:lnTo>
                  <a:close/>
                  <a:moveTo>
                    <a:pt x="1180" y="1802"/>
                  </a:moveTo>
                  <a:lnTo>
                    <a:pt x="1161" y="1769"/>
                  </a:lnTo>
                  <a:lnTo>
                    <a:pt x="1144" y="1778"/>
                  </a:lnTo>
                  <a:lnTo>
                    <a:pt x="1166" y="1811"/>
                  </a:lnTo>
                  <a:lnTo>
                    <a:pt x="1180" y="1802"/>
                  </a:lnTo>
                  <a:close/>
                  <a:moveTo>
                    <a:pt x="1223" y="1863"/>
                  </a:moveTo>
                  <a:lnTo>
                    <a:pt x="1201" y="1833"/>
                  </a:lnTo>
                  <a:lnTo>
                    <a:pt x="1185" y="1842"/>
                  </a:lnTo>
                  <a:lnTo>
                    <a:pt x="1206" y="1875"/>
                  </a:lnTo>
                  <a:lnTo>
                    <a:pt x="1223" y="1863"/>
                  </a:lnTo>
                  <a:close/>
                  <a:moveTo>
                    <a:pt x="1249" y="1920"/>
                  </a:moveTo>
                  <a:lnTo>
                    <a:pt x="1246" y="1925"/>
                  </a:lnTo>
                  <a:lnTo>
                    <a:pt x="1253" y="1930"/>
                  </a:lnTo>
                  <a:lnTo>
                    <a:pt x="1260" y="1925"/>
                  </a:lnTo>
                  <a:lnTo>
                    <a:pt x="1241" y="1897"/>
                  </a:lnTo>
                  <a:lnTo>
                    <a:pt x="1227" y="1906"/>
                  </a:lnTo>
                  <a:lnTo>
                    <a:pt x="1253" y="1946"/>
                  </a:lnTo>
                  <a:lnTo>
                    <a:pt x="1263" y="1932"/>
                  </a:lnTo>
                  <a:lnTo>
                    <a:pt x="1249" y="1920"/>
                  </a:lnTo>
                  <a:close/>
                  <a:moveTo>
                    <a:pt x="1291" y="1859"/>
                  </a:moveTo>
                  <a:lnTo>
                    <a:pt x="1270" y="1889"/>
                  </a:lnTo>
                  <a:lnTo>
                    <a:pt x="1284" y="1901"/>
                  </a:lnTo>
                  <a:lnTo>
                    <a:pt x="1308" y="1871"/>
                  </a:lnTo>
                  <a:lnTo>
                    <a:pt x="1291" y="1859"/>
                  </a:lnTo>
                  <a:close/>
                  <a:moveTo>
                    <a:pt x="1334" y="1797"/>
                  </a:moveTo>
                  <a:lnTo>
                    <a:pt x="1312" y="1828"/>
                  </a:lnTo>
                  <a:lnTo>
                    <a:pt x="1329" y="1840"/>
                  </a:lnTo>
                  <a:lnTo>
                    <a:pt x="1350" y="1809"/>
                  </a:lnTo>
                  <a:lnTo>
                    <a:pt x="1334" y="1797"/>
                  </a:lnTo>
                  <a:close/>
                  <a:moveTo>
                    <a:pt x="1379" y="1736"/>
                  </a:moveTo>
                  <a:lnTo>
                    <a:pt x="1357" y="1766"/>
                  </a:lnTo>
                  <a:lnTo>
                    <a:pt x="1371" y="1776"/>
                  </a:lnTo>
                  <a:lnTo>
                    <a:pt x="1393" y="1745"/>
                  </a:lnTo>
                  <a:lnTo>
                    <a:pt x="1379" y="1736"/>
                  </a:lnTo>
                  <a:close/>
                  <a:moveTo>
                    <a:pt x="1421" y="1674"/>
                  </a:moveTo>
                  <a:lnTo>
                    <a:pt x="1400" y="1705"/>
                  </a:lnTo>
                  <a:lnTo>
                    <a:pt x="1414" y="1714"/>
                  </a:lnTo>
                  <a:lnTo>
                    <a:pt x="1438" y="1684"/>
                  </a:lnTo>
                  <a:lnTo>
                    <a:pt x="1421" y="1674"/>
                  </a:lnTo>
                  <a:close/>
                  <a:moveTo>
                    <a:pt x="1466" y="1610"/>
                  </a:moveTo>
                  <a:lnTo>
                    <a:pt x="1442" y="1641"/>
                  </a:lnTo>
                  <a:lnTo>
                    <a:pt x="1459" y="1653"/>
                  </a:lnTo>
                  <a:lnTo>
                    <a:pt x="1480" y="1622"/>
                  </a:lnTo>
                  <a:lnTo>
                    <a:pt x="1466" y="1610"/>
                  </a:lnTo>
                  <a:close/>
                  <a:moveTo>
                    <a:pt x="1509" y="1549"/>
                  </a:moveTo>
                  <a:lnTo>
                    <a:pt x="1487" y="1580"/>
                  </a:lnTo>
                  <a:lnTo>
                    <a:pt x="1502" y="1591"/>
                  </a:lnTo>
                  <a:lnTo>
                    <a:pt x="1523" y="1561"/>
                  </a:lnTo>
                  <a:lnTo>
                    <a:pt x="1509" y="1549"/>
                  </a:lnTo>
                  <a:close/>
                  <a:moveTo>
                    <a:pt x="1551" y="1487"/>
                  </a:moveTo>
                  <a:lnTo>
                    <a:pt x="1530" y="1518"/>
                  </a:lnTo>
                  <a:lnTo>
                    <a:pt x="1546" y="1530"/>
                  </a:lnTo>
                  <a:lnTo>
                    <a:pt x="1568" y="1499"/>
                  </a:lnTo>
                  <a:lnTo>
                    <a:pt x="1551" y="1487"/>
                  </a:lnTo>
                  <a:close/>
                  <a:moveTo>
                    <a:pt x="1596" y="1426"/>
                  </a:moveTo>
                  <a:lnTo>
                    <a:pt x="1573" y="1457"/>
                  </a:lnTo>
                  <a:lnTo>
                    <a:pt x="1589" y="1466"/>
                  </a:lnTo>
                  <a:lnTo>
                    <a:pt x="1610" y="1435"/>
                  </a:lnTo>
                  <a:lnTo>
                    <a:pt x="1596" y="1426"/>
                  </a:lnTo>
                  <a:close/>
                  <a:moveTo>
                    <a:pt x="1639" y="1364"/>
                  </a:moveTo>
                  <a:lnTo>
                    <a:pt x="1617" y="1395"/>
                  </a:lnTo>
                  <a:lnTo>
                    <a:pt x="1632" y="1405"/>
                  </a:lnTo>
                  <a:lnTo>
                    <a:pt x="1655" y="1374"/>
                  </a:lnTo>
                  <a:lnTo>
                    <a:pt x="1639" y="1364"/>
                  </a:lnTo>
                  <a:close/>
                  <a:moveTo>
                    <a:pt x="1681" y="1301"/>
                  </a:moveTo>
                  <a:lnTo>
                    <a:pt x="1660" y="1331"/>
                  </a:lnTo>
                  <a:lnTo>
                    <a:pt x="1677" y="1343"/>
                  </a:lnTo>
                  <a:lnTo>
                    <a:pt x="1698" y="1312"/>
                  </a:lnTo>
                  <a:lnTo>
                    <a:pt x="1681" y="1301"/>
                  </a:lnTo>
                  <a:close/>
                  <a:moveTo>
                    <a:pt x="1726" y="1239"/>
                  </a:moveTo>
                  <a:lnTo>
                    <a:pt x="1705" y="1270"/>
                  </a:lnTo>
                  <a:lnTo>
                    <a:pt x="1719" y="1282"/>
                  </a:lnTo>
                  <a:lnTo>
                    <a:pt x="1740" y="1251"/>
                  </a:lnTo>
                  <a:lnTo>
                    <a:pt x="1726" y="1239"/>
                  </a:lnTo>
                  <a:close/>
                  <a:moveTo>
                    <a:pt x="1769" y="1178"/>
                  </a:moveTo>
                  <a:lnTo>
                    <a:pt x="1747" y="1208"/>
                  </a:lnTo>
                  <a:lnTo>
                    <a:pt x="1764" y="1220"/>
                  </a:lnTo>
                  <a:lnTo>
                    <a:pt x="1785" y="1189"/>
                  </a:lnTo>
                  <a:lnTo>
                    <a:pt x="1769" y="1178"/>
                  </a:lnTo>
                  <a:close/>
                  <a:moveTo>
                    <a:pt x="1814" y="1116"/>
                  </a:moveTo>
                  <a:lnTo>
                    <a:pt x="1790" y="1147"/>
                  </a:lnTo>
                  <a:lnTo>
                    <a:pt x="1807" y="1156"/>
                  </a:lnTo>
                  <a:lnTo>
                    <a:pt x="1828" y="1126"/>
                  </a:lnTo>
                  <a:lnTo>
                    <a:pt x="1814" y="1116"/>
                  </a:lnTo>
                  <a:close/>
                  <a:moveTo>
                    <a:pt x="1856" y="1055"/>
                  </a:moveTo>
                  <a:lnTo>
                    <a:pt x="1835" y="1085"/>
                  </a:lnTo>
                  <a:lnTo>
                    <a:pt x="1849" y="1095"/>
                  </a:lnTo>
                  <a:lnTo>
                    <a:pt x="1873" y="1064"/>
                  </a:lnTo>
                  <a:lnTo>
                    <a:pt x="1856" y="1055"/>
                  </a:lnTo>
                  <a:close/>
                  <a:moveTo>
                    <a:pt x="1899" y="991"/>
                  </a:moveTo>
                  <a:lnTo>
                    <a:pt x="1878" y="1021"/>
                  </a:lnTo>
                  <a:lnTo>
                    <a:pt x="1894" y="1033"/>
                  </a:lnTo>
                  <a:lnTo>
                    <a:pt x="1915" y="1003"/>
                  </a:lnTo>
                  <a:lnTo>
                    <a:pt x="1899" y="991"/>
                  </a:lnTo>
                  <a:close/>
                  <a:moveTo>
                    <a:pt x="1944" y="929"/>
                  </a:moveTo>
                  <a:lnTo>
                    <a:pt x="1922" y="960"/>
                  </a:lnTo>
                  <a:lnTo>
                    <a:pt x="1937" y="972"/>
                  </a:lnTo>
                  <a:lnTo>
                    <a:pt x="1958" y="941"/>
                  </a:lnTo>
                  <a:lnTo>
                    <a:pt x="1944" y="929"/>
                  </a:lnTo>
                  <a:close/>
                  <a:moveTo>
                    <a:pt x="1986" y="868"/>
                  </a:moveTo>
                  <a:lnTo>
                    <a:pt x="1965" y="898"/>
                  </a:lnTo>
                  <a:lnTo>
                    <a:pt x="1979" y="910"/>
                  </a:lnTo>
                  <a:lnTo>
                    <a:pt x="2003" y="880"/>
                  </a:lnTo>
                  <a:lnTo>
                    <a:pt x="1986" y="868"/>
                  </a:lnTo>
                  <a:close/>
                  <a:moveTo>
                    <a:pt x="2029" y="806"/>
                  </a:moveTo>
                  <a:lnTo>
                    <a:pt x="2008" y="837"/>
                  </a:lnTo>
                  <a:lnTo>
                    <a:pt x="2024" y="849"/>
                  </a:lnTo>
                  <a:lnTo>
                    <a:pt x="2045" y="816"/>
                  </a:lnTo>
                  <a:lnTo>
                    <a:pt x="2029" y="806"/>
                  </a:lnTo>
                  <a:close/>
                  <a:moveTo>
                    <a:pt x="2074" y="745"/>
                  </a:moveTo>
                  <a:lnTo>
                    <a:pt x="2053" y="775"/>
                  </a:lnTo>
                  <a:lnTo>
                    <a:pt x="2067" y="785"/>
                  </a:lnTo>
                  <a:lnTo>
                    <a:pt x="2088" y="754"/>
                  </a:lnTo>
                  <a:lnTo>
                    <a:pt x="2074" y="745"/>
                  </a:lnTo>
                  <a:close/>
                  <a:moveTo>
                    <a:pt x="2116" y="681"/>
                  </a:moveTo>
                  <a:lnTo>
                    <a:pt x="2095" y="714"/>
                  </a:lnTo>
                  <a:lnTo>
                    <a:pt x="2112" y="723"/>
                  </a:lnTo>
                  <a:lnTo>
                    <a:pt x="2133" y="693"/>
                  </a:lnTo>
                  <a:lnTo>
                    <a:pt x="2116" y="681"/>
                  </a:lnTo>
                  <a:close/>
                  <a:moveTo>
                    <a:pt x="2161" y="619"/>
                  </a:moveTo>
                  <a:lnTo>
                    <a:pt x="2138" y="650"/>
                  </a:lnTo>
                  <a:lnTo>
                    <a:pt x="2154" y="662"/>
                  </a:lnTo>
                  <a:lnTo>
                    <a:pt x="2176" y="631"/>
                  </a:lnTo>
                  <a:lnTo>
                    <a:pt x="2161" y="619"/>
                  </a:lnTo>
                  <a:close/>
                  <a:moveTo>
                    <a:pt x="2204" y="558"/>
                  </a:moveTo>
                  <a:lnTo>
                    <a:pt x="2183" y="589"/>
                  </a:lnTo>
                  <a:lnTo>
                    <a:pt x="2197" y="600"/>
                  </a:lnTo>
                  <a:lnTo>
                    <a:pt x="2220" y="570"/>
                  </a:lnTo>
                  <a:lnTo>
                    <a:pt x="2204" y="558"/>
                  </a:lnTo>
                  <a:close/>
                  <a:moveTo>
                    <a:pt x="2246" y="496"/>
                  </a:moveTo>
                  <a:lnTo>
                    <a:pt x="2225" y="527"/>
                  </a:lnTo>
                  <a:lnTo>
                    <a:pt x="2242" y="539"/>
                  </a:lnTo>
                  <a:lnTo>
                    <a:pt x="2263" y="506"/>
                  </a:lnTo>
                  <a:lnTo>
                    <a:pt x="2246" y="496"/>
                  </a:lnTo>
                  <a:close/>
                  <a:moveTo>
                    <a:pt x="2291" y="435"/>
                  </a:moveTo>
                  <a:lnTo>
                    <a:pt x="2270" y="466"/>
                  </a:lnTo>
                  <a:lnTo>
                    <a:pt x="2284" y="475"/>
                  </a:lnTo>
                  <a:lnTo>
                    <a:pt x="2306" y="444"/>
                  </a:lnTo>
                  <a:lnTo>
                    <a:pt x="2291" y="435"/>
                  </a:lnTo>
                  <a:close/>
                  <a:moveTo>
                    <a:pt x="2334" y="371"/>
                  </a:moveTo>
                  <a:lnTo>
                    <a:pt x="2313" y="404"/>
                  </a:lnTo>
                  <a:lnTo>
                    <a:pt x="2329" y="414"/>
                  </a:lnTo>
                  <a:lnTo>
                    <a:pt x="2351" y="383"/>
                  </a:lnTo>
                  <a:lnTo>
                    <a:pt x="2334" y="371"/>
                  </a:lnTo>
                  <a:close/>
                  <a:moveTo>
                    <a:pt x="2379" y="310"/>
                  </a:moveTo>
                  <a:lnTo>
                    <a:pt x="2355" y="340"/>
                  </a:lnTo>
                  <a:lnTo>
                    <a:pt x="2372" y="352"/>
                  </a:lnTo>
                  <a:lnTo>
                    <a:pt x="2393" y="321"/>
                  </a:lnTo>
                  <a:lnTo>
                    <a:pt x="2379" y="310"/>
                  </a:lnTo>
                  <a:close/>
                  <a:moveTo>
                    <a:pt x="2421" y="248"/>
                  </a:moveTo>
                  <a:lnTo>
                    <a:pt x="2400" y="279"/>
                  </a:lnTo>
                  <a:lnTo>
                    <a:pt x="2414" y="291"/>
                  </a:lnTo>
                  <a:lnTo>
                    <a:pt x="2436" y="260"/>
                  </a:lnTo>
                  <a:lnTo>
                    <a:pt x="2421" y="248"/>
                  </a:lnTo>
                  <a:close/>
                  <a:moveTo>
                    <a:pt x="2464" y="187"/>
                  </a:moveTo>
                  <a:lnTo>
                    <a:pt x="2443" y="217"/>
                  </a:lnTo>
                  <a:lnTo>
                    <a:pt x="2459" y="229"/>
                  </a:lnTo>
                  <a:lnTo>
                    <a:pt x="2481" y="196"/>
                  </a:lnTo>
                  <a:lnTo>
                    <a:pt x="2464" y="187"/>
                  </a:lnTo>
                  <a:close/>
                  <a:moveTo>
                    <a:pt x="2509" y="125"/>
                  </a:moveTo>
                  <a:lnTo>
                    <a:pt x="2488" y="156"/>
                  </a:lnTo>
                  <a:lnTo>
                    <a:pt x="2502" y="165"/>
                  </a:lnTo>
                  <a:lnTo>
                    <a:pt x="2523" y="135"/>
                  </a:lnTo>
                  <a:lnTo>
                    <a:pt x="2509" y="125"/>
                  </a:lnTo>
                  <a:close/>
                  <a:moveTo>
                    <a:pt x="2552" y="61"/>
                  </a:moveTo>
                  <a:lnTo>
                    <a:pt x="2530" y="94"/>
                  </a:lnTo>
                  <a:lnTo>
                    <a:pt x="2544" y="104"/>
                  </a:lnTo>
                  <a:lnTo>
                    <a:pt x="2568" y="73"/>
                  </a:lnTo>
                  <a:lnTo>
                    <a:pt x="2552" y="61"/>
                  </a:lnTo>
                  <a:close/>
                  <a:moveTo>
                    <a:pt x="2594" y="0"/>
                  </a:moveTo>
                  <a:lnTo>
                    <a:pt x="2573" y="30"/>
                  </a:lnTo>
                  <a:lnTo>
                    <a:pt x="2589" y="42"/>
                  </a:lnTo>
                  <a:lnTo>
                    <a:pt x="2611" y="12"/>
                  </a:lnTo>
                  <a:lnTo>
                    <a:pt x="2594"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12"/>
            <p:cNvSpPr>
              <a:spLocks/>
            </p:cNvSpPr>
            <p:nvPr/>
          </p:nvSpPr>
          <p:spPr bwMode="auto">
            <a:xfrm>
              <a:off x="5163609" y="2684800"/>
              <a:ext cx="1886258" cy="3120065"/>
            </a:xfrm>
            <a:custGeom>
              <a:avLst/>
              <a:gdLst>
                <a:gd name="T0" fmla="*/ 966 w 1077"/>
                <a:gd name="T1" fmla="*/ 315 h 1781"/>
                <a:gd name="T2" fmla="*/ 793 w 1077"/>
                <a:gd name="T3" fmla="*/ 486 h 1781"/>
                <a:gd name="T4" fmla="*/ 650 w 1077"/>
                <a:gd name="T5" fmla="*/ 297 h 1781"/>
                <a:gd name="T6" fmla="*/ 625 w 1077"/>
                <a:gd name="T7" fmla="*/ 266 h 1781"/>
                <a:gd name="T8" fmla="*/ 632 w 1077"/>
                <a:gd name="T9" fmla="*/ 236 h 1781"/>
                <a:gd name="T10" fmla="*/ 682 w 1077"/>
                <a:gd name="T11" fmla="*/ 187 h 1781"/>
                <a:gd name="T12" fmla="*/ 698 w 1077"/>
                <a:gd name="T13" fmla="*/ 150 h 1781"/>
                <a:gd name="T14" fmla="*/ 665 w 1077"/>
                <a:gd name="T15" fmla="*/ 82 h 1781"/>
                <a:gd name="T16" fmla="*/ 661 w 1077"/>
                <a:gd name="T17" fmla="*/ 50 h 1781"/>
                <a:gd name="T18" fmla="*/ 627 w 1077"/>
                <a:gd name="T19" fmla="*/ 24 h 1781"/>
                <a:gd name="T20" fmla="*/ 576 w 1077"/>
                <a:gd name="T21" fmla="*/ 3 h 1781"/>
                <a:gd name="T22" fmla="*/ 492 w 1077"/>
                <a:gd name="T23" fmla="*/ 48 h 1781"/>
                <a:gd name="T24" fmla="*/ 471 w 1077"/>
                <a:gd name="T25" fmla="*/ 119 h 1781"/>
                <a:gd name="T26" fmla="*/ 513 w 1077"/>
                <a:gd name="T27" fmla="*/ 199 h 1781"/>
                <a:gd name="T28" fmla="*/ 495 w 1077"/>
                <a:gd name="T29" fmla="*/ 223 h 1781"/>
                <a:gd name="T30" fmla="*/ 386 w 1077"/>
                <a:gd name="T31" fmla="*/ 230 h 1781"/>
                <a:gd name="T32" fmla="*/ 106 w 1077"/>
                <a:gd name="T33" fmla="*/ 313 h 1781"/>
                <a:gd name="T34" fmla="*/ 60 w 1077"/>
                <a:gd name="T35" fmla="*/ 630 h 1781"/>
                <a:gd name="T36" fmla="*/ 138 w 1077"/>
                <a:gd name="T37" fmla="*/ 599 h 1781"/>
                <a:gd name="T38" fmla="*/ 169 w 1077"/>
                <a:gd name="T39" fmla="*/ 527 h 1781"/>
                <a:gd name="T40" fmla="*/ 176 w 1077"/>
                <a:gd name="T41" fmla="*/ 406 h 1781"/>
                <a:gd name="T42" fmla="*/ 220 w 1077"/>
                <a:gd name="T43" fmla="*/ 373 h 1781"/>
                <a:gd name="T44" fmla="*/ 308 w 1077"/>
                <a:gd name="T45" fmla="*/ 360 h 1781"/>
                <a:gd name="T46" fmla="*/ 317 w 1077"/>
                <a:gd name="T47" fmla="*/ 358 h 1781"/>
                <a:gd name="T48" fmla="*/ 256 w 1077"/>
                <a:gd name="T49" fmla="*/ 760 h 1781"/>
                <a:gd name="T50" fmla="*/ 254 w 1077"/>
                <a:gd name="T51" fmla="*/ 794 h 1781"/>
                <a:gd name="T52" fmla="*/ 261 w 1077"/>
                <a:gd name="T53" fmla="*/ 896 h 1781"/>
                <a:gd name="T54" fmla="*/ 123 w 1077"/>
                <a:gd name="T55" fmla="*/ 1406 h 1781"/>
                <a:gd name="T56" fmla="*/ 47 w 1077"/>
                <a:gd name="T57" fmla="*/ 1578 h 1781"/>
                <a:gd name="T58" fmla="*/ 4 w 1077"/>
                <a:gd name="T59" fmla="*/ 1633 h 1781"/>
                <a:gd name="T60" fmla="*/ 56 w 1077"/>
                <a:gd name="T61" fmla="*/ 1688 h 1781"/>
                <a:gd name="T62" fmla="*/ 104 w 1077"/>
                <a:gd name="T63" fmla="*/ 1714 h 1781"/>
                <a:gd name="T64" fmla="*/ 122 w 1077"/>
                <a:gd name="T65" fmla="*/ 1741 h 1781"/>
                <a:gd name="T66" fmla="*/ 174 w 1077"/>
                <a:gd name="T67" fmla="*/ 1703 h 1781"/>
                <a:gd name="T68" fmla="*/ 161 w 1077"/>
                <a:gd name="T69" fmla="*/ 1636 h 1781"/>
                <a:gd name="T70" fmla="*/ 323 w 1077"/>
                <a:gd name="T71" fmla="*/ 1294 h 1781"/>
                <a:gd name="T72" fmla="*/ 385 w 1077"/>
                <a:gd name="T73" fmla="*/ 1152 h 1781"/>
                <a:gd name="T74" fmla="*/ 481 w 1077"/>
                <a:gd name="T75" fmla="*/ 943 h 1781"/>
                <a:gd name="T76" fmla="*/ 699 w 1077"/>
                <a:gd name="T77" fmla="*/ 879 h 1781"/>
                <a:gd name="T78" fmla="*/ 682 w 1077"/>
                <a:gd name="T79" fmla="*/ 976 h 1781"/>
                <a:gd name="T80" fmla="*/ 632 w 1077"/>
                <a:gd name="T81" fmla="*/ 1141 h 1781"/>
                <a:gd name="T82" fmla="*/ 618 w 1077"/>
                <a:gd name="T83" fmla="*/ 1225 h 1781"/>
                <a:gd name="T84" fmla="*/ 670 w 1077"/>
                <a:gd name="T85" fmla="*/ 1269 h 1781"/>
                <a:gd name="T86" fmla="*/ 795 w 1077"/>
                <a:gd name="T87" fmla="*/ 1285 h 1781"/>
                <a:gd name="T88" fmla="*/ 830 w 1077"/>
                <a:gd name="T89" fmla="*/ 1219 h 1781"/>
                <a:gd name="T90" fmla="*/ 746 w 1077"/>
                <a:gd name="T91" fmla="*/ 1165 h 1781"/>
                <a:gd name="T92" fmla="*/ 840 w 1077"/>
                <a:gd name="T93" fmla="*/ 864 h 1781"/>
                <a:gd name="T94" fmla="*/ 831 w 1077"/>
                <a:gd name="T95" fmla="*/ 762 h 1781"/>
                <a:gd name="T96" fmla="*/ 507 w 1077"/>
                <a:gd name="T97" fmla="*/ 757 h 1781"/>
                <a:gd name="T98" fmla="*/ 508 w 1077"/>
                <a:gd name="T99" fmla="*/ 758 h 1781"/>
                <a:gd name="T100" fmla="*/ 560 w 1077"/>
                <a:gd name="T101" fmla="*/ 658 h 1781"/>
                <a:gd name="T102" fmla="*/ 607 w 1077"/>
                <a:gd name="T103" fmla="*/ 511 h 1781"/>
                <a:gd name="T104" fmla="*/ 643 w 1077"/>
                <a:gd name="T105" fmla="*/ 449 h 1781"/>
                <a:gd name="T106" fmla="*/ 784 w 1077"/>
                <a:gd name="T107" fmla="*/ 596 h 1781"/>
                <a:gd name="T108" fmla="*/ 836 w 1077"/>
                <a:gd name="T109" fmla="*/ 566 h 1781"/>
                <a:gd name="T110" fmla="*/ 999 w 1077"/>
                <a:gd name="T111" fmla="*/ 402 h 1781"/>
                <a:gd name="T112" fmla="*/ 1042 w 1077"/>
                <a:gd name="T113" fmla="*/ 374 h 1781"/>
                <a:gd name="T114" fmla="*/ 1033 w 1077"/>
                <a:gd name="T115" fmla="*/ 280 h 1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7" h="1781">
                  <a:moveTo>
                    <a:pt x="1033" y="280"/>
                  </a:moveTo>
                  <a:cubicBezTo>
                    <a:pt x="1018" y="287"/>
                    <a:pt x="970" y="303"/>
                    <a:pt x="966" y="315"/>
                  </a:cubicBezTo>
                  <a:cubicBezTo>
                    <a:pt x="962" y="326"/>
                    <a:pt x="967" y="350"/>
                    <a:pt x="951" y="359"/>
                  </a:cubicBezTo>
                  <a:cubicBezTo>
                    <a:pt x="936" y="368"/>
                    <a:pt x="803" y="466"/>
                    <a:pt x="793" y="486"/>
                  </a:cubicBezTo>
                  <a:cubicBezTo>
                    <a:pt x="793" y="486"/>
                    <a:pt x="745" y="390"/>
                    <a:pt x="717" y="375"/>
                  </a:cubicBezTo>
                  <a:cubicBezTo>
                    <a:pt x="717" y="375"/>
                    <a:pt x="708" y="301"/>
                    <a:pt x="650" y="297"/>
                  </a:cubicBezTo>
                  <a:cubicBezTo>
                    <a:pt x="629" y="296"/>
                    <a:pt x="617" y="294"/>
                    <a:pt x="609" y="291"/>
                  </a:cubicBezTo>
                  <a:cubicBezTo>
                    <a:pt x="625" y="266"/>
                    <a:pt x="625" y="266"/>
                    <a:pt x="625" y="266"/>
                  </a:cubicBezTo>
                  <a:cubicBezTo>
                    <a:pt x="609" y="266"/>
                    <a:pt x="609" y="266"/>
                    <a:pt x="609" y="266"/>
                  </a:cubicBezTo>
                  <a:cubicBezTo>
                    <a:pt x="617" y="253"/>
                    <a:pt x="628" y="236"/>
                    <a:pt x="632" y="236"/>
                  </a:cubicBezTo>
                  <a:cubicBezTo>
                    <a:pt x="637" y="235"/>
                    <a:pt x="674" y="230"/>
                    <a:pt x="679" y="228"/>
                  </a:cubicBezTo>
                  <a:cubicBezTo>
                    <a:pt x="683" y="225"/>
                    <a:pt x="687" y="201"/>
                    <a:pt x="682" y="187"/>
                  </a:cubicBezTo>
                  <a:cubicBezTo>
                    <a:pt x="677" y="173"/>
                    <a:pt x="687" y="159"/>
                    <a:pt x="687" y="159"/>
                  </a:cubicBezTo>
                  <a:cubicBezTo>
                    <a:pt x="698" y="150"/>
                    <a:pt x="698" y="150"/>
                    <a:pt x="698" y="150"/>
                  </a:cubicBezTo>
                  <a:cubicBezTo>
                    <a:pt x="698" y="150"/>
                    <a:pt x="684" y="128"/>
                    <a:pt x="676" y="117"/>
                  </a:cubicBezTo>
                  <a:cubicBezTo>
                    <a:pt x="667" y="106"/>
                    <a:pt x="669" y="92"/>
                    <a:pt x="665" y="82"/>
                  </a:cubicBezTo>
                  <a:cubicBezTo>
                    <a:pt x="661" y="72"/>
                    <a:pt x="672" y="65"/>
                    <a:pt x="672" y="65"/>
                  </a:cubicBezTo>
                  <a:cubicBezTo>
                    <a:pt x="672" y="65"/>
                    <a:pt x="668" y="55"/>
                    <a:pt x="661" y="50"/>
                  </a:cubicBezTo>
                  <a:cubicBezTo>
                    <a:pt x="653" y="46"/>
                    <a:pt x="666" y="44"/>
                    <a:pt x="649" y="36"/>
                  </a:cubicBezTo>
                  <a:cubicBezTo>
                    <a:pt x="632" y="28"/>
                    <a:pt x="641" y="32"/>
                    <a:pt x="627" y="24"/>
                  </a:cubicBezTo>
                  <a:cubicBezTo>
                    <a:pt x="612" y="16"/>
                    <a:pt x="634" y="21"/>
                    <a:pt x="612" y="16"/>
                  </a:cubicBezTo>
                  <a:cubicBezTo>
                    <a:pt x="591" y="11"/>
                    <a:pt x="579" y="3"/>
                    <a:pt x="576" y="3"/>
                  </a:cubicBezTo>
                  <a:cubicBezTo>
                    <a:pt x="573" y="3"/>
                    <a:pt x="582" y="6"/>
                    <a:pt x="573" y="3"/>
                  </a:cubicBezTo>
                  <a:cubicBezTo>
                    <a:pt x="563" y="0"/>
                    <a:pt x="498" y="33"/>
                    <a:pt x="492" y="48"/>
                  </a:cubicBezTo>
                  <a:cubicBezTo>
                    <a:pt x="485" y="64"/>
                    <a:pt x="475" y="83"/>
                    <a:pt x="475" y="83"/>
                  </a:cubicBezTo>
                  <a:cubicBezTo>
                    <a:pt x="475" y="83"/>
                    <a:pt x="469" y="104"/>
                    <a:pt x="471" y="119"/>
                  </a:cubicBezTo>
                  <a:cubicBezTo>
                    <a:pt x="474" y="134"/>
                    <a:pt x="484" y="147"/>
                    <a:pt x="488" y="152"/>
                  </a:cubicBezTo>
                  <a:cubicBezTo>
                    <a:pt x="491" y="156"/>
                    <a:pt x="508" y="184"/>
                    <a:pt x="513" y="199"/>
                  </a:cubicBezTo>
                  <a:cubicBezTo>
                    <a:pt x="517" y="212"/>
                    <a:pt x="521" y="228"/>
                    <a:pt x="506" y="235"/>
                  </a:cubicBezTo>
                  <a:cubicBezTo>
                    <a:pt x="495" y="223"/>
                    <a:pt x="495" y="223"/>
                    <a:pt x="495" y="223"/>
                  </a:cubicBezTo>
                  <a:cubicBezTo>
                    <a:pt x="476" y="237"/>
                    <a:pt x="476" y="237"/>
                    <a:pt x="476" y="237"/>
                  </a:cubicBezTo>
                  <a:cubicBezTo>
                    <a:pt x="454" y="233"/>
                    <a:pt x="427" y="222"/>
                    <a:pt x="386" y="230"/>
                  </a:cubicBezTo>
                  <a:cubicBezTo>
                    <a:pt x="333" y="241"/>
                    <a:pt x="313" y="257"/>
                    <a:pt x="281" y="265"/>
                  </a:cubicBezTo>
                  <a:cubicBezTo>
                    <a:pt x="249" y="272"/>
                    <a:pt x="128" y="293"/>
                    <a:pt x="106" y="313"/>
                  </a:cubicBezTo>
                  <a:cubicBezTo>
                    <a:pt x="84" y="332"/>
                    <a:pt x="76" y="418"/>
                    <a:pt x="82" y="553"/>
                  </a:cubicBezTo>
                  <a:cubicBezTo>
                    <a:pt x="82" y="553"/>
                    <a:pt x="62" y="616"/>
                    <a:pt x="60" y="630"/>
                  </a:cubicBezTo>
                  <a:cubicBezTo>
                    <a:pt x="59" y="644"/>
                    <a:pt x="67" y="703"/>
                    <a:pt x="139" y="690"/>
                  </a:cubicBezTo>
                  <a:cubicBezTo>
                    <a:pt x="203" y="679"/>
                    <a:pt x="151" y="622"/>
                    <a:pt x="138" y="599"/>
                  </a:cubicBezTo>
                  <a:cubicBezTo>
                    <a:pt x="146" y="594"/>
                    <a:pt x="154" y="590"/>
                    <a:pt x="154" y="590"/>
                  </a:cubicBezTo>
                  <a:cubicBezTo>
                    <a:pt x="154" y="590"/>
                    <a:pt x="168" y="554"/>
                    <a:pt x="169" y="527"/>
                  </a:cubicBezTo>
                  <a:cubicBezTo>
                    <a:pt x="169" y="510"/>
                    <a:pt x="174" y="454"/>
                    <a:pt x="176" y="409"/>
                  </a:cubicBezTo>
                  <a:cubicBezTo>
                    <a:pt x="176" y="408"/>
                    <a:pt x="176" y="407"/>
                    <a:pt x="176" y="406"/>
                  </a:cubicBezTo>
                  <a:cubicBezTo>
                    <a:pt x="178" y="394"/>
                    <a:pt x="179" y="384"/>
                    <a:pt x="180" y="378"/>
                  </a:cubicBezTo>
                  <a:cubicBezTo>
                    <a:pt x="190" y="376"/>
                    <a:pt x="204" y="375"/>
                    <a:pt x="220" y="373"/>
                  </a:cubicBezTo>
                  <a:cubicBezTo>
                    <a:pt x="224" y="373"/>
                    <a:pt x="229" y="373"/>
                    <a:pt x="234" y="372"/>
                  </a:cubicBezTo>
                  <a:cubicBezTo>
                    <a:pt x="265" y="370"/>
                    <a:pt x="294" y="364"/>
                    <a:pt x="308" y="360"/>
                  </a:cubicBezTo>
                  <a:cubicBezTo>
                    <a:pt x="308" y="360"/>
                    <a:pt x="308" y="360"/>
                    <a:pt x="308" y="360"/>
                  </a:cubicBezTo>
                  <a:cubicBezTo>
                    <a:pt x="311" y="360"/>
                    <a:pt x="314" y="359"/>
                    <a:pt x="317" y="358"/>
                  </a:cubicBezTo>
                  <a:cubicBezTo>
                    <a:pt x="317" y="360"/>
                    <a:pt x="319" y="371"/>
                    <a:pt x="322" y="385"/>
                  </a:cubicBezTo>
                  <a:cubicBezTo>
                    <a:pt x="310" y="466"/>
                    <a:pt x="270" y="740"/>
                    <a:pt x="256" y="760"/>
                  </a:cubicBezTo>
                  <a:cubicBezTo>
                    <a:pt x="240" y="784"/>
                    <a:pt x="232" y="799"/>
                    <a:pt x="232" y="799"/>
                  </a:cubicBezTo>
                  <a:cubicBezTo>
                    <a:pt x="232" y="799"/>
                    <a:pt x="242" y="797"/>
                    <a:pt x="254" y="794"/>
                  </a:cubicBezTo>
                  <a:cubicBezTo>
                    <a:pt x="250" y="811"/>
                    <a:pt x="249" y="832"/>
                    <a:pt x="252" y="861"/>
                  </a:cubicBezTo>
                  <a:cubicBezTo>
                    <a:pt x="252" y="861"/>
                    <a:pt x="254" y="876"/>
                    <a:pt x="261" y="896"/>
                  </a:cubicBezTo>
                  <a:cubicBezTo>
                    <a:pt x="247" y="979"/>
                    <a:pt x="227" y="1177"/>
                    <a:pt x="200" y="1256"/>
                  </a:cubicBezTo>
                  <a:cubicBezTo>
                    <a:pt x="174" y="1282"/>
                    <a:pt x="141" y="1326"/>
                    <a:pt x="123" y="1406"/>
                  </a:cubicBezTo>
                  <a:cubicBezTo>
                    <a:pt x="123" y="1406"/>
                    <a:pt x="123" y="1406"/>
                    <a:pt x="123" y="1406"/>
                  </a:cubicBezTo>
                  <a:cubicBezTo>
                    <a:pt x="86" y="1483"/>
                    <a:pt x="47" y="1577"/>
                    <a:pt x="47" y="1578"/>
                  </a:cubicBezTo>
                  <a:cubicBezTo>
                    <a:pt x="25" y="1596"/>
                    <a:pt x="10" y="1604"/>
                    <a:pt x="5" y="1627"/>
                  </a:cubicBezTo>
                  <a:cubicBezTo>
                    <a:pt x="4" y="1630"/>
                    <a:pt x="4" y="1631"/>
                    <a:pt x="4" y="1633"/>
                  </a:cubicBezTo>
                  <a:cubicBezTo>
                    <a:pt x="0" y="1665"/>
                    <a:pt x="0" y="1665"/>
                    <a:pt x="0" y="1665"/>
                  </a:cubicBezTo>
                  <a:cubicBezTo>
                    <a:pt x="0" y="1665"/>
                    <a:pt x="44" y="1698"/>
                    <a:pt x="56" y="1688"/>
                  </a:cubicBezTo>
                  <a:cubicBezTo>
                    <a:pt x="64" y="1682"/>
                    <a:pt x="74" y="1683"/>
                    <a:pt x="85" y="1692"/>
                  </a:cubicBezTo>
                  <a:cubicBezTo>
                    <a:pt x="91" y="1698"/>
                    <a:pt x="97" y="1705"/>
                    <a:pt x="104" y="1714"/>
                  </a:cubicBezTo>
                  <a:cubicBezTo>
                    <a:pt x="105" y="1715"/>
                    <a:pt x="105" y="1716"/>
                    <a:pt x="106" y="1717"/>
                  </a:cubicBezTo>
                  <a:cubicBezTo>
                    <a:pt x="111" y="1724"/>
                    <a:pt x="116" y="1731"/>
                    <a:pt x="122" y="1741"/>
                  </a:cubicBezTo>
                  <a:cubicBezTo>
                    <a:pt x="122" y="1741"/>
                    <a:pt x="153" y="1781"/>
                    <a:pt x="193" y="1765"/>
                  </a:cubicBezTo>
                  <a:cubicBezTo>
                    <a:pt x="193" y="1765"/>
                    <a:pt x="208" y="1732"/>
                    <a:pt x="174" y="1703"/>
                  </a:cubicBezTo>
                  <a:cubicBezTo>
                    <a:pt x="147" y="1680"/>
                    <a:pt x="145" y="1650"/>
                    <a:pt x="148" y="1630"/>
                  </a:cubicBezTo>
                  <a:cubicBezTo>
                    <a:pt x="161" y="1636"/>
                    <a:pt x="161" y="1636"/>
                    <a:pt x="161" y="1636"/>
                  </a:cubicBezTo>
                  <a:cubicBezTo>
                    <a:pt x="161" y="1636"/>
                    <a:pt x="161" y="1636"/>
                    <a:pt x="170" y="1587"/>
                  </a:cubicBezTo>
                  <a:cubicBezTo>
                    <a:pt x="179" y="1539"/>
                    <a:pt x="301" y="1314"/>
                    <a:pt x="323" y="1294"/>
                  </a:cubicBezTo>
                  <a:cubicBezTo>
                    <a:pt x="336" y="1282"/>
                    <a:pt x="352" y="1230"/>
                    <a:pt x="365" y="1185"/>
                  </a:cubicBezTo>
                  <a:cubicBezTo>
                    <a:pt x="372" y="1176"/>
                    <a:pt x="379" y="1165"/>
                    <a:pt x="385" y="1152"/>
                  </a:cubicBezTo>
                  <a:cubicBezTo>
                    <a:pt x="404" y="1111"/>
                    <a:pt x="437" y="960"/>
                    <a:pt x="437" y="960"/>
                  </a:cubicBezTo>
                  <a:cubicBezTo>
                    <a:pt x="437" y="960"/>
                    <a:pt x="470" y="949"/>
                    <a:pt x="481" y="943"/>
                  </a:cubicBezTo>
                  <a:cubicBezTo>
                    <a:pt x="492" y="938"/>
                    <a:pt x="508" y="937"/>
                    <a:pt x="573" y="923"/>
                  </a:cubicBezTo>
                  <a:cubicBezTo>
                    <a:pt x="637" y="908"/>
                    <a:pt x="699" y="879"/>
                    <a:pt x="699" y="879"/>
                  </a:cubicBezTo>
                  <a:cubicBezTo>
                    <a:pt x="699" y="879"/>
                    <a:pt x="679" y="928"/>
                    <a:pt x="681" y="965"/>
                  </a:cubicBezTo>
                  <a:cubicBezTo>
                    <a:pt x="681" y="969"/>
                    <a:pt x="682" y="972"/>
                    <a:pt x="682" y="976"/>
                  </a:cubicBezTo>
                  <a:cubicBezTo>
                    <a:pt x="673" y="1023"/>
                    <a:pt x="663" y="1072"/>
                    <a:pt x="657" y="1085"/>
                  </a:cubicBezTo>
                  <a:cubicBezTo>
                    <a:pt x="645" y="1110"/>
                    <a:pt x="632" y="1141"/>
                    <a:pt x="632" y="1141"/>
                  </a:cubicBezTo>
                  <a:cubicBezTo>
                    <a:pt x="632" y="1141"/>
                    <a:pt x="639" y="1142"/>
                    <a:pt x="649" y="1143"/>
                  </a:cubicBezTo>
                  <a:cubicBezTo>
                    <a:pt x="633" y="1177"/>
                    <a:pt x="615" y="1211"/>
                    <a:pt x="618" y="1225"/>
                  </a:cubicBezTo>
                  <a:cubicBezTo>
                    <a:pt x="614" y="1247"/>
                    <a:pt x="614" y="1247"/>
                    <a:pt x="614" y="1247"/>
                  </a:cubicBezTo>
                  <a:cubicBezTo>
                    <a:pt x="670" y="1269"/>
                    <a:pt x="670" y="1269"/>
                    <a:pt x="670" y="1269"/>
                  </a:cubicBezTo>
                  <a:cubicBezTo>
                    <a:pt x="670" y="1269"/>
                    <a:pt x="694" y="1263"/>
                    <a:pt x="728" y="1274"/>
                  </a:cubicBezTo>
                  <a:cubicBezTo>
                    <a:pt x="752" y="1285"/>
                    <a:pt x="777" y="1293"/>
                    <a:pt x="795" y="1285"/>
                  </a:cubicBezTo>
                  <a:cubicBezTo>
                    <a:pt x="825" y="1273"/>
                    <a:pt x="867" y="1244"/>
                    <a:pt x="867" y="1226"/>
                  </a:cubicBezTo>
                  <a:cubicBezTo>
                    <a:pt x="867" y="1208"/>
                    <a:pt x="855" y="1215"/>
                    <a:pt x="830" y="1219"/>
                  </a:cubicBezTo>
                  <a:cubicBezTo>
                    <a:pt x="806" y="1223"/>
                    <a:pt x="766" y="1195"/>
                    <a:pt x="753" y="1179"/>
                  </a:cubicBezTo>
                  <a:cubicBezTo>
                    <a:pt x="750" y="1176"/>
                    <a:pt x="748" y="1171"/>
                    <a:pt x="746" y="1165"/>
                  </a:cubicBezTo>
                  <a:cubicBezTo>
                    <a:pt x="753" y="1179"/>
                    <a:pt x="766" y="1180"/>
                    <a:pt x="766" y="1180"/>
                  </a:cubicBezTo>
                  <a:cubicBezTo>
                    <a:pt x="766" y="1180"/>
                    <a:pt x="817" y="952"/>
                    <a:pt x="840" y="864"/>
                  </a:cubicBezTo>
                  <a:cubicBezTo>
                    <a:pt x="840" y="864"/>
                    <a:pt x="840" y="864"/>
                    <a:pt x="840" y="864"/>
                  </a:cubicBezTo>
                  <a:cubicBezTo>
                    <a:pt x="856" y="847"/>
                    <a:pt x="886" y="780"/>
                    <a:pt x="831" y="762"/>
                  </a:cubicBezTo>
                  <a:cubicBezTo>
                    <a:pt x="777" y="744"/>
                    <a:pt x="577" y="746"/>
                    <a:pt x="521" y="760"/>
                  </a:cubicBezTo>
                  <a:cubicBezTo>
                    <a:pt x="514" y="762"/>
                    <a:pt x="510" y="761"/>
                    <a:pt x="507" y="757"/>
                  </a:cubicBezTo>
                  <a:cubicBezTo>
                    <a:pt x="508" y="757"/>
                    <a:pt x="508" y="757"/>
                    <a:pt x="508" y="757"/>
                  </a:cubicBezTo>
                  <a:cubicBezTo>
                    <a:pt x="508" y="758"/>
                    <a:pt x="508" y="758"/>
                    <a:pt x="508" y="758"/>
                  </a:cubicBezTo>
                  <a:cubicBezTo>
                    <a:pt x="536" y="738"/>
                    <a:pt x="536" y="738"/>
                    <a:pt x="536" y="738"/>
                  </a:cubicBezTo>
                  <a:cubicBezTo>
                    <a:pt x="536" y="738"/>
                    <a:pt x="543" y="691"/>
                    <a:pt x="560" y="658"/>
                  </a:cubicBezTo>
                  <a:cubicBezTo>
                    <a:pt x="576" y="625"/>
                    <a:pt x="599" y="520"/>
                    <a:pt x="607" y="511"/>
                  </a:cubicBezTo>
                  <a:cubicBezTo>
                    <a:pt x="607" y="511"/>
                    <a:pt x="607" y="511"/>
                    <a:pt x="607" y="511"/>
                  </a:cubicBezTo>
                  <a:cubicBezTo>
                    <a:pt x="611" y="506"/>
                    <a:pt x="615" y="500"/>
                    <a:pt x="620" y="491"/>
                  </a:cubicBezTo>
                  <a:cubicBezTo>
                    <a:pt x="634" y="465"/>
                    <a:pt x="643" y="449"/>
                    <a:pt x="643" y="449"/>
                  </a:cubicBezTo>
                  <a:cubicBezTo>
                    <a:pt x="643" y="449"/>
                    <a:pt x="695" y="520"/>
                    <a:pt x="715" y="529"/>
                  </a:cubicBezTo>
                  <a:cubicBezTo>
                    <a:pt x="734" y="537"/>
                    <a:pt x="767" y="599"/>
                    <a:pt x="784" y="596"/>
                  </a:cubicBezTo>
                  <a:cubicBezTo>
                    <a:pt x="795" y="594"/>
                    <a:pt x="812" y="585"/>
                    <a:pt x="836" y="566"/>
                  </a:cubicBezTo>
                  <a:cubicBezTo>
                    <a:pt x="836" y="566"/>
                    <a:pt x="836" y="566"/>
                    <a:pt x="836" y="566"/>
                  </a:cubicBezTo>
                  <a:cubicBezTo>
                    <a:pt x="872" y="554"/>
                    <a:pt x="1000" y="429"/>
                    <a:pt x="1013" y="425"/>
                  </a:cubicBezTo>
                  <a:cubicBezTo>
                    <a:pt x="1019" y="423"/>
                    <a:pt x="1010" y="412"/>
                    <a:pt x="999" y="402"/>
                  </a:cubicBezTo>
                  <a:cubicBezTo>
                    <a:pt x="1000" y="401"/>
                    <a:pt x="1000" y="401"/>
                    <a:pt x="1001" y="401"/>
                  </a:cubicBezTo>
                  <a:cubicBezTo>
                    <a:pt x="1016" y="396"/>
                    <a:pt x="1030" y="394"/>
                    <a:pt x="1042" y="374"/>
                  </a:cubicBezTo>
                  <a:cubicBezTo>
                    <a:pt x="1054" y="355"/>
                    <a:pt x="1077" y="306"/>
                    <a:pt x="1072" y="296"/>
                  </a:cubicBezTo>
                  <a:cubicBezTo>
                    <a:pt x="1067" y="287"/>
                    <a:pt x="1047" y="274"/>
                    <a:pt x="1033" y="280"/>
                  </a:cubicBez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Freeform 13"/>
            <p:cNvSpPr>
              <a:spLocks/>
            </p:cNvSpPr>
            <p:nvPr/>
          </p:nvSpPr>
          <p:spPr bwMode="auto">
            <a:xfrm>
              <a:off x="5000681" y="5924098"/>
              <a:ext cx="609498" cy="169593"/>
            </a:xfrm>
            <a:custGeom>
              <a:avLst/>
              <a:gdLst>
                <a:gd name="T0" fmla="*/ 785 w 823"/>
                <a:gd name="T1" fmla="*/ 0 h 229"/>
                <a:gd name="T2" fmla="*/ 0 w 823"/>
                <a:gd name="T3" fmla="*/ 0 h 229"/>
                <a:gd name="T4" fmla="*/ 0 w 823"/>
                <a:gd name="T5" fmla="*/ 21 h 229"/>
                <a:gd name="T6" fmla="*/ 785 w 823"/>
                <a:gd name="T7" fmla="*/ 21 h 229"/>
                <a:gd name="T8" fmla="*/ 785 w 823"/>
                <a:gd name="T9" fmla="*/ 45 h 229"/>
                <a:gd name="T10" fmla="*/ 38 w 823"/>
                <a:gd name="T11" fmla="*/ 45 h 229"/>
                <a:gd name="T12" fmla="*/ 38 w 823"/>
                <a:gd name="T13" fmla="*/ 186 h 229"/>
                <a:gd name="T14" fmla="*/ 785 w 823"/>
                <a:gd name="T15" fmla="*/ 186 h 229"/>
                <a:gd name="T16" fmla="*/ 785 w 823"/>
                <a:gd name="T17" fmla="*/ 208 h 229"/>
                <a:gd name="T18" fmla="*/ 0 w 823"/>
                <a:gd name="T19" fmla="*/ 208 h 229"/>
                <a:gd name="T20" fmla="*/ 0 w 823"/>
                <a:gd name="T21" fmla="*/ 229 h 229"/>
                <a:gd name="T22" fmla="*/ 785 w 823"/>
                <a:gd name="T23" fmla="*/ 229 h 229"/>
                <a:gd name="T24" fmla="*/ 823 w 823"/>
                <a:gd name="T25" fmla="*/ 229 h 229"/>
                <a:gd name="T26" fmla="*/ 823 w 823"/>
                <a:gd name="T27" fmla="*/ 208 h 229"/>
                <a:gd name="T28" fmla="*/ 823 w 823"/>
                <a:gd name="T29" fmla="*/ 186 h 229"/>
                <a:gd name="T30" fmla="*/ 823 w 823"/>
                <a:gd name="T31" fmla="*/ 45 h 229"/>
                <a:gd name="T32" fmla="*/ 823 w 823"/>
                <a:gd name="T33" fmla="*/ 21 h 229"/>
                <a:gd name="T34" fmla="*/ 823 w 823"/>
                <a:gd name="T35" fmla="*/ 0 h 229"/>
                <a:gd name="T36" fmla="*/ 785 w 823"/>
                <a:gd name="T3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229">
                  <a:moveTo>
                    <a:pt x="785" y="0"/>
                  </a:moveTo>
                  <a:lnTo>
                    <a:pt x="0" y="0"/>
                  </a:lnTo>
                  <a:lnTo>
                    <a:pt x="0" y="21"/>
                  </a:lnTo>
                  <a:lnTo>
                    <a:pt x="785" y="21"/>
                  </a:lnTo>
                  <a:lnTo>
                    <a:pt x="785" y="45"/>
                  </a:lnTo>
                  <a:lnTo>
                    <a:pt x="38" y="45"/>
                  </a:lnTo>
                  <a:lnTo>
                    <a:pt x="38" y="186"/>
                  </a:lnTo>
                  <a:lnTo>
                    <a:pt x="785" y="186"/>
                  </a:lnTo>
                  <a:lnTo>
                    <a:pt x="785" y="208"/>
                  </a:lnTo>
                  <a:lnTo>
                    <a:pt x="0" y="208"/>
                  </a:lnTo>
                  <a:lnTo>
                    <a:pt x="0" y="229"/>
                  </a:lnTo>
                  <a:lnTo>
                    <a:pt x="785" y="229"/>
                  </a:lnTo>
                  <a:lnTo>
                    <a:pt x="823" y="229"/>
                  </a:lnTo>
                  <a:lnTo>
                    <a:pt x="823" y="208"/>
                  </a:lnTo>
                  <a:lnTo>
                    <a:pt x="823" y="186"/>
                  </a:lnTo>
                  <a:lnTo>
                    <a:pt x="823" y="45"/>
                  </a:lnTo>
                  <a:lnTo>
                    <a:pt x="823" y="21"/>
                  </a:lnTo>
                  <a:lnTo>
                    <a:pt x="823" y="0"/>
                  </a:lnTo>
                  <a:lnTo>
                    <a:pt x="785"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14"/>
            <p:cNvSpPr>
              <a:spLocks/>
            </p:cNvSpPr>
            <p:nvPr/>
          </p:nvSpPr>
          <p:spPr bwMode="auto">
            <a:xfrm>
              <a:off x="5000681" y="5783388"/>
              <a:ext cx="649489" cy="137007"/>
            </a:xfrm>
            <a:custGeom>
              <a:avLst/>
              <a:gdLst>
                <a:gd name="T0" fmla="*/ 835 w 877"/>
                <a:gd name="T1" fmla="*/ 0 h 185"/>
                <a:gd name="T2" fmla="*/ 0 w 877"/>
                <a:gd name="T3" fmla="*/ 0 h 185"/>
                <a:gd name="T4" fmla="*/ 0 w 877"/>
                <a:gd name="T5" fmla="*/ 19 h 185"/>
                <a:gd name="T6" fmla="*/ 835 w 877"/>
                <a:gd name="T7" fmla="*/ 19 h 185"/>
                <a:gd name="T8" fmla="*/ 835 w 877"/>
                <a:gd name="T9" fmla="*/ 36 h 185"/>
                <a:gd name="T10" fmla="*/ 40 w 877"/>
                <a:gd name="T11" fmla="*/ 36 h 185"/>
                <a:gd name="T12" fmla="*/ 40 w 877"/>
                <a:gd name="T13" fmla="*/ 152 h 185"/>
                <a:gd name="T14" fmla="*/ 835 w 877"/>
                <a:gd name="T15" fmla="*/ 152 h 185"/>
                <a:gd name="T16" fmla="*/ 835 w 877"/>
                <a:gd name="T17" fmla="*/ 168 h 185"/>
                <a:gd name="T18" fmla="*/ 0 w 877"/>
                <a:gd name="T19" fmla="*/ 168 h 185"/>
                <a:gd name="T20" fmla="*/ 0 w 877"/>
                <a:gd name="T21" fmla="*/ 185 h 185"/>
                <a:gd name="T22" fmla="*/ 835 w 877"/>
                <a:gd name="T23" fmla="*/ 185 h 185"/>
                <a:gd name="T24" fmla="*/ 877 w 877"/>
                <a:gd name="T25" fmla="*/ 185 h 185"/>
                <a:gd name="T26" fmla="*/ 877 w 877"/>
                <a:gd name="T27" fmla="*/ 168 h 185"/>
                <a:gd name="T28" fmla="*/ 877 w 877"/>
                <a:gd name="T29" fmla="*/ 152 h 185"/>
                <a:gd name="T30" fmla="*/ 877 w 877"/>
                <a:gd name="T31" fmla="*/ 36 h 185"/>
                <a:gd name="T32" fmla="*/ 877 w 877"/>
                <a:gd name="T33" fmla="*/ 19 h 185"/>
                <a:gd name="T34" fmla="*/ 877 w 877"/>
                <a:gd name="T35" fmla="*/ 0 h 185"/>
                <a:gd name="T36" fmla="*/ 835 w 877"/>
                <a:gd name="T37"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85">
                  <a:moveTo>
                    <a:pt x="835" y="0"/>
                  </a:moveTo>
                  <a:lnTo>
                    <a:pt x="0" y="0"/>
                  </a:lnTo>
                  <a:lnTo>
                    <a:pt x="0" y="19"/>
                  </a:lnTo>
                  <a:lnTo>
                    <a:pt x="835" y="19"/>
                  </a:lnTo>
                  <a:lnTo>
                    <a:pt x="835" y="36"/>
                  </a:lnTo>
                  <a:lnTo>
                    <a:pt x="40" y="36"/>
                  </a:lnTo>
                  <a:lnTo>
                    <a:pt x="40" y="152"/>
                  </a:lnTo>
                  <a:lnTo>
                    <a:pt x="835" y="152"/>
                  </a:lnTo>
                  <a:lnTo>
                    <a:pt x="835" y="168"/>
                  </a:lnTo>
                  <a:lnTo>
                    <a:pt x="0" y="168"/>
                  </a:lnTo>
                  <a:lnTo>
                    <a:pt x="0" y="185"/>
                  </a:lnTo>
                  <a:lnTo>
                    <a:pt x="835" y="185"/>
                  </a:lnTo>
                  <a:lnTo>
                    <a:pt x="877" y="185"/>
                  </a:lnTo>
                  <a:lnTo>
                    <a:pt x="877" y="168"/>
                  </a:lnTo>
                  <a:lnTo>
                    <a:pt x="877" y="152"/>
                  </a:lnTo>
                  <a:lnTo>
                    <a:pt x="877" y="36"/>
                  </a:lnTo>
                  <a:lnTo>
                    <a:pt x="877" y="19"/>
                  </a:lnTo>
                  <a:lnTo>
                    <a:pt x="877" y="0"/>
                  </a:lnTo>
                  <a:lnTo>
                    <a:pt x="835"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15"/>
            <p:cNvSpPr>
              <a:spLocks/>
            </p:cNvSpPr>
            <p:nvPr/>
          </p:nvSpPr>
          <p:spPr bwMode="auto">
            <a:xfrm>
              <a:off x="5778291" y="5934466"/>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16"/>
            <p:cNvSpPr>
              <a:spLocks/>
            </p:cNvSpPr>
            <p:nvPr/>
          </p:nvSpPr>
          <p:spPr bwMode="auto">
            <a:xfrm>
              <a:off x="5778291" y="5813752"/>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0 h 158"/>
                <a:gd name="T10" fmla="*/ 40 w 877"/>
                <a:gd name="T11" fmla="*/ 30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0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0"/>
                  </a:lnTo>
                  <a:lnTo>
                    <a:pt x="40" y="30"/>
                  </a:lnTo>
                  <a:lnTo>
                    <a:pt x="40" y="130"/>
                  </a:lnTo>
                  <a:lnTo>
                    <a:pt x="837" y="130"/>
                  </a:lnTo>
                  <a:lnTo>
                    <a:pt x="837" y="144"/>
                  </a:lnTo>
                  <a:lnTo>
                    <a:pt x="0" y="144"/>
                  </a:lnTo>
                  <a:lnTo>
                    <a:pt x="0" y="158"/>
                  </a:lnTo>
                  <a:lnTo>
                    <a:pt x="837" y="158"/>
                  </a:lnTo>
                  <a:lnTo>
                    <a:pt x="877" y="158"/>
                  </a:lnTo>
                  <a:lnTo>
                    <a:pt x="877" y="144"/>
                  </a:lnTo>
                  <a:lnTo>
                    <a:pt x="877" y="130"/>
                  </a:lnTo>
                  <a:lnTo>
                    <a:pt x="877" y="30"/>
                  </a:lnTo>
                  <a:lnTo>
                    <a:pt x="877" y="16"/>
                  </a:lnTo>
                  <a:lnTo>
                    <a:pt x="877" y="0"/>
                  </a:lnTo>
                  <a:lnTo>
                    <a:pt x="837"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Freeform 17"/>
            <p:cNvSpPr>
              <a:spLocks/>
            </p:cNvSpPr>
            <p:nvPr/>
          </p:nvSpPr>
          <p:spPr bwMode="auto">
            <a:xfrm>
              <a:off x="5713120" y="5667857"/>
              <a:ext cx="609498" cy="145894"/>
            </a:xfrm>
            <a:custGeom>
              <a:avLst/>
              <a:gdLst>
                <a:gd name="T0" fmla="*/ 785 w 823"/>
                <a:gd name="T1" fmla="*/ 0 h 197"/>
                <a:gd name="T2" fmla="*/ 0 w 823"/>
                <a:gd name="T3" fmla="*/ 0 h 197"/>
                <a:gd name="T4" fmla="*/ 0 w 823"/>
                <a:gd name="T5" fmla="*/ 19 h 197"/>
                <a:gd name="T6" fmla="*/ 785 w 823"/>
                <a:gd name="T7" fmla="*/ 19 h 197"/>
                <a:gd name="T8" fmla="*/ 785 w 823"/>
                <a:gd name="T9" fmla="*/ 38 h 197"/>
                <a:gd name="T10" fmla="*/ 38 w 823"/>
                <a:gd name="T11" fmla="*/ 38 h 197"/>
                <a:gd name="T12" fmla="*/ 38 w 823"/>
                <a:gd name="T13" fmla="*/ 161 h 197"/>
                <a:gd name="T14" fmla="*/ 785 w 823"/>
                <a:gd name="T15" fmla="*/ 161 h 197"/>
                <a:gd name="T16" fmla="*/ 785 w 823"/>
                <a:gd name="T17" fmla="*/ 178 h 197"/>
                <a:gd name="T18" fmla="*/ 0 w 823"/>
                <a:gd name="T19" fmla="*/ 178 h 197"/>
                <a:gd name="T20" fmla="*/ 0 w 823"/>
                <a:gd name="T21" fmla="*/ 197 h 197"/>
                <a:gd name="T22" fmla="*/ 785 w 823"/>
                <a:gd name="T23" fmla="*/ 197 h 197"/>
                <a:gd name="T24" fmla="*/ 823 w 823"/>
                <a:gd name="T25" fmla="*/ 197 h 197"/>
                <a:gd name="T26" fmla="*/ 823 w 823"/>
                <a:gd name="T27" fmla="*/ 178 h 197"/>
                <a:gd name="T28" fmla="*/ 823 w 823"/>
                <a:gd name="T29" fmla="*/ 161 h 197"/>
                <a:gd name="T30" fmla="*/ 823 w 823"/>
                <a:gd name="T31" fmla="*/ 38 h 197"/>
                <a:gd name="T32" fmla="*/ 823 w 823"/>
                <a:gd name="T33" fmla="*/ 19 h 197"/>
                <a:gd name="T34" fmla="*/ 823 w 823"/>
                <a:gd name="T35" fmla="*/ 0 h 197"/>
                <a:gd name="T36" fmla="*/ 785 w 823"/>
                <a:gd name="T3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7">
                  <a:moveTo>
                    <a:pt x="785" y="0"/>
                  </a:moveTo>
                  <a:lnTo>
                    <a:pt x="0" y="0"/>
                  </a:lnTo>
                  <a:lnTo>
                    <a:pt x="0" y="19"/>
                  </a:lnTo>
                  <a:lnTo>
                    <a:pt x="785" y="19"/>
                  </a:lnTo>
                  <a:lnTo>
                    <a:pt x="785" y="38"/>
                  </a:lnTo>
                  <a:lnTo>
                    <a:pt x="38" y="38"/>
                  </a:lnTo>
                  <a:lnTo>
                    <a:pt x="38" y="161"/>
                  </a:lnTo>
                  <a:lnTo>
                    <a:pt x="785" y="161"/>
                  </a:lnTo>
                  <a:lnTo>
                    <a:pt x="785" y="178"/>
                  </a:lnTo>
                  <a:lnTo>
                    <a:pt x="0" y="178"/>
                  </a:lnTo>
                  <a:lnTo>
                    <a:pt x="0" y="197"/>
                  </a:lnTo>
                  <a:lnTo>
                    <a:pt x="785" y="197"/>
                  </a:lnTo>
                  <a:lnTo>
                    <a:pt x="823" y="197"/>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18"/>
            <p:cNvSpPr>
              <a:spLocks/>
            </p:cNvSpPr>
            <p:nvPr/>
          </p:nvSpPr>
          <p:spPr bwMode="auto">
            <a:xfrm>
              <a:off x="5713120" y="5548624"/>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Freeform 19"/>
            <p:cNvSpPr>
              <a:spLocks/>
            </p:cNvSpPr>
            <p:nvPr/>
          </p:nvSpPr>
          <p:spPr bwMode="auto">
            <a:xfrm>
              <a:off x="5778291" y="5431612"/>
              <a:ext cx="649489" cy="117012"/>
            </a:xfrm>
            <a:custGeom>
              <a:avLst/>
              <a:gdLst>
                <a:gd name="T0" fmla="*/ 837 w 877"/>
                <a:gd name="T1" fmla="*/ 0 h 158"/>
                <a:gd name="T2" fmla="*/ 0 w 877"/>
                <a:gd name="T3" fmla="*/ 0 h 158"/>
                <a:gd name="T4" fmla="*/ 0 w 877"/>
                <a:gd name="T5" fmla="*/ 14 h 158"/>
                <a:gd name="T6" fmla="*/ 837 w 877"/>
                <a:gd name="T7" fmla="*/ 14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4"/>
                  </a:lnTo>
                  <a:lnTo>
                    <a:pt x="837" y="14"/>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4"/>
                  </a:lnTo>
                  <a:lnTo>
                    <a:pt x="877" y="0"/>
                  </a:lnTo>
                  <a:lnTo>
                    <a:pt x="837"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Freeform 20"/>
            <p:cNvSpPr>
              <a:spLocks/>
            </p:cNvSpPr>
            <p:nvPr/>
          </p:nvSpPr>
          <p:spPr bwMode="auto">
            <a:xfrm>
              <a:off x="6584043" y="594853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7 w 823"/>
                <a:gd name="T11" fmla="*/ 38 h 196"/>
                <a:gd name="T12" fmla="*/ 37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7" y="38"/>
                  </a:lnTo>
                  <a:lnTo>
                    <a:pt x="37"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Freeform 21"/>
            <p:cNvSpPr>
              <a:spLocks/>
            </p:cNvSpPr>
            <p:nvPr/>
          </p:nvSpPr>
          <p:spPr bwMode="auto">
            <a:xfrm>
              <a:off x="6584043" y="5827082"/>
              <a:ext cx="649489" cy="117752"/>
            </a:xfrm>
            <a:custGeom>
              <a:avLst/>
              <a:gdLst>
                <a:gd name="T0" fmla="*/ 834 w 877"/>
                <a:gd name="T1" fmla="*/ 0 h 159"/>
                <a:gd name="T2" fmla="*/ 0 w 877"/>
                <a:gd name="T3" fmla="*/ 0 h 159"/>
                <a:gd name="T4" fmla="*/ 0 w 877"/>
                <a:gd name="T5" fmla="*/ 17 h 159"/>
                <a:gd name="T6" fmla="*/ 834 w 877"/>
                <a:gd name="T7" fmla="*/ 17 h 159"/>
                <a:gd name="T8" fmla="*/ 834 w 877"/>
                <a:gd name="T9" fmla="*/ 31 h 159"/>
                <a:gd name="T10" fmla="*/ 40 w 877"/>
                <a:gd name="T11" fmla="*/ 31 h 159"/>
                <a:gd name="T12" fmla="*/ 40 w 877"/>
                <a:gd name="T13" fmla="*/ 131 h 159"/>
                <a:gd name="T14" fmla="*/ 834 w 877"/>
                <a:gd name="T15" fmla="*/ 131 h 159"/>
                <a:gd name="T16" fmla="*/ 834 w 877"/>
                <a:gd name="T17" fmla="*/ 145 h 159"/>
                <a:gd name="T18" fmla="*/ 0 w 877"/>
                <a:gd name="T19" fmla="*/ 145 h 159"/>
                <a:gd name="T20" fmla="*/ 0 w 877"/>
                <a:gd name="T21" fmla="*/ 159 h 159"/>
                <a:gd name="T22" fmla="*/ 834 w 877"/>
                <a:gd name="T23" fmla="*/ 159 h 159"/>
                <a:gd name="T24" fmla="*/ 877 w 877"/>
                <a:gd name="T25" fmla="*/ 159 h 159"/>
                <a:gd name="T26" fmla="*/ 877 w 877"/>
                <a:gd name="T27" fmla="*/ 145 h 159"/>
                <a:gd name="T28" fmla="*/ 877 w 877"/>
                <a:gd name="T29" fmla="*/ 131 h 159"/>
                <a:gd name="T30" fmla="*/ 877 w 877"/>
                <a:gd name="T31" fmla="*/ 31 h 159"/>
                <a:gd name="T32" fmla="*/ 877 w 877"/>
                <a:gd name="T33" fmla="*/ 17 h 159"/>
                <a:gd name="T34" fmla="*/ 877 w 877"/>
                <a:gd name="T35" fmla="*/ 0 h 159"/>
                <a:gd name="T36" fmla="*/ 834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4" y="0"/>
                  </a:moveTo>
                  <a:lnTo>
                    <a:pt x="0" y="0"/>
                  </a:lnTo>
                  <a:lnTo>
                    <a:pt x="0" y="17"/>
                  </a:lnTo>
                  <a:lnTo>
                    <a:pt x="834" y="17"/>
                  </a:lnTo>
                  <a:lnTo>
                    <a:pt x="834" y="31"/>
                  </a:lnTo>
                  <a:lnTo>
                    <a:pt x="40" y="31"/>
                  </a:lnTo>
                  <a:lnTo>
                    <a:pt x="40" y="131"/>
                  </a:lnTo>
                  <a:lnTo>
                    <a:pt x="834" y="131"/>
                  </a:lnTo>
                  <a:lnTo>
                    <a:pt x="834" y="145"/>
                  </a:lnTo>
                  <a:lnTo>
                    <a:pt x="0" y="145"/>
                  </a:lnTo>
                  <a:lnTo>
                    <a:pt x="0" y="159"/>
                  </a:lnTo>
                  <a:lnTo>
                    <a:pt x="834" y="159"/>
                  </a:lnTo>
                  <a:lnTo>
                    <a:pt x="877" y="159"/>
                  </a:lnTo>
                  <a:lnTo>
                    <a:pt x="877" y="145"/>
                  </a:lnTo>
                  <a:lnTo>
                    <a:pt x="877" y="131"/>
                  </a:lnTo>
                  <a:lnTo>
                    <a:pt x="877" y="31"/>
                  </a:lnTo>
                  <a:lnTo>
                    <a:pt x="877" y="17"/>
                  </a:lnTo>
                  <a:lnTo>
                    <a:pt x="877" y="0"/>
                  </a:lnTo>
                  <a:lnTo>
                    <a:pt x="834"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Freeform 22"/>
            <p:cNvSpPr>
              <a:spLocks/>
            </p:cNvSpPr>
            <p:nvPr/>
          </p:nvSpPr>
          <p:spPr bwMode="auto">
            <a:xfrm>
              <a:off x="6517390" y="5681928"/>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8 h 196"/>
                <a:gd name="T18" fmla="*/ 0 w 823"/>
                <a:gd name="T19" fmla="*/ 178 h 196"/>
                <a:gd name="T20" fmla="*/ 0 w 823"/>
                <a:gd name="T21" fmla="*/ 196 h 196"/>
                <a:gd name="T22" fmla="*/ 785 w 823"/>
                <a:gd name="T23" fmla="*/ 196 h 196"/>
                <a:gd name="T24" fmla="*/ 823 w 823"/>
                <a:gd name="T25" fmla="*/ 196 h 196"/>
                <a:gd name="T26" fmla="*/ 823 w 823"/>
                <a:gd name="T27" fmla="*/ 178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8"/>
                  </a:lnTo>
                  <a:lnTo>
                    <a:pt x="0" y="178"/>
                  </a:lnTo>
                  <a:lnTo>
                    <a:pt x="0" y="196"/>
                  </a:lnTo>
                  <a:lnTo>
                    <a:pt x="785" y="196"/>
                  </a:lnTo>
                  <a:lnTo>
                    <a:pt x="823" y="196"/>
                  </a:lnTo>
                  <a:lnTo>
                    <a:pt x="823" y="178"/>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23"/>
            <p:cNvSpPr>
              <a:spLocks/>
            </p:cNvSpPr>
            <p:nvPr/>
          </p:nvSpPr>
          <p:spPr bwMode="auto">
            <a:xfrm>
              <a:off x="6517390" y="5562695"/>
              <a:ext cx="649489" cy="117752"/>
            </a:xfrm>
            <a:custGeom>
              <a:avLst/>
              <a:gdLst>
                <a:gd name="T0" fmla="*/ 837 w 877"/>
                <a:gd name="T1" fmla="*/ 0 h 159"/>
                <a:gd name="T2" fmla="*/ 0 w 877"/>
                <a:gd name="T3" fmla="*/ 0 h 159"/>
                <a:gd name="T4" fmla="*/ 0 w 877"/>
                <a:gd name="T5" fmla="*/ 15 h 159"/>
                <a:gd name="T6" fmla="*/ 837 w 877"/>
                <a:gd name="T7" fmla="*/ 15 h 159"/>
                <a:gd name="T8" fmla="*/ 837 w 877"/>
                <a:gd name="T9" fmla="*/ 31 h 159"/>
                <a:gd name="T10" fmla="*/ 40 w 877"/>
                <a:gd name="T11" fmla="*/ 31 h 159"/>
                <a:gd name="T12" fmla="*/ 40 w 877"/>
                <a:gd name="T13" fmla="*/ 130 h 159"/>
                <a:gd name="T14" fmla="*/ 837 w 877"/>
                <a:gd name="T15" fmla="*/ 130 h 159"/>
                <a:gd name="T16" fmla="*/ 837 w 877"/>
                <a:gd name="T17" fmla="*/ 145 h 159"/>
                <a:gd name="T18" fmla="*/ 0 w 877"/>
                <a:gd name="T19" fmla="*/ 145 h 159"/>
                <a:gd name="T20" fmla="*/ 0 w 877"/>
                <a:gd name="T21" fmla="*/ 159 h 159"/>
                <a:gd name="T22" fmla="*/ 837 w 877"/>
                <a:gd name="T23" fmla="*/ 159 h 159"/>
                <a:gd name="T24" fmla="*/ 877 w 877"/>
                <a:gd name="T25" fmla="*/ 159 h 159"/>
                <a:gd name="T26" fmla="*/ 877 w 877"/>
                <a:gd name="T27" fmla="*/ 145 h 159"/>
                <a:gd name="T28" fmla="*/ 877 w 877"/>
                <a:gd name="T29" fmla="*/ 130 h 159"/>
                <a:gd name="T30" fmla="*/ 877 w 877"/>
                <a:gd name="T31" fmla="*/ 31 h 159"/>
                <a:gd name="T32" fmla="*/ 877 w 877"/>
                <a:gd name="T33" fmla="*/ 15 h 159"/>
                <a:gd name="T34" fmla="*/ 877 w 877"/>
                <a:gd name="T35" fmla="*/ 0 h 159"/>
                <a:gd name="T36" fmla="*/ 837 w 877"/>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7" y="159"/>
                  </a:lnTo>
                  <a:lnTo>
                    <a:pt x="877" y="145"/>
                  </a:lnTo>
                  <a:lnTo>
                    <a:pt x="877" y="130"/>
                  </a:lnTo>
                  <a:lnTo>
                    <a:pt x="877" y="31"/>
                  </a:lnTo>
                  <a:lnTo>
                    <a:pt x="877" y="15"/>
                  </a:lnTo>
                  <a:lnTo>
                    <a:pt x="877" y="0"/>
                  </a:lnTo>
                  <a:lnTo>
                    <a:pt x="837"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Freeform 24"/>
            <p:cNvSpPr>
              <a:spLocks/>
            </p:cNvSpPr>
            <p:nvPr/>
          </p:nvSpPr>
          <p:spPr bwMode="auto">
            <a:xfrm>
              <a:off x="6452219" y="5327931"/>
              <a:ext cx="650230" cy="117752"/>
            </a:xfrm>
            <a:custGeom>
              <a:avLst/>
              <a:gdLst>
                <a:gd name="T0" fmla="*/ 837 w 878"/>
                <a:gd name="T1" fmla="*/ 0 h 159"/>
                <a:gd name="T2" fmla="*/ 0 w 878"/>
                <a:gd name="T3" fmla="*/ 0 h 159"/>
                <a:gd name="T4" fmla="*/ 0 w 878"/>
                <a:gd name="T5" fmla="*/ 15 h 159"/>
                <a:gd name="T6" fmla="*/ 837 w 878"/>
                <a:gd name="T7" fmla="*/ 15 h 159"/>
                <a:gd name="T8" fmla="*/ 837 w 878"/>
                <a:gd name="T9" fmla="*/ 31 h 159"/>
                <a:gd name="T10" fmla="*/ 40 w 878"/>
                <a:gd name="T11" fmla="*/ 31 h 159"/>
                <a:gd name="T12" fmla="*/ 40 w 878"/>
                <a:gd name="T13" fmla="*/ 130 h 159"/>
                <a:gd name="T14" fmla="*/ 837 w 878"/>
                <a:gd name="T15" fmla="*/ 130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0 h 159"/>
                <a:gd name="T30" fmla="*/ 878 w 878"/>
                <a:gd name="T31" fmla="*/ 31 h 159"/>
                <a:gd name="T32" fmla="*/ 878 w 878"/>
                <a:gd name="T33" fmla="*/ 15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5"/>
                  </a:lnTo>
                  <a:lnTo>
                    <a:pt x="837" y="15"/>
                  </a:lnTo>
                  <a:lnTo>
                    <a:pt x="837" y="31"/>
                  </a:lnTo>
                  <a:lnTo>
                    <a:pt x="40" y="31"/>
                  </a:lnTo>
                  <a:lnTo>
                    <a:pt x="40" y="130"/>
                  </a:lnTo>
                  <a:lnTo>
                    <a:pt x="837" y="130"/>
                  </a:lnTo>
                  <a:lnTo>
                    <a:pt x="837" y="145"/>
                  </a:lnTo>
                  <a:lnTo>
                    <a:pt x="0" y="145"/>
                  </a:lnTo>
                  <a:lnTo>
                    <a:pt x="0" y="159"/>
                  </a:lnTo>
                  <a:lnTo>
                    <a:pt x="837" y="159"/>
                  </a:lnTo>
                  <a:lnTo>
                    <a:pt x="878" y="159"/>
                  </a:lnTo>
                  <a:lnTo>
                    <a:pt x="878" y="145"/>
                  </a:lnTo>
                  <a:lnTo>
                    <a:pt x="878" y="130"/>
                  </a:lnTo>
                  <a:lnTo>
                    <a:pt x="878" y="31"/>
                  </a:lnTo>
                  <a:lnTo>
                    <a:pt x="878" y="15"/>
                  </a:lnTo>
                  <a:lnTo>
                    <a:pt x="878" y="0"/>
                  </a:lnTo>
                  <a:lnTo>
                    <a:pt x="837"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3" name="Freeform 25"/>
            <p:cNvSpPr>
              <a:spLocks/>
            </p:cNvSpPr>
            <p:nvPr/>
          </p:nvSpPr>
          <p:spPr bwMode="auto">
            <a:xfrm>
              <a:off x="6432964" y="4944310"/>
              <a:ext cx="650230" cy="117752"/>
            </a:xfrm>
            <a:custGeom>
              <a:avLst/>
              <a:gdLst>
                <a:gd name="T0" fmla="*/ 837 w 878"/>
                <a:gd name="T1" fmla="*/ 0 h 159"/>
                <a:gd name="T2" fmla="*/ 0 w 878"/>
                <a:gd name="T3" fmla="*/ 0 h 159"/>
                <a:gd name="T4" fmla="*/ 0 w 878"/>
                <a:gd name="T5" fmla="*/ 17 h 159"/>
                <a:gd name="T6" fmla="*/ 837 w 878"/>
                <a:gd name="T7" fmla="*/ 17 h 159"/>
                <a:gd name="T8" fmla="*/ 837 w 878"/>
                <a:gd name="T9" fmla="*/ 31 h 159"/>
                <a:gd name="T10" fmla="*/ 40 w 878"/>
                <a:gd name="T11" fmla="*/ 31 h 159"/>
                <a:gd name="T12" fmla="*/ 40 w 878"/>
                <a:gd name="T13" fmla="*/ 131 h 159"/>
                <a:gd name="T14" fmla="*/ 837 w 878"/>
                <a:gd name="T15" fmla="*/ 131 h 159"/>
                <a:gd name="T16" fmla="*/ 837 w 878"/>
                <a:gd name="T17" fmla="*/ 145 h 159"/>
                <a:gd name="T18" fmla="*/ 0 w 878"/>
                <a:gd name="T19" fmla="*/ 145 h 159"/>
                <a:gd name="T20" fmla="*/ 0 w 878"/>
                <a:gd name="T21" fmla="*/ 159 h 159"/>
                <a:gd name="T22" fmla="*/ 837 w 878"/>
                <a:gd name="T23" fmla="*/ 159 h 159"/>
                <a:gd name="T24" fmla="*/ 878 w 878"/>
                <a:gd name="T25" fmla="*/ 159 h 159"/>
                <a:gd name="T26" fmla="*/ 878 w 878"/>
                <a:gd name="T27" fmla="*/ 145 h 159"/>
                <a:gd name="T28" fmla="*/ 878 w 878"/>
                <a:gd name="T29" fmla="*/ 131 h 159"/>
                <a:gd name="T30" fmla="*/ 878 w 878"/>
                <a:gd name="T31" fmla="*/ 31 h 159"/>
                <a:gd name="T32" fmla="*/ 878 w 878"/>
                <a:gd name="T33" fmla="*/ 17 h 159"/>
                <a:gd name="T34" fmla="*/ 878 w 878"/>
                <a:gd name="T35" fmla="*/ 0 h 159"/>
                <a:gd name="T36" fmla="*/ 837 w 878"/>
                <a:gd name="T37"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8" h="159">
                  <a:moveTo>
                    <a:pt x="837" y="0"/>
                  </a:moveTo>
                  <a:lnTo>
                    <a:pt x="0" y="0"/>
                  </a:lnTo>
                  <a:lnTo>
                    <a:pt x="0" y="17"/>
                  </a:lnTo>
                  <a:lnTo>
                    <a:pt x="837" y="17"/>
                  </a:lnTo>
                  <a:lnTo>
                    <a:pt x="837" y="31"/>
                  </a:lnTo>
                  <a:lnTo>
                    <a:pt x="40" y="31"/>
                  </a:lnTo>
                  <a:lnTo>
                    <a:pt x="40" y="131"/>
                  </a:lnTo>
                  <a:lnTo>
                    <a:pt x="837" y="131"/>
                  </a:lnTo>
                  <a:lnTo>
                    <a:pt x="837" y="145"/>
                  </a:lnTo>
                  <a:lnTo>
                    <a:pt x="0" y="145"/>
                  </a:lnTo>
                  <a:lnTo>
                    <a:pt x="0" y="159"/>
                  </a:lnTo>
                  <a:lnTo>
                    <a:pt x="837" y="159"/>
                  </a:lnTo>
                  <a:lnTo>
                    <a:pt x="878" y="159"/>
                  </a:lnTo>
                  <a:lnTo>
                    <a:pt x="878" y="145"/>
                  </a:lnTo>
                  <a:lnTo>
                    <a:pt x="878" y="131"/>
                  </a:lnTo>
                  <a:lnTo>
                    <a:pt x="878" y="31"/>
                  </a:lnTo>
                  <a:lnTo>
                    <a:pt x="878" y="17"/>
                  </a:lnTo>
                  <a:lnTo>
                    <a:pt x="878" y="0"/>
                  </a:lnTo>
                  <a:lnTo>
                    <a:pt x="837"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Freeform 26"/>
            <p:cNvSpPr>
              <a:spLocks/>
            </p:cNvSpPr>
            <p:nvPr/>
          </p:nvSpPr>
          <p:spPr bwMode="auto">
            <a:xfrm>
              <a:off x="6387789" y="5182777"/>
              <a:ext cx="609498" cy="145154"/>
            </a:xfrm>
            <a:custGeom>
              <a:avLst/>
              <a:gdLst>
                <a:gd name="T0" fmla="*/ 785 w 823"/>
                <a:gd name="T1" fmla="*/ 0 h 196"/>
                <a:gd name="T2" fmla="*/ 0 w 823"/>
                <a:gd name="T3" fmla="*/ 0 h 196"/>
                <a:gd name="T4" fmla="*/ 0 w 823"/>
                <a:gd name="T5" fmla="*/ 19 h 196"/>
                <a:gd name="T6" fmla="*/ 785 w 823"/>
                <a:gd name="T7" fmla="*/ 19 h 196"/>
                <a:gd name="T8" fmla="*/ 785 w 823"/>
                <a:gd name="T9" fmla="*/ 38 h 196"/>
                <a:gd name="T10" fmla="*/ 38 w 823"/>
                <a:gd name="T11" fmla="*/ 38 h 196"/>
                <a:gd name="T12" fmla="*/ 38 w 823"/>
                <a:gd name="T13" fmla="*/ 161 h 196"/>
                <a:gd name="T14" fmla="*/ 785 w 823"/>
                <a:gd name="T15" fmla="*/ 161 h 196"/>
                <a:gd name="T16" fmla="*/ 785 w 823"/>
                <a:gd name="T17" fmla="*/ 177 h 196"/>
                <a:gd name="T18" fmla="*/ 0 w 823"/>
                <a:gd name="T19" fmla="*/ 177 h 196"/>
                <a:gd name="T20" fmla="*/ 0 w 823"/>
                <a:gd name="T21" fmla="*/ 196 h 196"/>
                <a:gd name="T22" fmla="*/ 785 w 823"/>
                <a:gd name="T23" fmla="*/ 196 h 196"/>
                <a:gd name="T24" fmla="*/ 823 w 823"/>
                <a:gd name="T25" fmla="*/ 196 h 196"/>
                <a:gd name="T26" fmla="*/ 823 w 823"/>
                <a:gd name="T27" fmla="*/ 177 h 196"/>
                <a:gd name="T28" fmla="*/ 823 w 823"/>
                <a:gd name="T29" fmla="*/ 161 h 196"/>
                <a:gd name="T30" fmla="*/ 823 w 823"/>
                <a:gd name="T31" fmla="*/ 38 h 196"/>
                <a:gd name="T32" fmla="*/ 823 w 823"/>
                <a:gd name="T33" fmla="*/ 19 h 196"/>
                <a:gd name="T34" fmla="*/ 823 w 823"/>
                <a:gd name="T35" fmla="*/ 0 h 196"/>
                <a:gd name="T36" fmla="*/ 785 w 823"/>
                <a:gd name="T37"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3" h="196">
                  <a:moveTo>
                    <a:pt x="785" y="0"/>
                  </a:moveTo>
                  <a:lnTo>
                    <a:pt x="0" y="0"/>
                  </a:lnTo>
                  <a:lnTo>
                    <a:pt x="0" y="19"/>
                  </a:lnTo>
                  <a:lnTo>
                    <a:pt x="785" y="19"/>
                  </a:lnTo>
                  <a:lnTo>
                    <a:pt x="785" y="38"/>
                  </a:lnTo>
                  <a:lnTo>
                    <a:pt x="38" y="38"/>
                  </a:lnTo>
                  <a:lnTo>
                    <a:pt x="38" y="161"/>
                  </a:lnTo>
                  <a:lnTo>
                    <a:pt x="785" y="161"/>
                  </a:lnTo>
                  <a:lnTo>
                    <a:pt x="785" y="177"/>
                  </a:lnTo>
                  <a:lnTo>
                    <a:pt x="0" y="177"/>
                  </a:lnTo>
                  <a:lnTo>
                    <a:pt x="0" y="196"/>
                  </a:lnTo>
                  <a:lnTo>
                    <a:pt x="785" y="196"/>
                  </a:lnTo>
                  <a:lnTo>
                    <a:pt x="823" y="196"/>
                  </a:lnTo>
                  <a:lnTo>
                    <a:pt x="823" y="177"/>
                  </a:lnTo>
                  <a:lnTo>
                    <a:pt x="823" y="161"/>
                  </a:lnTo>
                  <a:lnTo>
                    <a:pt x="823" y="38"/>
                  </a:lnTo>
                  <a:lnTo>
                    <a:pt x="823" y="19"/>
                  </a:lnTo>
                  <a:lnTo>
                    <a:pt x="823" y="0"/>
                  </a:lnTo>
                  <a:lnTo>
                    <a:pt x="785"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5" name="Freeform 27"/>
            <p:cNvSpPr>
              <a:spLocks/>
            </p:cNvSpPr>
            <p:nvPr/>
          </p:nvSpPr>
          <p:spPr bwMode="auto">
            <a:xfrm>
              <a:off x="6387789" y="5062063"/>
              <a:ext cx="649489" cy="117012"/>
            </a:xfrm>
            <a:custGeom>
              <a:avLst/>
              <a:gdLst>
                <a:gd name="T0" fmla="*/ 837 w 877"/>
                <a:gd name="T1" fmla="*/ 0 h 158"/>
                <a:gd name="T2" fmla="*/ 0 w 877"/>
                <a:gd name="T3" fmla="*/ 0 h 158"/>
                <a:gd name="T4" fmla="*/ 0 w 877"/>
                <a:gd name="T5" fmla="*/ 16 h 158"/>
                <a:gd name="T6" fmla="*/ 837 w 877"/>
                <a:gd name="T7" fmla="*/ 16 h 158"/>
                <a:gd name="T8" fmla="*/ 837 w 877"/>
                <a:gd name="T9" fmla="*/ 31 h 158"/>
                <a:gd name="T10" fmla="*/ 40 w 877"/>
                <a:gd name="T11" fmla="*/ 31 h 158"/>
                <a:gd name="T12" fmla="*/ 40 w 877"/>
                <a:gd name="T13" fmla="*/ 130 h 158"/>
                <a:gd name="T14" fmla="*/ 837 w 877"/>
                <a:gd name="T15" fmla="*/ 130 h 158"/>
                <a:gd name="T16" fmla="*/ 837 w 877"/>
                <a:gd name="T17" fmla="*/ 144 h 158"/>
                <a:gd name="T18" fmla="*/ 0 w 877"/>
                <a:gd name="T19" fmla="*/ 144 h 158"/>
                <a:gd name="T20" fmla="*/ 0 w 877"/>
                <a:gd name="T21" fmla="*/ 158 h 158"/>
                <a:gd name="T22" fmla="*/ 837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6 h 158"/>
                <a:gd name="T34" fmla="*/ 877 w 877"/>
                <a:gd name="T35" fmla="*/ 0 h 158"/>
                <a:gd name="T36" fmla="*/ 837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7" y="0"/>
                  </a:moveTo>
                  <a:lnTo>
                    <a:pt x="0" y="0"/>
                  </a:lnTo>
                  <a:lnTo>
                    <a:pt x="0" y="16"/>
                  </a:lnTo>
                  <a:lnTo>
                    <a:pt x="837" y="16"/>
                  </a:lnTo>
                  <a:lnTo>
                    <a:pt x="837" y="31"/>
                  </a:lnTo>
                  <a:lnTo>
                    <a:pt x="40" y="31"/>
                  </a:lnTo>
                  <a:lnTo>
                    <a:pt x="40" y="130"/>
                  </a:lnTo>
                  <a:lnTo>
                    <a:pt x="837" y="130"/>
                  </a:lnTo>
                  <a:lnTo>
                    <a:pt x="837" y="144"/>
                  </a:lnTo>
                  <a:lnTo>
                    <a:pt x="0" y="144"/>
                  </a:lnTo>
                  <a:lnTo>
                    <a:pt x="0" y="158"/>
                  </a:lnTo>
                  <a:lnTo>
                    <a:pt x="837" y="158"/>
                  </a:lnTo>
                  <a:lnTo>
                    <a:pt x="877" y="158"/>
                  </a:lnTo>
                  <a:lnTo>
                    <a:pt x="877" y="144"/>
                  </a:lnTo>
                  <a:lnTo>
                    <a:pt x="877" y="130"/>
                  </a:lnTo>
                  <a:lnTo>
                    <a:pt x="877" y="31"/>
                  </a:lnTo>
                  <a:lnTo>
                    <a:pt x="877" y="16"/>
                  </a:lnTo>
                  <a:lnTo>
                    <a:pt x="877" y="0"/>
                  </a:lnTo>
                  <a:lnTo>
                    <a:pt x="837"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28"/>
            <p:cNvSpPr>
              <a:spLocks/>
            </p:cNvSpPr>
            <p:nvPr/>
          </p:nvSpPr>
          <p:spPr bwMode="auto">
            <a:xfrm>
              <a:off x="6584043" y="5445683"/>
              <a:ext cx="649489" cy="117012"/>
            </a:xfrm>
            <a:custGeom>
              <a:avLst/>
              <a:gdLst>
                <a:gd name="T0" fmla="*/ 834 w 877"/>
                <a:gd name="T1" fmla="*/ 0 h 158"/>
                <a:gd name="T2" fmla="*/ 0 w 877"/>
                <a:gd name="T3" fmla="*/ 0 h 158"/>
                <a:gd name="T4" fmla="*/ 0 w 877"/>
                <a:gd name="T5" fmla="*/ 14 h 158"/>
                <a:gd name="T6" fmla="*/ 834 w 877"/>
                <a:gd name="T7" fmla="*/ 14 h 158"/>
                <a:gd name="T8" fmla="*/ 834 w 877"/>
                <a:gd name="T9" fmla="*/ 31 h 158"/>
                <a:gd name="T10" fmla="*/ 40 w 877"/>
                <a:gd name="T11" fmla="*/ 31 h 158"/>
                <a:gd name="T12" fmla="*/ 40 w 877"/>
                <a:gd name="T13" fmla="*/ 130 h 158"/>
                <a:gd name="T14" fmla="*/ 834 w 877"/>
                <a:gd name="T15" fmla="*/ 130 h 158"/>
                <a:gd name="T16" fmla="*/ 834 w 877"/>
                <a:gd name="T17" fmla="*/ 144 h 158"/>
                <a:gd name="T18" fmla="*/ 0 w 877"/>
                <a:gd name="T19" fmla="*/ 144 h 158"/>
                <a:gd name="T20" fmla="*/ 0 w 877"/>
                <a:gd name="T21" fmla="*/ 158 h 158"/>
                <a:gd name="T22" fmla="*/ 834 w 877"/>
                <a:gd name="T23" fmla="*/ 158 h 158"/>
                <a:gd name="T24" fmla="*/ 877 w 877"/>
                <a:gd name="T25" fmla="*/ 158 h 158"/>
                <a:gd name="T26" fmla="*/ 877 w 877"/>
                <a:gd name="T27" fmla="*/ 144 h 158"/>
                <a:gd name="T28" fmla="*/ 877 w 877"/>
                <a:gd name="T29" fmla="*/ 130 h 158"/>
                <a:gd name="T30" fmla="*/ 877 w 877"/>
                <a:gd name="T31" fmla="*/ 31 h 158"/>
                <a:gd name="T32" fmla="*/ 877 w 877"/>
                <a:gd name="T33" fmla="*/ 14 h 158"/>
                <a:gd name="T34" fmla="*/ 877 w 877"/>
                <a:gd name="T35" fmla="*/ 0 h 158"/>
                <a:gd name="T36" fmla="*/ 834 w 877"/>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7" h="158">
                  <a:moveTo>
                    <a:pt x="834" y="0"/>
                  </a:moveTo>
                  <a:lnTo>
                    <a:pt x="0" y="0"/>
                  </a:lnTo>
                  <a:lnTo>
                    <a:pt x="0" y="14"/>
                  </a:lnTo>
                  <a:lnTo>
                    <a:pt x="834" y="14"/>
                  </a:lnTo>
                  <a:lnTo>
                    <a:pt x="834" y="31"/>
                  </a:lnTo>
                  <a:lnTo>
                    <a:pt x="40" y="31"/>
                  </a:lnTo>
                  <a:lnTo>
                    <a:pt x="40" y="130"/>
                  </a:lnTo>
                  <a:lnTo>
                    <a:pt x="834" y="130"/>
                  </a:lnTo>
                  <a:lnTo>
                    <a:pt x="834" y="144"/>
                  </a:lnTo>
                  <a:lnTo>
                    <a:pt x="0" y="144"/>
                  </a:lnTo>
                  <a:lnTo>
                    <a:pt x="0" y="158"/>
                  </a:lnTo>
                  <a:lnTo>
                    <a:pt x="834" y="158"/>
                  </a:lnTo>
                  <a:lnTo>
                    <a:pt x="877" y="158"/>
                  </a:lnTo>
                  <a:lnTo>
                    <a:pt x="877" y="144"/>
                  </a:lnTo>
                  <a:lnTo>
                    <a:pt x="877" y="130"/>
                  </a:lnTo>
                  <a:lnTo>
                    <a:pt x="877" y="31"/>
                  </a:lnTo>
                  <a:lnTo>
                    <a:pt x="877" y="14"/>
                  </a:lnTo>
                  <a:lnTo>
                    <a:pt x="877" y="0"/>
                  </a:lnTo>
                  <a:lnTo>
                    <a:pt x="834" y="0"/>
                  </a:lnTo>
                  <a:close/>
                </a:path>
              </a:pathLst>
            </a:custGeom>
            <a:solidFill>
              <a:schemeClr val="tx2">
                <a:lumMod val="40000"/>
                <a:lumOff val="6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7" name="Freeform 138"/>
            <p:cNvSpPr>
              <a:spLocks/>
            </p:cNvSpPr>
            <p:nvPr/>
          </p:nvSpPr>
          <p:spPr bwMode="auto">
            <a:xfrm>
              <a:off x="3629126" y="3832699"/>
              <a:ext cx="791681" cy="791680"/>
            </a:xfrm>
            <a:custGeom>
              <a:avLst/>
              <a:gdLst>
                <a:gd name="T0" fmla="*/ 372 w 452"/>
                <a:gd name="T1" fmla="*/ 372 h 452"/>
                <a:gd name="T2" fmla="*/ 81 w 452"/>
                <a:gd name="T3" fmla="*/ 372 h 452"/>
                <a:gd name="T4" fmla="*/ 81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1" y="372"/>
                  </a:cubicBezTo>
                  <a:cubicBezTo>
                    <a:pt x="0" y="291"/>
                    <a:pt x="0" y="161"/>
                    <a:pt x="81" y="81"/>
                  </a:cubicBezTo>
                  <a:cubicBezTo>
                    <a:pt x="161" y="0"/>
                    <a:pt x="291" y="0"/>
                    <a:pt x="372" y="81"/>
                  </a:cubicBezTo>
                  <a:cubicBezTo>
                    <a:pt x="452" y="161"/>
                    <a:pt x="452" y="291"/>
                    <a:pt x="372" y="37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139"/>
            <p:cNvSpPr>
              <a:spLocks/>
            </p:cNvSpPr>
            <p:nvPr/>
          </p:nvSpPr>
          <p:spPr bwMode="auto">
            <a:xfrm>
              <a:off x="7198724"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Freeform 140"/>
            <p:cNvSpPr>
              <a:spLocks/>
            </p:cNvSpPr>
            <p:nvPr/>
          </p:nvSpPr>
          <p:spPr bwMode="auto">
            <a:xfrm>
              <a:off x="5720526" y="1742782"/>
              <a:ext cx="791681" cy="791680"/>
            </a:xfrm>
            <a:custGeom>
              <a:avLst/>
              <a:gdLst>
                <a:gd name="T0" fmla="*/ 372 w 452"/>
                <a:gd name="T1" fmla="*/ 371 h 452"/>
                <a:gd name="T2" fmla="*/ 80 w 452"/>
                <a:gd name="T3" fmla="*/ 371 h 452"/>
                <a:gd name="T4" fmla="*/ 80 w 452"/>
                <a:gd name="T5" fmla="*/ 80 h 452"/>
                <a:gd name="T6" fmla="*/ 372 w 452"/>
                <a:gd name="T7" fmla="*/ 80 h 452"/>
                <a:gd name="T8" fmla="*/ 372 w 452"/>
                <a:gd name="T9" fmla="*/ 371 h 452"/>
              </a:gdLst>
              <a:ahLst/>
              <a:cxnLst>
                <a:cxn ang="0">
                  <a:pos x="T0" y="T1"/>
                </a:cxn>
                <a:cxn ang="0">
                  <a:pos x="T2" y="T3"/>
                </a:cxn>
                <a:cxn ang="0">
                  <a:pos x="T4" y="T5"/>
                </a:cxn>
                <a:cxn ang="0">
                  <a:pos x="T6" y="T7"/>
                </a:cxn>
                <a:cxn ang="0">
                  <a:pos x="T8" y="T9"/>
                </a:cxn>
              </a:cxnLst>
              <a:rect l="0" t="0" r="r" b="b"/>
              <a:pathLst>
                <a:path w="452" h="452">
                  <a:moveTo>
                    <a:pt x="372" y="371"/>
                  </a:moveTo>
                  <a:cubicBezTo>
                    <a:pt x="291" y="452"/>
                    <a:pt x="161" y="452"/>
                    <a:pt x="80" y="371"/>
                  </a:cubicBezTo>
                  <a:cubicBezTo>
                    <a:pt x="0" y="291"/>
                    <a:pt x="0" y="160"/>
                    <a:pt x="80" y="80"/>
                  </a:cubicBezTo>
                  <a:cubicBezTo>
                    <a:pt x="161" y="0"/>
                    <a:pt x="291" y="0"/>
                    <a:pt x="372" y="80"/>
                  </a:cubicBezTo>
                  <a:cubicBezTo>
                    <a:pt x="452" y="160"/>
                    <a:pt x="452" y="291"/>
                    <a:pt x="372" y="371"/>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0" name="Freeform 141"/>
            <p:cNvSpPr>
              <a:spLocks/>
            </p:cNvSpPr>
            <p:nvPr/>
          </p:nvSpPr>
          <p:spPr bwMode="auto">
            <a:xfrm>
              <a:off x="4242327" y="2353761"/>
              <a:ext cx="791681" cy="791680"/>
            </a:xfrm>
            <a:custGeom>
              <a:avLst/>
              <a:gdLst>
                <a:gd name="T0" fmla="*/ 372 w 452"/>
                <a:gd name="T1" fmla="*/ 372 h 452"/>
                <a:gd name="T2" fmla="*/ 80 w 452"/>
                <a:gd name="T3" fmla="*/ 372 h 452"/>
                <a:gd name="T4" fmla="*/ 80 w 452"/>
                <a:gd name="T5" fmla="*/ 81 h 452"/>
                <a:gd name="T6" fmla="*/ 372 w 452"/>
                <a:gd name="T7" fmla="*/ 81 h 452"/>
                <a:gd name="T8" fmla="*/ 372 w 452"/>
                <a:gd name="T9" fmla="*/ 372 h 452"/>
              </a:gdLst>
              <a:ahLst/>
              <a:cxnLst>
                <a:cxn ang="0">
                  <a:pos x="T0" y="T1"/>
                </a:cxn>
                <a:cxn ang="0">
                  <a:pos x="T2" y="T3"/>
                </a:cxn>
                <a:cxn ang="0">
                  <a:pos x="T4" y="T5"/>
                </a:cxn>
                <a:cxn ang="0">
                  <a:pos x="T6" y="T7"/>
                </a:cxn>
                <a:cxn ang="0">
                  <a:pos x="T8" y="T9"/>
                </a:cxn>
              </a:cxnLst>
              <a:rect l="0" t="0" r="r" b="b"/>
              <a:pathLst>
                <a:path w="452" h="452">
                  <a:moveTo>
                    <a:pt x="372" y="372"/>
                  </a:moveTo>
                  <a:cubicBezTo>
                    <a:pt x="291" y="452"/>
                    <a:pt x="161" y="452"/>
                    <a:pt x="80" y="372"/>
                  </a:cubicBezTo>
                  <a:cubicBezTo>
                    <a:pt x="0" y="291"/>
                    <a:pt x="0" y="161"/>
                    <a:pt x="80" y="81"/>
                  </a:cubicBezTo>
                  <a:cubicBezTo>
                    <a:pt x="161" y="0"/>
                    <a:pt x="291" y="0"/>
                    <a:pt x="372" y="81"/>
                  </a:cubicBezTo>
                  <a:cubicBezTo>
                    <a:pt x="452" y="161"/>
                    <a:pt x="452" y="291"/>
                    <a:pt x="372" y="372"/>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Freeform 142"/>
            <p:cNvSpPr>
              <a:spLocks/>
            </p:cNvSpPr>
            <p:nvPr/>
          </p:nvSpPr>
          <p:spPr bwMode="auto">
            <a:xfrm>
              <a:off x="7811184" y="3832699"/>
              <a:ext cx="791681" cy="791680"/>
            </a:xfrm>
            <a:custGeom>
              <a:avLst/>
              <a:gdLst>
                <a:gd name="T0" fmla="*/ 371 w 452"/>
                <a:gd name="T1" fmla="*/ 372 h 452"/>
                <a:gd name="T2" fmla="*/ 80 w 452"/>
                <a:gd name="T3" fmla="*/ 372 h 452"/>
                <a:gd name="T4" fmla="*/ 80 w 452"/>
                <a:gd name="T5" fmla="*/ 81 h 452"/>
                <a:gd name="T6" fmla="*/ 371 w 452"/>
                <a:gd name="T7" fmla="*/ 81 h 452"/>
                <a:gd name="T8" fmla="*/ 371 w 452"/>
                <a:gd name="T9" fmla="*/ 372 h 452"/>
              </a:gdLst>
              <a:ahLst/>
              <a:cxnLst>
                <a:cxn ang="0">
                  <a:pos x="T0" y="T1"/>
                </a:cxn>
                <a:cxn ang="0">
                  <a:pos x="T2" y="T3"/>
                </a:cxn>
                <a:cxn ang="0">
                  <a:pos x="T4" y="T5"/>
                </a:cxn>
                <a:cxn ang="0">
                  <a:pos x="T6" y="T7"/>
                </a:cxn>
                <a:cxn ang="0">
                  <a:pos x="T8" y="T9"/>
                </a:cxn>
              </a:cxnLst>
              <a:rect l="0" t="0" r="r" b="b"/>
              <a:pathLst>
                <a:path w="452" h="452">
                  <a:moveTo>
                    <a:pt x="371" y="372"/>
                  </a:moveTo>
                  <a:cubicBezTo>
                    <a:pt x="291" y="452"/>
                    <a:pt x="161" y="452"/>
                    <a:pt x="80" y="372"/>
                  </a:cubicBezTo>
                  <a:cubicBezTo>
                    <a:pt x="0" y="291"/>
                    <a:pt x="0" y="161"/>
                    <a:pt x="80" y="81"/>
                  </a:cubicBezTo>
                  <a:cubicBezTo>
                    <a:pt x="161" y="0"/>
                    <a:pt x="291" y="0"/>
                    <a:pt x="371" y="81"/>
                  </a:cubicBezTo>
                  <a:cubicBezTo>
                    <a:pt x="452" y="161"/>
                    <a:pt x="452" y="291"/>
                    <a:pt x="371" y="372"/>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2" name="Freeform 143"/>
            <p:cNvSpPr>
              <a:spLocks/>
            </p:cNvSpPr>
            <p:nvPr/>
          </p:nvSpPr>
          <p:spPr bwMode="auto">
            <a:xfrm>
              <a:off x="8086680" y="3042500"/>
              <a:ext cx="570247" cy="570987"/>
            </a:xfrm>
            <a:custGeom>
              <a:avLst/>
              <a:gdLst>
                <a:gd name="T0" fmla="*/ 268 w 326"/>
                <a:gd name="T1" fmla="*/ 268 h 326"/>
                <a:gd name="T2" fmla="*/ 58 w 326"/>
                <a:gd name="T3" fmla="*/ 268 h 326"/>
                <a:gd name="T4" fmla="*/ 58 w 326"/>
                <a:gd name="T5" fmla="*/ 58 h 326"/>
                <a:gd name="T6" fmla="*/ 268 w 326"/>
                <a:gd name="T7" fmla="*/ 58 h 326"/>
                <a:gd name="T8" fmla="*/ 268 w 326"/>
                <a:gd name="T9" fmla="*/ 268 h 326"/>
              </a:gdLst>
              <a:ahLst/>
              <a:cxnLst>
                <a:cxn ang="0">
                  <a:pos x="T0" y="T1"/>
                </a:cxn>
                <a:cxn ang="0">
                  <a:pos x="T2" y="T3"/>
                </a:cxn>
                <a:cxn ang="0">
                  <a:pos x="T4" y="T5"/>
                </a:cxn>
                <a:cxn ang="0">
                  <a:pos x="T6" y="T7"/>
                </a:cxn>
                <a:cxn ang="0">
                  <a:pos x="T8" y="T9"/>
                </a:cxn>
              </a:cxnLst>
              <a:rect l="0" t="0" r="r" b="b"/>
              <a:pathLst>
                <a:path w="326" h="326">
                  <a:moveTo>
                    <a:pt x="268" y="268"/>
                  </a:moveTo>
                  <a:cubicBezTo>
                    <a:pt x="210" y="326"/>
                    <a:pt x="116" y="326"/>
                    <a:pt x="58" y="268"/>
                  </a:cubicBezTo>
                  <a:cubicBezTo>
                    <a:pt x="0" y="210"/>
                    <a:pt x="0" y="116"/>
                    <a:pt x="58" y="58"/>
                  </a:cubicBezTo>
                  <a:cubicBezTo>
                    <a:pt x="116" y="0"/>
                    <a:pt x="210" y="0"/>
                    <a:pt x="268" y="58"/>
                  </a:cubicBezTo>
                  <a:cubicBezTo>
                    <a:pt x="326" y="116"/>
                    <a:pt x="326" y="210"/>
                    <a:pt x="268" y="268"/>
                  </a:cubicBezTo>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Freeform 144"/>
            <p:cNvSpPr>
              <a:spLocks/>
            </p:cNvSpPr>
            <p:nvPr/>
          </p:nvSpPr>
          <p:spPr bwMode="auto">
            <a:xfrm>
              <a:off x="6757338" y="1733895"/>
              <a:ext cx="568766" cy="569506"/>
            </a:xfrm>
            <a:custGeom>
              <a:avLst/>
              <a:gdLst>
                <a:gd name="T0" fmla="*/ 268 w 325"/>
                <a:gd name="T1" fmla="*/ 268 h 325"/>
                <a:gd name="T2" fmla="*/ 58 w 325"/>
                <a:gd name="T3" fmla="*/ 268 h 325"/>
                <a:gd name="T4" fmla="*/ 58 w 325"/>
                <a:gd name="T5" fmla="*/ 58 h 325"/>
                <a:gd name="T6" fmla="*/ 268 w 325"/>
                <a:gd name="T7" fmla="*/ 58 h 325"/>
                <a:gd name="T8" fmla="*/ 268 w 325"/>
                <a:gd name="T9" fmla="*/ 268 h 325"/>
              </a:gdLst>
              <a:ahLst/>
              <a:cxnLst>
                <a:cxn ang="0">
                  <a:pos x="T0" y="T1"/>
                </a:cxn>
                <a:cxn ang="0">
                  <a:pos x="T2" y="T3"/>
                </a:cxn>
                <a:cxn ang="0">
                  <a:pos x="T4" y="T5"/>
                </a:cxn>
                <a:cxn ang="0">
                  <a:pos x="T6" y="T7"/>
                </a:cxn>
                <a:cxn ang="0">
                  <a:pos x="T8" y="T9"/>
                </a:cxn>
              </a:cxnLst>
              <a:rect l="0" t="0" r="r" b="b"/>
              <a:pathLst>
                <a:path w="325" h="325">
                  <a:moveTo>
                    <a:pt x="268" y="268"/>
                  </a:moveTo>
                  <a:cubicBezTo>
                    <a:pt x="210" y="325"/>
                    <a:pt x="116" y="325"/>
                    <a:pt x="58" y="268"/>
                  </a:cubicBezTo>
                  <a:cubicBezTo>
                    <a:pt x="0" y="210"/>
                    <a:pt x="0" y="116"/>
                    <a:pt x="58" y="58"/>
                  </a:cubicBezTo>
                  <a:cubicBezTo>
                    <a:pt x="116" y="0"/>
                    <a:pt x="210" y="0"/>
                    <a:pt x="268" y="58"/>
                  </a:cubicBezTo>
                  <a:cubicBezTo>
                    <a:pt x="325" y="116"/>
                    <a:pt x="325" y="210"/>
                    <a:pt x="268" y="268"/>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Freeform 145"/>
            <p:cNvSpPr>
              <a:spLocks/>
            </p:cNvSpPr>
            <p:nvPr/>
          </p:nvSpPr>
          <p:spPr bwMode="auto">
            <a:xfrm>
              <a:off x="4890335" y="1723527"/>
              <a:ext cx="568766" cy="570987"/>
            </a:xfrm>
            <a:custGeom>
              <a:avLst/>
              <a:gdLst>
                <a:gd name="T0" fmla="*/ 267 w 325"/>
                <a:gd name="T1" fmla="*/ 268 h 326"/>
                <a:gd name="T2" fmla="*/ 57 w 325"/>
                <a:gd name="T3" fmla="*/ 268 h 326"/>
                <a:gd name="T4" fmla="*/ 57 w 325"/>
                <a:gd name="T5" fmla="*/ 58 h 326"/>
                <a:gd name="T6" fmla="*/ 267 w 325"/>
                <a:gd name="T7" fmla="*/ 58 h 326"/>
                <a:gd name="T8" fmla="*/ 267 w 325"/>
                <a:gd name="T9" fmla="*/ 268 h 326"/>
              </a:gdLst>
              <a:ahLst/>
              <a:cxnLst>
                <a:cxn ang="0">
                  <a:pos x="T0" y="T1"/>
                </a:cxn>
                <a:cxn ang="0">
                  <a:pos x="T2" y="T3"/>
                </a:cxn>
                <a:cxn ang="0">
                  <a:pos x="T4" y="T5"/>
                </a:cxn>
                <a:cxn ang="0">
                  <a:pos x="T6" y="T7"/>
                </a:cxn>
                <a:cxn ang="0">
                  <a:pos x="T8" y="T9"/>
                </a:cxn>
              </a:cxnLst>
              <a:rect l="0" t="0" r="r" b="b"/>
              <a:pathLst>
                <a:path w="325" h="326">
                  <a:moveTo>
                    <a:pt x="267" y="268"/>
                  </a:moveTo>
                  <a:cubicBezTo>
                    <a:pt x="209" y="326"/>
                    <a:pt x="115" y="326"/>
                    <a:pt x="57" y="268"/>
                  </a:cubicBezTo>
                  <a:cubicBezTo>
                    <a:pt x="0" y="210"/>
                    <a:pt x="0" y="116"/>
                    <a:pt x="57" y="58"/>
                  </a:cubicBezTo>
                  <a:cubicBezTo>
                    <a:pt x="115" y="0"/>
                    <a:pt x="209" y="0"/>
                    <a:pt x="267" y="58"/>
                  </a:cubicBezTo>
                  <a:cubicBezTo>
                    <a:pt x="325" y="116"/>
                    <a:pt x="325" y="210"/>
                    <a:pt x="267" y="26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146"/>
            <p:cNvSpPr>
              <a:spLocks/>
            </p:cNvSpPr>
            <p:nvPr/>
          </p:nvSpPr>
          <p:spPr bwMode="auto">
            <a:xfrm>
              <a:off x="3534332" y="3009174"/>
              <a:ext cx="569506" cy="569506"/>
            </a:xfrm>
            <a:custGeom>
              <a:avLst/>
              <a:gdLst>
                <a:gd name="T0" fmla="*/ 267 w 325"/>
                <a:gd name="T1" fmla="*/ 267 h 325"/>
                <a:gd name="T2" fmla="*/ 58 w 325"/>
                <a:gd name="T3" fmla="*/ 267 h 325"/>
                <a:gd name="T4" fmla="*/ 58 w 325"/>
                <a:gd name="T5" fmla="*/ 58 h 325"/>
                <a:gd name="T6" fmla="*/ 267 w 325"/>
                <a:gd name="T7" fmla="*/ 58 h 325"/>
                <a:gd name="T8" fmla="*/ 267 w 325"/>
                <a:gd name="T9" fmla="*/ 267 h 325"/>
              </a:gdLst>
              <a:ahLst/>
              <a:cxnLst>
                <a:cxn ang="0">
                  <a:pos x="T0" y="T1"/>
                </a:cxn>
                <a:cxn ang="0">
                  <a:pos x="T2" y="T3"/>
                </a:cxn>
                <a:cxn ang="0">
                  <a:pos x="T4" y="T5"/>
                </a:cxn>
                <a:cxn ang="0">
                  <a:pos x="T6" y="T7"/>
                </a:cxn>
                <a:cxn ang="0">
                  <a:pos x="T8" y="T9"/>
                </a:cxn>
              </a:cxnLst>
              <a:rect l="0" t="0" r="r" b="b"/>
              <a:pathLst>
                <a:path w="325" h="325">
                  <a:moveTo>
                    <a:pt x="267" y="267"/>
                  </a:moveTo>
                  <a:cubicBezTo>
                    <a:pt x="210" y="325"/>
                    <a:pt x="116" y="325"/>
                    <a:pt x="58" y="267"/>
                  </a:cubicBezTo>
                  <a:cubicBezTo>
                    <a:pt x="0" y="209"/>
                    <a:pt x="0" y="116"/>
                    <a:pt x="58" y="58"/>
                  </a:cubicBezTo>
                  <a:cubicBezTo>
                    <a:pt x="116" y="0"/>
                    <a:pt x="210" y="0"/>
                    <a:pt x="267" y="58"/>
                  </a:cubicBezTo>
                  <a:cubicBezTo>
                    <a:pt x="325" y="116"/>
                    <a:pt x="325" y="209"/>
                    <a:pt x="267" y="267"/>
                  </a:cubicBezTo>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147"/>
            <p:cNvSpPr>
              <a:spLocks noEditPoints="1"/>
            </p:cNvSpPr>
            <p:nvPr/>
          </p:nvSpPr>
          <p:spPr bwMode="auto">
            <a:xfrm>
              <a:off x="4513433" y="2573503"/>
              <a:ext cx="249468" cy="345530"/>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7" name="Freeform 148"/>
            <p:cNvSpPr>
              <a:spLocks noEditPoints="1"/>
            </p:cNvSpPr>
            <p:nvPr/>
          </p:nvSpPr>
          <p:spPr bwMode="auto">
            <a:xfrm>
              <a:off x="8088833" y="4114063"/>
              <a:ext cx="237999" cy="265241"/>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149"/>
            <p:cNvSpPr>
              <a:spLocks noEditPoints="1"/>
            </p:cNvSpPr>
            <p:nvPr/>
          </p:nvSpPr>
          <p:spPr bwMode="auto">
            <a:xfrm>
              <a:off x="3684009" y="3154356"/>
              <a:ext cx="299649" cy="299650"/>
            </a:xfrm>
            <a:custGeom>
              <a:avLst/>
              <a:gdLst>
                <a:gd name="T0" fmla="*/ 42 w 97"/>
                <a:gd name="T1" fmla="*/ 14 h 97"/>
                <a:gd name="T2" fmla="*/ 55 w 97"/>
                <a:gd name="T3" fmla="*/ 14 h 97"/>
                <a:gd name="T4" fmla="*/ 48 w 97"/>
                <a:gd name="T5" fmla="*/ 0 h 97"/>
                <a:gd name="T6" fmla="*/ 42 w 97"/>
                <a:gd name="T7" fmla="*/ 14 h 97"/>
                <a:gd name="T8" fmla="*/ 49 w 97"/>
                <a:gd name="T9" fmla="*/ 18 h 97"/>
                <a:gd name="T10" fmla="*/ 79 w 97"/>
                <a:gd name="T11" fmla="*/ 48 h 97"/>
                <a:gd name="T12" fmla="*/ 49 w 97"/>
                <a:gd name="T13" fmla="*/ 79 h 97"/>
                <a:gd name="T14" fmla="*/ 18 w 97"/>
                <a:gd name="T15" fmla="*/ 48 h 97"/>
                <a:gd name="T16" fmla="*/ 49 w 97"/>
                <a:gd name="T17" fmla="*/ 18 h 97"/>
                <a:gd name="T18" fmla="*/ 60 w 97"/>
                <a:gd name="T19" fmla="*/ 15 h 97"/>
                <a:gd name="T20" fmla="*/ 71 w 97"/>
                <a:gd name="T21" fmla="*/ 22 h 97"/>
                <a:gd name="T22" fmla="*/ 73 w 97"/>
                <a:gd name="T23" fmla="*/ 6 h 97"/>
                <a:gd name="T24" fmla="*/ 60 w 97"/>
                <a:gd name="T25" fmla="*/ 15 h 97"/>
                <a:gd name="T26" fmla="*/ 75 w 97"/>
                <a:gd name="T27" fmla="*/ 25 h 97"/>
                <a:gd name="T28" fmla="*/ 81 w 97"/>
                <a:gd name="T29" fmla="*/ 36 h 97"/>
                <a:gd name="T30" fmla="*/ 91 w 97"/>
                <a:gd name="T31" fmla="*/ 24 h 97"/>
                <a:gd name="T32" fmla="*/ 75 w 97"/>
                <a:gd name="T33" fmla="*/ 25 h 97"/>
                <a:gd name="T34" fmla="*/ 83 w 97"/>
                <a:gd name="T35" fmla="*/ 42 h 97"/>
                <a:gd name="T36" fmla="*/ 83 w 97"/>
                <a:gd name="T37" fmla="*/ 54 h 97"/>
                <a:gd name="T38" fmla="*/ 97 w 97"/>
                <a:gd name="T39" fmla="*/ 48 h 97"/>
                <a:gd name="T40" fmla="*/ 83 w 97"/>
                <a:gd name="T41" fmla="*/ 42 h 97"/>
                <a:gd name="T42" fmla="*/ 82 w 97"/>
                <a:gd name="T43" fmla="*/ 60 h 97"/>
                <a:gd name="T44" fmla="*/ 75 w 97"/>
                <a:gd name="T45" fmla="*/ 71 h 97"/>
                <a:gd name="T46" fmla="*/ 91 w 97"/>
                <a:gd name="T47" fmla="*/ 72 h 97"/>
                <a:gd name="T48" fmla="*/ 82 w 97"/>
                <a:gd name="T49" fmla="*/ 60 h 97"/>
                <a:gd name="T50" fmla="*/ 72 w 97"/>
                <a:gd name="T51" fmla="*/ 75 h 97"/>
                <a:gd name="T52" fmla="*/ 61 w 97"/>
                <a:gd name="T53" fmla="*/ 81 h 97"/>
                <a:gd name="T54" fmla="*/ 73 w 97"/>
                <a:gd name="T55" fmla="*/ 90 h 97"/>
                <a:gd name="T56" fmla="*/ 72 w 97"/>
                <a:gd name="T57" fmla="*/ 75 h 97"/>
                <a:gd name="T58" fmla="*/ 55 w 97"/>
                <a:gd name="T59" fmla="*/ 83 h 97"/>
                <a:gd name="T60" fmla="*/ 43 w 97"/>
                <a:gd name="T61" fmla="*/ 83 h 97"/>
                <a:gd name="T62" fmla="*/ 49 w 97"/>
                <a:gd name="T63" fmla="*/ 97 h 97"/>
                <a:gd name="T64" fmla="*/ 55 w 97"/>
                <a:gd name="T65" fmla="*/ 83 h 97"/>
                <a:gd name="T66" fmla="*/ 37 w 97"/>
                <a:gd name="T67" fmla="*/ 81 h 97"/>
                <a:gd name="T68" fmla="*/ 26 w 97"/>
                <a:gd name="T69" fmla="*/ 75 h 97"/>
                <a:gd name="T70" fmla="*/ 25 w 97"/>
                <a:gd name="T71" fmla="*/ 91 h 97"/>
                <a:gd name="T72" fmla="*/ 37 w 97"/>
                <a:gd name="T73" fmla="*/ 81 h 97"/>
                <a:gd name="T74" fmla="*/ 22 w 97"/>
                <a:gd name="T75" fmla="*/ 71 h 97"/>
                <a:gd name="T76" fmla="*/ 16 w 97"/>
                <a:gd name="T77" fmla="*/ 60 h 97"/>
                <a:gd name="T78" fmla="*/ 7 w 97"/>
                <a:gd name="T79" fmla="*/ 73 h 97"/>
                <a:gd name="T80" fmla="*/ 22 w 97"/>
                <a:gd name="T81" fmla="*/ 71 h 97"/>
                <a:gd name="T82" fmla="*/ 14 w 97"/>
                <a:gd name="T83" fmla="*/ 55 h 97"/>
                <a:gd name="T84" fmla="*/ 14 w 97"/>
                <a:gd name="T85" fmla="*/ 42 h 97"/>
                <a:gd name="T86" fmla="*/ 0 w 97"/>
                <a:gd name="T87" fmla="*/ 49 h 97"/>
                <a:gd name="T88" fmla="*/ 14 w 97"/>
                <a:gd name="T89" fmla="*/ 55 h 97"/>
                <a:gd name="T90" fmla="*/ 15 w 97"/>
                <a:gd name="T91" fmla="*/ 37 h 97"/>
                <a:gd name="T92" fmla="*/ 22 w 97"/>
                <a:gd name="T93" fmla="*/ 26 h 97"/>
                <a:gd name="T94" fmla="*/ 6 w 97"/>
                <a:gd name="T95" fmla="*/ 24 h 97"/>
                <a:gd name="T96" fmla="*/ 15 w 97"/>
                <a:gd name="T97" fmla="*/ 37 h 97"/>
                <a:gd name="T98" fmla="*/ 26 w 97"/>
                <a:gd name="T99" fmla="*/ 22 h 97"/>
                <a:gd name="T100" fmla="*/ 37 w 97"/>
                <a:gd name="T101" fmla="*/ 16 h 97"/>
                <a:gd name="T102" fmla="*/ 24 w 97"/>
                <a:gd name="T103" fmla="*/ 6 h 97"/>
                <a:gd name="T104" fmla="*/ 26 w 97"/>
                <a:gd name="T105" fmla="*/ 2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Freeform 150"/>
            <p:cNvSpPr>
              <a:spLocks noEditPoints="1"/>
            </p:cNvSpPr>
            <p:nvPr/>
          </p:nvSpPr>
          <p:spPr bwMode="auto">
            <a:xfrm>
              <a:off x="5030106" y="1859022"/>
              <a:ext cx="245168" cy="299650"/>
            </a:xfrm>
            <a:custGeom>
              <a:avLst/>
              <a:gdLst>
                <a:gd name="T0" fmla="*/ 36 w 79"/>
                <a:gd name="T1" fmla="*/ 27 h 97"/>
                <a:gd name="T2" fmla="*/ 40 w 79"/>
                <a:gd name="T3" fmla="*/ 1 h 97"/>
                <a:gd name="T4" fmla="*/ 46 w 79"/>
                <a:gd name="T5" fmla="*/ 5 h 97"/>
                <a:gd name="T6" fmla="*/ 41 w 79"/>
                <a:gd name="T7" fmla="*/ 27 h 97"/>
                <a:gd name="T8" fmla="*/ 39 w 79"/>
                <a:gd name="T9" fmla="*/ 27 h 97"/>
                <a:gd name="T10" fmla="*/ 36 w 79"/>
                <a:gd name="T11" fmla="*/ 27 h 97"/>
                <a:gd name="T12" fmla="*/ 38 w 79"/>
                <a:gd name="T13" fmla="*/ 67 h 97"/>
                <a:gd name="T14" fmla="*/ 34 w 79"/>
                <a:gd name="T15" fmla="*/ 58 h 97"/>
                <a:gd name="T16" fmla="*/ 29 w 79"/>
                <a:gd name="T17" fmla="*/ 64 h 97"/>
                <a:gd name="T18" fmla="*/ 38 w 79"/>
                <a:gd name="T19" fmla="*/ 67 h 97"/>
                <a:gd name="T20" fmla="*/ 41 w 79"/>
                <a:gd name="T21" fmla="*/ 67 h 97"/>
                <a:gd name="T22" fmla="*/ 46 w 79"/>
                <a:gd name="T23" fmla="*/ 58 h 97"/>
                <a:gd name="T24" fmla="*/ 50 w 79"/>
                <a:gd name="T25" fmla="*/ 64 h 97"/>
                <a:gd name="T26" fmla="*/ 41 w 79"/>
                <a:gd name="T27" fmla="*/ 67 h 97"/>
                <a:gd name="T28" fmla="*/ 40 w 79"/>
                <a:gd name="T29" fmla="*/ 94 h 97"/>
                <a:gd name="T30" fmla="*/ 25 w 79"/>
                <a:gd name="T31" fmla="*/ 96 h 97"/>
                <a:gd name="T32" fmla="*/ 16 w 79"/>
                <a:gd name="T33" fmla="*/ 89 h 97"/>
                <a:gd name="T34" fmla="*/ 10 w 79"/>
                <a:gd name="T35" fmla="*/ 81 h 97"/>
                <a:gd name="T36" fmla="*/ 5 w 79"/>
                <a:gd name="T37" fmla="*/ 72 h 97"/>
                <a:gd name="T38" fmla="*/ 0 w 79"/>
                <a:gd name="T39" fmla="*/ 55 h 97"/>
                <a:gd name="T40" fmla="*/ 7 w 79"/>
                <a:gd name="T41" fmla="*/ 37 h 97"/>
                <a:gd name="T42" fmla="*/ 22 w 79"/>
                <a:gd name="T43" fmla="*/ 30 h 97"/>
                <a:gd name="T44" fmla="*/ 40 w 79"/>
                <a:gd name="T45" fmla="*/ 31 h 97"/>
                <a:gd name="T46" fmla="*/ 57 w 79"/>
                <a:gd name="T47" fmla="*/ 30 h 97"/>
                <a:gd name="T48" fmla="*/ 72 w 79"/>
                <a:gd name="T49" fmla="*/ 37 h 97"/>
                <a:gd name="T50" fmla="*/ 79 w 79"/>
                <a:gd name="T51" fmla="*/ 55 h 97"/>
                <a:gd name="T52" fmla="*/ 74 w 79"/>
                <a:gd name="T53" fmla="*/ 72 h 97"/>
                <a:gd name="T54" fmla="*/ 69 w 79"/>
                <a:gd name="T55" fmla="*/ 81 h 97"/>
                <a:gd name="T56" fmla="*/ 63 w 79"/>
                <a:gd name="T57" fmla="*/ 89 h 97"/>
                <a:gd name="T58" fmla="*/ 54 w 79"/>
                <a:gd name="T59" fmla="*/ 96 h 97"/>
                <a:gd name="T60" fmla="*/ 40 w 79"/>
                <a:gd name="T61" fmla="*/ 94 h 97"/>
                <a:gd name="T62" fmla="*/ 29 w 79"/>
                <a:gd name="T63" fmla="*/ 86 h 97"/>
                <a:gd name="T64" fmla="*/ 24 w 79"/>
                <a:gd name="T65" fmla="*/ 82 h 97"/>
                <a:gd name="T66" fmla="*/ 19 w 79"/>
                <a:gd name="T67" fmla="*/ 75 h 97"/>
                <a:gd name="T68" fmla="*/ 15 w 79"/>
                <a:gd name="T69" fmla="*/ 68 h 97"/>
                <a:gd name="T70" fmla="*/ 11 w 79"/>
                <a:gd name="T71" fmla="*/ 56 h 97"/>
                <a:gd name="T72" fmla="*/ 16 w 79"/>
                <a:gd name="T73" fmla="*/ 45 h 97"/>
                <a:gd name="T74" fmla="*/ 25 w 79"/>
                <a:gd name="T75" fmla="*/ 40 h 97"/>
                <a:gd name="T76" fmla="*/ 39 w 79"/>
                <a:gd name="T77" fmla="*/ 41 h 97"/>
                <a:gd name="T78" fmla="*/ 40 w 79"/>
                <a:gd name="T79" fmla="*/ 41 h 97"/>
                <a:gd name="T80" fmla="*/ 40 w 79"/>
                <a:gd name="T81" fmla="*/ 41 h 97"/>
                <a:gd name="T82" fmla="*/ 54 w 79"/>
                <a:gd name="T83" fmla="*/ 40 h 97"/>
                <a:gd name="T84" fmla="*/ 63 w 79"/>
                <a:gd name="T85" fmla="*/ 45 h 97"/>
                <a:gd name="T86" fmla="*/ 68 w 79"/>
                <a:gd name="T87" fmla="*/ 56 h 97"/>
                <a:gd name="T88" fmla="*/ 64 w 79"/>
                <a:gd name="T89" fmla="*/ 68 h 97"/>
                <a:gd name="T90" fmla="*/ 60 w 79"/>
                <a:gd name="T91" fmla="*/ 75 h 97"/>
                <a:gd name="T92" fmla="*/ 55 w 79"/>
                <a:gd name="T93" fmla="*/ 82 h 97"/>
                <a:gd name="T94" fmla="*/ 50 w 79"/>
                <a:gd name="T95" fmla="*/ 86 h 97"/>
                <a:gd name="T96" fmla="*/ 41 w 79"/>
                <a:gd name="T97" fmla="*/ 83 h 97"/>
                <a:gd name="T98" fmla="*/ 40 w 79"/>
                <a:gd name="T99" fmla="*/ 83 h 97"/>
                <a:gd name="T100" fmla="*/ 38 w 79"/>
                <a:gd name="T101" fmla="*/ 83 h 97"/>
                <a:gd name="T102" fmla="*/ 29 w 79"/>
                <a:gd name="T103" fmla="*/ 86 h 97"/>
                <a:gd name="T104" fmla="*/ 43 w 79"/>
                <a:gd name="T105" fmla="*/ 15 h 97"/>
                <a:gd name="T106" fmla="*/ 45 w 79"/>
                <a:gd name="T107" fmla="*/ 13 h 97"/>
                <a:gd name="T108" fmla="*/ 65 w 79"/>
                <a:gd name="T109" fmla="*/ 10 h 97"/>
                <a:gd name="T110" fmla="*/ 44 w 79"/>
                <a:gd name="T111" fmla="*/ 20 h 97"/>
                <a:gd name="T112" fmla="*/ 59 w 79"/>
                <a:gd name="T113" fmla="*/ 23 h 97"/>
                <a:gd name="T114" fmla="*/ 78 w 79"/>
                <a:gd name="T115" fmla="*/ 11 h 97"/>
                <a:gd name="T116" fmla="*/ 54 w 79"/>
                <a:gd name="T117" fmla="*/ 3 h 97"/>
                <a:gd name="T118" fmla="*/ 43 w 79"/>
                <a:gd name="T119"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 h="97">
                  <a:moveTo>
                    <a:pt x="36" y="27"/>
                  </a:moveTo>
                  <a:cubicBezTo>
                    <a:pt x="33" y="18"/>
                    <a:pt x="30" y="8"/>
                    <a:pt x="40" y="1"/>
                  </a:cubicBezTo>
                  <a:cubicBezTo>
                    <a:pt x="46" y="5"/>
                    <a:pt x="46" y="5"/>
                    <a:pt x="46" y="5"/>
                  </a:cubicBezTo>
                  <a:cubicBezTo>
                    <a:pt x="38" y="11"/>
                    <a:pt x="39" y="20"/>
                    <a:pt x="41" y="27"/>
                  </a:cubicBezTo>
                  <a:cubicBezTo>
                    <a:pt x="40" y="27"/>
                    <a:pt x="40" y="27"/>
                    <a:pt x="39" y="27"/>
                  </a:cubicBezTo>
                  <a:cubicBezTo>
                    <a:pt x="38" y="27"/>
                    <a:pt x="37" y="27"/>
                    <a:pt x="36" y="27"/>
                  </a:cubicBezTo>
                  <a:close/>
                  <a:moveTo>
                    <a:pt x="38" y="67"/>
                  </a:moveTo>
                  <a:cubicBezTo>
                    <a:pt x="38" y="67"/>
                    <a:pt x="38" y="59"/>
                    <a:pt x="34" y="58"/>
                  </a:cubicBezTo>
                  <a:cubicBezTo>
                    <a:pt x="30" y="58"/>
                    <a:pt x="28" y="62"/>
                    <a:pt x="29" y="64"/>
                  </a:cubicBezTo>
                  <a:cubicBezTo>
                    <a:pt x="30" y="66"/>
                    <a:pt x="38" y="67"/>
                    <a:pt x="38" y="67"/>
                  </a:cubicBezTo>
                  <a:close/>
                  <a:moveTo>
                    <a:pt x="41" y="67"/>
                  </a:moveTo>
                  <a:cubicBezTo>
                    <a:pt x="41" y="67"/>
                    <a:pt x="42" y="59"/>
                    <a:pt x="46" y="58"/>
                  </a:cubicBezTo>
                  <a:cubicBezTo>
                    <a:pt x="50" y="58"/>
                    <a:pt x="52" y="62"/>
                    <a:pt x="50" y="64"/>
                  </a:cubicBezTo>
                  <a:cubicBezTo>
                    <a:pt x="49" y="66"/>
                    <a:pt x="41" y="67"/>
                    <a:pt x="41" y="67"/>
                  </a:cubicBezTo>
                  <a:close/>
                  <a:moveTo>
                    <a:pt x="40" y="94"/>
                  </a:moveTo>
                  <a:cubicBezTo>
                    <a:pt x="33" y="97"/>
                    <a:pt x="29" y="97"/>
                    <a:pt x="25" y="96"/>
                  </a:cubicBezTo>
                  <a:cubicBezTo>
                    <a:pt x="21" y="95"/>
                    <a:pt x="19" y="93"/>
                    <a:pt x="16" y="89"/>
                  </a:cubicBezTo>
                  <a:cubicBezTo>
                    <a:pt x="14" y="86"/>
                    <a:pt x="12" y="83"/>
                    <a:pt x="10" y="81"/>
                  </a:cubicBezTo>
                  <a:cubicBezTo>
                    <a:pt x="8" y="78"/>
                    <a:pt x="7" y="75"/>
                    <a:pt x="5" y="72"/>
                  </a:cubicBezTo>
                  <a:cubicBezTo>
                    <a:pt x="3" y="67"/>
                    <a:pt x="0" y="61"/>
                    <a:pt x="0" y="55"/>
                  </a:cubicBezTo>
                  <a:cubicBezTo>
                    <a:pt x="0" y="48"/>
                    <a:pt x="1" y="42"/>
                    <a:pt x="7" y="37"/>
                  </a:cubicBezTo>
                  <a:cubicBezTo>
                    <a:pt x="11" y="33"/>
                    <a:pt x="16" y="31"/>
                    <a:pt x="22" y="30"/>
                  </a:cubicBezTo>
                  <a:cubicBezTo>
                    <a:pt x="27" y="29"/>
                    <a:pt x="33" y="29"/>
                    <a:pt x="40" y="31"/>
                  </a:cubicBezTo>
                  <a:cubicBezTo>
                    <a:pt x="46" y="29"/>
                    <a:pt x="52" y="29"/>
                    <a:pt x="57" y="30"/>
                  </a:cubicBezTo>
                  <a:cubicBezTo>
                    <a:pt x="63" y="31"/>
                    <a:pt x="68" y="33"/>
                    <a:pt x="72" y="37"/>
                  </a:cubicBezTo>
                  <a:cubicBezTo>
                    <a:pt x="78" y="42"/>
                    <a:pt x="79" y="48"/>
                    <a:pt x="79" y="55"/>
                  </a:cubicBezTo>
                  <a:cubicBezTo>
                    <a:pt x="79" y="61"/>
                    <a:pt x="76" y="67"/>
                    <a:pt x="74" y="72"/>
                  </a:cubicBezTo>
                  <a:cubicBezTo>
                    <a:pt x="72" y="75"/>
                    <a:pt x="71" y="78"/>
                    <a:pt x="69" y="81"/>
                  </a:cubicBezTo>
                  <a:cubicBezTo>
                    <a:pt x="67" y="83"/>
                    <a:pt x="65" y="86"/>
                    <a:pt x="63" y="89"/>
                  </a:cubicBezTo>
                  <a:cubicBezTo>
                    <a:pt x="60" y="93"/>
                    <a:pt x="58" y="95"/>
                    <a:pt x="54" y="96"/>
                  </a:cubicBezTo>
                  <a:cubicBezTo>
                    <a:pt x="50" y="97"/>
                    <a:pt x="46" y="97"/>
                    <a:pt x="40" y="94"/>
                  </a:cubicBezTo>
                  <a:close/>
                  <a:moveTo>
                    <a:pt x="29" y="86"/>
                  </a:moveTo>
                  <a:cubicBezTo>
                    <a:pt x="27" y="86"/>
                    <a:pt x="26" y="84"/>
                    <a:pt x="24" y="82"/>
                  </a:cubicBezTo>
                  <a:cubicBezTo>
                    <a:pt x="22" y="80"/>
                    <a:pt x="21" y="77"/>
                    <a:pt x="19" y="75"/>
                  </a:cubicBezTo>
                  <a:cubicBezTo>
                    <a:pt x="18" y="73"/>
                    <a:pt x="17" y="71"/>
                    <a:pt x="15" y="68"/>
                  </a:cubicBezTo>
                  <a:cubicBezTo>
                    <a:pt x="13" y="64"/>
                    <a:pt x="12" y="60"/>
                    <a:pt x="11" y="56"/>
                  </a:cubicBezTo>
                  <a:cubicBezTo>
                    <a:pt x="11" y="52"/>
                    <a:pt x="12" y="48"/>
                    <a:pt x="16" y="45"/>
                  </a:cubicBezTo>
                  <a:cubicBezTo>
                    <a:pt x="18" y="42"/>
                    <a:pt x="21" y="41"/>
                    <a:pt x="25" y="40"/>
                  </a:cubicBezTo>
                  <a:cubicBezTo>
                    <a:pt x="29" y="40"/>
                    <a:pt x="34" y="40"/>
                    <a:pt x="39" y="41"/>
                  </a:cubicBezTo>
                  <a:cubicBezTo>
                    <a:pt x="40" y="41"/>
                    <a:pt x="40" y="41"/>
                    <a:pt x="40" y="41"/>
                  </a:cubicBezTo>
                  <a:cubicBezTo>
                    <a:pt x="40" y="41"/>
                    <a:pt x="40" y="41"/>
                    <a:pt x="40" y="41"/>
                  </a:cubicBezTo>
                  <a:cubicBezTo>
                    <a:pt x="45" y="40"/>
                    <a:pt x="50" y="40"/>
                    <a:pt x="54" y="40"/>
                  </a:cubicBezTo>
                  <a:cubicBezTo>
                    <a:pt x="58" y="41"/>
                    <a:pt x="61" y="42"/>
                    <a:pt x="63" y="45"/>
                  </a:cubicBezTo>
                  <a:cubicBezTo>
                    <a:pt x="67" y="48"/>
                    <a:pt x="68" y="52"/>
                    <a:pt x="68" y="56"/>
                  </a:cubicBezTo>
                  <a:cubicBezTo>
                    <a:pt x="67" y="60"/>
                    <a:pt x="66" y="64"/>
                    <a:pt x="64" y="68"/>
                  </a:cubicBezTo>
                  <a:cubicBezTo>
                    <a:pt x="62" y="71"/>
                    <a:pt x="61" y="73"/>
                    <a:pt x="60" y="75"/>
                  </a:cubicBezTo>
                  <a:cubicBezTo>
                    <a:pt x="58" y="77"/>
                    <a:pt x="57" y="80"/>
                    <a:pt x="55" y="82"/>
                  </a:cubicBezTo>
                  <a:cubicBezTo>
                    <a:pt x="53" y="84"/>
                    <a:pt x="52" y="86"/>
                    <a:pt x="50" y="86"/>
                  </a:cubicBezTo>
                  <a:cubicBezTo>
                    <a:pt x="48" y="87"/>
                    <a:pt x="45" y="86"/>
                    <a:pt x="41" y="83"/>
                  </a:cubicBezTo>
                  <a:cubicBezTo>
                    <a:pt x="40" y="83"/>
                    <a:pt x="40" y="83"/>
                    <a:pt x="40" y="83"/>
                  </a:cubicBezTo>
                  <a:cubicBezTo>
                    <a:pt x="38" y="83"/>
                    <a:pt x="38" y="83"/>
                    <a:pt x="38" y="83"/>
                  </a:cubicBezTo>
                  <a:cubicBezTo>
                    <a:pt x="34" y="86"/>
                    <a:pt x="31" y="87"/>
                    <a:pt x="29" y="86"/>
                  </a:cubicBezTo>
                  <a:close/>
                  <a:moveTo>
                    <a:pt x="43" y="15"/>
                  </a:moveTo>
                  <a:cubicBezTo>
                    <a:pt x="44" y="14"/>
                    <a:pt x="44" y="14"/>
                    <a:pt x="45" y="13"/>
                  </a:cubicBezTo>
                  <a:cubicBezTo>
                    <a:pt x="52" y="11"/>
                    <a:pt x="65" y="10"/>
                    <a:pt x="65" y="10"/>
                  </a:cubicBezTo>
                  <a:cubicBezTo>
                    <a:pt x="58" y="12"/>
                    <a:pt x="49" y="15"/>
                    <a:pt x="44" y="20"/>
                  </a:cubicBezTo>
                  <a:cubicBezTo>
                    <a:pt x="47" y="22"/>
                    <a:pt x="51" y="25"/>
                    <a:pt x="59" y="23"/>
                  </a:cubicBezTo>
                  <a:cubicBezTo>
                    <a:pt x="68" y="22"/>
                    <a:pt x="78" y="11"/>
                    <a:pt x="78" y="11"/>
                  </a:cubicBezTo>
                  <a:cubicBezTo>
                    <a:pt x="78" y="11"/>
                    <a:pt x="62" y="0"/>
                    <a:pt x="54" y="3"/>
                  </a:cubicBezTo>
                  <a:cubicBezTo>
                    <a:pt x="48" y="5"/>
                    <a:pt x="44" y="11"/>
                    <a:pt x="43" y="15"/>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Freeform 151"/>
            <p:cNvSpPr>
              <a:spLocks noEditPoints="1"/>
            </p:cNvSpPr>
            <p:nvPr/>
          </p:nvSpPr>
          <p:spPr bwMode="auto">
            <a:xfrm>
              <a:off x="7453812" y="2537454"/>
              <a:ext cx="310531" cy="388598"/>
            </a:xfrm>
            <a:custGeom>
              <a:avLst/>
              <a:gdLst>
                <a:gd name="T0" fmla="*/ 49 w 83"/>
                <a:gd name="T1" fmla="*/ 71 h 104"/>
                <a:gd name="T2" fmla="*/ 43 w 83"/>
                <a:gd name="T3" fmla="*/ 71 h 104"/>
                <a:gd name="T4" fmla="*/ 60 w 83"/>
                <a:gd name="T5" fmla="*/ 99 h 104"/>
                <a:gd name="T6" fmla="*/ 69 w 83"/>
                <a:gd name="T7" fmla="*/ 104 h 104"/>
                <a:gd name="T8" fmla="*/ 77 w 83"/>
                <a:gd name="T9" fmla="*/ 69 h 104"/>
                <a:gd name="T10" fmla="*/ 78 w 83"/>
                <a:gd name="T11" fmla="*/ 27 h 104"/>
                <a:gd name="T12" fmla="*/ 52 w 83"/>
                <a:gd name="T13" fmla="*/ 35 h 104"/>
                <a:gd name="T14" fmla="*/ 32 w 83"/>
                <a:gd name="T15" fmla="*/ 38 h 104"/>
                <a:gd name="T16" fmla="*/ 24 w 83"/>
                <a:gd name="T17" fmla="*/ 37 h 104"/>
                <a:gd name="T18" fmla="*/ 8 w 83"/>
                <a:gd name="T19" fmla="*/ 54 h 104"/>
                <a:gd name="T20" fmla="*/ 12 w 83"/>
                <a:gd name="T21" fmla="*/ 90 h 104"/>
                <a:gd name="T22" fmla="*/ 20 w 83"/>
                <a:gd name="T23" fmla="*/ 104 h 104"/>
                <a:gd name="T24" fmla="*/ 41 w 83"/>
                <a:gd name="T25" fmla="*/ 104 h 104"/>
                <a:gd name="T26" fmla="*/ 42 w 83"/>
                <a:gd name="T27" fmla="*/ 0 h 104"/>
                <a:gd name="T28" fmla="*/ 59 w 83"/>
                <a:gd name="T29" fmla="*/ 17 h 104"/>
                <a:gd name="T30" fmla="*/ 42 w 83"/>
                <a:gd name="T31" fmla="*/ 35 h 104"/>
                <a:gd name="T32" fmla="*/ 25 w 83"/>
                <a:gd name="T33" fmla="*/ 17 h 104"/>
                <a:gd name="T34" fmla="*/ 42 w 83"/>
                <a:gd name="T35" fmla="*/ 0 h 104"/>
                <a:gd name="T36" fmla="*/ 52 w 83"/>
                <a:gd name="T37" fmla="*/ 17 h 104"/>
                <a:gd name="T38" fmla="*/ 42 w 83"/>
                <a:gd name="T39" fmla="*/ 27 h 104"/>
                <a:gd name="T40" fmla="*/ 32 w 83"/>
                <a:gd name="T41" fmla="*/ 17 h 104"/>
                <a:gd name="T42" fmla="*/ 42 w 83"/>
                <a:gd name="T43" fmla="*/ 8 h 104"/>
                <a:gd name="T44" fmla="*/ 41 w 83"/>
                <a:gd name="T45" fmla="*/ 57 h 104"/>
                <a:gd name="T46" fmla="*/ 41 w 83"/>
                <a:gd name="T47" fmla="*/ 85 h 104"/>
                <a:gd name="T48" fmla="*/ 41 w 83"/>
                <a:gd name="T49" fmla="*/ 57 h 104"/>
                <a:gd name="T50" fmla="*/ 21 w 83"/>
                <a:gd name="T51" fmla="*/ 54 h 104"/>
                <a:gd name="T52" fmla="*/ 29 w 83"/>
                <a:gd name="T53" fmla="*/ 48 h 104"/>
                <a:gd name="T54" fmla="*/ 33 w 83"/>
                <a:gd name="T55" fmla="*/ 53 h 104"/>
                <a:gd name="T56" fmla="*/ 27 w 83"/>
                <a:gd name="T57" fmla="*/ 54 h 104"/>
                <a:gd name="T58" fmla="*/ 25 w 83"/>
                <a:gd name="T59" fmla="*/ 57 h 104"/>
                <a:gd name="T60" fmla="*/ 62 w 83"/>
                <a:gd name="T61" fmla="*/ 57 h 104"/>
                <a:gd name="T62" fmla="*/ 58 w 83"/>
                <a:gd name="T63" fmla="*/ 55 h 104"/>
                <a:gd name="T64" fmla="*/ 54 w 83"/>
                <a:gd name="T65" fmla="*/ 53 h 104"/>
                <a:gd name="T66" fmla="*/ 49 w 83"/>
                <a:gd name="T67" fmla="*/ 49 h 104"/>
                <a:gd name="T68" fmla="*/ 59 w 83"/>
                <a:gd name="T69" fmla="*/ 50 h 104"/>
                <a:gd name="T70" fmla="*/ 62 w 83"/>
                <a:gd name="T71" fmla="*/ 57 h 104"/>
                <a:gd name="T72" fmla="*/ 39 w 83"/>
                <a:gd name="T73" fmla="*/ 71 h 104"/>
                <a:gd name="T74" fmla="*/ 33 w 83"/>
                <a:gd name="T75" fmla="*/ 7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3" h="104">
                  <a:moveTo>
                    <a:pt x="46" y="66"/>
                  </a:moveTo>
                  <a:cubicBezTo>
                    <a:pt x="48" y="66"/>
                    <a:pt x="49" y="69"/>
                    <a:pt x="49" y="71"/>
                  </a:cubicBezTo>
                  <a:cubicBezTo>
                    <a:pt x="49" y="74"/>
                    <a:pt x="48" y="76"/>
                    <a:pt x="46" y="76"/>
                  </a:cubicBezTo>
                  <a:cubicBezTo>
                    <a:pt x="45" y="76"/>
                    <a:pt x="43" y="74"/>
                    <a:pt x="43" y="71"/>
                  </a:cubicBezTo>
                  <a:cubicBezTo>
                    <a:pt x="43" y="69"/>
                    <a:pt x="45" y="66"/>
                    <a:pt x="46" y="66"/>
                  </a:cubicBezTo>
                  <a:close/>
                  <a:moveTo>
                    <a:pt x="60" y="99"/>
                  </a:moveTo>
                  <a:cubicBezTo>
                    <a:pt x="62" y="104"/>
                    <a:pt x="62" y="104"/>
                    <a:pt x="62" y="104"/>
                  </a:cubicBezTo>
                  <a:cubicBezTo>
                    <a:pt x="69" y="104"/>
                    <a:pt x="69" y="104"/>
                    <a:pt x="69" y="104"/>
                  </a:cubicBezTo>
                  <a:cubicBezTo>
                    <a:pt x="69" y="91"/>
                    <a:pt x="69" y="91"/>
                    <a:pt x="69" y="91"/>
                  </a:cubicBezTo>
                  <a:cubicBezTo>
                    <a:pt x="74" y="85"/>
                    <a:pt x="77" y="77"/>
                    <a:pt x="77" y="69"/>
                  </a:cubicBezTo>
                  <a:cubicBezTo>
                    <a:pt x="77" y="64"/>
                    <a:pt x="76" y="59"/>
                    <a:pt x="74" y="54"/>
                  </a:cubicBezTo>
                  <a:cubicBezTo>
                    <a:pt x="80" y="48"/>
                    <a:pt x="83" y="37"/>
                    <a:pt x="78" y="27"/>
                  </a:cubicBezTo>
                  <a:cubicBezTo>
                    <a:pt x="70" y="28"/>
                    <a:pt x="63" y="32"/>
                    <a:pt x="58" y="37"/>
                  </a:cubicBezTo>
                  <a:cubicBezTo>
                    <a:pt x="57" y="36"/>
                    <a:pt x="54" y="36"/>
                    <a:pt x="52" y="35"/>
                  </a:cubicBezTo>
                  <a:cubicBezTo>
                    <a:pt x="51" y="38"/>
                    <a:pt x="51" y="38"/>
                    <a:pt x="51" y="38"/>
                  </a:cubicBezTo>
                  <a:cubicBezTo>
                    <a:pt x="44" y="37"/>
                    <a:pt x="40" y="37"/>
                    <a:pt x="32" y="38"/>
                  </a:cubicBezTo>
                  <a:cubicBezTo>
                    <a:pt x="31" y="35"/>
                    <a:pt x="31" y="35"/>
                    <a:pt x="31" y="35"/>
                  </a:cubicBezTo>
                  <a:cubicBezTo>
                    <a:pt x="29" y="35"/>
                    <a:pt x="26" y="36"/>
                    <a:pt x="24" y="37"/>
                  </a:cubicBezTo>
                  <a:cubicBezTo>
                    <a:pt x="20" y="32"/>
                    <a:pt x="12" y="28"/>
                    <a:pt x="5" y="27"/>
                  </a:cubicBezTo>
                  <a:cubicBezTo>
                    <a:pt x="0" y="37"/>
                    <a:pt x="3" y="48"/>
                    <a:pt x="8" y="54"/>
                  </a:cubicBezTo>
                  <a:cubicBezTo>
                    <a:pt x="6" y="59"/>
                    <a:pt x="5" y="63"/>
                    <a:pt x="5" y="69"/>
                  </a:cubicBezTo>
                  <a:cubicBezTo>
                    <a:pt x="5" y="77"/>
                    <a:pt x="8" y="84"/>
                    <a:pt x="12" y="90"/>
                  </a:cubicBezTo>
                  <a:cubicBezTo>
                    <a:pt x="13" y="104"/>
                    <a:pt x="13" y="104"/>
                    <a:pt x="13" y="104"/>
                  </a:cubicBezTo>
                  <a:cubicBezTo>
                    <a:pt x="20" y="104"/>
                    <a:pt x="20" y="104"/>
                    <a:pt x="20" y="104"/>
                  </a:cubicBezTo>
                  <a:cubicBezTo>
                    <a:pt x="22" y="99"/>
                    <a:pt x="22" y="99"/>
                    <a:pt x="22" y="99"/>
                  </a:cubicBezTo>
                  <a:cubicBezTo>
                    <a:pt x="27" y="102"/>
                    <a:pt x="34" y="104"/>
                    <a:pt x="41" y="104"/>
                  </a:cubicBezTo>
                  <a:cubicBezTo>
                    <a:pt x="48" y="104"/>
                    <a:pt x="55" y="102"/>
                    <a:pt x="60" y="99"/>
                  </a:cubicBezTo>
                  <a:close/>
                  <a:moveTo>
                    <a:pt x="42" y="0"/>
                  </a:moveTo>
                  <a:cubicBezTo>
                    <a:pt x="47" y="0"/>
                    <a:pt x="51" y="2"/>
                    <a:pt x="54" y="5"/>
                  </a:cubicBezTo>
                  <a:cubicBezTo>
                    <a:pt x="57" y="8"/>
                    <a:pt x="59" y="13"/>
                    <a:pt x="59" y="17"/>
                  </a:cubicBezTo>
                  <a:cubicBezTo>
                    <a:pt x="59" y="22"/>
                    <a:pt x="57" y="26"/>
                    <a:pt x="54" y="30"/>
                  </a:cubicBezTo>
                  <a:cubicBezTo>
                    <a:pt x="51" y="33"/>
                    <a:pt x="47" y="35"/>
                    <a:pt x="42" y="35"/>
                  </a:cubicBezTo>
                  <a:cubicBezTo>
                    <a:pt x="37" y="35"/>
                    <a:pt x="33" y="33"/>
                    <a:pt x="30" y="30"/>
                  </a:cubicBezTo>
                  <a:cubicBezTo>
                    <a:pt x="27" y="26"/>
                    <a:pt x="25" y="22"/>
                    <a:pt x="25" y="17"/>
                  </a:cubicBezTo>
                  <a:cubicBezTo>
                    <a:pt x="25" y="13"/>
                    <a:pt x="27" y="8"/>
                    <a:pt x="30" y="5"/>
                  </a:cubicBezTo>
                  <a:cubicBezTo>
                    <a:pt x="33" y="2"/>
                    <a:pt x="37" y="0"/>
                    <a:pt x="42" y="0"/>
                  </a:cubicBezTo>
                  <a:close/>
                  <a:moveTo>
                    <a:pt x="49" y="10"/>
                  </a:moveTo>
                  <a:cubicBezTo>
                    <a:pt x="51" y="12"/>
                    <a:pt x="52" y="15"/>
                    <a:pt x="52" y="17"/>
                  </a:cubicBezTo>
                  <a:cubicBezTo>
                    <a:pt x="52" y="20"/>
                    <a:pt x="51" y="23"/>
                    <a:pt x="49" y="24"/>
                  </a:cubicBezTo>
                  <a:cubicBezTo>
                    <a:pt x="47" y="26"/>
                    <a:pt x="45" y="27"/>
                    <a:pt x="42" y="27"/>
                  </a:cubicBezTo>
                  <a:cubicBezTo>
                    <a:pt x="39" y="27"/>
                    <a:pt x="37" y="26"/>
                    <a:pt x="35" y="24"/>
                  </a:cubicBezTo>
                  <a:cubicBezTo>
                    <a:pt x="33" y="23"/>
                    <a:pt x="32" y="20"/>
                    <a:pt x="32" y="17"/>
                  </a:cubicBezTo>
                  <a:cubicBezTo>
                    <a:pt x="32" y="15"/>
                    <a:pt x="33" y="12"/>
                    <a:pt x="35" y="10"/>
                  </a:cubicBezTo>
                  <a:cubicBezTo>
                    <a:pt x="37" y="9"/>
                    <a:pt x="39" y="8"/>
                    <a:pt x="42" y="8"/>
                  </a:cubicBezTo>
                  <a:cubicBezTo>
                    <a:pt x="45" y="8"/>
                    <a:pt x="47" y="9"/>
                    <a:pt x="49" y="10"/>
                  </a:cubicBezTo>
                  <a:close/>
                  <a:moveTo>
                    <a:pt x="41" y="57"/>
                  </a:moveTo>
                  <a:cubicBezTo>
                    <a:pt x="33" y="57"/>
                    <a:pt x="27" y="64"/>
                    <a:pt x="27" y="71"/>
                  </a:cubicBezTo>
                  <a:cubicBezTo>
                    <a:pt x="27" y="79"/>
                    <a:pt x="33" y="85"/>
                    <a:pt x="41" y="85"/>
                  </a:cubicBezTo>
                  <a:cubicBezTo>
                    <a:pt x="49" y="85"/>
                    <a:pt x="55" y="79"/>
                    <a:pt x="55" y="71"/>
                  </a:cubicBezTo>
                  <a:cubicBezTo>
                    <a:pt x="55" y="64"/>
                    <a:pt x="49" y="57"/>
                    <a:pt x="41" y="57"/>
                  </a:cubicBezTo>
                  <a:close/>
                  <a:moveTo>
                    <a:pt x="21" y="57"/>
                  </a:moveTo>
                  <a:cubicBezTo>
                    <a:pt x="21" y="56"/>
                    <a:pt x="21" y="55"/>
                    <a:pt x="21" y="54"/>
                  </a:cubicBezTo>
                  <a:cubicBezTo>
                    <a:pt x="22" y="52"/>
                    <a:pt x="23" y="51"/>
                    <a:pt x="24" y="50"/>
                  </a:cubicBezTo>
                  <a:cubicBezTo>
                    <a:pt x="26" y="49"/>
                    <a:pt x="27" y="49"/>
                    <a:pt x="29" y="48"/>
                  </a:cubicBezTo>
                  <a:cubicBezTo>
                    <a:pt x="31" y="48"/>
                    <a:pt x="32" y="49"/>
                    <a:pt x="34" y="49"/>
                  </a:cubicBezTo>
                  <a:cubicBezTo>
                    <a:pt x="33" y="53"/>
                    <a:pt x="33" y="53"/>
                    <a:pt x="33" y="53"/>
                  </a:cubicBezTo>
                  <a:cubicBezTo>
                    <a:pt x="31" y="53"/>
                    <a:pt x="30" y="53"/>
                    <a:pt x="29" y="53"/>
                  </a:cubicBezTo>
                  <a:cubicBezTo>
                    <a:pt x="28" y="53"/>
                    <a:pt x="27" y="53"/>
                    <a:pt x="27" y="54"/>
                  </a:cubicBezTo>
                  <a:cubicBezTo>
                    <a:pt x="26" y="54"/>
                    <a:pt x="26" y="54"/>
                    <a:pt x="25" y="55"/>
                  </a:cubicBezTo>
                  <a:cubicBezTo>
                    <a:pt x="25" y="56"/>
                    <a:pt x="25" y="56"/>
                    <a:pt x="25" y="57"/>
                  </a:cubicBezTo>
                  <a:cubicBezTo>
                    <a:pt x="21" y="57"/>
                    <a:pt x="21" y="57"/>
                    <a:pt x="21" y="57"/>
                  </a:cubicBezTo>
                  <a:close/>
                  <a:moveTo>
                    <a:pt x="62" y="57"/>
                  </a:moveTo>
                  <a:cubicBezTo>
                    <a:pt x="58" y="57"/>
                    <a:pt x="58" y="57"/>
                    <a:pt x="58" y="57"/>
                  </a:cubicBezTo>
                  <a:cubicBezTo>
                    <a:pt x="58" y="56"/>
                    <a:pt x="58" y="56"/>
                    <a:pt x="58" y="55"/>
                  </a:cubicBezTo>
                  <a:cubicBezTo>
                    <a:pt x="57" y="54"/>
                    <a:pt x="57" y="54"/>
                    <a:pt x="56" y="54"/>
                  </a:cubicBezTo>
                  <a:cubicBezTo>
                    <a:pt x="56" y="53"/>
                    <a:pt x="55" y="53"/>
                    <a:pt x="54" y="53"/>
                  </a:cubicBezTo>
                  <a:cubicBezTo>
                    <a:pt x="53" y="53"/>
                    <a:pt x="51" y="53"/>
                    <a:pt x="50" y="53"/>
                  </a:cubicBezTo>
                  <a:cubicBezTo>
                    <a:pt x="49" y="49"/>
                    <a:pt x="49" y="49"/>
                    <a:pt x="49" y="49"/>
                  </a:cubicBezTo>
                  <a:cubicBezTo>
                    <a:pt x="50" y="49"/>
                    <a:pt x="52" y="48"/>
                    <a:pt x="54" y="48"/>
                  </a:cubicBezTo>
                  <a:cubicBezTo>
                    <a:pt x="56" y="49"/>
                    <a:pt x="57" y="49"/>
                    <a:pt x="59" y="50"/>
                  </a:cubicBezTo>
                  <a:cubicBezTo>
                    <a:pt x="60" y="51"/>
                    <a:pt x="61" y="52"/>
                    <a:pt x="62" y="54"/>
                  </a:cubicBezTo>
                  <a:cubicBezTo>
                    <a:pt x="62" y="55"/>
                    <a:pt x="62" y="56"/>
                    <a:pt x="62" y="57"/>
                  </a:cubicBezTo>
                  <a:close/>
                  <a:moveTo>
                    <a:pt x="36" y="66"/>
                  </a:moveTo>
                  <a:cubicBezTo>
                    <a:pt x="37" y="66"/>
                    <a:pt x="39" y="69"/>
                    <a:pt x="39" y="71"/>
                  </a:cubicBezTo>
                  <a:cubicBezTo>
                    <a:pt x="39" y="74"/>
                    <a:pt x="37" y="76"/>
                    <a:pt x="36" y="76"/>
                  </a:cubicBezTo>
                  <a:cubicBezTo>
                    <a:pt x="34" y="76"/>
                    <a:pt x="33" y="74"/>
                    <a:pt x="33" y="71"/>
                  </a:cubicBezTo>
                  <a:cubicBezTo>
                    <a:pt x="33" y="69"/>
                    <a:pt x="34" y="66"/>
                    <a:pt x="36" y="66"/>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Freeform 152"/>
            <p:cNvSpPr>
              <a:spLocks noEditPoints="1"/>
            </p:cNvSpPr>
            <p:nvPr/>
          </p:nvSpPr>
          <p:spPr bwMode="auto">
            <a:xfrm>
              <a:off x="5944618" y="1978825"/>
              <a:ext cx="343494" cy="329615"/>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2" name="Freeform 153"/>
            <p:cNvSpPr>
              <a:spLocks noEditPoints="1"/>
            </p:cNvSpPr>
            <p:nvPr/>
          </p:nvSpPr>
          <p:spPr bwMode="auto">
            <a:xfrm>
              <a:off x="6875882" y="1890215"/>
              <a:ext cx="253770" cy="2480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154"/>
            <p:cNvSpPr>
              <a:spLocks noEditPoints="1"/>
            </p:cNvSpPr>
            <p:nvPr/>
          </p:nvSpPr>
          <p:spPr bwMode="auto">
            <a:xfrm>
              <a:off x="8262006" y="3187331"/>
              <a:ext cx="237999" cy="2881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Freeform 155"/>
            <p:cNvSpPr>
              <a:spLocks noEditPoints="1"/>
            </p:cNvSpPr>
            <p:nvPr/>
          </p:nvSpPr>
          <p:spPr bwMode="auto">
            <a:xfrm>
              <a:off x="3855843" y="4017374"/>
              <a:ext cx="338245" cy="424345"/>
            </a:xfrm>
            <a:custGeom>
              <a:avLst/>
              <a:gdLst>
                <a:gd name="T0" fmla="*/ 228 w 228"/>
                <a:gd name="T1" fmla="*/ 76 h 286"/>
                <a:gd name="T2" fmla="*/ 186 w 228"/>
                <a:gd name="T3" fmla="*/ 103 h 286"/>
                <a:gd name="T4" fmla="*/ 0 w 228"/>
                <a:gd name="T5" fmla="*/ 76 h 286"/>
                <a:gd name="T6" fmla="*/ 65 w 228"/>
                <a:gd name="T7" fmla="*/ 278 h 286"/>
                <a:gd name="T8" fmla="*/ 72 w 228"/>
                <a:gd name="T9" fmla="*/ 282 h 286"/>
                <a:gd name="T10" fmla="*/ 153 w 228"/>
                <a:gd name="T11" fmla="*/ 282 h 286"/>
                <a:gd name="T12" fmla="*/ 160 w 228"/>
                <a:gd name="T13" fmla="*/ 278 h 286"/>
                <a:gd name="T14" fmla="*/ 212 w 228"/>
                <a:gd name="T15" fmla="*/ 147 h 286"/>
                <a:gd name="T16" fmla="*/ 165 w 228"/>
                <a:gd name="T17" fmla="*/ 169 h 286"/>
                <a:gd name="T18" fmla="*/ 176 w 228"/>
                <a:gd name="T19" fmla="*/ 174 h 286"/>
                <a:gd name="T20" fmla="*/ 180 w 228"/>
                <a:gd name="T21" fmla="*/ 191 h 286"/>
                <a:gd name="T22" fmla="*/ 176 w 228"/>
                <a:gd name="T23" fmla="*/ 201 h 286"/>
                <a:gd name="T24" fmla="*/ 148 w 228"/>
                <a:gd name="T25" fmla="*/ 206 h 286"/>
                <a:gd name="T26" fmla="*/ 137 w 228"/>
                <a:gd name="T27" fmla="*/ 201 h 286"/>
                <a:gd name="T28" fmla="*/ 133 w 228"/>
                <a:gd name="T29" fmla="*/ 184 h 286"/>
                <a:gd name="T30" fmla="*/ 137 w 228"/>
                <a:gd name="T31" fmla="*/ 174 h 286"/>
                <a:gd name="T32" fmla="*/ 165 w 228"/>
                <a:gd name="T33" fmla="*/ 178 h 286"/>
                <a:gd name="T34" fmla="*/ 172 w 228"/>
                <a:gd name="T35" fmla="*/ 184 h 286"/>
                <a:gd name="T36" fmla="*/ 170 w 228"/>
                <a:gd name="T37" fmla="*/ 195 h 286"/>
                <a:gd name="T38" fmla="*/ 165 w 228"/>
                <a:gd name="T39" fmla="*/ 197 h 286"/>
                <a:gd name="T40" fmla="*/ 143 w 228"/>
                <a:gd name="T41" fmla="*/ 195 h 286"/>
                <a:gd name="T42" fmla="*/ 141 w 228"/>
                <a:gd name="T43" fmla="*/ 191 h 286"/>
                <a:gd name="T44" fmla="*/ 143 w 228"/>
                <a:gd name="T45" fmla="*/ 180 h 286"/>
                <a:gd name="T46" fmla="*/ 148 w 228"/>
                <a:gd name="T47" fmla="*/ 178 h 286"/>
                <a:gd name="T48" fmla="*/ 60 w 228"/>
                <a:gd name="T49" fmla="*/ 170 h 286"/>
                <a:gd name="T50" fmla="*/ 96 w 228"/>
                <a:gd name="T51" fmla="*/ 183 h 286"/>
                <a:gd name="T52" fmla="*/ 82 w 228"/>
                <a:gd name="T53" fmla="*/ 205 h 286"/>
                <a:gd name="T54" fmla="*/ 46 w 228"/>
                <a:gd name="T55" fmla="*/ 192 h 286"/>
                <a:gd name="T56" fmla="*/ 60 w 228"/>
                <a:gd name="T57" fmla="*/ 170 h 286"/>
                <a:gd name="T58" fmla="*/ 39 w 228"/>
                <a:gd name="T59" fmla="*/ 139 h 286"/>
                <a:gd name="T60" fmla="*/ 120 w 228"/>
                <a:gd name="T61" fmla="*/ 157 h 286"/>
                <a:gd name="T62" fmla="*/ 114 w 228"/>
                <a:gd name="T63" fmla="*/ 158 h 286"/>
                <a:gd name="T64" fmla="*/ 139 w 228"/>
                <a:gd name="T65" fmla="*/ 158 h 286"/>
                <a:gd name="T66" fmla="*/ 186 w 228"/>
                <a:gd name="T67" fmla="*/ 140 h 286"/>
                <a:gd name="T68" fmla="*/ 139 w 228"/>
                <a:gd name="T69" fmla="*/ 158 h 286"/>
                <a:gd name="T70" fmla="*/ 145 w 228"/>
                <a:gd name="T71" fmla="*/ 257 h 286"/>
                <a:gd name="T72" fmla="*/ 119 w 228"/>
                <a:gd name="T73" fmla="*/ 258 h 286"/>
                <a:gd name="T74" fmla="*/ 97 w 228"/>
                <a:gd name="T75" fmla="*/ 258 h 286"/>
                <a:gd name="T76" fmla="*/ 80 w 228"/>
                <a:gd name="T77" fmla="*/ 256 h 286"/>
                <a:gd name="T78" fmla="*/ 97 w 228"/>
                <a:gd name="T79" fmla="*/ 217 h 286"/>
                <a:gd name="T80" fmla="*/ 100 w 228"/>
                <a:gd name="T81" fmla="*/ 215 h 286"/>
                <a:gd name="T82" fmla="*/ 119 w 228"/>
                <a:gd name="T83" fmla="*/ 199 h 286"/>
                <a:gd name="T84" fmla="*/ 129 w 228"/>
                <a:gd name="T85" fmla="*/ 217 h 286"/>
                <a:gd name="T86" fmla="*/ 169 w 228"/>
                <a:gd name="T87" fmla="*/ 217 h 286"/>
                <a:gd name="T88" fmla="*/ 187 w 228"/>
                <a:gd name="T89" fmla="*/ 166 h 286"/>
                <a:gd name="T90" fmla="*/ 134 w 228"/>
                <a:gd name="T91" fmla="*/ 209 h 286"/>
                <a:gd name="T92" fmla="*/ 124 w 228"/>
                <a:gd name="T93" fmla="*/ 191 h 286"/>
                <a:gd name="T94" fmla="*/ 107 w 228"/>
                <a:gd name="T95" fmla="*/ 191 h 286"/>
                <a:gd name="T96" fmla="*/ 103 w 228"/>
                <a:gd name="T97" fmla="*/ 193 h 286"/>
                <a:gd name="T98" fmla="*/ 41 w 228"/>
                <a:gd name="T99" fmla="*/ 209 h 286"/>
                <a:gd name="T100" fmla="*/ 114 w 228"/>
                <a:gd name="T101" fmla="*/ 16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8" h="286">
                  <a:moveTo>
                    <a:pt x="212" y="147"/>
                  </a:moveTo>
                  <a:cubicBezTo>
                    <a:pt x="228" y="76"/>
                    <a:pt x="228" y="76"/>
                    <a:pt x="228" y="76"/>
                  </a:cubicBezTo>
                  <a:cubicBezTo>
                    <a:pt x="221" y="77"/>
                    <a:pt x="213" y="78"/>
                    <a:pt x="206" y="77"/>
                  </a:cubicBezTo>
                  <a:cubicBezTo>
                    <a:pt x="186" y="103"/>
                    <a:pt x="186" y="103"/>
                    <a:pt x="186" y="103"/>
                  </a:cubicBezTo>
                  <a:cubicBezTo>
                    <a:pt x="184" y="74"/>
                    <a:pt x="184" y="74"/>
                    <a:pt x="184" y="74"/>
                  </a:cubicBezTo>
                  <a:cubicBezTo>
                    <a:pt x="123" y="57"/>
                    <a:pt x="64" y="0"/>
                    <a:pt x="0" y="76"/>
                  </a:cubicBezTo>
                  <a:cubicBezTo>
                    <a:pt x="5" y="102"/>
                    <a:pt x="19" y="187"/>
                    <a:pt x="27" y="211"/>
                  </a:cubicBezTo>
                  <a:cubicBezTo>
                    <a:pt x="35" y="238"/>
                    <a:pt x="48" y="260"/>
                    <a:pt x="65" y="278"/>
                  </a:cubicBezTo>
                  <a:cubicBezTo>
                    <a:pt x="68" y="281"/>
                    <a:pt x="68" y="281"/>
                    <a:pt x="68" y="281"/>
                  </a:cubicBezTo>
                  <a:cubicBezTo>
                    <a:pt x="72" y="282"/>
                    <a:pt x="72" y="282"/>
                    <a:pt x="72" y="282"/>
                  </a:cubicBezTo>
                  <a:cubicBezTo>
                    <a:pt x="80" y="283"/>
                    <a:pt x="87" y="284"/>
                    <a:pt x="95" y="284"/>
                  </a:cubicBezTo>
                  <a:cubicBezTo>
                    <a:pt x="114" y="286"/>
                    <a:pt x="132" y="285"/>
                    <a:pt x="153" y="282"/>
                  </a:cubicBezTo>
                  <a:cubicBezTo>
                    <a:pt x="158" y="281"/>
                    <a:pt x="158" y="281"/>
                    <a:pt x="158" y="281"/>
                  </a:cubicBezTo>
                  <a:cubicBezTo>
                    <a:pt x="160" y="278"/>
                    <a:pt x="160" y="278"/>
                    <a:pt x="160" y="278"/>
                  </a:cubicBezTo>
                  <a:cubicBezTo>
                    <a:pt x="177" y="261"/>
                    <a:pt x="190" y="238"/>
                    <a:pt x="199" y="211"/>
                  </a:cubicBezTo>
                  <a:cubicBezTo>
                    <a:pt x="206" y="192"/>
                    <a:pt x="210" y="170"/>
                    <a:pt x="212" y="147"/>
                  </a:cubicBezTo>
                  <a:close/>
                  <a:moveTo>
                    <a:pt x="148" y="169"/>
                  </a:moveTo>
                  <a:cubicBezTo>
                    <a:pt x="165" y="169"/>
                    <a:pt x="165" y="169"/>
                    <a:pt x="165" y="169"/>
                  </a:cubicBezTo>
                  <a:cubicBezTo>
                    <a:pt x="169" y="169"/>
                    <a:pt x="173" y="171"/>
                    <a:pt x="176" y="174"/>
                  </a:cubicBezTo>
                  <a:cubicBezTo>
                    <a:pt x="176" y="174"/>
                    <a:pt x="176" y="174"/>
                    <a:pt x="176" y="174"/>
                  </a:cubicBezTo>
                  <a:cubicBezTo>
                    <a:pt x="179" y="177"/>
                    <a:pt x="180" y="180"/>
                    <a:pt x="180" y="184"/>
                  </a:cubicBezTo>
                  <a:cubicBezTo>
                    <a:pt x="180" y="191"/>
                    <a:pt x="180" y="191"/>
                    <a:pt x="180" y="191"/>
                  </a:cubicBezTo>
                  <a:cubicBezTo>
                    <a:pt x="180" y="195"/>
                    <a:pt x="179" y="199"/>
                    <a:pt x="176" y="201"/>
                  </a:cubicBezTo>
                  <a:cubicBezTo>
                    <a:pt x="176" y="201"/>
                    <a:pt x="176" y="201"/>
                    <a:pt x="176" y="201"/>
                  </a:cubicBezTo>
                  <a:cubicBezTo>
                    <a:pt x="173" y="204"/>
                    <a:pt x="169" y="206"/>
                    <a:pt x="165" y="206"/>
                  </a:cubicBezTo>
                  <a:cubicBezTo>
                    <a:pt x="148" y="206"/>
                    <a:pt x="148" y="206"/>
                    <a:pt x="148" y="206"/>
                  </a:cubicBezTo>
                  <a:cubicBezTo>
                    <a:pt x="144" y="206"/>
                    <a:pt x="140" y="204"/>
                    <a:pt x="137" y="201"/>
                  </a:cubicBezTo>
                  <a:cubicBezTo>
                    <a:pt x="137" y="201"/>
                    <a:pt x="137" y="201"/>
                    <a:pt x="137" y="201"/>
                  </a:cubicBezTo>
                  <a:cubicBezTo>
                    <a:pt x="135" y="198"/>
                    <a:pt x="133" y="195"/>
                    <a:pt x="133" y="191"/>
                  </a:cubicBezTo>
                  <a:cubicBezTo>
                    <a:pt x="133" y="184"/>
                    <a:pt x="133" y="184"/>
                    <a:pt x="133" y="184"/>
                  </a:cubicBezTo>
                  <a:cubicBezTo>
                    <a:pt x="133" y="180"/>
                    <a:pt x="135" y="177"/>
                    <a:pt x="137" y="174"/>
                  </a:cubicBezTo>
                  <a:cubicBezTo>
                    <a:pt x="137" y="174"/>
                    <a:pt x="137" y="174"/>
                    <a:pt x="137" y="174"/>
                  </a:cubicBezTo>
                  <a:cubicBezTo>
                    <a:pt x="140" y="171"/>
                    <a:pt x="144" y="169"/>
                    <a:pt x="148" y="169"/>
                  </a:cubicBezTo>
                  <a:close/>
                  <a:moveTo>
                    <a:pt x="165" y="178"/>
                  </a:moveTo>
                  <a:cubicBezTo>
                    <a:pt x="167" y="178"/>
                    <a:pt x="169" y="179"/>
                    <a:pt x="170" y="180"/>
                  </a:cubicBezTo>
                  <a:cubicBezTo>
                    <a:pt x="171" y="181"/>
                    <a:pt x="172" y="183"/>
                    <a:pt x="172" y="184"/>
                  </a:cubicBezTo>
                  <a:cubicBezTo>
                    <a:pt x="172" y="191"/>
                    <a:pt x="172" y="191"/>
                    <a:pt x="172" y="191"/>
                  </a:cubicBezTo>
                  <a:cubicBezTo>
                    <a:pt x="172" y="192"/>
                    <a:pt x="171" y="194"/>
                    <a:pt x="170" y="195"/>
                  </a:cubicBezTo>
                  <a:cubicBezTo>
                    <a:pt x="170" y="195"/>
                    <a:pt x="170" y="195"/>
                    <a:pt x="170" y="195"/>
                  </a:cubicBezTo>
                  <a:cubicBezTo>
                    <a:pt x="169" y="196"/>
                    <a:pt x="167" y="197"/>
                    <a:pt x="165" y="197"/>
                  </a:cubicBezTo>
                  <a:cubicBezTo>
                    <a:pt x="148" y="197"/>
                    <a:pt x="148" y="197"/>
                    <a:pt x="148" y="197"/>
                  </a:cubicBezTo>
                  <a:cubicBezTo>
                    <a:pt x="146" y="197"/>
                    <a:pt x="144" y="196"/>
                    <a:pt x="143" y="195"/>
                  </a:cubicBezTo>
                  <a:cubicBezTo>
                    <a:pt x="143" y="195"/>
                    <a:pt x="143" y="195"/>
                    <a:pt x="143" y="195"/>
                  </a:cubicBezTo>
                  <a:cubicBezTo>
                    <a:pt x="142" y="194"/>
                    <a:pt x="141" y="192"/>
                    <a:pt x="141" y="191"/>
                  </a:cubicBezTo>
                  <a:cubicBezTo>
                    <a:pt x="141" y="184"/>
                    <a:pt x="141" y="184"/>
                    <a:pt x="141" y="184"/>
                  </a:cubicBezTo>
                  <a:cubicBezTo>
                    <a:pt x="141" y="183"/>
                    <a:pt x="142" y="181"/>
                    <a:pt x="143" y="180"/>
                  </a:cubicBezTo>
                  <a:cubicBezTo>
                    <a:pt x="143" y="180"/>
                    <a:pt x="143" y="180"/>
                    <a:pt x="143" y="180"/>
                  </a:cubicBezTo>
                  <a:cubicBezTo>
                    <a:pt x="144" y="179"/>
                    <a:pt x="146" y="178"/>
                    <a:pt x="148" y="178"/>
                  </a:cubicBezTo>
                  <a:cubicBezTo>
                    <a:pt x="165" y="178"/>
                    <a:pt x="165" y="178"/>
                    <a:pt x="165" y="178"/>
                  </a:cubicBezTo>
                  <a:close/>
                  <a:moveTo>
                    <a:pt x="60" y="170"/>
                  </a:moveTo>
                  <a:cubicBezTo>
                    <a:pt x="82" y="170"/>
                    <a:pt x="82" y="170"/>
                    <a:pt x="82" y="170"/>
                  </a:cubicBezTo>
                  <a:cubicBezTo>
                    <a:pt x="90" y="170"/>
                    <a:pt x="96" y="176"/>
                    <a:pt x="96" y="183"/>
                  </a:cubicBezTo>
                  <a:cubicBezTo>
                    <a:pt x="96" y="192"/>
                    <a:pt x="96" y="192"/>
                    <a:pt x="96" y="192"/>
                  </a:cubicBezTo>
                  <a:cubicBezTo>
                    <a:pt x="96" y="199"/>
                    <a:pt x="90" y="205"/>
                    <a:pt x="82" y="205"/>
                  </a:cubicBezTo>
                  <a:cubicBezTo>
                    <a:pt x="60" y="205"/>
                    <a:pt x="60" y="205"/>
                    <a:pt x="60" y="205"/>
                  </a:cubicBezTo>
                  <a:cubicBezTo>
                    <a:pt x="52" y="205"/>
                    <a:pt x="46" y="199"/>
                    <a:pt x="46" y="192"/>
                  </a:cubicBezTo>
                  <a:cubicBezTo>
                    <a:pt x="46" y="183"/>
                    <a:pt x="46" y="183"/>
                    <a:pt x="46" y="183"/>
                  </a:cubicBezTo>
                  <a:cubicBezTo>
                    <a:pt x="46" y="176"/>
                    <a:pt x="52" y="170"/>
                    <a:pt x="60" y="170"/>
                  </a:cubicBezTo>
                  <a:close/>
                  <a:moveTo>
                    <a:pt x="41" y="158"/>
                  </a:moveTo>
                  <a:cubicBezTo>
                    <a:pt x="40" y="151"/>
                    <a:pt x="40" y="145"/>
                    <a:pt x="39" y="139"/>
                  </a:cubicBezTo>
                  <a:cubicBezTo>
                    <a:pt x="69" y="154"/>
                    <a:pt x="105" y="151"/>
                    <a:pt x="133" y="143"/>
                  </a:cubicBezTo>
                  <a:cubicBezTo>
                    <a:pt x="129" y="148"/>
                    <a:pt x="125" y="153"/>
                    <a:pt x="120" y="157"/>
                  </a:cubicBezTo>
                  <a:cubicBezTo>
                    <a:pt x="121" y="158"/>
                    <a:pt x="121" y="158"/>
                    <a:pt x="121" y="158"/>
                  </a:cubicBezTo>
                  <a:cubicBezTo>
                    <a:pt x="114" y="158"/>
                    <a:pt x="114" y="158"/>
                    <a:pt x="114" y="158"/>
                  </a:cubicBezTo>
                  <a:cubicBezTo>
                    <a:pt x="41" y="158"/>
                    <a:pt x="41" y="158"/>
                    <a:pt x="41" y="158"/>
                  </a:cubicBezTo>
                  <a:close/>
                  <a:moveTo>
                    <a:pt x="139" y="158"/>
                  </a:moveTo>
                  <a:cubicBezTo>
                    <a:pt x="151" y="153"/>
                    <a:pt x="164" y="145"/>
                    <a:pt x="169" y="134"/>
                  </a:cubicBezTo>
                  <a:cubicBezTo>
                    <a:pt x="173" y="133"/>
                    <a:pt x="183" y="140"/>
                    <a:pt x="186" y="140"/>
                  </a:cubicBezTo>
                  <a:cubicBezTo>
                    <a:pt x="186" y="145"/>
                    <a:pt x="185" y="151"/>
                    <a:pt x="185" y="158"/>
                  </a:cubicBezTo>
                  <a:cubicBezTo>
                    <a:pt x="139" y="158"/>
                    <a:pt x="139" y="158"/>
                    <a:pt x="139" y="158"/>
                  </a:cubicBezTo>
                  <a:close/>
                  <a:moveTo>
                    <a:pt x="169" y="217"/>
                  </a:moveTo>
                  <a:cubicBezTo>
                    <a:pt x="163" y="232"/>
                    <a:pt x="155" y="246"/>
                    <a:pt x="145" y="257"/>
                  </a:cubicBezTo>
                  <a:cubicBezTo>
                    <a:pt x="136" y="258"/>
                    <a:pt x="128" y="258"/>
                    <a:pt x="119" y="258"/>
                  </a:cubicBezTo>
                  <a:cubicBezTo>
                    <a:pt x="119" y="258"/>
                    <a:pt x="119" y="258"/>
                    <a:pt x="119" y="258"/>
                  </a:cubicBezTo>
                  <a:cubicBezTo>
                    <a:pt x="115" y="258"/>
                    <a:pt x="111" y="258"/>
                    <a:pt x="107" y="258"/>
                  </a:cubicBezTo>
                  <a:cubicBezTo>
                    <a:pt x="104" y="258"/>
                    <a:pt x="100" y="258"/>
                    <a:pt x="97" y="258"/>
                  </a:cubicBezTo>
                  <a:cubicBezTo>
                    <a:pt x="95" y="258"/>
                    <a:pt x="95" y="258"/>
                    <a:pt x="95" y="258"/>
                  </a:cubicBezTo>
                  <a:cubicBezTo>
                    <a:pt x="90" y="257"/>
                    <a:pt x="85" y="257"/>
                    <a:pt x="80" y="256"/>
                  </a:cubicBezTo>
                  <a:cubicBezTo>
                    <a:pt x="70" y="245"/>
                    <a:pt x="63" y="232"/>
                    <a:pt x="57" y="217"/>
                  </a:cubicBezTo>
                  <a:cubicBezTo>
                    <a:pt x="97" y="217"/>
                    <a:pt x="97" y="217"/>
                    <a:pt x="97" y="217"/>
                  </a:cubicBezTo>
                  <a:cubicBezTo>
                    <a:pt x="99" y="217"/>
                    <a:pt x="99" y="217"/>
                    <a:pt x="99" y="217"/>
                  </a:cubicBezTo>
                  <a:cubicBezTo>
                    <a:pt x="100" y="215"/>
                    <a:pt x="100" y="215"/>
                    <a:pt x="100" y="215"/>
                  </a:cubicBezTo>
                  <a:cubicBezTo>
                    <a:pt x="109" y="199"/>
                    <a:pt x="109" y="199"/>
                    <a:pt x="109" y="199"/>
                  </a:cubicBezTo>
                  <a:cubicBezTo>
                    <a:pt x="119" y="199"/>
                    <a:pt x="119" y="199"/>
                    <a:pt x="119" y="199"/>
                  </a:cubicBezTo>
                  <a:cubicBezTo>
                    <a:pt x="128" y="215"/>
                    <a:pt x="128" y="215"/>
                    <a:pt x="128" y="215"/>
                  </a:cubicBezTo>
                  <a:cubicBezTo>
                    <a:pt x="129" y="217"/>
                    <a:pt x="129" y="217"/>
                    <a:pt x="129" y="217"/>
                  </a:cubicBezTo>
                  <a:cubicBezTo>
                    <a:pt x="132" y="217"/>
                    <a:pt x="132" y="217"/>
                    <a:pt x="132" y="217"/>
                  </a:cubicBezTo>
                  <a:cubicBezTo>
                    <a:pt x="169" y="217"/>
                    <a:pt x="169" y="217"/>
                    <a:pt x="169" y="217"/>
                  </a:cubicBezTo>
                  <a:close/>
                  <a:moveTo>
                    <a:pt x="114" y="166"/>
                  </a:moveTo>
                  <a:cubicBezTo>
                    <a:pt x="187" y="166"/>
                    <a:pt x="187" y="166"/>
                    <a:pt x="187" y="166"/>
                  </a:cubicBezTo>
                  <a:cubicBezTo>
                    <a:pt x="187" y="209"/>
                    <a:pt x="187" y="209"/>
                    <a:pt x="187" y="209"/>
                  </a:cubicBezTo>
                  <a:cubicBezTo>
                    <a:pt x="134" y="209"/>
                    <a:pt x="134" y="209"/>
                    <a:pt x="134" y="209"/>
                  </a:cubicBezTo>
                  <a:cubicBezTo>
                    <a:pt x="125" y="193"/>
                    <a:pt x="125" y="193"/>
                    <a:pt x="125" y="193"/>
                  </a:cubicBezTo>
                  <a:cubicBezTo>
                    <a:pt x="124" y="191"/>
                    <a:pt x="124" y="191"/>
                    <a:pt x="124" y="191"/>
                  </a:cubicBezTo>
                  <a:cubicBezTo>
                    <a:pt x="121" y="191"/>
                    <a:pt x="121" y="191"/>
                    <a:pt x="121" y="191"/>
                  </a:cubicBezTo>
                  <a:cubicBezTo>
                    <a:pt x="107" y="191"/>
                    <a:pt x="107" y="191"/>
                    <a:pt x="107" y="191"/>
                  </a:cubicBezTo>
                  <a:cubicBezTo>
                    <a:pt x="105" y="191"/>
                    <a:pt x="105" y="191"/>
                    <a:pt x="105" y="191"/>
                  </a:cubicBezTo>
                  <a:cubicBezTo>
                    <a:pt x="103" y="193"/>
                    <a:pt x="103" y="193"/>
                    <a:pt x="103" y="193"/>
                  </a:cubicBezTo>
                  <a:cubicBezTo>
                    <a:pt x="94" y="209"/>
                    <a:pt x="94" y="209"/>
                    <a:pt x="94" y="209"/>
                  </a:cubicBezTo>
                  <a:cubicBezTo>
                    <a:pt x="41" y="209"/>
                    <a:pt x="41" y="209"/>
                    <a:pt x="41" y="209"/>
                  </a:cubicBezTo>
                  <a:cubicBezTo>
                    <a:pt x="41" y="166"/>
                    <a:pt x="41" y="166"/>
                    <a:pt x="41" y="166"/>
                  </a:cubicBezTo>
                  <a:lnTo>
                    <a:pt x="114" y="16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组合 44"/>
          <p:cNvGrpSpPr/>
          <p:nvPr/>
        </p:nvGrpSpPr>
        <p:grpSpPr>
          <a:xfrm>
            <a:off x="5052702" y="2447004"/>
            <a:ext cx="3409935" cy="1765852"/>
            <a:chOff x="6736936" y="3262671"/>
            <a:chExt cx="4546580" cy="2354469"/>
          </a:xfrm>
        </p:grpSpPr>
        <p:sp>
          <p:nvSpPr>
            <p:cNvPr id="46" name="Rectangle 157"/>
            <p:cNvSpPr/>
            <p:nvPr/>
          </p:nvSpPr>
          <p:spPr>
            <a:xfrm>
              <a:off x="7236785" y="3303511"/>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47" name="Rectangle 158"/>
            <p:cNvSpPr/>
            <p:nvPr/>
          </p:nvSpPr>
          <p:spPr>
            <a:xfrm>
              <a:off x="7236785" y="3303511"/>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48" name="Content Placeholder 2"/>
            <p:cNvSpPr txBox="1">
              <a:spLocks/>
            </p:cNvSpPr>
            <p:nvPr/>
          </p:nvSpPr>
          <p:spPr>
            <a:xfrm>
              <a:off x="7218588" y="3262671"/>
              <a:ext cx="716891" cy="400109"/>
            </a:xfrm>
            <a:prstGeom prst="rect">
              <a:avLst/>
            </a:prstGeom>
            <a:noFill/>
          </p:spPr>
          <p:txBody>
            <a:bodyPr vert="horz" wrap="square" lIns="91440" tIns="45720" rIns="91440" bIns="4572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50" b="1">
                  <a:solidFill>
                    <a:srgbClr val="FFFFFF"/>
                  </a:solidFill>
                  <a:latin typeface="Arial" panose="020B0604020202020204" pitchFamily="34" charset="0"/>
                  <a:ea typeface="微软雅黑" panose="020B0503020204020204" pitchFamily="34" charset="-122"/>
                  <a:cs typeface="Arial" panose="020B0604020202020204" pitchFamily="34" charset="0"/>
                </a:rPr>
                <a:t>50%</a:t>
              </a:r>
              <a:endParaRPr lang="en-US" sz="1350" b="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49" name="Rectangle 160"/>
            <p:cNvSpPr/>
            <p:nvPr/>
          </p:nvSpPr>
          <p:spPr>
            <a:xfrm>
              <a:off x="7236785" y="4783422"/>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50" name="Rectangle 161"/>
            <p:cNvSpPr/>
            <p:nvPr/>
          </p:nvSpPr>
          <p:spPr>
            <a:xfrm>
              <a:off x="7236785" y="4783422"/>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51" name="Content Placeholder 2"/>
            <p:cNvSpPr txBox="1">
              <a:spLocks/>
            </p:cNvSpPr>
            <p:nvPr/>
          </p:nvSpPr>
          <p:spPr>
            <a:xfrm>
              <a:off x="7218588" y="4743928"/>
              <a:ext cx="716891" cy="400109"/>
            </a:xfrm>
            <a:prstGeom prst="rect">
              <a:avLst/>
            </a:prstGeom>
            <a:noFill/>
          </p:spPr>
          <p:txBody>
            <a:bodyPr vert="horz" wrap="square" lIns="91440" tIns="45720" rIns="91440" bIns="4572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50" b="1" dirty="0">
                  <a:solidFill>
                    <a:srgbClr val="FFFFFF"/>
                  </a:solidFill>
                  <a:latin typeface="Arial" panose="020B0604020202020204" pitchFamily="34" charset="0"/>
                  <a:ea typeface="微软雅黑" panose="020B0503020204020204" pitchFamily="34" charset="-122"/>
                  <a:cs typeface="Arial" panose="020B0604020202020204" pitchFamily="34" charset="0"/>
                </a:rPr>
                <a:t>45%</a:t>
              </a:r>
            </a:p>
          </p:txBody>
        </p:sp>
        <p:sp>
          <p:nvSpPr>
            <p:cNvPr id="52" name="Rectangle 163"/>
            <p:cNvSpPr/>
            <p:nvPr/>
          </p:nvSpPr>
          <p:spPr>
            <a:xfrm>
              <a:off x="7236785" y="4287201"/>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53" name="Rectangle 164"/>
            <p:cNvSpPr/>
            <p:nvPr/>
          </p:nvSpPr>
          <p:spPr>
            <a:xfrm>
              <a:off x="7236785" y="4287201"/>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54" name="Content Placeholder 2"/>
            <p:cNvSpPr txBox="1">
              <a:spLocks/>
            </p:cNvSpPr>
            <p:nvPr/>
          </p:nvSpPr>
          <p:spPr>
            <a:xfrm>
              <a:off x="7218588" y="4246362"/>
              <a:ext cx="716891" cy="400109"/>
            </a:xfrm>
            <a:prstGeom prst="rect">
              <a:avLst/>
            </a:prstGeom>
            <a:noFill/>
          </p:spPr>
          <p:txBody>
            <a:bodyPr vert="horz" wrap="square" lIns="91440" tIns="45720" rIns="91440" bIns="4572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50" b="1" dirty="0">
                  <a:solidFill>
                    <a:srgbClr val="FFFFFF"/>
                  </a:solidFill>
                  <a:latin typeface="Arial" panose="020B0604020202020204" pitchFamily="34" charset="0"/>
                  <a:ea typeface="微软雅黑" panose="020B0503020204020204" pitchFamily="34" charset="-122"/>
                  <a:cs typeface="Arial" panose="020B0604020202020204" pitchFamily="34" charset="0"/>
                </a:rPr>
                <a:t>75%</a:t>
              </a:r>
            </a:p>
          </p:txBody>
        </p:sp>
        <p:sp>
          <p:nvSpPr>
            <p:cNvPr id="55" name="Rectangle 166"/>
            <p:cNvSpPr/>
            <p:nvPr/>
          </p:nvSpPr>
          <p:spPr>
            <a:xfrm>
              <a:off x="7236785" y="3791466"/>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Rectangle 167"/>
            <p:cNvSpPr/>
            <p:nvPr/>
          </p:nvSpPr>
          <p:spPr>
            <a:xfrm>
              <a:off x="7236785" y="3791466"/>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Content Placeholder 2"/>
            <p:cNvSpPr txBox="1">
              <a:spLocks/>
            </p:cNvSpPr>
            <p:nvPr/>
          </p:nvSpPr>
          <p:spPr>
            <a:xfrm>
              <a:off x="7218588" y="3750626"/>
              <a:ext cx="716891" cy="400109"/>
            </a:xfrm>
            <a:prstGeom prst="rect">
              <a:avLst/>
            </a:prstGeom>
            <a:noFill/>
          </p:spPr>
          <p:txBody>
            <a:bodyPr vert="horz" wrap="square" lIns="91440" tIns="45720" rIns="91440" bIns="4572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50" b="1" dirty="0">
                  <a:solidFill>
                    <a:srgbClr val="FFFFFF"/>
                  </a:solidFill>
                  <a:latin typeface="Arial" panose="020B0604020202020204" pitchFamily="34" charset="0"/>
                  <a:ea typeface="微软雅黑" panose="020B0503020204020204" pitchFamily="34" charset="-122"/>
                  <a:cs typeface="Arial" panose="020B0604020202020204" pitchFamily="34" charset="0"/>
                </a:rPr>
                <a:t>62%</a:t>
              </a:r>
            </a:p>
          </p:txBody>
        </p:sp>
        <p:grpSp>
          <p:nvGrpSpPr>
            <p:cNvPr id="58" name="Group 169"/>
            <p:cNvGrpSpPr/>
            <p:nvPr/>
          </p:nvGrpSpPr>
          <p:grpSpPr>
            <a:xfrm>
              <a:off x="6736936" y="3775365"/>
              <a:ext cx="331625" cy="332192"/>
              <a:chOff x="7275629" y="3973834"/>
              <a:chExt cx="464344" cy="465138"/>
            </a:xfrm>
            <a:solidFill>
              <a:schemeClr val="tx2">
                <a:lumMod val="60000"/>
                <a:lumOff val="40000"/>
              </a:schemeClr>
            </a:solidFill>
          </p:grpSpPr>
          <p:sp>
            <p:nvSpPr>
              <p:cNvPr id="77"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78"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79"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0"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1"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2"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59" name="Group 176"/>
            <p:cNvGrpSpPr/>
            <p:nvPr/>
          </p:nvGrpSpPr>
          <p:grpSpPr>
            <a:xfrm>
              <a:off x="6765786" y="4792097"/>
              <a:ext cx="281802" cy="321981"/>
              <a:chOff x="9162373" y="3045147"/>
              <a:chExt cx="406400" cy="464344"/>
            </a:xfrm>
            <a:solidFill>
              <a:schemeClr val="tx2">
                <a:lumMod val="60000"/>
                <a:lumOff val="40000"/>
              </a:schemeClr>
            </a:solidFill>
          </p:grpSpPr>
          <p:sp>
            <p:nvSpPr>
              <p:cNvPr id="73"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74"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75"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76"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60" name="Group 181"/>
            <p:cNvGrpSpPr/>
            <p:nvPr/>
          </p:nvGrpSpPr>
          <p:grpSpPr>
            <a:xfrm>
              <a:off x="6796964" y="3298324"/>
              <a:ext cx="227886" cy="332192"/>
              <a:chOff x="3582988" y="3510757"/>
              <a:chExt cx="319088" cy="465138"/>
            </a:xfrm>
            <a:solidFill>
              <a:schemeClr val="tx2">
                <a:lumMod val="60000"/>
                <a:lumOff val="40000"/>
              </a:schemeClr>
            </a:solidFill>
          </p:grpSpPr>
          <p:sp>
            <p:nvSpPr>
              <p:cNvPr id="71"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72"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61" name="Group 184"/>
            <p:cNvGrpSpPr/>
            <p:nvPr/>
          </p:nvGrpSpPr>
          <p:grpSpPr>
            <a:xfrm>
              <a:off x="6778768" y="4283731"/>
              <a:ext cx="248860" cy="332192"/>
              <a:chOff x="2639219" y="3510757"/>
              <a:chExt cx="348456" cy="465138"/>
            </a:xfrm>
            <a:solidFill>
              <a:schemeClr val="tx2">
                <a:lumMod val="60000"/>
                <a:lumOff val="40000"/>
              </a:schemeClr>
            </a:solidFill>
          </p:grpSpPr>
          <p:sp>
            <p:nvSpPr>
              <p:cNvPr id="69"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70"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sp>
          <p:nvSpPr>
            <p:cNvPr id="62" name="Rectangle 191"/>
            <p:cNvSpPr/>
            <p:nvPr/>
          </p:nvSpPr>
          <p:spPr>
            <a:xfrm>
              <a:off x="7236785" y="5257871"/>
              <a:ext cx="4046731" cy="3278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63" name="Rectangle 192"/>
            <p:cNvSpPr/>
            <p:nvPr/>
          </p:nvSpPr>
          <p:spPr>
            <a:xfrm>
              <a:off x="7236785" y="5257871"/>
              <a:ext cx="3757350" cy="32788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Content Placeholder 2"/>
            <p:cNvSpPr txBox="1">
              <a:spLocks/>
            </p:cNvSpPr>
            <p:nvPr/>
          </p:nvSpPr>
          <p:spPr>
            <a:xfrm>
              <a:off x="7218588" y="5217031"/>
              <a:ext cx="716891" cy="400109"/>
            </a:xfrm>
            <a:prstGeom prst="rect">
              <a:avLst/>
            </a:prstGeom>
            <a:noFill/>
          </p:spPr>
          <p:txBody>
            <a:bodyPr vert="horz" wrap="square" lIns="91440" tIns="45720" rIns="91440" bIns="4572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50" b="1">
                  <a:solidFill>
                    <a:srgbClr val="FFFFFF"/>
                  </a:solidFill>
                  <a:latin typeface="Arial" panose="020B0604020202020204" pitchFamily="34" charset="0"/>
                  <a:ea typeface="微软雅黑" panose="020B0503020204020204" pitchFamily="34" charset="-122"/>
                  <a:cs typeface="Arial" panose="020B0604020202020204" pitchFamily="34" charset="0"/>
                </a:rPr>
                <a:t>90%</a:t>
              </a:r>
              <a:endParaRPr lang="en-US" sz="1350" b="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65" name="Group 194"/>
            <p:cNvGrpSpPr/>
            <p:nvPr/>
          </p:nvGrpSpPr>
          <p:grpSpPr>
            <a:xfrm>
              <a:off x="6771466" y="5272327"/>
              <a:ext cx="297095" cy="317153"/>
              <a:chOff x="9159875" y="1647825"/>
              <a:chExt cx="434975" cy="464344"/>
            </a:xfrm>
            <a:solidFill>
              <a:schemeClr val="tx2">
                <a:lumMod val="60000"/>
                <a:lumOff val="40000"/>
              </a:schemeClr>
            </a:solidFill>
          </p:grpSpPr>
          <p:sp>
            <p:nvSpPr>
              <p:cNvPr id="66"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67"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68"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grpSp>
        <p:nvGrpSpPr>
          <p:cNvPr id="83" name="组合 82"/>
          <p:cNvGrpSpPr/>
          <p:nvPr/>
        </p:nvGrpSpPr>
        <p:grpSpPr>
          <a:xfrm>
            <a:off x="5030826" y="1036976"/>
            <a:ext cx="3672706" cy="1177247"/>
            <a:chOff x="7982424" y="1204817"/>
            <a:chExt cx="5437006" cy="1569662"/>
          </a:xfrm>
        </p:grpSpPr>
        <p:sp>
          <p:nvSpPr>
            <p:cNvPr id="84" name="TextBox 224"/>
            <p:cNvSpPr txBox="1"/>
            <p:nvPr/>
          </p:nvSpPr>
          <p:spPr>
            <a:xfrm>
              <a:off x="8097518" y="1204817"/>
              <a:ext cx="164025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latin typeface="微软雅黑" panose="020B0503020204020204" pitchFamily="34" charset="-122"/>
                <a:ea typeface="微软雅黑" panose="020B0503020204020204" pitchFamily="34" charset="-122"/>
                <a:cs typeface="Arial" panose="020B0604020202020204" pitchFamily="34" charset="0"/>
              </a:endParaRPr>
            </a:p>
          </p:txBody>
        </p:sp>
        <p:sp>
          <p:nvSpPr>
            <p:cNvPr id="85" name="Rectangle 261"/>
            <p:cNvSpPr/>
            <p:nvPr/>
          </p:nvSpPr>
          <p:spPr>
            <a:xfrm>
              <a:off x="7982424" y="1543372"/>
              <a:ext cx="5437006" cy="123110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a:t>
              </a:r>
              <a:endParaRPr lang="en-GB" altLang="zh-CN" sz="900">
                <a:latin typeface="微软雅黑" panose="020B0503020204020204" pitchFamily="34" charset="-122"/>
                <a:ea typeface="微软雅黑" panose="020B0503020204020204" pitchFamily="34" charset="-122"/>
                <a:cs typeface="Arial" panose="020B0604020202020204" pitchFamily="34" charset="0"/>
              </a:endParaRPr>
            </a:p>
            <a:p>
              <a:r>
                <a:rPr lang="zh-CN" altLang="en-US" sz="900">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a:t>
              </a:r>
              <a:endParaRPr lang="en-GB" altLang="zh-CN" sz="900">
                <a:latin typeface="微软雅黑" panose="020B0503020204020204" pitchFamily="34" charset="-122"/>
                <a:ea typeface="微软雅黑" panose="020B0503020204020204" pitchFamily="34" charset="-122"/>
                <a:cs typeface="Arial" panose="020B0604020202020204" pitchFamily="34" charset="0"/>
              </a:endParaRPr>
            </a:p>
            <a:p>
              <a:r>
                <a:rPr lang="zh-CN" altLang="en-US" sz="900">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a:t>
              </a:r>
              <a:endParaRPr lang="en-GB" altLang="zh-CN" sz="900">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86" name="文本框 85"/>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教学设计</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045473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500"/>
                                        <p:tgtEl>
                                          <p:spTgt spid="8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email">
            <a:lum bright="70000" contrast="-70000"/>
            <a:extLst>
              <a:ext uri="{28A0092B-C50C-407E-A947-70E740481C1C}">
                <a14:useLocalDpi xmlns:a14="http://schemas.microsoft.com/office/drawing/2010/main"/>
              </a:ext>
            </a:extLst>
          </a:blip>
          <a:srcRect/>
          <a:stretch/>
        </p:blipFill>
        <p:spPr>
          <a:xfrm>
            <a:off x="-14287" y="-309717"/>
            <a:ext cx="9286874" cy="5450777"/>
          </a:xfrm>
          <a:prstGeom prst="rect">
            <a:avLst/>
          </a:prstGeom>
        </p:spPr>
      </p:pic>
      <p:sp>
        <p:nvSpPr>
          <p:cNvPr id="36" name="等腰三角形 35"/>
          <p:cNvSpPr/>
          <p:nvPr/>
        </p:nvSpPr>
        <p:spPr>
          <a:xfrm rot="10800000">
            <a:off x="7778749" y="2425414"/>
            <a:ext cx="2129108" cy="177558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 name="等腰三角形 1"/>
          <p:cNvSpPr/>
          <p:nvPr/>
        </p:nvSpPr>
        <p:spPr>
          <a:xfrm rot="10800000">
            <a:off x="8274611" y="499139"/>
            <a:ext cx="530061" cy="45694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 name="等腰三角形 2"/>
          <p:cNvSpPr/>
          <p:nvPr/>
        </p:nvSpPr>
        <p:spPr>
          <a:xfrm>
            <a:off x="8243669" y="12720"/>
            <a:ext cx="564246" cy="48641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 name="等腰三角形 3"/>
          <p:cNvSpPr/>
          <p:nvPr/>
        </p:nvSpPr>
        <p:spPr>
          <a:xfrm rot="10800000">
            <a:off x="4844478" y="5824880"/>
            <a:ext cx="612666" cy="52816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7580394" y="5381364"/>
            <a:ext cx="1276413" cy="11003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p:nvSpPr>
        <p:spPr>
          <a:xfrm rot="10800000">
            <a:off x="10579105" y="3662028"/>
            <a:ext cx="505224" cy="43553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 name="等腰三角形 7"/>
          <p:cNvSpPr/>
          <p:nvPr/>
        </p:nvSpPr>
        <p:spPr>
          <a:xfrm rot="10800000">
            <a:off x="5513553" y="-2"/>
            <a:ext cx="1093298" cy="94249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9" name="等腰三角形 8"/>
          <p:cNvSpPr/>
          <p:nvPr/>
        </p:nvSpPr>
        <p:spPr>
          <a:xfrm rot="10800000">
            <a:off x="7203843" y="0"/>
            <a:ext cx="1340082" cy="11552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rot="10800000">
            <a:off x="6130148" y="-53521"/>
            <a:ext cx="5435867" cy="4224872"/>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a:off x="6356862" y="5212737"/>
            <a:ext cx="1266169" cy="1091525"/>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rot="10800000">
            <a:off x="3301321" y="5617711"/>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p:nvSpPr>
        <p:spPr>
          <a:xfrm rot="10800000">
            <a:off x="8514998" y="0"/>
            <a:ext cx="505224" cy="43553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5" name="等腰三角形 14"/>
          <p:cNvSpPr/>
          <p:nvPr/>
        </p:nvSpPr>
        <p:spPr>
          <a:xfrm rot="10800000">
            <a:off x="3561179" y="-6483"/>
            <a:ext cx="568911" cy="45031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6" name="等腰三角形 15"/>
          <p:cNvSpPr/>
          <p:nvPr/>
        </p:nvSpPr>
        <p:spPr>
          <a:xfrm rot="10800000">
            <a:off x="3005953" y="-1"/>
            <a:ext cx="550244" cy="43553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7" name="等腰三角形 16"/>
          <p:cNvSpPr/>
          <p:nvPr/>
        </p:nvSpPr>
        <p:spPr>
          <a:xfrm rot="10800000">
            <a:off x="4939242" y="-2"/>
            <a:ext cx="560320" cy="48303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等腰三角形 19"/>
          <p:cNvSpPr/>
          <p:nvPr/>
        </p:nvSpPr>
        <p:spPr>
          <a:xfrm>
            <a:off x="3288070" y="-16826"/>
            <a:ext cx="550244" cy="43553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4" name="等腰三角形 23"/>
          <p:cNvSpPr/>
          <p:nvPr/>
        </p:nvSpPr>
        <p:spPr>
          <a:xfrm rot="10800000">
            <a:off x="2502396" y="4257076"/>
            <a:ext cx="466189" cy="40188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p:nvSpPr>
        <p:spPr>
          <a:xfrm>
            <a:off x="-463135" y="4166548"/>
            <a:ext cx="1133264" cy="976952"/>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等腰三角形 25"/>
          <p:cNvSpPr/>
          <p:nvPr/>
        </p:nvSpPr>
        <p:spPr>
          <a:xfrm rot="10800000">
            <a:off x="-82403" y="5721279"/>
            <a:ext cx="466189" cy="389165"/>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等腰三角形 27"/>
          <p:cNvSpPr/>
          <p:nvPr/>
        </p:nvSpPr>
        <p:spPr>
          <a:xfrm>
            <a:off x="1028662" y="5963876"/>
            <a:ext cx="466189" cy="38916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等腰三角形 31"/>
          <p:cNvSpPr/>
          <p:nvPr/>
        </p:nvSpPr>
        <p:spPr>
          <a:xfrm>
            <a:off x="5287148" y="4031712"/>
            <a:ext cx="1401519" cy="1109353"/>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p:nvSpPr>
        <p:spPr>
          <a:xfrm rot="10800000">
            <a:off x="-3457855" y="2273419"/>
            <a:ext cx="2900180" cy="2959359"/>
          </a:xfrm>
          <a:prstGeom prst="triangle">
            <a:avLst/>
          </a:prstGeom>
          <a:solidFill>
            <a:srgbClr val="EA4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等腰三角形 37"/>
          <p:cNvSpPr/>
          <p:nvPr/>
        </p:nvSpPr>
        <p:spPr>
          <a:xfrm>
            <a:off x="6681524" y="4034148"/>
            <a:ext cx="1401519" cy="110935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等腰三角形 38"/>
          <p:cNvSpPr/>
          <p:nvPr/>
        </p:nvSpPr>
        <p:spPr>
          <a:xfrm rot="10800000">
            <a:off x="8968536" y="5381364"/>
            <a:ext cx="1276413" cy="11003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等腰三角形 39"/>
          <p:cNvSpPr/>
          <p:nvPr/>
        </p:nvSpPr>
        <p:spPr>
          <a:xfrm rot="10800000">
            <a:off x="7377204" y="4034148"/>
            <a:ext cx="1401519" cy="1109353"/>
          </a:xfrm>
          <a:prstGeom prst="triangle">
            <a:avLst/>
          </a:prstGeom>
          <a:solidFill>
            <a:srgbClr val="8F3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等腰三角形 40"/>
          <p:cNvSpPr/>
          <p:nvPr/>
        </p:nvSpPr>
        <p:spPr>
          <a:xfrm>
            <a:off x="7390856" y="2958006"/>
            <a:ext cx="1401519" cy="111043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等腰三角形 43"/>
          <p:cNvSpPr/>
          <p:nvPr/>
        </p:nvSpPr>
        <p:spPr>
          <a:xfrm rot="10800000">
            <a:off x="1247560" y="7205395"/>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等腰三角形 45"/>
          <p:cNvSpPr/>
          <p:nvPr/>
        </p:nvSpPr>
        <p:spPr>
          <a:xfrm rot="10800000">
            <a:off x="5987908" y="4050752"/>
            <a:ext cx="1401519" cy="1109353"/>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等腰三角形 48"/>
          <p:cNvSpPr/>
          <p:nvPr/>
        </p:nvSpPr>
        <p:spPr>
          <a:xfrm>
            <a:off x="3847689" y="4020324"/>
            <a:ext cx="1521854" cy="1116781"/>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等腰三角形 49"/>
          <p:cNvSpPr/>
          <p:nvPr/>
        </p:nvSpPr>
        <p:spPr>
          <a:xfrm rot="10800000">
            <a:off x="4628724" y="4050752"/>
            <a:ext cx="1401519" cy="1109353"/>
          </a:xfrm>
          <a:prstGeom prst="triangle">
            <a:avLst/>
          </a:prstGeom>
          <a:solidFill>
            <a:srgbClr val="8F3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等腰三角形 50"/>
          <p:cNvSpPr/>
          <p:nvPr/>
        </p:nvSpPr>
        <p:spPr>
          <a:xfrm>
            <a:off x="4587097" y="2990180"/>
            <a:ext cx="1462272" cy="1073058"/>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等腰三角形 51"/>
          <p:cNvSpPr/>
          <p:nvPr/>
        </p:nvSpPr>
        <p:spPr>
          <a:xfrm>
            <a:off x="5312087" y="1935499"/>
            <a:ext cx="1462272" cy="107305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等腰三角形 53"/>
          <p:cNvSpPr/>
          <p:nvPr/>
        </p:nvSpPr>
        <p:spPr>
          <a:xfrm>
            <a:off x="2503951" y="4658963"/>
            <a:ext cx="466189" cy="40188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等腰三角形 54"/>
          <p:cNvSpPr/>
          <p:nvPr/>
        </p:nvSpPr>
        <p:spPr>
          <a:xfrm rot="10800000">
            <a:off x="2208022" y="5561402"/>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等腰三角形 55"/>
          <p:cNvSpPr/>
          <p:nvPr/>
        </p:nvSpPr>
        <p:spPr>
          <a:xfrm rot="10800000">
            <a:off x="3278778" y="418392"/>
            <a:ext cx="568911" cy="45031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7" name="等腰三角形 56"/>
          <p:cNvSpPr/>
          <p:nvPr/>
        </p:nvSpPr>
        <p:spPr>
          <a:xfrm rot="10800000">
            <a:off x="2425176" y="1290"/>
            <a:ext cx="568911" cy="450314"/>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5" name="等腰三角形 44"/>
          <p:cNvSpPr/>
          <p:nvPr/>
        </p:nvSpPr>
        <p:spPr>
          <a:xfrm rot="10800000">
            <a:off x="5291230" y="3002221"/>
            <a:ext cx="1462272" cy="1073058"/>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8" name="等腰三角形 47"/>
          <p:cNvSpPr/>
          <p:nvPr/>
        </p:nvSpPr>
        <p:spPr>
          <a:xfrm>
            <a:off x="6004146" y="2952223"/>
            <a:ext cx="1401519" cy="1109353"/>
          </a:xfrm>
          <a:prstGeom prst="triangle">
            <a:avLst>
              <a:gd name="adj" fmla="val 53184"/>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等腰三角形 52"/>
          <p:cNvSpPr/>
          <p:nvPr/>
        </p:nvSpPr>
        <p:spPr>
          <a:xfrm rot="10800000">
            <a:off x="4557645" y="-82790"/>
            <a:ext cx="5630757" cy="4132014"/>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8" name="等腰三角形 57"/>
          <p:cNvSpPr/>
          <p:nvPr/>
        </p:nvSpPr>
        <p:spPr>
          <a:xfrm>
            <a:off x="637348" y="-2382"/>
            <a:ext cx="761010" cy="635276"/>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9" name="等腰三角形 58"/>
          <p:cNvSpPr/>
          <p:nvPr/>
        </p:nvSpPr>
        <p:spPr>
          <a:xfrm rot="10800000">
            <a:off x="1015692" y="0"/>
            <a:ext cx="761010" cy="635276"/>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等腰三角形 60"/>
          <p:cNvSpPr/>
          <p:nvPr/>
        </p:nvSpPr>
        <p:spPr>
          <a:xfrm rot="10800000">
            <a:off x="-33422" y="-1568"/>
            <a:ext cx="248357" cy="249218"/>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4" name="等腰三角形 63"/>
          <p:cNvSpPr/>
          <p:nvPr/>
        </p:nvSpPr>
        <p:spPr>
          <a:xfrm>
            <a:off x="-1710969" y="126193"/>
            <a:ext cx="761010" cy="635276"/>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5" name="等腰三角形 64"/>
          <p:cNvSpPr/>
          <p:nvPr/>
        </p:nvSpPr>
        <p:spPr>
          <a:xfrm rot="10800000">
            <a:off x="201905" y="-1"/>
            <a:ext cx="409076" cy="34148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4" name="Freeform 165"/>
          <p:cNvSpPr>
            <a:spLocks noEditPoints="1"/>
          </p:cNvSpPr>
          <p:nvPr/>
        </p:nvSpPr>
        <p:spPr bwMode="auto">
          <a:xfrm>
            <a:off x="1713895" y="5489215"/>
            <a:ext cx="260747" cy="260747"/>
          </a:xfrm>
          <a:custGeom>
            <a:avLst/>
            <a:gdLst>
              <a:gd name="T0" fmla="*/ 14 w 96"/>
              <a:gd name="T1" fmla="*/ 82 h 96"/>
              <a:gd name="T2" fmla="*/ 42 w 96"/>
              <a:gd name="T3" fmla="*/ 38 h 96"/>
              <a:gd name="T4" fmla="*/ 60 w 96"/>
              <a:gd name="T5" fmla="*/ 48 h 96"/>
              <a:gd name="T6" fmla="*/ 17 w 96"/>
              <a:gd name="T7" fmla="*/ 36 h 96"/>
              <a:gd name="T8" fmla="*/ 53 w 96"/>
              <a:gd name="T9" fmla="*/ 52 h 96"/>
              <a:gd name="T10" fmla="*/ 53 w 96"/>
              <a:gd name="T11" fmla="*/ 52 h 96"/>
              <a:gd name="T12" fmla="*/ 53 w 96"/>
              <a:gd name="T13" fmla="*/ 52 h 96"/>
              <a:gd name="T14" fmla="*/ 54 w 96"/>
              <a:gd name="T15" fmla="*/ 51 h 96"/>
              <a:gd name="T16" fmla="*/ 54 w 96"/>
              <a:gd name="T17" fmla="*/ 50 h 96"/>
              <a:gd name="T18" fmla="*/ 54 w 96"/>
              <a:gd name="T19" fmla="*/ 49 h 96"/>
              <a:gd name="T20" fmla="*/ 54 w 96"/>
              <a:gd name="T21" fmla="*/ 49 h 96"/>
              <a:gd name="T22" fmla="*/ 51 w 96"/>
              <a:gd name="T23" fmla="*/ 43 h 96"/>
              <a:gd name="T24" fmla="*/ 51 w 96"/>
              <a:gd name="T25" fmla="*/ 43 h 96"/>
              <a:gd name="T26" fmla="*/ 50 w 96"/>
              <a:gd name="T27" fmla="*/ 43 h 96"/>
              <a:gd name="T28" fmla="*/ 50 w 96"/>
              <a:gd name="T29" fmla="*/ 43 h 96"/>
              <a:gd name="T30" fmla="*/ 50 w 96"/>
              <a:gd name="T31" fmla="*/ 43 h 96"/>
              <a:gd name="T32" fmla="*/ 50 w 96"/>
              <a:gd name="T33" fmla="*/ 43 h 96"/>
              <a:gd name="T34" fmla="*/ 50 w 96"/>
              <a:gd name="T35" fmla="*/ 43 h 96"/>
              <a:gd name="T36" fmla="*/ 49 w 96"/>
              <a:gd name="T37" fmla="*/ 42 h 96"/>
              <a:gd name="T38" fmla="*/ 49 w 96"/>
              <a:gd name="T39" fmla="*/ 42 h 96"/>
              <a:gd name="T40" fmla="*/ 49 w 96"/>
              <a:gd name="T41" fmla="*/ 42 h 96"/>
              <a:gd name="T42" fmla="*/ 48 w 96"/>
              <a:gd name="T43" fmla="*/ 42 h 96"/>
              <a:gd name="T44" fmla="*/ 48 w 96"/>
              <a:gd name="T45" fmla="*/ 42 h 96"/>
              <a:gd name="T46" fmla="*/ 48 w 96"/>
              <a:gd name="T47" fmla="*/ 42 h 96"/>
              <a:gd name="T48" fmla="*/ 47 w 96"/>
              <a:gd name="T49" fmla="*/ 42 h 96"/>
              <a:gd name="T50" fmla="*/ 46 w 96"/>
              <a:gd name="T51" fmla="*/ 43 h 96"/>
              <a:gd name="T52" fmla="*/ 46 w 96"/>
              <a:gd name="T53" fmla="*/ 43 h 96"/>
              <a:gd name="T54" fmla="*/ 46 w 96"/>
              <a:gd name="T55" fmla="*/ 43 h 96"/>
              <a:gd name="T56" fmla="*/ 46 w 96"/>
              <a:gd name="T57" fmla="*/ 43 h 96"/>
              <a:gd name="T58" fmla="*/ 45 w 96"/>
              <a:gd name="T59" fmla="*/ 43 h 96"/>
              <a:gd name="T60" fmla="*/ 45 w 96"/>
              <a:gd name="T61" fmla="*/ 43 h 96"/>
              <a:gd name="T62" fmla="*/ 45 w 96"/>
              <a:gd name="T63" fmla="*/ 43 h 96"/>
              <a:gd name="T64" fmla="*/ 45 w 96"/>
              <a:gd name="T65" fmla="*/ 43 h 96"/>
              <a:gd name="T66" fmla="*/ 44 w 96"/>
              <a:gd name="T67" fmla="*/ 44 h 96"/>
              <a:gd name="T68" fmla="*/ 44 w 96"/>
              <a:gd name="T69" fmla="*/ 44 h 96"/>
              <a:gd name="T70" fmla="*/ 44 w 96"/>
              <a:gd name="T71" fmla="*/ 44 h 96"/>
              <a:gd name="T72" fmla="*/ 43 w 96"/>
              <a:gd name="T73" fmla="*/ 45 h 96"/>
              <a:gd name="T74" fmla="*/ 43 w 96"/>
              <a:gd name="T75" fmla="*/ 45 h 96"/>
              <a:gd name="T76" fmla="*/ 42 w 96"/>
              <a:gd name="T77" fmla="*/ 48 h 96"/>
              <a:gd name="T78" fmla="*/ 45 w 96"/>
              <a:gd name="T79" fmla="*/ 54 h 96"/>
              <a:gd name="T80" fmla="*/ 45 w 96"/>
              <a:gd name="T81" fmla="*/ 54 h 96"/>
              <a:gd name="T82" fmla="*/ 46 w 96"/>
              <a:gd name="T83" fmla="*/ 54 h 96"/>
              <a:gd name="T84" fmla="*/ 46 w 96"/>
              <a:gd name="T85" fmla="*/ 54 h 96"/>
              <a:gd name="T86" fmla="*/ 46 w 96"/>
              <a:gd name="T87" fmla="*/ 54 h 96"/>
              <a:gd name="T88" fmla="*/ 46 w 96"/>
              <a:gd name="T89" fmla="*/ 54 h 96"/>
              <a:gd name="T90" fmla="*/ 47 w 96"/>
              <a:gd name="T91" fmla="*/ 54 h 96"/>
              <a:gd name="T92" fmla="*/ 47 w 96"/>
              <a:gd name="T93" fmla="*/ 54 h 96"/>
              <a:gd name="T94" fmla="*/ 47 w 96"/>
              <a:gd name="T95" fmla="*/ 54 h 96"/>
              <a:gd name="T96" fmla="*/ 48 w 96"/>
              <a:gd name="T97" fmla="*/ 54 h 96"/>
              <a:gd name="T98" fmla="*/ 48 w 96"/>
              <a:gd name="T99" fmla="*/ 54 h 96"/>
              <a:gd name="T100" fmla="*/ 49 w 96"/>
              <a:gd name="T101" fmla="*/ 54 h 96"/>
              <a:gd name="T102" fmla="*/ 49 w 96"/>
              <a:gd name="T103" fmla="*/ 54 h 96"/>
              <a:gd name="T104" fmla="*/ 49 w 96"/>
              <a:gd name="T105" fmla="*/ 54 h 96"/>
              <a:gd name="T106" fmla="*/ 50 w 96"/>
              <a:gd name="T107" fmla="*/ 54 h 96"/>
              <a:gd name="T108" fmla="*/ 50 w 96"/>
              <a:gd name="T109" fmla="*/ 54 h 96"/>
              <a:gd name="T110" fmla="*/ 51 w 96"/>
              <a:gd name="T111" fmla="*/ 54 h 96"/>
              <a:gd name="T112" fmla="*/ 51 w 96"/>
              <a:gd name="T113" fmla="*/ 54 h 96"/>
              <a:gd name="T114" fmla="*/ 51 w 96"/>
              <a:gd name="T115" fmla="*/ 53 h 96"/>
              <a:gd name="T116" fmla="*/ 52 w 96"/>
              <a:gd name="T117" fmla="*/ 53 h 96"/>
              <a:gd name="T118" fmla="*/ 52 w 96"/>
              <a:gd name="T119" fmla="*/ 53 h 96"/>
              <a:gd name="T120" fmla="*/ 52 w 96"/>
              <a:gd name="T121" fmla="*/ 53 h 96"/>
              <a:gd name="T122" fmla="*/ 48 w 96"/>
              <a:gd name="T123"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48" y="0"/>
                </a:moveTo>
                <a:cubicBezTo>
                  <a:pt x="61" y="0"/>
                  <a:pt x="73" y="6"/>
                  <a:pt x="82" y="14"/>
                </a:cubicBezTo>
                <a:cubicBezTo>
                  <a:pt x="91" y="23"/>
                  <a:pt x="96" y="35"/>
                  <a:pt x="96" y="48"/>
                </a:cubicBezTo>
                <a:cubicBezTo>
                  <a:pt x="96" y="62"/>
                  <a:pt x="91" y="74"/>
                  <a:pt x="82" y="82"/>
                </a:cubicBezTo>
                <a:cubicBezTo>
                  <a:pt x="73" y="91"/>
                  <a:pt x="61" y="96"/>
                  <a:pt x="48" y="96"/>
                </a:cubicBezTo>
                <a:cubicBezTo>
                  <a:pt x="35" y="96"/>
                  <a:pt x="23" y="91"/>
                  <a:pt x="14" y="82"/>
                </a:cubicBezTo>
                <a:cubicBezTo>
                  <a:pt x="5" y="74"/>
                  <a:pt x="0" y="62"/>
                  <a:pt x="0" y="48"/>
                </a:cubicBezTo>
                <a:cubicBezTo>
                  <a:pt x="0" y="35"/>
                  <a:pt x="5" y="23"/>
                  <a:pt x="14" y="14"/>
                </a:cubicBezTo>
                <a:cubicBezTo>
                  <a:pt x="23" y="6"/>
                  <a:pt x="35" y="0"/>
                  <a:pt x="48" y="0"/>
                </a:cubicBezTo>
                <a:close/>
                <a:moveTo>
                  <a:pt x="17" y="36"/>
                </a:moveTo>
                <a:cubicBezTo>
                  <a:pt x="22" y="27"/>
                  <a:pt x="30" y="22"/>
                  <a:pt x="38" y="21"/>
                </a:cubicBezTo>
                <a:cubicBezTo>
                  <a:pt x="42" y="38"/>
                  <a:pt x="42" y="38"/>
                  <a:pt x="42" y="38"/>
                </a:cubicBezTo>
                <a:cubicBezTo>
                  <a:pt x="38" y="40"/>
                  <a:pt x="36" y="44"/>
                  <a:pt x="36" y="48"/>
                </a:cubicBezTo>
                <a:cubicBezTo>
                  <a:pt x="36" y="54"/>
                  <a:pt x="41" y="59"/>
                  <a:pt x="46" y="60"/>
                </a:cubicBezTo>
                <a:cubicBezTo>
                  <a:pt x="48" y="66"/>
                  <a:pt x="48" y="66"/>
                  <a:pt x="48" y="66"/>
                </a:cubicBezTo>
                <a:cubicBezTo>
                  <a:pt x="61" y="61"/>
                  <a:pt x="61" y="61"/>
                  <a:pt x="61" y="61"/>
                </a:cubicBezTo>
                <a:cubicBezTo>
                  <a:pt x="58" y="55"/>
                  <a:pt x="58" y="55"/>
                  <a:pt x="58" y="55"/>
                </a:cubicBezTo>
                <a:cubicBezTo>
                  <a:pt x="59" y="53"/>
                  <a:pt x="60" y="51"/>
                  <a:pt x="60" y="48"/>
                </a:cubicBezTo>
                <a:cubicBezTo>
                  <a:pt x="60" y="42"/>
                  <a:pt x="55" y="36"/>
                  <a:pt x="48" y="36"/>
                </a:cubicBezTo>
                <a:cubicBezTo>
                  <a:pt x="48" y="36"/>
                  <a:pt x="48" y="36"/>
                  <a:pt x="47" y="36"/>
                </a:cubicBezTo>
                <a:cubicBezTo>
                  <a:pt x="39" y="21"/>
                  <a:pt x="39" y="21"/>
                  <a:pt x="39" y="21"/>
                </a:cubicBezTo>
                <a:cubicBezTo>
                  <a:pt x="53" y="20"/>
                  <a:pt x="68" y="30"/>
                  <a:pt x="69" y="50"/>
                </a:cubicBezTo>
                <a:cubicBezTo>
                  <a:pt x="74" y="50"/>
                  <a:pt x="77" y="50"/>
                  <a:pt x="82" y="50"/>
                </a:cubicBezTo>
                <a:cubicBezTo>
                  <a:pt x="81" y="10"/>
                  <a:pt x="28" y="1"/>
                  <a:pt x="17" y="36"/>
                </a:cubicBezTo>
                <a:close/>
                <a:moveTo>
                  <a:pt x="52" y="53"/>
                </a:moveTo>
                <a:cubicBezTo>
                  <a:pt x="52" y="53"/>
                  <a:pt x="52" y="53"/>
                  <a:pt x="52" y="53"/>
                </a:cubicBezTo>
                <a:cubicBezTo>
                  <a:pt x="52" y="52"/>
                  <a:pt x="52" y="52"/>
                  <a:pt x="52"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1"/>
                  <a:pt x="53" y="51"/>
                  <a:pt x="53" y="51"/>
                </a:cubicBezTo>
                <a:cubicBezTo>
                  <a:pt x="53" y="51"/>
                  <a:pt x="53" y="51"/>
                  <a:pt x="53" y="51"/>
                </a:cubicBezTo>
                <a:cubicBezTo>
                  <a:pt x="53" y="51"/>
                  <a:pt x="53" y="51"/>
                  <a:pt x="53" y="51"/>
                </a:cubicBezTo>
                <a:cubicBezTo>
                  <a:pt x="53" y="51"/>
                  <a:pt x="54" y="51"/>
                  <a:pt x="54" y="51"/>
                </a:cubicBezTo>
                <a:cubicBezTo>
                  <a:pt x="54" y="51"/>
                  <a:pt x="54" y="51"/>
                  <a:pt x="54" y="51"/>
                </a:cubicBezTo>
                <a:cubicBezTo>
                  <a:pt x="54" y="51"/>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8"/>
                  <a:pt x="54" y="48"/>
                </a:cubicBezTo>
                <a:cubicBezTo>
                  <a:pt x="54" y="46"/>
                  <a:pt x="53" y="44"/>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3"/>
                </a:cubicBezTo>
                <a:cubicBezTo>
                  <a:pt x="47" y="43"/>
                  <a:pt x="47" y="43"/>
                  <a:pt x="47" y="43"/>
                </a:cubicBezTo>
                <a:cubicBezTo>
                  <a:pt x="47" y="43"/>
                  <a:pt x="47" y="43"/>
                  <a:pt x="47"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3" y="44"/>
                  <a:pt x="43" y="44"/>
                  <a:pt x="43" y="44"/>
                </a:cubicBezTo>
                <a:cubicBezTo>
                  <a:pt x="43" y="44"/>
                  <a:pt x="43" y="44"/>
                  <a:pt x="43" y="44"/>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2" y="46"/>
                  <a:pt x="42" y="47"/>
                  <a:pt x="42" y="48"/>
                </a:cubicBezTo>
                <a:cubicBezTo>
                  <a:pt x="42" y="51"/>
                  <a:pt x="43" y="52"/>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3"/>
                  <a:pt x="51" y="53"/>
                  <a:pt x="51" y="53"/>
                </a:cubicBezTo>
                <a:cubicBezTo>
                  <a:pt x="51" y="53"/>
                  <a:pt x="51" y="53"/>
                  <a:pt x="51" y="53"/>
                </a:cubicBezTo>
                <a:cubicBezTo>
                  <a:pt x="51" y="53"/>
                  <a:pt x="51" y="53"/>
                  <a:pt x="51" y="53"/>
                </a:cubicBezTo>
                <a:cubicBezTo>
                  <a:pt x="51" y="53"/>
                  <a:pt x="51" y="53"/>
                  <a:pt x="51"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lose/>
                <a:moveTo>
                  <a:pt x="76" y="20"/>
                </a:moveTo>
                <a:cubicBezTo>
                  <a:pt x="69" y="13"/>
                  <a:pt x="59" y="9"/>
                  <a:pt x="48" y="9"/>
                </a:cubicBezTo>
                <a:cubicBezTo>
                  <a:pt x="37" y="9"/>
                  <a:pt x="27" y="13"/>
                  <a:pt x="20" y="20"/>
                </a:cubicBezTo>
                <a:cubicBezTo>
                  <a:pt x="13" y="28"/>
                  <a:pt x="8" y="37"/>
                  <a:pt x="8" y="48"/>
                </a:cubicBezTo>
                <a:cubicBezTo>
                  <a:pt x="8" y="59"/>
                  <a:pt x="13" y="69"/>
                  <a:pt x="20" y="76"/>
                </a:cubicBezTo>
                <a:cubicBezTo>
                  <a:pt x="27" y="84"/>
                  <a:pt x="37" y="88"/>
                  <a:pt x="48" y="88"/>
                </a:cubicBezTo>
                <a:cubicBezTo>
                  <a:pt x="59" y="88"/>
                  <a:pt x="69" y="84"/>
                  <a:pt x="76" y="76"/>
                </a:cubicBezTo>
                <a:cubicBezTo>
                  <a:pt x="83" y="69"/>
                  <a:pt x="88" y="59"/>
                  <a:pt x="88" y="48"/>
                </a:cubicBezTo>
                <a:cubicBezTo>
                  <a:pt x="88" y="37"/>
                  <a:pt x="83" y="28"/>
                  <a:pt x="76"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矩形 87"/>
          <p:cNvSpPr/>
          <p:nvPr/>
        </p:nvSpPr>
        <p:spPr>
          <a:xfrm>
            <a:off x="200545" y="1623998"/>
            <a:ext cx="286343" cy="793414"/>
          </a:xfrm>
          <a:prstGeom prst="rect">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9" name="文本框 88"/>
          <p:cNvSpPr txBox="1"/>
          <p:nvPr/>
        </p:nvSpPr>
        <p:spPr>
          <a:xfrm>
            <a:off x="979777" y="2525931"/>
            <a:ext cx="2262158" cy="715581"/>
          </a:xfrm>
          <a:prstGeom prst="rect">
            <a:avLst/>
          </a:prstGeom>
          <a:noFill/>
        </p:spPr>
        <p:txBody>
          <a:bodyPr wrap="none" rtlCol="0">
            <a:spAutoFit/>
          </a:bodyPr>
          <a:lstStyle/>
          <a:p>
            <a:r>
              <a:rPr lang="zh-CN" altLang="en-US" sz="4050" b="1" smtClean="0">
                <a:solidFill>
                  <a:srgbClr val="C00000"/>
                </a:solidFill>
                <a:latin typeface="微软雅黑" panose="020B0503020204020204" pitchFamily="34" charset="-122"/>
                <a:ea typeface="微软雅黑" panose="020B0503020204020204" pitchFamily="34" charset="-122"/>
              </a:rPr>
              <a:t>教学过程</a:t>
            </a:r>
            <a:endParaRPr lang="zh-CN" altLang="en-US" sz="4050" b="1" dirty="0">
              <a:solidFill>
                <a:srgbClr val="C00000"/>
              </a:solidFill>
              <a:latin typeface="微软雅黑" panose="020B0503020204020204" pitchFamily="34" charset="-122"/>
              <a:ea typeface="微软雅黑" panose="020B0503020204020204" pitchFamily="34" charset="-122"/>
            </a:endParaRPr>
          </a:p>
        </p:txBody>
      </p:sp>
      <p:sp>
        <p:nvSpPr>
          <p:cNvPr id="101" name="等腰三角形 100"/>
          <p:cNvSpPr/>
          <p:nvPr/>
        </p:nvSpPr>
        <p:spPr>
          <a:xfrm rot="10800000">
            <a:off x="6660199" y="3002990"/>
            <a:ext cx="1462272" cy="107305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 name="等腰三角形 4"/>
          <p:cNvSpPr/>
          <p:nvPr/>
        </p:nvSpPr>
        <p:spPr>
          <a:xfrm>
            <a:off x="8024298" y="-635621"/>
            <a:ext cx="6736037" cy="5806931"/>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6" name="文本框 85"/>
          <p:cNvSpPr txBox="1"/>
          <p:nvPr/>
        </p:nvSpPr>
        <p:spPr>
          <a:xfrm>
            <a:off x="675270" y="1703695"/>
            <a:ext cx="3577454" cy="715581"/>
          </a:xfrm>
          <a:prstGeom prst="rect">
            <a:avLst/>
          </a:prstGeom>
          <a:noFill/>
        </p:spPr>
        <p:txBody>
          <a:bodyPr wrap="none" rtlCol="0">
            <a:spAutoFit/>
          </a:bodyPr>
          <a:lstStyle/>
          <a:p>
            <a:r>
              <a:rPr lang="en-US" altLang="zh-CN" sz="4050" b="1" smtClean="0">
                <a:solidFill>
                  <a:srgbClr val="006F57"/>
                </a:solidFill>
                <a:latin typeface="微软雅黑" panose="020B0503020204020204" pitchFamily="34" charset="-122"/>
                <a:ea typeface="微软雅黑" panose="020B0503020204020204" pitchFamily="34" charset="-122"/>
              </a:rPr>
              <a:t>PART  </a:t>
            </a:r>
            <a:r>
              <a:rPr lang="en-US" altLang="zh-CN" sz="4050" b="1" smtClean="0">
                <a:solidFill>
                  <a:srgbClr val="EEAD4A"/>
                </a:solidFill>
                <a:latin typeface="微软雅黑" panose="020B0503020204020204" pitchFamily="34" charset="-122"/>
                <a:ea typeface="微软雅黑" panose="020B0503020204020204" pitchFamily="34" charset="-122"/>
              </a:rPr>
              <a:t>THREE</a:t>
            </a:r>
            <a:endParaRPr lang="zh-CN" altLang="en-US" sz="4050" b="1"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443024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fade">
                                      <p:cBhvr>
                                        <p:cTn id="25" dur="500"/>
                                        <p:tgtEl>
                                          <p:spTgt spid="5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500"/>
                                        <p:tgtEl>
                                          <p:spTgt spid="41"/>
                                        </p:tgtEl>
                                      </p:cBhvr>
                                    </p:animEffect>
                                  </p:childTnLst>
                                </p:cTn>
                              </p:par>
                            </p:childTnLst>
                          </p:cTn>
                        </p:par>
                        <p:par>
                          <p:cTn id="67" fill="hold">
                            <p:stCondLst>
                              <p:cond delay="1500"/>
                            </p:stCondLst>
                            <p:childTnLst>
                              <p:par>
                                <p:cTn id="68" presetID="10" presetClass="entr" presetSubtype="0"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500"/>
                                        <p:tgtEl>
                                          <p:spTgt spid="5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500"/>
                                        <p:tgtEl>
                                          <p:spTgt spid="4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500"/>
                                        <p:tgtEl>
                                          <p:spTgt spid="53"/>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fade">
                                      <p:cBhvr>
                                        <p:cTn id="85" dur="500"/>
                                        <p:tgtEl>
                                          <p:spTgt spid="10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fade">
                                      <p:cBhvr>
                                        <p:cTn id="88" dur="500"/>
                                        <p:tgtEl>
                                          <p:spTgt spid="49"/>
                                        </p:tgtEl>
                                      </p:cBhvr>
                                    </p:animEffect>
                                  </p:childTnLst>
                                </p:cTn>
                              </p:par>
                            </p:childTnLst>
                          </p:cTn>
                        </p:par>
                        <p:par>
                          <p:cTn id="89" fill="hold">
                            <p:stCondLst>
                              <p:cond delay="2000"/>
                            </p:stCondLst>
                            <p:childTnLst>
                              <p:par>
                                <p:cTn id="90" presetID="10" presetClass="entr" presetSubtype="0"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fade">
                                      <p:cBhvr>
                                        <p:cTn id="95" dur="500"/>
                                        <p:tgtEl>
                                          <p:spTgt spid="5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fade">
                                      <p:cBhvr>
                                        <p:cTn id="98" dur="500"/>
                                        <p:tgtEl>
                                          <p:spTgt spid="46"/>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fade">
                                      <p:cBhvr>
                                        <p:cTn id="104" dur="500"/>
                                        <p:tgtEl>
                                          <p:spTgt spid="4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fade">
                                      <p:cBhvr>
                                        <p:cTn id="107" dur="500"/>
                                        <p:tgtEl>
                                          <p:spTgt spid="5"/>
                                        </p:tgtEl>
                                      </p:cBhvr>
                                    </p:animEffect>
                                  </p:childTnLst>
                                </p:cTn>
                              </p:par>
                            </p:childTnLst>
                          </p:cTn>
                        </p:par>
                        <p:par>
                          <p:cTn id="108" fill="hold">
                            <p:stCondLst>
                              <p:cond delay="2500"/>
                            </p:stCondLst>
                            <p:childTnLst>
                              <p:par>
                                <p:cTn id="109" presetID="10" presetClass="entr" presetSubtype="0" fill="hold" grpId="0" nodeType="afterEffect">
                                  <p:stCondLst>
                                    <p:cond delay="0"/>
                                  </p:stCondLst>
                                  <p:childTnLst>
                                    <p:set>
                                      <p:cBhvr>
                                        <p:cTn id="110" dur="1" fill="hold">
                                          <p:stCondLst>
                                            <p:cond delay="0"/>
                                          </p:stCondLst>
                                        </p:cTn>
                                        <p:tgtEl>
                                          <p:spTgt spid="88"/>
                                        </p:tgtEl>
                                        <p:attrNameLst>
                                          <p:attrName>style.visibility</p:attrName>
                                        </p:attrNameLst>
                                      </p:cBhvr>
                                      <p:to>
                                        <p:strVal val="visible"/>
                                      </p:to>
                                    </p:set>
                                    <p:animEffect transition="in" filter="fade">
                                      <p:cBhvr>
                                        <p:cTn id="111" dur="500"/>
                                        <p:tgtEl>
                                          <p:spTgt spid="88"/>
                                        </p:tgtEl>
                                      </p:cBhvr>
                                    </p:animEffect>
                                  </p:childTnLst>
                                </p:cTn>
                              </p:par>
                            </p:childTnLst>
                          </p:cTn>
                        </p:par>
                        <p:par>
                          <p:cTn id="112" fill="hold">
                            <p:stCondLst>
                              <p:cond delay="3000"/>
                            </p:stCondLst>
                            <p:childTnLst>
                              <p:par>
                                <p:cTn id="113" presetID="10" presetClass="entr" presetSubtype="0" fill="hold" grpId="0" nodeType="afterEffect">
                                  <p:stCondLst>
                                    <p:cond delay="0"/>
                                  </p:stCondLst>
                                  <p:childTnLst>
                                    <p:set>
                                      <p:cBhvr>
                                        <p:cTn id="114" dur="1" fill="hold">
                                          <p:stCondLst>
                                            <p:cond delay="0"/>
                                          </p:stCondLst>
                                        </p:cTn>
                                        <p:tgtEl>
                                          <p:spTgt spid="86"/>
                                        </p:tgtEl>
                                        <p:attrNameLst>
                                          <p:attrName>style.visibility</p:attrName>
                                        </p:attrNameLst>
                                      </p:cBhvr>
                                      <p:to>
                                        <p:strVal val="visible"/>
                                      </p:to>
                                    </p:set>
                                    <p:animEffect transition="in" filter="fade">
                                      <p:cBhvr>
                                        <p:cTn id="115" dur="500"/>
                                        <p:tgtEl>
                                          <p:spTgt spid="86"/>
                                        </p:tgtEl>
                                      </p:cBhvr>
                                    </p:animEffect>
                                  </p:childTnLst>
                                </p:cTn>
                              </p:par>
                            </p:childTnLst>
                          </p:cTn>
                        </p:par>
                        <p:par>
                          <p:cTn id="116" fill="hold">
                            <p:stCondLst>
                              <p:cond delay="3500"/>
                            </p:stCondLst>
                            <p:childTnLst>
                              <p:par>
                                <p:cTn id="117" presetID="10" presetClass="entr" presetSubtype="0" fill="hold" grpId="0" nodeType="afterEffect">
                                  <p:stCondLst>
                                    <p:cond delay="0"/>
                                  </p:stCondLst>
                                  <p:childTnLst>
                                    <p:set>
                                      <p:cBhvr>
                                        <p:cTn id="118" dur="1" fill="hold">
                                          <p:stCondLst>
                                            <p:cond delay="0"/>
                                          </p:stCondLst>
                                        </p:cTn>
                                        <p:tgtEl>
                                          <p:spTgt spid="89"/>
                                        </p:tgtEl>
                                        <p:attrNameLst>
                                          <p:attrName>style.visibility</p:attrName>
                                        </p:attrNameLst>
                                      </p:cBhvr>
                                      <p:to>
                                        <p:strVal val="visible"/>
                                      </p:to>
                                    </p:set>
                                    <p:animEffect transition="in" filter="fade">
                                      <p:cBhvr>
                                        <p:cTn id="11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2" grpId="0" animBg="1"/>
      <p:bldP spid="3" grpId="0" animBg="1"/>
      <p:bldP spid="8" grpId="0" animBg="1"/>
      <p:bldP spid="9" grpId="0" animBg="1"/>
      <p:bldP spid="13" grpId="0" animBg="1"/>
      <p:bldP spid="15" grpId="0" animBg="1"/>
      <p:bldP spid="16" grpId="0" animBg="1"/>
      <p:bldP spid="17" grpId="0" animBg="1"/>
      <p:bldP spid="20" grpId="0" animBg="1"/>
      <p:bldP spid="24" grpId="0" animBg="1"/>
      <p:bldP spid="25" grpId="0" animBg="1"/>
      <p:bldP spid="32" grpId="0" animBg="1"/>
      <p:bldP spid="38" grpId="0" animBg="1"/>
      <p:bldP spid="40" grpId="0" animBg="1"/>
      <p:bldP spid="41" grpId="0" animBg="1"/>
      <p:bldP spid="46" grpId="0" animBg="1"/>
      <p:bldP spid="49" grpId="0" animBg="1"/>
      <p:bldP spid="50" grpId="0" animBg="1"/>
      <p:bldP spid="51" grpId="0" animBg="1"/>
      <p:bldP spid="52" grpId="0" animBg="1"/>
      <p:bldP spid="54" grpId="0" animBg="1"/>
      <p:bldP spid="56" grpId="0" animBg="1"/>
      <p:bldP spid="57" grpId="0" animBg="1"/>
      <p:bldP spid="45" grpId="0" animBg="1"/>
      <p:bldP spid="48" grpId="0" animBg="1"/>
      <p:bldP spid="53" grpId="0" animBg="1"/>
      <p:bldP spid="58" grpId="0" animBg="1"/>
      <p:bldP spid="59" grpId="0" animBg="1"/>
      <p:bldP spid="61" grpId="0" animBg="1"/>
      <p:bldP spid="65" grpId="0" animBg="1"/>
      <p:bldP spid="88" grpId="0" animBg="1"/>
      <p:bldP spid="89" grpId="0"/>
      <p:bldP spid="101" grpId="0" animBg="1"/>
      <p:bldP spid="5" grpId="0" animBg="1"/>
      <p:bldP spid="8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a:spLocks/>
          </p:cNvSpPr>
          <p:nvPr/>
        </p:nvSpPr>
        <p:spPr bwMode="auto">
          <a:xfrm flipH="1">
            <a:off x="4322932" y="2585347"/>
            <a:ext cx="914474" cy="1468909"/>
          </a:xfrm>
          <a:custGeom>
            <a:avLst/>
            <a:gdLst>
              <a:gd name="connsiteX0" fmla="*/ 759198 w 1653886"/>
              <a:gd name="connsiteY0" fmla="*/ 850 h 2656618"/>
              <a:gd name="connsiteX1" fmla="*/ 763881 w 1653886"/>
              <a:gd name="connsiteY1" fmla="*/ 488839 h 2656618"/>
              <a:gd name="connsiteX2" fmla="*/ 459348 w 1653886"/>
              <a:gd name="connsiteY2" fmla="*/ 298375 h 2656618"/>
              <a:gd name="connsiteX3" fmla="*/ 233486 w 1653886"/>
              <a:gd name="connsiteY3" fmla="*/ 125688 h 2656618"/>
              <a:gd name="connsiteX4" fmla="*/ 502490 w 1653886"/>
              <a:gd name="connsiteY4" fmla="*/ 735172 h 2656618"/>
              <a:gd name="connsiteX5" fmla="*/ 55842 w 1653886"/>
              <a:gd name="connsiteY5" fmla="*/ 326310 h 2656618"/>
              <a:gd name="connsiteX6" fmla="*/ 48228 w 1653886"/>
              <a:gd name="connsiteY6" fmla="*/ 514234 h 2656618"/>
              <a:gd name="connsiteX7" fmla="*/ 411130 w 1653886"/>
              <a:gd name="connsiteY7" fmla="*/ 930715 h 2656618"/>
              <a:gd name="connsiteX8" fmla="*/ 65993 w 1653886"/>
              <a:gd name="connsiteY8" fmla="*/ 750409 h 2656618"/>
              <a:gd name="connsiteX9" fmla="*/ 170042 w 1653886"/>
              <a:gd name="connsiteY9" fmla="*/ 981505 h 2656618"/>
              <a:gd name="connsiteX10" fmla="*/ 723277 w 1653886"/>
              <a:gd name="connsiteY10" fmla="*/ 1641780 h 2656618"/>
              <a:gd name="connsiteX11" fmla="*/ 671256 w 1653886"/>
              <a:gd name="connsiteY11" fmla="*/ 2645894 h 2656618"/>
              <a:gd name="connsiteX12" fmla="*/ 670238 w 1653886"/>
              <a:gd name="connsiteY12" fmla="*/ 2656618 h 2656618"/>
              <a:gd name="connsiteX13" fmla="*/ 1288826 w 1653886"/>
              <a:gd name="connsiteY13" fmla="*/ 2656618 h 2656618"/>
              <a:gd name="connsiteX14" fmla="*/ 1277268 w 1653886"/>
              <a:gd name="connsiteY14" fmla="*/ 2583272 h 2656618"/>
              <a:gd name="connsiteX15" fmla="*/ 1266361 w 1653886"/>
              <a:gd name="connsiteY15" fmla="*/ 1331959 h 2656618"/>
              <a:gd name="connsiteX16" fmla="*/ 1652103 w 1653886"/>
              <a:gd name="connsiteY16" fmla="*/ 430430 h 2656618"/>
              <a:gd name="connsiteX17" fmla="*/ 1459232 w 1653886"/>
              <a:gd name="connsiteY17" fmla="*/ 471062 h 2656618"/>
              <a:gd name="connsiteX18" fmla="*/ 1098868 w 1653886"/>
              <a:gd name="connsiteY18" fmla="*/ 732633 h 2656618"/>
              <a:gd name="connsiteX19" fmla="*/ 794335 w 1653886"/>
              <a:gd name="connsiteY19" fmla="*/ 8870 h 2656618"/>
              <a:gd name="connsiteX20" fmla="*/ 759198 w 1653886"/>
              <a:gd name="connsiteY20" fmla="*/ 850 h 265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3886" h="2656618">
                <a:moveTo>
                  <a:pt x="759198" y="850"/>
                </a:moveTo>
                <a:cubicBezTo>
                  <a:pt x="692269" y="17203"/>
                  <a:pt x="726132" y="266631"/>
                  <a:pt x="763881" y="488839"/>
                </a:cubicBezTo>
                <a:cubicBezTo>
                  <a:pt x="807024" y="740251"/>
                  <a:pt x="593850" y="600578"/>
                  <a:pt x="459348" y="298375"/>
                </a:cubicBezTo>
                <a:cubicBezTo>
                  <a:pt x="324846" y="-3827"/>
                  <a:pt x="246175" y="82516"/>
                  <a:pt x="233486" y="125688"/>
                </a:cubicBezTo>
                <a:cubicBezTo>
                  <a:pt x="218259" y="168860"/>
                  <a:pt x="525330" y="707237"/>
                  <a:pt x="502490" y="735172"/>
                </a:cubicBezTo>
                <a:cubicBezTo>
                  <a:pt x="482188" y="760567"/>
                  <a:pt x="93908" y="313612"/>
                  <a:pt x="55842" y="326310"/>
                </a:cubicBezTo>
                <a:cubicBezTo>
                  <a:pt x="20313" y="339007"/>
                  <a:pt x="-45669" y="374561"/>
                  <a:pt x="48228" y="514234"/>
                </a:cubicBezTo>
                <a:cubicBezTo>
                  <a:pt x="139588" y="656447"/>
                  <a:pt x="428895" y="892622"/>
                  <a:pt x="411130" y="930715"/>
                </a:cubicBezTo>
                <a:cubicBezTo>
                  <a:pt x="393366" y="971347"/>
                  <a:pt x="152277" y="755488"/>
                  <a:pt x="65993" y="750409"/>
                </a:cubicBezTo>
                <a:cubicBezTo>
                  <a:pt x="-22829" y="745330"/>
                  <a:pt x="12700" y="869767"/>
                  <a:pt x="170042" y="981505"/>
                </a:cubicBezTo>
                <a:cubicBezTo>
                  <a:pt x="327384" y="1093244"/>
                  <a:pt x="710588" y="1217680"/>
                  <a:pt x="723277" y="1641780"/>
                </a:cubicBezTo>
                <a:cubicBezTo>
                  <a:pt x="732001" y="1933348"/>
                  <a:pt x="695144" y="2389360"/>
                  <a:pt x="671256" y="2645894"/>
                </a:cubicBezTo>
                <a:lnTo>
                  <a:pt x="670238" y="2656618"/>
                </a:lnTo>
                <a:lnTo>
                  <a:pt x="1288826" y="2656618"/>
                </a:lnTo>
                <a:lnTo>
                  <a:pt x="1277268" y="2583272"/>
                </a:lnTo>
                <a:cubicBezTo>
                  <a:pt x="1221841" y="2210562"/>
                  <a:pt x="1177856" y="1703363"/>
                  <a:pt x="1266361" y="1331959"/>
                </a:cubicBezTo>
                <a:cubicBezTo>
                  <a:pt x="1426241" y="669145"/>
                  <a:pt x="1677481" y="532011"/>
                  <a:pt x="1652103" y="430430"/>
                </a:cubicBezTo>
                <a:cubicBezTo>
                  <a:pt x="1629263" y="328849"/>
                  <a:pt x="1499836" y="377100"/>
                  <a:pt x="1459232" y="471062"/>
                </a:cubicBezTo>
                <a:cubicBezTo>
                  <a:pt x="1418628" y="562485"/>
                  <a:pt x="1253672" y="765646"/>
                  <a:pt x="1098868" y="732633"/>
                </a:cubicBezTo>
                <a:cubicBezTo>
                  <a:pt x="946601" y="699619"/>
                  <a:pt x="905997" y="69819"/>
                  <a:pt x="794335" y="8870"/>
                </a:cubicBezTo>
                <a:cubicBezTo>
                  <a:pt x="780377" y="934"/>
                  <a:pt x="768759" y="-1486"/>
                  <a:pt x="759198" y="850"/>
                </a:cubicBezTo>
                <a:close/>
              </a:path>
            </a:pathLst>
          </a:custGeom>
          <a:solidFill>
            <a:schemeClr val="tx2"/>
          </a:solidFill>
          <a:ln>
            <a:noFill/>
          </a:ln>
        </p:spPr>
        <p:txBody>
          <a:bodyPr vert="horz" wrap="square" lIns="91440" tIns="45720" rIns="91440" bIns="4572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id-ID">
              <a:solidFill>
                <a:srgbClr val="5F5F5F"/>
              </a:solidFill>
              <a:ea typeface="微软雅黑" panose="020B0503020204020204" pitchFamily="34" charset="-122"/>
              <a:cs typeface="Arial" panose="020B0604020202020204" pitchFamily="34" charset="0"/>
            </a:endParaRPr>
          </a:p>
        </p:txBody>
      </p:sp>
      <p:sp>
        <p:nvSpPr>
          <p:cNvPr id="3" name="Freeform 67"/>
          <p:cNvSpPr>
            <a:spLocks/>
          </p:cNvSpPr>
          <p:nvPr/>
        </p:nvSpPr>
        <p:spPr bwMode="auto">
          <a:xfrm rot="1883109">
            <a:off x="3064524" y="1871859"/>
            <a:ext cx="1293112" cy="1289096"/>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5F5F5F"/>
              </a:solidFill>
              <a:ea typeface="微软雅黑" panose="020B0503020204020204" pitchFamily="34" charset="-122"/>
              <a:cs typeface="Arial" panose="020B0604020202020204" pitchFamily="34" charset="0"/>
            </a:endParaRPr>
          </a:p>
        </p:txBody>
      </p:sp>
      <p:sp>
        <p:nvSpPr>
          <p:cNvPr id="4" name="Freeform 67"/>
          <p:cNvSpPr>
            <a:spLocks/>
          </p:cNvSpPr>
          <p:nvPr/>
        </p:nvSpPr>
        <p:spPr bwMode="auto">
          <a:xfrm rot="4961872">
            <a:off x="3632071" y="1194424"/>
            <a:ext cx="1569062" cy="1564189"/>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5F5F5F"/>
              </a:solidFill>
              <a:ea typeface="微软雅黑" panose="020B0503020204020204" pitchFamily="34" charset="-122"/>
              <a:cs typeface="Arial" panose="020B0604020202020204" pitchFamily="34" charset="0"/>
            </a:endParaRPr>
          </a:p>
        </p:txBody>
      </p:sp>
      <p:sp>
        <p:nvSpPr>
          <p:cNvPr id="5" name="Freeform 67"/>
          <p:cNvSpPr>
            <a:spLocks/>
          </p:cNvSpPr>
          <p:nvPr/>
        </p:nvSpPr>
        <p:spPr bwMode="auto">
          <a:xfrm rot="7696778">
            <a:off x="4600843" y="1287442"/>
            <a:ext cx="1382448" cy="1378155"/>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5F5F5F"/>
              </a:solidFill>
              <a:ea typeface="微软雅黑" panose="020B0503020204020204" pitchFamily="34" charset="-122"/>
              <a:cs typeface="Arial" panose="020B0604020202020204" pitchFamily="34" charset="0"/>
            </a:endParaRPr>
          </a:p>
        </p:txBody>
      </p:sp>
      <p:sp>
        <p:nvSpPr>
          <p:cNvPr id="6" name="Freeform 67"/>
          <p:cNvSpPr>
            <a:spLocks/>
          </p:cNvSpPr>
          <p:nvPr/>
        </p:nvSpPr>
        <p:spPr bwMode="auto">
          <a:xfrm rot="10345882">
            <a:off x="5241105" y="1995730"/>
            <a:ext cx="1257388" cy="1253483"/>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5F5F5F"/>
              </a:solidFill>
              <a:ea typeface="微软雅黑" panose="020B0503020204020204" pitchFamily="34" charset="-122"/>
              <a:cs typeface="Arial" panose="020B0604020202020204" pitchFamily="34" charset="0"/>
            </a:endParaRPr>
          </a:p>
        </p:txBody>
      </p:sp>
      <p:sp>
        <p:nvSpPr>
          <p:cNvPr id="7" name="Freeform 67"/>
          <p:cNvSpPr>
            <a:spLocks/>
          </p:cNvSpPr>
          <p:nvPr/>
        </p:nvSpPr>
        <p:spPr bwMode="auto">
          <a:xfrm rot="12440007">
            <a:off x="5280500" y="2865973"/>
            <a:ext cx="932297" cy="929402"/>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5F5F5F"/>
              </a:solidFill>
              <a:ea typeface="微软雅黑" panose="020B0503020204020204" pitchFamily="34" charset="-122"/>
              <a:cs typeface="Arial" panose="020B0604020202020204" pitchFamily="34" charset="0"/>
            </a:endParaRPr>
          </a:p>
        </p:txBody>
      </p:sp>
      <p:sp>
        <p:nvSpPr>
          <p:cNvPr id="8" name="Freeform 67"/>
          <p:cNvSpPr>
            <a:spLocks/>
          </p:cNvSpPr>
          <p:nvPr/>
        </p:nvSpPr>
        <p:spPr bwMode="auto">
          <a:xfrm rot="20954305">
            <a:off x="3385728" y="2757012"/>
            <a:ext cx="932297" cy="929402"/>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5F5F5F"/>
              </a:solidFill>
              <a:ea typeface="微软雅黑" panose="020B0503020204020204" pitchFamily="34" charset="-122"/>
              <a:cs typeface="Arial" panose="020B0604020202020204" pitchFamily="34" charset="0"/>
            </a:endParaRPr>
          </a:p>
        </p:txBody>
      </p:sp>
      <p:sp>
        <p:nvSpPr>
          <p:cNvPr id="9" name="Freeform 67"/>
          <p:cNvSpPr>
            <a:spLocks/>
          </p:cNvSpPr>
          <p:nvPr/>
        </p:nvSpPr>
        <p:spPr bwMode="auto">
          <a:xfrm rot="2241606">
            <a:off x="3075765" y="1432542"/>
            <a:ext cx="777408" cy="774994"/>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5F5F5F"/>
              </a:solidFill>
              <a:ea typeface="微软雅黑" panose="020B0503020204020204" pitchFamily="34" charset="-122"/>
              <a:cs typeface="Arial" panose="020B0604020202020204" pitchFamily="34" charset="0"/>
            </a:endParaRPr>
          </a:p>
        </p:txBody>
      </p:sp>
      <p:sp>
        <p:nvSpPr>
          <p:cNvPr id="10" name="Freeform 67"/>
          <p:cNvSpPr>
            <a:spLocks/>
          </p:cNvSpPr>
          <p:nvPr/>
        </p:nvSpPr>
        <p:spPr bwMode="auto">
          <a:xfrm rot="6355571">
            <a:off x="4492666" y="966455"/>
            <a:ext cx="777409" cy="774994"/>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5F5F5F"/>
              </a:solidFill>
              <a:ea typeface="微软雅黑" panose="020B0503020204020204" pitchFamily="34" charset="-122"/>
              <a:cs typeface="Arial" panose="020B0604020202020204" pitchFamily="34" charset="0"/>
            </a:endParaRPr>
          </a:p>
        </p:txBody>
      </p:sp>
      <p:sp>
        <p:nvSpPr>
          <p:cNvPr id="11" name="Freeform 67"/>
          <p:cNvSpPr>
            <a:spLocks/>
          </p:cNvSpPr>
          <p:nvPr/>
        </p:nvSpPr>
        <p:spPr bwMode="auto">
          <a:xfrm rot="9774375">
            <a:off x="5621046" y="1593362"/>
            <a:ext cx="777408" cy="774994"/>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srgbClr val="5F5F5F"/>
              </a:solidFill>
              <a:ea typeface="微软雅黑" panose="020B0503020204020204" pitchFamily="34" charset="-122"/>
              <a:cs typeface="Arial" panose="020B0604020202020204" pitchFamily="34" charset="0"/>
            </a:endParaRPr>
          </a:p>
        </p:txBody>
      </p:sp>
      <p:sp>
        <p:nvSpPr>
          <p:cNvPr id="12" name="Freeform 20"/>
          <p:cNvSpPr/>
          <p:nvPr/>
        </p:nvSpPr>
        <p:spPr>
          <a:xfrm>
            <a:off x="3114014" y="4011020"/>
            <a:ext cx="3180941" cy="554070"/>
          </a:xfrm>
          <a:custGeom>
            <a:avLst/>
            <a:gdLst>
              <a:gd name="connsiteX0" fmla="*/ 2069981 w 4139963"/>
              <a:gd name="connsiteY0" fmla="*/ 0 h 721117"/>
              <a:gd name="connsiteX1" fmla="*/ 4041693 w 4139963"/>
              <a:gd name="connsiteY1" fmla="*/ 631822 h 721117"/>
              <a:gd name="connsiteX2" fmla="*/ 4139963 w 4139963"/>
              <a:gd name="connsiteY2" fmla="*/ 721117 h 721117"/>
              <a:gd name="connsiteX3" fmla="*/ 4029024 w 4139963"/>
              <a:gd name="connsiteY3" fmla="*/ 677936 h 721117"/>
              <a:gd name="connsiteX4" fmla="*/ 2069980 w 4139963"/>
              <a:gd name="connsiteY4" fmla="*/ 366464 h 721117"/>
              <a:gd name="connsiteX5" fmla="*/ 110936 w 4139963"/>
              <a:gd name="connsiteY5" fmla="*/ 677936 h 721117"/>
              <a:gd name="connsiteX6" fmla="*/ 0 w 4139963"/>
              <a:gd name="connsiteY6" fmla="*/ 721115 h 721117"/>
              <a:gd name="connsiteX7" fmla="*/ 98269 w 4139963"/>
              <a:gd name="connsiteY7" fmla="*/ 631822 h 721117"/>
              <a:gd name="connsiteX8" fmla="*/ 2069981 w 4139963"/>
              <a:gd name="connsiteY8" fmla="*/ 0 h 721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9963" h="721117">
                <a:moveTo>
                  <a:pt x="2069981" y="0"/>
                </a:moveTo>
                <a:cubicBezTo>
                  <a:pt x="2863778" y="0"/>
                  <a:pt x="3573033" y="245952"/>
                  <a:pt x="4041693" y="631822"/>
                </a:cubicBezTo>
                <a:lnTo>
                  <a:pt x="4139963" y="721117"/>
                </a:lnTo>
                <a:lnTo>
                  <a:pt x="4029024" y="677936"/>
                </a:lnTo>
                <a:cubicBezTo>
                  <a:pt x="3469804" y="481289"/>
                  <a:pt x="2795654" y="366464"/>
                  <a:pt x="2069980" y="366464"/>
                </a:cubicBezTo>
                <a:cubicBezTo>
                  <a:pt x="1344306" y="366464"/>
                  <a:pt x="670157" y="481289"/>
                  <a:pt x="110936" y="677936"/>
                </a:cubicBezTo>
                <a:lnTo>
                  <a:pt x="0" y="721115"/>
                </a:lnTo>
                <a:lnTo>
                  <a:pt x="98269" y="631822"/>
                </a:lnTo>
                <a:cubicBezTo>
                  <a:pt x="566929" y="245952"/>
                  <a:pt x="1276184" y="0"/>
                  <a:pt x="2069981"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pPr>
            <a:endParaRPr lang="en-GB">
              <a:solidFill>
                <a:srgbClr val="FFFFFF"/>
              </a:solidFill>
              <a:ea typeface="微软雅黑" panose="020B0503020204020204" pitchFamily="34" charset="-122"/>
              <a:cs typeface="Arial" panose="020B0604020202020204" pitchFamily="34" charset="0"/>
            </a:endParaRPr>
          </a:p>
        </p:txBody>
      </p:sp>
      <p:sp>
        <p:nvSpPr>
          <p:cNvPr id="13" name="TextBox 25"/>
          <p:cNvSpPr txBox="1"/>
          <p:nvPr/>
        </p:nvSpPr>
        <p:spPr>
          <a:xfrm>
            <a:off x="1760629" y="1461703"/>
            <a:ext cx="800219"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pPr>
            <a:r>
              <a:rPr lang="zh-CN" altLang="en-US" sz="1200" b="1">
                <a:solidFill>
                  <a:srgbClr val="686868"/>
                </a:solidFill>
                <a:ea typeface="微软雅黑" panose="020B0503020204020204" pitchFamily="34" charset="-122"/>
                <a:cs typeface="Arial" panose="020B0604020202020204" pitchFamily="34" charset="0"/>
              </a:rPr>
              <a:t>添加标题</a:t>
            </a:r>
            <a:endParaRPr lang="en-GB" sz="1200" b="1">
              <a:solidFill>
                <a:srgbClr val="686868"/>
              </a:solidFill>
              <a:ea typeface="微软雅黑" panose="020B0503020204020204" pitchFamily="34" charset="-122"/>
              <a:cs typeface="Arial" panose="020B0604020202020204" pitchFamily="34" charset="0"/>
            </a:endParaRPr>
          </a:p>
        </p:txBody>
      </p:sp>
      <p:sp>
        <p:nvSpPr>
          <p:cNvPr id="14" name="TextBox 27"/>
          <p:cNvSpPr txBox="1"/>
          <p:nvPr/>
        </p:nvSpPr>
        <p:spPr>
          <a:xfrm>
            <a:off x="1803596" y="3033818"/>
            <a:ext cx="800219"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pPr>
            <a:r>
              <a:rPr lang="zh-CN" altLang="en-US" sz="1200" b="1">
                <a:solidFill>
                  <a:srgbClr val="686868"/>
                </a:solidFill>
                <a:ea typeface="微软雅黑" panose="020B0503020204020204" pitchFamily="34" charset="-122"/>
                <a:cs typeface="Arial" panose="020B0604020202020204" pitchFamily="34" charset="0"/>
              </a:rPr>
              <a:t>添加标题</a:t>
            </a:r>
            <a:endParaRPr lang="en-GB" sz="1200" b="1">
              <a:solidFill>
                <a:srgbClr val="686868"/>
              </a:solidFill>
              <a:ea typeface="微软雅黑" panose="020B0503020204020204" pitchFamily="34" charset="-122"/>
              <a:cs typeface="Arial" panose="020B0604020202020204" pitchFamily="34" charset="0"/>
            </a:endParaRPr>
          </a:p>
        </p:txBody>
      </p:sp>
      <p:sp>
        <p:nvSpPr>
          <p:cNvPr id="15" name="TextBox 29"/>
          <p:cNvSpPr txBox="1"/>
          <p:nvPr/>
        </p:nvSpPr>
        <p:spPr>
          <a:xfrm flipH="1">
            <a:off x="6925989" y="1461703"/>
            <a:ext cx="800219"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200" b="1">
                <a:solidFill>
                  <a:srgbClr val="686868"/>
                </a:solidFill>
                <a:ea typeface="微软雅黑" panose="020B0503020204020204" pitchFamily="34" charset="-122"/>
                <a:cs typeface="Arial" panose="020B0604020202020204" pitchFamily="34" charset="0"/>
              </a:rPr>
              <a:t>添加标题</a:t>
            </a:r>
            <a:endParaRPr lang="en-GB" sz="1200" b="1">
              <a:solidFill>
                <a:srgbClr val="686868"/>
              </a:solidFill>
              <a:ea typeface="微软雅黑" panose="020B0503020204020204" pitchFamily="34" charset="-122"/>
              <a:cs typeface="Arial" panose="020B0604020202020204" pitchFamily="34" charset="0"/>
            </a:endParaRPr>
          </a:p>
        </p:txBody>
      </p:sp>
      <p:sp>
        <p:nvSpPr>
          <p:cNvPr id="16" name="TextBox 31"/>
          <p:cNvSpPr txBox="1"/>
          <p:nvPr/>
        </p:nvSpPr>
        <p:spPr>
          <a:xfrm flipH="1">
            <a:off x="6968956" y="3033818"/>
            <a:ext cx="800219"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200" b="1">
                <a:solidFill>
                  <a:srgbClr val="686868"/>
                </a:solidFill>
                <a:ea typeface="微软雅黑" panose="020B0503020204020204" pitchFamily="34" charset="-122"/>
                <a:cs typeface="Arial" panose="020B0604020202020204" pitchFamily="34" charset="0"/>
              </a:rPr>
              <a:t>添加标题</a:t>
            </a:r>
            <a:endParaRPr lang="en-GB" sz="1200" b="1">
              <a:solidFill>
                <a:srgbClr val="686868"/>
              </a:solidFill>
              <a:ea typeface="微软雅黑" panose="020B0503020204020204" pitchFamily="34" charset="-122"/>
              <a:cs typeface="Arial" panose="020B0604020202020204" pitchFamily="34" charset="0"/>
            </a:endParaRPr>
          </a:p>
        </p:txBody>
      </p:sp>
      <p:sp>
        <p:nvSpPr>
          <p:cNvPr id="17" name="稻壳儿小白白(http://dwz.cn/Wu2UP)"/>
          <p:cNvSpPr txBox="1">
            <a:spLocks noChangeArrowheads="1"/>
          </p:cNvSpPr>
          <p:nvPr/>
        </p:nvSpPr>
        <p:spPr bwMode="auto">
          <a:xfrm>
            <a:off x="1256890" y="1933239"/>
            <a:ext cx="163620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0" fontAlgn="base" hangingPunct="0">
              <a:spcBef>
                <a:spcPct val="20000"/>
              </a:spcBef>
              <a:spcAft>
                <a:spcPct val="0"/>
              </a:spcAft>
            </a:pPr>
            <a:r>
              <a:rPr lang="zh-CN" altLang="en-US" sz="900">
                <a:solidFill>
                  <a:srgbClr val="5F5F5F">
                    <a:lumMod val="75000"/>
                  </a:srgbClr>
                </a:solidFill>
                <a:sym typeface="Arial" panose="020B0604020202020204" pitchFamily="34" charset="0"/>
              </a:rPr>
              <a:t>单击此处添加您的信息单击此处添加您的信息单击此处添加您的信息单击此处添加您的信息</a:t>
            </a:r>
            <a:endParaRPr lang="en-US" altLang="zh-CN" sz="900">
              <a:solidFill>
                <a:srgbClr val="5F5F5F">
                  <a:lumMod val="75000"/>
                </a:srgbClr>
              </a:solidFill>
              <a:sym typeface="Arial" panose="020B0604020202020204" pitchFamily="34" charset="0"/>
            </a:endParaRPr>
          </a:p>
        </p:txBody>
      </p:sp>
      <p:sp>
        <p:nvSpPr>
          <p:cNvPr id="18" name="稻壳儿小白白(http://dwz.cn/Wu2UP)"/>
          <p:cNvSpPr txBox="1">
            <a:spLocks noChangeArrowheads="1"/>
          </p:cNvSpPr>
          <p:nvPr/>
        </p:nvSpPr>
        <p:spPr bwMode="auto">
          <a:xfrm>
            <a:off x="1188748" y="3409137"/>
            <a:ext cx="163620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0" fontAlgn="base" hangingPunct="0">
              <a:spcBef>
                <a:spcPct val="20000"/>
              </a:spcBef>
              <a:spcAft>
                <a:spcPct val="0"/>
              </a:spcAft>
            </a:pPr>
            <a:r>
              <a:rPr lang="zh-CN" altLang="en-US" sz="900">
                <a:solidFill>
                  <a:srgbClr val="5F5F5F">
                    <a:lumMod val="75000"/>
                  </a:srgbClr>
                </a:solidFill>
                <a:sym typeface="Arial" panose="020B0604020202020204" pitchFamily="34" charset="0"/>
              </a:rPr>
              <a:t>单击此处添加您的信息单击此处添加您的信息单击此处添加您的信息单击此处添加您的信息</a:t>
            </a:r>
            <a:endParaRPr lang="en-US" altLang="zh-CN" sz="900">
              <a:solidFill>
                <a:srgbClr val="5F5F5F">
                  <a:lumMod val="75000"/>
                </a:srgbClr>
              </a:solidFill>
              <a:sym typeface="Arial" panose="020B0604020202020204" pitchFamily="34" charset="0"/>
            </a:endParaRPr>
          </a:p>
        </p:txBody>
      </p:sp>
      <p:sp>
        <p:nvSpPr>
          <p:cNvPr id="19" name="稻壳儿小白白(http://dwz.cn/Wu2UP)"/>
          <p:cNvSpPr txBox="1">
            <a:spLocks noChangeArrowheads="1"/>
          </p:cNvSpPr>
          <p:nvPr/>
        </p:nvSpPr>
        <p:spPr bwMode="auto">
          <a:xfrm>
            <a:off x="6704852" y="1910332"/>
            <a:ext cx="163620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0" fontAlgn="base" hangingPunct="0">
              <a:spcBef>
                <a:spcPct val="20000"/>
              </a:spcBef>
              <a:spcAft>
                <a:spcPct val="0"/>
              </a:spcAft>
            </a:pPr>
            <a:r>
              <a:rPr lang="zh-CN" altLang="en-US" sz="900">
                <a:solidFill>
                  <a:srgbClr val="5F5F5F">
                    <a:lumMod val="75000"/>
                  </a:srgbClr>
                </a:solidFill>
                <a:sym typeface="Arial" panose="020B0604020202020204" pitchFamily="34" charset="0"/>
              </a:rPr>
              <a:t>单击此处添加您的信息单击此处添加您的信息单击此处添加您的信息单击此处添加您的信息</a:t>
            </a:r>
            <a:endParaRPr lang="en-US" altLang="zh-CN" sz="900">
              <a:solidFill>
                <a:srgbClr val="5F5F5F">
                  <a:lumMod val="75000"/>
                </a:srgbClr>
              </a:solidFill>
              <a:sym typeface="Arial" panose="020B0604020202020204" pitchFamily="34" charset="0"/>
            </a:endParaRPr>
          </a:p>
        </p:txBody>
      </p:sp>
      <p:sp>
        <p:nvSpPr>
          <p:cNvPr id="20" name="稻壳儿小白白(http://dwz.cn/Wu2UP)"/>
          <p:cNvSpPr txBox="1">
            <a:spLocks noChangeArrowheads="1"/>
          </p:cNvSpPr>
          <p:nvPr/>
        </p:nvSpPr>
        <p:spPr bwMode="auto">
          <a:xfrm>
            <a:off x="6704852" y="3418638"/>
            <a:ext cx="163620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0" fontAlgn="base" hangingPunct="0">
              <a:spcBef>
                <a:spcPct val="20000"/>
              </a:spcBef>
              <a:spcAft>
                <a:spcPct val="0"/>
              </a:spcAft>
            </a:pPr>
            <a:r>
              <a:rPr lang="zh-CN" altLang="en-US" sz="900">
                <a:solidFill>
                  <a:srgbClr val="5F5F5F">
                    <a:lumMod val="75000"/>
                  </a:srgbClr>
                </a:solidFill>
                <a:sym typeface="Arial" panose="020B0604020202020204" pitchFamily="34" charset="0"/>
              </a:rPr>
              <a:t>单击此处添加您的信息单击此处添加您的信息单击此处添加您的信息单击此处添加您的信息</a:t>
            </a:r>
            <a:endParaRPr lang="en-US" altLang="zh-CN" sz="900">
              <a:solidFill>
                <a:srgbClr val="5F5F5F">
                  <a:lumMod val="75000"/>
                </a:srgbClr>
              </a:solidFill>
              <a:sym typeface="Arial" panose="020B0604020202020204" pitchFamily="34" charset="0"/>
            </a:endParaRPr>
          </a:p>
        </p:txBody>
      </p:sp>
      <p:sp>
        <p:nvSpPr>
          <p:cNvPr id="21" name="文本框 20"/>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课前准备</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58606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82885" y="2501940"/>
            <a:ext cx="1089441" cy="1090973"/>
            <a:chOff x="1977180" y="3298029"/>
            <a:chExt cx="1452588" cy="1454630"/>
          </a:xfrm>
        </p:grpSpPr>
        <p:sp>
          <p:nvSpPr>
            <p:cNvPr id="3" name="MH_Other_3"/>
            <p:cNvSpPr/>
            <p:nvPr>
              <p:custDataLst>
                <p:tags r:id="rId11"/>
              </p:custDataLst>
            </p:nvPr>
          </p:nvSpPr>
          <p:spPr>
            <a:xfrm>
              <a:off x="1977180" y="3298029"/>
              <a:ext cx="1452588" cy="145463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54000" rIns="81000" anchor="ctr"/>
            <a:lstStyle/>
            <a:p>
              <a:pPr algn="ctr" eaLnBrk="0" fontAlgn="base" hangingPunct="0">
                <a:spcBef>
                  <a:spcPct val="0"/>
                </a:spcBef>
                <a:spcAft>
                  <a:spcPct val="0"/>
                </a:spcAft>
                <a:defRPr/>
              </a:pPr>
              <a:endParaRPr lang="th-TH" sz="2700" dirty="0">
                <a:solidFill>
                  <a:srgbClr val="FFFFFF"/>
                </a:solidFill>
                <a:ea typeface="微软雅黑" panose="020B0503020204020204" pitchFamily="34" charset="-122"/>
              </a:endParaRPr>
            </a:p>
          </p:txBody>
        </p:sp>
        <p:sp>
          <p:nvSpPr>
            <p:cNvPr id="4" name="MH_Other_5"/>
            <p:cNvSpPr>
              <a:spLocks noEditPoints="1"/>
            </p:cNvSpPr>
            <p:nvPr>
              <p:custDataLst>
                <p:tags r:id="rId12"/>
              </p:custDataLst>
            </p:nvPr>
          </p:nvSpPr>
          <p:spPr bwMode="auto">
            <a:xfrm>
              <a:off x="2404172" y="3665773"/>
              <a:ext cx="598604" cy="643551"/>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0 w 67"/>
                <a:gd name="T9" fmla="*/ 2147483646 h 72"/>
                <a:gd name="T10" fmla="*/ 2147483646 w 67"/>
                <a:gd name="T11" fmla="*/ 2147483646 h 72"/>
                <a:gd name="T12" fmla="*/ 2147483646 w 67"/>
                <a:gd name="T13" fmla="*/ 2147483646 h 72"/>
                <a:gd name="T14" fmla="*/ 2147483646 w 67"/>
                <a:gd name="T15" fmla="*/ 2147483646 h 72"/>
                <a:gd name="T16" fmla="*/ 2147483646 w 67"/>
                <a:gd name="T17" fmla="*/ 0 h 72"/>
                <a:gd name="T18" fmla="*/ 2147483646 w 67"/>
                <a:gd name="T19" fmla="*/ 0 h 72"/>
                <a:gd name="T20" fmla="*/ 2147483646 w 67"/>
                <a:gd name="T21" fmla="*/ 2147483646 h 72"/>
                <a:gd name="T22" fmla="*/ 2147483646 w 67"/>
                <a:gd name="T23" fmla="*/ 2147483646 h 72"/>
                <a:gd name="T24" fmla="*/ 2147483646 w 67"/>
                <a:gd name="T25" fmla="*/ 2147483646 h 72"/>
                <a:gd name="T26" fmla="*/ 2147483646 w 67"/>
                <a:gd name="T27" fmla="*/ 2147483646 h 72"/>
                <a:gd name="T28" fmla="*/ 2147483646 w 67"/>
                <a:gd name="T29" fmla="*/ 0 h 72"/>
                <a:gd name="T30" fmla="*/ 2147483646 w 67"/>
                <a:gd name="T31" fmla="*/ 0 h 72"/>
                <a:gd name="T32" fmla="*/ 2147483646 w 67"/>
                <a:gd name="T33" fmla="*/ 2147483646 h 72"/>
                <a:gd name="T34" fmla="*/ 2147483646 w 67"/>
                <a:gd name="T35" fmla="*/ 2147483646 h 72"/>
                <a:gd name="T36" fmla="*/ 2147483646 w 67"/>
                <a:gd name="T37" fmla="*/ 2147483646 h 72"/>
                <a:gd name="T38" fmla="*/ 2147483646 w 67"/>
                <a:gd name="T39" fmla="*/ 2147483646 h 72"/>
                <a:gd name="T40" fmla="*/ 2147483646 w 67"/>
                <a:gd name="T41" fmla="*/ 2147483646 h 72"/>
                <a:gd name="T42" fmla="*/ 2147483646 w 67"/>
                <a:gd name="T43" fmla="*/ 2147483646 h 72"/>
                <a:gd name="T44" fmla="*/ 2147483646 w 67"/>
                <a:gd name="T45" fmla="*/ 2147483646 h 72"/>
                <a:gd name="T46" fmla="*/ 2147483646 w 67"/>
                <a:gd name="T47" fmla="*/ 2147483646 h 72"/>
                <a:gd name="T48" fmla="*/ 2147483646 w 67"/>
                <a:gd name="T49" fmla="*/ 2147483646 h 72"/>
                <a:gd name="T50" fmla="*/ 2147483646 w 67"/>
                <a:gd name="T51" fmla="*/ 2147483646 h 72"/>
                <a:gd name="T52" fmla="*/ 2147483646 w 67"/>
                <a:gd name="T53" fmla="*/ 2147483646 h 72"/>
                <a:gd name="T54" fmla="*/ 2147483646 w 67"/>
                <a:gd name="T55" fmla="*/ 2147483646 h 72"/>
                <a:gd name="T56" fmla="*/ 2147483646 w 67"/>
                <a:gd name="T57" fmla="*/ 2147483646 h 72"/>
                <a:gd name="T58" fmla="*/ 2147483646 w 67"/>
                <a:gd name="T59" fmla="*/ 2147483646 h 72"/>
                <a:gd name="T60" fmla="*/ 2147483646 w 67"/>
                <a:gd name="T61" fmla="*/ 2147483646 h 72"/>
                <a:gd name="T62" fmla="*/ 2147483646 w 67"/>
                <a:gd name="T63" fmla="*/ 2147483646 h 72"/>
                <a:gd name="T64" fmla="*/ 2147483646 w 67"/>
                <a:gd name="T65" fmla="*/ 2147483646 h 72"/>
                <a:gd name="T66" fmla="*/ 2147483646 w 67"/>
                <a:gd name="T67" fmla="*/ 2147483646 h 72"/>
                <a:gd name="T68" fmla="*/ 2147483646 w 67"/>
                <a:gd name="T69" fmla="*/ 2147483646 h 72"/>
                <a:gd name="T70" fmla="*/ 2147483646 w 67"/>
                <a:gd name="T71" fmla="*/ 2147483646 h 72"/>
                <a:gd name="T72" fmla="*/ 2147483646 w 67"/>
                <a:gd name="T73" fmla="*/ 2147483646 h 72"/>
                <a:gd name="T74" fmla="*/ 2147483646 w 67"/>
                <a:gd name="T75" fmla="*/ 2147483646 h 72"/>
                <a:gd name="T76" fmla="*/ 2147483646 w 67"/>
                <a:gd name="T77" fmla="*/ 2147483646 h 72"/>
                <a:gd name="T78" fmla="*/ 2147483646 w 67"/>
                <a:gd name="T79" fmla="*/ 2147483646 h 72"/>
                <a:gd name="T80" fmla="*/ 2147483646 w 67"/>
                <a:gd name="T81" fmla="*/ 2147483646 h 72"/>
                <a:gd name="T82" fmla="*/ 2147483646 w 67"/>
                <a:gd name="T83" fmla="*/ 2147483646 h 72"/>
                <a:gd name="T84" fmla="*/ 2147483646 w 67"/>
                <a:gd name="T85" fmla="*/ 2147483646 h 72"/>
                <a:gd name="T86" fmla="*/ 2147483646 w 67"/>
                <a:gd name="T87" fmla="*/ 2147483646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srgbClr val="5F5F5F"/>
                </a:solidFill>
                <a:latin typeface="Calibri" panose="020F0502020204030204" pitchFamily="34" charset="0"/>
                <a:ea typeface="微软雅黑" panose="020B0503020204020204" pitchFamily="34" charset="-122"/>
              </a:endParaRPr>
            </a:p>
          </p:txBody>
        </p:sp>
      </p:grpSp>
      <p:grpSp>
        <p:nvGrpSpPr>
          <p:cNvPr id="5" name="组合 4"/>
          <p:cNvGrpSpPr/>
          <p:nvPr/>
        </p:nvGrpSpPr>
        <p:grpSpPr>
          <a:xfrm>
            <a:off x="2625954" y="2501940"/>
            <a:ext cx="1532265" cy="1532265"/>
            <a:chOff x="3501272" y="3298029"/>
            <a:chExt cx="2043020" cy="2043020"/>
          </a:xfrm>
        </p:grpSpPr>
        <p:sp>
          <p:nvSpPr>
            <p:cNvPr id="6" name="MH_Other_1"/>
            <p:cNvSpPr/>
            <p:nvPr>
              <p:custDataLst>
                <p:tags r:id="rId9"/>
              </p:custDataLst>
            </p:nvPr>
          </p:nvSpPr>
          <p:spPr>
            <a:xfrm rot="16200000">
              <a:off x="3501272" y="3298029"/>
              <a:ext cx="2043020" cy="204302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anchor="ctr"/>
            <a:lstStyle/>
            <a:p>
              <a:pPr algn="ctr" eaLnBrk="0" fontAlgn="base" hangingPunct="0">
                <a:spcBef>
                  <a:spcPct val="0"/>
                </a:spcBef>
                <a:spcAft>
                  <a:spcPct val="0"/>
                </a:spcAft>
                <a:defRPr/>
              </a:pPr>
              <a:endParaRPr lang="th-TH" sz="2700" dirty="0">
                <a:solidFill>
                  <a:srgbClr val="FFFFFF"/>
                </a:solidFill>
                <a:ea typeface="微软雅黑" panose="020B0503020204020204" pitchFamily="34" charset="-122"/>
              </a:endParaRPr>
            </a:p>
          </p:txBody>
        </p:sp>
        <p:sp>
          <p:nvSpPr>
            <p:cNvPr id="7" name="MH_Other_6"/>
            <p:cNvSpPr>
              <a:spLocks noEditPoints="1"/>
            </p:cNvSpPr>
            <p:nvPr>
              <p:custDataLst>
                <p:tags r:id="rId10"/>
              </p:custDataLst>
            </p:nvPr>
          </p:nvSpPr>
          <p:spPr bwMode="auto">
            <a:xfrm>
              <a:off x="4197943" y="3988571"/>
              <a:ext cx="649680" cy="559787"/>
            </a:xfrm>
            <a:custGeom>
              <a:avLst/>
              <a:gdLst>
                <a:gd name="T0" fmla="*/ 2147483646 w 73"/>
                <a:gd name="T1" fmla="*/ 2147483646 h 63"/>
                <a:gd name="T2" fmla="*/ 2147483646 w 73"/>
                <a:gd name="T3" fmla="*/ 2147483646 h 63"/>
                <a:gd name="T4" fmla="*/ 2147483646 w 73"/>
                <a:gd name="T5" fmla="*/ 2147483646 h 63"/>
                <a:gd name="T6" fmla="*/ 2147483646 w 73"/>
                <a:gd name="T7" fmla="*/ 2147483646 h 63"/>
                <a:gd name="T8" fmla="*/ 2147483646 w 73"/>
                <a:gd name="T9" fmla="*/ 2147483646 h 63"/>
                <a:gd name="T10" fmla="*/ 2147483646 w 73"/>
                <a:gd name="T11" fmla="*/ 2147483646 h 63"/>
                <a:gd name="T12" fmla="*/ 2147483646 w 73"/>
                <a:gd name="T13" fmla="*/ 2147483646 h 63"/>
                <a:gd name="T14" fmla="*/ 2147483646 w 73"/>
                <a:gd name="T15" fmla="*/ 2147483646 h 63"/>
                <a:gd name="T16" fmla="*/ 2147483646 w 73"/>
                <a:gd name="T17" fmla="*/ 2147483646 h 63"/>
                <a:gd name="T18" fmla="*/ 0 w 73"/>
                <a:gd name="T19" fmla="*/ 2147483646 h 63"/>
                <a:gd name="T20" fmla="*/ 0 w 73"/>
                <a:gd name="T21" fmla="*/ 2147483646 h 63"/>
                <a:gd name="T22" fmla="*/ 2147483646 w 73"/>
                <a:gd name="T23" fmla="*/ 0 h 63"/>
                <a:gd name="T24" fmla="*/ 2147483646 w 73"/>
                <a:gd name="T25" fmla="*/ 0 h 63"/>
                <a:gd name="T26" fmla="*/ 2147483646 w 73"/>
                <a:gd name="T27" fmla="*/ 2147483646 h 63"/>
                <a:gd name="T28" fmla="*/ 2147483646 w 73"/>
                <a:gd name="T29" fmla="*/ 2147483646 h 63"/>
                <a:gd name="T30" fmla="*/ 2147483646 w 73"/>
                <a:gd name="T31" fmla="*/ 2147483646 h 63"/>
                <a:gd name="T32" fmla="*/ 2147483646 w 73"/>
                <a:gd name="T33" fmla="*/ 2147483646 h 63"/>
                <a:gd name="T34" fmla="*/ 2147483646 w 73"/>
                <a:gd name="T35" fmla="*/ 2147483646 h 63"/>
                <a:gd name="T36" fmla="*/ 2147483646 w 73"/>
                <a:gd name="T37" fmla="*/ 2147483646 h 63"/>
                <a:gd name="T38" fmla="*/ 2147483646 w 73"/>
                <a:gd name="T39" fmla="*/ 2147483646 h 63"/>
                <a:gd name="T40" fmla="*/ 2147483646 w 73"/>
                <a:gd name="T41" fmla="*/ 2147483646 h 63"/>
                <a:gd name="T42" fmla="*/ 2147483646 w 73"/>
                <a:gd name="T43" fmla="*/ 2147483646 h 63"/>
                <a:gd name="T44" fmla="*/ 2147483646 w 73"/>
                <a:gd name="T45" fmla="*/ 2147483646 h 63"/>
                <a:gd name="T46" fmla="*/ 2147483646 w 73"/>
                <a:gd name="T47" fmla="*/ 2147483646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srgbClr val="5F5F5F"/>
                </a:solidFill>
                <a:latin typeface="Calibri" panose="020F0502020204030204" pitchFamily="34" charset="0"/>
                <a:ea typeface="微软雅黑" panose="020B0503020204020204" pitchFamily="34" charset="-122"/>
              </a:endParaRPr>
            </a:p>
          </p:txBody>
        </p:sp>
      </p:grpSp>
      <p:grpSp>
        <p:nvGrpSpPr>
          <p:cNvPr id="8" name="组合 7"/>
          <p:cNvGrpSpPr/>
          <p:nvPr/>
        </p:nvGrpSpPr>
        <p:grpSpPr>
          <a:xfrm>
            <a:off x="2625954" y="1358871"/>
            <a:ext cx="1090973" cy="1089440"/>
            <a:chOff x="3501272" y="1773936"/>
            <a:chExt cx="1454630" cy="1452587"/>
          </a:xfrm>
        </p:grpSpPr>
        <p:sp>
          <p:nvSpPr>
            <p:cNvPr id="9" name="MH_Other_2"/>
            <p:cNvSpPr/>
            <p:nvPr>
              <p:custDataLst>
                <p:tags r:id="rId7"/>
              </p:custDataLst>
            </p:nvPr>
          </p:nvSpPr>
          <p:spPr>
            <a:xfrm rot="10800000">
              <a:off x="3501272" y="1773936"/>
              <a:ext cx="1454630" cy="1452587"/>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27000" rIns="27000" anchor="ctr"/>
            <a:lstStyle/>
            <a:p>
              <a:pPr algn="ctr" eaLnBrk="0" fontAlgn="base" hangingPunct="0">
                <a:spcBef>
                  <a:spcPct val="0"/>
                </a:spcBef>
                <a:spcAft>
                  <a:spcPct val="0"/>
                </a:spcAft>
                <a:defRPr/>
              </a:pPr>
              <a:endParaRPr lang="th-TH" sz="3000" dirty="0">
                <a:solidFill>
                  <a:srgbClr val="FFFFFF"/>
                </a:solidFill>
                <a:ea typeface="微软雅黑" panose="020B0503020204020204" pitchFamily="34" charset="-122"/>
              </a:endParaRPr>
            </a:p>
          </p:txBody>
        </p:sp>
        <p:sp>
          <p:nvSpPr>
            <p:cNvPr id="10" name="MH_Other_7"/>
            <p:cNvSpPr>
              <a:spLocks noEditPoints="1"/>
            </p:cNvSpPr>
            <p:nvPr>
              <p:custDataLst>
                <p:tags r:id="rId8"/>
              </p:custDataLst>
            </p:nvPr>
          </p:nvSpPr>
          <p:spPr bwMode="auto">
            <a:xfrm>
              <a:off x="3903749" y="2270389"/>
              <a:ext cx="649680" cy="490325"/>
            </a:xfrm>
            <a:custGeom>
              <a:avLst/>
              <a:gdLst>
                <a:gd name="T0" fmla="*/ 2147483646 w 158"/>
                <a:gd name="T1" fmla="*/ 2147483646 h 119"/>
                <a:gd name="T2" fmla="*/ 0 w 158"/>
                <a:gd name="T3" fmla="*/ 2147483646 h 119"/>
                <a:gd name="T4" fmla="*/ 0 w 158"/>
                <a:gd name="T5" fmla="*/ 0 h 119"/>
                <a:gd name="T6" fmla="*/ 2147483646 w 158"/>
                <a:gd name="T7" fmla="*/ 0 h 119"/>
                <a:gd name="T8" fmla="*/ 2147483646 w 158"/>
                <a:gd name="T9" fmla="*/ 2147483646 h 119"/>
                <a:gd name="T10" fmla="*/ 2147483646 w 158"/>
                <a:gd name="T11" fmla="*/ 2147483646 h 119"/>
                <a:gd name="T12" fmla="*/ 2147483646 w 158"/>
                <a:gd name="T13" fmla="*/ 2147483646 h 119"/>
                <a:gd name="T14" fmla="*/ 2147483646 w 158"/>
                <a:gd name="T15" fmla="*/ 2147483646 h 119"/>
                <a:gd name="T16" fmla="*/ 2147483646 w 158"/>
                <a:gd name="T17" fmla="*/ 2147483646 h 119"/>
                <a:gd name="T18" fmla="*/ 2147483646 w 158"/>
                <a:gd name="T19" fmla="*/ 2147483646 h 119"/>
                <a:gd name="T20" fmla="*/ 2147483646 w 158"/>
                <a:gd name="T21" fmla="*/ 2147483646 h 119"/>
                <a:gd name="T22" fmla="*/ 2147483646 w 158"/>
                <a:gd name="T23" fmla="*/ 2147483646 h 119"/>
                <a:gd name="T24" fmla="*/ 2147483646 w 158"/>
                <a:gd name="T25" fmla="*/ 2147483646 h 119"/>
                <a:gd name="T26" fmla="*/ 2147483646 w 158"/>
                <a:gd name="T27" fmla="*/ 2147483646 h 119"/>
                <a:gd name="T28" fmla="*/ 2147483646 w 158"/>
                <a:gd name="T29" fmla="*/ 2147483646 h 119"/>
                <a:gd name="T30" fmla="*/ 2147483646 w 158"/>
                <a:gd name="T31" fmla="*/ 2147483646 h 119"/>
                <a:gd name="T32" fmla="*/ 2147483646 w 158"/>
                <a:gd name="T33" fmla="*/ 2147483646 h 119"/>
                <a:gd name="T34" fmla="*/ 2147483646 w 158"/>
                <a:gd name="T35" fmla="*/ 2147483646 h 119"/>
                <a:gd name="T36" fmla="*/ 2147483646 w 158"/>
                <a:gd name="T37" fmla="*/ 2147483646 h 119"/>
                <a:gd name="T38" fmla="*/ 2147483646 w 158"/>
                <a:gd name="T39" fmla="*/ 2147483646 h 119"/>
                <a:gd name="T40" fmla="*/ 2147483646 w 158"/>
                <a:gd name="T41" fmla="*/ 2147483646 h 119"/>
                <a:gd name="T42" fmla="*/ 2147483646 w 158"/>
                <a:gd name="T43" fmla="*/ 2147483646 h 119"/>
                <a:gd name="T44" fmla="*/ 2147483646 w 158"/>
                <a:gd name="T45" fmla="*/ 2147483646 h 119"/>
                <a:gd name="T46" fmla="*/ 2147483646 w 158"/>
                <a:gd name="T47" fmla="*/ 2147483646 h 119"/>
                <a:gd name="T48" fmla="*/ 2147483646 w 158"/>
                <a:gd name="T49" fmla="*/ 2147483646 h 119"/>
                <a:gd name="T50" fmla="*/ 2147483646 w 158"/>
                <a:gd name="T51" fmla="*/ 2147483646 h 119"/>
                <a:gd name="T52" fmla="*/ 2147483646 w 158"/>
                <a:gd name="T53" fmla="*/ 2147483646 h 1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srgbClr val="5F5F5F"/>
                </a:solidFill>
                <a:latin typeface="Calibri" panose="020F0502020204030204" pitchFamily="34" charset="0"/>
                <a:ea typeface="微软雅黑" panose="020B0503020204020204" pitchFamily="34" charset="-122"/>
              </a:endParaRPr>
            </a:p>
          </p:txBody>
        </p:sp>
      </p:grpSp>
      <p:grpSp>
        <p:nvGrpSpPr>
          <p:cNvPr id="11" name="组合 10"/>
          <p:cNvGrpSpPr/>
          <p:nvPr/>
        </p:nvGrpSpPr>
        <p:grpSpPr>
          <a:xfrm>
            <a:off x="1476756" y="1369597"/>
            <a:ext cx="1089441" cy="1089441"/>
            <a:chOff x="1969008" y="1788238"/>
            <a:chExt cx="1452588" cy="1452588"/>
          </a:xfrm>
        </p:grpSpPr>
        <p:sp>
          <p:nvSpPr>
            <p:cNvPr id="12" name="MH_Other_4"/>
            <p:cNvSpPr/>
            <p:nvPr>
              <p:custDataLst>
                <p:tags r:id="rId5"/>
              </p:custDataLst>
            </p:nvPr>
          </p:nvSpPr>
          <p:spPr>
            <a:xfrm rot="5400000">
              <a:off x="1969008" y="1788238"/>
              <a:ext cx="1452588" cy="145258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anchor="ctr"/>
            <a:lstStyle/>
            <a:p>
              <a:pPr algn="ctr" eaLnBrk="0" fontAlgn="base" hangingPunct="0">
                <a:spcBef>
                  <a:spcPct val="0"/>
                </a:spcBef>
                <a:spcAft>
                  <a:spcPct val="0"/>
                </a:spcAft>
                <a:defRPr/>
              </a:pPr>
              <a:endParaRPr lang="th-TH" sz="2700" dirty="0">
                <a:solidFill>
                  <a:srgbClr val="FFFFFF"/>
                </a:solidFill>
                <a:ea typeface="微软雅黑" panose="020B0503020204020204" pitchFamily="34" charset="-122"/>
              </a:endParaRPr>
            </a:p>
          </p:txBody>
        </p:sp>
        <p:sp>
          <p:nvSpPr>
            <p:cNvPr id="13" name="MH_Other_8"/>
            <p:cNvSpPr>
              <a:spLocks noEditPoints="1"/>
            </p:cNvSpPr>
            <p:nvPr>
              <p:custDataLst>
                <p:tags r:id="rId6"/>
              </p:custDataLst>
            </p:nvPr>
          </p:nvSpPr>
          <p:spPr bwMode="auto">
            <a:xfrm>
              <a:off x="2481807" y="2170282"/>
              <a:ext cx="445378" cy="749788"/>
            </a:xfrm>
            <a:custGeom>
              <a:avLst/>
              <a:gdLst>
                <a:gd name="T0" fmla="*/ 2147483646 w 29"/>
                <a:gd name="T1" fmla="*/ 2147483646 h 49"/>
                <a:gd name="T2" fmla="*/ 2147483646 w 29"/>
                <a:gd name="T3" fmla="*/ 2147483646 h 49"/>
                <a:gd name="T4" fmla="*/ 2147483646 w 29"/>
                <a:gd name="T5" fmla="*/ 2147483646 h 49"/>
                <a:gd name="T6" fmla="*/ 0 w 29"/>
                <a:gd name="T7" fmla="*/ 2147483646 h 49"/>
                <a:gd name="T8" fmla="*/ 0 w 29"/>
                <a:gd name="T9" fmla="*/ 2147483646 h 49"/>
                <a:gd name="T10" fmla="*/ 2147483646 w 29"/>
                <a:gd name="T11" fmla="*/ 0 h 49"/>
                <a:gd name="T12" fmla="*/ 2147483646 w 29"/>
                <a:gd name="T13" fmla="*/ 0 h 49"/>
                <a:gd name="T14" fmla="*/ 2147483646 w 29"/>
                <a:gd name="T15" fmla="*/ 2147483646 h 49"/>
                <a:gd name="T16" fmla="*/ 2147483646 w 29"/>
                <a:gd name="T17" fmla="*/ 2147483646 h 49"/>
                <a:gd name="T18" fmla="*/ 2147483646 w 29"/>
                <a:gd name="T19" fmla="*/ 2147483646 h 49"/>
                <a:gd name="T20" fmla="*/ 2147483646 w 29"/>
                <a:gd name="T21" fmla="*/ 2147483646 h 49"/>
                <a:gd name="T22" fmla="*/ 2147483646 w 29"/>
                <a:gd name="T23" fmla="*/ 2147483646 h 49"/>
                <a:gd name="T24" fmla="*/ 2147483646 w 29"/>
                <a:gd name="T25" fmla="*/ 2147483646 h 49"/>
                <a:gd name="T26" fmla="*/ 2147483646 w 29"/>
                <a:gd name="T27" fmla="*/ 2147483646 h 49"/>
                <a:gd name="T28" fmla="*/ 2147483646 w 29"/>
                <a:gd name="T29" fmla="*/ 2147483646 h 49"/>
                <a:gd name="T30" fmla="*/ 2147483646 w 29"/>
                <a:gd name="T31" fmla="*/ 2147483646 h 49"/>
                <a:gd name="T32" fmla="*/ 2147483646 w 29"/>
                <a:gd name="T33" fmla="*/ 2147483646 h 49"/>
                <a:gd name="T34" fmla="*/ 2147483646 w 29"/>
                <a:gd name="T35" fmla="*/ 2147483646 h 49"/>
                <a:gd name="T36" fmla="*/ 2147483646 w 29"/>
                <a:gd name="T37" fmla="*/ 2147483646 h 49"/>
                <a:gd name="T38" fmla="*/ 2147483646 w 29"/>
                <a:gd name="T39" fmla="*/ 2147483646 h 49"/>
                <a:gd name="T40" fmla="*/ 2147483646 w 29"/>
                <a:gd name="T41" fmla="*/ 2147483646 h 49"/>
                <a:gd name="T42" fmla="*/ 2147483646 w 29"/>
                <a:gd name="T43" fmla="*/ 2147483646 h 49"/>
                <a:gd name="T44" fmla="*/ 2147483646 w 29"/>
                <a:gd name="T45" fmla="*/ 2147483646 h 49"/>
                <a:gd name="T46" fmla="*/ 2147483646 w 29"/>
                <a:gd name="T47" fmla="*/ 2147483646 h 49"/>
                <a:gd name="T48" fmla="*/ 2147483646 w 29"/>
                <a:gd name="T49" fmla="*/ 2147483646 h 49"/>
                <a:gd name="T50" fmla="*/ 2147483646 w 29"/>
                <a:gd name="T51" fmla="*/ 2147483646 h 49"/>
                <a:gd name="T52" fmla="*/ 2147483646 w 29"/>
                <a:gd name="T53" fmla="*/ 2147483646 h 49"/>
                <a:gd name="T54" fmla="*/ 2147483646 w 29"/>
                <a:gd name="T55" fmla="*/ 2147483646 h 49"/>
                <a:gd name="T56" fmla="*/ 2147483646 w 29"/>
                <a:gd name="T57" fmla="*/ 2147483646 h 49"/>
                <a:gd name="T58" fmla="*/ 2147483646 w 29"/>
                <a:gd name="T59" fmla="*/ 2147483646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srgbClr val="5F5F5F"/>
                </a:solidFill>
                <a:latin typeface="Calibri" panose="020F0502020204030204" pitchFamily="34" charset="0"/>
                <a:ea typeface="微软雅黑" panose="020B0503020204020204" pitchFamily="34" charset="-122"/>
              </a:endParaRPr>
            </a:p>
          </p:txBody>
        </p:sp>
      </p:grpSp>
      <p:sp>
        <p:nvSpPr>
          <p:cNvPr id="14" name="MH_SubTitle_1"/>
          <p:cNvSpPr/>
          <p:nvPr>
            <p:custDataLst>
              <p:tags r:id="rId1"/>
            </p:custDataLst>
          </p:nvPr>
        </p:nvSpPr>
        <p:spPr>
          <a:xfrm>
            <a:off x="4578061" y="1369597"/>
            <a:ext cx="1340732" cy="364679"/>
          </a:xfrm>
          <a:prstGeom prst="roundRect">
            <a:avLst>
              <a:gd name="adj" fmla="val 211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0" fontAlgn="base" hangingPunct="0">
              <a:spcBef>
                <a:spcPct val="0"/>
              </a:spcBef>
              <a:spcAft>
                <a:spcPct val="0"/>
              </a:spcAft>
              <a:defRPr/>
            </a:pPr>
            <a:r>
              <a:rPr lang="zh-CN" altLang="en-US">
                <a:solidFill>
                  <a:srgbClr val="FFFFFF"/>
                </a:solidFill>
                <a:ea typeface="微软雅黑" panose="020B0503020204020204" pitchFamily="34" charset="-122"/>
              </a:rPr>
              <a:t>添加标题</a:t>
            </a:r>
            <a:endParaRPr lang="en-US" dirty="0">
              <a:solidFill>
                <a:srgbClr val="FFFFFF"/>
              </a:solidFill>
              <a:ea typeface="微软雅黑" panose="020B0503020204020204" pitchFamily="34" charset="-122"/>
            </a:endParaRPr>
          </a:p>
        </p:txBody>
      </p:sp>
      <p:sp>
        <p:nvSpPr>
          <p:cNvPr id="15" name="MH_SubTitle_2"/>
          <p:cNvSpPr/>
          <p:nvPr>
            <p:custDataLst>
              <p:tags r:id="rId2"/>
            </p:custDataLst>
          </p:nvPr>
        </p:nvSpPr>
        <p:spPr>
          <a:xfrm>
            <a:off x="6629763" y="1369597"/>
            <a:ext cx="1342264" cy="364679"/>
          </a:xfrm>
          <a:prstGeom prst="roundRect">
            <a:avLst>
              <a:gd name="adj" fmla="val 2111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0" fontAlgn="base" hangingPunct="0">
              <a:spcBef>
                <a:spcPct val="0"/>
              </a:spcBef>
              <a:spcAft>
                <a:spcPct val="0"/>
              </a:spcAft>
              <a:defRPr/>
            </a:pPr>
            <a:r>
              <a:rPr lang="zh-CN" altLang="en-US">
                <a:solidFill>
                  <a:srgbClr val="FFFFFF"/>
                </a:solidFill>
                <a:ea typeface="微软雅黑" panose="020B0503020204020204" pitchFamily="34" charset="-122"/>
              </a:rPr>
              <a:t>添加标题</a:t>
            </a:r>
            <a:endParaRPr lang="en-US" altLang="zh-CN" dirty="0">
              <a:solidFill>
                <a:srgbClr val="FFFFFF"/>
              </a:solidFill>
              <a:ea typeface="微软雅黑" panose="020B0503020204020204" pitchFamily="34" charset="-122"/>
            </a:endParaRPr>
          </a:p>
        </p:txBody>
      </p:sp>
      <p:sp>
        <p:nvSpPr>
          <p:cNvPr id="16" name="MH_SubTitle_3"/>
          <p:cNvSpPr/>
          <p:nvPr>
            <p:custDataLst>
              <p:tags r:id="rId3"/>
            </p:custDataLst>
          </p:nvPr>
        </p:nvSpPr>
        <p:spPr>
          <a:xfrm>
            <a:off x="4578061" y="2877346"/>
            <a:ext cx="1340732" cy="364679"/>
          </a:xfrm>
          <a:prstGeom prst="roundRect">
            <a:avLst>
              <a:gd name="adj" fmla="val 2111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0" fontAlgn="base" hangingPunct="0">
              <a:spcBef>
                <a:spcPct val="0"/>
              </a:spcBef>
              <a:spcAft>
                <a:spcPct val="0"/>
              </a:spcAft>
              <a:defRPr/>
            </a:pPr>
            <a:r>
              <a:rPr lang="zh-CN" altLang="en-US">
                <a:solidFill>
                  <a:srgbClr val="FFFFFF"/>
                </a:solidFill>
                <a:ea typeface="微软雅黑" panose="020B0503020204020204" pitchFamily="34" charset="-122"/>
              </a:rPr>
              <a:t>添加标题</a:t>
            </a:r>
            <a:endParaRPr lang="en-US" altLang="zh-CN" dirty="0">
              <a:solidFill>
                <a:srgbClr val="FFFFFF"/>
              </a:solidFill>
              <a:ea typeface="微软雅黑" panose="020B0503020204020204" pitchFamily="34" charset="-122"/>
            </a:endParaRPr>
          </a:p>
        </p:txBody>
      </p:sp>
      <p:sp>
        <p:nvSpPr>
          <p:cNvPr id="17" name="MH_SubTitle_4"/>
          <p:cNvSpPr/>
          <p:nvPr>
            <p:custDataLst>
              <p:tags r:id="rId4"/>
            </p:custDataLst>
          </p:nvPr>
        </p:nvSpPr>
        <p:spPr>
          <a:xfrm>
            <a:off x="6629763" y="2848928"/>
            <a:ext cx="1342264" cy="364679"/>
          </a:xfrm>
          <a:prstGeom prst="roundRect">
            <a:avLst>
              <a:gd name="adj" fmla="val 2111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0" fontAlgn="base" hangingPunct="0">
              <a:spcBef>
                <a:spcPct val="0"/>
              </a:spcBef>
              <a:spcAft>
                <a:spcPct val="0"/>
              </a:spcAft>
              <a:defRPr/>
            </a:pPr>
            <a:r>
              <a:rPr lang="zh-CN" altLang="en-US">
                <a:solidFill>
                  <a:srgbClr val="FFFFFF"/>
                </a:solidFill>
                <a:ea typeface="微软雅黑" panose="020B0503020204020204" pitchFamily="34" charset="-122"/>
              </a:rPr>
              <a:t>添加标题</a:t>
            </a:r>
            <a:endParaRPr lang="en-US" altLang="zh-CN" dirty="0">
              <a:solidFill>
                <a:srgbClr val="FFFFFF"/>
              </a:solidFill>
              <a:ea typeface="微软雅黑" panose="020B0503020204020204" pitchFamily="34" charset="-122"/>
            </a:endParaRPr>
          </a:p>
        </p:txBody>
      </p:sp>
      <p:sp>
        <p:nvSpPr>
          <p:cNvPr id="18" name="文本框 17"/>
          <p:cNvSpPr txBox="1"/>
          <p:nvPr/>
        </p:nvSpPr>
        <p:spPr>
          <a:xfrm>
            <a:off x="4578061" y="1786438"/>
            <a:ext cx="1340732" cy="1061829"/>
          </a:xfrm>
          <a:prstGeom prst="rect">
            <a:avLst/>
          </a:prstGeom>
          <a:noFill/>
        </p:spPr>
        <p:txBody>
          <a:bodyPr wrap="square" rtlCol="0">
            <a:spAutoFit/>
          </a:bodyPr>
          <a:lstStyle/>
          <a:p>
            <a:pPr eaLnBrk="0" fontAlgn="base" hangingPunct="0">
              <a:spcBef>
                <a:spcPct val="0"/>
              </a:spcBef>
              <a:spcAft>
                <a:spcPct val="0"/>
              </a:spcAft>
            </a:pPr>
            <a:r>
              <a:rPr lang="zh-CN" altLang="en-US" sz="900">
                <a:solidFill>
                  <a:srgbClr val="4C4E50"/>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srgbClr val="4C4E50"/>
              </a:solidFill>
              <a:latin typeface="微软雅黑" panose="020B0503020204020204" pitchFamily="34" charset="-122"/>
              <a:ea typeface="微软雅黑" panose="020B0503020204020204" pitchFamily="34" charset="-122"/>
            </a:endParaRPr>
          </a:p>
          <a:p>
            <a:pPr eaLnBrk="0" fontAlgn="base" hangingPunct="0">
              <a:spcBef>
                <a:spcPct val="0"/>
              </a:spcBef>
              <a:spcAft>
                <a:spcPct val="0"/>
              </a:spcAft>
            </a:pPr>
            <a:endParaRPr lang="en-US" altLang="zh-CN" sz="900">
              <a:solidFill>
                <a:srgbClr val="4C4E50"/>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578060" y="3242025"/>
            <a:ext cx="1340732" cy="1061829"/>
          </a:xfrm>
          <a:prstGeom prst="rect">
            <a:avLst/>
          </a:prstGeom>
          <a:noFill/>
        </p:spPr>
        <p:txBody>
          <a:bodyPr wrap="square" rtlCol="0">
            <a:spAutoFit/>
          </a:bodyPr>
          <a:lstStyle/>
          <a:p>
            <a:pPr eaLnBrk="0" fontAlgn="base" hangingPunct="0">
              <a:spcBef>
                <a:spcPct val="0"/>
              </a:spcBef>
              <a:spcAft>
                <a:spcPct val="0"/>
              </a:spcAft>
            </a:pPr>
            <a:r>
              <a:rPr lang="zh-CN" altLang="en-US" sz="900">
                <a:solidFill>
                  <a:srgbClr val="4C4E50"/>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srgbClr val="4C4E50"/>
              </a:solidFill>
              <a:latin typeface="微软雅黑" panose="020B0503020204020204" pitchFamily="34" charset="-122"/>
              <a:ea typeface="微软雅黑" panose="020B0503020204020204" pitchFamily="34" charset="-122"/>
            </a:endParaRPr>
          </a:p>
          <a:p>
            <a:pPr eaLnBrk="0" fontAlgn="base" hangingPunct="0">
              <a:spcBef>
                <a:spcPct val="0"/>
              </a:spcBef>
              <a:spcAft>
                <a:spcPct val="0"/>
              </a:spcAft>
            </a:pPr>
            <a:endParaRPr lang="en-US" altLang="zh-CN" sz="900">
              <a:solidFill>
                <a:srgbClr val="4C4E50"/>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6631295" y="1775399"/>
            <a:ext cx="1340732" cy="1061829"/>
          </a:xfrm>
          <a:prstGeom prst="rect">
            <a:avLst/>
          </a:prstGeom>
          <a:noFill/>
        </p:spPr>
        <p:txBody>
          <a:bodyPr wrap="square" rtlCol="0">
            <a:spAutoFit/>
          </a:bodyPr>
          <a:lstStyle/>
          <a:p>
            <a:pPr eaLnBrk="0" fontAlgn="base" hangingPunct="0">
              <a:spcBef>
                <a:spcPct val="0"/>
              </a:spcBef>
              <a:spcAft>
                <a:spcPct val="0"/>
              </a:spcAft>
            </a:pPr>
            <a:r>
              <a:rPr lang="zh-CN" altLang="en-US" sz="900">
                <a:solidFill>
                  <a:srgbClr val="4C4E50"/>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srgbClr val="4C4E50"/>
              </a:solidFill>
              <a:latin typeface="微软雅黑" panose="020B0503020204020204" pitchFamily="34" charset="-122"/>
              <a:ea typeface="微软雅黑" panose="020B0503020204020204" pitchFamily="34" charset="-122"/>
            </a:endParaRPr>
          </a:p>
          <a:p>
            <a:pPr eaLnBrk="0" fontAlgn="base" hangingPunct="0">
              <a:spcBef>
                <a:spcPct val="0"/>
              </a:spcBef>
              <a:spcAft>
                <a:spcPct val="0"/>
              </a:spcAft>
            </a:pPr>
            <a:endParaRPr lang="en-US" altLang="zh-CN" sz="900">
              <a:solidFill>
                <a:srgbClr val="4C4E50"/>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629764" y="3276807"/>
            <a:ext cx="1340732" cy="1061829"/>
          </a:xfrm>
          <a:prstGeom prst="rect">
            <a:avLst/>
          </a:prstGeom>
          <a:noFill/>
        </p:spPr>
        <p:txBody>
          <a:bodyPr wrap="square" rtlCol="0">
            <a:spAutoFit/>
          </a:bodyPr>
          <a:lstStyle/>
          <a:p>
            <a:pPr eaLnBrk="0" fontAlgn="base" hangingPunct="0">
              <a:spcBef>
                <a:spcPct val="0"/>
              </a:spcBef>
              <a:spcAft>
                <a:spcPct val="0"/>
              </a:spcAft>
            </a:pPr>
            <a:r>
              <a:rPr lang="zh-CN" altLang="en-US" sz="900">
                <a:solidFill>
                  <a:srgbClr val="4C4E50"/>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srgbClr val="4C4E50"/>
              </a:solidFill>
              <a:latin typeface="微软雅黑" panose="020B0503020204020204" pitchFamily="34" charset="-122"/>
              <a:ea typeface="微软雅黑" panose="020B0503020204020204" pitchFamily="34" charset="-122"/>
            </a:endParaRPr>
          </a:p>
          <a:p>
            <a:pPr eaLnBrk="0" fontAlgn="base" hangingPunct="0">
              <a:spcBef>
                <a:spcPct val="0"/>
              </a:spcBef>
              <a:spcAft>
                <a:spcPct val="0"/>
              </a:spcAft>
            </a:pPr>
            <a:endParaRPr lang="en-US" altLang="zh-CN" sz="900">
              <a:solidFill>
                <a:srgbClr val="4C4E50"/>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课前准备</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702502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等腰三角形 1"/>
          <p:cNvSpPr/>
          <p:nvPr/>
        </p:nvSpPr>
        <p:spPr>
          <a:xfrm>
            <a:off x="1421606" y="-42862"/>
            <a:ext cx="604933" cy="521494"/>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等腰三角形 2"/>
          <p:cNvSpPr/>
          <p:nvPr/>
        </p:nvSpPr>
        <p:spPr>
          <a:xfrm>
            <a:off x="2101119" y="-42862"/>
            <a:ext cx="417051" cy="359527"/>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等腰三角形 3"/>
          <p:cNvSpPr/>
          <p:nvPr/>
        </p:nvSpPr>
        <p:spPr>
          <a:xfrm>
            <a:off x="3290248" y="-24946"/>
            <a:ext cx="417051" cy="35952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等腰三角形 4"/>
          <p:cNvSpPr/>
          <p:nvPr/>
        </p:nvSpPr>
        <p:spPr>
          <a:xfrm>
            <a:off x="3967068" y="-42862"/>
            <a:ext cx="604933" cy="521494"/>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a:off x="5725287" y="-42862"/>
            <a:ext cx="530352" cy="457200"/>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p:nvSpPr>
        <p:spPr>
          <a:xfrm>
            <a:off x="4709447" y="-42863"/>
            <a:ext cx="834104" cy="719055"/>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等腰三角形 7"/>
          <p:cNvSpPr/>
          <p:nvPr/>
        </p:nvSpPr>
        <p:spPr>
          <a:xfrm>
            <a:off x="6623044" y="3535"/>
            <a:ext cx="640515" cy="55216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等腰三角形 8"/>
          <p:cNvSpPr/>
          <p:nvPr/>
        </p:nvSpPr>
        <p:spPr>
          <a:xfrm>
            <a:off x="8613648" y="-42862"/>
            <a:ext cx="530352" cy="457200"/>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a:off x="7634398" y="-14907"/>
            <a:ext cx="437616" cy="377255"/>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rot="10800000">
            <a:off x="8990672" y="-3632"/>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rot="10800000">
            <a:off x="8424197" y="-3632"/>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p:nvSpPr>
        <p:spPr>
          <a:xfrm rot="10800000">
            <a:off x="7471038" y="-16778"/>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等腰三角形 13"/>
          <p:cNvSpPr/>
          <p:nvPr/>
        </p:nvSpPr>
        <p:spPr>
          <a:xfrm rot="10800000">
            <a:off x="6469715" y="-3632"/>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10800000">
            <a:off x="5151741" y="-3632"/>
            <a:ext cx="306657" cy="264359"/>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10800000">
            <a:off x="3829620" y="-3632"/>
            <a:ext cx="306657" cy="26435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a:off x="-138434" y="93140"/>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rot="10800000">
            <a:off x="425845"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等腰三角形 18"/>
          <p:cNvSpPr/>
          <p:nvPr/>
        </p:nvSpPr>
        <p:spPr>
          <a:xfrm rot="10800000">
            <a:off x="2945500" y="1195"/>
            <a:ext cx="288812" cy="203657"/>
          </a:xfrm>
          <a:prstGeom prst="triangle">
            <a:avLst/>
          </a:prstGeom>
          <a:solidFill>
            <a:srgbClr val="006A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等腰三角形 19"/>
          <p:cNvSpPr/>
          <p:nvPr/>
        </p:nvSpPr>
        <p:spPr>
          <a:xfrm rot="10800000">
            <a:off x="1762399" y="-3633"/>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等腰三角形 20"/>
          <p:cNvSpPr/>
          <p:nvPr/>
        </p:nvSpPr>
        <p:spPr>
          <a:xfrm rot="10800000">
            <a:off x="1926715" y="-3633"/>
            <a:ext cx="236243" cy="20365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等腰三角形 21"/>
          <p:cNvSpPr/>
          <p:nvPr/>
        </p:nvSpPr>
        <p:spPr>
          <a:xfrm rot="10800000">
            <a:off x="1120409" y="-10207"/>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等腰三角形 22"/>
          <p:cNvSpPr/>
          <p:nvPr/>
        </p:nvSpPr>
        <p:spPr>
          <a:xfrm rot="10800000">
            <a:off x="1283431" y="-3784"/>
            <a:ext cx="224916" cy="15860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等腰三角形 23"/>
          <p:cNvSpPr/>
          <p:nvPr/>
        </p:nvSpPr>
        <p:spPr>
          <a:xfrm rot="10800000">
            <a:off x="5310878" y="667798"/>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p:nvSpPr>
        <p:spPr>
          <a:xfrm rot="10800000">
            <a:off x="2775805"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等腰三角形 25"/>
          <p:cNvSpPr/>
          <p:nvPr/>
        </p:nvSpPr>
        <p:spPr>
          <a:xfrm rot="10800000">
            <a:off x="3157654"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等腰三角形 26"/>
          <p:cNvSpPr/>
          <p:nvPr/>
        </p:nvSpPr>
        <p:spPr>
          <a:xfrm rot="10800000">
            <a:off x="3604890" y="-3633"/>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等腰三角形 27"/>
          <p:cNvSpPr/>
          <p:nvPr/>
        </p:nvSpPr>
        <p:spPr>
          <a:xfrm rot="10800000">
            <a:off x="4391033" y="-2378"/>
            <a:ext cx="199051" cy="171596"/>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等腰三角形 28"/>
          <p:cNvSpPr/>
          <p:nvPr/>
        </p:nvSpPr>
        <p:spPr>
          <a:xfrm rot="10800000">
            <a:off x="4850532" y="-9804"/>
            <a:ext cx="256545" cy="214656"/>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等腰三角形 29"/>
          <p:cNvSpPr/>
          <p:nvPr/>
        </p:nvSpPr>
        <p:spPr>
          <a:xfrm rot="10800000">
            <a:off x="5348497" y="-10206"/>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等腰三角形 30"/>
          <p:cNvSpPr/>
          <p:nvPr/>
        </p:nvSpPr>
        <p:spPr>
          <a:xfrm rot="10800000">
            <a:off x="5573769" y="4525"/>
            <a:ext cx="215759" cy="1859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等腰三角形 31"/>
          <p:cNvSpPr/>
          <p:nvPr/>
        </p:nvSpPr>
        <p:spPr>
          <a:xfrm rot="10800000">
            <a:off x="6021695" y="-10206"/>
            <a:ext cx="251490" cy="21680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等腰三角形 32"/>
          <p:cNvSpPr/>
          <p:nvPr/>
        </p:nvSpPr>
        <p:spPr>
          <a:xfrm rot="10800000">
            <a:off x="6123500" y="-10207"/>
            <a:ext cx="251490" cy="21680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p:nvSpPr>
        <p:spPr>
          <a:xfrm rot="10800000">
            <a:off x="6588638" y="-10205"/>
            <a:ext cx="251490" cy="216803"/>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等腰三角形 34"/>
          <p:cNvSpPr/>
          <p:nvPr/>
        </p:nvSpPr>
        <p:spPr>
          <a:xfrm rot="10800000">
            <a:off x="7023512" y="-10206"/>
            <a:ext cx="251490" cy="21680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等腰三角形 35"/>
          <p:cNvSpPr/>
          <p:nvPr/>
        </p:nvSpPr>
        <p:spPr>
          <a:xfrm rot="10800000">
            <a:off x="7864934" y="-10206"/>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等腰三角形 36"/>
          <p:cNvSpPr/>
          <p:nvPr/>
        </p:nvSpPr>
        <p:spPr>
          <a:xfrm rot="10800000">
            <a:off x="8296153" y="-10206"/>
            <a:ext cx="208132" cy="179425"/>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等腰三角形 37"/>
          <p:cNvSpPr/>
          <p:nvPr/>
        </p:nvSpPr>
        <p:spPr>
          <a:xfrm rot="10800000">
            <a:off x="4516451" y="-10206"/>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等腰三角形 38"/>
          <p:cNvSpPr/>
          <p:nvPr/>
        </p:nvSpPr>
        <p:spPr>
          <a:xfrm rot="10800000">
            <a:off x="2361812" y="1"/>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等腰三角形 39"/>
          <p:cNvSpPr/>
          <p:nvPr/>
        </p:nvSpPr>
        <p:spPr>
          <a:xfrm rot="10800000">
            <a:off x="1751" y="1"/>
            <a:ext cx="236243" cy="2036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等腰三角形 40"/>
          <p:cNvSpPr/>
          <p:nvPr/>
        </p:nvSpPr>
        <p:spPr>
          <a:xfrm rot="10800000">
            <a:off x="1479079" y="-24491"/>
            <a:ext cx="236243" cy="2036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等腰三角形 41"/>
          <p:cNvSpPr/>
          <p:nvPr/>
        </p:nvSpPr>
        <p:spPr>
          <a:xfrm rot="10800000">
            <a:off x="5661063" y="-16777"/>
            <a:ext cx="251490" cy="21680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等腰三角形 42"/>
          <p:cNvSpPr/>
          <p:nvPr/>
        </p:nvSpPr>
        <p:spPr>
          <a:xfrm rot="10800000">
            <a:off x="7107312" y="-16779"/>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等腰三角形 43"/>
          <p:cNvSpPr/>
          <p:nvPr/>
        </p:nvSpPr>
        <p:spPr>
          <a:xfrm rot="10800000">
            <a:off x="204133" y="-10208"/>
            <a:ext cx="219674" cy="189374"/>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等腰三角形 44"/>
          <p:cNvSpPr/>
          <p:nvPr/>
        </p:nvSpPr>
        <p:spPr>
          <a:xfrm rot="10800000">
            <a:off x="8909887" y="41062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等腰三角形 45"/>
          <p:cNvSpPr/>
          <p:nvPr/>
        </p:nvSpPr>
        <p:spPr>
          <a:xfrm rot="10800000">
            <a:off x="1824701" y="482060"/>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等腰三角形 46"/>
          <p:cNvSpPr/>
          <p:nvPr/>
        </p:nvSpPr>
        <p:spPr>
          <a:xfrm rot="10800000">
            <a:off x="2543000" y="1195"/>
            <a:ext cx="179195" cy="154478"/>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等腰三角形 47"/>
          <p:cNvSpPr/>
          <p:nvPr/>
        </p:nvSpPr>
        <p:spPr>
          <a:xfrm rot="10800000">
            <a:off x="8008428" y="-14197"/>
            <a:ext cx="208132" cy="179425"/>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Freeform 141"/>
          <p:cNvSpPr>
            <a:spLocks noEditPoints="1"/>
          </p:cNvSpPr>
          <p:nvPr/>
        </p:nvSpPr>
        <p:spPr bwMode="auto">
          <a:xfrm>
            <a:off x="715484" y="67153"/>
            <a:ext cx="326183" cy="374000"/>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矩形 52"/>
          <p:cNvSpPr/>
          <p:nvPr/>
        </p:nvSpPr>
        <p:spPr>
          <a:xfrm>
            <a:off x="0" y="2014538"/>
            <a:ext cx="9144000" cy="1114425"/>
          </a:xfrm>
          <a:prstGeom prst="rect">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0" name="文本框 79"/>
          <p:cNvSpPr txBox="1"/>
          <p:nvPr/>
        </p:nvSpPr>
        <p:spPr>
          <a:xfrm>
            <a:off x="3763592" y="1188634"/>
            <a:ext cx="1957273" cy="584775"/>
          </a:xfrm>
          <a:prstGeom prst="rect">
            <a:avLst/>
          </a:prstGeom>
          <a:noFill/>
          <a:ln>
            <a:noFill/>
          </a:ln>
        </p:spPr>
        <p:txBody>
          <a:bodyPr wrap="square" rtlCol="0">
            <a:spAutoFit/>
          </a:bodyPr>
          <a:lstStyle/>
          <a:p>
            <a:pPr algn="dist"/>
            <a:r>
              <a:rPr lang="zh-CN" altLang="en-US" sz="3200" b="1" smtClean="0">
                <a:solidFill>
                  <a:srgbClr val="01A189"/>
                </a:solidFill>
                <a:latin typeface="微软雅黑" panose="020B0503020204020204" pitchFamily="34" charset="-122"/>
                <a:ea typeface="微软雅黑" panose="020B0503020204020204" pitchFamily="34" charset="-122"/>
              </a:rPr>
              <a:t>目录</a:t>
            </a:r>
            <a:endParaRPr lang="zh-CN" altLang="en-US" sz="3200" b="1" dirty="0">
              <a:solidFill>
                <a:srgbClr val="01A189"/>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346266" y="2614346"/>
            <a:ext cx="1316322" cy="2228254"/>
            <a:chOff x="477857" y="3551930"/>
            <a:chExt cx="1755097" cy="2971005"/>
          </a:xfrm>
        </p:grpSpPr>
        <p:sp>
          <p:nvSpPr>
            <p:cNvPr id="59" name="矩形 58"/>
            <p:cNvSpPr/>
            <p:nvPr/>
          </p:nvSpPr>
          <p:spPr>
            <a:xfrm>
              <a:off x="667153" y="3551930"/>
              <a:ext cx="1327804" cy="132780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4" name="组合 63"/>
            <p:cNvGrpSpPr/>
            <p:nvPr/>
          </p:nvGrpSpPr>
          <p:grpSpPr>
            <a:xfrm>
              <a:off x="477857" y="4954587"/>
              <a:ext cx="1755097" cy="1568348"/>
              <a:chOff x="477857" y="4954587"/>
              <a:chExt cx="1755097" cy="1568348"/>
            </a:xfrm>
          </p:grpSpPr>
          <p:sp>
            <p:nvSpPr>
              <p:cNvPr id="61" name="文本框 60"/>
              <p:cNvSpPr txBox="1"/>
              <p:nvPr/>
            </p:nvSpPr>
            <p:spPr>
              <a:xfrm>
                <a:off x="477857" y="4954587"/>
                <a:ext cx="1755097" cy="492442"/>
              </a:xfrm>
              <a:prstGeom prst="rect">
                <a:avLst/>
              </a:prstGeom>
              <a:noFill/>
            </p:spPr>
            <p:txBody>
              <a:bodyPr wrap="none" rtlCol="0">
                <a:spAutoFit/>
              </a:bodyPr>
              <a:lstStyle/>
              <a:p>
                <a:r>
                  <a:rPr lang="en-US" altLang="zh-CN" sz="1800" smtClean="0">
                    <a:solidFill>
                      <a:schemeClr val="tx1">
                        <a:lumMod val="85000"/>
                        <a:lumOff val="15000"/>
                      </a:schemeClr>
                    </a:solidFill>
                    <a:latin typeface="微软雅黑" panose="020B0503020204020204" pitchFamily="34" charset="-122"/>
                    <a:ea typeface="微软雅黑" panose="020B0503020204020204" pitchFamily="34" charset="-122"/>
                  </a:rPr>
                  <a:t>PART ONE</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619728" y="5414939"/>
                <a:ext cx="1422655" cy="1107996"/>
              </a:xfrm>
              <a:prstGeom prst="rect">
                <a:avLst/>
              </a:prstGeom>
              <a:noFill/>
              <a:ln>
                <a:noFill/>
              </a:ln>
            </p:spPr>
            <p:txBody>
              <a:bodyPr wrap="square" rtlCol="0">
                <a:spAutoFit/>
              </a:bodyPr>
              <a:lstStyle/>
              <a:p>
                <a:pPr algn="ctr"/>
                <a:r>
                  <a:rPr lang="zh-CN" altLang="en-US" sz="2400" b="1" smtClean="0">
                    <a:latin typeface="微软雅黑" panose="020B0503020204020204" pitchFamily="34" charset="-122"/>
                    <a:ea typeface="微软雅黑" panose="020B0503020204020204" pitchFamily="34" charset="-122"/>
                  </a:rPr>
                  <a:t>教学分析</a:t>
                </a:r>
                <a:endParaRPr lang="zh-CN" altLang="en-US" sz="2400" b="1" dirty="0">
                  <a:latin typeface="微软雅黑" panose="020B0503020204020204" pitchFamily="34" charset="-122"/>
                  <a:ea typeface="微软雅黑" panose="020B0503020204020204" pitchFamily="34" charset="-122"/>
                </a:endParaRPr>
              </a:p>
            </p:txBody>
          </p:sp>
        </p:grpSp>
        <p:sp>
          <p:nvSpPr>
            <p:cNvPr id="86" name="Freeform 182"/>
            <p:cNvSpPr>
              <a:spLocks noEditPoints="1"/>
            </p:cNvSpPr>
            <p:nvPr/>
          </p:nvSpPr>
          <p:spPr bwMode="auto">
            <a:xfrm>
              <a:off x="952424" y="3841750"/>
              <a:ext cx="757262" cy="743800"/>
            </a:xfrm>
            <a:custGeom>
              <a:avLst/>
              <a:gdLst>
                <a:gd name="T0" fmla="*/ 31 w 99"/>
                <a:gd name="T1" fmla="*/ 1 h 97"/>
                <a:gd name="T2" fmla="*/ 50 w 99"/>
                <a:gd name="T3" fmla="*/ 21 h 97"/>
                <a:gd name="T4" fmla="*/ 50 w 99"/>
                <a:gd name="T5" fmla="*/ 23 h 97"/>
                <a:gd name="T6" fmla="*/ 44 w 99"/>
                <a:gd name="T7" fmla="*/ 37 h 97"/>
                <a:gd name="T8" fmla="*/ 37 w 99"/>
                <a:gd name="T9" fmla="*/ 30 h 97"/>
                <a:gd name="T10" fmla="*/ 34 w 99"/>
                <a:gd name="T11" fmla="*/ 20 h 97"/>
                <a:gd name="T12" fmla="*/ 24 w 99"/>
                <a:gd name="T13" fmla="*/ 16 h 97"/>
                <a:gd name="T14" fmla="*/ 17 w 99"/>
                <a:gd name="T15" fmla="*/ 9 h 97"/>
                <a:gd name="T16" fmla="*/ 31 w 99"/>
                <a:gd name="T17" fmla="*/ 1 h 97"/>
                <a:gd name="T18" fmla="*/ 23 w 99"/>
                <a:gd name="T19" fmla="*/ 21 h 97"/>
                <a:gd name="T20" fmla="*/ 24 w 99"/>
                <a:gd name="T21" fmla="*/ 30 h 97"/>
                <a:gd name="T22" fmla="*/ 33 w 99"/>
                <a:gd name="T23" fmla="*/ 31 h 97"/>
                <a:gd name="T24" fmla="*/ 32 w 99"/>
                <a:gd name="T25" fmla="*/ 22 h 97"/>
                <a:gd name="T26" fmla="*/ 23 w 99"/>
                <a:gd name="T27" fmla="*/ 21 h 97"/>
                <a:gd name="T28" fmla="*/ 2 w 99"/>
                <a:gd name="T29" fmla="*/ 35 h 97"/>
                <a:gd name="T30" fmla="*/ 0 w 99"/>
                <a:gd name="T31" fmla="*/ 40 h 97"/>
                <a:gd name="T32" fmla="*/ 48 w 99"/>
                <a:gd name="T33" fmla="*/ 88 h 97"/>
                <a:gd name="T34" fmla="*/ 89 w 99"/>
                <a:gd name="T35" fmla="*/ 47 h 97"/>
                <a:gd name="T36" fmla="*/ 42 w 99"/>
                <a:gd name="T37" fmla="*/ 0 h 97"/>
                <a:gd name="T38" fmla="*/ 37 w 99"/>
                <a:gd name="T39" fmla="*/ 1 h 97"/>
                <a:gd name="T40" fmla="*/ 53 w 99"/>
                <a:gd name="T41" fmla="*/ 18 h 97"/>
                <a:gd name="T42" fmla="*/ 54 w 99"/>
                <a:gd name="T43" fmla="*/ 19 h 97"/>
                <a:gd name="T44" fmla="*/ 54 w 99"/>
                <a:gd name="T45" fmla="*/ 20 h 97"/>
                <a:gd name="T46" fmla="*/ 54 w 99"/>
                <a:gd name="T47" fmla="*/ 24 h 97"/>
                <a:gd name="T48" fmla="*/ 44 w 99"/>
                <a:gd name="T49" fmla="*/ 44 h 97"/>
                <a:gd name="T50" fmla="*/ 25 w 99"/>
                <a:gd name="T51" fmla="*/ 53 h 97"/>
                <a:gd name="T52" fmla="*/ 21 w 99"/>
                <a:gd name="T53" fmla="*/ 53 h 97"/>
                <a:gd name="T54" fmla="*/ 20 w 99"/>
                <a:gd name="T55" fmla="*/ 53 h 97"/>
                <a:gd name="T56" fmla="*/ 19 w 99"/>
                <a:gd name="T57" fmla="*/ 52 h 97"/>
                <a:gd name="T58" fmla="*/ 2 w 99"/>
                <a:gd name="T59" fmla="*/ 35 h 97"/>
                <a:gd name="T60" fmla="*/ 12 w 99"/>
                <a:gd name="T61" fmla="*/ 14 h 97"/>
                <a:gd name="T62" fmla="*/ 3 w 99"/>
                <a:gd name="T63" fmla="*/ 28 h 97"/>
                <a:gd name="T64" fmla="*/ 23 w 99"/>
                <a:gd name="T65" fmla="*/ 48 h 97"/>
                <a:gd name="T66" fmla="*/ 24 w 99"/>
                <a:gd name="T67" fmla="*/ 48 h 97"/>
                <a:gd name="T68" fmla="*/ 39 w 99"/>
                <a:gd name="T69" fmla="*/ 42 h 97"/>
                <a:gd name="T70" fmla="*/ 32 w 99"/>
                <a:gd name="T71" fmla="*/ 35 h 97"/>
                <a:gd name="T72" fmla="*/ 22 w 99"/>
                <a:gd name="T73" fmla="*/ 31 h 97"/>
                <a:gd name="T74" fmla="*/ 18 w 99"/>
                <a:gd name="T75" fmla="*/ 21 h 97"/>
                <a:gd name="T76" fmla="*/ 12 w 99"/>
                <a:gd name="T77" fmla="*/ 1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87" name="组合 86"/>
          <p:cNvGrpSpPr/>
          <p:nvPr/>
        </p:nvGrpSpPr>
        <p:grpSpPr>
          <a:xfrm>
            <a:off x="-75789" y="5080509"/>
            <a:ext cx="9295577" cy="264359"/>
            <a:chOff x="-101052" y="6703987"/>
            <a:chExt cx="12394103" cy="352479"/>
          </a:xfrm>
        </p:grpSpPr>
        <p:sp>
          <p:nvSpPr>
            <p:cNvPr id="88" name="等腰三角形 87"/>
            <p:cNvSpPr/>
            <p:nvPr/>
          </p:nvSpPr>
          <p:spPr>
            <a:xfrm rot="10800000">
              <a:off x="11884175" y="6703987"/>
              <a:ext cx="408876" cy="35247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89" name="等腰三角形 88"/>
            <p:cNvSpPr/>
            <p:nvPr/>
          </p:nvSpPr>
          <p:spPr>
            <a:xfrm rot="10800000">
              <a:off x="11128876"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2" name="等腰三角形 91"/>
            <p:cNvSpPr/>
            <p:nvPr/>
          </p:nvSpPr>
          <p:spPr>
            <a:xfrm rot="10800000">
              <a:off x="9857997"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3" name="等腰三角形 92"/>
            <p:cNvSpPr/>
            <p:nvPr/>
          </p:nvSpPr>
          <p:spPr>
            <a:xfrm rot="10800000">
              <a:off x="8904934" y="6703987"/>
              <a:ext cx="408876" cy="35247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4" name="等腰三角形 93"/>
            <p:cNvSpPr/>
            <p:nvPr/>
          </p:nvSpPr>
          <p:spPr>
            <a:xfrm rot="10800000">
              <a:off x="6765601" y="6703987"/>
              <a:ext cx="408876" cy="352479"/>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5" name="等腰三角形 94"/>
            <p:cNvSpPr/>
            <p:nvPr/>
          </p:nvSpPr>
          <p:spPr>
            <a:xfrm rot="10800000">
              <a:off x="5002773" y="6703987"/>
              <a:ext cx="408876" cy="35247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6" name="等腰三角形 95"/>
            <p:cNvSpPr/>
            <p:nvPr/>
          </p:nvSpPr>
          <p:spPr>
            <a:xfrm rot="10800000">
              <a:off x="464406"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7" name="等腰三角形 96"/>
            <p:cNvSpPr/>
            <p:nvPr/>
          </p:nvSpPr>
          <p:spPr>
            <a:xfrm rot="10800000">
              <a:off x="3823946" y="6703987"/>
              <a:ext cx="385082" cy="271543"/>
            </a:xfrm>
            <a:prstGeom prst="triangle">
              <a:avLst/>
            </a:prstGeom>
            <a:solidFill>
              <a:srgbClr val="006A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8" name="等腰三角形 97"/>
            <p:cNvSpPr/>
            <p:nvPr/>
          </p:nvSpPr>
          <p:spPr>
            <a:xfrm rot="10800000">
              <a:off x="2246478"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99" name="等腰三角形 98"/>
            <p:cNvSpPr/>
            <p:nvPr/>
          </p:nvSpPr>
          <p:spPr>
            <a:xfrm rot="10800000">
              <a:off x="2465566" y="6703987"/>
              <a:ext cx="314990" cy="271543"/>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0" name="等腰三角形 99"/>
            <p:cNvSpPr/>
            <p:nvPr/>
          </p:nvSpPr>
          <p:spPr>
            <a:xfrm rot="10800000">
              <a:off x="1390492"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1" name="等腰三角形 100"/>
            <p:cNvSpPr/>
            <p:nvPr/>
          </p:nvSpPr>
          <p:spPr>
            <a:xfrm rot="10800000">
              <a:off x="1607854" y="6703987"/>
              <a:ext cx="299888" cy="211468"/>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2" name="等腰三角形 101"/>
            <p:cNvSpPr/>
            <p:nvPr/>
          </p:nvSpPr>
          <p:spPr>
            <a:xfrm rot="10800000">
              <a:off x="3597687"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3" name="等腰三角形 102"/>
            <p:cNvSpPr/>
            <p:nvPr/>
          </p:nvSpPr>
          <p:spPr>
            <a:xfrm rot="10800000">
              <a:off x="4106819"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4" name="等腰三角形 103"/>
            <p:cNvSpPr/>
            <p:nvPr/>
          </p:nvSpPr>
          <p:spPr>
            <a:xfrm rot="10800000">
              <a:off x="4703133"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5" name="等腰三角形 104"/>
            <p:cNvSpPr/>
            <p:nvPr/>
          </p:nvSpPr>
          <p:spPr>
            <a:xfrm rot="10800000">
              <a:off x="5751323" y="6703987"/>
              <a:ext cx="265401" cy="228794"/>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6" name="等腰三角形 105"/>
            <p:cNvSpPr/>
            <p:nvPr/>
          </p:nvSpPr>
          <p:spPr>
            <a:xfrm rot="10800000">
              <a:off x="6363989"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7" name="等腰三角形 106"/>
            <p:cNvSpPr/>
            <p:nvPr/>
          </p:nvSpPr>
          <p:spPr>
            <a:xfrm rot="10800000">
              <a:off x="7027942"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8" name="等腰三角形 107"/>
            <p:cNvSpPr/>
            <p:nvPr/>
          </p:nvSpPr>
          <p:spPr>
            <a:xfrm rot="10800000">
              <a:off x="7328305" y="6703987"/>
              <a:ext cx="287678" cy="2479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09" name="等腰三角形 108"/>
            <p:cNvSpPr/>
            <p:nvPr/>
          </p:nvSpPr>
          <p:spPr>
            <a:xfrm rot="10800000">
              <a:off x="7973180" y="6703987"/>
              <a:ext cx="287679" cy="248000"/>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0" name="等腰三角形 109"/>
            <p:cNvSpPr/>
            <p:nvPr/>
          </p:nvSpPr>
          <p:spPr>
            <a:xfrm rot="10800000">
              <a:off x="8061280" y="6703987"/>
              <a:ext cx="335320" cy="289070"/>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1" name="等腰三角形 110"/>
            <p:cNvSpPr/>
            <p:nvPr/>
          </p:nvSpPr>
          <p:spPr>
            <a:xfrm rot="10800000">
              <a:off x="8681464"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2" name="等腰三角形 111"/>
            <p:cNvSpPr/>
            <p:nvPr/>
          </p:nvSpPr>
          <p:spPr>
            <a:xfrm rot="10800000">
              <a:off x="9261296" y="6703987"/>
              <a:ext cx="335320" cy="289070"/>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3" name="等腰三角形 112"/>
            <p:cNvSpPr/>
            <p:nvPr/>
          </p:nvSpPr>
          <p:spPr>
            <a:xfrm rot="10800000">
              <a:off x="10383192"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4" name="等腰三角形 113"/>
            <p:cNvSpPr/>
            <p:nvPr/>
          </p:nvSpPr>
          <p:spPr>
            <a:xfrm rot="10800000">
              <a:off x="10958150" y="6703987"/>
              <a:ext cx="277509" cy="23923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5" name="等腰三角形 114"/>
            <p:cNvSpPr/>
            <p:nvPr/>
          </p:nvSpPr>
          <p:spPr>
            <a:xfrm rot="10800000">
              <a:off x="5918548"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6" name="等腰三角形 115"/>
            <p:cNvSpPr/>
            <p:nvPr/>
          </p:nvSpPr>
          <p:spPr>
            <a:xfrm rot="10800000">
              <a:off x="3045696"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7" name="等腰三角形 116"/>
            <p:cNvSpPr/>
            <p:nvPr/>
          </p:nvSpPr>
          <p:spPr>
            <a:xfrm rot="10800000">
              <a:off x="-101052"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8" name="等腰三角形 117"/>
            <p:cNvSpPr/>
            <p:nvPr/>
          </p:nvSpPr>
          <p:spPr>
            <a:xfrm rot="10800000">
              <a:off x="1868719"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19" name="等腰三角形 118"/>
            <p:cNvSpPr/>
            <p:nvPr/>
          </p:nvSpPr>
          <p:spPr>
            <a:xfrm rot="10800000">
              <a:off x="7444697" y="6703987"/>
              <a:ext cx="335320" cy="289070"/>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0" name="等腰三角形 119"/>
            <p:cNvSpPr/>
            <p:nvPr/>
          </p:nvSpPr>
          <p:spPr>
            <a:xfrm rot="10800000">
              <a:off x="9373029"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1" name="等腰三角形 120"/>
            <p:cNvSpPr/>
            <p:nvPr/>
          </p:nvSpPr>
          <p:spPr>
            <a:xfrm rot="10800000">
              <a:off x="168789" y="6703987"/>
              <a:ext cx="292899" cy="2524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2" name="等腰三角形 121"/>
            <p:cNvSpPr/>
            <p:nvPr/>
          </p:nvSpPr>
          <p:spPr>
            <a:xfrm rot="10800000">
              <a:off x="3287279"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3" name="等腰三角形 122"/>
            <p:cNvSpPr/>
            <p:nvPr/>
          </p:nvSpPr>
          <p:spPr>
            <a:xfrm rot="10800000">
              <a:off x="10574517" y="6703987"/>
              <a:ext cx="277509" cy="23923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4" name="等腰三角形 123"/>
            <p:cNvSpPr/>
            <p:nvPr/>
          </p:nvSpPr>
          <p:spPr>
            <a:xfrm rot="10800000">
              <a:off x="773409"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5" name="等腰三角形 124"/>
            <p:cNvSpPr/>
            <p:nvPr/>
          </p:nvSpPr>
          <p:spPr>
            <a:xfrm rot="10800000">
              <a:off x="982664"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6" name="等腰三角形 125"/>
            <p:cNvSpPr/>
            <p:nvPr/>
          </p:nvSpPr>
          <p:spPr>
            <a:xfrm rot="10800000">
              <a:off x="10724300"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7" name="等腰三角形 126"/>
            <p:cNvSpPr/>
            <p:nvPr/>
          </p:nvSpPr>
          <p:spPr>
            <a:xfrm rot="10800000">
              <a:off x="3025500"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8" name="等腰三角形 127"/>
            <p:cNvSpPr/>
            <p:nvPr/>
          </p:nvSpPr>
          <p:spPr>
            <a:xfrm rot="10800000">
              <a:off x="11580327"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9" name="等腰三角形 128"/>
            <p:cNvSpPr/>
            <p:nvPr/>
          </p:nvSpPr>
          <p:spPr>
            <a:xfrm rot="10800000">
              <a:off x="9594274"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0" name="等腰三角形 129"/>
            <p:cNvSpPr/>
            <p:nvPr/>
          </p:nvSpPr>
          <p:spPr>
            <a:xfrm rot="10800000">
              <a:off x="1895474"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1" name="等腰三角形 130"/>
            <p:cNvSpPr/>
            <p:nvPr/>
          </p:nvSpPr>
          <p:spPr>
            <a:xfrm rot="10800000">
              <a:off x="8284902"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2" name="等腰三角形 131"/>
            <p:cNvSpPr/>
            <p:nvPr/>
          </p:nvSpPr>
          <p:spPr>
            <a:xfrm rot="10800000">
              <a:off x="586102"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3" name="等腰三角形 132"/>
            <p:cNvSpPr/>
            <p:nvPr/>
          </p:nvSpPr>
          <p:spPr>
            <a:xfrm rot="10800000">
              <a:off x="5270254"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4" name="等腰三角形 133"/>
            <p:cNvSpPr/>
            <p:nvPr/>
          </p:nvSpPr>
          <p:spPr>
            <a:xfrm rot="10800000">
              <a:off x="7591149"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5" name="等腰三角形 134"/>
            <p:cNvSpPr/>
            <p:nvPr/>
          </p:nvSpPr>
          <p:spPr>
            <a:xfrm rot="10800000">
              <a:off x="4313748"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6" name="等腰三角形 135"/>
            <p:cNvSpPr/>
            <p:nvPr/>
          </p:nvSpPr>
          <p:spPr>
            <a:xfrm rot="10800000">
              <a:off x="2597514"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7" name="等腰三角形 136"/>
            <p:cNvSpPr/>
            <p:nvPr/>
          </p:nvSpPr>
          <p:spPr>
            <a:xfrm rot="10800000">
              <a:off x="6550552"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grpSp>
      <p:grpSp>
        <p:nvGrpSpPr>
          <p:cNvPr id="82" name="组合 81"/>
          <p:cNvGrpSpPr/>
          <p:nvPr/>
        </p:nvGrpSpPr>
        <p:grpSpPr>
          <a:xfrm>
            <a:off x="2638969" y="2639489"/>
            <a:ext cx="1375569" cy="2247524"/>
            <a:chOff x="4251316" y="3526236"/>
            <a:chExt cx="1834092" cy="2996699"/>
          </a:xfrm>
        </p:grpSpPr>
        <p:sp>
          <p:nvSpPr>
            <p:cNvPr id="55" name="矩形 54"/>
            <p:cNvSpPr/>
            <p:nvPr/>
          </p:nvSpPr>
          <p:spPr>
            <a:xfrm>
              <a:off x="4432482" y="3526236"/>
              <a:ext cx="1327804" cy="1327804"/>
            </a:xfrm>
            <a:prstGeom prst="rect">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3" name="Freeform 110"/>
            <p:cNvSpPr>
              <a:spLocks noEditPoints="1"/>
            </p:cNvSpPr>
            <p:nvPr/>
          </p:nvSpPr>
          <p:spPr bwMode="auto">
            <a:xfrm>
              <a:off x="4648360" y="3736746"/>
              <a:ext cx="896049" cy="789939"/>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141" name="组合 140"/>
            <p:cNvGrpSpPr/>
            <p:nvPr/>
          </p:nvGrpSpPr>
          <p:grpSpPr>
            <a:xfrm>
              <a:off x="4251316" y="4912278"/>
              <a:ext cx="1834092" cy="1610657"/>
              <a:chOff x="485987" y="4912278"/>
              <a:chExt cx="1834092" cy="1610657"/>
            </a:xfrm>
          </p:grpSpPr>
          <p:sp>
            <p:nvSpPr>
              <p:cNvPr id="142" name="文本框 141"/>
              <p:cNvSpPr txBox="1"/>
              <p:nvPr/>
            </p:nvSpPr>
            <p:spPr>
              <a:xfrm>
                <a:off x="485987" y="4912278"/>
                <a:ext cx="1834092" cy="492442"/>
              </a:xfrm>
              <a:prstGeom prst="rect">
                <a:avLst/>
              </a:prstGeom>
              <a:noFill/>
            </p:spPr>
            <p:txBody>
              <a:bodyPr wrap="none" rtlCol="0">
                <a:spAutoFit/>
              </a:bodyPr>
              <a:lstStyle/>
              <a:p>
                <a:r>
                  <a:rPr lang="en-US" altLang="zh-CN" sz="1800" smtClean="0">
                    <a:solidFill>
                      <a:schemeClr val="tx1">
                        <a:lumMod val="85000"/>
                        <a:lumOff val="15000"/>
                      </a:schemeClr>
                    </a:solidFill>
                    <a:latin typeface="微软雅黑" panose="020B0503020204020204" pitchFamily="34" charset="-122"/>
                    <a:ea typeface="微软雅黑" panose="020B0503020204020204" pitchFamily="34" charset="-122"/>
                  </a:rPr>
                  <a:t>PART TWO</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3" name="文本框 142"/>
              <p:cNvSpPr txBox="1"/>
              <p:nvPr/>
            </p:nvSpPr>
            <p:spPr>
              <a:xfrm>
                <a:off x="619728" y="5414939"/>
                <a:ext cx="1422655" cy="1107996"/>
              </a:xfrm>
              <a:prstGeom prst="rect">
                <a:avLst/>
              </a:prstGeom>
              <a:noFill/>
              <a:ln>
                <a:noFill/>
              </a:ln>
            </p:spPr>
            <p:txBody>
              <a:bodyPr wrap="square" rtlCol="0">
                <a:spAutoFit/>
              </a:bodyPr>
              <a:lstStyle>
                <a:defPPr>
                  <a:defRPr lang="zh-CN"/>
                </a:defPPr>
                <a:lvl1pPr algn="ctr">
                  <a:defRPr sz="2400" b="1">
                    <a:latin typeface="微软雅黑" panose="020B0503020204020204" pitchFamily="34" charset="-122"/>
                    <a:ea typeface="微软雅黑" panose="020B0503020204020204" pitchFamily="34" charset="-122"/>
                  </a:defRPr>
                </a:lvl1pPr>
              </a:lstStyle>
              <a:p>
                <a:r>
                  <a:rPr lang="zh-CN" altLang="en-US"/>
                  <a:t>教学设计</a:t>
                </a:r>
                <a:endParaRPr lang="zh-CN" altLang="en-US" dirty="0"/>
              </a:p>
            </p:txBody>
          </p:sp>
        </p:grpSp>
      </p:grpSp>
      <p:grpSp>
        <p:nvGrpSpPr>
          <p:cNvPr id="153" name="组合 152"/>
          <p:cNvGrpSpPr/>
          <p:nvPr/>
        </p:nvGrpSpPr>
        <p:grpSpPr>
          <a:xfrm>
            <a:off x="5136061" y="2639489"/>
            <a:ext cx="1529521" cy="2247524"/>
            <a:chOff x="6147975" y="3526236"/>
            <a:chExt cx="2039362" cy="2996697"/>
          </a:xfrm>
        </p:grpSpPr>
        <p:sp>
          <p:nvSpPr>
            <p:cNvPr id="56" name="矩形 55"/>
            <p:cNvSpPr/>
            <p:nvPr/>
          </p:nvSpPr>
          <p:spPr>
            <a:xfrm>
              <a:off x="6389108" y="3526236"/>
              <a:ext cx="1327804" cy="1327804"/>
            </a:xfrm>
            <a:prstGeom prst="rect">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5" name="Freeform 168"/>
            <p:cNvSpPr>
              <a:spLocks noEditPoints="1"/>
            </p:cNvSpPr>
            <p:nvPr/>
          </p:nvSpPr>
          <p:spPr bwMode="auto">
            <a:xfrm>
              <a:off x="6678779" y="3848432"/>
              <a:ext cx="748462" cy="64703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144" name="组合 143"/>
            <p:cNvGrpSpPr/>
            <p:nvPr/>
          </p:nvGrpSpPr>
          <p:grpSpPr>
            <a:xfrm>
              <a:off x="6147975" y="4913253"/>
              <a:ext cx="2039362" cy="1609680"/>
              <a:chOff x="426020" y="4913253"/>
              <a:chExt cx="2039362" cy="1609680"/>
            </a:xfrm>
          </p:grpSpPr>
          <p:sp>
            <p:nvSpPr>
              <p:cNvPr id="145" name="文本框 144"/>
              <p:cNvSpPr txBox="1"/>
              <p:nvPr/>
            </p:nvSpPr>
            <p:spPr>
              <a:xfrm>
                <a:off x="426020" y="4913253"/>
                <a:ext cx="2039362" cy="492442"/>
              </a:xfrm>
              <a:prstGeom prst="rect">
                <a:avLst/>
              </a:prstGeom>
              <a:noFill/>
            </p:spPr>
            <p:txBody>
              <a:bodyPr wrap="none" rtlCol="0">
                <a:spAutoFit/>
              </a:bodyPr>
              <a:lstStyle/>
              <a:p>
                <a:r>
                  <a:rPr lang="en-US" altLang="zh-CN" sz="1800" smtClean="0">
                    <a:solidFill>
                      <a:schemeClr val="tx1">
                        <a:lumMod val="85000"/>
                        <a:lumOff val="15000"/>
                      </a:schemeClr>
                    </a:solidFill>
                    <a:latin typeface="微软雅黑" panose="020B0503020204020204" pitchFamily="34" charset="-122"/>
                    <a:ea typeface="微软雅黑" panose="020B0503020204020204" pitchFamily="34" charset="-122"/>
                  </a:rPr>
                  <a:t>PART THREE</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6" name="文本框 145"/>
              <p:cNvSpPr txBox="1"/>
              <p:nvPr/>
            </p:nvSpPr>
            <p:spPr>
              <a:xfrm>
                <a:off x="619728" y="5414938"/>
                <a:ext cx="1422655" cy="1107995"/>
              </a:xfrm>
              <a:prstGeom prst="rect">
                <a:avLst/>
              </a:prstGeom>
              <a:noFill/>
              <a:ln>
                <a:noFill/>
              </a:ln>
            </p:spPr>
            <p:txBody>
              <a:bodyPr wrap="square" rtlCol="0">
                <a:spAutoFit/>
              </a:bodyPr>
              <a:lstStyle>
                <a:defPPr>
                  <a:defRPr lang="zh-CN"/>
                </a:defPPr>
                <a:lvl1pPr algn="ctr">
                  <a:defRPr sz="2400" b="1">
                    <a:latin typeface="微软雅黑" panose="020B0503020204020204" pitchFamily="34" charset="-122"/>
                    <a:ea typeface="微软雅黑" panose="020B0503020204020204" pitchFamily="34" charset="-122"/>
                  </a:defRPr>
                </a:lvl1pPr>
              </a:lstStyle>
              <a:p>
                <a:r>
                  <a:rPr lang="zh-CN" altLang="en-US"/>
                  <a:t>教学过程</a:t>
                </a:r>
                <a:endParaRPr lang="zh-CN" altLang="en-US" dirty="0"/>
              </a:p>
            </p:txBody>
          </p:sp>
        </p:grpSp>
      </p:grpSp>
      <p:grpSp>
        <p:nvGrpSpPr>
          <p:cNvPr id="161" name="组合 160"/>
          <p:cNvGrpSpPr/>
          <p:nvPr/>
        </p:nvGrpSpPr>
        <p:grpSpPr>
          <a:xfrm>
            <a:off x="7595651" y="2644678"/>
            <a:ext cx="1449371" cy="2247524"/>
            <a:chOff x="10127529" y="3526236"/>
            <a:chExt cx="1932494" cy="2996697"/>
          </a:xfrm>
        </p:grpSpPr>
        <p:sp>
          <p:nvSpPr>
            <p:cNvPr id="58" name="矩形 57"/>
            <p:cNvSpPr/>
            <p:nvPr/>
          </p:nvSpPr>
          <p:spPr>
            <a:xfrm>
              <a:off x="10314053" y="3526236"/>
              <a:ext cx="1327804" cy="1327804"/>
            </a:xfrm>
            <a:prstGeom prst="rect">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0" name="Freeform 124"/>
            <p:cNvSpPr>
              <a:spLocks noEditPoints="1"/>
            </p:cNvSpPr>
            <p:nvPr/>
          </p:nvSpPr>
          <p:spPr bwMode="auto">
            <a:xfrm>
              <a:off x="10616866" y="3809230"/>
              <a:ext cx="722179" cy="808839"/>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150" name="组合 149"/>
            <p:cNvGrpSpPr/>
            <p:nvPr/>
          </p:nvGrpSpPr>
          <p:grpSpPr>
            <a:xfrm>
              <a:off x="10127529" y="4958937"/>
              <a:ext cx="1932494" cy="1563996"/>
              <a:chOff x="480629" y="4958937"/>
              <a:chExt cx="1932494" cy="1563996"/>
            </a:xfrm>
          </p:grpSpPr>
          <p:sp>
            <p:nvSpPr>
              <p:cNvPr id="151" name="文本框 150"/>
              <p:cNvSpPr txBox="1"/>
              <p:nvPr/>
            </p:nvSpPr>
            <p:spPr>
              <a:xfrm>
                <a:off x="480629" y="4958937"/>
                <a:ext cx="1932494" cy="492443"/>
              </a:xfrm>
              <a:prstGeom prst="rect">
                <a:avLst/>
              </a:prstGeom>
              <a:noFill/>
            </p:spPr>
            <p:txBody>
              <a:bodyPr wrap="none" rtlCol="0">
                <a:spAutoFit/>
              </a:bodyPr>
              <a:lstStyle/>
              <a:p>
                <a:r>
                  <a:rPr lang="en-US" altLang="zh-CN" sz="1800" smtClean="0">
                    <a:solidFill>
                      <a:schemeClr val="tx1">
                        <a:lumMod val="85000"/>
                        <a:lumOff val="15000"/>
                      </a:schemeClr>
                    </a:solidFill>
                    <a:latin typeface="微软雅黑" panose="020B0503020204020204" pitchFamily="34" charset="-122"/>
                    <a:ea typeface="微软雅黑" panose="020B0503020204020204" pitchFamily="34" charset="-122"/>
                  </a:rPr>
                  <a:t>PART FOUR</a:t>
                </a:r>
                <a:endPar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2" name="文本框 151"/>
              <p:cNvSpPr txBox="1"/>
              <p:nvPr/>
            </p:nvSpPr>
            <p:spPr>
              <a:xfrm>
                <a:off x="619728" y="5414938"/>
                <a:ext cx="1422656" cy="1107995"/>
              </a:xfrm>
              <a:prstGeom prst="rect">
                <a:avLst/>
              </a:prstGeom>
              <a:noFill/>
              <a:ln>
                <a:noFill/>
              </a:ln>
            </p:spPr>
            <p:txBody>
              <a:bodyPr wrap="square" rtlCol="0">
                <a:spAutoFit/>
              </a:bodyPr>
              <a:lstStyle>
                <a:defPPr>
                  <a:defRPr lang="zh-CN"/>
                </a:defPPr>
                <a:lvl1pPr algn="ctr">
                  <a:defRPr sz="2400" b="1">
                    <a:latin typeface="微软雅黑" panose="020B0503020204020204" pitchFamily="34" charset="-122"/>
                    <a:ea typeface="微软雅黑" panose="020B0503020204020204" pitchFamily="34" charset="-122"/>
                  </a:defRPr>
                </a:lvl1pPr>
              </a:lstStyle>
              <a:p>
                <a:r>
                  <a:rPr lang="zh-CN" altLang="en-US"/>
                  <a:t>教学反思</a:t>
                </a:r>
                <a:endParaRPr lang="zh-CN" altLang="en-US" dirty="0"/>
              </a:p>
            </p:txBody>
          </p:sp>
        </p:grpSp>
      </p:grpSp>
    </p:spTree>
    <p:extLst>
      <p:ext uri="{BB962C8B-B14F-4D97-AF65-F5344CB8AC3E}">
        <p14:creationId xmlns:p14="http://schemas.microsoft.com/office/powerpoint/2010/main" val="325560727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500"/>
                                        <p:tgtEl>
                                          <p:spTgt spid="30"/>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fade">
                                      <p:cBhvr>
                                        <p:cTn id="94" dur="500"/>
                                        <p:tgtEl>
                                          <p:spTgt spid="3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fade">
                                      <p:cBhvr>
                                        <p:cTn id="100" dur="500"/>
                                        <p:tgtEl>
                                          <p:spTgt spid="33"/>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500"/>
                                        <p:tgtEl>
                                          <p:spTgt spid="34"/>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5"/>
                                        </p:tgtEl>
                                        <p:attrNameLst>
                                          <p:attrName>style.visibility</p:attrName>
                                        </p:attrNameLst>
                                      </p:cBhvr>
                                      <p:to>
                                        <p:strVal val="visible"/>
                                      </p:to>
                                    </p:set>
                                    <p:animEffect transition="in" filter="fade">
                                      <p:cBhvr>
                                        <p:cTn id="106" dur="500"/>
                                        <p:tgtEl>
                                          <p:spTgt spid="35"/>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Effect transition="in" filter="fade">
                                      <p:cBhvr>
                                        <p:cTn id="109" dur="500"/>
                                        <p:tgtEl>
                                          <p:spTgt spid="36"/>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8"/>
                                        </p:tgtEl>
                                        <p:attrNameLst>
                                          <p:attrName>style.visibility</p:attrName>
                                        </p:attrNameLst>
                                      </p:cBhvr>
                                      <p:to>
                                        <p:strVal val="visible"/>
                                      </p:to>
                                    </p:set>
                                    <p:animEffect transition="in" filter="fade">
                                      <p:cBhvr>
                                        <p:cTn id="115" dur="500"/>
                                        <p:tgtEl>
                                          <p:spTgt spid="38"/>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39"/>
                                        </p:tgtEl>
                                        <p:attrNameLst>
                                          <p:attrName>style.visibility</p:attrName>
                                        </p:attrNameLst>
                                      </p:cBhvr>
                                      <p:to>
                                        <p:strVal val="visible"/>
                                      </p:to>
                                    </p:set>
                                    <p:animEffect transition="in" filter="fade">
                                      <p:cBhvr>
                                        <p:cTn id="118" dur="500"/>
                                        <p:tgtEl>
                                          <p:spTgt spid="39"/>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40"/>
                                        </p:tgtEl>
                                        <p:attrNameLst>
                                          <p:attrName>style.visibility</p:attrName>
                                        </p:attrNameLst>
                                      </p:cBhvr>
                                      <p:to>
                                        <p:strVal val="visible"/>
                                      </p:to>
                                    </p:set>
                                    <p:animEffect transition="in" filter="fade">
                                      <p:cBhvr>
                                        <p:cTn id="121" dur="500"/>
                                        <p:tgtEl>
                                          <p:spTgt spid="40"/>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fade">
                                      <p:cBhvr>
                                        <p:cTn id="124" dur="500"/>
                                        <p:tgtEl>
                                          <p:spTgt spid="41"/>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500"/>
                                        <p:tgtEl>
                                          <p:spTgt spid="4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44"/>
                                        </p:tgtEl>
                                        <p:attrNameLst>
                                          <p:attrName>style.visibility</p:attrName>
                                        </p:attrNameLst>
                                      </p:cBhvr>
                                      <p:to>
                                        <p:strVal val="visible"/>
                                      </p:to>
                                    </p:set>
                                    <p:animEffect transition="in" filter="fade">
                                      <p:cBhvr>
                                        <p:cTn id="133" dur="500"/>
                                        <p:tgtEl>
                                          <p:spTgt spid="44"/>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fade">
                                      <p:cBhvr>
                                        <p:cTn id="136" dur="500"/>
                                        <p:tgtEl>
                                          <p:spTgt spid="45"/>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fade">
                                      <p:cBhvr>
                                        <p:cTn id="139" dur="500"/>
                                        <p:tgtEl>
                                          <p:spTgt spid="46"/>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7"/>
                                        </p:tgtEl>
                                        <p:attrNameLst>
                                          <p:attrName>style.visibility</p:attrName>
                                        </p:attrNameLst>
                                      </p:cBhvr>
                                      <p:to>
                                        <p:strVal val="visible"/>
                                      </p:to>
                                    </p:set>
                                    <p:animEffect transition="in" filter="fade">
                                      <p:cBhvr>
                                        <p:cTn id="142" dur="500"/>
                                        <p:tgtEl>
                                          <p:spTgt spid="47"/>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48"/>
                                        </p:tgtEl>
                                        <p:attrNameLst>
                                          <p:attrName>style.visibility</p:attrName>
                                        </p:attrNameLst>
                                      </p:cBhvr>
                                      <p:to>
                                        <p:strVal val="visible"/>
                                      </p:to>
                                    </p:set>
                                    <p:animEffect transition="in" filter="fade">
                                      <p:cBhvr>
                                        <p:cTn id="145" dur="500"/>
                                        <p:tgtEl>
                                          <p:spTgt spid="48"/>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50"/>
                                        </p:tgtEl>
                                        <p:attrNameLst>
                                          <p:attrName>style.visibility</p:attrName>
                                        </p:attrNameLst>
                                      </p:cBhvr>
                                      <p:to>
                                        <p:strVal val="visible"/>
                                      </p:to>
                                    </p:set>
                                    <p:animEffect transition="in" filter="fade">
                                      <p:cBhvr>
                                        <p:cTn id="148" dur="500"/>
                                        <p:tgtEl>
                                          <p:spTgt spid="50"/>
                                        </p:tgtEl>
                                      </p:cBhvr>
                                    </p:animEffect>
                                  </p:childTnLst>
                                </p:cTn>
                              </p:par>
                            </p:childTnLst>
                          </p:cTn>
                        </p:par>
                        <p:par>
                          <p:cTn id="149" fill="hold">
                            <p:stCondLst>
                              <p:cond delay="500"/>
                            </p:stCondLst>
                            <p:childTnLst>
                              <p:par>
                                <p:cTn id="150" presetID="10" presetClass="entr" presetSubtype="0" fill="hold" grpId="0" nodeType="afterEffect">
                                  <p:stCondLst>
                                    <p:cond delay="0"/>
                                  </p:stCondLst>
                                  <p:childTnLst>
                                    <p:set>
                                      <p:cBhvr>
                                        <p:cTn id="151" dur="1" fill="hold">
                                          <p:stCondLst>
                                            <p:cond delay="0"/>
                                          </p:stCondLst>
                                        </p:cTn>
                                        <p:tgtEl>
                                          <p:spTgt spid="80"/>
                                        </p:tgtEl>
                                        <p:attrNameLst>
                                          <p:attrName>style.visibility</p:attrName>
                                        </p:attrNameLst>
                                      </p:cBhvr>
                                      <p:to>
                                        <p:strVal val="visible"/>
                                      </p:to>
                                    </p:set>
                                    <p:animEffect transition="in" filter="fade">
                                      <p:cBhvr>
                                        <p:cTn id="152" dur="500"/>
                                        <p:tgtEl>
                                          <p:spTgt spid="80"/>
                                        </p:tgtEl>
                                      </p:cBhvr>
                                    </p:animEffect>
                                  </p:childTnLst>
                                </p:cTn>
                              </p:par>
                            </p:childTnLst>
                          </p:cTn>
                        </p:par>
                        <p:par>
                          <p:cTn id="153" fill="hold">
                            <p:stCondLst>
                              <p:cond delay="1000"/>
                            </p:stCondLst>
                            <p:childTnLst>
                              <p:par>
                                <p:cTn id="154" presetID="10" presetClass="entr" presetSubtype="0" fill="hold" grpId="0" nodeType="afterEffect">
                                  <p:stCondLst>
                                    <p:cond delay="0"/>
                                  </p:stCondLst>
                                  <p:childTnLst>
                                    <p:set>
                                      <p:cBhvr>
                                        <p:cTn id="155" dur="1" fill="hold">
                                          <p:stCondLst>
                                            <p:cond delay="0"/>
                                          </p:stCondLst>
                                        </p:cTn>
                                        <p:tgtEl>
                                          <p:spTgt spid="53"/>
                                        </p:tgtEl>
                                        <p:attrNameLst>
                                          <p:attrName>style.visibility</p:attrName>
                                        </p:attrNameLst>
                                      </p:cBhvr>
                                      <p:to>
                                        <p:strVal val="visible"/>
                                      </p:to>
                                    </p:set>
                                    <p:animEffect transition="in" filter="fade">
                                      <p:cBhvr>
                                        <p:cTn id="156" dur="500"/>
                                        <p:tgtEl>
                                          <p:spTgt spid="53"/>
                                        </p:tgtEl>
                                      </p:cBhvr>
                                    </p:animEffect>
                                  </p:childTnLst>
                                </p:cTn>
                              </p:par>
                            </p:childTnLst>
                          </p:cTn>
                        </p:par>
                        <p:par>
                          <p:cTn id="157" fill="hold">
                            <p:stCondLst>
                              <p:cond delay="1500"/>
                            </p:stCondLst>
                            <p:childTnLst>
                              <p:par>
                                <p:cTn id="158" presetID="10" presetClass="entr" presetSubtype="0" fill="hold" nodeType="afterEffect">
                                  <p:stCondLst>
                                    <p:cond delay="0"/>
                                  </p:stCondLst>
                                  <p:childTnLst>
                                    <p:set>
                                      <p:cBhvr>
                                        <p:cTn id="159" dur="1" fill="hold">
                                          <p:stCondLst>
                                            <p:cond delay="0"/>
                                          </p:stCondLst>
                                        </p:cTn>
                                        <p:tgtEl>
                                          <p:spTgt spid="60"/>
                                        </p:tgtEl>
                                        <p:attrNameLst>
                                          <p:attrName>style.visibility</p:attrName>
                                        </p:attrNameLst>
                                      </p:cBhvr>
                                      <p:to>
                                        <p:strVal val="visible"/>
                                      </p:to>
                                    </p:set>
                                    <p:animEffect transition="in" filter="fade">
                                      <p:cBhvr>
                                        <p:cTn id="160" dur="500"/>
                                        <p:tgtEl>
                                          <p:spTgt spid="60"/>
                                        </p:tgtEl>
                                      </p:cBhvr>
                                    </p:animEffect>
                                  </p:childTnLst>
                                </p:cTn>
                              </p:par>
                            </p:childTnLst>
                          </p:cTn>
                        </p:par>
                        <p:par>
                          <p:cTn id="161" fill="hold">
                            <p:stCondLst>
                              <p:cond delay="2000"/>
                            </p:stCondLst>
                            <p:childTnLst>
                              <p:par>
                                <p:cTn id="162" presetID="10" presetClass="entr" presetSubtype="0" fill="hold" nodeType="afterEffect">
                                  <p:stCondLst>
                                    <p:cond delay="0"/>
                                  </p:stCondLst>
                                  <p:childTnLst>
                                    <p:set>
                                      <p:cBhvr>
                                        <p:cTn id="163" dur="1" fill="hold">
                                          <p:stCondLst>
                                            <p:cond delay="0"/>
                                          </p:stCondLst>
                                        </p:cTn>
                                        <p:tgtEl>
                                          <p:spTgt spid="82"/>
                                        </p:tgtEl>
                                        <p:attrNameLst>
                                          <p:attrName>style.visibility</p:attrName>
                                        </p:attrNameLst>
                                      </p:cBhvr>
                                      <p:to>
                                        <p:strVal val="visible"/>
                                      </p:to>
                                    </p:set>
                                    <p:animEffect transition="in" filter="fade">
                                      <p:cBhvr>
                                        <p:cTn id="164" dur="500"/>
                                        <p:tgtEl>
                                          <p:spTgt spid="82"/>
                                        </p:tgtEl>
                                      </p:cBhvr>
                                    </p:animEffect>
                                  </p:childTnLst>
                                </p:cTn>
                              </p:par>
                            </p:childTnLst>
                          </p:cTn>
                        </p:par>
                        <p:par>
                          <p:cTn id="165" fill="hold">
                            <p:stCondLst>
                              <p:cond delay="2500"/>
                            </p:stCondLst>
                            <p:childTnLst>
                              <p:par>
                                <p:cTn id="166" presetID="10" presetClass="entr" presetSubtype="0" fill="hold" nodeType="afterEffect">
                                  <p:stCondLst>
                                    <p:cond delay="0"/>
                                  </p:stCondLst>
                                  <p:childTnLst>
                                    <p:set>
                                      <p:cBhvr>
                                        <p:cTn id="167" dur="1" fill="hold">
                                          <p:stCondLst>
                                            <p:cond delay="0"/>
                                          </p:stCondLst>
                                        </p:cTn>
                                        <p:tgtEl>
                                          <p:spTgt spid="153"/>
                                        </p:tgtEl>
                                        <p:attrNameLst>
                                          <p:attrName>style.visibility</p:attrName>
                                        </p:attrNameLst>
                                      </p:cBhvr>
                                      <p:to>
                                        <p:strVal val="visible"/>
                                      </p:to>
                                    </p:set>
                                    <p:animEffect transition="in" filter="fade">
                                      <p:cBhvr>
                                        <p:cTn id="168" dur="500"/>
                                        <p:tgtEl>
                                          <p:spTgt spid="153"/>
                                        </p:tgtEl>
                                      </p:cBhvr>
                                    </p:animEffect>
                                  </p:childTnLst>
                                </p:cTn>
                              </p:par>
                            </p:childTnLst>
                          </p:cTn>
                        </p:par>
                        <p:par>
                          <p:cTn id="169" fill="hold">
                            <p:stCondLst>
                              <p:cond delay="3000"/>
                            </p:stCondLst>
                            <p:childTnLst>
                              <p:par>
                                <p:cTn id="170" presetID="10" presetClass="entr" presetSubtype="0" fill="hold" nodeType="afterEffect">
                                  <p:stCondLst>
                                    <p:cond delay="0"/>
                                  </p:stCondLst>
                                  <p:childTnLst>
                                    <p:set>
                                      <p:cBhvr>
                                        <p:cTn id="171" dur="1" fill="hold">
                                          <p:stCondLst>
                                            <p:cond delay="0"/>
                                          </p:stCondLst>
                                        </p:cTn>
                                        <p:tgtEl>
                                          <p:spTgt spid="161"/>
                                        </p:tgtEl>
                                        <p:attrNameLst>
                                          <p:attrName>style.visibility</p:attrName>
                                        </p:attrNameLst>
                                      </p:cBhvr>
                                      <p:to>
                                        <p:strVal val="visible"/>
                                      </p:to>
                                    </p:set>
                                    <p:animEffect transition="in" filter="fade">
                                      <p:cBhvr>
                                        <p:cTn id="172"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50" grpId="0" animBg="1"/>
      <p:bldP spid="53" grpId="0" animBg="1"/>
      <p:bldP spid="8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p:nvPr>
            <p:custDataLst>
              <p:tags r:id="rId1"/>
            </p:custDataLst>
          </p:nvPr>
        </p:nvSpPr>
        <p:spPr>
          <a:xfrm>
            <a:off x="2877741" y="2557464"/>
            <a:ext cx="528638" cy="427435"/>
          </a:xfrm>
          <a:custGeom>
            <a:avLst/>
            <a:gdLst>
              <a:gd name="connsiteX0" fmla="*/ 842211 w 842211"/>
              <a:gd name="connsiteY0" fmla="*/ 252663 h 252663"/>
              <a:gd name="connsiteX1" fmla="*/ 842211 w 842211"/>
              <a:gd name="connsiteY1" fmla="*/ 0 h 252663"/>
              <a:gd name="connsiteX2" fmla="*/ 0 w 842211"/>
              <a:gd name="connsiteY2" fmla="*/ 0 h 252663"/>
            </a:gdLst>
            <a:ahLst/>
            <a:cxnLst>
              <a:cxn ang="0">
                <a:pos x="connsiteX0" y="connsiteY0"/>
              </a:cxn>
              <a:cxn ang="0">
                <a:pos x="connsiteX1" y="connsiteY1"/>
              </a:cxn>
              <a:cxn ang="0">
                <a:pos x="connsiteX2" y="connsiteY2"/>
              </a:cxn>
            </a:cxnLst>
            <a:rect l="l" t="t" r="r" b="b"/>
            <a:pathLst>
              <a:path w="842211" h="252663">
                <a:moveTo>
                  <a:pt x="842211" y="252663"/>
                </a:moveTo>
                <a:lnTo>
                  <a:pt x="842211" y="0"/>
                </a:lnTo>
                <a:lnTo>
                  <a:pt x="0" y="0"/>
                </a:lnTo>
              </a:path>
            </a:pathLst>
          </a:custGeom>
          <a:noFill/>
          <a:ln w="19050" cap="flat" cmpd="sng" algn="ctr">
            <a:solidFill>
              <a:sysClr val="window" lastClr="FFFFFF">
                <a:lumMod val="65000"/>
              </a:sysClr>
            </a:solidFill>
            <a:prstDash val="solid"/>
          </a:ln>
          <a:effectLst/>
        </p:spPr>
        <p:txBody>
          <a:bodyPr anchor="ctr"/>
          <a:lstStyle/>
          <a:p>
            <a:pPr algn="ctr" eaLnBrk="0" fontAlgn="base" hangingPunct="0">
              <a:spcBef>
                <a:spcPct val="0"/>
              </a:spcBef>
              <a:spcAft>
                <a:spcPct val="0"/>
              </a:spcAft>
              <a:defRPr/>
            </a:pPr>
            <a:endParaRPr lang="en-US" sz="1013" kern="0">
              <a:solidFill>
                <a:sysClr val="window" lastClr="FFFFFF"/>
              </a:solidFill>
              <a:latin typeface="微软雅黑" panose="020B0503020204020204" pitchFamily="34" charset="-122"/>
              <a:ea typeface="微软雅黑" panose="020B0503020204020204" pitchFamily="34" charset="-122"/>
            </a:endParaRPr>
          </a:p>
        </p:txBody>
      </p:sp>
      <p:sp>
        <p:nvSpPr>
          <p:cNvPr id="3" name="MH_Other_2"/>
          <p:cNvSpPr/>
          <p:nvPr>
            <p:custDataLst>
              <p:tags r:id="rId2"/>
            </p:custDataLst>
          </p:nvPr>
        </p:nvSpPr>
        <p:spPr>
          <a:xfrm flipV="1">
            <a:off x="3067051" y="1718072"/>
            <a:ext cx="2470547" cy="2471738"/>
          </a:xfrm>
          <a:prstGeom prst="blockArc">
            <a:avLst>
              <a:gd name="adj1" fmla="val 10800000"/>
              <a:gd name="adj2" fmla="val 18776"/>
              <a:gd name="adj3" fmla="val 5011"/>
            </a:avLst>
          </a:prstGeom>
          <a:solidFill>
            <a:schemeClr val="accent2"/>
          </a:solidFill>
          <a:ln w="25400" cap="flat" cmpd="sng" algn="ctr">
            <a:noFill/>
            <a:prstDash val="solid"/>
          </a:ln>
          <a:effectLst/>
        </p:spPr>
        <p:txBody>
          <a:bodyPr anchor="ctr"/>
          <a:lstStyle/>
          <a:p>
            <a:pPr algn="ctr" eaLnBrk="0" fontAlgn="base" hangingPunct="0">
              <a:spcBef>
                <a:spcPct val="0"/>
              </a:spcBef>
              <a:spcAft>
                <a:spcPct val="0"/>
              </a:spcAft>
              <a:defRPr/>
            </a:pPr>
            <a:endParaRPr lang="en-US" sz="1013" kern="0">
              <a:solidFill>
                <a:sysClr val="windowText" lastClr="000000"/>
              </a:solidFill>
              <a:latin typeface="Calibri"/>
              <a:ea typeface="微软雅黑" panose="020B0503020204020204" pitchFamily="34" charset="-122"/>
            </a:endParaRPr>
          </a:p>
        </p:txBody>
      </p:sp>
      <p:sp>
        <p:nvSpPr>
          <p:cNvPr id="4" name="MH_Other_3"/>
          <p:cNvSpPr/>
          <p:nvPr>
            <p:custDataLst>
              <p:tags r:id="rId3"/>
            </p:custDataLst>
          </p:nvPr>
        </p:nvSpPr>
        <p:spPr>
          <a:xfrm flipV="1">
            <a:off x="3289698" y="1934767"/>
            <a:ext cx="2025253" cy="2025253"/>
          </a:xfrm>
          <a:prstGeom prst="blockArc">
            <a:avLst>
              <a:gd name="adj1" fmla="val 10800000"/>
              <a:gd name="adj2" fmla="val 19121787"/>
              <a:gd name="adj3" fmla="val 6799"/>
            </a:avLst>
          </a:prstGeom>
          <a:solidFill>
            <a:schemeClr val="accent1"/>
          </a:solidFill>
          <a:ln w="25400" cap="flat" cmpd="sng" algn="ctr">
            <a:noFill/>
            <a:prstDash val="solid"/>
          </a:ln>
          <a:effectLst/>
        </p:spPr>
        <p:txBody>
          <a:bodyPr anchor="ctr"/>
          <a:lstStyle/>
          <a:p>
            <a:pPr algn="ctr" eaLnBrk="0" fontAlgn="base" hangingPunct="0">
              <a:spcBef>
                <a:spcPct val="0"/>
              </a:spcBef>
              <a:spcAft>
                <a:spcPct val="0"/>
              </a:spcAft>
              <a:defRPr/>
            </a:pPr>
            <a:endParaRPr lang="en-US" sz="1013" kern="0">
              <a:solidFill>
                <a:sysClr val="windowText" lastClr="000000"/>
              </a:solidFill>
              <a:latin typeface="Calibri"/>
              <a:ea typeface="微软雅黑" panose="020B0503020204020204" pitchFamily="34" charset="-122"/>
            </a:endParaRPr>
          </a:p>
        </p:txBody>
      </p:sp>
      <p:sp>
        <p:nvSpPr>
          <p:cNvPr id="5" name="MH_Other_4"/>
          <p:cNvSpPr/>
          <p:nvPr>
            <p:custDataLst>
              <p:tags r:id="rId4"/>
            </p:custDataLst>
          </p:nvPr>
        </p:nvSpPr>
        <p:spPr>
          <a:xfrm flipV="1">
            <a:off x="3527824" y="2170511"/>
            <a:ext cx="1564481" cy="1564481"/>
          </a:xfrm>
          <a:prstGeom prst="blockArc">
            <a:avLst>
              <a:gd name="adj1" fmla="val 10800000"/>
              <a:gd name="adj2" fmla="val 17812106"/>
              <a:gd name="adj3" fmla="val 8821"/>
            </a:avLst>
          </a:prstGeom>
          <a:solidFill>
            <a:schemeClr val="accent1"/>
          </a:solidFill>
          <a:ln w="25400" cap="flat" cmpd="sng" algn="ctr">
            <a:noFill/>
            <a:prstDash val="solid"/>
          </a:ln>
          <a:effectLst/>
        </p:spPr>
        <p:txBody>
          <a:bodyPr anchor="ctr"/>
          <a:lstStyle/>
          <a:p>
            <a:pPr algn="ctr" eaLnBrk="0" fontAlgn="base" hangingPunct="0">
              <a:spcBef>
                <a:spcPct val="0"/>
              </a:spcBef>
              <a:spcAft>
                <a:spcPct val="0"/>
              </a:spcAft>
              <a:defRPr/>
            </a:pPr>
            <a:endParaRPr lang="en-US" sz="1013" kern="0">
              <a:solidFill>
                <a:sysClr val="windowText" lastClr="000000"/>
              </a:solidFill>
              <a:latin typeface="Calibri"/>
              <a:ea typeface="微软雅黑" panose="020B0503020204020204" pitchFamily="34" charset="-122"/>
            </a:endParaRPr>
          </a:p>
        </p:txBody>
      </p:sp>
      <p:sp>
        <p:nvSpPr>
          <p:cNvPr id="6" name="MH_Other_5"/>
          <p:cNvSpPr/>
          <p:nvPr>
            <p:custDataLst>
              <p:tags r:id="rId5"/>
            </p:custDataLst>
          </p:nvPr>
        </p:nvSpPr>
        <p:spPr>
          <a:xfrm flipV="1">
            <a:off x="3782617" y="2434830"/>
            <a:ext cx="1025128" cy="1025128"/>
          </a:xfrm>
          <a:prstGeom prst="blockArc">
            <a:avLst>
              <a:gd name="adj1" fmla="val 10800000"/>
              <a:gd name="adj2" fmla="val 15959075"/>
              <a:gd name="adj3" fmla="val 13176"/>
            </a:avLst>
          </a:prstGeom>
          <a:solidFill>
            <a:schemeClr val="accent1"/>
          </a:solidFill>
          <a:ln w="25400" cap="flat" cmpd="sng" algn="ctr">
            <a:noFill/>
            <a:prstDash val="solid"/>
          </a:ln>
          <a:effectLst/>
        </p:spPr>
        <p:txBody>
          <a:bodyPr anchor="ctr"/>
          <a:lstStyle/>
          <a:p>
            <a:pPr algn="ctr" eaLnBrk="0" fontAlgn="base" hangingPunct="0">
              <a:spcBef>
                <a:spcPct val="0"/>
              </a:spcBef>
              <a:spcAft>
                <a:spcPct val="0"/>
              </a:spcAft>
              <a:defRPr/>
            </a:pPr>
            <a:endParaRPr lang="en-US" sz="1013" kern="0">
              <a:solidFill>
                <a:sysClr val="windowText" lastClr="000000"/>
              </a:solidFill>
              <a:latin typeface="Calibri"/>
              <a:ea typeface="微软雅黑" panose="020B0503020204020204" pitchFamily="34" charset="-122"/>
            </a:endParaRPr>
          </a:p>
        </p:txBody>
      </p:sp>
      <p:sp>
        <p:nvSpPr>
          <p:cNvPr id="7" name="MH_Other_6"/>
          <p:cNvSpPr/>
          <p:nvPr>
            <p:custDataLst>
              <p:tags r:id="rId6"/>
            </p:custDataLst>
          </p:nvPr>
        </p:nvSpPr>
        <p:spPr>
          <a:xfrm>
            <a:off x="5238750" y="1147763"/>
            <a:ext cx="485775" cy="485775"/>
          </a:xfrm>
          <a:prstGeom prst="ellipse">
            <a:avLst/>
          </a:prstGeom>
          <a:solidFill>
            <a:schemeClr val="accent2"/>
          </a:solidFill>
          <a:ln w="25400" cap="flat" cmpd="sng" algn="ctr">
            <a:noFill/>
            <a:prstDash val="solid"/>
          </a:ln>
          <a:effectLst/>
        </p:spPr>
        <p:txBody>
          <a:bodyPr lIns="0" tIns="0" rIns="0" bIns="0" anchor="ctr"/>
          <a:lstStyle/>
          <a:p>
            <a:pPr algn="ctr" eaLnBrk="0" fontAlgn="base" hangingPunct="0">
              <a:spcBef>
                <a:spcPct val="0"/>
              </a:spcBef>
              <a:spcAft>
                <a:spcPct val="0"/>
              </a:spcAft>
              <a:defRPr/>
            </a:pPr>
            <a:r>
              <a:rPr lang="en-US" sz="1200" b="1" kern="0" dirty="0">
                <a:solidFill>
                  <a:srgbClr val="FFFFFF"/>
                </a:solidFill>
                <a:latin typeface="Calibri"/>
                <a:ea typeface="微软雅黑" panose="020B0503020204020204" pitchFamily="34" charset="-122"/>
              </a:rPr>
              <a:t>100</a:t>
            </a:r>
            <a:r>
              <a:rPr lang="en-US" altLang="zh-CN" sz="1200" b="1" kern="0" dirty="0">
                <a:solidFill>
                  <a:srgbClr val="FFFFFF"/>
                </a:solidFill>
                <a:latin typeface="Calibri"/>
                <a:ea typeface="微软雅黑" panose="020B0503020204020204" pitchFamily="34" charset="-122"/>
              </a:rPr>
              <a:t>%</a:t>
            </a:r>
            <a:endParaRPr lang="en-US" sz="1200" b="1" kern="0" dirty="0">
              <a:solidFill>
                <a:srgbClr val="FFFFFF"/>
              </a:solidFill>
              <a:latin typeface="Calibri"/>
              <a:ea typeface="微软雅黑" panose="020B0503020204020204" pitchFamily="34" charset="-122"/>
            </a:endParaRPr>
          </a:p>
        </p:txBody>
      </p:sp>
      <p:sp>
        <p:nvSpPr>
          <p:cNvPr id="8" name="MH_Other_7"/>
          <p:cNvSpPr/>
          <p:nvPr>
            <p:custDataLst>
              <p:tags r:id="rId7"/>
            </p:custDataLst>
          </p:nvPr>
        </p:nvSpPr>
        <p:spPr>
          <a:xfrm>
            <a:off x="4822032" y="1610916"/>
            <a:ext cx="351235" cy="351234"/>
          </a:xfrm>
          <a:prstGeom prst="ellipse">
            <a:avLst/>
          </a:prstGeom>
          <a:solidFill>
            <a:schemeClr val="accent1"/>
          </a:solidFill>
          <a:ln w="25400" cap="flat" cmpd="sng" algn="ctr">
            <a:noFill/>
            <a:prstDash val="solid"/>
          </a:ln>
          <a:effectLst/>
        </p:spPr>
        <p:txBody>
          <a:bodyPr lIns="0" tIns="0" rIns="0" bIns="0" anchor="ctr"/>
          <a:lstStyle/>
          <a:p>
            <a:pPr algn="ctr" eaLnBrk="0" fontAlgn="base" hangingPunct="0">
              <a:spcBef>
                <a:spcPct val="0"/>
              </a:spcBef>
              <a:spcAft>
                <a:spcPct val="0"/>
              </a:spcAft>
              <a:defRPr/>
            </a:pPr>
            <a:r>
              <a:rPr lang="en-US" sz="1050" b="1" kern="0" dirty="0">
                <a:solidFill>
                  <a:srgbClr val="FFFFFF"/>
                </a:solidFill>
                <a:latin typeface="Calibri"/>
                <a:ea typeface="微软雅黑" panose="020B0503020204020204" pitchFamily="34" charset="-122"/>
              </a:rPr>
              <a:t>70</a:t>
            </a:r>
            <a:r>
              <a:rPr lang="en-US" altLang="zh-CN" sz="1050" b="1" kern="0" dirty="0">
                <a:solidFill>
                  <a:srgbClr val="FFFFFF"/>
                </a:solidFill>
                <a:latin typeface="Calibri"/>
                <a:ea typeface="微软雅黑" panose="020B0503020204020204" pitchFamily="34" charset="-122"/>
              </a:rPr>
              <a:t>%</a:t>
            </a:r>
            <a:endParaRPr lang="en-US" sz="1050" b="1" kern="0" dirty="0">
              <a:solidFill>
                <a:srgbClr val="FFFFFF"/>
              </a:solidFill>
              <a:latin typeface="Calibri"/>
              <a:ea typeface="微软雅黑" panose="020B0503020204020204" pitchFamily="34" charset="-122"/>
            </a:endParaRPr>
          </a:p>
        </p:txBody>
      </p:sp>
      <p:sp>
        <p:nvSpPr>
          <p:cNvPr id="9" name="MH_Other_8"/>
          <p:cNvSpPr/>
          <p:nvPr>
            <p:custDataLst>
              <p:tags r:id="rId8"/>
            </p:custDataLst>
          </p:nvPr>
        </p:nvSpPr>
        <p:spPr>
          <a:xfrm>
            <a:off x="4383882" y="1934766"/>
            <a:ext cx="351235" cy="351234"/>
          </a:xfrm>
          <a:prstGeom prst="ellipse">
            <a:avLst/>
          </a:prstGeom>
          <a:solidFill>
            <a:schemeClr val="accent1"/>
          </a:solidFill>
          <a:ln w="25400" cap="flat" cmpd="sng" algn="ctr">
            <a:noFill/>
            <a:prstDash val="solid"/>
          </a:ln>
          <a:effectLst/>
        </p:spPr>
        <p:txBody>
          <a:bodyPr lIns="0" tIns="0" rIns="0" bIns="0" anchor="ctr"/>
          <a:lstStyle/>
          <a:p>
            <a:pPr algn="ctr" eaLnBrk="0" fontAlgn="base" hangingPunct="0">
              <a:spcBef>
                <a:spcPct val="0"/>
              </a:spcBef>
              <a:spcAft>
                <a:spcPct val="0"/>
              </a:spcAft>
              <a:defRPr/>
            </a:pPr>
            <a:r>
              <a:rPr lang="en-US" sz="1050" b="1" kern="0" dirty="0">
                <a:solidFill>
                  <a:srgbClr val="FFFFFF"/>
                </a:solidFill>
                <a:latin typeface="Calibri"/>
                <a:ea typeface="微软雅黑" panose="020B0503020204020204" pitchFamily="34" charset="-122"/>
              </a:rPr>
              <a:t>50</a:t>
            </a:r>
            <a:r>
              <a:rPr lang="en-US" altLang="zh-CN" sz="1050" b="1" kern="0" dirty="0">
                <a:solidFill>
                  <a:srgbClr val="FFFFFF"/>
                </a:solidFill>
                <a:latin typeface="Calibri"/>
                <a:ea typeface="微软雅黑" panose="020B0503020204020204" pitchFamily="34" charset="-122"/>
              </a:rPr>
              <a:t>%</a:t>
            </a:r>
            <a:endParaRPr lang="en-US" sz="1050" b="1" kern="0" dirty="0">
              <a:solidFill>
                <a:srgbClr val="FFFFFF"/>
              </a:solidFill>
              <a:latin typeface="Calibri"/>
              <a:ea typeface="微软雅黑" panose="020B0503020204020204" pitchFamily="34" charset="-122"/>
            </a:endParaRPr>
          </a:p>
        </p:txBody>
      </p:sp>
      <p:sp>
        <p:nvSpPr>
          <p:cNvPr id="10" name="MH_Other_9"/>
          <p:cNvSpPr/>
          <p:nvPr>
            <p:custDataLst>
              <p:tags r:id="rId9"/>
            </p:custDataLst>
          </p:nvPr>
        </p:nvSpPr>
        <p:spPr>
          <a:xfrm>
            <a:off x="3985022" y="2286001"/>
            <a:ext cx="351234" cy="351235"/>
          </a:xfrm>
          <a:prstGeom prst="ellipse">
            <a:avLst/>
          </a:prstGeom>
          <a:solidFill>
            <a:schemeClr val="accent1"/>
          </a:solidFill>
          <a:ln w="25400" cap="flat" cmpd="sng" algn="ctr">
            <a:noFill/>
            <a:prstDash val="solid"/>
          </a:ln>
          <a:effectLst/>
        </p:spPr>
        <p:txBody>
          <a:bodyPr lIns="0" tIns="0" rIns="0" bIns="0" anchor="ctr"/>
          <a:lstStyle/>
          <a:p>
            <a:pPr algn="ctr" eaLnBrk="0" fontAlgn="base" hangingPunct="0">
              <a:spcBef>
                <a:spcPct val="0"/>
              </a:spcBef>
              <a:spcAft>
                <a:spcPct val="0"/>
              </a:spcAft>
              <a:defRPr/>
            </a:pPr>
            <a:r>
              <a:rPr lang="en-US" sz="1050" b="1" kern="0" dirty="0">
                <a:solidFill>
                  <a:srgbClr val="FFFFFF"/>
                </a:solidFill>
                <a:latin typeface="Calibri"/>
                <a:ea typeface="微软雅黑" panose="020B0503020204020204" pitchFamily="34" charset="-122"/>
              </a:rPr>
              <a:t>30</a:t>
            </a:r>
            <a:r>
              <a:rPr lang="en-US" altLang="zh-CN" sz="1050" b="1" kern="0" dirty="0">
                <a:solidFill>
                  <a:srgbClr val="FFFFFF"/>
                </a:solidFill>
                <a:latin typeface="Calibri"/>
                <a:ea typeface="微软雅黑" panose="020B0503020204020204" pitchFamily="34" charset="-122"/>
              </a:rPr>
              <a:t>%</a:t>
            </a:r>
            <a:endParaRPr lang="en-US" sz="1050" b="1" kern="0" dirty="0">
              <a:solidFill>
                <a:srgbClr val="FFFFFF"/>
              </a:solidFill>
              <a:latin typeface="Calibri"/>
              <a:ea typeface="微软雅黑" panose="020B0503020204020204" pitchFamily="34" charset="-122"/>
            </a:endParaRPr>
          </a:p>
        </p:txBody>
      </p:sp>
      <p:sp>
        <p:nvSpPr>
          <p:cNvPr id="11" name="MH_Other_10"/>
          <p:cNvSpPr/>
          <p:nvPr>
            <p:custDataLst>
              <p:tags r:id="rId10"/>
            </p:custDataLst>
          </p:nvPr>
        </p:nvSpPr>
        <p:spPr>
          <a:xfrm>
            <a:off x="2553892" y="2756297"/>
            <a:ext cx="577453" cy="198834"/>
          </a:xfrm>
          <a:custGeom>
            <a:avLst/>
            <a:gdLst>
              <a:gd name="connsiteX0" fmla="*/ 842211 w 842211"/>
              <a:gd name="connsiteY0" fmla="*/ 252663 h 252663"/>
              <a:gd name="connsiteX1" fmla="*/ 842211 w 842211"/>
              <a:gd name="connsiteY1" fmla="*/ 0 h 252663"/>
              <a:gd name="connsiteX2" fmla="*/ 0 w 842211"/>
              <a:gd name="connsiteY2" fmla="*/ 0 h 252663"/>
            </a:gdLst>
            <a:ahLst/>
            <a:cxnLst>
              <a:cxn ang="0">
                <a:pos x="connsiteX0" y="connsiteY0"/>
              </a:cxn>
              <a:cxn ang="0">
                <a:pos x="connsiteX1" y="connsiteY1"/>
              </a:cxn>
              <a:cxn ang="0">
                <a:pos x="connsiteX2" y="connsiteY2"/>
              </a:cxn>
            </a:cxnLst>
            <a:rect l="l" t="t" r="r" b="b"/>
            <a:pathLst>
              <a:path w="842211" h="252663">
                <a:moveTo>
                  <a:pt x="842211" y="252663"/>
                </a:moveTo>
                <a:lnTo>
                  <a:pt x="842211" y="0"/>
                </a:lnTo>
                <a:lnTo>
                  <a:pt x="0" y="0"/>
                </a:lnTo>
              </a:path>
            </a:pathLst>
          </a:custGeom>
          <a:noFill/>
          <a:ln w="19050" cap="flat" cmpd="sng" algn="ctr">
            <a:solidFill>
              <a:sysClr val="window" lastClr="FFFFFF">
                <a:lumMod val="65000"/>
              </a:sysClr>
            </a:solidFill>
            <a:prstDash val="solid"/>
          </a:ln>
          <a:effectLst/>
        </p:spPr>
        <p:txBody>
          <a:bodyPr anchor="ctr"/>
          <a:lstStyle/>
          <a:p>
            <a:pPr algn="ctr" eaLnBrk="0" fontAlgn="base" hangingPunct="0">
              <a:spcBef>
                <a:spcPct val="0"/>
              </a:spcBef>
              <a:spcAft>
                <a:spcPct val="0"/>
              </a:spcAft>
              <a:defRPr/>
            </a:pPr>
            <a:endParaRPr lang="en-US" sz="1013" kern="0">
              <a:solidFill>
                <a:sysClr val="window" lastClr="FFFFFF"/>
              </a:solidFill>
              <a:latin typeface="微软雅黑" panose="020B0503020204020204" pitchFamily="34" charset="-122"/>
              <a:ea typeface="微软雅黑" panose="020B0503020204020204" pitchFamily="34" charset="-122"/>
            </a:endParaRPr>
          </a:p>
        </p:txBody>
      </p:sp>
      <p:sp>
        <p:nvSpPr>
          <p:cNvPr id="12" name="MH_Other_11"/>
          <p:cNvSpPr/>
          <p:nvPr>
            <p:custDataLst>
              <p:tags r:id="rId11"/>
            </p:custDataLst>
          </p:nvPr>
        </p:nvSpPr>
        <p:spPr>
          <a:xfrm>
            <a:off x="3152776" y="2338389"/>
            <a:ext cx="473869" cy="592931"/>
          </a:xfrm>
          <a:custGeom>
            <a:avLst/>
            <a:gdLst>
              <a:gd name="connsiteX0" fmla="*/ 842211 w 842211"/>
              <a:gd name="connsiteY0" fmla="*/ 252663 h 252663"/>
              <a:gd name="connsiteX1" fmla="*/ 842211 w 842211"/>
              <a:gd name="connsiteY1" fmla="*/ 0 h 252663"/>
              <a:gd name="connsiteX2" fmla="*/ 0 w 842211"/>
              <a:gd name="connsiteY2" fmla="*/ 0 h 252663"/>
            </a:gdLst>
            <a:ahLst/>
            <a:cxnLst>
              <a:cxn ang="0">
                <a:pos x="connsiteX0" y="connsiteY0"/>
              </a:cxn>
              <a:cxn ang="0">
                <a:pos x="connsiteX1" y="connsiteY1"/>
              </a:cxn>
              <a:cxn ang="0">
                <a:pos x="connsiteX2" y="connsiteY2"/>
              </a:cxn>
            </a:cxnLst>
            <a:rect l="l" t="t" r="r" b="b"/>
            <a:pathLst>
              <a:path w="842211" h="252663">
                <a:moveTo>
                  <a:pt x="842211" y="252663"/>
                </a:moveTo>
                <a:lnTo>
                  <a:pt x="842211" y="0"/>
                </a:lnTo>
                <a:lnTo>
                  <a:pt x="0" y="0"/>
                </a:lnTo>
              </a:path>
            </a:pathLst>
          </a:custGeom>
          <a:noFill/>
          <a:ln w="19050" cap="flat" cmpd="sng" algn="ctr">
            <a:solidFill>
              <a:sysClr val="window" lastClr="FFFFFF">
                <a:lumMod val="65000"/>
              </a:sysClr>
            </a:solidFill>
            <a:prstDash val="solid"/>
          </a:ln>
          <a:effectLst/>
        </p:spPr>
        <p:txBody>
          <a:bodyPr anchor="ctr"/>
          <a:lstStyle/>
          <a:p>
            <a:pPr algn="ctr" eaLnBrk="0" fontAlgn="base" hangingPunct="0">
              <a:spcBef>
                <a:spcPct val="0"/>
              </a:spcBef>
              <a:spcAft>
                <a:spcPct val="0"/>
              </a:spcAft>
              <a:defRPr/>
            </a:pPr>
            <a:endParaRPr lang="en-US" sz="1013" kern="0">
              <a:solidFill>
                <a:sysClr val="window" lastClr="FFFFFF"/>
              </a:solidFill>
              <a:latin typeface="Calibri"/>
              <a:ea typeface="微软雅黑" panose="020B0503020204020204" pitchFamily="34" charset="-122"/>
            </a:endParaRPr>
          </a:p>
        </p:txBody>
      </p:sp>
      <p:sp>
        <p:nvSpPr>
          <p:cNvPr id="13" name="MH_Other_12"/>
          <p:cNvSpPr/>
          <p:nvPr>
            <p:custDataLst>
              <p:tags r:id="rId12"/>
            </p:custDataLst>
          </p:nvPr>
        </p:nvSpPr>
        <p:spPr>
          <a:xfrm>
            <a:off x="3374232" y="2132411"/>
            <a:ext cx="473869" cy="812006"/>
          </a:xfrm>
          <a:custGeom>
            <a:avLst/>
            <a:gdLst>
              <a:gd name="connsiteX0" fmla="*/ 842211 w 842211"/>
              <a:gd name="connsiteY0" fmla="*/ 252663 h 252663"/>
              <a:gd name="connsiteX1" fmla="*/ 842211 w 842211"/>
              <a:gd name="connsiteY1" fmla="*/ 0 h 252663"/>
              <a:gd name="connsiteX2" fmla="*/ 0 w 842211"/>
              <a:gd name="connsiteY2" fmla="*/ 0 h 252663"/>
            </a:gdLst>
            <a:ahLst/>
            <a:cxnLst>
              <a:cxn ang="0">
                <a:pos x="connsiteX0" y="connsiteY0"/>
              </a:cxn>
              <a:cxn ang="0">
                <a:pos x="connsiteX1" y="connsiteY1"/>
              </a:cxn>
              <a:cxn ang="0">
                <a:pos x="connsiteX2" y="connsiteY2"/>
              </a:cxn>
            </a:cxnLst>
            <a:rect l="l" t="t" r="r" b="b"/>
            <a:pathLst>
              <a:path w="842211" h="252663">
                <a:moveTo>
                  <a:pt x="842211" y="252663"/>
                </a:moveTo>
                <a:lnTo>
                  <a:pt x="842211" y="0"/>
                </a:lnTo>
                <a:lnTo>
                  <a:pt x="0" y="0"/>
                </a:lnTo>
              </a:path>
            </a:pathLst>
          </a:custGeom>
          <a:noFill/>
          <a:ln w="19050" cap="flat" cmpd="sng" algn="ctr">
            <a:solidFill>
              <a:sysClr val="window" lastClr="FFFFFF">
                <a:lumMod val="65000"/>
              </a:sysClr>
            </a:solidFill>
            <a:prstDash val="solid"/>
          </a:ln>
          <a:effectLst/>
        </p:spPr>
        <p:txBody>
          <a:bodyPr anchor="ctr"/>
          <a:lstStyle/>
          <a:p>
            <a:pPr algn="ctr" eaLnBrk="0" fontAlgn="base" hangingPunct="0">
              <a:spcBef>
                <a:spcPct val="0"/>
              </a:spcBef>
              <a:spcAft>
                <a:spcPct val="0"/>
              </a:spcAft>
              <a:defRPr/>
            </a:pPr>
            <a:endParaRPr lang="en-US" sz="1013" kern="0">
              <a:solidFill>
                <a:sysClr val="window" lastClr="FFFFFF"/>
              </a:solidFill>
              <a:latin typeface="Calibri"/>
              <a:ea typeface="微软雅黑" panose="020B0503020204020204" pitchFamily="34" charset="-122"/>
            </a:endParaRPr>
          </a:p>
        </p:txBody>
      </p:sp>
      <p:sp>
        <p:nvSpPr>
          <p:cNvPr id="14" name="MH_SubTitle_1"/>
          <p:cNvSpPr txBox="1">
            <a:spLocks noChangeArrowheads="1"/>
          </p:cNvSpPr>
          <p:nvPr>
            <p:custDataLst>
              <p:tags r:id="rId13"/>
            </p:custDataLst>
          </p:nvPr>
        </p:nvSpPr>
        <p:spPr bwMode="auto">
          <a:xfrm flipH="1">
            <a:off x="1951436" y="2547939"/>
            <a:ext cx="839390" cy="19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base">
              <a:lnSpc>
                <a:spcPct val="80000"/>
              </a:lnSpc>
              <a:spcBef>
                <a:spcPct val="0"/>
              </a:spcBef>
              <a:spcAft>
                <a:spcPct val="0"/>
              </a:spcAft>
              <a:buFont typeface="Arial" panose="020B0604020202020204" pitchFamily="34" charset="0"/>
              <a:buNone/>
              <a:defRPr/>
            </a:pPr>
            <a:r>
              <a:rPr lang="zh-CN" altLang="en-US" sz="1200" b="1">
                <a:solidFill>
                  <a:srgbClr val="5F5F5F">
                    <a:lumMod val="50000"/>
                    <a:lumOff val="50000"/>
                  </a:srgbClr>
                </a:solidFill>
                <a:latin typeface="Arial"/>
                <a:cs typeface="Arial" panose="020B0604020202020204" pitchFamily="34" charset="0"/>
              </a:rPr>
              <a:t>添加标题</a:t>
            </a:r>
            <a:endParaRPr lang="zh-CN" altLang="en-US" sz="1200" b="1" dirty="0">
              <a:solidFill>
                <a:srgbClr val="5F5F5F">
                  <a:lumMod val="50000"/>
                  <a:lumOff val="50000"/>
                </a:srgbClr>
              </a:solidFill>
              <a:latin typeface="Arial"/>
              <a:cs typeface="Arial" panose="020B0604020202020204" pitchFamily="34" charset="0"/>
            </a:endParaRPr>
          </a:p>
        </p:txBody>
      </p:sp>
      <p:sp>
        <p:nvSpPr>
          <p:cNvPr id="15" name="MH_SubTitle_2"/>
          <p:cNvSpPr txBox="1">
            <a:spLocks noChangeArrowheads="1"/>
          </p:cNvSpPr>
          <p:nvPr>
            <p:custDataLst>
              <p:tags r:id="rId14"/>
            </p:custDataLst>
          </p:nvPr>
        </p:nvSpPr>
        <p:spPr bwMode="auto">
          <a:xfrm flipH="1">
            <a:off x="2228850" y="2344341"/>
            <a:ext cx="839391" cy="198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base">
              <a:lnSpc>
                <a:spcPct val="80000"/>
              </a:lnSpc>
              <a:spcBef>
                <a:spcPct val="0"/>
              </a:spcBef>
              <a:spcAft>
                <a:spcPct val="0"/>
              </a:spcAft>
              <a:buFont typeface="Arial" panose="020B0604020202020204" pitchFamily="34" charset="0"/>
              <a:buNone/>
              <a:defRPr/>
            </a:pPr>
            <a:r>
              <a:rPr lang="zh-CN" altLang="en-US" sz="1200" b="1">
                <a:solidFill>
                  <a:srgbClr val="5F5F5F"/>
                </a:solidFill>
                <a:latin typeface="Arial"/>
                <a:cs typeface="Arial" panose="020B0604020202020204" pitchFamily="34" charset="0"/>
              </a:rPr>
              <a:t>添加标题</a:t>
            </a:r>
            <a:endParaRPr lang="zh-CN" altLang="en-US" sz="1200" b="1" dirty="0">
              <a:solidFill>
                <a:srgbClr val="5F5F5F"/>
              </a:solidFill>
              <a:latin typeface="Arial"/>
              <a:cs typeface="Arial" panose="020B0604020202020204" pitchFamily="34" charset="0"/>
            </a:endParaRPr>
          </a:p>
        </p:txBody>
      </p:sp>
      <p:sp>
        <p:nvSpPr>
          <p:cNvPr id="16" name="MH_SubTitle_3"/>
          <p:cNvSpPr txBox="1">
            <a:spLocks noChangeArrowheads="1"/>
          </p:cNvSpPr>
          <p:nvPr>
            <p:custDataLst>
              <p:tags r:id="rId15"/>
            </p:custDataLst>
          </p:nvPr>
        </p:nvSpPr>
        <p:spPr bwMode="auto">
          <a:xfrm flipH="1">
            <a:off x="2507456" y="2140745"/>
            <a:ext cx="839391" cy="19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base">
              <a:lnSpc>
                <a:spcPct val="80000"/>
              </a:lnSpc>
              <a:spcBef>
                <a:spcPct val="0"/>
              </a:spcBef>
              <a:spcAft>
                <a:spcPct val="0"/>
              </a:spcAft>
              <a:buFont typeface="Arial" panose="020B0604020202020204" pitchFamily="34" charset="0"/>
              <a:buNone/>
              <a:defRPr/>
            </a:pPr>
            <a:r>
              <a:rPr lang="zh-CN" altLang="en-US" sz="1200" b="1">
                <a:solidFill>
                  <a:srgbClr val="5F5F5F">
                    <a:lumMod val="50000"/>
                    <a:lumOff val="50000"/>
                  </a:srgbClr>
                </a:solidFill>
                <a:latin typeface="Arial"/>
                <a:cs typeface="Arial" panose="020B0604020202020204" pitchFamily="34" charset="0"/>
              </a:rPr>
              <a:t>添加标题</a:t>
            </a:r>
            <a:endParaRPr lang="zh-CN" altLang="en-US" sz="1200" b="1" dirty="0">
              <a:solidFill>
                <a:srgbClr val="5F5F5F">
                  <a:lumMod val="50000"/>
                  <a:lumOff val="50000"/>
                </a:srgbClr>
              </a:solidFill>
              <a:latin typeface="Arial"/>
              <a:cs typeface="Arial" panose="020B0604020202020204" pitchFamily="34" charset="0"/>
            </a:endParaRPr>
          </a:p>
        </p:txBody>
      </p:sp>
      <p:sp>
        <p:nvSpPr>
          <p:cNvPr id="17" name="MH_SubTitle_4"/>
          <p:cNvSpPr txBox="1">
            <a:spLocks noChangeArrowheads="1"/>
          </p:cNvSpPr>
          <p:nvPr>
            <p:custDataLst>
              <p:tags r:id="rId16"/>
            </p:custDataLst>
          </p:nvPr>
        </p:nvSpPr>
        <p:spPr bwMode="auto">
          <a:xfrm flipH="1">
            <a:off x="2786063" y="1935957"/>
            <a:ext cx="839391" cy="19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base">
              <a:lnSpc>
                <a:spcPct val="80000"/>
              </a:lnSpc>
              <a:spcBef>
                <a:spcPct val="0"/>
              </a:spcBef>
              <a:spcAft>
                <a:spcPct val="0"/>
              </a:spcAft>
              <a:buFont typeface="Arial" panose="020B0604020202020204" pitchFamily="34" charset="0"/>
              <a:buNone/>
              <a:defRPr/>
            </a:pPr>
            <a:r>
              <a:rPr lang="zh-CN" altLang="en-US" sz="1200" b="1">
                <a:solidFill>
                  <a:srgbClr val="5F5F5F"/>
                </a:solidFill>
                <a:latin typeface="Arial"/>
                <a:cs typeface="Arial" panose="020B0604020202020204" pitchFamily="34" charset="0"/>
              </a:rPr>
              <a:t>添加标题</a:t>
            </a:r>
            <a:endParaRPr lang="zh-CN" altLang="en-US" sz="1200" b="1" dirty="0">
              <a:solidFill>
                <a:srgbClr val="5F5F5F"/>
              </a:solidFill>
              <a:latin typeface="Arial"/>
              <a:cs typeface="Arial" panose="020B0604020202020204" pitchFamily="34" charset="0"/>
            </a:endParaRPr>
          </a:p>
        </p:txBody>
      </p:sp>
      <p:sp>
        <p:nvSpPr>
          <p:cNvPr id="18" name="MH_Other_13"/>
          <p:cNvSpPr/>
          <p:nvPr>
            <p:custDataLst>
              <p:tags r:id="rId17"/>
            </p:custDataLst>
          </p:nvPr>
        </p:nvSpPr>
        <p:spPr>
          <a:xfrm>
            <a:off x="5672137" y="3456385"/>
            <a:ext cx="53579" cy="938213"/>
          </a:xfrm>
          <a:prstGeom prst="rect">
            <a:avLst/>
          </a:prstGeom>
          <a:solidFill>
            <a:srgbClr val="DBDBDB"/>
          </a:solidFill>
          <a:ln w="25400" cap="flat" cmpd="sng" algn="ctr">
            <a:noFill/>
            <a:prstDash val="solid"/>
          </a:ln>
          <a:effectLst/>
        </p:spPr>
        <p:txBody>
          <a:bodyPr anchor="ctr"/>
          <a:lstStyle/>
          <a:p>
            <a:pPr algn="ctr" eaLnBrk="0" fontAlgn="base" hangingPunct="0">
              <a:spcBef>
                <a:spcPct val="0"/>
              </a:spcBef>
              <a:spcAft>
                <a:spcPct val="0"/>
              </a:spcAft>
              <a:defRPr/>
            </a:pPr>
            <a:endParaRPr lang="en-US" sz="1013" kern="0">
              <a:solidFill>
                <a:sysClr val="window" lastClr="FFFFFF"/>
              </a:solidFill>
              <a:latin typeface="Calibri"/>
              <a:ea typeface="微软雅黑" panose="020B0503020204020204" pitchFamily="34" charset="-122"/>
            </a:endParaRPr>
          </a:p>
        </p:txBody>
      </p:sp>
      <p:sp>
        <p:nvSpPr>
          <p:cNvPr id="19" name="MH_Other_14"/>
          <p:cNvSpPr/>
          <p:nvPr>
            <p:custDataLst>
              <p:tags r:id="rId18"/>
            </p:custDataLst>
          </p:nvPr>
        </p:nvSpPr>
        <p:spPr>
          <a:xfrm>
            <a:off x="2000250" y="2913461"/>
            <a:ext cx="5143500" cy="40481"/>
          </a:xfrm>
          <a:prstGeom prst="rect">
            <a:avLst/>
          </a:prstGeom>
          <a:solidFill>
            <a:srgbClr val="DBDBDB"/>
          </a:solidFill>
          <a:ln w="25400" cap="flat" cmpd="sng" algn="ctr">
            <a:noFill/>
            <a:prstDash val="solid"/>
          </a:ln>
          <a:effectLst/>
        </p:spPr>
        <p:txBody>
          <a:bodyPr anchor="ctr"/>
          <a:lstStyle/>
          <a:p>
            <a:pPr algn="ctr" eaLnBrk="0" fontAlgn="base" hangingPunct="0">
              <a:spcBef>
                <a:spcPct val="0"/>
              </a:spcBef>
              <a:spcAft>
                <a:spcPct val="0"/>
              </a:spcAft>
              <a:defRPr/>
            </a:pPr>
            <a:endParaRPr lang="en-US" sz="1013" kern="0">
              <a:solidFill>
                <a:sysClr val="window" lastClr="FFFFFF"/>
              </a:solidFill>
              <a:latin typeface="Calibri"/>
              <a:ea typeface="微软雅黑" panose="020B0503020204020204" pitchFamily="34" charset="-122"/>
            </a:endParaRPr>
          </a:p>
        </p:txBody>
      </p:sp>
      <p:cxnSp>
        <p:nvCxnSpPr>
          <p:cNvPr id="20" name="MH_Other_15"/>
          <p:cNvCxnSpPr>
            <a:cxnSpLocks noChangeShapeType="1"/>
          </p:cNvCxnSpPr>
          <p:nvPr>
            <p:custDataLst>
              <p:tags r:id="rId19"/>
            </p:custDataLst>
          </p:nvPr>
        </p:nvCxnSpPr>
        <p:spPr bwMode="auto">
          <a:xfrm>
            <a:off x="5462587" y="1587103"/>
            <a:ext cx="5954" cy="1404938"/>
          </a:xfrm>
          <a:prstGeom prst="line">
            <a:avLst/>
          </a:prstGeom>
          <a:noFill/>
          <a:ln w="28575" algn="ctr">
            <a:solidFill>
              <a:schemeClr val="accent2"/>
            </a:solidFill>
            <a:round/>
            <a:headEnd type="oval" w="med" len="med"/>
            <a:tailEnd type="oval" w="med" len="med"/>
          </a:ln>
          <a:extLst>
            <a:ext uri="{909E8E84-426E-40DD-AFC4-6F175D3DCCD1}">
              <a14:hiddenFill xmlns:a14="http://schemas.microsoft.com/office/drawing/2010/main">
                <a:noFill/>
              </a14:hiddenFill>
            </a:ext>
          </a:extLst>
        </p:spPr>
      </p:cxnSp>
      <p:cxnSp>
        <p:nvCxnSpPr>
          <p:cNvPr id="21" name="MH_Other_16"/>
          <p:cNvCxnSpPr>
            <a:cxnSpLocks noChangeShapeType="1"/>
          </p:cNvCxnSpPr>
          <p:nvPr>
            <p:custDataLst>
              <p:tags r:id="rId20"/>
            </p:custDataLst>
          </p:nvPr>
        </p:nvCxnSpPr>
        <p:spPr bwMode="auto">
          <a:xfrm>
            <a:off x="5003006" y="1894286"/>
            <a:ext cx="0" cy="1715690"/>
          </a:xfrm>
          <a:prstGeom prst="line">
            <a:avLst/>
          </a:prstGeom>
          <a:noFill/>
          <a:ln w="28575" algn="ctr">
            <a:solidFill>
              <a:schemeClr val="accent1"/>
            </a:solidFill>
            <a:round/>
            <a:headEnd type="oval" w="med" len="med"/>
            <a:tailEnd type="oval" w="med" len="med"/>
          </a:ln>
          <a:extLst>
            <a:ext uri="{909E8E84-426E-40DD-AFC4-6F175D3DCCD1}">
              <a14:hiddenFill xmlns:a14="http://schemas.microsoft.com/office/drawing/2010/main">
                <a:noFill/>
              </a14:hiddenFill>
            </a:ext>
          </a:extLst>
        </p:spPr>
      </p:cxnSp>
      <p:cxnSp>
        <p:nvCxnSpPr>
          <p:cNvPr id="22" name="MH_Other_17"/>
          <p:cNvCxnSpPr>
            <a:cxnSpLocks noChangeShapeType="1"/>
          </p:cNvCxnSpPr>
          <p:nvPr>
            <p:custDataLst>
              <p:tags r:id="rId21"/>
            </p:custDataLst>
          </p:nvPr>
        </p:nvCxnSpPr>
        <p:spPr bwMode="auto">
          <a:xfrm>
            <a:off x="4564856" y="2258616"/>
            <a:ext cx="0" cy="1365647"/>
          </a:xfrm>
          <a:prstGeom prst="line">
            <a:avLst/>
          </a:prstGeom>
          <a:noFill/>
          <a:ln w="28575" algn="ctr">
            <a:solidFill>
              <a:schemeClr val="accent1"/>
            </a:solidFill>
            <a:round/>
            <a:headEnd type="oval" w="med" len="med"/>
            <a:tailEnd type="oval" w="med" len="med"/>
          </a:ln>
          <a:extLst>
            <a:ext uri="{909E8E84-426E-40DD-AFC4-6F175D3DCCD1}">
              <a14:hiddenFill xmlns:a14="http://schemas.microsoft.com/office/drawing/2010/main">
                <a:noFill/>
              </a14:hiddenFill>
            </a:ext>
          </a:extLst>
        </p:spPr>
      </p:cxnSp>
      <p:cxnSp>
        <p:nvCxnSpPr>
          <p:cNvPr id="23" name="MH_Other_18"/>
          <p:cNvCxnSpPr>
            <a:cxnSpLocks noChangeShapeType="1"/>
          </p:cNvCxnSpPr>
          <p:nvPr>
            <p:custDataLst>
              <p:tags r:id="rId22"/>
            </p:custDataLst>
          </p:nvPr>
        </p:nvCxnSpPr>
        <p:spPr bwMode="auto">
          <a:xfrm>
            <a:off x="4160044" y="2528888"/>
            <a:ext cx="5954" cy="858441"/>
          </a:xfrm>
          <a:prstGeom prst="line">
            <a:avLst/>
          </a:prstGeom>
          <a:noFill/>
          <a:ln w="28575" algn="ctr">
            <a:solidFill>
              <a:schemeClr val="accent1"/>
            </a:solidFill>
            <a:round/>
            <a:headEnd type="oval" w="med" len="med"/>
            <a:tailEnd type="oval" w="med" len="med"/>
          </a:ln>
          <a:extLst>
            <a:ext uri="{909E8E84-426E-40DD-AFC4-6F175D3DCCD1}">
              <a14:hiddenFill xmlns:a14="http://schemas.microsoft.com/office/drawing/2010/main">
                <a:noFill/>
              </a14:hiddenFill>
            </a:ext>
          </a:extLst>
        </p:spPr>
      </p:cxnSp>
      <p:sp>
        <p:nvSpPr>
          <p:cNvPr id="24" name="TextBox 26"/>
          <p:cNvSpPr txBox="1"/>
          <p:nvPr/>
        </p:nvSpPr>
        <p:spPr>
          <a:xfrm>
            <a:off x="619886" y="3198272"/>
            <a:ext cx="1283926" cy="1754326"/>
          </a:xfrm>
          <a:prstGeom prst="rect">
            <a:avLst/>
          </a:prstGeom>
          <a:noFill/>
        </p:spPr>
        <p:txBody>
          <a:bodyPr wrap="square" rtlCol="0">
            <a:spAutoFit/>
          </a:bodyPr>
          <a:lstStyle/>
          <a:p>
            <a:pPr algn="ctr" eaLnBrk="0" fontAlgn="base" hangingPunct="0">
              <a:lnSpc>
                <a:spcPct val="150000"/>
              </a:lnSpc>
              <a:spcBef>
                <a:spcPct val="0"/>
              </a:spcBef>
              <a:spcAft>
                <a:spcPct val="0"/>
              </a:spcAft>
            </a:pPr>
            <a:r>
              <a:rPr lang="zh-CN" altLang="en-US" sz="900">
                <a:solidFill>
                  <a:srgbClr val="737572"/>
                </a:solidFill>
                <a:latin typeface="微软雅黑" panose="020B0503020204020204" pitchFamily="34" charset="-122"/>
                <a:ea typeface="微软雅黑" panose="020B0503020204020204" pitchFamily="34" charset="-122"/>
                <a:cs typeface="+mn-ea"/>
                <a:sym typeface="+mn-lt"/>
              </a:rPr>
              <a:t>单击此处输入您的信息单击此处输入您的信息单击此处输入您的信息单击此处输入您的信息单击此处输入您的信息单击此处输入您的信息</a:t>
            </a:r>
            <a:endParaRPr lang="en-US" altLang="zh-CN" sz="900">
              <a:solidFill>
                <a:srgbClr val="737572"/>
              </a:solidFill>
              <a:latin typeface="微软雅黑" panose="020B0503020204020204" pitchFamily="34" charset="-122"/>
              <a:ea typeface="微软雅黑" panose="020B0503020204020204" pitchFamily="34" charset="-122"/>
              <a:cs typeface="+mn-ea"/>
              <a:sym typeface="+mn-lt"/>
            </a:endParaRPr>
          </a:p>
          <a:p>
            <a:pPr algn="ctr" eaLnBrk="0" fontAlgn="base" hangingPunct="0">
              <a:lnSpc>
                <a:spcPct val="150000"/>
              </a:lnSpc>
              <a:spcBef>
                <a:spcPct val="0"/>
              </a:spcBef>
              <a:spcAft>
                <a:spcPct val="0"/>
              </a:spcAft>
            </a:pPr>
            <a:endParaRPr lang="en-US" sz="900" dirty="0">
              <a:solidFill>
                <a:srgbClr val="737572"/>
              </a:solidFill>
              <a:latin typeface="微软雅黑" panose="020B0503020204020204" pitchFamily="34" charset="-122"/>
              <a:ea typeface="微软雅黑" panose="020B0503020204020204" pitchFamily="34" charset="-122"/>
              <a:cs typeface="+mn-ea"/>
              <a:sym typeface="+mn-lt"/>
            </a:endParaRPr>
          </a:p>
        </p:txBody>
      </p:sp>
      <p:sp>
        <p:nvSpPr>
          <p:cNvPr id="25" name="TextBox 26"/>
          <p:cNvSpPr txBox="1"/>
          <p:nvPr/>
        </p:nvSpPr>
        <p:spPr>
          <a:xfrm>
            <a:off x="6407947" y="996719"/>
            <a:ext cx="1283926" cy="1754326"/>
          </a:xfrm>
          <a:prstGeom prst="rect">
            <a:avLst/>
          </a:prstGeom>
          <a:noFill/>
        </p:spPr>
        <p:txBody>
          <a:bodyPr wrap="square" rtlCol="0">
            <a:spAutoFit/>
          </a:bodyPr>
          <a:lstStyle/>
          <a:p>
            <a:pPr algn="ctr" eaLnBrk="0" fontAlgn="base" hangingPunct="0">
              <a:lnSpc>
                <a:spcPct val="150000"/>
              </a:lnSpc>
              <a:spcBef>
                <a:spcPct val="0"/>
              </a:spcBef>
              <a:spcAft>
                <a:spcPct val="0"/>
              </a:spcAft>
            </a:pPr>
            <a:r>
              <a:rPr lang="zh-CN" altLang="en-US" sz="900">
                <a:solidFill>
                  <a:srgbClr val="737572"/>
                </a:solidFill>
                <a:latin typeface="微软雅黑" panose="020B0503020204020204" pitchFamily="34" charset="-122"/>
                <a:ea typeface="微软雅黑" panose="020B0503020204020204" pitchFamily="34" charset="-122"/>
                <a:cs typeface="+mn-ea"/>
                <a:sym typeface="+mn-lt"/>
              </a:rPr>
              <a:t>单击此处输入您的信息单击此处输入您的信息单击此处输入您的信息单击此处输入您的信息单击此处输入您的信息单击此处输入您的信息</a:t>
            </a:r>
            <a:endParaRPr lang="en-US" altLang="zh-CN" sz="900">
              <a:solidFill>
                <a:srgbClr val="737572"/>
              </a:solidFill>
              <a:latin typeface="微软雅黑" panose="020B0503020204020204" pitchFamily="34" charset="-122"/>
              <a:ea typeface="微软雅黑" panose="020B0503020204020204" pitchFamily="34" charset="-122"/>
              <a:cs typeface="+mn-ea"/>
              <a:sym typeface="+mn-lt"/>
            </a:endParaRPr>
          </a:p>
          <a:p>
            <a:pPr algn="ctr" eaLnBrk="0" fontAlgn="base" hangingPunct="0">
              <a:lnSpc>
                <a:spcPct val="150000"/>
              </a:lnSpc>
              <a:spcBef>
                <a:spcPct val="0"/>
              </a:spcBef>
              <a:spcAft>
                <a:spcPct val="0"/>
              </a:spcAft>
            </a:pPr>
            <a:endParaRPr lang="en-US" sz="900" dirty="0">
              <a:solidFill>
                <a:srgbClr val="737572"/>
              </a:solidFill>
              <a:latin typeface="微软雅黑" panose="020B0503020204020204" pitchFamily="34" charset="-122"/>
              <a:ea typeface="微软雅黑" panose="020B0503020204020204" pitchFamily="34" charset="-122"/>
              <a:cs typeface="+mn-ea"/>
              <a:sym typeface="+mn-lt"/>
            </a:endParaRPr>
          </a:p>
        </p:txBody>
      </p:sp>
      <p:sp>
        <p:nvSpPr>
          <p:cNvPr id="26" name="TextBox 26"/>
          <p:cNvSpPr txBox="1"/>
          <p:nvPr/>
        </p:nvSpPr>
        <p:spPr>
          <a:xfrm>
            <a:off x="5975748" y="3263162"/>
            <a:ext cx="1283926" cy="1754326"/>
          </a:xfrm>
          <a:prstGeom prst="rect">
            <a:avLst/>
          </a:prstGeom>
          <a:noFill/>
        </p:spPr>
        <p:txBody>
          <a:bodyPr wrap="square" rtlCol="0">
            <a:spAutoFit/>
          </a:bodyPr>
          <a:lstStyle/>
          <a:p>
            <a:pPr algn="ctr" eaLnBrk="0" fontAlgn="base" hangingPunct="0">
              <a:lnSpc>
                <a:spcPct val="150000"/>
              </a:lnSpc>
              <a:spcBef>
                <a:spcPct val="0"/>
              </a:spcBef>
              <a:spcAft>
                <a:spcPct val="0"/>
              </a:spcAft>
            </a:pPr>
            <a:r>
              <a:rPr lang="zh-CN" altLang="en-US" sz="900">
                <a:solidFill>
                  <a:srgbClr val="737572"/>
                </a:solidFill>
                <a:latin typeface="微软雅黑" panose="020B0503020204020204" pitchFamily="34" charset="-122"/>
                <a:ea typeface="微软雅黑" panose="020B0503020204020204" pitchFamily="34" charset="-122"/>
                <a:cs typeface="+mn-ea"/>
                <a:sym typeface="+mn-lt"/>
              </a:rPr>
              <a:t>单击此处输入您的信息单击此处输入您的信息单击此处输入您的信息单击此处输入您的信息单击此处输入您的信息单击此处输入您的信息</a:t>
            </a:r>
            <a:endParaRPr lang="en-US" altLang="zh-CN" sz="900">
              <a:solidFill>
                <a:srgbClr val="737572"/>
              </a:solidFill>
              <a:latin typeface="微软雅黑" panose="020B0503020204020204" pitchFamily="34" charset="-122"/>
              <a:ea typeface="微软雅黑" panose="020B0503020204020204" pitchFamily="34" charset="-122"/>
              <a:cs typeface="+mn-ea"/>
              <a:sym typeface="+mn-lt"/>
            </a:endParaRPr>
          </a:p>
          <a:p>
            <a:pPr algn="ctr" eaLnBrk="0" fontAlgn="base" hangingPunct="0">
              <a:lnSpc>
                <a:spcPct val="150000"/>
              </a:lnSpc>
              <a:spcBef>
                <a:spcPct val="0"/>
              </a:spcBef>
              <a:spcAft>
                <a:spcPct val="0"/>
              </a:spcAft>
            </a:pPr>
            <a:endParaRPr lang="en-US" sz="900" dirty="0">
              <a:solidFill>
                <a:srgbClr val="737572"/>
              </a:solidFill>
              <a:latin typeface="微软雅黑" panose="020B0503020204020204" pitchFamily="34" charset="-122"/>
              <a:ea typeface="微软雅黑" panose="020B0503020204020204" pitchFamily="34" charset="-122"/>
              <a:cs typeface="+mn-ea"/>
              <a:sym typeface="+mn-lt"/>
            </a:endParaRPr>
          </a:p>
        </p:txBody>
      </p:sp>
      <p:sp>
        <p:nvSpPr>
          <p:cNvPr id="27" name="文本框 26"/>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课堂实施</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2473172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a:xfrm>
            <a:off x="3987835" y="1949242"/>
            <a:ext cx="1191482" cy="1245017"/>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chemeClr val="tx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98538" tIns="329056" rIns="298538" bIns="329056"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100138">
              <a:lnSpc>
                <a:spcPct val="90000"/>
              </a:lnSpc>
              <a:spcBef>
                <a:spcPct val="0"/>
              </a:spcBef>
              <a:spcAft>
                <a:spcPct val="35000"/>
              </a:spcAft>
            </a:pPr>
            <a:endParaRPr lang="en-GB" sz="2475">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3" name="TextBox 10"/>
          <p:cNvSpPr txBox="1"/>
          <p:nvPr/>
        </p:nvSpPr>
        <p:spPr>
          <a:xfrm>
            <a:off x="4086115" y="2422186"/>
            <a:ext cx="997389" cy="55399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000" b="1">
                <a:solidFill>
                  <a:srgbClr val="FFFFFF"/>
                </a:solidFill>
                <a:latin typeface="Arial" panose="020B0604020202020204" pitchFamily="34" charset="0"/>
                <a:ea typeface="微软雅黑" panose="020B0503020204020204" pitchFamily="34" charset="-122"/>
                <a:cs typeface="Arial" panose="020B0604020202020204" pitchFamily="34" charset="0"/>
              </a:rPr>
              <a:t>SEO</a:t>
            </a:r>
            <a:endParaRPr lang="en-GB" sz="3000" b="1">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11"/>
          <p:cNvSpPr>
            <a:spLocks noEditPoints="1"/>
          </p:cNvSpPr>
          <p:nvPr/>
        </p:nvSpPr>
        <p:spPr bwMode="auto">
          <a:xfrm>
            <a:off x="4381326" y="2135300"/>
            <a:ext cx="406967" cy="329038"/>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5" name="组合 4"/>
          <p:cNvGrpSpPr/>
          <p:nvPr/>
        </p:nvGrpSpPr>
        <p:grpSpPr>
          <a:xfrm>
            <a:off x="4633701" y="892471"/>
            <a:ext cx="1191482" cy="1245017"/>
            <a:chOff x="6178268" y="1189961"/>
            <a:chExt cx="1588642" cy="1660023"/>
          </a:xfrm>
        </p:grpSpPr>
        <p:sp>
          <p:nvSpPr>
            <p:cNvPr id="6" name="Freeform 3"/>
            <p:cNvSpPr/>
            <p:nvPr/>
          </p:nvSpPr>
          <p:spPr>
            <a:xfrm>
              <a:off x="6178268" y="1189961"/>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98538" tIns="329056" rIns="298538" bIns="329056"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100138">
                <a:lnSpc>
                  <a:spcPct val="90000"/>
                </a:lnSpc>
                <a:spcBef>
                  <a:spcPct val="0"/>
                </a:spcBef>
                <a:spcAft>
                  <a:spcPct val="35000"/>
                </a:spcAft>
              </a:pPr>
              <a:endParaRPr lang="en-GB" sz="2475">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12"/>
            <p:cNvSpPr>
              <a:spLocks noEditPoints="1"/>
            </p:cNvSpPr>
            <p:nvPr/>
          </p:nvSpPr>
          <p:spPr bwMode="auto">
            <a:xfrm>
              <a:off x="6692041" y="1774058"/>
              <a:ext cx="561096" cy="538007"/>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E7E6E6"/>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rgbClr val="5B9BD5"/>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2703501" y="1949242"/>
            <a:ext cx="1191482" cy="1245017"/>
            <a:chOff x="3604668" y="2598989"/>
            <a:chExt cx="1588642" cy="1660023"/>
          </a:xfrm>
        </p:grpSpPr>
        <p:sp>
          <p:nvSpPr>
            <p:cNvPr id="9" name="Freeform 9"/>
            <p:cNvSpPr/>
            <p:nvPr/>
          </p:nvSpPr>
          <p:spPr>
            <a:xfrm>
              <a:off x="3604668" y="2598989"/>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8" rIns="204240" bIns="234758"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00150">
                <a:lnSpc>
                  <a:spcPct val="90000"/>
                </a:lnSpc>
                <a:spcBef>
                  <a:spcPct val="0"/>
                </a:spcBef>
                <a:spcAft>
                  <a:spcPct val="35000"/>
                </a:spcAft>
              </a:pPr>
              <a:endParaRPr lang="en-GB" sz="270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13"/>
            <p:cNvSpPr>
              <a:spLocks noEditPoints="1"/>
            </p:cNvSpPr>
            <p:nvPr/>
          </p:nvSpPr>
          <p:spPr bwMode="auto">
            <a:xfrm>
              <a:off x="4231584" y="3205176"/>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组合 10"/>
          <p:cNvGrpSpPr/>
          <p:nvPr/>
        </p:nvGrpSpPr>
        <p:grpSpPr>
          <a:xfrm>
            <a:off x="5274635" y="1949242"/>
            <a:ext cx="1191482" cy="1245017"/>
            <a:chOff x="7032847" y="2598989"/>
            <a:chExt cx="1588642" cy="1660023"/>
          </a:xfrm>
        </p:grpSpPr>
        <p:sp>
          <p:nvSpPr>
            <p:cNvPr id="12" name="Freeform 6"/>
            <p:cNvSpPr/>
            <p:nvPr/>
          </p:nvSpPr>
          <p:spPr>
            <a:xfrm>
              <a:off x="7032847" y="2598989"/>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8" rIns="204240" bIns="234758"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00150">
                <a:lnSpc>
                  <a:spcPct val="90000"/>
                </a:lnSpc>
                <a:spcBef>
                  <a:spcPct val="0"/>
                </a:spcBef>
                <a:spcAft>
                  <a:spcPct val="35000"/>
                </a:spcAft>
              </a:pPr>
              <a:endParaRPr lang="en-GB" sz="270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14"/>
            <p:cNvSpPr>
              <a:spLocks noEditPoints="1"/>
            </p:cNvSpPr>
            <p:nvPr/>
          </p:nvSpPr>
          <p:spPr bwMode="auto">
            <a:xfrm>
              <a:off x="7618200" y="3246586"/>
              <a:ext cx="417935" cy="364828"/>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13"/>
          <p:cNvGrpSpPr/>
          <p:nvPr/>
        </p:nvGrpSpPr>
        <p:grpSpPr>
          <a:xfrm>
            <a:off x="3346900" y="892471"/>
            <a:ext cx="1191482" cy="1245017"/>
            <a:chOff x="4462534" y="1189961"/>
            <a:chExt cx="1588642" cy="1660023"/>
          </a:xfrm>
        </p:grpSpPr>
        <p:sp>
          <p:nvSpPr>
            <p:cNvPr id="15" name="Freeform 4"/>
            <p:cNvSpPr/>
            <p:nvPr/>
          </p:nvSpPr>
          <p:spPr>
            <a:xfrm>
              <a:off x="4462534" y="1189961"/>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8" rIns="204240" bIns="234758"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00150">
                <a:lnSpc>
                  <a:spcPct val="90000"/>
                </a:lnSpc>
                <a:spcBef>
                  <a:spcPct val="0"/>
                </a:spcBef>
                <a:spcAft>
                  <a:spcPct val="35000"/>
                </a:spcAft>
              </a:pPr>
              <a:endParaRPr lang="en-GB" sz="270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15"/>
            <p:cNvSpPr>
              <a:spLocks noEditPoints="1"/>
            </p:cNvSpPr>
            <p:nvPr/>
          </p:nvSpPr>
          <p:spPr bwMode="auto">
            <a:xfrm>
              <a:off x="5017869" y="1774058"/>
              <a:ext cx="477971" cy="491827"/>
            </a:xfrm>
            <a:custGeom>
              <a:avLst/>
              <a:gdLst>
                <a:gd name="T0" fmla="*/ 5 w 96"/>
                <a:gd name="T1" fmla="*/ 42 h 99"/>
                <a:gd name="T2" fmla="*/ 74 w 96"/>
                <a:gd name="T3" fmla="*/ 42 h 99"/>
                <a:gd name="T4" fmla="*/ 77 w 96"/>
                <a:gd name="T5" fmla="*/ 41 h 99"/>
                <a:gd name="T6" fmla="*/ 91 w 96"/>
                <a:gd name="T7" fmla="*/ 47 h 99"/>
                <a:gd name="T8" fmla="*/ 96 w 96"/>
                <a:gd name="T9" fmla="*/ 60 h 99"/>
                <a:gd name="T10" fmla="*/ 91 w 96"/>
                <a:gd name="T11" fmla="*/ 73 h 99"/>
                <a:gd name="T12" fmla="*/ 77 w 96"/>
                <a:gd name="T13" fmla="*/ 78 h 99"/>
                <a:gd name="T14" fmla="*/ 68 w 96"/>
                <a:gd name="T15" fmla="*/ 76 h 99"/>
                <a:gd name="T16" fmla="*/ 62 w 96"/>
                <a:gd name="T17" fmla="*/ 85 h 99"/>
                <a:gd name="T18" fmla="*/ 67 w 96"/>
                <a:gd name="T19" fmla="*/ 85 h 99"/>
                <a:gd name="T20" fmla="*/ 84 w 96"/>
                <a:gd name="T21" fmla="*/ 85 h 99"/>
                <a:gd name="T22" fmla="*/ 71 w 96"/>
                <a:gd name="T23" fmla="*/ 99 h 99"/>
                <a:gd name="T24" fmla="*/ 17 w 96"/>
                <a:gd name="T25" fmla="*/ 99 h 99"/>
                <a:gd name="T26" fmla="*/ 12 w 96"/>
                <a:gd name="T27" fmla="*/ 99 h 99"/>
                <a:gd name="T28" fmla="*/ 0 w 96"/>
                <a:gd name="T29" fmla="*/ 85 h 99"/>
                <a:gd name="T30" fmla="*/ 17 w 96"/>
                <a:gd name="T31" fmla="*/ 85 h 99"/>
                <a:gd name="T32" fmla="*/ 21 w 96"/>
                <a:gd name="T33" fmla="*/ 85 h 99"/>
                <a:gd name="T34" fmla="*/ 5 w 96"/>
                <a:gd name="T35" fmla="*/ 42 h 99"/>
                <a:gd name="T36" fmla="*/ 56 w 96"/>
                <a:gd name="T37" fmla="*/ 36 h 99"/>
                <a:gd name="T38" fmla="*/ 55 w 96"/>
                <a:gd name="T39" fmla="*/ 6 h 99"/>
                <a:gd name="T40" fmla="*/ 56 w 96"/>
                <a:gd name="T41" fmla="*/ 36 h 99"/>
                <a:gd name="T42" fmla="*/ 43 w 96"/>
                <a:gd name="T43" fmla="*/ 30 h 99"/>
                <a:gd name="T44" fmla="*/ 42 w 96"/>
                <a:gd name="T45" fmla="*/ 0 h 99"/>
                <a:gd name="T46" fmla="*/ 43 w 96"/>
                <a:gd name="T47" fmla="*/ 30 h 99"/>
                <a:gd name="T48" fmla="*/ 30 w 96"/>
                <a:gd name="T49" fmla="*/ 34 h 99"/>
                <a:gd name="T50" fmla="*/ 29 w 96"/>
                <a:gd name="T51" fmla="*/ 4 h 99"/>
                <a:gd name="T52" fmla="*/ 30 w 96"/>
                <a:gd name="T53" fmla="*/ 34 h 99"/>
                <a:gd name="T54" fmla="*/ 15 w 96"/>
                <a:gd name="T55" fmla="*/ 53 h 99"/>
                <a:gd name="T56" fmla="*/ 26 w 96"/>
                <a:gd name="T57" fmla="*/ 80 h 99"/>
                <a:gd name="T58" fmla="*/ 33 w 96"/>
                <a:gd name="T59" fmla="*/ 75 h 99"/>
                <a:gd name="T60" fmla="*/ 24 w 96"/>
                <a:gd name="T61" fmla="*/ 52 h 99"/>
                <a:gd name="T62" fmla="*/ 15 w 96"/>
                <a:gd name="T63" fmla="*/ 53 h 99"/>
                <a:gd name="T64" fmla="*/ 77 w 96"/>
                <a:gd name="T65" fmla="*/ 50 h 99"/>
                <a:gd name="T66" fmla="*/ 72 w 96"/>
                <a:gd name="T67" fmla="*/ 68 h 99"/>
                <a:gd name="T68" fmla="*/ 77 w 96"/>
                <a:gd name="T69" fmla="*/ 70 h 99"/>
                <a:gd name="T70" fmla="*/ 84 w 96"/>
                <a:gd name="T71" fmla="*/ 67 h 99"/>
                <a:gd name="T72" fmla="*/ 87 w 96"/>
                <a:gd name="T73" fmla="*/ 60 h 99"/>
                <a:gd name="T74" fmla="*/ 84 w 96"/>
                <a:gd name="T75" fmla="*/ 53 h 99"/>
                <a:gd name="T76" fmla="*/ 77 w 96"/>
                <a:gd name="T77" fmla="*/ 50 h 99"/>
                <a:gd name="T78" fmla="*/ 77 w 96"/>
                <a:gd name="T79" fmla="*/ 5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组合 16"/>
          <p:cNvGrpSpPr/>
          <p:nvPr/>
        </p:nvGrpSpPr>
        <p:grpSpPr>
          <a:xfrm>
            <a:off x="3346900" y="3006013"/>
            <a:ext cx="1191482" cy="1245017"/>
            <a:chOff x="4462534" y="4008016"/>
            <a:chExt cx="1588642" cy="1660023"/>
          </a:xfrm>
        </p:grpSpPr>
        <p:sp>
          <p:nvSpPr>
            <p:cNvPr id="18" name="Freeform 8"/>
            <p:cNvSpPr/>
            <p:nvPr/>
          </p:nvSpPr>
          <p:spPr>
            <a:xfrm>
              <a:off x="4462534" y="4008016"/>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4240" tIns="234758" rIns="204240" bIns="234758"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200150">
                <a:lnSpc>
                  <a:spcPct val="90000"/>
                </a:lnSpc>
                <a:spcBef>
                  <a:spcPct val="0"/>
                </a:spcBef>
                <a:spcAft>
                  <a:spcPct val="35000"/>
                </a:spcAft>
              </a:pPr>
              <a:endParaRPr lang="en-GB" sz="270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Freeform 16"/>
            <p:cNvSpPr>
              <a:spLocks noEditPoints="1"/>
            </p:cNvSpPr>
            <p:nvPr/>
          </p:nvSpPr>
          <p:spPr bwMode="auto">
            <a:xfrm>
              <a:off x="5045577" y="4577105"/>
              <a:ext cx="422554" cy="521843"/>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0" name="组合 19"/>
          <p:cNvGrpSpPr/>
          <p:nvPr/>
        </p:nvGrpSpPr>
        <p:grpSpPr>
          <a:xfrm>
            <a:off x="4633701" y="3006013"/>
            <a:ext cx="1191482" cy="1245017"/>
            <a:chOff x="6178268" y="4008016"/>
            <a:chExt cx="1588642" cy="1660023"/>
          </a:xfrm>
        </p:grpSpPr>
        <p:sp>
          <p:nvSpPr>
            <p:cNvPr id="21" name="Freeform 7"/>
            <p:cNvSpPr/>
            <p:nvPr/>
          </p:nvSpPr>
          <p:spPr>
            <a:xfrm>
              <a:off x="6178268" y="4008016"/>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98538" tIns="329056" rIns="298538" bIns="329056"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100138">
                <a:lnSpc>
                  <a:spcPct val="90000"/>
                </a:lnSpc>
                <a:spcBef>
                  <a:spcPct val="0"/>
                </a:spcBef>
                <a:spcAft>
                  <a:spcPct val="35000"/>
                </a:spcAft>
              </a:pPr>
              <a:endParaRPr lang="en-GB" sz="2475">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Freeform 17"/>
            <p:cNvSpPr>
              <a:spLocks noEditPoints="1"/>
            </p:cNvSpPr>
            <p:nvPr/>
          </p:nvSpPr>
          <p:spPr bwMode="auto">
            <a:xfrm>
              <a:off x="6749032" y="4605023"/>
              <a:ext cx="447113" cy="466006"/>
            </a:xfrm>
            <a:custGeom>
              <a:avLst/>
              <a:gdLst>
                <a:gd name="T0" fmla="*/ 13 w 99"/>
                <a:gd name="T1" fmla="*/ 34 h 103"/>
                <a:gd name="T2" fmla="*/ 14 w 99"/>
                <a:gd name="T3" fmla="*/ 48 h 103"/>
                <a:gd name="T4" fmla="*/ 15 w 99"/>
                <a:gd name="T5" fmla="*/ 2 h 103"/>
                <a:gd name="T6" fmla="*/ 18 w 99"/>
                <a:gd name="T7" fmla="*/ 0 h 103"/>
                <a:gd name="T8" fmla="*/ 65 w 99"/>
                <a:gd name="T9" fmla="*/ 0 h 103"/>
                <a:gd name="T10" fmla="*/ 83 w 99"/>
                <a:gd name="T11" fmla="*/ 9 h 103"/>
                <a:gd name="T12" fmla="*/ 84 w 99"/>
                <a:gd name="T13" fmla="*/ 11 h 103"/>
                <a:gd name="T14" fmla="*/ 85 w 99"/>
                <a:gd name="T15" fmla="*/ 48 h 103"/>
                <a:gd name="T16" fmla="*/ 87 w 99"/>
                <a:gd name="T17" fmla="*/ 34 h 103"/>
                <a:gd name="T18" fmla="*/ 96 w 99"/>
                <a:gd name="T19" fmla="*/ 83 h 103"/>
                <a:gd name="T20" fmla="*/ 84 w 99"/>
                <a:gd name="T21" fmla="*/ 103 h 103"/>
                <a:gd name="T22" fmla="*/ 15 w 99"/>
                <a:gd name="T23" fmla="*/ 103 h 103"/>
                <a:gd name="T24" fmla="*/ 3 w 99"/>
                <a:gd name="T25" fmla="*/ 83 h 103"/>
                <a:gd name="T26" fmla="*/ 22 w 99"/>
                <a:gd name="T27" fmla="*/ 48 h 103"/>
                <a:gd name="T28" fmla="*/ 78 w 99"/>
                <a:gd name="T29" fmla="*/ 16 h 103"/>
                <a:gd name="T30" fmla="*/ 65 w 99"/>
                <a:gd name="T31" fmla="*/ 16 h 103"/>
                <a:gd name="T32" fmla="*/ 63 w 99"/>
                <a:gd name="T33" fmla="*/ 7 h 103"/>
                <a:gd name="T34" fmla="*/ 22 w 99"/>
                <a:gd name="T35" fmla="*/ 48 h 103"/>
                <a:gd name="T36" fmla="*/ 22 w 99"/>
                <a:gd name="T37" fmla="*/ 73 h 103"/>
                <a:gd name="T38" fmla="*/ 77 w 99"/>
                <a:gd name="T39" fmla="*/ 96 h 103"/>
                <a:gd name="T40" fmla="*/ 28 w 99"/>
                <a:gd name="T41" fmla="*/ 16 h 103"/>
                <a:gd name="T42" fmla="*/ 58 w 99"/>
                <a:gd name="T43" fmla="*/ 20 h 103"/>
                <a:gd name="T44" fmla="*/ 28 w 99"/>
                <a:gd name="T45" fmla="*/ 16 h 103"/>
                <a:gd name="T46" fmla="*/ 28 w 99"/>
                <a:gd name="T47" fmla="*/ 37 h 103"/>
                <a:gd name="T48" fmla="*/ 71 w 99"/>
                <a:gd name="T49" fmla="*/ 33 h 103"/>
                <a:gd name="T50" fmla="*/ 28 w 99"/>
                <a:gd name="T51" fmla="*/ 24 h 103"/>
                <a:gd name="T52" fmla="*/ 71 w 99"/>
                <a:gd name="T53" fmla="*/ 28 h 103"/>
                <a:gd name="T54" fmla="*/ 28 w 99"/>
                <a:gd name="T55" fmla="*/ 24 h 103"/>
                <a:gd name="T56" fmla="*/ 67 w 99"/>
                <a:gd name="T57" fmla="*/ 13 h 103"/>
                <a:gd name="T58" fmla="*/ 67 w 99"/>
                <a:gd name="T59" fmla="*/ 8 h 103"/>
                <a:gd name="T60" fmla="*/ 76 w 99"/>
                <a:gd name="T61" fmla="*/ 60 h 103"/>
                <a:gd name="T62" fmla="*/ 84 w 99"/>
                <a:gd name="T63" fmla="*/ 60 h 103"/>
                <a:gd name="T64" fmla="*/ 87 w 99"/>
                <a:gd name="T65" fmla="*/ 56 h 103"/>
                <a:gd name="T66" fmla="*/ 79 w 99"/>
                <a:gd name="T6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03">
                  <a:moveTo>
                    <a:pt x="3" y="34"/>
                  </a:moveTo>
                  <a:cubicBezTo>
                    <a:pt x="13" y="34"/>
                    <a:pt x="13" y="34"/>
                    <a:pt x="13" y="34"/>
                  </a:cubicBezTo>
                  <a:cubicBezTo>
                    <a:pt x="13" y="48"/>
                    <a:pt x="13" y="48"/>
                    <a:pt x="13" y="48"/>
                  </a:cubicBezTo>
                  <a:cubicBezTo>
                    <a:pt x="14" y="48"/>
                    <a:pt x="14" y="48"/>
                    <a:pt x="14" y="48"/>
                  </a:cubicBezTo>
                  <a:cubicBezTo>
                    <a:pt x="15" y="48"/>
                    <a:pt x="15" y="48"/>
                    <a:pt x="15" y="48"/>
                  </a:cubicBezTo>
                  <a:cubicBezTo>
                    <a:pt x="15" y="2"/>
                    <a:pt x="15" y="2"/>
                    <a:pt x="15" y="2"/>
                  </a:cubicBezTo>
                  <a:cubicBezTo>
                    <a:pt x="15" y="0"/>
                    <a:pt x="15" y="0"/>
                    <a:pt x="15" y="0"/>
                  </a:cubicBezTo>
                  <a:cubicBezTo>
                    <a:pt x="18" y="0"/>
                    <a:pt x="18" y="0"/>
                    <a:pt x="18" y="0"/>
                  </a:cubicBezTo>
                  <a:cubicBezTo>
                    <a:pt x="65" y="0"/>
                    <a:pt x="65" y="0"/>
                    <a:pt x="65" y="0"/>
                  </a:cubicBezTo>
                  <a:cubicBezTo>
                    <a:pt x="65" y="0"/>
                    <a:pt x="65" y="0"/>
                    <a:pt x="65" y="0"/>
                  </a:cubicBezTo>
                  <a:cubicBezTo>
                    <a:pt x="66" y="0"/>
                    <a:pt x="66" y="0"/>
                    <a:pt x="66" y="0"/>
                  </a:cubicBezTo>
                  <a:cubicBezTo>
                    <a:pt x="83" y="9"/>
                    <a:pt x="83" y="9"/>
                    <a:pt x="83" y="9"/>
                  </a:cubicBezTo>
                  <a:cubicBezTo>
                    <a:pt x="84" y="10"/>
                    <a:pt x="84" y="10"/>
                    <a:pt x="84" y="10"/>
                  </a:cubicBezTo>
                  <a:cubicBezTo>
                    <a:pt x="84" y="11"/>
                    <a:pt x="84" y="11"/>
                    <a:pt x="84" y="11"/>
                  </a:cubicBezTo>
                  <a:cubicBezTo>
                    <a:pt x="84" y="48"/>
                    <a:pt x="84" y="48"/>
                    <a:pt x="84" y="48"/>
                  </a:cubicBezTo>
                  <a:cubicBezTo>
                    <a:pt x="85" y="48"/>
                    <a:pt x="85" y="48"/>
                    <a:pt x="85" y="48"/>
                  </a:cubicBezTo>
                  <a:cubicBezTo>
                    <a:pt x="87" y="48"/>
                    <a:pt x="87" y="48"/>
                    <a:pt x="87" y="48"/>
                  </a:cubicBezTo>
                  <a:cubicBezTo>
                    <a:pt x="87" y="34"/>
                    <a:pt x="87" y="34"/>
                    <a:pt x="87" y="34"/>
                  </a:cubicBezTo>
                  <a:cubicBezTo>
                    <a:pt x="96" y="34"/>
                    <a:pt x="96" y="34"/>
                    <a:pt x="96" y="34"/>
                  </a:cubicBezTo>
                  <a:cubicBezTo>
                    <a:pt x="99" y="50"/>
                    <a:pt x="99" y="67"/>
                    <a:pt x="96" y="83"/>
                  </a:cubicBezTo>
                  <a:cubicBezTo>
                    <a:pt x="84" y="83"/>
                    <a:pt x="84" y="83"/>
                    <a:pt x="84" y="83"/>
                  </a:cubicBezTo>
                  <a:cubicBezTo>
                    <a:pt x="84" y="103"/>
                    <a:pt x="84" y="103"/>
                    <a:pt x="84" y="103"/>
                  </a:cubicBezTo>
                  <a:cubicBezTo>
                    <a:pt x="84" y="103"/>
                    <a:pt x="84" y="103"/>
                    <a:pt x="84" y="103"/>
                  </a:cubicBezTo>
                  <a:cubicBezTo>
                    <a:pt x="15" y="103"/>
                    <a:pt x="15" y="103"/>
                    <a:pt x="15" y="103"/>
                  </a:cubicBezTo>
                  <a:cubicBezTo>
                    <a:pt x="15" y="83"/>
                    <a:pt x="15" y="83"/>
                    <a:pt x="15" y="83"/>
                  </a:cubicBezTo>
                  <a:cubicBezTo>
                    <a:pt x="3" y="83"/>
                    <a:pt x="3" y="83"/>
                    <a:pt x="3" y="83"/>
                  </a:cubicBezTo>
                  <a:cubicBezTo>
                    <a:pt x="0" y="67"/>
                    <a:pt x="0" y="51"/>
                    <a:pt x="3" y="34"/>
                  </a:cubicBezTo>
                  <a:close/>
                  <a:moveTo>
                    <a:pt x="22" y="48"/>
                  </a:moveTo>
                  <a:cubicBezTo>
                    <a:pt x="78" y="48"/>
                    <a:pt x="78" y="48"/>
                    <a:pt x="78" y="48"/>
                  </a:cubicBezTo>
                  <a:cubicBezTo>
                    <a:pt x="78" y="16"/>
                    <a:pt x="78" y="16"/>
                    <a:pt x="78" y="16"/>
                  </a:cubicBezTo>
                  <a:cubicBezTo>
                    <a:pt x="66" y="16"/>
                    <a:pt x="66" y="16"/>
                    <a:pt x="66" y="16"/>
                  </a:cubicBezTo>
                  <a:cubicBezTo>
                    <a:pt x="65" y="16"/>
                    <a:pt x="65" y="16"/>
                    <a:pt x="65" y="16"/>
                  </a:cubicBezTo>
                  <a:cubicBezTo>
                    <a:pt x="64" y="14"/>
                    <a:pt x="64" y="14"/>
                    <a:pt x="64" y="14"/>
                  </a:cubicBezTo>
                  <a:cubicBezTo>
                    <a:pt x="63" y="7"/>
                    <a:pt x="63" y="7"/>
                    <a:pt x="63" y="7"/>
                  </a:cubicBezTo>
                  <a:cubicBezTo>
                    <a:pt x="22" y="7"/>
                    <a:pt x="22" y="7"/>
                    <a:pt x="22" y="7"/>
                  </a:cubicBezTo>
                  <a:cubicBezTo>
                    <a:pt x="22" y="48"/>
                    <a:pt x="22" y="48"/>
                    <a:pt x="22" y="48"/>
                  </a:cubicBezTo>
                  <a:close/>
                  <a:moveTo>
                    <a:pt x="77" y="73"/>
                  </a:moveTo>
                  <a:cubicBezTo>
                    <a:pt x="22" y="73"/>
                    <a:pt x="22" y="73"/>
                    <a:pt x="22" y="73"/>
                  </a:cubicBezTo>
                  <a:cubicBezTo>
                    <a:pt x="22" y="96"/>
                    <a:pt x="22" y="96"/>
                    <a:pt x="22" y="96"/>
                  </a:cubicBezTo>
                  <a:cubicBezTo>
                    <a:pt x="77" y="96"/>
                    <a:pt x="77" y="96"/>
                    <a:pt x="77" y="96"/>
                  </a:cubicBezTo>
                  <a:cubicBezTo>
                    <a:pt x="77" y="73"/>
                    <a:pt x="77" y="73"/>
                    <a:pt x="77" y="73"/>
                  </a:cubicBezTo>
                  <a:close/>
                  <a:moveTo>
                    <a:pt x="28" y="16"/>
                  </a:moveTo>
                  <a:cubicBezTo>
                    <a:pt x="28" y="20"/>
                    <a:pt x="28" y="20"/>
                    <a:pt x="28" y="20"/>
                  </a:cubicBezTo>
                  <a:cubicBezTo>
                    <a:pt x="58" y="20"/>
                    <a:pt x="58" y="20"/>
                    <a:pt x="58" y="20"/>
                  </a:cubicBezTo>
                  <a:cubicBezTo>
                    <a:pt x="58" y="16"/>
                    <a:pt x="58" y="16"/>
                    <a:pt x="58" y="16"/>
                  </a:cubicBezTo>
                  <a:cubicBezTo>
                    <a:pt x="28" y="16"/>
                    <a:pt x="28" y="16"/>
                    <a:pt x="28" y="16"/>
                  </a:cubicBezTo>
                  <a:close/>
                  <a:moveTo>
                    <a:pt x="28" y="33"/>
                  </a:moveTo>
                  <a:cubicBezTo>
                    <a:pt x="28" y="37"/>
                    <a:pt x="28" y="37"/>
                    <a:pt x="28" y="37"/>
                  </a:cubicBezTo>
                  <a:cubicBezTo>
                    <a:pt x="71" y="37"/>
                    <a:pt x="71" y="37"/>
                    <a:pt x="71" y="37"/>
                  </a:cubicBezTo>
                  <a:cubicBezTo>
                    <a:pt x="71" y="33"/>
                    <a:pt x="71" y="33"/>
                    <a:pt x="71" y="33"/>
                  </a:cubicBezTo>
                  <a:cubicBezTo>
                    <a:pt x="28" y="33"/>
                    <a:pt x="28" y="33"/>
                    <a:pt x="28" y="33"/>
                  </a:cubicBezTo>
                  <a:close/>
                  <a:moveTo>
                    <a:pt x="28" y="24"/>
                  </a:moveTo>
                  <a:cubicBezTo>
                    <a:pt x="28" y="28"/>
                    <a:pt x="28" y="28"/>
                    <a:pt x="28" y="28"/>
                  </a:cubicBezTo>
                  <a:cubicBezTo>
                    <a:pt x="71" y="28"/>
                    <a:pt x="71" y="28"/>
                    <a:pt x="71" y="28"/>
                  </a:cubicBezTo>
                  <a:cubicBezTo>
                    <a:pt x="71" y="24"/>
                    <a:pt x="71" y="24"/>
                    <a:pt x="71" y="24"/>
                  </a:cubicBezTo>
                  <a:cubicBezTo>
                    <a:pt x="28" y="24"/>
                    <a:pt x="28" y="24"/>
                    <a:pt x="28" y="24"/>
                  </a:cubicBezTo>
                  <a:close/>
                  <a:moveTo>
                    <a:pt x="67" y="8"/>
                  </a:moveTo>
                  <a:cubicBezTo>
                    <a:pt x="67" y="13"/>
                    <a:pt x="67" y="13"/>
                    <a:pt x="67" y="13"/>
                  </a:cubicBezTo>
                  <a:cubicBezTo>
                    <a:pt x="75" y="13"/>
                    <a:pt x="75" y="13"/>
                    <a:pt x="75" y="13"/>
                  </a:cubicBezTo>
                  <a:cubicBezTo>
                    <a:pt x="67" y="8"/>
                    <a:pt x="67" y="8"/>
                    <a:pt x="67" y="8"/>
                  </a:cubicBezTo>
                  <a:close/>
                  <a:moveTo>
                    <a:pt x="76" y="56"/>
                  </a:moveTo>
                  <a:cubicBezTo>
                    <a:pt x="76" y="60"/>
                    <a:pt x="76" y="60"/>
                    <a:pt x="76" y="60"/>
                  </a:cubicBezTo>
                  <a:cubicBezTo>
                    <a:pt x="79" y="60"/>
                    <a:pt x="79" y="60"/>
                    <a:pt x="79" y="60"/>
                  </a:cubicBezTo>
                  <a:cubicBezTo>
                    <a:pt x="84" y="60"/>
                    <a:pt x="84" y="60"/>
                    <a:pt x="84" y="60"/>
                  </a:cubicBezTo>
                  <a:cubicBezTo>
                    <a:pt x="87" y="60"/>
                    <a:pt x="87" y="60"/>
                    <a:pt x="87" y="60"/>
                  </a:cubicBezTo>
                  <a:cubicBezTo>
                    <a:pt x="87" y="56"/>
                    <a:pt x="87" y="56"/>
                    <a:pt x="87" y="56"/>
                  </a:cubicBezTo>
                  <a:cubicBezTo>
                    <a:pt x="84" y="56"/>
                    <a:pt x="84" y="56"/>
                    <a:pt x="84" y="56"/>
                  </a:cubicBezTo>
                  <a:cubicBezTo>
                    <a:pt x="79" y="56"/>
                    <a:pt x="79" y="56"/>
                    <a:pt x="79" y="56"/>
                  </a:cubicBezTo>
                  <a:lnTo>
                    <a:pt x="76" y="56"/>
                  </a:lnTo>
                  <a:close/>
                </a:path>
              </a:pathLst>
            </a:custGeom>
            <a:solidFill>
              <a:srgbClr val="E7E6E6"/>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srgbClr val="5B9BD5"/>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3" name="组合 22"/>
          <p:cNvGrpSpPr/>
          <p:nvPr/>
        </p:nvGrpSpPr>
        <p:grpSpPr>
          <a:xfrm>
            <a:off x="5870376" y="1104652"/>
            <a:ext cx="2502100" cy="718950"/>
            <a:chOff x="7592588" y="1223299"/>
            <a:chExt cx="3704062" cy="958599"/>
          </a:xfrm>
        </p:grpSpPr>
        <p:sp>
          <p:nvSpPr>
            <p:cNvPr id="24" name="TextBox 224"/>
            <p:cNvSpPr txBox="1"/>
            <p:nvPr/>
          </p:nvSpPr>
          <p:spPr>
            <a:xfrm>
              <a:off x="7703630" y="1223299"/>
              <a:ext cx="164025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Rectangle 261"/>
            <p:cNvSpPr/>
            <p:nvPr/>
          </p:nvSpPr>
          <p:spPr>
            <a:xfrm>
              <a:off x="7592588" y="1504790"/>
              <a:ext cx="3704062" cy="67710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6" name="组合 25"/>
          <p:cNvGrpSpPr/>
          <p:nvPr/>
        </p:nvGrpSpPr>
        <p:grpSpPr>
          <a:xfrm>
            <a:off x="6466116" y="2231068"/>
            <a:ext cx="2502100" cy="718950"/>
            <a:chOff x="7592588" y="1223299"/>
            <a:chExt cx="3704062" cy="958599"/>
          </a:xfrm>
        </p:grpSpPr>
        <p:sp>
          <p:nvSpPr>
            <p:cNvPr id="27" name="TextBox 224"/>
            <p:cNvSpPr txBox="1"/>
            <p:nvPr/>
          </p:nvSpPr>
          <p:spPr>
            <a:xfrm>
              <a:off x="7703630" y="1223299"/>
              <a:ext cx="164025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8" name="Rectangle 261"/>
            <p:cNvSpPr/>
            <p:nvPr/>
          </p:nvSpPr>
          <p:spPr>
            <a:xfrm>
              <a:off x="7592588" y="1504790"/>
              <a:ext cx="3704062" cy="67710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9" name="组合 28"/>
          <p:cNvGrpSpPr/>
          <p:nvPr/>
        </p:nvGrpSpPr>
        <p:grpSpPr>
          <a:xfrm>
            <a:off x="5945385" y="3280588"/>
            <a:ext cx="2502100" cy="718950"/>
            <a:chOff x="7592588" y="1223299"/>
            <a:chExt cx="3704062" cy="958599"/>
          </a:xfrm>
        </p:grpSpPr>
        <p:sp>
          <p:nvSpPr>
            <p:cNvPr id="30" name="TextBox 224"/>
            <p:cNvSpPr txBox="1"/>
            <p:nvPr/>
          </p:nvSpPr>
          <p:spPr>
            <a:xfrm>
              <a:off x="7703630" y="1223299"/>
              <a:ext cx="164025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Rectangle 261"/>
            <p:cNvSpPr/>
            <p:nvPr/>
          </p:nvSpPr>
          <p:spPr>
            <a:xfrm>
              <a:off x="7592588" y="1504790"/>
              <a:ext cx="3704062" cy="67710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2" name="组合 31"/>
          <p:cNvGrpSpPr/>
          <p:nvPr/>
        </p:nvGrpSpPr>
        <p:grpSpPr>
          <a:xfrm>
            <a:off x="749482" y="3267077"/>
            <a:ext cx="2502100" cy="718950"/>
            <a:chOff x="7592588" y="1223299"/>
            <a:chExt cx="3704062" cy="958599"/>
          </a:xfrm>
        </p:grpSpPr>
        <p:sp>
          <p:nvSpPr>
            <p:cNvPr id="33" name="TextBox 224"/>
            <p:cNvSpPr txBox="1"/>
            <p:nvPr/>
          </p:nvSpPr>
          <p:spPr>
            <a:xfrm>
              <a:off x="7703630" y="1223299"/>
              <a:ext cx="164025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Rectangle 261"/>
            <p:cNvSpPr/>
            <p:nvPr/>
          </p:nvSpPr>
          <p:spPr>
            <a:xfrm>
              <a:off x="7592588" y="1504790"/>
              <a:ext cx="3704062" cy="67710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5" name="组合 34"/>
          <p:cNvGrpSpPr/>
          <p:nvPr/>
        </p:nvGrpSpPr>
        <p:grpSpPr>
          <a:xfrm>
            <a:off x="234687" y="2223818"/>
            <a:ext cx="2502100" cy="718950"/>
            <a:chOff x="7592588" y="1223299"/>
            <a:chExt cx="3704062" cy="958599"/>
          </a:xfrm>
        </p:grpSpPr>
        <p:sp>
          <p:nvSpPr>
            <p:cNvPr id="36" name="TextBox 224"/>
            <p:cNvSpPr txBox="1"/>
            <p:nvPr/>
          </p:nvSpPr>
          <p:spPr>
            <a:xfrm>
              <a:off x="7703630" y="1223299"/>
              <a:ext cx="164025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Rectangle 261"/>
            <p:cNvSpPr/>
            <p:nvPr/>
          </p:nvSpPr>
          <p:spPr>
            <a:xfrm>
              <a:off x="7592588" y="1504790"/>
              <a:ext cx="3704062" cy="67710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8" name="组合 37"/>
          <p:cNvGrpSpPr/>
          <p:nvPr/>
        </p:nvGrpSpPr>
        <p:grpSpPr>
          <a:xfrm>
            <a:off x="797142" y="1184364"/>
            <a:ext cx="2502100" cy="718950"/>
            <a:chOff x="7592588" y="1223299"/>
            <a:chExt cx="3704062" cy="958599"/>
          </a:xfrm>
        </p:grpSpPr>
        <p:sp>
          <p:nvSpPr>
            <p:cNvPr id="39" name="TextBox 224"/>
            <p:cNvSpPr txBox="1"/>
            <p:nvPr/>
          </p:nvSpPr>
          <p:spPr>
            <a:xfrm>
              <a:off x="7703630" y="1223299"/>
              <a:ext cx="1640257"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Rectangle 261"/>
            <p:cNvSpPr/>
            <p:nvPr/>
          </p:nvSpPr>
          <p:spPr>
            <a:xfrm>
              <a:off x="7592588" y="1504790"/>
              <a:ext cx="3704062" cy="67710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1" name="文本框 40"/>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课堂实施</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3822722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887269" y="1600199"/>
            <a:ext cx="2417666" cy="2890991"/>
            <a:chOff x="1423" y="-1124"/>
            <a:chExt cx="4832" cy="5778"/>
          </a:xfrm>
        </p:grpSpPr>
        <p:sp>
          <p:nvSpPr>
            <p:cNvPr id="3" name="Freeform 7"/>
            <p:cNvSpPr>
              <a:spLocks/>
            </p:cNvSpPr>
            <p:nvPr/>
          </p:nvSpPr>
          <p:spPr bwMode="auto">
            <a:xfrm>
              <a:off x="1423" y="1565"/>
              <a:ext cx="4832" cy="3089"/>
            </a:xfrm>
            <a:custGeom>
              <a:avLst/>
              <a:gdLst>
                <a:gd name="T0" fmla="*/ 2042 w 2042"/>
                <a:gd name="T1" fmla="*/ 1233 h 1306"/>
                <a:gd name="T2" fmla="*/ 1970 w 2042"/>
                <a:gd name="T3" fmla="*/ 1306 h 1306"/>
                <a:gd name="T4" fmla="*/ 72 w 2042"/>
                <a:gd name="T5" fmla="*/ 1306 h 1306"/>
                <a:gd name="T6" fmla="*/ 0 w 2042"/>
                <a:gd name="T7" fmla="*/ 1233 h 1306"/>
                <a:gd name="T8" fmla="*/ 0 w 2042"/>
                <a:gd name="T9" fmla="*/ 72 h 1306"/>
                <a:gd name="T10" fmla="*/ 72 w 2042"/>
                <a:gd name="T11" fmla="*/ 0 h 1306"/>
                <a:gd name="T12" fmla="*/ 1970 w 2042"/>
                <a:gd name="T13" fmla="*/ 0 h 1306"/>
                <a:gd name="T14" fmla="*/ 2042 w 2042"/>
                <a:gd name="T15" fmla="*/ 72 h 1306"/>
                <a:gd name="T16" fmla="*/ 2042 w 2042"/>
                <a:gd name="T17" fmla="*/ 1233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42" h="1306">
                  <a:moveTo>
                    <a:pt x="2042" y="1233"/>
                  </a:moveTo>
                  <a:cubicBezTo>
                    <a:pt x="2042" y="1273"/>
                    <a:pt x="2009" y="1306"/>
                    <a:pt x="1970" y="1306"/>
                  </a:cubicBezTo>
                  <a:cubicBezTo>
                    <a:pt x="72" y="1306"/>
                    <a:pt x="72" y="1306"/>
                    <a:pt x="72" y="1306"/>
                  </a:cubicBezTo>
                  <a:cubicBezTo>
                    <a:pt x="33" y="1306"/>
                    <a:pt x="0" y="1273"/>
                    <a:pt x="0" y="1233"/>
                  </a:cubicBezTo>
                  <a:cubicBezTo>
                    <a:pt x="0" y="72"/>
                    <a:pt x="0" y="72"/>
                    <a:pt x="0" y="72"/>
                  </a:cubicBezTo>
                  <a:cubicBezTo>
                    <a:pt x="0" y="32"/>
                    <a:pt x="33" y="0"/>
                    <a:pt x="72" y="0"/>
                  </a:cubicBezTo>
                  <a:cubicBezTo>
                    <a:pt x="1970" y="0"/>
                    <a:pt x="1970" y="0"/>
                    <a:pt x="1970" y="0"/>
                  </a:cubicBezTo>
                  <a:cubicBezTo>
                    <a:pt x="2009" y="0"/>
                    <a:pt x="2042" y="32"/>
                    <a:pt x="2042" y="72"/>
                  </a:cubicBezTo>
                  <a:cubicBezTo>
                    <a:pt x="2042" y="1233"/>
                    <a:pt x="2042" y="1233"/>
                    <a:pt x="2042" y="1233"/>
                  </a:cubicBezTo>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8"/>
            <p:cNvSpPr>
              <a:spLocks/>
            </p:cNvSpPr>
            <p:nvPr/>
          </p:nvSpPr>
          <p:spPr bwMode="auto">
            <a:xfrm>
              <a:off x="2088" y="1565"/>
              <a:ext cx="4167" cy="3089"/>
            </a:xfrm>
            <a:custGeom>
              <a:avLst/>
              <a:gdLst>
                <a:gd name="T0" fmla="*/ 1689 w 1761"/>
                <a:gd name="T1" fmla="*/ 0 h 1306"/>
                <a:gd name="T2" fmla="*/ 838 w 1761"/>
                <a:gd name="T3" fmla="*/ 0 h 1306"/>
                <a:gd name="T4" fmla="*/ 839 w 1761"/>
                <a:gd name="T5" fmla="*/ 54 h 1306"/>
                <a:gd name="T6" fmla="*/ 443 w 1761"/>
                <a:gd name="T7" fmla="*/ 1011 h 1306"/>
                <a:gd name="T8" fmla="*/ 0 w 1761"/>
                <a:gd name="T9" fmla="*/ 1306 h 1306"/>
                <a:gd name="T10" fmla="*/ 1689 w 1761"/>
                <a:gd name="T11" fmla="*/ 1306 h 1306"/>
                <a:gd name="T12" fmla="*/ 1761 w 1761"/>
                <a:gd name="T13" fmla="*/ 1233 h 1306"/>
                <a:gd name="T14" fmla="*/ 1761 w 1761"/>
                <a:gd name="T15" fmla="*/ 72 h 1306"/>
                <a:gd name="T16" fmla="*/ 1689 w 1761"/>
                <a:gd name="T17"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1" h="1306">
                  <a:moveTo>
                    <a:pt x="1689" y="0"/>
                  </a:moveTo>
                  <a:cubicBezTo>
                    <a:pt x="838" y="0"/>
                    <a:pt x="838" y="0"/>
                    <a:pt x="838" y="0"/>
                  </a:cubicBezTo>
                  <a:cubicBezTo>
                    <a:pt x="839" y="18"/>
                    <a:pt x="839" y="36"/>
                    <a:pt x="839" y="54"/>
                  </a:cubicBezTo>
                  <a:cubicBezTo>
                    <a:pt x="839" y="411"/>
                    <a:pt x="695" y="758"/>
                    <a:pt x="443" y="1011"/>
                  </a:cubicBezTo>
                  <a:cubicBezTo>
                    <a:pt x="315" y="1138"/>
                    <a:pt x="164" y="1238"/>
                    <a:pt x="0" y="1306"/>
                  </a:cubicBezTo>
                  <a:cubicBezTo>
                    <a:pt x="1689" y="1306"/>
                    <a:pt x="1689" y="1306"/>
                    <a:pt x="1689" y="1306"/>
                  </a:cubicBezTo>
                  <a:cubicBezTo>
                    <a:pt x="1728" y="1306"/>
                    <a:pt x="1761" y="1273"/>
                    <a:pt x="1761" y="1233"/>
                  </a:cubicBezTo>
                  <a:cubicBezTo>
                    <a:pt x="1761" y="72"/>
                    <a:pt x="1761" y="72"/>
                    <a:pt x="1761" y="72"/>
                  </a:cubicBezTo>
                  <a:cubicBezTo>
                    <a:pt x="1761" y="32"/>
                    <a:pt x="1728" y="0"/>
                    <a:pt x="1689" y="0"/>
                  </a:cubicBezTo>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Freeform 9"/>
            <p:cNvSpPr>
              <a:spLocks/>
            </p:cNvSpPr>
            <p:nvPr/>
          </p:nvSpPr>
          <p:spPr bwMode="auto">
            <a:xfrm>
              <a:off x="2594" y="1565"/>
              <a:ext cx="3661" cy="3089"/>
            </a:xfrm>
            <a:custGeom>
              <a:avLst/>
              <a:gdLst>
                <a:gd name="T0" fmla="*/ 1475 w 1547"/>
                <a:gd name="T1" fmla="*/ 0 h 1306"/>
                <a:gd name="T2" fmla="*/ 858 w 1547"/>
                <a:gd name="T3" fmla="*/ 0 h 1306"/>
                <a:gd name="T4" fmla="*/ 859 w 1547"/>
                <a:gd name="T5" fmla="*/ 46 h 1306"/>
                <a:gd name="T6" fmla="*/ 462 w 1547"/>
                <a:gd name="T7" fmla="*/ 1003 h 1306"/>
                <a:gd name="T8" fmla="*/ 0 w 1547"/>
                <a:gd name="T9" fmla="*/ 1306 h 1306"/>
                <a:gd name="T10" fmla="*/ 1475 w 1547"/>
                <a:gd name="T11" fmla="*/ 1306 h 1306"/>
                <a:gd name="T12" fmla="*/ 1547 w 1547"/>
                <a:gd name="T13" fmla="*/ 1233 h 1306"/>
                <a:gd name="T14" fmla="*/ 1547 w 1547"/>
                <a:gd name="T15" fmla="*/ 72 h 1306"/>
                <a:gd name="T16" fmla="*/ 1475 w 1547"/>
                <a:gd name="T17"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7" h="1306">
                  <a:moveTo>
                    <a:pt x="1475" y="0"/>
                  </a:moveTo>
                  <a:cubicBezTo>
                    <a:pt x="858" y="0"/>
                    <a:pt x="858" y="0"/>
                    <a:pt x="858" y="0"/>
                  </a:cubicBezTo>
                  <a:cubicBezTo>
                    <a:pt x="859" y="15"/>
                    <a:pt x="859" y="30"/>
                    <a:pt x="859" y="46"/>
                  </a:cubicBezTo>
                  <a:cubicBezTo>
                    <a:pt x="859" y="404"/>
                    <a:pt x="715" y="751"/>
                    <a:pt x="462" y="1003"/>
                  </a:cubicBezTo>
                  <a:cubicBezTo>
                    <a:pt x="330" y="1136"/>
                    <a:pt x="172" y="1238"/>
                    <a:pt x="0" y="1306"/>
                  </a:cubicBezTo>
                  <a:cubicBezTo>
                    <a:pt x="1475" y="1306"/>
                    <a:pt x="1475" y="1306"/>
                    <a:pt x="1475" y="1306"/>
                  </a:cubicBezTo>
                  <a:cubicBezTo>
                    <a:pt x="1514" y="1306"/>
                    <a:pt x="1547" y="1273"/>
                    <a:pt x="1547" y="1233"/>
                  </a:cubicBezTo>
                  <a:cubicBezTo>
                    <a:pt x="1547" y="72"/>
                    <a:pt x="1547" y="72"/>
                    <a:pt x="1547" y="72"/>
                  </a:cubicBezTo>
                  <a:cubicBezTo>
                    <a:pt x="1547" y="32"/>
                    <a:pt x="1514" y="0"/>
                    <a:pt x="1475" y="0"/>
                  </a:cubicBezTo>
                  <a:close/>
                </a:path>
              </a:pathLst>
            </a:custGeom>
            <a:solidFill>
              <a:srgbClr val="08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 name="Rectangle 10"/>
            <p:cNvSpPr>
              <a:spLocks noChangeArrowheads="1"/>
            </p:cNvSpPr>
            <p:nvPr/>
          </p:nvSpPr>
          <p:spPr bwMode="auto">
            <a:xfrm>
              <a:off x="1591" y="1740"/>
              <a:ext cx="4496" cy="273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Oval 11"/>
            <p:cNvSpPr>
              <a:spLocks noChangeArrowheads="1"/>
            </p:cNvSpPr>
            <p:nvPr/>
          </p:nvSpPr>
          <p:spPr bwMode="auto">
            <a:xfrm>
              <a:off x="3789" y="1605"/>
              <a:ext cx="100" cy="10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Freeform 12"/>
            <p:cNvSpPr>
              <a:spLocks/>
            </p:cNvSpPr>
            <p:nvPr/>
          </p:nvSpPr>
          <p:spPr bwMode="auto">
            <a:xfrm>
              <a:off x="3775" y="1591"/>
              <a:ext cx="128" cy="128"/>
            </a:xfrm>
            <a:custGeom>
              <a:avLst/>
              <a:gdLst>
                <a:gd name="T0" fmla="*/ 48 w 54"/>
                <a:gd name="T1" fmla="*/ 27 h 54"/>
                <a:gd name="T2" fmla="*/ 43 w 54"/>
                <a:gd name="T3" fmla="*/ 27 h 54"/>
                <a:gd name="T4" fmla="*/ 39 w 54"/>
                <a:gd name="T5" fmla="*/ 39 h 54"/>
                <a:gd name="T6" fmla="*/ 27 w 54"/>
                <a:gd name="T7" fmla="*/ 43 h 54"/>
                <a:gd name="T8" fmla="*/ 15 w 54"/>
                <a:gd name="T9" fmla="*/ 39 h 54"/>
                <a:gd name="T10" fmla="*/ 11 w 54"/>
                <a:gd name="T11" fmla="*/ 27 h 54"/>
                <a:gd name="T12" fmla="*/ 15 w 54"/>
                <a:gd name="T13" fmla="*/ 16 h 54"/>
                <a:gd name="T14" fmla="*/ 27 w 54"/>
                <a:gd name="T15" fmla="*/ 11 h 54"/>
                <a:gd name="T16" fmla="*/ 39 w 54"/>
                <a:gd name="T17" fmla="*/ 16 h 54"/>
                <a:gd name="T18" fmla="*/ 43 w 54"/>
                <a:gd name="T19" fmla="*/ 27 h 54"/>
                <a:gd name="T20" fmla="*/ 48 w 54"/>
                <a:gd name="T21" fmla="*/ 27 h 54"/>
                <a:gd name="T22" fmla="*/ 54 w 54"/>
                <a:gd name="T23" fmla="*/ 27 h 54"/>
                <a:gd name="T24" fmla="*/ 27 w 54"/>
                <a:gd name="T25" fmla="*/ 0 h 54"/>
                <a:gd name="T26" fmla="*/ 0 w 54"/>
                <a:gd name="T27" fmla="*/ 27 h 54"/>
                <a:gd name="T28" fmla="*/ 27 w 54"/>
                <a:gd name="T29" fmla="*/ 54 h 54"/>
                <a:gd name="T30" fmla="*/ 54 w 54"/>
                <a:gd name="T31" fmla="*/ 27 h 54"/>
                <a:gd name="T32" fmla="*/ 48 w 54"/>
                <a:gd name="T33"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54">
                  <a:moveTo>
                    <a:pt x="48" y="27"/>
                  </a:moveTo>
                  <a:cubicBezTo>
                    <a:pt x="43" y="27"/>
                    <a:pt x="43" y="27"/>
                    <a:pt x="43" y="27"/>
                  </a:cubicBezTo>
                  <a:cubicBezTo>
                    <a:pt x="43" y="32"/>
                    <a:pt x="41" y="36"/>
                    <a:pt x="39" y="39"/>
                  </a:cubicBezTo>
                  <a:cubicBezTo>
                    <a:pt x="36" y="42"/>
                    <a:pt x="32" y="43"/>
                    <a:pt x="27" y="43"/>
                  </a:cubicBezTo>
                  <a:cubicBezTo>
                    <a:pt x="22" y="43"/>
                    <a:pt x="18" y="42"/>
                    <a:pt x="15" y="39"/>
                  </a:cubicBezTo>
                  <a:cubicBezTo>
                    <a:pt x="13" y="36"/>
                    <a:pt x="11" y="32"/>
                    <a:pt x="11" y="27"/>
                  </a:cubicBezTo>
                  <a:cubicBezTo>
                    <a:pt x="11" y="23"/>
                    <a:pt x="13" y="19"/>
                    <a:pt x="15" y="16"/>
                  </a:cubicBezTo>
                  <a:cubicBezTo>
                    <a:pt x="18" y="13"/>
                    <a:pt x="22" y="11"/>
                    <a:pt x="27" y="11"/>
                  </a:cubicBezTo>
                  <a:cubicBezTo>
                    <a:pt x="32" y="11"/>
                    <a:pt x="36" y="13"/>
                    <a:pt x="39" y="16"/>
                  </a:cubicBezTo>
                  <a:cubicBezTo>
                    <a:pt x="41" y="19"/>
                    <a:pt x="43" y="23"/>
                    <a:pt x="43" y="27"/>
                  </a:cubicBezTo>
                  <a:cubicBezTo>
                    <a:pt x="48" y="27"/>
                    <a:pt x="48" y="27"/>
                    <a:pt x="48" y="27"/>
                  </a:cubicBezTo>
                  <a:cubicBezTo>
                    <a:pt x="54" y="27"/>
                    <a:pt x="54" y="27"/>
                    <a:pt x="54" y="27"/>
                  </a:cubicBezTo>
                  <a:cubicBezTo>
                    <a:pt x="54" y="12"/>
                    <a:pt x="42" y="0"/>
                    <a:pt x="27" y="0"/>
                  </a:cubicBezTo>
                  <a:cubicBezTo>
                    <a:pt x="12" y="0"/>
                    <a:pt x="0" y="12"/>
                    <a:pt x="0" y="27"/>
                  </a:cubicBezTo>
                  <a:cubicBezTo>
                    <a:pt x="0" y="42"/>
                    <a:pt x="12" y="54"/>
                    <a:pt x="27" y="54"/>
                  </a:cubicBezTo>
                  <a:cubicBezTo>
                    <a:pt x="42" y="54"/>
                    <a:pt x="54" y="42"/>
                    <a:pt x="54" y="27"/>
                  </a:cubicBezTo>
                  <a:lnTo>
                    <a:pt x="48" y="27"/>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Freeform 13"/>
            <p:cNvSpPr>
              <a:spLocks/>
            </p:cNvSpPr>
            <p:nvPr/>
          </p:nvSpPr>
          <p:spPr bwMode="auto">
            <a:xfrm>
              <a:off x="1591" y="1017"/>
              <a:ext cx="4396" cy="3459"/>
            </a:xfrm>
            <a:custGeom>
              <a:avLst/>
              <a:gdLst>
                <a:gd name="T0" fmla="*/ 1775 w 1858"/>
                <a:gd name="T1" fmla="*/ 431 h 1463"/>
                <a:gd name="T2" fmla="*/ 1462 w 1858"/>
                <a:gd name="T3" fmla="*/ 0 h 1463"/>
                <a:gd name="T4" fmla="*/ 1383 w 1858"/>
                <a:gd name="T5" fmla="*/ 79 h 1463"/>
                <a:gd name="T6" fmla="*/ 1673 w 1858"/>
                <a:gd name="T7" fmla="*/ 476 h 1463"/>
                <a:gd name="T8" fmla="*/ 1702 w 1858"/>
                <a:gd name="T9" fmla="*/ 823 h 1463"/>
                <a:gd name="T10" fmla="*/ 1393 w 1858"/>
                <a:gd name="T11" fmla="*/ 1072 h 1463"/>
                <a:gd name="T12" fmla="*/ 1108 w 1858"/>
                <a:gd name="T13" fmla="*/ 1143 h 1463"/>
                <a:gd name="T14" fmla="*/ 1050 w 1858"/>
                <a:gd name="T15" fmla="*/ 1095 h 1463"/>
                <a:gd name="T16" fmla="*/ 1064 w 1858"/>
                <a:gd name="T17" fmla="*/ 1052 h 1463"/>
                <a:gd name="T18" fmla="*/ 1001 w 1858"/>
                <a:gd name="T19" fmla="*/ 976 h 1463"/>
                <a:gd name="T20" fmla="*/ 1005 w 1858"/>
                <a:gd name="T21" fmla="*/ 943 h 1463"/>
                <a:gd name="T22" fmla="*/ 870 w 1858"/>
                <a:gd name="T23" fmla="*/ 809 h 1463"/>
                <a:gd name="T24" fmla="*/ 809 w 1858"/>
                <a:gd name="T25" fmla="*/ 824 h 1463"/>
                <a:gd name="T26" fmla="*/ 819 w 1858"/>
                <a:gd name="T27" fmla="*/ 777 h 1463"/>
                <a:gd name="T28" fmla="*/ 698 w 1858"/>
                <a:gd name="T29" fmla="*/ 656 h 1463"/>
                <a:gd name="T30" fmla="*/ 671 w 1858"/>
                <a:gd name="T31" fmla="*/ 659 h 1463"/>
                <a:gd name="T32" fmla="*/ 671 w 1858"/>
                <a:gd name="T33" fmla="*/ 656 h 1463"/>
                <a:gd name="T34" fmla="*/ 591 w 1858"/>
                <a:gd name="T35" fmla="*/ 547 h 1463"/>
                <a:gd name="T36" fmla="*/ 599 w 1858"/>
                <a:gd name="T37" fmla="*/ 503 h 1463"/>
                <a:gd name="T38" fmla="*/ 474 w 1858"/>
                <a:gd name="T39" fmla="*/ 378 h 1463"/>
                <a:gd name="T40" fmla="*/ 408 w 1858"/>
                <a:gd name="T41" fmla="*/ 397 h 1463"/>
                <a:gd name="T42" fmla="*/ 410 w 1858"/>
                <a:gd name="T43" fmla="*/ 378 h 1463"/>
                <a:gd name="T44" fmla="*/ 386 w 1858"/>
                <a:gd name="T45" fmla="*/ 306 h 1463"/>
                <a:gd name="T46" fmla="*/ 193 w 1858"/>
                <a:gd name="T47" fmla="*/ 306 h 1463"/>
                <a:gd name="T48" fmla="*/ 193 w 1858"/>
                <a:gd name="T49" fmla="*/ 306 h 1463"/>
                <a:gd name="T50" fmla="*/ 0 w 1858"/>
                <a:gd name="T51" fmla="*/ 306 h 1463"/>
                <a:gd name="T52" fmla="*/ 0 w 1858"/>
                <a:gd name="T53" fmla="*/ 1462 h 1463"/>
                <a:gd name="T54" fmla="*/ 991 w 1858"/>
                <a:gd name="T55" fmla="*/ 1463 h 1463"/>
                <a:gd name="T56" fmla="*/ 991 w 1858"/>
                <a:gd name="T57" fmla="*/ 1462 h 1463"/>
                <a:gd name="T58" fmla="*/ 1269 w 1858"/>
                <a:gd name="T59" fmla="*/ 1462 h 1463"/>
                <a:gd name="T60" fmla="*/ 1270 w 1858"/>
                <a:gd name="T61" fmla="*/ 1450 h 1463"/>
                <a:gd name="T62" fmla="*/ 1248 w 1858"/>
                <a:gd name="T63" fmla="*/ 1383 h 1463"/>
                <a:gd name="T64" fmla="*/ 1270 w 1858"/>
                <a:gd name="T65" fmla="*/ 1316 h 1463"/>
                <a:gd name="T66" fmla="*/ 1234 w 1858"/>
                <a:gd name="T67" fmla="*/ 1233 h 1463"/>
                <a:gd name="T68" fmla="*/ 1432 w 1858"/>
                <a:gd name="T69" fmla="*/ 1177 h 1463"/>
                <a:gd name="T70" fmla="*/ 1805 w 1858"/>
                <a:gd name="T71" fmla="*/ 866 h 1463"/>
                <a:gd name="T72" fmla="*/ 1775 w 1858"/>
                <a:gd name="T73" fmla="*/ 431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8" h="1463">
                  <a:moveTo>
                    <a:pt x="1775" y="431"/>
                  </a:moveTo>
                  <a:cubicBezTo>
                    <a:pt x="1714" y="292"/>
                    <a:pt x="1605" y="143"/>
                    <a:pt x="1462" y="0"/>
                  </a:cubicBezTo>
                  <a:cubicBezTo>
                    <a:pt x="1383" y="79"/>
                    <a:pt x="1383" y="79"/>
                    <a:pt x="1383" y="79"/>
                  </a:cubicBezTo>
                  <a:cubicBezTo>
                    <a:pt x="1517" y="212"/>
                    <a:pt x="1617" y="350"/>
                    <a:pt x="1673" y="476"/>
                  </a:cubicBezTo>
                  <a:cubicBezTo>
                    <a:pt x="1733" y="609"/>
                    <a:pt x="1742" y="726"/>
                    <a:pt x="1702" y="823"/>
                  </a:cubicBezTo>
                  <a:cubicBezTo>
                    <a:pt x="1658" y="928"/>
                    <a:pt x="1554" y="1012"/>
                    <a:pt x="1393" y="1072"/>
                  </a:cubicBezTo>
                  <a:cubicBezTo>
                    <a:pt x="1311" y="1102"/>
                    <a:pt x="1216" y="1126"/>
                    <a:pt x="1108" y="1143"/>
                  </a:cubicBezTo>
                  <a:cubicBezTo>
                    <a:pt x="1095" y="1121"/>
                    <a:pt x="1075" y="1103"/>
                    <a:pt x="1050" y="1095"/>
                  </a:cubicBezTo>
                  <a:cubicBezTo>
                    <a:pt x="1059" y="1083"/>
                    <a:pt x="1064" y="1068"/>
                    <a:pt x="1064" y="1052"/>
                  </a:cubicBezTo>
                  <a:cubicBezTo>
                    <a:pt x="1064" y="1014"/>
                    <a:pt x="1037" y="983"/>
                    <a:pt x="1001" y="976"/>
                  </a:cubicBezTo>
                  <a:cubicBezTo>
                    <a:pt x="1003" y="966"/>
                    <a:pt x="1005" y="955"/>
                    <a:pt x="1005" y="943"/>
                  </a:cubicBezTo>
                  <a:cubicBezTo>
                    <a:pt x="1005" y="869"/>
                    <a:pt x="945" y="809"/>
                    <a:pt x="870" y="809"/>
                  </a:cubicBezTo>
                  <a:cubicBezTo>
                    <a:pt x="849" y="809"/>
                    <a:pt x="828" y="814"/>
                    <a:pt x="809" y="824"/>
                  </a:cubicBezTo>
                  <a:cubicBezTo>
                    <a:pt x="816" y="809"/>
                    <a:pt x="819" y="793"/>
                    <a:pt x="819" y="777"/>
                  </a:cubicBezTo>
                  <a:cubicBezTo>
                    <a:pt x="819" y="710"/>
                    <a:pt x="765" y="656"/>
                    <a:pt x="698" y="656"/>
                  </a:cubicBezTo>
                  <a:cubicBezTo>
                    <a:pt x="689" y="656"/>
                    <a:pt x="679" y="657"/>
                    <a:pt x="671" y="659"/>
                  </a:cubicBezTo>
                  <a:cubicBezTo>
                    <a:pt x="671" y="658"/>
                    <a:pt x="671" y="657"/>
                    <a:pt x="671" y="656"/>
                  </a:cubicBezTo>
                  <a:cubicBezTo>
                    <a:pt x="671" y="605"/>
                    <a:pt x="637" y="561"/>
                    <a:pt x="591" y="547"/>
                  </a:cubicBezTo>
                  <a:cubicBezTo>
                    <a:pt x="596" y="533"/>
                    <a:pt x="599" y="518"/>
                    <a:pt x="599" y="503"/>
                  </a:cubicBezTo>
                  <a:cubicBezTo>
                    <a:pt x="599" y="434"/>
                    <a:pt x="543" y="378"/>
                    <a:pt x="474" y="378"/>
                  </a:cubicBezTo>
                  <a:cubicBezTo>
                    <a:pt x="450" y="378"/>
                    <a:pt x="427" y="385"/>
                    <a:pt x="408" y="397"/>
                  </a:cubicBezTo>
                  <a:cubicBezTo>
                    <a:pt x="409" y="390"/>
                    <a:pt x="410" y="384"/>
                    <a:pt x="410" y="378"/>
                  </a:cubicBezTo>
                  <a:cubicBezTo>
                    <a:pt x="410" y="351"/>
                    <a:pt x="401" y="326"/>
                    <a:pt x="386" y="306"/>
                  </a:cubicBezTo>
                  <a:cubicBezTo>
                    <a:pt x="193" y="306"/>
                    <a:pt x="193" y="306"/>
                    <a:pt x="193" y="306"/>
                  </a:cubicBezTo>
                  <a:cubicBezTo>
                    <a:pt x="193" y="306"/>
                    <a:pt x="193" y="306"/>
                    <a:pt x="193" y="306"/>
                  </a:cubicBezTo>
                  <a:cubicBezTo>
                    <a:pt x="0" y="306"/>
                    <a:pt x="0" y="306"/>
                    <a:pt x="0" y="306"/>
                  </a:cubicBezTo>
                  <a:cubicBezTo>
                    <a:pt x="0" y="1462"/>
                    <a:pt x="0" y="1462"/>
                    <a:pt x="0" y="1462"/>
                  </a:cubicBezTo>
                  <a:cubicBezTo>
                    <a:pt x="991" y="1463"/>
                    <a:pt x="991" y="1463"/>
                    <a:pt x="991" y="1463"/>
                  </a:cubicBezTo>
                  <a:cubicBezTo>
                    <a:pt x="991" y="1462"/>
                    <a:pt x="991" y="1462"/>
                    <a:pt x="991" y="1462"/>
                  </a:cubicBezTo>
                  <a:cubicBezTo>
                    <a:pt x="1269" y="1462"/>
                    <a:pt x="1269" y="1462"/>
                    <a:pt x="1269" y="1462"/>
                  </a:cubicBezTo>
                  <a:cubicBezTo>
                    <a:pt x="1270" y="1458"/>
                    <a:pt x="1270" y="1454"/>
                    <a:pt x="1270" y="1450"/>
                  </a:cubicBezTo>
                  <a:cubicBezTo>
                    <a:pt x="1270" y="1425"/>
                    <a:pt x="1262" y="1402"/>
                    <a:pt x="1248" y="1383"/>
                  </a:cubicBezTo>
                  <a:cubicBezTo>
                    <a:pt x="1262" y="1365"/>
                    <a:pt x="1270" y="1341"/>
                    <a:pt x="1270" y="1316"/>
                  </a:cubicBezTo>
                  <a:cubicBezTo>
                    <a:pt x="1270" y="1283"/>
                    <a:pt x="1256" y="1254"/>
                    <a:pt x="1234" y="1233"/>
                  </a:cubicBezTo>
                  <a:cubicBezTo>
                    <a:pt x="1306" y="1218"/>
                    <a:pt x="1372" y="1199"/>
                    <a:pt x="1432" y="1177"/>
                  </a:cubicBezTo>
                  <a:cubicBezTo>
                    <a:pt x="1623" y="1106"/>
                    <a:pt x="1749" y="1001"/>
                    <a:pt x="1805" y="866"/>
                  </a:cubicBezTo>
                  <a:cubicBezTo>
                    <a:pt x="1858" y="739"/>
                    <a:pt x="1848" y="593"/>
                    <a:pt x="1775" y="43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14"/>
            <p:cNvSpPr>
              <a:spLocks/>
            </p:cNvSpPr>
            <p:nvPr/>
          </p:nvSpPr>
          <p:spPr bwMode="auto">
            <a:xfrm>
              <a:off x="1591" y="1052"/>
              <a:ext cx="4344" cy="3424"/>
            </a:xfrm>
            <a:custGeom>
              <a:avLst/>
              <a:gdLst>
                <a:gd name="T0" fmla="*/ 1756 w 1836"/>
                <a:gd name="T1" fmla="*/ 424 h 1448"/>
                <a:gd name="T2" fmla="*/ 1447 w 1836"/>
                <a:gd name="T3" fmla="*/ 0 h 1448"/>
                <a:gd name="T4" fmla="*/ 1398 w 1836"/>
                <a:gd name="T5" fmla="*/ 49 h 1448"/>
                <a:gd name="T6" fmla="*/ 1693 w 1836"/>
                <a:gd name="T7" fmla="*/ 452 h 1448"/>
                <a:gd name="T8" fmla="*/ 1722 w 1836"/>
                <a:gd name="T9" fmla="*/ 816 h 1448"/>
                <a:gd name="T10" fmla="*/ 981 w 1836"/>
                <a:gd name="T11" fmla="*/ 1166 h 1448"/>
                <a:gd name="T12" fmla="*/ 836 w 1836"/>
                <a:gd name="T13" fmla="*/ 1023 h 1448"/>
                <a:gd name="T14" fmla="*/ 755 w 1836"/>
                <a:gd name="T15" fmla="*/ 1048 h 1448"/>
                <a:gd name="T16" fmla="*/ 706 w 1836"/>
                <a:gd name="T17" fmla="*/ 1026 h 1448"/>
                <a:gd name="T18" fmla="*/ 711 w 1836"/>
                <a:gd name="T19" fmla="*/ 978 h 1448"/>
                <a:gd name="T20" fmla="*/ 505 w 1836"/>
                <a:gd name="T21" fmla="*/ 772 h 1448"/>
                <a:gd name="T22" fmla="*/ 446 w 1836"/>
                <a:gd name="T23" fmla="*/ 780 h 1448"/>
                <a:gd name="T24" fmla="*/ 318 w 1836"/>
                <a:gd name="T25" fmla="*/ 669 h 1448"/>
                <a:gd name="T26" fmla="*/ 135 w 1836"/>
                <a:gd name="T27" fmla="*/ 497 h 1448"/>
                <a:gd name="T28" fmla="*/ 0 w 1836"/>
                <a:gd name="T29" fmla="*/ 557 h 1448"/>
                <a:gd name="T30" fmla="*/ 0 w 1836"/>
                <a:gd name="T31" fmla="*/ 1026 h 1448"/>
                <a:gd name="T32" fmla="*/ 0 w 1836"/>
                <a:gd name="T33" fmla="*/ 1026 h 1448"/>
                <a:gd name="T34" fmla="*/ 0 w 1836"/>
                <a:gd name="T35" fmla="*/ 1448 h 1448"/>
                <a:gd name="T36" fmla="*/ 1113 w 1836"/>
                <a:gd name="T37" fmla="*/ 1448 h 1448"/>
                <a:gd name="T38" fmla="*/ 1126 w 1836"/>
                <a:gd name="T39" fmla="*/ 1378 h 1448"/>
                <a:gd name="T40" fmla="*/ 1054 w 1836"/>
                <a:gd name="T41" fmla="*/ 1227 h 1448"/>
                <a:gd name="T42" fmla="*/ 1424 w 1836"/>
                <a:gd name="T43" fmla="*/ 1142 h 1448"/>
                <a:gd name="T44" fmla="*/ 1786 w 1836"/>
                <a:gd name="T45" fmla="*/ 843 h 1448"/>
                <a:gd name="T46" fmla="*/ 1756 w 1836"/>
                <a:gd name="T47" fmla="*/ 424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36" h="1448">
                  <a:moveTo>
                    <a:pt x="1756" y="424"/>
                  </a:moveTo>
                  <a:cubicBezTo>
                    <a:pt x="1695" y="288"/>
                    <a:pt x="1589" y="141"/>
                    <a:pt x="1447" y="0"/>
                  </a:cubicBezTo>
                  <a:cubicBezTo>
                    <a:pt x="1398" y="49"/>
                    <a:pt x="1398" y="49"/>
                    <a:pt x="1398" y="49"/>
                  </a:cubicBezTo>
                  <a:cubicBezTo>
                    <a:pt x="1534" y="184"/>
                    <a:pt x="1635" y="324"/>
                    <a:pt x="1693" y="452"/>
                  </a:cubicBezTo>
                  <a:cubicBezTo>
                    <a:pt x="1754" y="591"/>
                    <a:pt x="1764" y="713"/>
                    <a:pt x="1722" y="816"/>
                  </a:cubicBezTo>
                  <a:cubicBezTo>
                    <a:pt x="1644" y="1004"/>
                    <a:pt x="1390" y="1123"/>
                    <a:pt x="981" y="1166"/>
                  </a:cubicBezTo>
                  <a:cubicBezTo>
                    <a:pt x="980" y="1087"/>
                    <a:pt x="916" y="1023"/>
                    <a:pt x="836" y="1023"/>
                  </a:cubicBezTo>
                  <a:cubicBezTo>
                    <a:pt x="806" y="1023"/>
                    <a:pt x="778" y="1032"/>
                    <a:pt x="755" y="1048"/>
                  </a:cubicBezTo>
                  <a:cubicBezTo>
                    <a:pt x="741" y="1038"/>
                    <a:pt x="724" y="1030"/>
                    <a:pt x="706" y="1026"/>
                  </a:cubicBezTo>
                  <a:cubicBezTo>
                    <a:pt x="709" y="1011"/>
                    <a:pt x="711" y="995"/>
                    <a:pt x="711" y="978"/>
                  </a:cubicBezTo>
                  <a:cubicBezTo>
                    <a:pt x="711" y="864"/>
                    <a:pt x="619" y="772"/>
                    <a:pt x="505" y="772"/>
                  </a:cubicBezTo>
                  <a:cubicBezTo>
                    <a:pt x="485" y="772"/>
                    <a:pt x="465" y="775"/>
                    <a:pt x="446" y="780"/>
                  </a:cubicBezTo>
                  <a:cubicBezTo>
                    <a:pt x="423" y="725"/>
                    <a:pt x="376" y="684"/>
                    <a:pt x="318" y="669"/>
                  </a:cubicBezTo>
                  <a:cubicBezTo>
                    <a:pt x="311" y="573"/>
                    <a:pt x="232" y="497"/>
                    <a:pt x="135" y="497"/>
                  </a:cubicBezTo>
                  <a:cubicBezTo>
                    <a:pt x="81" y="497"/>
                    <a:pt x="33" y="520"/>
                    <a:pt x="0" y="557"/>
                  </a:cubicBezTo>
                  <a:cubicBezTo>
                    <a:pt x="0" y="1026"/>
                    <a:pt x="0" y="1026"/>
                    <a:pt x="0" y="1026"/>
                  </a:cubicBezTo>
                  <a:cubicBezTo>
                    <a:pt x="0" y="1026"/>
                    <a:pt x="0" y="1026"/>
                    <a:pt x="0" y="1026"/>
                  </a:cubicBezTo>
                  <a:cubicBezTo>
                    <a:pt x="0" y="1448"/>
                    <a:pt x="0" y="1448"/>
                    <a:pt x="0" y="1448"/>
                  </a:cubicBezTo>
                  <a:cubicBezTo>
                    <a:pt x="1113" y="1448"/>
                    <a:pt x="1113" y="1448"/>
                    <a:pt x="1113" y="1448"/>
                  </a:cubicBezTo>
                  <a:cubicBezTo>
                    <a:pt x="1121" y="1426"/>
                    <a:pt x="1126" y="1403"/>
                    <a:pt x="1126" y="1378"/>
                  </a:cubicBezTo>
                  <a:cubicBezTo>
                    <a:pt x="1126" y="1317"/>
                    <a:pt x="1098" y="1263"/>
                    <a:pt x="1054" y="1227"/>
                  </a:cubicBezTo>
                  <a:cubicBezTo>
                    <a:pt x="1197" y="1209"/>
                    <a:pt x="1321" y="1180"/>
                    <a:pt x="1424" y="1142"/>
                  </a:cubicBezTo>
                  <a:cubicBezTo>
                    <a:pt x="1610" y="1073"/>
                    <a:pt x="1732" y="972"/>
                    <a:pt x="1786" y="843"/>
                  </a:cubicBezTo>
                  <a:cubicBezTo>
                    <a:pt x="1836" y="722"/>
                    <a:pt x="1826" y="581"/>
                    <a:pt x="1756" y="424"/>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Freeform 15"/>
            <p:cNvSpPr>
              <a:spLocks/>
            </p:cNvSpPr>
            <p:nvPr/>
          </p:nvSpPr>
          <p:spPr bwMode="auto">
            <a:xfrm>
              <a:off x="1605" y="1064"/>
              <a:ext cx="4406" cy="3426"/>
            </a:xfrm>
            <a:custGeom>
              <a:avLst/>
              <a:gdLst>
                <a:gd name="T0" fmla="*/ 1429 w 1862"/>
                <a:gd name="T1" fmla="*/ 0 h 1449"/>
                <a:gd name="T2" fmla="*/ 1400 w 1862"/>
                <a:gd name="T3" fmla="*/ 30 h 1449"/>
                <a:gd name="T4" fmla="*/ 1733 w 1862"/>
                <a:gd name="T5" fmla="*/ 809 h 1449"/>
                <a:gd name="T6" fmla="*/ 653 w 1862"/>
                <a:gd name="T7" fmla="*/ 1195 h 1449"/>
                <a:gd name="T8" fmla="*/ 653 w 1862"/>
                <a:gd name="T9" fmla="*/ 1187 h 1449"/>
                <a:gd name="T10" fmla="*/ 526 w 1862"/>
                <a:gd name="T11" fmla="*/ 1062 h 1449"/>
                <a:gd name="T12" fmla="*/ 465 w 1862"/>
                <a:gd name="T13" fmla="*/ 1078 h 1449"/>
                <a:gd name="T14" fmla="*/ 361 w 1862"/>
                <a:gd name="T15" fmla="*/ 1018 h 1449"/>
                <a:gd name="T16" fmla="*/ 361 w 1862"/>
                <a:gd name="T17" fmla="*/ 1017 h 1449"/>
                <a:gd name="T18" fmla="*/ 232 w 1862"/>
                <a:gd name="T19" fmla="*/ 891 h 1449"/>
                <a:gd name="T20" fmla="*/ 116 w 1862"/>
                <a:gd name="T21" fmla="*/ 968 h 1449"/>
                <a:gd name="T22" fmla="*/ 79 w 1862"/>
                <a:gd name="T23" fmla="*/ 962 h 1449"/>
                <a:gd name="T24" fmla="*/ 0 w 1862"/>
                <a:gd name="T25" fmla="*/ 998 h 1449"/>
                <a:gd name="T26" fmla="*/ 4 w 1862"/>
                <a:gd name="T27" fmla="*/ 1449 h 1449"/>
                <a:gd name="T28" fmla="*/ 773 w 1862"/>
                <a:gd name="T29" fmla="*/ 1443 h 1449"/>
                <a:gd name="T30" fmla="*/ 822 w 1862"/>
                <a:gd name="T31" fmla="*/ 1339 h 1449"/>
                <a:gd name="T32" fmla="*/ 768 w 1862"/>
                <a:gd name="T33" fmla="*/ 1233 h 1449"/>
                <a:gd name="T34" fmla="*/ 1421 w 1862"/>
                <a:gd name="T35" fmla="*/ 1120 h 1449"/>
                <a:gd name="T36" fmla="*/ 1772 w 1862"/>
                <a:gd name="T37" fmla="*/ 825 h 1449"/>
                <a:gd name="T38" fmla="*/ 1429 w 1862"/>
                <a:gd name="T39" fmla="*/ 0 h 1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62" h="1449">
                  <a:moveTo>
                    <a:pt x="1429" y="0"/>
                  </a:moveTo>
                  <a:cubicBezTo>
                    <a:pt x="1400" y="30"/>
                    <a:pt x="1400" y="30"/>
                    <a:pt x="1400" y="30"/>
                  </a:cubicBezTo>
                  <a:cubicBezTo>
                    <a:pt x="1694" y="320"/>
                    <a:pt x="1816" y="604"/>
                    <a:pt x="1733" y="809"/>
                  </a:cubicBezTo>
                  <a:cubicBezTo>
                    <a:pt x="1636" y="1050"/>
                    <a:pt x="1263" y="1183"/>
                    <a:pt x="653" y="1195"/>
                  </a:cubicBezTo>
                  <a:cubicBezTo>
                    <a:pt x="653" y="1192"/>
                    <a:pt x="653" y="1190"/>
                    <a:pt x="653" y="1187"/>
                  </a:cubicBezTo>
                  <a:cubicBezTo>
                    <a:pt x="653" y="1117"/>
                    <a:pt x="596" y="1061"/>
                    <a:pt x="526" y="1062"/>
                  </a:cubicBezTo>
                  <a:cubicBezTo>
                    <a:pt x="504" y="1062"/>
                    <a:pt x="483" y="1068"/>
                    <a:pt x="465" y="1078"/>
                  </a:cubicBezTo>
                  <a:cubicBezTo>
                    <a:pt x="442" y="1044"/>
                    <a:pt x="404" y="1021"/>
                    <a:pt x="361" y="1018"/>
                  </a:cubicBezTo>
                  <a:cubicBezTo>
                    <a:pt x="361" y="1017"/>
                    <a:pt x="361" y="1017"/>
                    <a:pt x="361" y="1017"/>
                  </a:cubicBezTo>
                  <a:cubicBezTo>
                    <a:pt x="360" y="947"/>
                    <a:pt x="303" y="890"/>
                    <a:pt x="232" y="891"/>
                  </a:cubicBezTo>
                  <a:cubicBezTo>
                    <a:pt x="180" y="891"/>
                    <a:pt x="136" y="923"/>
                    <a:pt x="116" y="968"/>
                  </a:cubicBezTo>
                  <a:cubicBezTo>
                    <a:pt x="105" y="964"/>
                    <a:pt x="92" y="961"/>
                    <a:pt x="79" y="962"/>
                  </a:cubicBezTo>
                  <a:cubicBezTo>
                    <a:pt x="47" y="962"/>
                    <a:pt x="19" y="976"/>
                    <a:pt x="0" y="998"/>
                  </a:cubicBezTo>
                  <a:cubicBezTo>
                    <a:pt x="4" y="1449"/>
                    <a:pt x="4" y="1449"/>
                    <a:pt x="4" y="1449"/>
                  </a:cubicBezTo>
                  <a:cubicBezTo>
                    <a:pt x="773" y="1443"/>
                    <a:pt x="773" y="1443"/>
                    <a:pt x="773" y="1443"/>
                  </a:cubicBezTo>
                  <a:cubicBezTo>
                    <a:pt x="803" y="1418"/>
                    <a:pt x="822" y="1381"/>
                    <a:pt x="822" y="1339"/>
                  </a:cubicBezTo>
                  <a:cubicBezTo>
                    <a:pt x="822" y="1296"/>
                    <a:pt x="801" y="1257"/>
                    <a:pt x="768" y="1233"/>
                  </a:cubicBezTo>
                  <a:cubicBezTo>
                    <a:pt x="1037" y="1221"/>
                    <a:pt x="1255" y="1183"/>
                    <a:pt x="1421" y="1120"/>
                  </a:cubicBezTo>
                  <a:cubicBezTo>
                    <a:pt x="1603" y="1051"/>
                    <a:pt x="1721" y="952"/>
                    <a:pt x="1772" y="825"/>
                  </a:cubicBezTo>
                  <a:cubicBezTo>
                    <a:pt x="1862" y="603"/>
                    <a:pt x="1737" y="302"/>
                    <a:pt x="1429"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16"/>
            <p:cNvSpPr>
              <a:spLocks/>
            </p:cNvSpPr>
            <p:nvPr/>
          </p:nvSpPr>
          <p:spPr bwMode="auto">
            <a:xfrm>
              <a:off x="4650" y="882"/>
              <a:ext cx="533" cy="449"/>
            </a:xfrm>
            <a:custGeom>
              <a:avLst/>
              <a:gdLst>
                <a:gd name="T0" fmla="*/ 0 w 225"/>
                <a:gd name="T1" fmla="*/ 34 h 190"/>
                <a:gd name="T2" fmla="*/ 65 w 225"/>
                <a:gd name="T3" fmla="*/ 153 h 190"/>
                <a:gd name="T4" fmla="*/ 225 w 225"/>
                <a:gd name="T5" fmla="*/ 190 h 190"/>
                <a:gd name="T6" fmla="*/ 34 w 225"/>
                <a:gd name="T7" fmla="*/ 0 h 190"/>
                <a:gd name="T8" fmla="*/ 0 w 225"/>
                <a:gd name="T9" fmla="*/ 34 h 190"/>
              </a:gdLst>
              <a:ahLst/>
              <a:cxnLst>
                <a:cxn ang="0">
                  <a:pos x="T0" y="T1"/>
                </a:cxn>
                <a:cxn ang="0">
                  <a:pos x="T2" y="T3"/>
                </a:cxn>
                <a:cxn ang="0">
                  <a:pos x="T4" y="T5"/>
                </a:cxn>
                <a:cxn ang="0">
                  <a:pos x="T6" y="T7"/>
                </a:cxn>
                <a:cxn ang="0">
                  <a:pos x="T8" y="T9"/>
                </a:cxn>
              </a:cxnLst>
              <a:rect l="0" t="0" r="r" b="b"/>
              <a:pathLst>
                <a:path w="225" h="190">
                  <a:moveTo>
                    <a:pt x="0" y="34"/>
                  </a:moveTo>
                  <a:cubicBezTo>
                    <a:pt x="0" y="34"/>
                    <a:pt x="4" y="124"/>
                    <a:pt x="65" y="153"/>
                  </a:cubicBezTo>
                  <a:cubicBezTo>
                    <a:pt x="127" y="183"/>
                    <a:pt x="225" y="190"/>
                    <a:pt x="225" y="190"/>
                  </a:cubicBezTo>
                  <a:cubicBezTo>
                    <a:pt x="34" y="0"/>
                    <a:pt x="34" y="0"/>
                    <a:pt x="34" y="0"/>
                  </a:cubicBezTo>
                  <a:lnTo>
                    <a:pt x="0"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17"/>
            <p:cNvSpPr>
              <a:spLocks/>
            </p:cNvSpPr>
            <p:nvPr/>
          </p:nvSpPr>
          <p:spPr bwMode="auto">
            <a:xfrm>
              <a:off x="4681" y="882"/>
              <a:ext cx="336" cy="286"/>
            </a:xfrm>
            <a:custGeom>
              <a:avLst/>
              <a:gdLst>
                <a:gd name="T0" fmla="*/ 0 w 142"/>
                <a:gd name="T1" fmla="*/ 22 h 121"/>
                <a:gd name="T2" fmla="*/ 41 w 142"/>
                <a:gd name="T3" fmla="*/ 98 h 121"/>
                <a:gd name="T4" fmla="*/ 142 w 142"/>
                <a:gd name="T5" fmla="*/ 121 h 121"/>
                <a:gd name="T6" fmla="*/ 21 w 142"/>
                <a:gd name="T7" fmla="*/ 0 h 121"/>
                <a:gd name="T8" fmla="*/ 0 w 142"/>
                <a:gd name="T9" fmla="*/ 22 h 121"/>
              </a:gdLst>
              <a:ahLst/>
              <a:cxnLst>
                <a:cxn ang="0">
                  <a:pos x="T0" y="T1"/>
                </a:cxn>
                <a:cxn ang="0">
                  <a:pos x="T2" y="T3"/>
                </a:cxn>
                <a:cxn ang="0">
                  <a:pos x="T4" y="T5"/>
                </a:cxn>
                <a:cxn ang="0">
                  <a:pos x="T6" y="T7"/>
                </a:cxn>
                <a:cxn ang="0">
                  <a:pos x="T8" y="T9"/>
                </a:cxn>
              </a:cxnLst>
              <a:rect l="0" t="0" r="r" b="b"/>
              <a:pathLst>
                <a:path w="142" h="121">
                  <a:moveTo>
                    <a:pt x="0" y="22"/>
                  </a:moveTo>
                  <a:cubicBezTo>
                    <a:pt x="0" y="22"/>
                    <a:pt x="2" y="79"/>
                    <a:pt x="41" y="98"/>
                  </a:cubicBezTo>
                  <a:cubicBezTo>
                    <a:pt x="80" y="117"/>
                    <a:pt x="142" y="121"/>
                    <a:pt x="142" y="121"/>
                  </a:cubicBezTo>
                  <a:cubicBezTo>
                    <a:pt x="21" y="0"/>
                    <a:pt x="21" y="0"/>
                    <a:pt x="21" y="0"/>
                  </a:cubicBezTo>
                  <a:lnTo>
                    <a:pt x="0" y="22"/>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18"/>
            <p:cNvSpPr>
              <a:spLocks/>
            </p:cNvSpPr>
            <p:nvPr/>
          </p:nvSpPr>
          <p:spPr bwMode="auto">
            <a:xfrm>
              <a:off x="4731" y="801"/>
              <a:ext cx="452" cy="530"/>
            </a:xfrm>
            <a:custGeom>
              <a:avLst/>
              <a:gdLst>
                <a:gd name="T0" fmla="*/ 34 w 191"/>
                <a:gd name="T1" fmla="*/ 0 h 224"/>
                <a:gd name="T2" fmla="*/ 153 w 191"/>
                <a:gd name="T3" fmla="*/ 65 h 224"/>
                <a:gd name="T4" fmla="*/ 191 w 191"/>
                <a:gd name="T5" fmla="*/ 224 h 224"/>
                <a:gd name="T6" fmla="*/ 0 w 191"/>
                <a:gd name="T7" fmla="*/ 34 h 224"/>
                <a:gd name="T8" fmla="*/ 34 w 191"/>
                <a:gd name="T9" fmla="*/ 0 h 224"/>
              </a:gdLst>
              <a:ahLst/>
              <a:cxnLst>
                <a:cxn ang="0">
                  <a:pos x="T0" y="T1"/>
                </a:cxn>
                <a:cxn ang="0">
                  <a:pos x="T2" y="T3"/>
                </a:cxn>
                <a:cxn ang="0">
                  <a:pos x="T4" y="T5"/>
                </a:cxn>
                <a:cxn ang="0">
                  <a:pos x="T6" y="T7"/>
                </a:cxn>
                <a:cxn ang="0">
                  <a:pos x="T8" y="T9"/>
                </a:cxn>
              </a:cxnLst>
              <a:rect l="0" t="0" r="r" b="b"/>
              <a:pathLst>
                <a:path w="191" h="224">
                  <a:moveTo>
                    <a:pt x="34" y="0"/>
                  </a:moveTo>
                  <a:cubicBezTo>
                    <a:pt x="34" y="0"/>
                    <a:pt x="124" y="3"/>
                    <a:pt x="153" y="65"/>
                  </a:cubicBezTo>
                  <a:cubicBezTo>
                    <a:pt x="183" y="126"/>
                    <a:pt x="191" y="224"/>
                    <a:pt x="191" y="224"/>
                  </a:cubicBezTo>
                  <a:cubicBezTo>
                    <a:pt x="0" y="34"/>
                    <a:pt x="0" y="34"/>
                    <a:pt x="0" y="34"/>
                  </a:cubicBezTo>
                  <a:lnTo>
                    <a:pt x="34"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Freeform 19"/>
            <p:cNvSpPr>
              <a:spLocks/>
            </p:cNvSpPr>
            <p:nvPr/>
          </p:nvSpPr>
          <p:spPr bwMode="auto">
            <a:xfrm>
              <a:off x="4731" y="830"/>
              <a:ext cx="286" cy="338"/>
            </a:xfrm>
            <a:custGeom>
              <a:avLst/>
              <a:gdLst>
                <a:gd name="T0" fmla="*/ 22 w 121"/>
                <a:gd name="T1" fmla="*/ 0 h 143"/>
                <a:gd name="T2" fmla="*/ 98 w 121"/>
                <a:gd name="T3" fmla="*/ 42 h 143"/>
                <a:gd name="T4" fmla="*/ 121 w 121"/>
                <a:gd name="T5" fmla="*/ 143 h 143"/>
                <a:gd name="T6" fmla="*/ 0 w 121"/>
                <a:gd name="T7" fmla="*/ 22 h 143"/>
                <a:gd name="T8" fmla="*/ 22 w 121"/>
                <a:gd name="T9" fmla="*/ 0 h 143"/>
              </a:gdLst>
              <a:ahLst/>
              <a:cxnLst>
                <a:cxn ang="0">
                  <a:pos x="T0" y="T1"/>
                </a:cxn>
                <a:cxn ang="0">
                  <a:pos x="T2" y="T3"/>
                </a:cxn>
                <a:cxn ang="0">
                  <a:pos x="T4" y="T5"/>
                </a:cxn>
                <a:cxn ang="0">
                  <a:pos x="T6" y="T7"/>
                </a:cxn>
                <a:cxn ang="0">
                  <a:pos x="T8" y="T9"/>
                </a:cxn>
              </a:cxnLst>
              <a:rect l="0" t="0" r="r" b="b"/>
              <a:pathLst>
                <a:path w="121" h="143">
                  <a:moveTo>
                    <a:pt x="22" y="0"/>
                  </a:moveTo>
                  <a:cubicBezTo>
                    <a:pt x="22" y="0"/>
                    <a:pt x="79" y="3"/>
                    <a:pt x="98" y="42"/>
                  </a:cubicBezTo>
                  <a:cubicBezTo>
                    <a:pt x="117" y="81"/>
                    <a:pt x="121" y="143"/>
                    <a:pt x="121" y="143"/>
                  </a:cubicBezTo>
                  <a:cubicBezTo>
                    <a:pt x="0" y="22"/>
                    <a:pt x="0" y="22"/>
                    <a:pt x="0" y="22"/>
                  </a:cubicBezTo>
                  <a:lnTo>
                    <a:pt x="22"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20"/>
            <p:cNvSpPr>
              <a:spLocks/>
            </p:cNvSpPr>
            <p:nvPr/>
          </p:nvSpPr>
          <p:spPr bwMode="auto">
            <a:xfrm>
              <a:off x="2746" y="-1124"/>
              <a:ext cx="1895" cy="1914"/>
            </a:xfrm>
            <a:custGeom>
              <a:avLst/>
              <a:gdLst>
                <a:gd name="T0" fmla="*/ 789 w 801"/>
                <a:gd name="T1" fmla="*/ 809 h 809"/>
                <a:gd name="T2" fmla="*/ 785 w 801"/>
                <a:gd name="T3" fmla="*/ 808 h 809"/>
                <a:gd name="T4" fmla="*/ 775 w 801"/>
                <a:gd name="T5" fmla="*/ 805 h 809"/>
                <a:gd name="T6" fmla="*/ 739 w 801"/>
                <a:gd name="T7" fmla="*/ 791 h 809"/>
                <a:gd name="T8" fmla="*/ 686 w 801"/>
                <a:gd name="T9" fmla="*/ 766 h 809"/>
                <a:gd name="T10" fmla="*/ 623 w 801"/>
                <a:gd name="T11" fmla="*/ 729 h 809"/>
                <a:gd name="T12" fmla="*/ 588 w 801"/>
                <a:gd name="T13" fmla="*/ 706 h 809"/>
                <a:gd name="T14" fmla="*/ 553 w 801"/>
                <a:gd name="T15" fmla="*/ 679 h 809"/>
                <a:gd name="T16" fmla="*/ 482 w 801"/>
                <a:gd name="T17" fmla="*/ 617 h 809"/>
                <a:gd name="T18" fmla="*/ 450 w 801"/>
                <a:gd name="T19" fmla="*/ 580 h 809"/>
                <a:gd name="T20" fmla="*/ 418 w 801"/>
                <a:gd name="T21" fmla="*/ 539 h 809"/>
                <a:gd name="T22" fmla="*/ 354 w 801"/>
                <a:gd name="T23" fmla="*/ 457 h 809"/>
                <a:gd name="T24" fmla="*/ 287 w 801"/>
                <a:gd name="T25" fmla="*/ 377 h 809"/>
                <a:gd name="T26" fmla="*/ 223 w 801"/>
                <a:gd name="T27" fmla="*/ 299 h 809"/>
                <a:gd name="T28" fmla="*/ 164 w 801"/>
                <a:gd name="T29" fmla="*/ 225 h 809"/>
                <a:gd name="T30" fmla="*/ 137 w 801"/>
                <a:gd name="T31" fmla="*/ 190 h 809"/>
                <a:gd name="T32" fmla="*/ 112 w 801"/>
                <a:gd name="T33" fmla="*/ 158 h 809"/>
                <a:gd name="T34" fmla="*/ 68 w 801"/>
                <a:gd name="T35" fmla="*/ 101 h 809"/>
                <a:gd name="T36" fmla="*/ 50 w 801"/>
                <a:gd name="T37" fmla="*/ 77 h 809"/>
                <a:gd name="T38" fmla="*/ 35 w 801"/>
                <a:gd name="T39" fmla="*/ 57 h 809"/>
                <a:gd name="T40" fmla="*/ 14 w 801"/>
                <a:gd name="T41" fmla="*/ 28 h 809"/>
                <a:gd name="T42" fmla="*/ 6 w 801"/>
                <a:gd name="T43" fmla="*/ 18 h 809"/>
                <a:gd name="T44" fmla="*/ 6 w 801"/>
                <a:gd name="T45" fmla="*/ 5 h 809"/>
                <a:gd name="T46" fmla="*/ 19 w 801"/>
                <a:gd name="T47" fmla="*/ 6 h 809"/>
                <a:gd name="T48" fmla="*/ 29 w 801"/>
                <a:gd name="T49" fmla="*/ 13 h 809"/>
                <a:gd name="T50" fmla="*/ 57 w 801"/>
                <a:gd name="T51" fmla="*/ 35 h 809"/>
                <a:gd name="T52" fmla="*/ 78 w 801"/>
                <a:gd name="T53" fmla="*/ 50 h 809"/>
                <a:gd name="T54" fmla="*/ 101 w 801"/>
                <a:gd name="T55" fmla="*/ 69 h 809"/>
                <a:gd name="T56" fmla="*/ 158 w 801"/>
                <a:gd name="T57" fmla="*/ 113 h 809"/>
                <a:gd name="T58" fmla="*/ 190 w 801"/>
                <a:gd name="T59" fmla="*/ 139 h 809"/>
                <a:gd name="T60" fmla="*/ 224 w 801"/>
                <a:gd name="T61" fmla="*/ 166 h 809"/>
                <a:gd name="T62" fmla="*/ 297 w 801"/>
                <a:gd name="T63" fmla="*/ 226 h 809"/>
                <a:gd name="T64" fmla="*/ 375 w 801"/>
                <a:gd name="T65" fmla="*/ 290 h 809"/>
                <a:gd name="T66" fmla="*/ 454 w 801"/>
                <a:gd name="T67" fmla="*/ 358 h 809"/>
                <a:gd name="T68" fmla="*/ 536 w 801"/>
                <a:gd name="T69" fmla="*/ 423 h 809"/>
                <a:gd name="T70" fmla="*/ 576 w 801"/>
                <a:gd name="T71" fmla="*/ 455 h 809"/>
                <a:gd name="T72" fmla="*/ 613 w 801"/>
                <a:gd name="T73" fmla="*/ 488 h 809"/>
                <a:gd name="T74" fmla="*/ 674 w 801"/>
                <a:gd name="T75" fmla="*/ 559 h 809"/>
                <a:gd name="T76" fmla="*/ 700 w 801"/>
                <a:gd name="T77" fmla="*/ 595 h 809"/>
                <a:gd name="T78" fmla="*/ 723 w 801"/>
                <a:gd name="T79" fmla="*/ 629 h 809"/>
                <a:gd name="T80" fmla="*/ 760 w 801"/>
                <a:gd name="T81" fmla="*/ 693 h 809"/>
                <a:gd name="T82" fmla="*/ 784 w 801"/>
                <a:gd name="T83" fmla="*/ 746 h 809"/>
                <a:gd name="T84" fmla="*/ 797 w 801"/>
                <a:gd name="T85" fmla="*/ 783 h 809"/>
                <a:gd name="T86" fmla="*/ 800 w 801"/>
                <a:gd name="T87" fmla="*/ 793 h 809"/>
                <a:gd name="T88" fmla="*/ 801 w 801"/>
                <a:gd name="T89" fmla="*/ 796 h 809"/>
                <a:gd name="T90" fmla="*/ 789 w 801"/>
                <a:gd name="T91" fmla="*/ 809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1" h="809">
                  <a:moveTo>
                    <a:pt x="789" y="809"/>
                  </a:moveTo>
                  <a:cubicBezTo>
                    <a:pt x="789" y="809"/>
                    <a:pt x="788" y="809"/>
                    <a:pt x="785" y="808"/>
                  </a:cubicBezTo>
                  <a:cubicBezTo>
                    <a:pt x="783" y="807"/>
                    <a:pt x="780" y="806"/>
                    <a:pt x="775" y="805"/>
                  </a:cubicBezTo>
                  <a:cubicBezTo>
                    <a:pt x="767" y="802"/>
                    <a:pt x="754" y="797"/>
                    <a:pt x="739" y="791"/>
                  </a:cubicBezTo>
                  <a:cubicBezTo>
                    <a:pt x="724" y="785"/>
                    <a:pt x="706" y="776"/>
                    <a:pt x="686" y="766"/>
                  </a:cubicBezTo>
                  <a:cubicBezTo>
                    <a:pt x="667" y="756"/>
                    <a:pt x="645" y="743"/>
                    <a:pt x="623" y="729"/>
                  </a:cubicBezTo>
                  <a:cubicBezTo>
                    <a:pt x="611" y="722"/>
                    <a:pt x="600" y="714"/>
                    <a:pt x="588" y="706"/>
                  </a:cubicBezTo>
                  <a:cubicBezTo>
                    <a:pt x="577" y="697"/>
                    <a:pt x="565" y="689"/>
                    <a:pt x="553" y="679"/>
                  </a:cubicBezTo>
                  <a:cubicBezTo>
                    <a:pt x="529" y="661"/>
                    <a:pt x="505" y="641"/>
                    <a:pt x="482" y="617"/>
                  </a:cubicBezTo>
                  <a:cubicBezTo>
                    <a:pt x="471" y="605"/>
                    <a:pt x="460" y="593"/>
                    <a:pt x="450" y="580"/>
                  </a:cubicBezTo>
                  <a:cubicBezTo>
                    <a:pt x="439" y="567"/>
                    <a:pt x="429" y="553"/>
                    <a:pt x="418" y="539"/>
                  </a:cubicBezTo>
                  <a:cubicBezTo>
                    <a:pt x="398" y="511"/>
                    <a:pt x="376" y="483"/>
                    <a:pt x="354" y="457"/>
                  </a:cubicBezTo>
                  <a:cubicBezTo>
                    <a:pt x="331" y="430"/>
                    <a:pt x="309" y="404"/>
                    <a:pt x="287" y="377"/>
                  </a:cubicBezTo>
                  <a:cubicBezTo>
                    <a:pt x="265" y="351"/>
                    <a:pt x="244" y="324"/>
                    <a:pt x="223" y="299"/>
                  </a:cubicBezTo>
                  <a:cubicBezTo>
                    <a:pt x="203" y="273"/>
                    <a:pt x="183" y="248"/>
                    <a:pt x="164" y="225"/>
                  </a:cubicBezTo>
                  <a:cubicBezTo>
                    <a:pt x="155" y="213"/>
                    <a:pt x="146" y="201"/>
                    <a:pt x="137" y="190"/>
                  </a:cubicBezTo>
                  <a:cubicBezTo>
                    <a:pt x="129" y="179"/>
                    <a:pt x="120" y="168"/>
                    <a:pt x="112" y="158"/>
                  </a:cubicBezTo>
                  <a:cubicBezTo>
                    <a:pt x="96" y="137"/>
                    <a:pt x="81" y="118"/>
                    <a:pt x="68" y="101"/>
                  </a:cubicBezTo>
                  <a:cubicBezTo>
                    <a:pt x="62" y="93"/>
                    <a:pt x="56" y="85"/>
                    <a:pt x="50" y="77"/>
                  </a:cubicBezTo>
                  <a:cubicBezTo>
                    <a:pt x="45" y="70"/>
                    <a:pt x="40" y="63"/>
                    <a:pt x="35" y="57"/>
                  </a:cubicBezTo>
                  <a:cubicBezTo>
                    <a:pt x="26" y="45"/>
                    <a:pt x="19" y="35"/>
                    <a:pt x="14" y="28"/>
                  </a:cubicBezTo>
                  <a:cubicBezTo>
                    <a:pt x="9" y="22"/>
                    <a:pt x="6" y="18"/>
                    <a:pt x="6" y="18"/>
                  </a:cubicBezTo>
                  <a:cubicBezTo>
                    <a:pt x="6" y="18"/>
                    <a:pt x="0" y="10"/>
                    <a:pt x="6" y="5"/>
                  </a:cubicBezTo>
                  <a:cubicBezTo>
                    <a:pt x="11" y="0"/>
                    <a:pt x="19" y="6"/>
                    <a:pt x="19" y="6"/>
                  </a:cubicBezTo>
                  <a:cubicBezTo>
                    <a:pt x="19" y="6"/>
                    <a:pt x="22" y="8"/>
                    <a:pt x="29" y="13"/>
                  </a:cubicBezTo>
                  <a:cubicBezTo>
                    <a:pt x="36" y="18"/>
                    <a:pt x="45" y="26"/>
                    <a:pt x="57" y="35"/>
                  </a:cubicBezTo>
                  <a:cubicBezTo>
                    <a:pt x="63" y="40"/>
                    <a:pt x="70" y="45"/>
                    <a:pt x="78" y="50"/>
                  </a:cubicBezTo>
                  <a:cubicBezTo>
                    <a:pt x="85" y="56"/>
                    <a:pt x="93" y="62"/>
                    <a:pt x="101" y="69"/>
                  </a:cubicBezTo>
                  <a:cubicBezTo>
                    <a:pt x="118" y="82"/>
                    <a:pt x="137" y="97"/>
                    <a:pt x="158" y="113"/>
                  </a:cubicBezTo>
                  <a:cubicBezTo>
                    <a:pt x="168" y="121"/>
                    <a:pt x="179" y="130"/>
                    <a:pt x="190" y="139"/>
                  </a:cubicBezTo>
                  <a:cubicBezTo>
                    <a:pt x="201" y="147"/>
                    <a:pt x="212" y="157"/>
                    <a:pt x="224" y="166"/>
                  </a:cubicBezTo>
                  <a:cubicBezTo>
                    <a:pt x="247" y="185"/>
                    <a:pt x="272" y="205"/>
                    <a:pt x="297" y="226"/>
                  </a:cubicBezTo>
                  <a:cubicBezTo>
                    <a:pt x="322" y="246"/>
                    <a:pt x="349" y="268"/>
                    <a:pt x="375" y="290"/>
                  </a:cubicBezTo>
                  <a:cubicBezTo>
                    <a:pt x="401" y="312"/>
                    <a:pt x="427" y="335"/>
                    <a:pt x="454" y="358"/>
                  </a:cubicBezTo>
                  <a:cubicBezTo>
                    <a:pt x="480" y="381"/>
                    <a:pt x="508" y="402"/>
                    <a:pt x="536" y="423"/>
                  </a:cubicBezTo>
                  <a:cubicBezTo>
                    <a:pt x="549" y="434"/>
                    <a:pt x="563" y="444"/>
                    <a:pt x="576" y="455"/>
                  </a:cubicBezTo>
                  <a:cubicBezTo>
                    <a:pt x="589" y="466"/>
                    <a:pt x="601" y="477"/>
                    <a:pt x="613" y="488"/>
                  </a:cubicBezTo>
                  <a:cubicBezTo>
                    <a:pt x="636" y="511"/>
                    <a:pt x="656" y="535"/>
                    <a:pt x="674" y="559"/>
                  </a:cubicBezTo>
                  <a:cubicBezTo>
                    <a:pt x="684" y="571"/>
                    <a:pt x="692" y="583"/>
                    <a:pt x="700" y="595"/>
                  </a:cubicBezTo>
                  <a:cubicBezTo>
                    <a:pt x="708" y="607"/>
                    <a:pt x="716" y="618"/>
                    <a:pt x="723" y="629"/>
                  </a:cubicBezTo>
                  <a:cubicBezTo>
                    <a:pt x="737" y="652"/>
                    <a:pt x="749" y="674"/>
                    <a:pt x="760" y="693"/>
                  </a:cubicBezTo>
                  <a:cubicBezTo>
                    <a:pt x="770" y="713"/>
                    <a:pt x="778" y="731"/>
                    <a:pt x="784" y="746"/>
                  </a:cubicBezTo>
                  <a:cubicBezTo>
                    <a:pt x="790" y="762"/>
                    <a:pt x="795" y="774"/>
                    <a:pt x="797" y="783"/>
                  </a:cubicBezTo>
                  <a:cubicBezTo>
                    <a:pt x="799" y="787"/>
                    <a:pt x="800" y="791"/>
                    <a:pt x="800" y="793"/>
                  </a:cubicBezTo>
                  <a:cubicBezTo>
                    <a:pt x="801" y="795"/>
                    <a:pt x="801" y="796"/>
                    <a:pt x="801" y="796"/>
                  </a:cubicBezTo>
                  <a:lnTo>
                    <a:pt x="789" y="80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Freeform 21"/>
            <p:cNvSpPr>
              <a:spLocks/>
            </p:cNvSpPr>
            <p:nvPr/>
          </p:nvSpPr>
          <p:spPr bwMode="auto">
            <a:xfrm>
              <a:off x="4598" y="492"/>
              <a:ext cx="571" cy="413"/>
            </a:xfrm>
            <a:custGeom>
              <a:avLst/>
              <a:gdLst>
                <a:gd name="T0" fmla="*/ 0 w 241"/>
                <a:gd name="T1" fmla="*/ 0 h 175"/>
                <a:gd name="T2" fmla="*/ 160 w 241"/>
                <a:gd name="T3" fmla="*/ 58 h 175"/>
                <a:gd name="T4" fmla="*/ 241 w 241"/>
                <a:gd name="T5" fmla="*/ 175 h 175"/>
                <a:gd name="T6" fmla="*/ 74 w 241"/>
                <a:gd name="T7" fmla="*/ 98 h 175"/>
                <a:gd name="T8" fmla="*/ 0 w 241"/>
                <a:gd name="T9" fmla="*/ 0 h 175"/>
              </a:gdLst>
              <a:ahLst/>
              <a:cxnLst>
                <a:cxn ang="0">
                  <a:pos x="T0" y="T1"/>
                </a:cxn>
                <a:cxn ang="0">
                  <a:pos x="T2" y="T3"/>
                </a:cxn>
                <a:cxn ang="0">
                  <a:pos x="T4" y="T5"/>
                </a:cxn>
                <a:cxn ang="0">
                  <a:pos x="T6" y="T7"/>
                </a:cxn>
                <a:cxn ang="0">
                  <a:pos x="T8" y="T9"/>
                </a:cxn>
              </a:cxnLst>
              <a:rect l="0" t="0" r="r" b="b"/>
              <a:pathLst>
                <a:path w="241" h="175">
                  <a:moveTo>
                    <a:pt x="0" y="0"/>
                  </a:moveTo>
                  <a:cubicBezTo>
                    <a:pt x="0" y="0"/>
                    <a:pt x="120" y="23"/>
                    <a:pt x="160" y="58"/>
                  </a:cubicBezTo>
                  <a:cubicBezTo>
                    <a:pt x="200" y="92"/>
                    <a:pt x="241" y="175"/>
                    <a:pt x="241" y="175"/>
                  </a:cubicBezTo>
                  <a:cubicBezTo>
                    <a:pt x="74" y="98"/>
                    <a:pt x="74" y="98"/>
                    <a:pt x="74" y="98"/>
                  </a:cubicBez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Freeform 22"/>
            <p:cNvSpPr>
              <a:spLocks/>
            </p:cNvSpPr>
            <p:nvPr/>
          </p:nvSpPr>
          <p:spPr bwMode="auto">
            <a:xfrm>
              <a:off x="4343" y="742"/>
              <a:ext cx="409" cy="575"/>
            </a:xfrm>
            <a:custGeom>
              <a:avLst/>
              <a:gdLst>
                <a:gd name="T0" fmla="*/ 0 w 173"/>
                <a:gd name="T1" fmla="*/ 0 h 243"/>
                <a:gd name="T2" fmla="*/ 57 w 173"/>
                <a:gd name="T3" fmla="*/ 161 h 243"/>
                <a:gd name="T4" fmla="*/ 173 w 173"/>
                <a:gd name="T5" fmla="*/ 243 h 243"/>
                <a:gd name="T6" fmla="*/ 98 w 173"/>
                <a:gd name="T7" fmla="*/ 75 h 243"/>
                <a:gd name="T8" fmla="*/ 0 w 173"/>
                <a:gd name="T9" fmla="*/ 0 h 243"/>
              </a:gdLst>
              <a:ahLst/>
              <a:cxnLst>
                <a:cxn ang="0">
                  <a:pos x="T0" y="T1"/>
                </a:cxn>
                <a:cxn ang="0">
                  <a:pos x="T2" y="T3"/>
                </a:cxn>
                <a:cxn ang="0">
                  <a:pos x="T4" y="T5"/>
                </a:cxn>
                <a:cxn ang="0">
                  <a:pos x="T6" y="T7"/>
                </a:cxn>
                <a:cxn ang="0">
                  <a:pos x="T8" y="T9"/>
                </a:cxn>
              </a:cxnLst>
              <a:rect l="0" t="0" r="r" b="b"/>
              <a:pathLst>
                <a:path w="173" h="243">
                  <a:moveTo>
                    <a:pt x="0" y="0"/>
                  </a:moveTo>
                  <a:cubicBezTo>
                    <a:pt x="0" y="0"/>
                    <a:pt x="23" y="121"/>
                    <a:pt x="57" y="161"/>
                  </a:cubicBezTo>
                  <a:cubicBezTo>
                    <a:pt x="91" y="201"/>
                    <a:pt x="173" y="243"/>
                    <a:pt x="173" y="243"/>
                  </a:cubicBezTo>
                  <a:cubicBezTo>
                    <a:pt x="98" y="75"/>
                    <a:pt x="98" y="75"/>
                    <a:pt x="98" y="75"/>
                  </a:cubicBezTo>
                  <a:lnTo>
                    <a:pt x="0" y="0"/>
                  </a:lnTo>
                  <a:close/>
                </a:path>
              </a:pathLst>
            </a:custGeom>
            <a:solidFill>
              <a:srgbClr val="2E39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Freeform 23"/>
            <p:cNvSpPr>
              <a:spLocks/>
            </p:cNvSpPr>
            <p:nvPr/>
          </p:nvSpPr>
          <p:spPr bwMode="auto">
            <a:xfrm>
              <a:off x="4525" y="674"/>
              <a:ext cx="345" cy="343"/>
            </a:xfrm>
            <a:custGeom>
              <a:avLst/>
              <a:gdLst>
                <a:gd name="T0" fmla="*/ 138 w 146"/>
                <a:gd name="T1" fmla="*/ 9 h 145"/>
                <a:gd name="T2" fmla="*/ 138 w 146"/>
                <a:gd name="T3" fmla="*/ 39 h 145"/>
                <a:gd name="T4" fmla="*/ 38 w 146"/>
                <a:gd name="T5" fmla="*/ 137 h 145"/>
                <a:gd name="T6" fmla="*/ 8 w 146"/>
                <a:gd name="T7" fmla="*/ 137 h 145"/>
                <a:gd name="T8" fmla="*/ 8 w 146"/>
                <a:gd name="T9" fmla="*/ 107 h 145"/>
                <a:gd name="T10" fmla="*/ 107 w 146"/>
                <a:gd name="T11" fmla="*/ 8 h 145"/>
                <a:gd name="T12" fmla="*/ 138 w 146"/>
                <a:gd name="T13" fmla="*/ 9 h 145"/>
              </a:gdLst>
              <a:ahLst/>
              <a:cxnLst>
                <a:cxn ang="0">
                  <a:pos x="T0" y="T1"/>
                </a:cxn>
                <a:cxn ang="0">
                  <a:pos x="T2" y="T3"/>
                </a:cxn>
                <a:cxn ang="0">
                  <a:pos x="T4" y="T5"/>
                </a:cxn>
                <a:cxn ang="0">
                  <a:pos x="T6" y="T7"/>
                </a:cxn>
                <a:cxn ang="0">
                  <a:pos x="T8" y="T9"/>
                </a:cxn>
                <a:cxn ang="0">
                  <a:pos x="T10" y="T11"/>
                </a:cxn>
                <a:cxn ang="0">
                  <a:pos x="T12" y="T13"/>
                </a:cxn>
              </a:cxnLst>
              <a:rect l="0" t="0" r="r" b="b"/>
              <a:pathLst>
                <a:path w="146" h="145">
                  <a:moveTo>
                    <a:pt x="138" y="9"/>
                  </a:moveTo>
                  <a:cubicBezTo>
                    <a:pt x="146" y="17"/>
                    <a:pt x="146" y="31"/>
                    <a:pt x="138" y="39"/>
                  </a:cubicBezTo>
                  <a:cubicBezTo>
                    <a:pt x="38" y="137"/>
                    <a:pt x="38" y="137"/>
                    <a:pt x="38" y="137"/>
                  </a:cubicBezTo>
                  <a:cubicBezTo>
                    <a:pt x="30" y="145"/>
                    <a:pt x="17" y="145"/>
                    <a:pt x="8" y="137"/>
                  </a:cubicBezTo>
                  <a:cubicBezTo>
                    <a:pt x="0" y="128"/>
                    <a:pt x="0" y="115"/>
                    <a:pt x="8" y="107"/>
                  </a:cubicBezTo>
                  <a:cubicBezTo>
                    <a:pt x="107" y="8"/>
                    <a:pt x="107" y="8"/>
                    <a:pt x="107" y="8"/>
                  </a:cubicBezTo>
                  <a:cubicBezTo>
                    <a:pt x="116" y="0"/>
                    <a:pt x="129" y="0"/>
                    <a:pt x="138" y="9"/>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Freeform 24"/>
            <p:cNvSpPr>
              <a:spLocks/>
            </p:cNvSpPr>
            <p:nvPr/>
          </p:nvSpPr>
          <p:spPr bwMode="auto">
            <a:xfrm>
              <a:off x="4149" y="295"/>
              <a:ext cx="400" cy="398"/>
            </a:xfrm>
            <a:custGeom>
              <a:avLst/>
              <a:gdLst>
                <a:gd name="T0" fmla="*/ 159 w 169"/>
                <a:gd name="T1" fmla="*/ 10 h 168"/>
                <a:gd name="T2" fmla="*/ 160 w 169"/>
                <a:gd name="T3" fmla="*/ 45 h 168"/>
                <a:gd name="T4" fmla="*/ 45 w 169"/>
                <a:gd name="T5" fmla="*/ 158 h 168"/>
                <a:gd name="T6" fmla="*/ 10 w 169"/>
                <a:gd name="T7" fmla="*/ 158 h 168"/>
                <a:gd name="T8" fmla="*/ 10 w 169"/>
                <a:gd name="T9" fmla="*/ 123 h 168"/>
                <a:gd name="T10" fmla="*/ 125 w 169"/>
                <a:gd name="T11" fmla="*/ 10 h 168"/>
                <a:gd name="T12" fmla="*/ 159 w 169"/>
                <a:gd name="T13" fmla="*/ 10 h 168"/>
              </a:gdLst>
              <a:ahLst/>
              <a:cxnLst>
                <a:cxn ang="0">
                  <a:pos x="T0" y="T1"/>
                </a:cxn>
                <a:cxn ang="0">
                  <a:pos x="T2" y="T3"/>
                </a:cxn>
                <a:cxn ang="0">
                  <a:pos x="T4" y="T5"/>
                </a:cxn>
                <a:cxn ang="0">
                  <a:pos x="T6" y="T7"/>
                </a:cxn>
                <a:cxn ang="0">
                  <a:pos x="T8" y="T9"/>
                </a:cxn>
                <a:cxn ang="0">
                  <a:pos x="T10" y="T11"/>
                </a:cxn>
                <a:cxn ang="0">
                  <a:pos x="T12" y="T13"/>
                </a:cxn>
              </a:cxnLst>
              <a:rect l="0" t="0" r="r" b="b"/>
              <a:pathLst>
                <a:path w="169" h="168">
                  <a:moveTo>
                    <a:pt x="159" y="10"/>
                  </a:moveTo>
                  <a:cubicBezTo>
                    <a:pt x="169" y="20"/>
                    <a:pt x="169" y="36"/>
                    <a:pt x="160" y="45"/>
                  </a:cubicBezTo>
                  <a:cubicBezTo>
                    <a:pt x="45" y="158"/>
                    <a:pt x="45" y="158"/>
                    <a:pt x="45" y="158"/>
                  </a:cubicBezTo>
                  <a:cubicBezTo>
                    <a:pt x="35" y="168"/>
                    <a:pt x="20" y="167"/>
                    <a:pt x="10" y="158"/>
                  </a:cubicBezTo>
                  <a:cubicBezTo>
                    <a:pt x="1" y="148"/>
                    <a:pt x="0" y="132"/>
                    <a:pt x="10" y="123"/>
                  </a:cubicBezTo>
                  <a:cubicBezTo>
                    <a:pt x="125" y="10"/>
                    <a:pt x="125" y="10"/>
                    <a:pt x="125" y="10"/>
                  </a:cubicBezTo>
                  <a:cubicBezTo>
                    <a:pt x="134" y="0"/>
                    <a:pt x="150" y="1"/>
                    <a:pt x="159"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25"/>
            <p:cNvSpPr>
              <a:spLocks/>
            </p:cNvSpPr>
            <p:nvPr/>
          </p:nvSpPr>
          <p:spPr bwMode="auto">
            <a:xfrm>
              <a:off x="4255" y="402"/>
              <a:ext cx="523" cy="525"/>
            </a:xfrm>
            <a:custGeom>
              <a:avLst/>
              <a:gdLst>
                <a:gd name="T0" fmla="*/ 0 w 523"/>
                <a:gd name="T1" fmla="*/ 267 h 525"/>
                <a:gd name="T2" fmla="*/ 289 w 523"/>
                <a:gd name="T3" fmla="*/ 525 h 525"/>
                <a:gd name="T4" fmla="*/ 523 w 523"/>
                <a:gd name="T5" fmla="*/ 291 h 525"/>
                <a:gd name="T6" fmla="*/ 272 w 523"/>
                <a:gd name="T7" fmla="*/ 0 h 525"/>
                <a:gd name="T8" fmla="*/ 0 w 523"/>
                <a:gd name="T9" fmla="*/ 267 h 525"/>
              </a:gdLst>
              <a:ahLst/>
              <a:cxnLst>
                <a:cxn ang="0">
                  <a:pos x="T0" y="T1"/>
                </a:cxn>
                <a:cxn ang="0">
                  <a:pos x="T2" y="T3"/>
                </a:cxn>
                <a:cxn ang="0">
                  <a:pos x="T4" y="T5"/>
                </a:cxn>
                <a:cxn ang="0">
                  <a:pos x="T6" y="T7"/>
                </a:cxn>
                <a:cxn ang="0">
                  <a:pos x="T8" y="T9"/>
                </a:cxn>
              </a:cxnLst>
              <a:rect l="0" t="0" r="r" b="b"/>
              <a:pathLst>
                <a:path w="523" h="525">
                  <a:moveTo>
                    <a:pt x="0" y="267"/>
                  </a:moveTo>
                  <a:lnTo>
                    <a:pt x="289" y="525"/>
                  </a:lnTo>
                  <a:lnTo>
                    <a:pt x="523" y="291"/>
                  </a:lnTo>
                  <a:lnTo>
                    <a:pt x="272" y="0"/>
                  </a:lnTo>
                  <a:lnTo>
                    <a:pt x="0" y="267"/>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Freeform 26"/>
            <p:cNvSpPr>
              <a:spLocks/>
            </p:cNvSpPr>
            <p:nvPr/>
          </p:nvSpPr>
          <p:spPr bwMode="auto">
            <a:xfrm>
              <a:off x="4454" y="605"/>
              <a:ext cx="511" cy="511"/>
            </a:xfrm>
            <a:custGeom>
              <a:avLst/>
              <a:gdLst>
                <a:gd name="T0" fmla="*/ 3 w 216"/>
                <a:gd name="T1" fmla="*/ 0 h 216"/>
                <a:gd name="T2" fmla="*/ 6 w 216"/>
                <a:gd name="T3" fmla="*/ 2 h 216"/>
                <a:gd name="T4" fmla="*/ 15 w 216"/>
                <a:gd name="T5" fmla="*/ 6 h 216"/>
                <a:gd name="T6" fmla="*/ 44 w 216"/>
                <a:gd name="T7" fmla="*/ 25 h 216"/>
                <a:gd name="T8" fmla="*/ 53 w 216"/>
                <a:gd name="T9" fmla="*/ 32 h 216"/>
                <a:gd name="T10" fmla="*/ 63 w 216"/>
                <a:gd name="T11" fmla="*/ 39 h 216"/>
                <a:gd name="T12" fmla="*/ 81 w 216"/>
                <a:gd name="T13" fmla="*/ 57 h 216"/>
                <a:gd name="T14" fmla="*/ 91 w 216"/>
                <a:gd name="T15" fmla="*/ 67 h 216"/>
                <a:gd name="T16" fmla="*/ 100 w 216"/>
                <a:gd name="T17" fmla="*/ 77 h 216"/>
                <a:gd name="T18" fmla="*/ 118 w 216"/>
                <a:gd name="T19" fmla="*/ 99 h 216"/>
                <a:gd name="T20" fmla="*/ 137 w 216"/>
                <a:gd name="T21" fmla="*/ 120 h 216"/>
                <a:gd name="T22" fmla="*/ 155 w 216"/>
                <a:gd name="T23" fmla="*/ 140 h 216"/>
                <a:gd name="T24" fmla="*/ 171 w 216"/>
                <a:gd name="T25" fmla="*/ 160 h 216"/>
                <a:gd name="T26" fmla="*/ 186 w 216"/>
                <a:gd name="T27" fmla="*/ 177 h 216"/>
                <a:gd name="T28" fmla="*/ 199 w 216"/>
                <a:gd name="T29" fmla="*/ 192 h 216"/>
                <a:gd name="T30" fmla="*/ 208 w 216"/>
                <a:gd name="T31" fmla="*/ 204 h 216"/>
                <a:gd name="T32" fmla="*/ 216 w 216"/>
                <a:gd name="T33" fmla="*/ 214 h 216"/>
                <a:gd name="T34" fmla="*/ 214 w 216"/>
                <a:gd name="T35" fmla="*/ 216 h 216"/>
                <a:gd name="T36" fmla="*/ 204 w 216"/>
                <a:gd name="T37" fmla="*/ 208 h 216"/>
                <a:gd name="T38" fmla="*/ 192 w 216"/>
                <a:gd name="T39" fmla="*/ 198 h 216"/>
                <a:gd name="T40" fmla="*/ 178 w 216"/>
                <a:gd name="T41" fmla="*/ 186 h 216"/>
                <a:gd name="T42" fmla="*/ 160 w 216"/>
                <a:gd name="T43" fmla="*/ 171 h 216"/>
                <a:gd name="T44" fmla="*/ 141 w 216"/>
                <a:gd name="T45" fmla="*/ 154 h 216"/>
                <a:gd name="T46" fmla="*/ 120 w 216"/>
                <a:gd name="T47" fmla="*/ 136 h 216"/>
                <a:gd name="T48" fmla="*/ 99 w 216"/>
                <a:gd name="T49" fmla="*/ 118 h 216"/>
                <a:gd name="T50" fmla="*/ 77 w 216"/>
                <a:gd name="T51" fmla="*/ 99 h 216"/>
                <a:gd name="T52" fmla="*/ 67 w 216"/>
                <a:gd name="T53" fmla="*/ 91 h 216"/>
                <a:gd name="T54" fmla="*/ 57 w 216"/>
                <a:gd name="T55" fmla="*/ 81 h 216"/>
                <a:gd name="T56" fmla="*/ 39 w 216"/>
                <a:gd name="T57" fmla="*/ 63 h 216"/>
                <a:gd name="T58" fmla="*/ 32 w 216"/>
                <a:gd name="T59" fmla="*/ 53 h 216"/>
                <a:gd name="T60" fmla="*/ 25 w 216"/>
                <a:gd name="T61" fmla="*/ 44 h 216"/>
                <a:gd name="T62" fmla="*/ 6 w 216"/>
                <a:gd name="T63" fmla="*/ 15 h 216"/>
                <a:gd name="T64" fmla="*/ 2 w 216"/>
                <a:gd name="T65" fmla="*/ 6 h 216"/>
                <a:gd name="T66" fmla="*/ 0 w 216"/>
                <a:gd name="T67" fmla="*/ 3 h 216"/>
                <a:gd name="T68" fmla="*/ 3 w 216"/>
                <a:gd name="T6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6" h="216">
                  <a:moveTo>
                    <a:pt x="3" y="0"/>
                  </a:moveTo>
                  <a:cubicBezTo>
                    <a:pt x="3" y="0"/>
                    <a:pt x="4" y="1"/>
                    <a:pt x="6" y="2"/>
                  </a:cubicBezTo>
                  <a:cubicBezTo>
                    <a:pt x="8" y="3"/>
                    <a:pt x="11" y="4"/>
                    <a:pt x="15" y="6"/>
                  </a:cubicBezTo>
                  <a:cubicBezTo>
                    <a:pt x="22" y="11"/>
                    <a:pt x="33" y="17"/>
                    <a:pt x="44" y="25"/>
                  </a:cubicBezTo>
                  <a:cubicBezTo>
                    <a:pt x="47" y="27"/>
                    <a:pt x="50" y="30"/>
                    <a:pt x="53" y="32"/>
                  </a:cubicBezTo>
                  <a:cubicBezTo>
                    <a:pt x="56" y="34"/>
                    <a:pt x="59" y="37"/>
                    <a:pt x="63" y="39"/>
                  </a:cubicBezTo>
                  <a:cubicBezTo>
                    <a:pt x="69" y="45"/>
                    <a:pt x="75" y="50"/>
                    <a:pt x="81" y="57"/>
                  </a:cubicBezTo>
                  <a:cubicBezTo>
                    <a:pt x="85" y="60"/>
                    <a:pt x="88" y="63"/>
                    <a:pt x="91" y="67"/>
                  </a:cubicBezTo>
                  <a:cubicBezTo>
                    <a:pt x="94" y="70"/>
                    <a:pt x="97" y="74"/>
                    <a:pt x="100" y="77"/>
                  </a:cubicBezTo>
                  <a:cubicBezTo>
                    <a:pt x="105" y="84"/>
                    <a:pt x="112" y="92"/>
                    <a:pt x="118" y="99"/>
                  </a:cubicBezTo>
                  <a:cubicBezTo>
                    <a:pt x="124" y="106"/>
                    <a:pt x="130" y="113"/>
                    <a:pt x="137" y="120"/>
                  </a:cubicBezTo>
                  <a:cubicBezTo>
                    <a:pt x="143" y="127"/>
                    <a:pt x="149" y="134"/>
                    <a:pt x="155" y="140"/>
                  </a:cubicBezTo>
                  <a:cubicBezTo>
                    <a:pt x="160" y="147"/>
                    <a:pt x="166" y="154"/>
                    <a:pt x="171" y="160"/>
                  </a:cubicBezTo>
                  <a:cubicBezTo>
                    <a:pt x="177" y="166"/>
                    <a:pt x="182" y="172"/>
                    <a:pt x="186" y="177"/>
                  </a:cubicBezTo>
                  <a:cubicBezTo>
                    <a:pt x="191" y="183"/>
                    <a:pt x="195" y="188"/>
                    <a:pt x="199" y="192"/>
                  </a:cubicBezTo>
                  <a:cubicBezTo>
                    <a:pt x="202" y="197"/>
                    <a:pt x="206" y="200"/>
                    <a:pt x="208" y="204"/>
                  </a:cubicBezTo>
                  <a:cubicBezTo>
                    <a:pt x="213" y="210"/>
                    <a:pt x="216" y="214"/>
                    <a:pt x="216" y="214"/>
                  </a:cubicBezTo>
                  <a:cubicBezTo>
                    <a:pt x="214" y="216"/>
                    <a:pt x="214" y="216"/>
                    <a:pt x="214" y="216"/>
                  </a:cubicBezTo>
                  <a:cubicBezTo>
                    <a:pt x="214" y="216"/>
                    <a:pt x="210" y="213"/>
                    <a:pt x="204" y="208"/>
                  </a:cubicBezTo>
                  <a:cubicBezTo>
                    <a:pt x="201" y="205"/>
                    <a:pt x="197" y="202"/>
                    <a:pt x="192" y="198"/>
                  </a:cubicBezTo>
                  <a:cubicBezTo>
                    <a:pt x="188" y="195"/>
                    <a:pt x="183" y="190"/>
                    <a:pt x="178" y="186"/>
                  </a:cubicBezTo>
                  <a:cubicBezTo>
                    <a:pt x="172" y="181"/>
                    <a:pt x="166" y="176"/>
                    <a:pt x="160" y="171"/>
                  </a:cubicBezTo>
                  <a:cubicBezTo>
                    <a:pt x="154" y="166"/>
                    <a:pt x="147" y="160"/>
                    <a:pt x="141" y="154"/>
                  </a:cubicBezTo>
                  <a:cubicBezTo>
                    <a:pt x="134" y="149"/>
                    <a:pt x="127" y="143"/>
                    <a:pt x="120" y="136"/>
                  </a:cubicBezTo>
                  <a:cubicBezTo>
                    <a:pt x="113" y="130"/>
                    <a:pt x="106" y="124"/>
                    <a:pt x="99" y="118"/>
                  </a:cubicBezTo>
                  <a:cubicBezTo>
                    <a:pt x="92" y="111"/>
                    <a:pt x="84" y="105"/>
                    <a:pt x="77" y="99"/>
                  </a:cubicBezTo>
                  <a:cubicBezTo>
                    <a:pt x="74" y="96"/>
                    <a:pt x="70" y="94"/>
                    <a:pt x="67" y="91"/>
                  </a:cubicBezTo>
                  <a:cubicBezTo>
                    <a:pt x="63" y="88"/>
                    <a:pt x="60" y="85"/>
                    <a:pt x="57" y="81"/>
                  </a:cubicBezTo>
                  <a:cubicBezTo>
                    <a:pt x="50" y="75"/>
                    <a:pt x="45" y="69"/>
                    <a:pt x="39" y="63"/>
                  </a:cubicBezTo>
                  <a:cubicBezTo>
                    <a:pt x="37" y="59"/>
                    <a:pt x="34" y="56"/>
                    <a:pt x="32" y="53"/>
                  </a:cubicBezTo>
                  <a:cubicBezTo>
                    <a:pt x="30" y="50"/>
                    <a:pt x="27" y="47"/>
                    <a:pt x="25" y="44"/>
                  </a:cubicBezTo>
                  <a:cubicBezTo>
                    <a:pt x="17" y="33"/>
                    <a:pt x="11" y="23"/>
                    <a:pt x="6" y="15"/>
                  </a:cubicBezTo>
                  <a:cubicBezTo>
                    <a:pt x="4" y="11"/>
                    <a:pt x="3" y="8"/>
                    <a:pt x="2" y="6"/>
                  </a:cubicBezTo>
                  <a:cubicBezTo>
                    <a:pt x="1" y="4"/>
                    <a:pt x="0" y="3"/>
                    <a:pt x="0" y="3"/>
                  </a:cubicBezTo>
                  <a:lnTo>
                    <a:pt x="3" y="0"/>
                  </a:lnTo>
                  <a:close/>
                </a:path>
              </a:pathLst>
            </a:custGeom>
            <a:solidFill>
              <a:srgbClr val="2E39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3" name="Freeform 27"/>
            <p:cNvSpPr>
              <a:spLocks/>
            </p:cNvSpPr>
            <p:nvPr/>
          </p:nvSpPr>
          <p:spPr bwMode="auto">
            <a:xfrm>
              <a:off x="2748" y="-1107"/>
              <a:ext cx="1876" cy="1897"/>
            </a:xfrm>
            <a:custGeom>
              <a:avLst/>
              <a:gdLst>
                <a:gd name="T0" fmla="*/ 4 w 793"/>
                <a:gd name="T1" fmla="*/ 0 h 802"/>
                <a:gd name="T2" fmla="*/ 5 w 793"/>
                <a:gd name="T3" fmla="*/ 11 h 802"/>
                <a:gd name="T4" fmla="*/ 13 w 793"/>
                <a:gd name="T5" fmla="*/ 21 h 802"/>
                <a:gd name="T6" fmla="*/ 34 w 793"/>
                <a:gd name="T7" fmla="*/ 50 h 802"/>
                <a:gd name="T8" fmla="*/ 49 w 793"/>
                <a:gd name="T9" fmla="*/ 70 h 802"/>
                <a:gd name="T10" fmla="*/ 67 w 793"/>
                <a:gd name="T11" fmla="*/ 94 h 802"/>
                <a:gd name="T12" fmla="*/ 111 w 793"/>
                <a:gd name="T13" fmla="*/ 151 h 802"/>
                <a:gd name="T14" fmla="*/ 136 w 793"/>
                <a:gd name="T15" fmla="*/ 183 h 802"/>
                <a:gd name="T16" fmla="*/ 163 w 793"/>
                <a:gd name="T17" fmla="*/ 218 h 802"/>
                <a:gd name="T18" fmla="*/ 222 w 793"/>
                <a:gd name="T19" fmla="*/ 292 h 802"/>
                <a:gd name="T20" fmla="*/ 286 w 793"/>
                <a:gd name="T21" fmla="*/ 370 h 802"/>
                <a:gd name="T22" fmla="*/ 353 w 793"/>
                <a:gd name="T23" fmla="*/ 450 h 802"/>
                <a:gd name="T24" fmla="*/ 417 w 793"/>
                <a:gd name="T25" fmla="*/ 532 h 802"/>
                <a:gd name="T26" fmla="*/ 449 w 793"/>
                <a:gd name="T27" fmla="*/ 573 h 802"/>
                <a:gd name="T28" fmla="*/ 481 w 793"/>
                <a:gd name="T29" fmla="*/ 610 h 802"/>
                <a:gd name="T30" fmla="*/ 552 w 793"/>
                <a:gd name="T31" fmla="*/ 672 h 802"/>
                <a:gd name="T32" fmla="*/ 587 w 793"/>
                <a:gd name="T33" fmla="*/ 699 h 802"/>
                <a:gd name="T34" fmla="*/ 622 w 793"/>
                <a:gd name="T35" fmla="*/ 722 h 802"/>
                <a:gd name="T36" fmla="*/ 685 w 793"/>
                <a:gd name="T37" fmla="*/ 759 h 802"/>
                <a:gd name="T38" fmla="*/ 738 w 793"/>
                <a:gd name="T39" fmla="*/ 784 h 802"/>
                <a:gd name="T40" fmla="*/ 774 w 793"/>
                <a:gd name="T41" fmla="*/ 798 h 802"/>
                <a:gd name="T42" fmla="*/ 784 w 793"/>
                <a:gd name="T43" fmla="*/ 801 h 802"/>
                <a:gd name="T44" fmla="*/ 788 w 793"/>
                <a:gd name="T45" fmla="*/ 802 h 802"/>
                <a:gd name="T46" fmla="*/ 793 w 793"/>
                <a:gd name="T47" fmla="*/ 797 h 802"/>
                <a:gd name="T48" fmla="*/ 4 w 793"/>
                <a:gd name="T49" fmla="*/ 0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3" h="802">
                  <a:moveTo>
                    <a:pt x="4" y="0"/>
                  </a:moveTo>
                  <a:cubicBezTo>
                    <a:pt x="0" y="5"/>
                    <a:pt x="5" y="11"/>
                    <a:pt x="5" y="11"/>
                  </a:cubicBezTo>
                  <a:cubicBezTo>
                    <a:pt x="5" y="11"/>
                    <a:pt x="8" y="15"/>
                    <a:pt x="13" y="21"/>
                  </a:cubicBezTo>
                  <a:cubicBezTo>
                    <a:pt x="18" y="28"/>
                    <a:pt x="25" y="38"/>
                    <a:pt x="34" y="50"/>
                  </a:cubicBezTo>
                  <a:cubicBezTo>
                    <a:pt x="39" y="56"/>
                    <a:pt x="44" y="63"/>
                    <a:pt x="49" y="70"/>
                  </a:cubicBezTo>
                  <a:cubicBezTo>
                    <a:pt x="55" y="78"/>
                    <a:pt x="61" y="86"/>
                    <a:pt x="67" y="94"/>
                  </a:cubicBezTo>
                  <a:cubicBezTo>
                    <a:pt x="80" y="111"/>
                    <a:pt x="95" y="130"/>
                    <a:pt x="111" y="151"/>
                  </a:cubicBezTo>
                  <a:cubicBezTo>
                    <a:pt x="119" y="161"/>
                    <a:pt x="128" y="172"/>
                    <a:pt x="136" y="183"/>
                  </a:cubicBezTo>
                  <a:cubicBezTo>
                    <a:pt x="145" y="194"/>
                    <a:pt x="154" y="206"/>
                    <a:pt x="163" y="218"/>
                  </a:cubicBezTo>
                  <a:cubicBezTo>
                    <a:pt x="182" y="241"/>
                    <a:pt x="202" y="266"/>
                    <a:pt x="222" y="292"/>
                  </a:cubicBezTo>
                  <a:cubicBezTo>
                    <a:pt x="243" y="317"/>
                    <a:pt x="264" y="344"/>
                    <a:pt x="286" y="370"/>
                  </a:cubicBezTo>
                  <a:cubicBezTo>
                    <a:pt x="308" y="397"/>
                    <a:pt x="330" y="423"/>
                    <a:pt x="353" y="450"/>
                  </a:cubicBezTo>
                  <a:cubicBezTo>
                    <a:pt x="375" y="476"/>
                    <a:pt x="397" y="504"/>
                    <a:pt x="417" y="532"/>
                  </a:cubicBezTo>
                  <a:cubicBezTo>
                    <a:pt x="428" y="546"/>
                    <a:pt x="438" y="560"/>
                    <a:pt x="449" y="573"/>
                  </a:cubicBezTo>
                  <a:cubicBezTo>
                    <a:pt x="459" y="586"/>
                    <a:pt x="470" y="598"/>
                    <a:pt x="481" y="610"/>
                  </a:cubicBezTo>
                  <a:cubicBezTo>
                    <a:pt x="504" y="634"/>
                    <a:pt x="528" y="654"/>
                    <a:pt x="552" y="672"/>
                  </a:cubicBezTo>
                  <a:cubicBezTo>
                    <a:pt x="564" y="682"/>
                    <a:pt x="576" y="690"/>
                    <a:pt x="587" y="699"/>
                  </a:cubicBezTo>
                  <a:cubicBezTo>
                    <a:pt x="599" y="707"/>
                    <a:pt x="610" y="715"/>
                    <a:pt x="622" y="722"/>
                  </a:cubicBezTo>
                  <a:cubicBezTo>
                    <a:pt x="644" y="736"/>
                    <a:pt x="666" y="749"/>
                    <a:pt x="685" y="759"/>
                  </a:cubicBezTo>
                  <a:cubicBezTo>
                    <a:pt x="705" y="769"/>
                    <a:pt x="723" y="778"/>
                    <a:pt x="738" y="784"/>
                  </a:cubicBezTo>
                  <a:cubicBezTo>
                    <a:pt x="753" y="790"/>
                    <a:pt x="766" y="795"/>
                    <a:pt x="774" y="798"/>
                  </a:cubicBezTo>
                  <a:cubicBezTo>
                    <a:pt x="779" y="799"/>
                    <a:pt x="782" y="800"/>
                    <a:pt x="784" y="801"/>
                  </a:cubicBezTo>
                  <a:cubicBezTo>
                    <a:pt x="787" y="802"/>
                    <a:pt x="788" y="802"/>
                    <a:pt x="788" y="802"/>
                  </a:cubicBezTo>
                  <a:cubicBezTo>
                    <a:pt x="793" y="797"/>
                    <a:pt x="793" y="797"/>
                    <a:pt x="793" y="797"/>
                  </a:cubicBezTo>
                  <a:lnTo>
                    <a:pt x="4"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Freeform 28"/>
            <p:cNvSpPr>
              <a:spLocks/>
            </p:cNvSpPr>
            <p:nvPr/>
          </p:nvSpPr>
          <p:spPr bwMode="auto">
            <a:xfrm>
              <a:off x="4343" y="742"/>
              <a:ext cx="409" cy="575"/>
            </a:xfrm>
            <a:custGeom>
              <a:avLst/>
              <a:gdLst>
                <a:gd name="T0" fmla="*/ 0 w 173"/>
                <a:gd name="T1" fmla="*/ 0 h 243"/>
                <a:gd name="T2" fmla="*/ 57 w 173"/>
                <a:gd name="T3" fmla="*/ 161 h 243"/>
                <a:gd name="T4" fmla="*/ 173 w 173"/>
                <a:gd name="T5" fmla="*/ 243 h 243"/>
                <a:gd name="T6" fmla="*/ 98 w 173"/>
                <a:gd name="T7" fmla="*/ 75 h 243"/>
                <a:gd name="T8" fmla="*/ 0 w 173"/>
                <a:gd name="T9" fmla="*/ 0 h 243"/>
              </a:gdLst>
              <a:ahLst/>
              <a:cxnLst>
                <a:cxn ang="0">
                  <a:pos x="T0" y="T1"/>
                </a:cxn>
                <a:cxn ang="0">
                  <a:pos x="T2" y="T3"/>
                </a:cxn>
                <a:cxn ang="0">
                  <a:pos x="T4" y="T5"/>
                </a:cxn>
                <a:cxn ang="0">
                  <a:pos x="T6" y="T7"/>
                </a:cxn>
                <a:cxn ang="0">
                  <a:pos x="T8" y="T9"/>
                </a:cxn>
              </a:cxnLst>
              <a:rect l="0" t="0" r="r" b="b"/>
              <a:pathLst>
                <a:path w="173" h="243">
                  <a:moveTo>
                    <a:pt x="0" y="0"/>
                  </a:moveTo>
                  <a:cubicBezTo>
                    <a:pt x="0" y="0"/>
                    <a:pt x="23" y="121"/>
                    <a:pt x="57" y="161"/>
                  </a:cubicBezTo>
                  <a:cubicBezTo>
                    <a:pt x="91" y="201"/>
                    <a:pt x="173" y="243"/>
                    <a:pt x="173" y="243"/>
                  </a:cubicBezTo>
                  <a:cubicBezTo>
                    <a:pt x="98" y="75"/>
                    <a:pt x="98" y="75"/>
                    <a:pt x="98" y="75"/>
                  </a:cubicBez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5" name="Freeform 29"/>
            <p:cNvSpPr>
              <a:spLocks/>
            </p:cNvSpPr>
            <p:nvPr/>
          </p:nvSpPr>
          <p:spPr bwMode="auto">
            <a:xfrm>
              <a:off x="4525" y="813"/>
              <a:ext cx="206" cy="204"/>
            </a:xfrm>
            <a:custGeom>
              <a:avLst/>
              <a:gdLst>
                <a:gd name="T0" fmla="*/ 56 w 87"/>
                <a:gd name="T1" fmla="*/ 0 h 86"/>
                <a:gd name="T2" fmla="*/ 8 w 87"/>
                <a:gd name="T3" fmla="*/ 48 h 86"/>
                <a:gd name="T4" fmla="*/ 8 w 87"/>
                <a:gd name="T5" fmla="*/ 78 h 86"/>
                <a:gd name="T6" fmla="*/ 38 w 87"/>
                <a:gd name="T7" fmla="*/ 78 h 86"/>
                <a:gd name="T8" fmla="*/ 87 w 87"/>
                <a:gd name="T9" fmla="*/ 30 h 86"/>
                <a:gd name="T10" fmla="*/ 56 w 87"/>
                <a:gd name="T11" fmla="*/ 0 h 86"/>
              </a:gdLst>
              <a:ahLst/>
              <a:cxnLst>
                <a:cxn ang="0">
                  <a:pos x="T0" y="T1"/>
                </a:cxn>
                <a:cxn ang="0">
                  <a:pos x="T2" y="T3"/>
                </a:cxn>
                <a:cxn ang="0">
                  <a:pos x="T4" y="T5"/>
                </a:cxn>
                <a:cxn ang="0">
                  <a:pos x="T6" y="T7"/>
                </a:cxn>
                <a:cxn ang="0">
                  <a:pos x="T8" y="T9"/>
                </a:cxn>
                <a:cxn ang="0">
                  <a:pos x="T10" y="T11"/>
                </a:cxn>
              </a:cxnLst>
              <a:rect l="0" t="0" r="r" b="b"/>
              <a:pathLst>
                <a:path w="87" h="86">
                  <a:moveTo>
                    <a:pt x="56" y="0"/>
                  </a:moveTo>
                  <a:cubicBezTo>
                    <a:pt x="8" y="48"/>
                    <a:pt x="8" y="48"/>
                    <a:pt x="8" y="48"/>
                  </a:cubicBezTo>
                  <a:cubicBezTo>
                    <a:pt x="0" y="56"/>
                    <a:pt x="0" y="69"/>
                    <a:pt x="8" y="78"/>
                  </a:cubicBezTo>
                  <a:cubicBezTo>
                    <a:pt x="17" y="86"/>
                    <a:pt x="30" y="86"/>
                    <a:pt x="38" y="78"/>
                  </a:cubicBezTo>
                  <a:cubicBezTo>
                    <a:pt x="87" y="30"/>
                    <a:pt x="87" y="30"/>
                    <a:pt x="87" y="30"/>
                  </a:cubicBezTo>
                  <a:lnTo>
                    <a:pt x="56"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30"/>
            <p:cNvSpPr>
              <a:spLocks/>
            </p:cNvSpPr>
            <p:nvPr/>
          </p:nvSpPr>
          <p:spPr bwMode="auto">
            <a:xfrm>
              <a:off x="4149" y="456"/>
              <a:ext cx="239" cy="237"/>
            </a:xfrm>
            <a:custGeom>
              <a:avLst/>
              <a:gdLst>
                <a:gd name="T0" fmla="*/ 66 w 101"/>
                <a:gd name="T1" fmla="*/ 0 h 100"/>
                <a:gd name="T2" fmla="*/ 10 w 101"/>
                <a:gd name="T3" fmla="*/ 55 h 100"/>
                <a:gd name="T4" fmla="*/ 10 w 101"/>
                <a:gd name="T5" fmla="*/ 90 h 100"/>
                <a:gd name="T6" fmla="*/ 45 w 101"/>
                <a:gd name="T7" fmla="*/ 90 h 100"/>
                <a:gd name="T8" fmla="*/ 101 w 101"/>
                <a:gd name="T9" fmla="*/ 35 h 100"/>
                <a:gd name="T10" fmla="*/ 66 w 101"/>
                <a:gd name="T11" fmla="*/ 0 h 100"/>
              </a:gdLst>
              <a:ahLst/>
              <a:cxnLst>
                <a:cxn ang="0">
                  <a:pos x="T0" y="T1"/>
                </a:cxn>
                <a:cxn ang="0">
                  <a:pos x="T2" y="T3"/>
                </a:cxn>
                <a:cxn ang="0">
                  <a:pos x="T4" y="T5"/>
                </a:cxn>
                <a:cxn ang="0">
                  <a:pos x="T6" y="T7"/>
                </a:cxn>
                <a:cxn ang="0">
                  <a:pos x="T8" y="T9"/>
                </a:cxn>
                <a:cxn ang="0">
                  <a:pos x="T10" y="T11"/>
                </a:cxn>
              </a:cxnLst>
              <a:rect l="0" t="0" r="r" b="b"/>
              <a:pathLst>
                <a:path w="101" h="100">
                  <a:moveTo>
                    <a:pt x="66" y="0"/>
                  </a:moveTo>
                  <a:cubicBezTo>
                    <a:pt x="10" y="55"/>
                    <a:pt x="10" y="55"/>
                    <a:pt x="10" y="55"/>
                  </a:cubicBezTo>
                  <a:cubicBezTo>
                    <a:pt x="0" y="64"/>
                    <a:pt x="1" y="80"/>
                    <a:pt x="10" y="90"/>
                  </a:cubicBezTo>
                  <a:cubicBezTo>
                    <a:pt x="20" y="99"/>
                    <a:pt x="35" y="100"/>
                    <a:pt x="45" y="90"/>
                  </a:cubicBezTo>
                  <a:cubicBezTo>
                    <a:pt x="101" y="35"/>
                    <a:pt x="101" y="35"/>
                    <a:pt x="101" y="35"/>
                  </a:cubicBezTo>
                  <a:lnTo>
                    <a:pt x="66"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7" name="Freeform 31"/>
            <p:cNvSpPr>
              <a:spLocks/>
            </p:cNvSpPr>
            <p:nvPr/>
          </p:nvSpPr>
          <p:spPr bwMode="auto">
            <a:xfrm>
              <a:off x="4255" y="539"/>
              <a:ext cx="402" cy="388"/>
            </a:xfrm>
            <a:custGeom>
              <a:avLst/>
              <a:gdLst>
                <a:gd name="T0" fmla="*/ 133 w 402"/>
                <a:gd name="T1" fmla="*/ 0 h 388"/>
                <a:gd name="T2" fmla="*/ 0 w 402"/>
                <a:gd name="T3" fmla="*/ 130 h 388"/>
                <a:gd name="T4" fmla="*/ 289 w 402"/>
                <a:gd name="T5" fmla="*/ 388 h 388"/>
                <a:gd name="T6" fmla="*/ 402 w 402"/>
                <a:gd name="T7" fmla="*/ 274 h 388"/>
                <a:gd name="T8" fmla="*/ 133 w 402"/>
                <a:gd name="T9" fmla="*/ 0 h 388"/>
              </a:gdLst>
              <a:ahLst/>
              <a:cxnLst>
                <a:cxn ang="0">
                  <a:pos x="T0" y="T1"/>
                </a:cxn>
                <a:cxn ang="0">
                  <a:pos x="T2" y="T3"/>
                </a:cxn>
                <a:cxn ang="0">
                  <a:pos x="T4" y="T5"/>
                </a:cxn>
                <a:cxn ang="0">
                  <a:pos x="T6" y="T7"/>
                </a:cxn>
                <a:cxn ang="0">
                  <a:pos x="T8" y="T9"/>
                </a:cxn>
              </a:cxnLst>
              <a:rect l="0" t="0" r="r" b="b"/>
              <a:pathLst>
                <a:path w="402" h="388">
                  <a:moveTo>
                    <a:pt x="133" y="0"/>
                  </a:moveTo>
                  <a:lnTo>
                    <a:pt x="0" y="130"/>
                  </a:lnTo>
                  <a:lnTo>
                    <a:pt x="289" y="388"/>
                  </a:lnTo>
                  <a:lnTo>
                    <a:pt x="402" y="274"/>
                  </a:lnTo>
                  <a:lnTo>
                    <a:pt x="133" y="0"/>
                  </a:ln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32"/>
            <p:cNvSpPr>
              <a:spLocks/>
            </p:cNvSpPr>
            <p:nvPr/>
          </p:nvSpPr>
          <p:spPr bwMode="auto">
            <a:xfrm>
              <a:off x="4454" y="610"/>
              <a:ext cx="499" cy="499"/>
            </a:xfrm>
            <a:custGeom>
              <a:avLst/>
              <a:gdLst>
                <a:gd name="T0" fmla="*/ 1 w 211"/>
                <a:gd name="T1" fmla="*/ 0 h 211"/>
                <a:gd name="T2" fmla="*/ 0 w 211"/>
                <a:gd name="T3" fmla="*/ 1 h 211"/>
                <a:gd name="T4" fmla="*/ 2 w 211"/>
                <a:gd name="T5" fmla="*/ 4 h 211"/>
                <a:gd name="T6" fmla="*/ 6 w 211"/>
                <a:gd name="T7" fmla="*/ 13 h 211"/>
                <a:gd name="T8" fmla="*/ 25 w 211"/>
                <a:gd name="T9" fmla="*/ 42 h 211"/>
                <a:gd name="T10" fmla="*/ 32 w 211"/>
                <a:gd name="T11" fmla="*/ 51 h 211"/>
                <a:gd name="T12" fmla="*/ 39 w 211"/>
                <a:gd name="T13" fmla="*/ 61 h 211"/>
                <a:gd name="T14" fmla="*/ 57 w 211"/>
                <a:gd name="T15" fmla="*/ 79 h 211"/>
                <a:gd name="T16" fmla="*/ 67 w 211"/>
                <a:gd name="T17" fmla="*/ 89 h 211"/>
                <a:gd name="T18" fmla="*/ 77 w 211"/>
                <a:gd name="T19" fmla="*/ 97 h 211"/>
                <a:gd name="T20" fmla="*/ 99 w 211"/>
                <a:gd name="T21" fmla="*/ 116 h 211"/>
                <a:gd name="T22" fmla="*/ 120 w 211"/>
                <a:gd name="T23" fmla="*/ 134 h 211"/>
                <a:gd name="T24" fmla="*/ 141 w 211"/>
                <a:gd name="T25" fmla="*/ 152 h 211"/>
                <a:gd name="T26" fmla="*/ 160 w 211"/>
                <a:gd name="T27" fmla="*/ 169 h 211"/>
                <a:gd name="T28" fmla="*/ 178 w 211"/>
                <a:gd name="T29" fmla="*/ 184 h 211"/>
                <a:gd name="T30" fmla="*/ 192 w 211"/>
                <a:gd name="T31" fmla="*/ 196 h 211"/>
                <a:gd name="T32" fmla="*/ 204 w 211"/>
                <a:gd name="T33" fmla="*/ 206 h 211"/>
                <a:gd name="T34" fmla="*/ 211 w 211"/>
                <a:gd name="T35" fmla="*/ 211 h 211"/>
                <a:gd name="T36" fmla="*/ 1 w 211"/>
                <a:gd name="T3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1" h="211">
                  <a:moveTo>
                    <a:pt x="1" y="0"/>
                  </a:moveTo>
                  <a:cubicBezTo>
                    <a:pt x="0" y="1"/>
                    <a:pt x="0" y="1"/>
                    <a:pt x="0" y="1"/>
                  </a:cubicBezTo>
                  <a:cubicBezTo>
                    <a:pt x="0" y="1"/>
                    <a:pt x="1" y="2"/>
                    <a:pt x="2" y="4"/>
                  </a:cubicBezTo>
                  <a:cubicBezTo>
                    <a:pt x="3" y="6"/>
                    <a:pt x="4" y="9"/>
                    <a:pt x="6" y="13"/>
                  </a:cubicBezTo>
                  <a:cubicBezTo>
                    <a:pt x="11" y="21"/>
                    <a:pt x="17" y="31"/>
                    <a:pt x="25" y="42"/>
                  </a:cubicBezTo>
                  <a:cubicBezTo>
                    <a:pt x="27" y="45"/>
                    <a:pt x="30" y="48"/>
                    <a:pt x="32" y="51"/>
                  </a:cubicBezTo>
                  <a:cubicBezTo>
                    <a:pt x="34" y="54"/>
                    <a:pt x="37" y="57"/>
                    <a:pt x="39" y="61"/>
                  </a:cubicBezTo>
                  <a:cubicBezTo>
                    <a:pt x="45" y="67"/>
                    <a:pt x="50" y="73"/>
                    <a:pt x="57" y="79"/>
                  </a:cubicBezTo>
                  <a:cubicBezTo>
                    <a:pt x="60" y="83"/>
                    <a:pt x="63" y="86"/>
                    <a:pt x="67" y="89"/>
                  </a:cubicBezTo>
                  <a:cubicBezTo>
                    <a:pt x="70" y="92"/>
                    <a:pt x="74" y="94"/>
                    <a:pt x="77" y="97"/>
                  </a:cubicBezTo>
                  <a:cubicBezTo>
                    <a:pt x="84" y="103"/>
                    <a:pt x="92" y="109"/>
                    <a:pt x="99" y="116"/>
                  </a:cubicBezTo>
                  <a:cubicBezTo>
                    <a:pt x="106" y="122"/>
                    <a:pt x="113" y="128"/>
                    <a:pt x="120" y="134"/>
                  </a:cubicBezTo>
                  <a:cubicBezTo>
                    <a:pt x="127" y="141"/>
                    <a:pt x="134" y="147"/>
                    <a:pt x="141" y="152"/>
                  </a:cubicBezTo>
                  <a:cubicBezTo>
                    <a:pt x="147" y="158"/>
                    <a:pt x="154" y="164"/>
                    <a:pt x="160" y="169"/>
                  </a:cubicBezTo>
                  <a:cubicBezTo>
                    <a:pt x="166" y="174"/>
                    <a:pt x="172" y="179"/>
                    <a:pt x="178" y="184"/>
                  </a:cubicBezTo>
                  <a:cubicBezTo>
                    <a:pt x="183" y="188"/>
                    <a:pt x="188" y="193"/>
                    <a:pt x="192" y="196"/>
                  </a:cubicBezTo>
                  <a:cubicBezTo>
                    <a:pt x="197" y="200"/>
                    <a:pt x="201" y="203"/>
                    <a:pt x="204" y="206"/>
                  </a:cubicBezTo>
                  <a:cubicBezTo>
                    <a:pt x="207" y="208"/>
                    <a:pt x="209" y="210"/>
                    <a:pt x="211" y="211"/>
                  </a:cubicBezTo>
                  <a:lnTo>
                    <a:pt x="1"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Oval 33"/>
            <p:cNvSpPr>
              <a:spLocks noChangeArrowheads="1"/>
            </p:cNvSpPr>
            <p:nvPr/>
          </p:nvSpPr>
          <p:spPr bwMode="auto">
            <a:xfrm>
              <a:off x="4281" y="3265"/>
              <a:ext cx="194" cy="19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0" name="Oval 34"/>
            <p:cNvSpPr>
              <a:spLocks noChangeArrowheads="1"/>
            </p:cNvSpPr>
            <p:nvPr/>
          </p:nvSpPr>
          <p:spPr bwMode="auto">
            <a:xfrm>
              <a:off x="4449" y="3109"/>
              <a:ext cx="83" cy="8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Oval 35"/>
            <p:cNvSpPr>
              <a:spLocks noChangeArrowheads="1"/>
            </p:cNvSpPr>
            <p:nvPr/>
          </p:nvSpPr>
          <p:spPr bwMode="auto">
            <a:xfrm>
              <a:off x="5526" y="3774"/>
              <a:ext cx="331" cy="33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2" name="Group 33"/>
          <p:cNvGrpSpPr/>
          <p:nvPr/>
        </p:nvGrpSpPr>
        <p:grpSpPr>
          <a:xfrm>
            <a:off x="530327" y="1706286"/>
            <a:ext cx="962519" cy="1078808"/>
            <a:chOff x="1395654" y="1419145"/>
            <a:chExt cx="1283358" cy="1438411"/>
          </a:xfrm>
        </p:grpSpPr>
        <p:sp>
          <p:nvSpPr>
            <p:cNvPr id="33" name="Freeform 10"/>
            <p:cNvSpPr>
              <a:spLocks/>
            </p:cNvSpPr>
            <p:nvPr/>
          </p:nvSpPr>
          <p:spPr bwMode="auto">
            <a:xfrm rot="12700989" flipH="1">
              <a:off x="1395654" y="1419145"/>
              <a:ext cx="1283358" cy="1438411"/>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TextBox 35"/>
            <p:cNvSpPr txBox="1"/>
            <p:nvPr/>
          </p:nvSpPr>
          <p:spPr>
            <a:xfrm>
              <a:off x="1497591" y="1915810"/>
              <a:ext cx="1069097" cy="615553"/>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a:solidFill>
                    <a:srgbClr val="FFFFFF"/>
                  </a:solidFill>
                  <a:latin typeface="Arial" panose="020B0604020202020204" pitchFamily="34" charset="0"/>
                  <a:ea typeface="微软雅黑" panose="020B0503020204020204" pitchFamily="34" charset="-122"/>
                  <a:cs typeface="Arial" panose="020B0604020202020204" pitchFamily="34" charset="0"/>
                </a:rPr>
                <a:t>95%</a:t>
              </a:r>
              <a:endParaRPr lang="en-GB" sz="2400" b="1">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5" name="组合 34"/>
          <p:cNvGrpSpPr/>
          <p:nvPr/>
        </p:nvGrpSpPr>
        <p:grpSpPr>
          <a:xfrm>
            <a:off x="7735485" y="2484097"/>
            <a:ext cx="707000" cy="707000"/>
            <a:chOff x="10313980" y="3312129"/>
            <a:chExt cx="942666" cy="942666"/>
          </a:xfrm>
        </p:grpSpPr>
        <p:sp>
          <p:nvSpPr>
            <p:cNvPr id="36" name="Oval 39"/>
            <p:cNvSpPr/>
            <p:nvPr/>
          </p:nvSpPr>
          <p:spPr>
            <a:xfrm>
              <a:off x="10313980" y="3312129"/>
              <a:ext cx="942666" cy="942666"/>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37" name="Freeform 44"/>
            <p:cNvSpPr>
              <a:spLocks noEditPoints="1"/>
            </p:cNvSpPr>
            <p:nvPr/>
          </p:nvSpPr>
          <p:spPr bwMode="auto">
            <a:xfrm>
              <a:off x="10625016" y="3602173"/>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8" name="组合 37"/>
          <p:cNvGrpSpPr/>
          <p:nvPr/>
        </p:nvGrpSpPr>
        <p:grpSpPr>
          <a:xfrm>
            <a:off x="6080512" y="2484097"/>
            <a:ext cx="707000" cy="707000"/>
            <a:chOff x="8107350" y="3312129"/>
            <a:chExt cx="942666" cy="942666"/>
          </a:xfrm>
        </p:grpSpPr>
        <p:sp>
          <p:nvSpPr>
            <p:cNvPr id="39" name="Oval 40"/>
            <p:cNvSpPr/>
            <p:nvPr/>
          </p:nvSpPr>
          <p:spPr>
            <a:xfrm>
              <a:off x="8107350" y="3312129"/>
              <a:ext cx="942666" cy="942666"/>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Freeform 45"/>
            <p:cNvSpPr>
              <a:spLocks noEditPoints="1"/>
            </p:cNvSpPr>
            <p:nvPr/>
          </p:nvSpPr>
          <p:spPr bwMode="auto">
            <a:xfrm>
              <a:off x="8354458" y="3602173"/>
              <a:ext cx="448449" cy="36257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 name="组合 40"/>
          <p:cNvGrpSpPr/>
          <p:nvPr/>
        </p:nvGrpSpPr>
        <p:grpSpPr>
          <a:xfrm>
            <a:off x="4425540" y="2484097"/>
            <a:ext cx="707000" cy="707000"/>
            <a:chOff x="5900720" y="3312129"/>
            <a:chExt cx="942666" cy="942666"/>
          </a:xfrm>
        </p:grpSpPr>
        <p:sp>
          <p:nvSpPr>
            <p:cNvPr id="42" name="Oval 38"/>
            <p:cNvSpPr/>
            <p:nvPr/>
          </p:nvSpPr>
          <p:spPr>
            <a:xfrm>
              <a:off x="5900720" y="3312129"/>
              <a:ext cx="942666" cy="942666"/>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35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46"/>
            <p:cNvSpPr>
              <a:spLocks noEditPoints="1"/>
            </p:cNvSpPr>
            <p:nvPr/>
          </p:nvSpPr>
          <p:spPr bwMode="auto">
            <a:xfrm>
              <a:off x="6222252" y="3564007"/>
              <a:ext cx="299602" cy="438908"/>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4" name="组合 43"/>
          <p:cNvGrpSpPr/>
          <p:nvPr/>
        </p:nvGrpSpPr>
        <p:grpSpPr>
          <a:xfrm>
            <a:off x="4208505" y="3218570"/>
            <a:ext cx="1377345" cy="1314972"/>
            <a:chOff x="5592415" y="4337396"/>
            <a:chExt cx="1836460" cy="1753297"/>
          </a:xfrm>
        </p:grpSpPr>
        <p:sp>
          <p:nvSpPr>
            <p:cNvPr id="45" name="TextBox 224"/>
            <p:cNvSpPr txBox="1"/>
            <p:nvPr/>
          </p:nvSpPr>
          <p:spPr>
            <a:xfrm>
              <a:off x="5744170" y="4337396"/>
              <a:ext cx="147732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Rectangle 261"/>
            <p:cNvSpPr/>
            <p:nvPr/>
          </p:nvSpPr>
          <p:spPr>
            <a:xfrm>
              <a:off x="5592415" y="4674921"/>
              <a:ext cx="1836460" cy="141577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7" name="TextBox 224"/>
          <p:cNvSpPr txBox="1"/>
          <p:nvPr/>
        </p:nvSpPr>
        <p:spPr>
          <a:xfrm>
            <a:off x="5734929" y="906195"/>
            <a:ext cx="1107996"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Rectangle 261"/>
          <p:cNvSpPr/>
          <p:nvPr/>
        </p:nvSpPr>
        <p:spPr>
          <a:xfrm>
            <a:off x="4666689" y="1164661"/>
            <a:ext cx="3452399" cy="92333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a:p>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9" name="组合 48"/>
          <p:cNvGrpSpPr/>
          <p:nvPr/>
        </p:nvGrpSpPr>
        <p:grpSpPr>
          <a:xfrm>
            <a:off x="5844781" y="3218570"/>
            <a:ext cx="1377345" cy="1314972"/>
            <a:chOff x="5592415" y="4337396"/>
            <a:chExt cx="1836460" cy="1753297"/>
          </a:xfrm>
        </p:grpSpPr>
        <p:sp>
          <p:nvSpPr>
            <p:cNvPr id="50" name="TextBox 224"/>
            <p:cNvSpPr txBox="1"/>
            <p:nvPr/>
          </p:nvSpPr>
          <p:spPr>
            <a:xfrm>
              <a:off x="5744170" y="4337396"/>
              <a:ext cx="147732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Rectangle 261"/>
            <p:cNvSpPr/>
            <p:nvPr/>
          </p:nvSpPr>
          <p:spPr>
            <a:xfrm>
              <a:off x="5592415" y="4674921"/>
              <a:ext cx="1836460" cy="141577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2" name="组合 51"/>
          <p:cNvGrpSpPr/>
          <p:nvPr/>
        </p:nvGrpSpPr>
        <p:grpSpPr>
          <a:xfrm>
            <a:off x="7400312" y="3218570"/>
            <a:ext cx="1377345" cy="1314972"/>
            <a:chOff x="5592415" y="4337396"/>
            <a:chExt cx="1836460" cy="1753297"/>
          </a:xfrm>
        </p:grpSpPr>
        <p:sp>
          <p:nvSpPr>
            <p:cNvPr id="53" name="TextBox 224"/>
            <p:cNvSpPr txBox="1"/>
            <p:nvPr/>
          </p:nvSpPr>
          <p:spPr>
            <a:xfrm>
              <a:off x="5744170" y="4337396"/>
              <a:ext cx="147732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2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4" name="Rectangle 261"/>
            <p:cNvSpPr/>
            <p:nvPr/>
          </p:nvSpPr>
          <p:spPr>
            <a:xfrm>
              <a:off x="5592415" y="4674921"/>
              <a:ext cx="1836460" cy="1415772"/>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55" name="文本框 54"/>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课后提升</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074198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763848" y="1332334"/>
            <a:ext cx="3623642" cy="3029648"/>
            <a:chOff x="6268472" y="1942824"/>
            <a:chExt cx="4831523" cy="4039530"/>
          </a:xfrm>
        </p:grpSpPr>
        <p:sp>
          <p:nvSpPr>
            <p:cNvPr id="3" name="Freeform 11"/>
            <p:cNvSpPr>
              <a:spLocks/>
            </p:cNvSpPr>
            <p:nvPr/>
          </p:nvSpPr>
          <p:spPr bwMode="auto">
            <a:xfrm>
              <a:off x="7641912" y="2865795"/>
              <a:ext cx="3357094" cy="1790858"/>
            </a:xfrm>
            <a:custGeom>
              <a:avLst/>
              <a:gdLst>
                <a:gd name="T0" fmla="*/ 374 w 2320"/>
                <a:gd name="T1" fmla="*/ 611 h 1237"/>
                <a:gd name="T2" fmla="*/ 846 w 2320"/>
                <a:gd name="T3" fmla="*/ 313 h 1237"/>
                <a:gd name="T4" fmla="*/ 1265 w 2320"/>
                <a:gd name="T5" fmla="*/ 14 h 1237"/>
                <a:gd name="T6" fmla="*/ 1597 w 2320"/>
                <a:gd name="T7" fmla="*/ 279 h 1237"/>
                <a:gd name="T8" fmla="*/ 2199 w 2320"/>
                <a:gd name="T9" fmla="*/ 554 h 1237"/>
                <a:gd name="T10" fmla="*/ 2051 w 2320"/>
                <a:gd name="T11" fmla="*/ 1014 h 1237"/>
                <a:gd name="T12" fmla="*/ 1780 w 2320"/>
                <a:gd name="T13" fmla="*/ 1054 h 1237"/>
                <a:gd name="T14" fmla="*/ 1303 w 2320"/>
                <a:gd name="T15" fmla="*/ 1237 h 1237"/>
                <a:gd name="T16" fmla="*/ 815 w 2320"/>
                <a:gd name="T17" fmla="*/ 1083 h 1237"/>
                <a:gd name="T18" fmla="*/ 200 w 2320"/>
                <a:gd name="T19" fmla="*/ 953 h 1237"/>
                <a:gd name="T20" fmla="*/ 374 w 2320"/>
                <a:gd name="T21" fmla="*/ 611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0" h="1237">
                  <a:moveTo>
                    <a:pt x="374" y="611"/>
                  </a:moveTo>
                  <a:cubicBezTo>
                    <a:pt x="374" y="611"/>
                    <a:pt x="268" y="269"/>
                    <a:pt x="846" y="313"/>
                  </a:cubicBezTo>
                  <a:cubicBezTo>
                    <a:pt x="846" y="313"/>
                    <a:pt x="904" y="0"/>
                    <a:pt x="1265" y="14"/>
                  </a:cubicBezTo>
                  <a:cubicBezTo>
                    <a:pt x="1265" y="14"/>
                    <a:pt x="1592" y="24"/>
                    <a:pt x="1597" y="279"/>
                  </a:cubicBezTo>
                  <a:cubicBezTo>
                    <a:pt x="1597" y="279"/>
                    <a:pt x="2031" y="187"/>
                    <a:pt x="2199" y="554"/>
                  </a:cubicBezTo>
                  <a:cubicBezTo>
                    <a:pt x="2199" y="554"/>
                    <a:pt x="2320" y="869"/>
                    <a:pt x="2051" y="1014"/>
                  </a:cubicBezTo>
                  <a:cubicBezTo>
                    <a:pt x="2051" y="1014"/>
                    <a:pt x="1912" y="1085"/>
                    <a:pt x="1780" y="1054"/>
                  </a:cubicBezTo>
                  <a:cubicBezTo>
                    <a:pt x="1780" y="1054"/>
                    <a:pt x="1646" y="1225"/>
                    <a:pt x="1303" y="1237"/>
                  </a:cubicBezTo>
                  <a:cubicBezTo>
                    <a:pt x="1303" y="1237"/>
                    <a:pt x="972" y="1237"/>
                    <a:pt x="815" y="1083"/>
                  </a:cubicBezTo>
                  <a:cubicBezTo>
                    <a:pt x="815" y="1083"/>
                    <a:pt x="383" y="1184"/>
                    <a:pt x="200" y="953"/>
                  </a:cubicBezTo>
                  <a:cubicBezTo>
                    <a:pt x="200" y="953"/>
                    <a:pt x="0" y="685"/>
                    <a:pt x="374" y="611"/>
                  </a:cubicBezTo>
                  <a:close/>
                </a:path>
              </a:pathLst>
            </a:custGeom>
            <a:solidFill>
              <a:schemeClr val="bg1">
                <a:lumMod val="85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13"/>
            <p:cNvSpPr>
              <a:spLocks/>
            </p:cNvSpPr>
            <p:nvPr/>
          </p:nvSpPr>
          <p:spPr bwMode="auto">
            <a:xfrm>
              <a:off x="8857444" y="3517629"/>
              <a:ext cx="504941" cy="687332"/>
            </a:xfrm>
            <a:custGeom>
              <a:avLst/>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Freeform 14"/>
            <p:cNvSpPr>
              <a:spLocks/>
            </p:cNvSpPr>
            <p:nvPr/>
          </p:nvSpPr>
          <p:spPr bwMode="auto">
            <a:xfrm>
              <a:off x="9401556" y="3502939"/>
              <a:ext cx="503105" cy="687332"/>
            </a:xfrm>
            <a:custGeom>
              <a:avLst/>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 name="Freeform 15"/>
            <p:cNvSpPr>
              <a:spLocks/>
            </p:cNvSpPr>
            <p:nvPr/>
          </p:nvSpPr>
          <p:spPr bwMode="auto">
            <a:xfrm>
              <a:off x="8851323" y="3529258"/>
              <a:ext cx="504941" cy="687332"/>
            </a:xfrm>
            <a:custGeom>
              <a:avLst/>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16"/>
            <p:cNvSpPr>
              <a:spLocks/>
            </p:cNvSpPr>
            <p:nvPr/>
          </p:nvSpPr>
          <p:spPr bwMode="auto">
            <a:xfrm>
              <a:off x="9395436" y="3514568"/>
              <a:ext cx="503717" cy="687332"/>
            </a:xfrm>
            <a:custGeom>
              <a:avLst/>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Freeform 17"/>
            <p:cNvSpPr>
              <a:spLocks/>
            </p:cNvSpPr>
            <p:nvPr/>
          </p:nvSpPr>
          <p:spPr bwMode="auto">
            <a:xfrm>
              <a:off x="6849920" y="2178463"/>
              <a:ext cx="398445" cy="242984"/>
            </a:xfrm>
            <a:custGeom>
              <a:avLst/>
              <a:gdLst>
                <a:gd name="T0" fmla="*/ 0 w 651"/>
                <a:gd name="T1" fmla="*/ 2 h 397"/>
                <a:gd name="T2" fmla="*/ 3 w 651"/>
                <a:gd name="T3" fmla="*/ 390 h 397"/>
                <a:gd name="T4" fmla="*/ 644 w 651"/>
                <a:gd name="T5" fmla="*/ 397 h 397"/>
                <a:gd name="T6" fmla="*/ 651 w 651"/>
                <a:gd name="T7" fmla="*/ 0 h 397"/>
                <a:gd name="T8" fmla="*/ 0 w 651"/>
                <a:gd name="T9" fmla="*/ 2 h 397"/>
              </a:gdLst>
              <a:ahLst/>
              <a:cxnLst>
                <a:cxn ang="0">
                  <a:pos x="T0" y="T1"/>
                </a:cxn>
                <a:cxn ang="0">
                  <a:pos x="T2" y="T3"/>
                </a:cxn>
                <a:cxn ang="0">
                  <a:pos x="T4" y="T5"/>
                </a:cxn>
                <a:cxn ang="0">
                  <a:pos x="T6" y="T7"/>
                </a:cxn>
                <a:cxn ang="0">
                  <a:pos x="T8" y="T9"/>
                </a:cxn>
              </a:cxnLst>
              <a:rect l="0" t="0" r="r" b="b"/>
              <a:pathLst>
                <a:path w="651" h="397">
                  <a:moveTo>
                    <a:pt x="0" y="2"/>
                  </a:moveTo>
                  <a:lnTo>
                    <a:pt x="3" y="390"/>
                  </a:lnTo>
                  <a:lnTo>
                    <a:pt x="644" y="397"/>
                  </a:lnTo>
                  <a:lnTo>
                    <a:pt x="651" y="0"/>
                  </a:lnTo>
                  <a:lnTo>
                    <a:pt x="0" y="2"/>
                  </a:ln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Freeform 18"/>
            <p:cNvSpPr>
              <a:spLocks/>
            </p:cNvSpPr>
            <p:nvPr/>
          </p:nvSpPr>
          <p:spPr bwMode="auto">
            <a:xfrm>
              <a:off x="6799731" y="2458170"/>
              <a:ext cx="509226" cy="85075"/>
            </a:xfrm>
            <a:custGeom>
              <a:avLst/>
              <a:gdLst>
                <a:gd name="T0" fmla="*/ 0 w 832"/>
                <a:gd name="T1" fmla="*/ 139 h 139"/>
                <a:gd name="T2" fmla="*/ 832 w 832"/>
                <a:gd name="T3" fmla="*/ 137 h 139"/>
                <a:gd name="T4" fmla="*/ 737 w 832"/>
                <a:gd name="T5" fmla="*/ 0 h 139"/>
                <a:gd name="T6" fmla="*/ 82 w 832"/>
                <a:gd name="T7" fmla="*/ 4 h 139"/>
                <a:gd name="T8" fmla="*/ 0 w 832"/>
                <a:gd name="T9" fmla="*/ 139 h 139"/>
              </a:gdLst>
              <a:ahLst/>
              <a:cxnLst>
                <a:cxn ang="0">
                  <a:pos x="T0" y="T1"/>
                </a:cxn>
                <a:cxn ang="0">
                  <a:pos x="T2" y="T3"/>
                </a:cxn>
                <a:cxn ang="0">
                  <a:pos x="T4" y="T5"/>
                </a:cxn>
                <a:cxn ang="0">
                  <a:pos x="T6" y="T7"/>
                </a:cxn>
                <a:cxn ang="0">
                  <a:pos x="T8" y="T9"/>
                </a:cxn>
              </a:cxnLst>
              <a:rect l="0" t="0" r="r" b="b"/>
              <a:pathLst>
                <a:path w="832" h="139">
                  <a:moveTo>
                    <a:pt x="0" y="139"/>
                  </a:moveTo>
                  <a:lnTo>
                    <a:pt x="832" y="137"/>
                  </a:lnTo>
                  <a:lnTo>
                    <a:pt x="737" y="0"/>
                  </a:lnTo>
                  <a:lnTo>
                    <a:pt x="82" y="4"/>
                  </a:lnTo>
                  <a:lnTo>
                    <a:pt x="0" y="139"/>
                  </a:ln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19"/>
            <p:cNvSpPr>
              <a:spLocks noEditPoints="1"/>
            </p:cNvSpPr>
            <p:nvPr/>
          </p:nvSpPr>
          <p:spPr bwMode="auto">
            <a:xfrm>
              <a:off x="6829722" y="2162550"/>
              <a:ext cx="438840" cy="274810"/>
            </a:xfrm>
            <a:custGeom>
              <a:avLst/>
              <a:gdLst>
                <a:gd name="T0" fmla="*/ 288 w 303"/>
                <a:gd name="T1" fmla="*/ 0 h 190"/>
                <a:gd name="T2" fmla="*/ 15 w 303"/>
                <a:gd name="T3" fmla="*/ 0 h 190"/>
                <a:gd name="T4" fmla="*/ 0 w 303"/>
                <a:gd name="T5" fmla="*/ 16 h 190"/>
                <a:gd name="T6" fmla="*/ 0 w 303"/>
                <a:gd name="T7" fmla="*/ 174 h 190"/>
                <a:gd name="T8" fmla="*/ 15 w 303"/>
                <a:gd name="T9" fmla="*/ 190 h 190"/>
                <a:gd name="T10" fmla="*/ 288 w 303"/>
                <a:gd name="T11" fmla="*/ 190 h 190"/>
                <a:gd name="T12" fmla="*/ 303 w 303"/>
                <a:gd name="T13" fmla="*/ 174 h 190"/>
                <a:gd name="T14" fmla="*/ 303 w 303"/>
                <a:gd name="T15" fmla="*/ 16 h 190"/>
                <a:gd name="T16" fmla="*/ 288 w 303"/>
                <a:gd name="T17" fmla="*/ 0 h 190"/>
                <a:gd name="T18" fmla="*/ 279 w 303"/>
                <a:gd name="T19" fmla="*/ 168 h 190"/>
                <a:gd name="T20" fmla="*/ 23 w 303"/>
                <a:gd name="T21" fmla="*/ 168 h 190"/>
                <a:gd name="T22" fmla="*/ 23 w 303"/>
                <a:gd name="T23" fmla="*/ 20 h 190"/>
                <a:gd name="T24" fmla="*/ 279 w 303"/>
                <a:gd name="T25" fmla="*/ 20 h 190"/>
                <a:gd name="T26" fmla="*/ 279 w 303"/>
                <a:gd name="T27" fmla="*/ 16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 h="190">
                  <a:moveTo>
                    <a:pt x="288" y="0"/>
                  </a:moveTo>
                  <a:cubicBezTo>
                    <a:pt x="15" y="0"/>
                    <a:pt x="15" y="0"/>
                    <a:pt x="15" y="0"/>
                  </a:cubicBezTo>
                  <a:cubicBezTo>
                    <a:pt x="7" y="0"/>
                    <a:pt x="0" y="7"/>
                    <a:pt x="0" y="16"/>
                  </a:cubicBezTo>
                  <a:cubicBezTo>
                    <a:pt x="0" y="174"/>
                    <a:pt x="0" y="174"/>
                    <a:pt x="0" y="174"/>
                  </a:cubicBezTo>
                  <a:cubicBezTo>
                    <a:pt x="0" y="183"/>
                    <a:pt x="7" y="190"/>
                    <a:pt x="15" y="190"/>
                  </a:cubicBezTo>
                  <a:cubicBezTo>
                    <a:pt x="288" y="190"/>
                    <a:pt x="288" y="190"/>
                    <a:pt x="288" y="190"/>
                  </a:cubicBezTo>
                  <a:cubicBezTo>
                    <a:pt x="296" y="190"/>
                    <a:pt x="303" y="183"/>
                    <a:pt x="303" y="174"/>
                  </a:cubicBezTo>
                  <a:cubicBezTo>
                    <a:pt x="303" y="16"/>
                    <a:pt x="303" y="16"/>
                    <a:pt x="303" y="16"/>
                  </a:cubicBezTo>
                  <a:cubicBezTo>
                    <a:pt x="303" y="7"/>
                    <a:pt x="296" y="0"/>
                    <a:pt x="288" y="0"/>
                  </a:cubicBezTo>
                  <a:close/>
                  <a:moveTo>
                    <a:pt x="279" y="168"/>
                  </a:moveTo>
                  <a:cubicBezTo>
                    <a:pt x="23" y="168"/>
                    <a:pt x="23" y="168"/>
                    <a:pt x="23" y="168"/>
                  </a:cubicBezTo>
                  <a:cubicBezTo>
                    <a:pt x="23" y="20"/>
                    <a:pt x="23" y="20"/>
                    <a:pt x="23" y="20"/>
                  </a:cubicBezTo>
                  <a:cubicBezTo>
                    <a:pt x="279" y="20"/>
                    <a:pt x="279" y="20"/>
                    <a:pt x="279" y="20"/>
                  </a:cubicBezTo>
                  <a:lnTo>
                    <a:pt x="279" y="168"/>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Freeform 20"/>
            <p:cNvSpPr>
              <a:spLocks noEditPoints="1"/>
            </p:cNvSpPr>
            <p:nvPr/>
          </p:nvSpPr>
          <p:spPr bwMode="auto">
            <a:xfrm>
              <a:off x="6788102" y="2450825"/>
              <a:ext cx="537992" cy="93644"/>
            </a:xfrm>
            <a:custGeom>
              <a:avLst/>
              <a:gdLst>
                <a:gd name="T0" fmla="*/ 370 w 372"/>
                <a:gd name="T1" fmla="*/ 65 h 65"/>
                <a:gd name="T2" fmla="*/ 371 w 372"/>
                <a:gd name="T3" fmla="*/ 65 h 65"/>
                <a:gd name="T4" fmla="*/ 372 w 372"/>
                <a:gd name="T5" fmla="*/ 65 h 65"/>
                <a:gd name="T6" fmla="*/ 327 w 372"/>
                <a:gd name="T7" fmla="*/ 0 h 65"/>
                <a:gd name="T8" fmla="*/ 34 w 372"/>
                <a:gd name="T9" fmla="*/ 0 h 65"/>
                <a:gd name="T10" fmla="*/ 0 w 372"/>
                <a:gd name="T11" fmla="*/ 65 h 65"/>
                <a:gd name="T12" fmla="*/ 1 w 372"/>
                <a:gd name="T13" fmla="*/ 65 h 65"/>
                <a:gd name="T14" fmla="*/ 2 w 372"/>
                <a:gd name="T15" fmla="*/ 65 h 65"/>
                <a:gd name="T16" fmla="*/ 370 w 372"/>
                <a:gd name="T17" fmla="*/ 65 h 65"/>
                <a:gd name="T18" fmla="*/ 146 w 372"/>
                <a:gd name="T19" fmla="*/ 57 h 65"/>
                <a:gd name="T20" fmla="*/ 151 w 372"/>
                <a:gd name="T21" fmla="*/ 48 h 65"/>
                <a:gd name="T22" fmla="*/ 217 w 372"/>
                <a:gd name="T23" fmla="*/ 49 h 65"/>
                <a:gd name="T24" fmla="*/ 223 w 372"/>
                <a:gd name="T25" fmla="*/ 57 h 65"/>
                <a:gd name="T26" fmla="*/ 146 w 372"/>
                <a:gd name="T27" fmla="*/ 57 h 65"/>
                <a:gd name="T28" fmla="*/ 50 w 372"/>
                <a:gd name="T29" fmla="*/ 9 h 65"/>
                <a:gd name="T30" fmla="*/ 309 w 372"/>
                <a:gd name="T31" fmla="*/ 9 h 65"/>
                <a:gd name="T32" fmla="*/ 332 w 372"/>
                <a:gd name="T33" fmla="*/ 41 h 65"/>
                <a:gd name="T34" fmla="*/ 34 w 372"/>
                <a:gd name="T35" fmla="*/ 41 h 65"/>
                <a:gd name="T36" fmla="*/ 50 w 372"/>
                <a:gd name="T37"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2" h="65">
                  <a:moveTo>
                    <a:pt x="370" y="65"/>
                  </a:moveTo>
                  <a:cubicBezTo>
                    <a:pt x="370" y="65"/>
                    <a:pt x="370" y="65"/>
                    <a:pt x="371" y="65"/>
                  </a:cubicBezTo>
                  <a:cubicBezTo>
                    <a:pt x="372" y="65"/>
                    <a:pt x="372" y="65"/>
                    <a:pt x="372" y="65"/>
                  </a:cubicBezTo>
                  <a:cubicBezTo>
                    <a:pt x="327" y="0"/>
                    <a:pt x="327" y="0"/>
                    <a:pt x="327" y="0"/>
                  </a:cubicBezTo>
                  <a:cubicBezTo>
                    <a:pt x="34" y="0"/>
                    <a:pt x="34" y="0"/>
                    <a:pt x="34" y="0"/>
                  </a:cubicBezTo>
                  <a:cubicBezTo>
                    <a:pt x="0" y="65"/>
                    <a:pt x="0" y="65"/>
                    <a:pt x="0" y="65"/>
                  </a:cubicBezTo>
                  <a:cubicBezTo>
                    <a:pt x="1" y="65"/>
                    <a:pt x="1" y="65"/>
                    <a:pt x="1" y="65"/>
                  </a:cubicBezTo>
                  <a:cubicBezTo>
                    <a:pt x="1" y="65"/>
                    <a:pt x="2" y="65"/>
                    <a:pt x="2" y="65"/>
                  </a:cubicBezTo>
                  <a:lnTo>
                    <a:pt x="370" y="65"/>
                  </a:lnTo>
                  <a:close/>
                  <a:moveTo>
                    <a:pt x="146" y="57"/>
                  </a:moveTo>
                  <a:cubicBezTo>
                    <a:pt x="151" y="48"/>
                    <a:pt x="151" y="48"/>
                    <a:pt x="151" y="48"/>
                  </a:cubicBezTo>
                  <a:cubicBezTo>
                    <a:pt x="217" y="49"/>
                    <a:pt x="217" y="49"/>
                    <a:pt x="217" y="49"/>
                  </a:cubicBezTo>
                  <a:cubicBezTo>
                    <a:pt x="223" y="57"/>
                    <a:pt x="223" y="57"/>
                    <a:pt x="223" y="57"/>
                  </a:cubicBezTo>
                  <a:lnTo>
                    <a:pt x="146" y="57"/>
                  </a:lnTo>
                  <a:close/>
                  <a:moveTo>
                    <a:pt x="50" y="9"/>
                  </a:moveTo>
                  <a:cubicBezTo>
                    <a:pt x="309" y="9"/>
                    <a:pt x="309" y="9"/>
                    <a:pt x="309" y="9"/>
                  </a:cubicBezTo>
                  <a:cubicBezTo>
                    <a:pt x="332" y="41"/>
                    <a:pt x="332" y="41"/>
                    <a:pt x="332" y="41"/>
                  </a:cubicBezTo>
                  <a:cubicBezTo>
                    <a:pt x="34" y="41"/>
                    <a:pt x="34" y="41"/>
                    <a:pt x="34" y="41"/>
                  </a:cubicBezTo>
                  <a:lnTo>
                    <a:pt x="50" y="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21"/>
            <p:cNvSpPr>
              <a:spLocks/>
            </p:cNvSpPr>
            <p:nvPr/>
          </p:nvSpPr>
          <p:spPr bwMode="auto">
            <a:xfrm>
              <a:off x="6785042" y="2557934"/>
              <a:ext cx="544112" cy="25706"/>
            </a:xfrm>
            <a:custGeom>
              <a:avLst/>
              <a:gdLst>
                <a:gd name="T0" fmla="*/ 373 w 376"/>
                <a:gd name="T1" fmla="*/ 0 h 18"/>
                <a:gd name="T2" fmla="*/ 3 w 376"/>
                <a:gd name="T3" fmla="*/ 0 h 18"/>
                <a:gd name="T4" fmla="*/ 0 w 376"/>
                <a:gd name="T5" fmla="*/ 9 h 18"/>
                <a:gd name="T6" fmla="*/ 4 w 376"/>
                <a:gd name="T7" fmla="*/ 18 h 18"/>
                <a:gd name="T8" fmla="*/ 372 w 376"/>
                <a:gd name="T9" fmla="*/ 18 h 18"/>
                <a:gd name="T10" fmla="*/ 376 w 376"/>
                <a:gd name="T11" fmla="*/ 9 h 18"/>
                <a:gd name="T12" fmla="*/ 373 w 37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76" h="18">
                  <a:moveTo>
                    <a:pt x="373" y="0"/>
                  </a:moveTo>
                  <a:cubicBezTo>
                    <a:pt x="3" y="0"/>
                    <a:pt x="3" y="0"/>
                    <a:pt x="3" y="0"/>
                  </a:cubicBezTo>
                  <a:cubicBezTo>
                    <a:pt x="1" y="1"/>
                    <a:pt x="0" y="5"/>
                    <a:pt x="0" y="9"/>
                  </a:cubicBezTo>
                  <a:cubicBezTo>
                    <a:pt x="0" y="14"/>
                    <a:pt x="2" y="18"/>
                    <a:pt x="4" y="18"/>
                  </a:cubicBezTo>
                  <a:cubicBezTo>
                    <a:pt x="372" y="18"/>
                    <a:pt x="372" y="18"/>
                    <a:pt x="372" y="18"/>
                  </a:cubicBezTo>
                  <a:cubicBezTo>
                    <a:pt x="374" y="18"/>
                    <a:pt x="376" y="14"/>
                    <a:pt x="376" y="9"/>
                  </a:cubicBezTo>
                  <a:cubicBezTo>
                    <a:pt x="376" y="5"/>
                    <a:pt x="375" y="1"/>
                    <a:pt x="373" y="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22"/>
            <p:cNvSpPr>
              <a:spLocks noEditPoints="1"/>
            </p:cNvSpPr>
            <p:nvPr/>
          </p:nvSpPr>
          <p:spPr bwMode="auto">
            <a:xfrm>
              <a:off x="6622849" y="1942824"/>
              <a:ext cx="868499" cy="868499"/>
            </a:xfrm>
            <a:custGeom>
              <a:avLst/>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4" y="18"/>
                    <a:pt x="18" y="145"/>
                    <a:pt x="18" y="300"/>
                  </a:cubicBezTo>
                  <a:cubicBezTo>
                    <a:pt x="18" y="455"/>
                    <a:pt x="144" y="582"/>
                    <a:pt x="300" y="582"/>
                  </a:cubicBezTo>
                  <a:cubicBezTo>
                    <a:pt x="455" y="582"/>
                    <a:pt x="582" y="455"/>
                    <a:pt x="582" y="300"/>
                  </a:cubicBezTo>
                  <a:cubicBezTo>
                    <a:pt x="582" y="145"/>
                    <a:pt x="455" y="18"/>
                    <a:pt x="300"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23"/>
            <p:cNvSpPr>
              <a:spLocks/>
            </p:cNvSpPr>
            <p:nvPr/>
          </p:nvSpPr>
          <p:spPr bwMode="auto">
            <a:xfrm>
              <a:off x="6535938" y="3469889"/>
              <a:ext cx="308473" cy="503717"/>
            </a:xfrm>
            <a:custGeom>
              <a:avLst/>
              <a:gdLst>
                <a:gd name="T0" fmla="*/ 0 w 504"/>
                <a:gd name="T1" fmla="*/ 723 h 823"/>
                <a:gd name="T2" fmla="*/ 45 w 504"/>
                <a:gd name="T3" fmla="*/ 0 h 823"/>
                <a:gd name="T4" fmla="*/ 504 w 504"/>
                <a:gd name="T5" fmla="*/ 7 h 823"/>
                <a:gd name="T6" fmla="*/ 492 w 504"/>
                <a:gd name="T7" fmla="*/ 811 h 823"/>
                <a:gd name="T8" fmla="*/ 166 w 504"/>
                <a:gd name="T9" fmla="*/ 823 h 823"/>
                <a:gd name="T10" fmla="*/ 0 w 504"/>
                <a:gd name="T11" fmla="*/ 723 h 823"/>
              </a:gdLst>
              <a:ahLst/>
              <a:cxnLst>
                <a:cxn ang="0">
                  <a:pos x="T0" y="T1"/>
                </a:cxn>
                <a:cxn ang="0">
                  <a:pos x="T2" y="T3"/>
                </a:cxn>
                <a:cxn ang="0">
                  <a:pos x="T4" y="T5"/>
                </a:cxn>
                <a:cxn ang="0">
                  <a:pos x="T6" y="T7"/>
                </a:cxn>
                <a:cxn ang="0">
                  <a:pos x="T8" y="T9"/>
                </a:cxn>
                <a:cxn ang="0">
                  <a:pos x="T10" y="T11"/>
                </a:cxn>
              </a:cxnLst>
              <a:rect l="0" t="0" r="r" b="b"/>
              <a:pathLst>
                <a:path w="504" h="823">
                  <a:moveTo>
                    <a:pt x="0" y="723"/>
                  </a:moveTo>
                  <a:lnTo>
                    <a:pt x="45" y="0"/>
                  </a:lnTo>
                  <a:lnTo>
                    <a:pt x="504" y="7"/>
                  </a:lnTo>
                  <a:lnTo>
                    <a:pt x="492" y="811"/>
                  </a:lnTo>
                  <a:lnTo>
                    <a:pt x="166" y="823"/>
                  </a:lnTo>
                  <a:lnTo>
                    <a:pt x="0" y="723"/>
                  </a:lnTo>
                  <a:close/>
                </a:path>
              </a:pathLst>
            </a:custGeom>
            <a:solidFill>
              <a:schemeClr val="accent2">
                <a:lumMod val="60000"/>
                <a:lumOff val="4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Freeform 24"/>
            <p:cNvSpPr>
              <a:spLocks noEditPoints="1"/>
            </p:cNvSpPr>
            <p:nvPr/>
          </p:nvSpPr>
          <p:spPr bwMode="auto">
            <a:xfrm>
              <a:off x="6521861" y="3439286"/>
              <a:ext cx="361722" cy="568594"/>
            </a:xfrm>
            <a:custGeom>
              <a:avLst/>
              <a:gdLst>
                <a:gd name="T0" fmla="*/ 203 w 250"/>
                <a:gd name="T1" fmla="*/ 0 h 393"/>
                <a:gd name="T2" fmla="*/ 47 w 250"/>
                <a:gd name="T3" fmla="*/ 0 h 393"/>
                <a:gd name="T4" fmla="*/ 0 w 250"/>
                <a:gd name="T5" fmla="*/ 47 h 393"/>
                <a:gd name="T6" fmla="*/ 0 w 250"/>
                <a:gd name="T7" fmla="*/ 346 h 393"/>
                <a:gd name="T8" fmla="*/ 47 w 250"/>
                <a:gd name="T9" fmla="*/ 393 h 393"/>
                <a:gd name="T10" fmla="*/ 203 w 250"/>
                <a:gd name="T11" fmla="*/ 393 h 393"/>
                <a:gd name="T12" fmla="*/ 250 w 250"/>
                <a:gd name="T13" fmla="*/ 346 h 393"/>
                <a:gd name="T14" fmla="*/ 250 w 250"/>
                <a:gd name="T15" fmla="*/ 47 h 393"/>
                <a:gd name="T16" fmla="*/ 203 w 250"/>
                <a:gd name="T17" fmla="*/ 0 h 393"/>
                <a:gd name="T18" fmla="*/ 100 w 250"/>
                <a:gd name="T19" fmla="*/ 51 h 393"/>
                <a:gd name="T20" fmla="*/ 164 w 250"/>
                <a:gd name="T21" fmla="*/ 51 h 393"/>
                <a:gd name="T22" fmla="*/ 170 w 250"/>
                <a:gd name="T23" fmla="*/ 56 h 393"/>
                <a:gd name="T24" fmla="*/ 164 w 250"/>
                <a:gd name="T25" fmla="*/ 62 h 393"/>
                <a:gd name="T26" fmla="*/ 100 w 250"/>
                <a:gd name="T27" fmla="*/ 62 h 393"/>
                <a:gd name="T28" fmla="*/ 94 w 250"/>
                <a:gd name="T29" fmla="*/ 56 h 393"/>
                <a:gd name="T30" fmla="*/ 100 w 250"/>
                <a:gd name="T31" fmla="*/ 51 h 393"/>
                <a:gd name="T32" fmla="*/ 41 w 250"/>
                <a:gd name="T33" fmla="*/ 47 h 393"/>
                <a:gd name="T34" fmla="*/ 50 w 250"/>
                <a:gd name="T35" fmla="*/ 37 h 393"/>
                <a:gd name="T36" fmla="*/ 60 w 250"/>
                <a:gd name="T37" fmla="*/ 47 h 393"/>
                <a:gd name="T38" fmla="*/ 50 w 250"/>
                <a:gd name="T39" fmla="*/ 56 h 393"/>
                <a:gd name="T40" fmla="*/ 41 w 250"/>
                <a:gd name="T41" fmla="*/ 47 h 393"/>
                <a:gd name="T42" fmla="*/ 152 w 250"/>
                <a:gd name="T43" fmla="*/ 347 h 393"/>
                <a:gd name="T44" fmla="*/ 112 w 250"/>
                <a:gd name="T45" fmla="*/ 347 h 393"/>
                <a:gd name="T46" fmla="*/ 109 w 250"/>
                <a:gd name="T47" fmla="*/ 344 h 393"/>
                <a:gd name="T48" fmla="*/ 112 w 250"/>
                <a:gd name="T49" fmla="*/ 340 h 393"/>
                <a:gd name="T50" fmla="*/ 152 w 250"/>
                <a:gd name="T51" fmla="*/ 340 h 393"/>
                <a:gd name="T52" fmla="*/ 155 w 250"/>
                <a:gd name="T53" fmla="*/ 344 h 393"/>
                <a:gd name="T54" fmla="*/ 152 w 250"/>
                <a:gd name="T55" fmla="*/ 347 h 393"/>
                <a:gd name="T56" fmla="*/ 205 w 250"/>
                <a:gd name="T57" fmla="*/ 307 h 393"/>
                <a:gd name="T58" fmla="*/ 53 w 250"/>
                <a:gd name="T59" fmla="*/ 307 h 393"/>
                <a:gd name="T60" fmla="*/ 53 w 250"/>
                <a:gd name="T61" fmla="*/ 85 h 393"/>
                <a:gd name="T62" fmla="*/ 205 w 250"/>
                <a:gd name="T63" fmla="*/ 85 h 393"/>
                <a:gd name="T64" fmla="*/ 205 w 250"/>
                <a:gd name="T65" fmla="*/ 30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393">
                  <a:moveTo>
                    <a:pt x="203" y="0"/>
                  </a:moveTo>
                  <a:cubicBezTo>
                    <a:pt x="47" y="0"/>
                    <a:pt x="47" y="0"/>
                    <a:pt x="47" y="0"/>
                  </a:cubicBezTo>
                  <a:cubicBezTo>
                    <a:pt x="21" y="0"/>
                    <a:pt x="0" y="21"/>
                    <a:pt x="0" y="47"/>
                  </a:cubicBezTo>
                  <a:cubicBezTo>
                    <a:pt x="0" y="346"/>
                    <a:pt x="0" y="346"/>
                    <a:pt x="0" y="346"/>
                  </a:cubicBezTo>
                  <a:cubicBezTo>
                    <a:pt x="0" y="372"/>
                    <a:pt x="21" y="393"/>
                    <a:pt x="47" y="393"/>
                  </a:cubicBezTo>
                  <a:cubicBezTo>
                    <a:pt x="203" y="393"/>
                    <a:pt x="203" y="393"/>
                    <a:pt x="203" y="393"/>
                  </a:cubicBezTo>
                  <a:cubicBezTo>
                    <a:pt x="229" y="393"/>
                    <a:pt x="250" y="372"/>
                    <a:pt x="250" y="346"/>
                  </a:cubicBezTo>
                  <a:cubicBezTo>
                    <a:pt x="250" y="47"/>
                    <a:pt x="250" y="47"/>
                    <a:pt x="250" y="47"/>
                  </a:cubicBezTo>
                  <a:cubicBezTo>
                    <a:pt x="250" y="21"/>
                    <a:pt x="229" y="0"/>
                    <a:pt x="203" y="0"/>
                  </a:cubicBezTo>
                  <a:close/>
                  <a:moveTo>
                    <a:pt x="100" y="51"/>
                  </a:moveTo>
                  <a:cubicBezTo>
                    <a:pt x="164" y="51"/>
                    <a:pt x="164" y="51"/>
                    <a:pt x="164" y="51"/>
                  </a:cubicBezTo>
                  <a:cubicBezTo>
                    <a:pt x="167" y="51"/>
                    <a:pt x="170" y="54"/>
                    <a:pt x="170" y="56"/>
                  </a:cubicBezTo>
                  <a:cubicBezTo>
                    <a:pt x="170" y="59"/>
                    <a:pt x="167" y="62"/>
                    <a:pt x="164" y="62"/>
                  </a:cubicBezTo>
                  <a:cubicBezTo>
                    <a:pt x="100" y="62"/>
                    <a:pt x="100" y="62"/>
                    <a:pt x="100" y="62"/>
                  </a:cubicBezTo>
                  <a:cubicBezTo>
                    <a:pt x="97" y="62"/>
                    <a:pt x="94" y="59"/>
                    <a:pt x="94" y="56"/>
                  </a:cubicBezTo>
                  <a:cubicBezTo>
                    <a:pt x="94" y="54"/>
                    <a:pt x="97" y="51"/>
                    <a:pt x="100" y="51"/>
                  </a:cubicBezTo>
                  <a:close/>
                  <a:moveTo>
                    <a:pt x="41" y="47"/>
                  </a:moveTo>
                  <a:cubicBezTo>
                    <a:pt x="41" y="42"/>
                    <a:pt x="45" y="37"/>
                    <a:pt x="50" y="37"/>
                  </a:cubicBezTo>
                  <a:cubicBezTo>
                    <a:pt x="55" y="37"/>
                    <a:pt x="60" y="42"/>
                    <a:pt x="60" y="47"/>
                  </a:cubicBezTo>
                  <a:cubicBezTo>
                    <a:pt x="60" y="52"/>
                    <a:pt x="55" y="56"/>
                    <a:pt x="50" y="56"/>
                  </a:cubicBezTo>
                  <a:cubicBezTo>
                    <a:pt x="45" y="56"/>
                    <a:pt x="41" y="52"/>
                    <a:pt x="41" y="47"/>
                  </a:cubicBezTo>
                  <a:close/>
                  <a:moveTo>
                    <a:pt x="152" y="347"/>
                  </a:moveTo>
                  <a:cubicBezTo>
                    <a:pt x="112" y="347"/>
                    <a:pt x="112" y="347"/>
                    <a:pt x="112" y="347"/>
                  </a:cubicBezTo>
                  <a:cubicBezTo>
                    <a:pt x="110" y="347"/>
                    <a:pt x="109" y="346"/>
                    <a:pt x="109" y="344"/>
                  </a:cubicBezTo>
                  <a:cubicBezTo>
                    <a:pt x="109" y="342"/>
                    <a:pt x="110" y="340"/>
                    <a:pt x="112" y="340"/>
                  </a:cubicBezTo>
                  <a:cubicBezTo>
                    <a:pt x="152" y="340"/>
                    <a:pt x="152" y="340"/>
                    <a:pt x="152" y="340"/>
                  </a:cubicBezTo>
                  <a:cubicBezTo>
                    <a:pt x="154" y="340"/>
                    <a:pt x="155" y="342"/>
                    <a:pt x="155" y="344"/>
                  </a:cubicBezTo>
                  <a:cubicBezTo>
                    <a:pt x="155" y="346"/>
                    <a:pt x="154" y="347"/>
                    <a:pt x="152" y="347"/>
                  </a:cubicBezTo>
                  <a:close/>
                  <a:moveTo>
                    <a:pt x="205" y="307"/>
                  </a:moveTo>
                  <a:cubicBezTo>
                    <a:pt x="53" y="307"/>
                    <a:pt x="53" y="307"/>
                    <a:pt x="53" y="307"/>
                  </a:cubicBezTo>
                  <a:cubicBezTo>
                    <a:pt x="53" y="85"/>
                    <a:pt x="53" y="85"/>
                    <a:pt x="53" y="85"/>
                  </a:cubicBezTo>
                  <a:cubicBezTo>
                    <a:pt x="205" y="85"/>
                    <a:pt x="205" y="85"/>
                    <a:pt x="205" y="85"/>
                  </a:cubicBezTo>
                  <a:lnTo>
                    <a:pt x="205" y="307"/>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25"/>
            <p:cNvSpPr>
              <a:spLocks noEditPoints="1"/>
            </p:cNvSpPr>
            <p:nvPr/>
          </p:nvSpPr>
          <p:spPr bwMode="auto">
            <a:xfrm>
              <a:off x="6268472" y="3303411"/>
              <a:ext cx="868499" cy="868499"/>
            </a:xfrm>
            <a:custGeom>
              <a:avLst/>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5" y="18"/>
                    <a:pt x="18" y="145"/>
                    <a:pt x="18" y="300"/>
                  </a:cubicBezTo>
                  <a:cubicBezTo>
                    <a:pt x="18" y="455"/>
                    <a:pt x="145" y="582"/>
                    <a:pt x="300" y="582"/>
                  </a:cubicBezTo>
                  <a:cubicBezTo>
                    <a:pt x="455" y="582"/>
                    <a:pt x="582" y="455"/>
                    <a:pt x="582" y="300"/>
                  </a:cubicBezTo>
                  <a:cubicBezTo>
                    <a:pt x="582" y="145"/>
                    <a:pt x="455" y="18"/>
                    <a:pt x="300" y="18"/>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Rectangle 26"/>
            <p:cNvSpPr>
              <a:spLocks noChangeArrowheads="1"/>
            </p:cNvSpPr>
            <p:nvPr/>
          </p:nvSpPr>
          <p:spPr bwMode="auto">
            <a:xfrm>
              <a:off x="6439234" y="4957782"/>
              <a:ext cx="253389" cy="178107"/>
            </a:xfrm>
            <a:prstGeom prst="rect">
              <a:avLst/>
            </a:prstGeom>
            <a:solidFill>
              <a:schemeClr val="accent3">
                <a:lumMod val="60000"/>
                <a:lumOff val="4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Freeform 27"/>
            <p:cNvSpPr>
              <a:spLocks noEditPoints="1"/>
            </p:cNvSpPr>
            <p:nvPr/>
          </p:nvSpPr>
          <p:spPr bwMode="auto">
            <a:xfrm>
              <a:off x="6428829" y="4949214"/>
              <a:ext cx="272362" cy="222786"/>
            </a:xfrm>
            <a:custGeom>
              <a:avLst/>
              <a:gdLst>
                <a:gd name="T0" fmla="*/ 174 w 188"/>
                <a:gd name="T1" fmla="*/ 0 h 154"/>
                <a:gd name="T2" fmla="*/ 14 w 188"/>
                <a:gd name="T3" fmla="*/ 0 h 154"/>
                <a:gd name="T4" fmla="*/ 0 w 188"/>
                <a:gd name="T5" fmla="*/ 14 h 154"/>
                <a:gd name="T6" fmla="*/ 0 w 188"/>
                <a:gd name="T7" fmla="*/ 123 h 154"/>
                <a:gd name="T8" fmla="*/ 14 w 188"/>
                <a:gd name="T9" fmla="*/ 137 h 154"/>
                <a:gd name="T10" fmla="*/ 77 w 188"/>
                <a:gd name="T11" fmla="*/ 137 h 154"/>
                <a:gd name="T12" fmla="*/ 77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9 w 188"/>
                <a:gd name="T27" fmla="*/ 147 h 154"/>
                <a:gd name="T28" fmla="*/ 119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1 w 188"/>
                <a:gd name="T45" fmla="*/ 113 h 154"/>
                <a:gd name="T46" fmla="*/ 11 w 188"/>
                <a:gd name="T47" fmla="*/ 21 h 154"/>
                <a:gd name="T48" fmla="*/ 23 w 188"/>
                <a:gd name="T49" fmla="*/ 9 h 154"/>
                <a:gd name="T50" fmla="*/ 166 w 188"/>
                <a:gd name="T51" fmla="*/ 9 h 154"/>
                <a:gd name="T52" fmla="*/ 178 w 188"/>
                <a:gd name="T53" fmla="*/ 21 h 154"/>
                <a:gd name="T54" fmla="*/ 178 w 188"/>
                <a:gd name="T55" fmla="*/ 1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7" y="137"/>
                    <a:pt x="77" y="137"/>
                    <a:pt x="77" y="137"/>
                  </a:cubicBezTo>
                  <a:cubicBezTo>
                    <a:pt x="77" y="147"/>
                    <a:pt x="77" y="147"/>
                    <a:pt x="77"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9" y="147"/>
                    <a:pt x="119" y="147"/>
                    <a:pt x="119" y="147"/>
                  </a:cubicBezTo>
                  <a:cubicBezTo>
                    <a:pt x="119" y="137"/>
                    <a:pt x="119" y="137"/>
                    <a:pt x="119"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3" y="125"/>
                    <a:pt x="166" y="125"/>
                  </a:cubicBezTo>
                  <a:cubicBezTo>
                    <a:pt x="23" y="125"/>
                    <a:pt x="23" y="125"/>
                    <a:pt x="23" y="125"/>
                  </a:cubicBezTo>
                  <a:cubicBezTo>
                    <a:pt x="16" y="125"/>
                    <a:pt x="11" y="120"/>
                    <a:pt x="11" y="113"/>
                  </a:cubicBezTo>
                  <a:cubicBezTo>
                    <a:pt x="11" y="21"/>
                    <a:pt x="11" y="21"/>
                    <a:pt x="11" y="21"/>
                  </a:cubicBezTo>
                  <a:cubicBezTo>
                    <a:pt x="11" y="14"/>
                    <a:pt x="16" y="9"/>
                    <a:pt x="23" y="9"/>
                  </a:cubicBezTo>
                  <a:cubicBezTo>
                    <a:pt x="166" y="9"/>
                    <a:pt x="166" y="9"/>
                    <a:pt x="166" y="9"/>
                  </a:cubicBezTo>
                  <a:cubicBezTo>
                    <a:pt x="173" y="9"/>
                    <a:pt x="178" y="14"/>
                    <a:pt x="178" y="21"/>
                  </a:cubicBezTo>
                  <a:lnTo>
                    <a:pt x="178" y="113"/>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Rectangle 28"/>
            <p:cNvSpPr>
              <a:spLocks noChangeArrowheads="1"/>
            </p:cNvSpPr>
            <p:nvPr/>
          </p:nvSpPr>
          <p:spPr bwMode="auto">
            <a:xfrm>
              <a:off x="6769129" y="4957782"/>
              <a:ext cx="253389" cy="178107"/>
            </a:xfrm>
            <a:prstGeom prst="rect">
              <a:avLst/>
            </a:prstGeom>
            <a:solidFill>
              <a:schemeClr val="accent3">
                <a:lumMod val="60000"/>
                <a:lumOff val="4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Freeform 29"/>
            <p:cNvSpPr>
              <a:spLocks noEditPoints="1"/>
            </p:cNvSpPr>
            <p:nvPr/>
          </p:nvSpPr>
          <p:spPr bwMode="auto">
            <a:xfrm>
              <a:off x="6759336" y="4949214"/>
              <a:ext cx="271750" cy="222786"/>
            </a:xfrm>
            <a:custGeom>
              <a:avLst/>
              <a:gdLst>
                <a:gd name="T0" fmla="*/ 174 w 188"/>
                <a:gd name="T1" fmla="*/ 0 h 154"/>
                <a:gd name="T2" fmla="*/ 14 w 188"/>
                <a:gd name="T3" fmla="*/ 0 h 154"/>
                <a:gd name="T4" fmla="*/ 0 w 188"/>
                <a:gd name="T5" fmla="*/ 14 h 154"/>
                <a:gd name="T6" fmla="*/ 0 w 188"/>
                <a:gd name="T7" fmla="*/ 123 h 154"/>
                <a:gd name="T8" fmla="*/ 14 w 188"/>
                <a:gd name="T9" fmla="*/ 137 h 154"/>
                <a:gd name="T10" fmla="*/ 76 w 188"/>
                <a:gd name="T11" fmla="*/ 137 h 154"/>
                <a:gd name="T12" fmla="*/ 76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8 w 188"/>
                <a:gd name="T27" fmla="*/ 147 h 154"/>
                <a:gd name="T28" fmla="*/ 118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0 w 188"/>
                <a:gd name="T45" fmla="*/ 113 h 154"/>
                <a:gd name="T46" fmla="*/ 10 w 188"/>
                <a:gd name="T47" fmla="*/ 21 h 154"/>
                <a:gd name="T48" fmla="*/ 23 w 188"/>
                <a:gd name="T49" fmla="*/ 9 h 154"/>
                <a:gd name="T50" fmla="*/ 166 w 188"/>
                <a:gd name="T51" fmla="*/ 9 h 154"/>
                <a:gd name="T52" fmla="*/ 178 w 188"/>
                <a:gd name="T53" fmla="*/ 21 h 154"/>
                <a:gd name="T54" fmla="*/ 178 w 188"/>
                <a:gd name="T55" fmla="*/ 1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6" y="137"/>
                    <a:pt x="76" y="137"/>
                    <a:pt x="76" y="137"/>
                  </a:cubicBezTo>
                  <a:cubicBezTo>
                    <a:pt x="76" y="147"/>
                    <a:pt x="76" y="147"/>
                    <a:pt x="76"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8" y="147"/>
                    <a:pt x="118" y="147"/>
                    <a:pt x="118" y="147"/>
                  </a:cubicBezTo>
                  <a:cubicBezTo>
                    <a:pt x="118" y="137"/>
                    <a:pt x="118" y="137"/>
                    <a:pt x="118"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2" y="125"/>
                    <a:pt x="166" y="125"/>
                  </a:cubicBezTo>
                  <a:cubicBezTo>
                    <a:pt x="23" y="125"/>
                    <a:pt x="23" y="125"/>
                    <a:pt x="23" y="125"/>
                  </a:cubicBezTo>
                  <a:cubicBezTo>
                    <a:pt x="16" y="125"/>
                    <a:pt x="10" y="120"/>
                    <a:pt x="10" y="113"/>
                  </a:cubicBezTo>
                  <a:cubicBezTo>
                    <a:pt x="10" y="21"/>
                    <a:pt x="10" y="21"/>
                    <a:pt x="10" y="21"/>
                  </a:cubicBezTo>
                  <a:cubicBezTo>
                    <a:pt x="10" y="14"/>
                    <a:pt x="16" y="9"/>
                    <a:pt x="23" y="9"/>
                  </a:cubicBezTo>
                  <a:cubicBezTo>
                    <a:pt x="166" y="9"/>
                    <a:pt x="166" y="9"/>
                    <a:pt x="166" y="9"/>
                  </a:cubicBezTo>
                  <a:cubicBezTo>
                    <a:pt x="172" y="9"/>
                    <a:pt x="178" y="14"/>
                    <a:pt x="178" y="21"/>
                  </a:cubicBezTo>
                  <a:lnTo>
                    <a:pt x="178" y="113"/>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Rectangle 30"/>
            <p:cNvSpPr>
              <a:spLocks noChangeArrowheads="1"/>
            </p:cNvSpPr>
            <p:nvPr/>
          </p:nvSpPr>
          <p:spPr bwMode="auto">
            <a:xfrm>
              <a:off x="6426381" y="5272988"/>
              <a:ext cx="639592" cy="14689"/>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Rectangle 31"/>
            <p:cNvSpPr>
              <a:spLocks noChangeArrowheads="1"/>
            </p:cNvSpPr>
            <p:nvPr/>
          </p:nvSpPr>
          <p:spPr bwMode="auto">
            <a:xfrm>
              <a:off x="6563480" y="5167715"/>
              <a:ext cx="14689" cy="112617"/>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3" name="Rectangle 32"/>
            <p:cNvSpPr>
              <a:spLocks noChangeArrowheads="1"/>
            </p:cNvSpPr>
            <p:nvPr/>
          </p:nvSpPr>
          <p:spPr bwMode="auto">
            <a:xfrm>
              <a:off x="6892151" y="5167715"/>
              <a:ext cx="14689" cy="112617"/>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Freeform 33"/>
            <p:cNvSpPr>
              <a:spLocks noEditPoints="1"/>
            </p:cNvSpPr>
            <p:nvPr/>
          </p:nvSpPr>
          <p:spPr bwMode="auto">
            <a:xfrm>
              <a:off x="6311928" y="4681136"/>
              <a:ext cx="868499" cy="867275"/>
            </a:xfrm>
            <a:custGeom>
              <a:avLst/>
              <a:gdLst>
                <a:gd name="T0" fmla="*/ 300 w 600"/>
                <a:gd name="T1" fmla="*/ 599 h 599"/>
                <a:gd name="T2" fmla="*/ 0 w 600"/>
                <a:gd name="T3" fmla="*/ 299 h 599"/>
                <a:gd name="T4" fmla="*/ 300 w 600"/>
                <a:gd name="T5" fmla="*/ 0 h 599"/>
                <a:gd name="T6" fmla="*/ 600 w 600"/>
                <a:gd name="T7" fmla="*/ 299 h 599"/>
                <a:gd name="T8" fmla="*/ 300 w 600"/>
                <a:gd name="T9" fmla="*/ 599 h 599"/>
                <a:gd name="T10" fmla="*/ 300 w 600"/>
                <a:gd name="T11" fmla="*/ 18 h 599"/>
                <a:gd name="T12" fmla="*/ 18 w 600"/>
                <a:gd name="T13" fmla="*/ 299 h 599"/>
                <a:gd name="T14" fmla="*/ 300 w 600"/>
                <a:gd name="T15" fmla="*/ 581 h 599"/>
                <a:gd name="T16" fmla="*/ 582 w 600"/>
                <a:gd name="T17" fmla="*/ 299 h 599"/>
                <a:gd name="T18" fmla="*/ 300 w 600"/>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599">
                  <a:moveTo>
                    <a:pt x="300" y="599"/>
                  </a:moveTo>
                  <a:cubicBezTo>
                    <a:pt x="135" y="599"/>
                    <a:pt x="0" y="465"/>
                    <a:pt x="0" y="299"/>
                  </a:cubicBezTo>
                  <a:cubicBezTo>
                    <a:pt x="0" y="134"/>
                    <a:pt x="135" y="0"/>
                    <a:pt x="300" y="0"/>
                  </a:cubicBezTo>
                  <a:cubicBezTo>
                    <a:pt x="466" y="0"/>
                    <a:pt x="600" y="134"/>
                    <a:pt x="600" y="299"/>
                  </a:cubicBezTo>
                  <a:cubicBezTo>
                    <a:pt x="600" y="465"/>
                    <a:pt x="466" y="599"/>
                    <a:pt x="300" y="599"/>
                  </a:cubicBezTo>
                  <a:close/>
                  <a:moveTo>
                    <a:pt x="300" y="18"/>
                  </a:moveTo>
                  <a:cubicBezTo>
                    <a:pt x="145" y="18"/>
                    <a:pt x="18" y="144"/>
                    <a:pt x="18" y="299"/>
                  </a:cubicBezTo>
                  <a:cubicBezTo>
                    <a:pt x="18" y="455"/>
                    <a:pt x="145" y="581"/>
                    <a:pt x="300" y="581"/>
                  </a:cubicBezTo>
                  <a:cubicBezTo>
                    <a:pt x="456" y="581"/>
                    <a:pt x="582" y="455"/>
                    <a:pt x="582" y="299"/>
                  </a:cubicBezTo>
                  <a:cubicBezTo>
                    <a:pt x="582" y="144"/>
                    <a:pt x="456" y="18"/>
                    <a:pt x="300" y="1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5" name="Freeform 34"/>
            <p:cNvSpPr>
              <a:spLocks/>
            </p:cNvSpPr>
            <p:nvPr/>
          </p:nvSpPr>
          <p:spPr bwMode="auto">
            <a:xfrm>
              <a:off x="7717194" y="5605943"/>
              <a:ext cx="475563" cy="126082"/>
            </a:xfrm>
            <a:custGeom>
              <a:avLst/>
              <a:gdLst>
                <a:gd name="T0" fmla="*/ 312 w 329"/>
                <a:gd name="T1" fmla="*/ 0 h 87"/>
                <a:gd name="T2" fmla="*/ 164 w 329"/>
                <a:gd name="T3" fmla="*/ 34 h 87"/>
                <a:gd name="T4" fmla="*/ 17 w 329"/>
                <a:gd name="T5" fmla="*/ 0 h 87"/>
                <a:gd name="T6" fmla="*/ 0 w 329"/>
                <a:gd name="T7" fmla="*/ 27 h 87"/>
                <a:gd name="T8" fmla="*/ 164 w 329"/>
                <a:gd name="T9" fmla="*/ 87 h 87"/>
                <a:gd name="T10" fmla="*/ 329 w 329"/>
                <a:gd name="T11" fmla="*/ 27 h 87"/>
                <a:gd name="T12" fmla="*/ 312 w 32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4"/>
                    <a:pt x="164" y="34"/>
                  </a:cubicBezTo>
                  <a:cubicBezTo>
                    <a:pt x="100" y="34"/>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35"/>
            <p:cNvSpPr>
              <a:spLocks/>
            </p:cNvSpPr>
            <p:nvPr/>
          </p:nvSpPr>
          <p:spPr bwMode="auto">
            <a:xfrm>
              <a:off x="7717194" y="5490266"/>
              <a:ext cx="475563" cy="126082"/>
            </a:xfrm>
            <a:custGeom>
              <a:avLst/>
              <a:gdLst>
                <a:gd name="T0" fmla="*/ 312 w 329"/>
                <a:gd name="T1" fmla="*/ 0 h 87"/>
                <a:gd name="T2" fmla="*/ 164 w 329"/>
                <a:gd name="T3" fmla="*/ 33 h 87"/>
                <a:gd name="T4" fmla="*/ 17 w 329"/>
                <a:gd name="T5" fmla="*/ 0 h 87"/>
                <a:gd name="T6" fmla="*/ 0 w 329"/>
                <a:gd name="T7" fmla="*/ 27 h 87"/>
                <a:gd name="T8" fmla="*/ 164 w 329"/>
                <a:gd name="T9" fmla="*/ 87 h 87"/>
                <a:gd name="T10" fmla="*/ 329 w 329"/>
                <a:gd name="T11" fmla="*/ 27 h 87"/>
                <a:gd name="T12" fmla="*/ 312 w 32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3"/>
                    <a:pt x="164" y="33"/>
                  </a:cubicBezTo>
                  <a:cubicBezTo>
                    <a:pt x="100" y="33"/>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7" name="Oval 36"/>
            <p:cNvSpPr>
              <a:spLocks noChangeArrowheads="1"/>
            </p:cNvSpPr>
            <p:nvPr/>
          </p:nvSpPr>
          <p:spPr bwMode="auto">
            <a:xfrm>
              <a:off x="7717194" y="5325012"/>
              <a:ext cx="475563" cy="175658"/>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37"/>
            <p:cNvSpPr>
              <a:spLocks noEditPoints="1"/>
            </p:cNvSpPr>
            <p:nvPr/>
          </p:nvSpPr>
          <p:spPr bwMode="auto">
            <a:xfrm>
              <a:off x="7521338" y="5094882"/>
              <a:ext cx="867275" cy="867275"/>
            </a:xfrm>
            <a:custGeom>
              <a:avLst/>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Freeform 38"/>
            <p:cNvSpPr>
              <a:spLocks noEditPoints="1"/>
            </p:cNvSpPr>
            <p:nvPr/>
          </p:nvSpPr>
          <p:spPr bwMode="auto">
            <a:xfrm>
              <a:off x="8870297" y="5094882"/>
              <a:ext cx="866663" cy="867275"/>
            </a:xfrm>
            <a:custGeom>
              <a:avLst/>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0" name="Freeform 39"/>
            <p:cNvSpPr>
              <a:spLocks noEditPoints="1"/>
            </p:cNvSpPr>
            <p:nvPr/>
          </p:nvSpPr>
          <p:spPr bwMode="auto">
            <a:xfrm>
              <a:off x="10071139" y="4953498"/>
              <a:ext cx="1028856" cy="1028856"/>
            </a:xfrm>
            <a:custGeom>
              <a:avLst/>
              <a:gdLst>
                <a:gd name="T0" fmla="*/ 355 w 711"/>
                <a:gd name="T1" fmla="*/ 711 h 711"/>
                <a:gd name="T2" fmla="*/ 0 w 711"/>
                <a:gd name="T3" fmla="*/ 356 h 711"/>
                <a:gd name="T4" fmla="*/ 355 w 711"/>
                <a:gd name="T5" fmla="*/ 0 h 711"/>
                <a:gd name="T6" fmla="*/ 711 w 711"/>
                <a:gd name="T7" fmla="*/ 356 h 711"/>
                <a:gd name="T8" fmla="*/ 355 w 711"/>
                <a:gd name="T9" fmla="*/ 711 h 711"/>
                <a:gd name="T10" fmla="*/ 355 w 711"/>
                <a:gd name="T11" fmla="*/ 22 h 711"/>
                <a:gd name="T12" fmla="*/ 21 w 711"/>
                <a:gd name="T13" fmla="*/ 356 h 711"/>
                <a:gd name="T14" fmla="*/ 355 w 711"/>
                <a:gd name="T15" fmla="*/ 690 h 711"/>
                <a:gd name="T16" fmla="*/ 689 w 711"/>
                <a:gd name="T17" fmla="*/ 356 h 711"/>
                <a:gd name="T18" fmla="*/ 355 w 711"/>
                <a:gd name="T19" fmla="*/ 22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1" h="711">
                  <a:moveTo>
                    <a:pt x="355" y="711"/>
                  </a:moveTo>
                  <a:cubicBezTo>
                    <a:pt x="159" y="711"/>
                    <a:pt x="0" y="552"/>
                    <a:pt x="0" y="356"/>
                  </a:cubicBezTo>
                  <a:cubicBezTo>
                    <a:pt x="0" y="160"/>
                    <a:pt x="159" y="0"/>
                    <a:pt x="355" y="0"/>
                  </a:cubicBezTo>
                  <a:cubicBezTo>
                    <a:pt x="551" y="0"/>
                    <a:pt x="711" y="160"/>
                    <a:pt x="711" y="356"/>
                  </a:cubicBezTo>
                  <a:cubicBezTo>
                    <a:pt x="711" y="552"/>
                    <a:pt x="551" y="711"/>
                    <a:pt x="355" y="711"/>
                  </a:cubicBezTo>
                  <a:close/>
                  <a:moveTo>
                    <a:pt x="355" y="22"/>
                  </a:moveTo>
                  <a:cubicBezTo>
                    <a:pt x="171" y="22"/>
                    <a:pt x="21" y="171"/>
                    <a:pt x="21" y="356"/>
                  </a:cubicBezTo>
                  <a:cubicBezTo>
                    <a:pt x="21" y="540"/>
                    <a:pt x="171" y="690"/>
                    <a:pt x="355" y="690"/>
                  </a:cubicBezTo>
                  <a:cubicBezTo>
                    <a:pt x="540" y="690"/>
                    <a:pt x="689" y="540"/>
                    <a:pt x="689" y="356"/>
                  </a:cubicBezTo>
                  <a:cubicBezTo>
                    <a:pt x="689" y="171"/>
                    <a:pt x="540" y="22"/>
                    <a:pt x="355" y="22"/>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Freeform 40"/>
            <p:cNvSpPr>
              <a:spLocks/>
            </p:cNvSpPr>
            <p:nvPr/>
          </p:nvSpPr>
          <p:spPr bwMode="auto">
            <a:xfrm>
              <a:off x="10266383" y="5176284"/>
              <a:ext cx="493924" cy="351317"/>
            </a:xfrm>
            <a:custGeom>
              <a:avLst/>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 name="T16" fmla="*/ 24 w 807"/>
                <a:gd name="T17" fmla="*/ 567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574">
                  <a:moveTo>
                    <a:pt x="24" y="567"/>
                  </a:moveTo>
                  <a:lnTo>
                    <a:pt x="0" y="452"/>
                  </a:lnTo>
                  <a:lnTo>
                    <a:pt x="22" y="23"/>
                  </a:lnTo>
                  <a:lnTo>
                    <a:pt x="104" y="5"/>
                  </a:lnTo>
                  <a:lnTo>
                    <a:pt x="766" y="0"/>
                  </a:lnTo>
                  <a:lnTo>
                    <a:pt x="807" y="66"/>
                  </a:lnTo>
                  <a:lnTo>
                    <a:pt x="797" y="522"/>
                  </a:lnTo>
                  <a:lnTo>
                    <a:pt x="755" y="574"/>
                  </a:lnTo>
                  <a:lnTo>
                    <a:pt x="24" y="567"/>
                  </a:lnTo>
                  <a:close/>
                </a:path>
              </a:pathLst>
            </a:custGeom>
            <a:solidFill>
              <a:schemeClr val="accent2">
                <a:lumMod val="60000"/>
                <a:lumOff val="40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2" name="Freeform 41"/>
            <p:cNvSpPr>
              <a:spLocks/>
            </p:cNvSpPr>
            <p:nvPr/>
          </p:nvSpPr>
          <p:spPr bwMode="auto">
            <a:xfrm>
              <a:off x="10266383" y="5176284"/>
              <a:ext cx="493924" cy="351317"/>
            </a:xfrm>
            <a:custGeom>
              <a:avLst/>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574">
                  <a:moveTo>
                    <a:pt x="24" y="567"/>
                  </a:moveTo>
                  <a:lnTo>
                    <a:pt x="0" y="452"/>
                  </a:lnTo>
                  <a:lnTo>
                    <a:pt x="22" y="23"/>
                  </a:lnTo>
                  <a:lnTo>
                    <a:pt x="104" y="5"/>
                  </a:lnTo>
                  <a:lnTo>
                    <a:pt x="766" y="0"/>
                  </a:lnTo>
                  <a:lnTo>
                    <a:pt x="807" y="66"/>
                  </a:lnTo>
                  <a:lnTo>
                    <a:pt x="797" y="522"/>
                  </a:lnTo>
                  <a:lnTo>
                    <a:pt x="755" y="5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Freeform 42"/>
            <p:cNvSpPr>
              <a:spLocks noEditPoints="1"/>
            </p:cNvSpPr>
            <p:nvPr/>
          </p:nvSpPr>
          <p:spPr bwMode="auto">
            <a:xfrm>
              <a:off x="10254754" y="5163431"/>
              <a:ext cx="519630" cy="422314"/>
            </a:xfrm>
            <a:custGeom>
              <a:avLst/>
              <a:gdLst>
                <a:gd name="T0" fmla="*/ 332 w 359"/>
                <a:gd name="T1" fmla="*/ 0 h 292"/>
                <a:gd name="T2" fmla="*/ 27 w 359"/>
                <a:gd name="T3" fmla="*/ 0 h 292"/>
                <a:gd name="T4" fmla="*/ 0 w 359"/>
                <a:gd name="T5" fmla="*/ 27 h 292"/>
                <a:gd name="T6" fmla="*/ 0 w 359"/>
                <a:gd name="T7" fmla="*/ 234 h 292"/>
                <a:gd name="T8" fmla="*/ 27 w 359"/>
                <a:gd name="T9" fmla="*/ 261 h 292"/>
                <a:gd name="T10" fmla="*/ 147 w 359"/>
                <a:gd name="T11" fmla="*/ 261 h 292"/>
                <a:gd name="T12" fmla="*/ 147 w 359"/>
                <a:gd name="T13" fmla="*/ 279 h 292"/>
                <a:gd name="T14" fmla="*/ 33 w 359"/>
                <a:gd name="T15" fmla="*/ 279 h 292"/>
                <a:gd name="T16" fmla="*/ 27 w 359"/>
                <a:gd name="T17" fmla="*/ 286 h 292"/>
                <a:gd name="T18" fmla="*/ 33 w 359"/>
                <a:gd name="T19" fmla="*/ 292 h 292"/>
                <a:gd name="T20" fmla="*/ 327 w 359"/>
                <a:gd name="T21" fmla="*/ 292 h 292"/>
                <a:gd name="T22" fmla="*/ 333 w 359"/>
                <a:gd name="T23" fmla="*/ 286 h 292"/>
                <a:gd name="T24" fmla="*/ 327 w 359"/>
                <a:gd name="T25" fmla="*/ 279 h 292"/>
                <a:gd name="T26" fmla="*/ 226 w 359"/>
                <a:gd name="T27" fmla="*/ 279 h 292"/>
                <a:gd name="T28" fmla="*/ 226 w 359"/>
                <a:gd name="T29" fmla="*/ 261 h 292"/>
                <a:gd name="T30" fmla="*/ 332 w 359"/>
                <a:gd name="T31" fmla="*/ 261 h 292"/>
                <a:gd name="T32" fmla="*/ 359 w 359"/>
                <a:gd name="T33" fmla="*/ 234 h 292"/>
                <a:gd name="T34" fmla="*/ 359 w 359"/>
                <a:gd name="T35" fmla="*/ 27 h 292"/>
                <a:gd name="T36" fmla="*/ 332 w 359"/>
                <a:gd name="T37" fmla="*/ 0 h 292"/>
                <a:gd name="T38" fmla="*/ 340 w 359"/>
                <a:gd name="T39" fmla="*/ 215 h 292"/>
                <a:gd name="T40" fmla="*/ 316 w 359"/>
                <a:gd name="T41" fmla="*/ 238 h 292"/>
                <a:gd name="T42" fmla="*/ 45 w 359"/>
                <a:gd name="T43" fmla="*/ 238 h 292"/>
                <a:gd name="T44" fmla="*/ 21 w 359"/>
                <a:gd name="T45" fmla="*/ 215 h 292"/>
                <a:gd name="T46" fmla="*/ 21 w 359"/>
                <a:gd name="T47" fmla="*/ 40 h 292"/>
                <a:gd name="T48" fmla="*/ 45 w 359"/>
                <a:gd name="T49" fmla="*/ 17 h 292"/>
                <a:gd name="T50" fmla="*/ 316 w 359"/>
                <a:gd name="T51" fmla="*/ 17 h 292"/>
                <a:gd name="T52" fmla="*/ 340 w 359"/>
                <a:gd name="T53" fmla="*/ 40 h 292"/>
                <a:gd name="T54" fmla="*/ 340 w 359"/>
                <a:gd name="T55" fmla="*/ 21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 h="292">
                  <a:moveTo>
                    <a:pt x="332" y="0"/>
                  </a:moveTo>
                  <a:cubicBezTo>
                    <a:pt x="27" y="0"/>
                    <a:pt x="27" y="0"/>
                    <a:pt x="27" y="0"/>
                  </a:cubicBezTo>
                  <a:cubicBezTo>
                    <a:pt x="12" y="0"/>
                    <a:pt x="0" y="12"/>
                    <a:pt x="0" y="27"/>
                  </a:cubicBezTo>
                  <a:cubicBezTo>
                    <a:pt x="0" y="234"/>
                    <a:pt x="0" y="234"/>
                    <a:pt x="0" y="234"/>
                  </a:cubicBezTo>
                  <a:cubicBezTo>
                    <a:pt x="0" y="249"/>
                    <a:pt x="12" y="261"/>
                    <a:pt x="27" y="261"/>
                  </a:cubicBezTo>
                  <a:cubicBezTo>
                    <a:pt x="147" y="261"/>
                    <a:pt x="147" y="261"/>
                    <a:pt x="147" y="261"/>
                  </a:cubicBezTo>
                  <a:cubicBezTo>
                    <a:pt x="147" y="279"/>
                    <a:pt x="147" y="279"/>
                    <a:pt x="147" y="279"/>
                  </a:cubicBezTo>
                  <a:cubicBezTo>
                    <a:pt x="33" y="279"/>
                    <a:pt x="33" y="279"/>
                    <a:pt x="33" y="279"/>
                  </a:cubicBezTo>
                  <a:cubicBezTo>
                    <a:pt x="30" y="279"/>
                    <a:pt x="27" y="282"/>
                    <a:pt x="27" y="286"/>
                  </a:cubicBezTo>
                  <a:cubicBezTo>
                    <a:pt x="27" y="289"/>
                    <a:pt x="30" y="292"/>
                    <a:pt x="33" y="292"/>
                  </a:cubicBezTo>
                  <a:cubicBezTo>
                    <a:pt x="327" y="292"/>
                    <a:pt x="327" y="292"/>
                    <a:pt x="327" y="292"/>
                  </a:cubicBezTo>
                  <a:cubicBezTo>
                    <a:pt x="330" y="292"/>
                    <a:pt x="333" y="289"/>
                    <a:pt x="333" y="286"/>
                  </a:cubicBezTo>
                  <a:cubicBezTo>
                    <a:pt x="333" y="282"/>
                    <a:pt x="330" y="279"/>
                    <a:pt x="327" y="279"/>
                  </a:cubicBezTo>
                  <a:cubicBezTo>
                    <a:pt x="226" y="279"/>
                    <a:pt x="226" y="279"/>
                    <a:pt x="226" y="279"/>
                  </a:cubicBezTo>
                  <a:cubicBezTo>
                    <a:pt x="226" y="261"/>
                    <a:pt x="226" y="261"/>
                    <a:pt x="226" y="261"/>
                  </a:cubicBezTo>
                  <a:cubicBezTo>
                    <a:pt x="332" y="261"/>
                    <a:pt x="332" y="261"/>
                    <a:pt x="332" y="261"/>
                  </a:cubicBezTo>
                  <a:cubicBezTo>
                    <a:pt x="347" y="261"/>
                    <a:pt x="359" y="249"/>
                    <a:pt x="359" y="234"/>
                  </a:cubicBezTo>
                  <a:cubicBezTo>
                    <a:pt x="359" y="27"/>
                    <a:pt x="359" y="27"/>
                    <a:pt x="359" y="27"/>
                  </a:cubicBezTo>
                  <a:cubicBezTo>
                    <a:pt x="359" y="12"/>
                    <a:pt x="347" y="0"/>
                    <a:pt x="332" y="0"/>
                  </a:cubicBezTo>
                  <a:close/>
                  <a:moveTo>
                    <a:pt x="340" y="215"/>
                  </a:moveTo>
                  <a:cubicBezTo>
                    <a:pt x="340" y="228"/>
                    <a:pt x="329" y="238"/>
                    <a:pt x="316" y="238"/>
                  </a:cubicBezTo>
                  <a:cubicBezTo>
                    <a:pt x="45" y="238"/>
                    <a:pt x="45" y="238"/>
                    <a:pt x="45" y="238"/>
                  </a:cubicBezTo>
                  <a:cubicBezTo>
                    <a:pt x="31" y="238"/>
                    <a:pt x="21" y="228"/>
                    <a:pt x="21" y="215"/>
                  </a:cubicBezTo>
                  <a:cubicBezTo>
                    <a:pt x="21" y="40"/>
                    <a:pt x="21" y="40"/>
                    <a:pt x="21" y="40"/>
                  </a:cubicBezTo>
                  <a:cubicBezTo>
                    <a:pt x="21" y="27"/>
                    <a:pt x="31" y="17"/>
                    <a:pt x="45" y="17"/>
                  </a:cubicBezTo>
                  <a:cubicBezTo>
                    <a:pt x="316" y="17"/>
                    <a:pt x="316" y="17"/>
                    <a:pt x="316" y="17"/>
                  </a:cubicBezTo>
                  <a:cubicBezTo>
                    <a:pt x="329" y="17"/>
                    <a:pt x="340" y="27"/>
                    <a:pt x="340" y="40"/>
                  </a:cubicBezTo>
                  <a:lnTo>
                    <a:pt x="340" y="215"/>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Oval 43"/>
            <p:cNvSpPr>
              <a:spLocks noChangeArrowheads="1"/>
            </p:cNvSpPr>
            <p:nvPr/>
          </p:nvSpPr>
          <p:spPr bwMode="auto">
            <a:xfrm>
              <a:off x="10762755" y="5612064"/>
              <a:ext cx="101600" cy="97928"/>
            </a:xfrm>
            <a:prstGeom prst="ellipse">
              <a:avLst/>
            </a:prstGeom>
            <a:solidFill>
              <a:srgbClr val="B5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44"/>
            <p:cNvSpPr>
              <a:spLocks/>
            </p:cNvSpPr>
            <p:nvPr/>
          </p:nvSpPr>
          <p:spPr bwMode="auto">
            <a:xfrm>
              <a:off x="10712567" y="5372752"/>
              <a:ext cx="181779" cy="145056"/>
            </a:xfrm>
            <a:custGeom>
              <a:avLst/>
              <a:gdLst>
                <a:gd name="T0" fmla="*/ 4 w 297"/>
                <a:gd name="T1" fmla="*/ 237 h 237"/>
                <a:gd name="T2" fmla="*/ 0 w 297"/>
                <a:gd name="T3" fmla="*/ 0 h 237"/>
                <a:gd name="T4" fmla="*/ 295 w 297"/>
                <a:gd name="T5" fmla="*/ 8 h 237"/>
                <a:gd name="T6" fmla="*/ 297 w 297"/>
                <a:gd name="T7" fmla="*/ 237 h 237"/>
                <a:gd name="T8" fmla="*/ 4 w 297"/>
                <a:gd name="T9" fmla="*/ 237 h 237"/>
              </a:gdLst>
              <a:ahLst/>
              <a:cxnLst>
                <a:cxn ang="0">
                  <a:pos x="T0" y="T1"/>
                </a:cxn>
                <a:cxn ang="0">
                  <a:pos x="T2" y="T3"/>
                </a:cxn>
                <a:cxn ang="0">
                  <a:pos x="T4" y="T5"/>
                </a:cxn>
                <a:cxn ang="0">
                  <a:pos x="T6" y="T7"/>
                </a:cxn>
                <a:cxn ang="0">
                  <a:pos x="T8" y="T9"/>
                </a:cxn>
              </a:cxnLst>
              <a:rect l="0" t="0" r="r" b="b"/>
              <a:pathLst>
                <a:path w="297" h="237">
                  <a:moveTo>
                    <a:pt x="4" y="237"/>
                  </a:moveTo>
                  <a:lnTo>
                    <a:pt x="0" y="0"/>
                  </a:lnTo>
                  <a:lnTo>
                    <a:pt x="295" y="8"/>
                  </a:lnTo>
                  <a:lnTo>
                    <a:pt x="297" y="237"/>
                  </a:lnTo>
                  <a:lnTo>
                    <a:pt x="4" y="237"/>
                  </a:lnTo>
                  <a:close/>
                </a:path>
              </a:pathLst>
            </a:custGeom>
            <a:solidFill>
              <a:srgbClr val="B5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45"/>
            <p:cNvSpPr>
              <a:spLocks noEditPoints="1"/>
            </p:cNvSpPr>
            <p:nvPr/>
          </p:nvSpPr>
          <p:spPr bwMode="auto">
            <a:xfrm>
              <a:off x="10686249" y="5307875"/>
              <a:ext cx="238700" cy="440064"/>
            </a:xfrm>
            <a:custGeom>
              <a:avLst/>
              <a:gdLst>
                <a:gd name="T0" fmla="*/ 83 w 165"/>
                <a:gd name="T1" fmla="*/ 0 h 304"/>
                <a:gd name="T2" fmla="*/ 0 w 165"/>
                <a:gd name="T3" fmla="*/ 69 h 304"/>
                <a:gd name="T4" fmla="*/ 0 w 165"/>
                <a:gd name="T5" fmla="*/ 236 h 304"/>
                <a:gd name="T6" fmla="*/ 83 w 165"/>
                <a:gd name="T7" fmla="*/ 304 h 304"/>
                <a:gd name="T8" fmla="*/ 165 w 165"/>
                <a:gd name="T9" fmla="*/ 236 h 304"/>
                <a:gd name="T10" fmla="*/ 165 w 165"/>
                <a:gd name="T11" fmla="*/ 69 h 304"/>
                <a:gd name="T12" fmla="*/ 83 w 165"/>
                <a:gd name="T13" fmla="*/ 0 h 304"/>
                <a:gd name="T14" fmla="*/ 85 w 165"/>
                <a:gd name="T15" fmla="*/ 265 h 304"/>
                <a:gd name="T16" fmla="*/ 65 w 165"/>
                <a:gd name="T17" fmla="*/ 245 h 304"/>
                <a:gd name="T18" fmla="*/ 85 w 165"/>
                <a:gd name="T19" fmla="*/ 225 h 304"/>
                <a:gd name="T20" fmla="*/ 105 w 165"/>
                <a:gd name="T21" fmla="*/ 245 h 304"/>
                <a:gd name="T22" fmla="*/ 85 w 165"/>
                <a:gd name="T23" fmla="*/ 265 h 304"/>
                <a:gd name="T24" fmla="*/ 129 w 165"/>
                <a:gd name="T25" fmla="*/ 124 h 304"/>
                <a:gd name="T26" fmla="*/ 38 w 165"/>
                <a:gd name="T27" fmla="*/ 124 h 304"/>
                <a:gd name="T28" fmla="*/ 31 w 165"/>
                <a:gd name="T29" fmla="*/ 117 h 304"/>
                <a:gd name="T30" fmla="*/ 38 w 165"/>
                <a:gd name="T31" fmla="*/ 110 h 304"/>
                <a:gd name="T32" fmla="*/ 129 w 165"/>
                <a:gd name="T33" fmla="*/ 110 h 304"/>
                <a:gd name="T34" fmla="*/ 136 w 165"/>
                <a:gd name="T35" fmla="*/ 117 h 304"/>
                <a:gd name="T36" fmla="*/ 129 w 165"/>
                <a:gd name="T37" fmla="*/ 124 h 304"/>
                <a:gd name="T38" fmla="*/ 129 w 165"/>
                <a:gd name="T39" fmla="*/ 75 h 304"/>
                <a:gd name="T40" fmla="*/ 38 w 165"/>
                <a:gd name="T41" fmla="*/ 75 h 304"/>
                <a:gd name="T42" fmla="*/ 31 w 165"/>
                <a:gd name="T43" fmla="*/ 68 h 304"/>
                <a:gd name="T44" fmla="*/ 38 w 165"/>
                <a:gd name="T45" fmla="*/ 61 h 304"/>
                <a:gd name="T46" fmla="*/ 129 w 165"/>
                <a:gd name="T47" fmla="*/ 61 h 304"/>
                <a:gd name="T48" fmla="*/ 136 w 165"/>
                <a:gd name="T49" fmla="*/ 68 h 304"/>
                <a:gd name="T50" fmla="*/ 129 w 165"/>
                <a:gd name="T51" fmla="*/ 75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5" h="304">
                  <a:moveTo>
                    <a:pt x="83" y="0"/>
                  </a:moveTo>
                  <a:cubicBezTo>
                    <a:pt x="37" y="0"/>
                    <a:pt x="3" y="8"/>
                    <a:pt x="0" y="69"/>
                  </a:cubicBezTo>
                  <a:cubicBezTo>
                    <a:pt x="0" y="236"/>
                    <a:pt x="0" y="236"/>
                    <a:pt x="0" y="236"/>
                  </a:cubicBezTo>
                  <a:cubicBezTo>
                    <a:pt x="2" y="299"/>
                    <a:pt x="37" y="304"/>
                    <a:pt x="83" y="304"/>
                  </a:cubicBezTo>
                  <a:cubicBezTo>
                    <a:pt x="128" y="304"/>
                    <a:pt x="165" y="296"/>
                    <a:pt x="165" y="236"/>
                  </a:cubicBezTo>
                  <a:cubicBezTo>
                    <a:pt x="165" y="69"/>
                    <a:pt x="165" y="69"/>
                    <a:pt x="165" y="69"/>
                  </a:cubicBezTo>
                  <a:cubicBezTo>
                    <a:pt x="164" y="15"/>
                    <a:pt x="128" y="0"/>
                    <a:pt x="83" y="0"/>
                  </a:cubicBezTo>
                  <a:close/>
                  <a:moveTo>
                    <a:pt x="85" y="265"/>
                  </a:moveTo>
                  <a:cubicBezTo>
                    <a:pt x="74" y="265"/>
                    <a:pt x="65" y="256"/>
                    <a:pt x="65" y="245"/>
                  </a:cubicBezTo>
                  <a:cubicBezTo>
                    <a:pt x="65" y="234"/>
                    <a:pt x="74" y="225"/>
                    <a:pt x="85" y="225"/>
                  </a:cubicBezTo>
                  <a:cubicBezTo>
                    <a:pt x="96" y="225"/>
                    <a:pt x="105" y="234"/>
                    <a:pt x="105" y="245"/>
                  </a:cubicBezTo>
                  <a:cubicBezTo>
                    <a:pt x="105" y="256"/>
                    <a:pt x="96" y="265"/>
                    <a:pt x="85" y="265"/>
                  </a:cubicBezTo>
                  <a:close/>
                  <a:moveTo>
                    <a:pt x="129" y="124"/>
                  </a:moveTo>
                  <a:cubicBezTo>
                    <a:pt x="38" y="124"/>
                    <a:pt x="38" y="124"/>
                    <a:pt x="38" y="124"/>
                  </a:cubicBezTo>
                  <a:cubicBezTo>
                    <a:pt x="34" y="124"/>
                    <a:pt x="31" y="121"/>
                    <a:pt x="31" y="117"/>
                  </a:cubicBezTo>
                  <a:cubicBezTo>
                    <a:pt x="31" y="113"/>
                    <a:pt x="34" y="110"/>
                    <a:pt x="38" y="110"/>
                  </a:cubicBezTo>
                  <a:cubicBezTo>
                    <a:pt x="129" y="110"/>
                    <a:pt x="129" y="110"/>
                    <a:pt x="129" y="110"/>
                  </a:cubicBezTo>
                  <a:cubicBezTo>
                    <a:pt x="133" y="110"/>
                    <a:pt x="136" y="113"/>
                    <a:pt x="136" y="117"/>
                  </a:cubicBezTo>
                  <a:cubicBezTo>
                    <a:pt x="136" y="121"/>
                    <a:pt x="133" y="124"/>
                    <a:pt x="129" y="124"/>
                  </a:cubicBezTo>
                  <a:close/>
                  <a:moveTo>
                    <a:pt x="129" y="75"/>
                  </a:moveTo>
                  <a:cubicBezTo>
                    <a:pt x="38" y="75"/>
                    <a:pt x="38" y="75"/>
                    <a:pt x="38" y="75"/>
                  </a:cubicBezTo>
                  <a:cubicBezTo>
                    <a:pt x="34" y="75"/>
                    <a:pt x="31" y="72"/>
                    <a:pt x="31" y="68"/>
                  </a:cubicBezTo>
                  <a:cubicBezTo>
                    <a:pt x="31" y="64"/>
                    <a:pt x="34" y="61"/>
                    <a:pt x="38" y="61"/>
                  </a:cubicBezTo>
                  <a:cubicBezTo>
                    <a:pt x="129" y="61"/>
                    <a:pt x="129" y="61"/>
                    <a:pt x="129" y="61"/>
                  </a:cubicBezTo>
                  <a:cubicBezTo>
                    <a:pt x="133" y="61"/>
                    <a:pt x="136" y="64"/>
                    <a:pt x="136" y="68"/>
                  </a:cubicBezTo>
                  <a:cubicBezTo>
                    <a:pt x="136" y="72"/>
                    <a:pt x="133" y="75"/>
                    <a:pt x="129" y="75"/>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7" name="Freeform 46"/>
            <p:cNvSpPr>
              <a:spLocks/>
            </p:cNvSpPr>
            <p:nvPr/>
          </p:nvSpPr>
          <p:spPr bwMode="auto">
            <a:xfrm>
              <a:off x="8761964" y="3117960"/>
              <a:ext cx="61817" cy="60593"/>
            </a:xfrm>
            <a:custGeom>
              <a:avLst/>
              <a:gdLst>
                <a:gd name="T0" fmla="*/ 38 w 43"/>
                <a:gd name="T1" fmla="*/ 29 h 42"/>
                <a:gd name="T2" fmla="*/ 29 w 43"/>
                <a:gd name="T3" fmla="*/ 4 h 42"/>
                <a:gd name="T4" fmla="*/ 4 w 43"/>
                <a:gd name="T5" fmla="*/ 14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20"/>
                    <a:pt x="38"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47"/>
            <p:cNvSpPr>
              <a:spLocks/>
            </p:cNvSpPr>
            <p:nvPr/>
          </p:nvSpPr>
          <p:spPr bwMode="auto">
            <a:xfrm>
              <a:off x="8671992" y="3077565"/>
              <a:ext cx="60593" cy="60593"/>
            </a:xfrm>
            <a:custGeom>
              <a:avLst/>
              <a:gdLst>
                <a:gd name="T0" fmla="*/ 38 w 42"/>
                <a:gd name="T1" fmla="*/ 29 h 42"/>
                <a:gd name="T2" fmla="*/ 28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8" y="4"/>
                  </a:cubicBezTo>
                  <a:cubicBezTo>
                    <a:pt x="19" y="0"/>
                    <a:pt x="8" y="4"/>
                    <a:pt x="4" y="13"/>
                  </a:cubicBezTo>
                  <a:cubicBezTo>
                    <a:pt x="0" y="23"/>
                    <a:pt x="4" y="34"/>
                    <a:pt x="13" y="38"/>
                  </a:cubicBezTo>
                  <a:cubicBezTo>
                    <a:pt x="22" y="42"/>
                    <a:pt x="34" y="38"/>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Freeform 48"/>
            <p:cNvSpPr>
              <a:spLocks/>
            </p:cNvSpPr>
            <p:nvPr/>
          </p:nvSpPr>
          <p:spPr bwMode="auto">
            <a:xfrm>
              <a:off x="8580797" y="3035333"/>
              <a:ext cx="60593" cy="62429"/>
            </a:xfrm>
            <a:custGeom>
              <a:avLst/>
              <a:gdLst>
                <a:gd name="T0" fmla="*/ 38 w 42"/>
                <a:gd name="T1" fmla="*/ 29 h 43"/>
                <a:gd name="T2" fmla="*/ 29 w 42"/>
                <a:gd name="T3" fmla="*/ 5 h 43"/>
                <a:gd name="T4" fmla="*/ 4 w 42"/>
                <a:gd name="T5" fmla="*/ 14 h 43"/>
                <a:gd name="T6" fmla="*/ 14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20" y="0"/>
                    <a:pt x="9" y="5"/>
                    <a:pt x="4" y="14"/>
                  </a:cubicBezTo>
                  <a:cubicBezTo>
                    <a:pt x="0" y="23"/>
                    <a:pt x="4" y="34"/>
                    <a:pt x="14" y="39"/>
                  </a:cubicBezTo>
                  <a:cubicBezTo>
                    <a:pt x="23" y="43"/>
                    <a:pt x="34" y="39"/>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Freeform 49"/>
            <p:cNvSpPr>
              <a:spLocks/>
            </p:cNvSpPr>
            <p:nvPr/>
          </p:nvSpPr>
          <p:spPr bwMode="auto">
            <a:xfrm>
              <a:off x="8489602" y="2994938"/>
              <a:ext cx="62429" cy="60593"/>
            </a:xfrm>
            <a:custGeom>
              <a:avLst/>
              <a:gdLst>
                <a:gd name="T0" fmla="*/ 39 w 43"/>
                <a:gd name="T1" fmla="*/ 29 h 42"/>
                <a:gd name="T2" fmla="*/ 29 w 43"/>
                <a:gd name="T3" fmla="*/ 4 h 42"/>
                <a:gd name="T4" fmla="*/ 5 w 43"/>
                <a:gd name="T5" fmla="*/ 14 h 42"/>
                <a:gd name="T6" fmla="*/ 14 w 43"/>
                <a:gd name="T7" fmla="*/ 38 h 42"/>
                <a:gd name="T8" fmla="*/ 39 w 43"/>
                <a:gd name="T9" fmla="*/ 29 h 42"/>
              </a:gdLst>
              <a:ahLst/>
              <a:cxnLst>
                <a:cxn ang="0">
                  <a:pos x="T0" y="T1"/>
                </a:cxn>
                <a:cxn ang="0">
                  <a:pos x="T2" y="T3"/>
                </a:cxn>
                <a:cxn ang="0">
                  <a:pos x="T4" y="T5"/>
                </a:cxn>
                <a:cxn ang="0">
                  <a:pos x="T6" y="T7"/>
                </a:cxn>
                <a:cxn ang="0">
                  <a:pos x="T8" y="T9"/>
                </a:cxn>
              </a:cxnLst>
              <a:rect l="0" t="0" r="r" b="b"/>
              <a:pathLst>
                <a:path w="43" h="42">
                  <a:moveTo>
                    <a:pt x="39" y="29"/>
                  </a:moveTo>
                  <a:cubicBezTo>
                    <a:pt x="43" y="20"/>
                    <a:pt x="39" y="9"/>
                    <a:pt x="29" y="4"/>
                  </a:cubicBezTo>
                  <a:cubicBezTo>
                    <a:pt x="20" y="0"/>
                    <a:pt x="9" y="4"/>
                    <a:pt x="5" y="14"/>
                  </a:cubicBezTo>
                  <a:cubicBezTo>
                    <a:pt x="0" y="23"/>
                    <a:pt x="5" y="34"/>
                    <a:pt x="14" y="38"/>
                  </a:cubicBezTo>
                  <a:cubicBezTo>
                    <a:pt x="23" y="42"/>
                    <a:pt x="34" y="38"/>
                    <a:pt x="39"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Freeform 50"/>
            <p:cNvSpPr>
              <a:spLocks/>
            </p:cNvSpPr>
            <p:nvPr/>
          </p:nvSpPr>
          <p:spPr bwMode="auto">
            <a:xfrm>
              <a:off x="8400242" y="2954543"/>
              <a:ext cx="60593" cy="60593"/>
            </a:xfrm>
            <a:custGeom>
              <a:avLst/>
              <a:gdLst>
                <a:gd name="T0" fmla="*/ 38 w 42"/>
                <a:gd name="T1" fmla="*/ 29 h 42"/>
                <a:gd name="T2" fmla="*/ 29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2" name="Freeform 51"/>
            <p:cNvSpPr>
              <a:spLocks/>
            </p:cNvSpPr>
            <p:nvPr/>
          </p:nvSpPr>
          <p:spPr bwMode="auto">
            <a:xfrm>
              <a:off x="8309047" y="2912311"/>
              <a:ext cx="61817" cy="62429"/>
            </a:xfrm>
            <a:custGeom>
              <a:avLst/>
              <a:gdLst>
                <a:gd name="T0" fmla="*/ 39 w 43"/>
                <a:gd name="T1" fmla="*/ 29 h 43"/>
                <a:gd name="T2" fmla="*/ 29 w 43"/>
                <a:gd name="T3" fmla="*/ 5 h 43"/>
                <a:gd name="T4" fmla="*/ 5 w 43"/>
                <a:gd name="T5" fmla="*/ 14 h 43"/>
                <a:gd name="T6" fmla="*/ 14 w 43"/>
                <a:gd name="T7" fmla="*/ 39 h 43"/>
                <a:gd name="T8" fmla="*/ 39 w 43"/>
                <a:gd name="T9" fmla="*/ 29 h 43"/>
              </a:gdLst>
              <a:ahLst/>
              <a:cxnLst>
                <a:cxn ang="0">
                  <a:pos x="T0" y="T1"/>
                </a:cxn>
                <a:cxn ang="0">
                  <a:pos x="T2" y="T3"/>
                </a:cxn>
                <a:cxn ang="0">
                  <a:pos x="T4" y="T5"/>
                </a:cxn>
                <a:cxn ang="0">
                  <a:pos x="T6" y="T7"/>
                </a:cxn>
                <a:cxn ang="0">
                  <a:pos x="T8" y="T9"/>
                </a:cxn>
              </a:cxnLst>
              <a:rect l="0" t="0" r="r" b="b"/>
              <a:pathLst>
                <a:path w="43" h="43">
                  <a:moveTo>
                    <a:pt x="39" y="29"/>
                  </a:moveTo>
                  <a:cubicBezTo>
                    <a:pt x="43" y="20"/>
                    <a:pt x="39" y="9"/>
                    <a:pt x="29" y="5"/>
                  </a:cubicBezTo>
                  <a:cubicBezTo>
                    <a:pt x="20" y="0"/>
                    <a:pt x="9" y="5"/>
                    <a:pt x="5" y="14"/>
                  </a:cubicBezTo>
                  <a:cubicBezTo>
                    <a:pt x="0" y="23"/>
                    <a:pt x="5" y="34"/>
                    <a:pt x="14" y="39"/>
                  </a:cubicBezTo>
                  <a:cubicBezTo>
                    <a:pt x="23" y="43"/>
                    <a:pt x="34" y="39"/>
                    <a:pt x="39"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52"/>
            <p:cNvSpPr>
              <a:spLocks/>
            </p:cNvSpPr>
            <p:nvPr/>
          </p:nvSpPr>
          <p:spPr bwMode="auto">
            <a:xfrm>
              <a:off x="8219075" y="2871916"/>
              <a:ext cx="60593" cy="60593"/>
            </a:xfrm>
            <a:custGeom>
              <a:avLst/>
              <a:gdLst>
                <a:gd name="T0" fmla="*/ 38 w 42"/>
                <a:gd name="T1" fmla="*/ 29 h 42"/>
                <a:gd name="T2" fmla="*/ 29 w 42"/>
                <a:gd name="T3" fmla="*/ 4 h 42"/>
                <a:gd name="T4" fmla="*/ 4 w 42"/>
                <a:gd name="T5" fmla="*/ 14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20"/>
                    <a:pt x="38" y="9"/>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Freeform 53"/>
            <p:cNvSpPr>
              <a:spLocks/>
            </p:cNvSpPr>
            <p:nvPr/>
          </p:nvSpPr>
          <p:spPr bwMode="auto">
            <a:xfrm>
              <a:off x="8127880" y="2831521"/>
              <a:ext cx="62429" cy="60593"/>
            </a:xfrm>
            <a:custGeom>
              <a:avLst/>
              <a:gdLst>
                <a:gd name="T0" fmla="*/ 39 w 43"/>
                <a:gd name="T1" fmla="*/ 29 h 42"/>
                <a:gd name="T2" fmla="*/ 29 w 43"/>
                <a:gd name="T3" fmla="*/ 4 h 42"/>
                <a:gd name="T4" fmla="*/ 5 w 43"/>
                <a:gd name="T5" fmla="*/ 13 h 42"/>
                <a:gd name="T6" fmla="*/ 14 w 43"/>
                <a:gd name="T7" fmla="*/ 38 h 42"/>
                <a:gd name="T8" fmla="*/ 39 w 43"/>
                <a:gd name="T9" fmla="*/ 29 h 42"/>
              </a:gdLst>
              <a:ahLst/>
              <a:cxnLst>
                <a:cxn ang="0">
                  <a:pos x="T0" y="T1"/>
                </a:cxn>
                <a:cxn ang="0">
                  <a:pos x="T2" y="T3"/>
                </a:cxn>
                <a:cxn ang="0">
                  <a:pos x="T4" y="T5"/>
                </a:cxn>
                <a:cxn ang="0">
                  <a:pos x="T6" y="T7"/>
                </a:cxn>
                <a:cxn ang="0">
                  <a:pos x="T8" y="T9"/>
                </a:cxn>
              </a:cxnLst>
              <a:rect l="0" t="0" r="r" b="b"/>
              <a:pathLst>
                <a:path w="43" h="42">
                  <a:moveTo>
                    <a:pt x="39" y="29"/>
                  </a:moveTo>
                  <a:cubicBezTo>
                    <a:pt x="43" y="19"/>
                    <a:pt x="39" y="8"/>
                    <a:pt x="29" y="4"/>
                  </a:cubicBezTo>
                  <a:cubicBezTo>
                    <a:pt x="20" y="0"/>
                    <a:pt x="9" y="4"/>
                    <a:pt x="5" y="13"/>
                  </a:cubicBezTo>
                  <a:cubicBezTo>
                    <a:pt x="0" y="23"/>
                    <a:pt x="4" y="34"/>
                    <a:pt x="14" y="38"/>
                  </a:cubicBezTo>
                  <a:cubicBezTo>
                    <a:pt x="23" y="42"/>
                    <a:pt x="34" y="38"/>
                    <a:pt x="39"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5" name="Freeform 54"/>
            <p:cNvSpPr>
              <a:spLocks/>
            </p:cNvSpPr>
            <p:nvPr/>
          </p:nvSpPr>
          <p:spPr bwMode="auto">
            <a:xfrm>
              <a:off x="8037909" y="2789289"/>
              <a:ext cx="61205" cy="62429"/>
            </a:xfrm>
            <a:custGeom>
              <a:avLst/>
              <a:gdLst>
                <a:gd name="T0" fmla="*/ 38 w 42"/>
                <a:gd name="T1" fmla="*/ 29 h 43"/>
                <a:gd name="T2" fmla="*/ 29 w 42"/>
                <a:gd name="T3" fmla="*/ 5 h 43"/>
                <a:gd name="T4" fmla="*/ 4 w 42"/>
                <a:gd name="T5" fmla="*/ 14 h 43"/>
                <a:gd name="T6" fmla="*/ 13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19" y="0"/>
                    <a:pt x="8" y="5"/>
                    <a:pt x="4" y="14"/>
                  </a:cubicBezTo>
                  <a:cubicBezTo>
                    <a:pt x="0" y="23"/>
                    <a:pt x="4" y="34"/>
                    <a:pt x="13" y="39"/>
                  </a:cubicBezTo>
                  <a:cubicBezTo>
                    <a:pt x="23" y="43"/>
                    <a:pt x="34" y="39"/>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6" name="Freeform 55"/>
            <p:cNvSpPr>
              <a:spLocks/>
            </p:cNvSpPr>
            <p:nvPr/>
          </p:nvSpPr>
          <p:spPr bwMode="auto">
            <a:xfrm>
              <a:off x="7947325" y="2748894"/>
              <a:ext cx="61817" cy="60593"/>
            </a:xfrm>
            <a:custGeom>
              <a:avLst/>
              <a:gdLst>
                <a:gd name="T0" fmla="*/ 38 w 43"/>
                <a:gd name="T1" fmla="*/ 29 h 42"/>
                <a:gd name="T2" fmla="*/ 29 w 43"/>
                <a:gd name="T3" fmla="*/ 4 h 42"/>
                <a:gd name="T4" fmla="*/ 4 w 43"/>
                <a:gd name="T5" fmla="*/ 14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20"/>
                    <a:pt x="39"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7" name="Freeform 56"/>
            <p:cNvSpPr>
              <a:spLocks/>
            </p:cNvSpPr>
            <p:nvPr/>
          </p:nvSpPr>
          <p:spPr bwMode="auto">
            <a:xfrm>
              <a:off x="7857354" y="2708499"/>
              <a:ext cx="60593" cy="60593"/>
            </a:xfrm>
            <a:custGeom>
              <a:avLst/>
              <a:gdLst>
                <a:gd name="T0" fmla="*/ 38 w 42"/>
                <a:gd name="T1" fmla="*/ 29 h 42"/>
                <a:gd name="T2" fmla="*/ 29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8" name="Freeform 57"/>
            <p:cNvSpPr>
              <a:spLocks/>
            </p:cNvSpPr>
            <p:nvPr/>
          </p:nvSpPr>
          <p:spPr bwMode="auto">
            <a:xfrm>
              <a:off x="7766158" y="2666267"/>
              <a:ext cx="62429" cy="62429"/>
            </a:xfrm>
            <a:custGeom>
              <a:avLst/>
              <a:gdLst>
                <a:gd name="T0" fmla="*/ 38 w 43"/>
                <a:gd name="T1" fmla="*/ 29 h 43"/>
                <a:gd name="T2" fmla="*/ 29 w 43"/>
                <a:gd name="T3" fmla="*/ 5 h 43"/>
                <a:gd name="T4" fmla="*/ 4 w 43"/>
                <a:gd name="T5" fmla="*/ 14 h 43"/>
                <a:gd name="T6" fmla="*/ 14 w 43"/>
                <a:gd name="T7" fmla="*/ 39 h 43"/>
                <a:gd name="T8" fmla="*/ 38 w 43"/>
                <a:gd name="T9" fmla="*/ 29 h 43"/>
              </a:gdLst>
              <a:ahLst/>
              <a:cxnLst>
                <a:cxn ang="0">
                  <a:pos x="T0" y="T1"/>
                </a:cxn>
                <a:cxn ang="0">
                  <a:pos x="T2" y="T3"/>
                </a:cxn>
                <a:cxn ang="0">
                  <a:pos x="T4" y="T5"/>
                </a:cxn>
                <a:cxn ang="0">
                  <a:pos x="T6" y="T7"/>
                </a:cxn>
                <a:cxn ang="0">
                  <a:pos x="T8" y="T9"/>
                </a:cxn>
              </a:cxnLst>
              <a:rect l="0" t="0" r="r" b="b"/>
              <a:pathLst>
                <a:path w="43" h="43">
                  <a:moveTo>
                    <a:pt x="38" y="29"/>
                  </a:moveTo>
                  <a:cubicBezTo>
                    <a:pt x="43" y="20"/>
                    <a:pt x="38" y="9"/>
                    <a:pt x="29" y="5"/>
                  </a:cubicBezTo>
                  <a:cubicBezTo>
                    <a:pt x="20" y="0"/>
                    <a:pt x="9" y="4"/>
                    <a:pt x="4" y="14"/>
                  </a:cubicBezTo>
                  <a:cubicBezTo>
                    <a:pt x="0" y="23"/>
                    <a:pt x="4" y="34"/>
                    <a:pt x="14" y="39"/>
                  </a:cubicBezTo>
                  <a:cubicBezTo>
                    <a:pt x="23" y="43"/>
                    <a:pt x="34" y="39"/>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49" name="Freeform 58"/>
            <p:cNvSpPr>
              <a:spLocks/>
            </p:cNvSpPr>
            <p:nvPr/>
          </p:nvSpPr>
          <p:spPr bwMode="auto">
            <a:xfrm>
              <a:off x="7676187" y="2625872"/>
              <a:ext cx="61205" cy="60593"/>
            </a:xfrm>
            <a:custGeom>
              <a:avLst/>
              <a:gdLst>
                <a:gd name="T0" fmla="*/ 38 w 42"/>
                <a:gd name="T1" fmla="*/ 29 h 42"/>
                <a:gd name="T2" fmla="*/ 29 w 42"/>
                <a:gd name="T3" fmla="*/ 4 h 42"/>
                <a:gd name="T4" fmla="*/ 4 w 42"/>
                <a:gd name="T5" fmla="*/ 14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20"/>
                    <a:pt x="38" y="8"/>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0" name="Freeform 59"/>
            <p:cNvSpPr>
              <a:spLocks/>
            </p:cNvSpPr>
            <p:nvPr/>
          </p:nvSpPr>
          <p:spPr bwMode="auto">
            <a:xfrm>
              <a:off x="7584992" y="2585476"/>
              <a:ext cx="62429" cy="60593"/>
            </a:xfrm>
            <a:custGeom>
              <a:avLst/>
              <a:gdLst>
                <a:gd name="T0" fmla="*/ 38 w 43"/>
                <a:gd name="T1" fmla="*/ 29 h 42"/>
                <a:gd name="T2" fmla="*/ 29 w 43"/>
                <a:gd name="T3" fmla="*/ 4 h 42"/>
                <a:gd name="T4" fmla="*/ 4 w 43"/>
                <a:gd name="T5" fmla="*/ 13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19"/>
                    <a:pt x="38" y="8"/>
                    <a:pt x="29" y="4"/>
                  </a:cubicBezTo>
                  <a:cubicBezTo>
                    <a:pt x="20" y="0"/>
                    <a:pt x="9" y="4"/>
                    <a:pt x="4" y="13"/>
                  </a:cubicBezTo>
                  <a:cubicBezTo>
                    <a:pt x="0" y="23"/>
                    <a:pt x="4" y="34"/>
                    <a:pt x="14" y="38"/>
                  </a:cubicBezTo>
                  <a:cubicBezTo>
                    <a:pt x="23" y="42"/>
                    <a:pt x="34" y="38"/>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1" name="Freeform 60"/>
            <p:cNvSpPr>
              <a:spLocks/>
            </p:cNvSpPr>
            <p:nvPr/>
          </p:nvSpPr>
          <p:spPr bwMode="auto">
            <a:xfrm>
              <a:off x="7495632" y="2543245"/>
              <a:ext cx="60593" cy="62429"/>
            </a:xfrm>
            <a:custGeom>
              <a:avLst/>
              <a:gdLst>
                <a:gd name="T0" fmla="*/ 38 w 42"/>
                <a:gd name="T1" fmla="*/ 29 h 43"/>
                <a:gd name="T2" fmla="*/ 28 w 42"/>
                <a:gd name="T3" fmla="*/ 5 h 43"/>
                <a:gd name="T4" fmla="*/ 4 w 42"/>
                <a:gd name="T5" fmla="*/ 14 h 43"/>
                <a:gd name="T6" fmla="*/ 13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8" y="5"/>
                  </a:cubicBezTo>
                  <a:cubicBezTo>
                    <a:pt x="19" y="0"/>
                    <a:pt x="8" y="4"/>
                    <a:pt x="4" y="14"/>
                  </a:cubicBezTo>
                  <a:cubicBezTo>
                    <a:pt x="0" y="23"/>
                    <a:pt x="4" y="34"/>
                    <a:pt x="13" y="39"/>
                  </a:cubicBezTo>
                  <a:cubicBezTo>
                    <a:pt x="22" y="43"/>
                    <a:pt x="33" y="39"/>
                    <a:pt x="38" y="2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2" name="Freeform 61"/>
            <p:cNvSpPr>
              <a:spLocks/>
            </p:cNvSpPr>
            <p:nvPr/>
          </p:nvSpPr>
          <p:spPr bwMode="auto">
            <a:xfrm>
              <a:off x="7999350" y="3610048"/>
              <a:ext cx="54472" cy="53248"/>
            </a:xfrm>
            <a:custGeom>
              <a:avLst/>
              <a:gdLst>
                <a:gd name="T0" fmla="*/ 38 w 38"/>
                <a:gd name="T1" fmla="*/ 19 h 37"/>
                <a:gd name="T2" fmla="*/ 19 w 38"/>
                <a:gd name="T3" fmla="*/ 0 h 37"/>
                <a:gd name="T4" fmla="*/ 0 w 38"/>
                <a:gd name="T5" fmla="*/ 19 h 37"/>
                <a:gd name="T6" fmla="*/ 19 w 38"/>
                <a:gd name="T7" fmla="*/ 37 h 37"/>
                <a:gd name="T8" fmla="*/ 38 w 38"/>
                <a:gd name="T9" fmla="*/ 19 h 37"/>
              </a:gdLst>
              <a:ahLst/>
              <a:cxnLst>
                <a:cxn ang="0">
                  <a:pos x="T0" y="T1"/>
                </a:cxn>
                <a:cxn ang="0">
                  <a:pos x="T2" y="T3"/>
                </a:cxn>
                <a:cxn ang="0">
                  <a:pos x="T4" y="T5"/>
                </a:cxn>
                <a:cxn ang="0">
                  <a:pos x="T6" y="T7"/>
                </a:cxn>
                <a:cxn ang="0">
                  <a:pos x="T8" y="T9"/>
                </a:cxn>
              </a:cxnLst>
              <a:rect l="0" t="0" r="r" b="b"/>
              <a:pathLst>
                <a:path w="38" h="37">
                  <a:moveTo>
                    <a:pt x="38" y="19"/>
                  </a:moveTo>
                  <a:cubicBezTo>
                    <a:pt x="38" y="8"/>
                    <a:pt x="29" y="0"/>
                    <a:pt x="19" y="0"/>
                  </a:cubicBezTo>
                  <a:cubicBezTo>
                    <a:pt x="9" y="0"/>
                    <a:pt x="0" y="9"/>
                    <a:pt x="0" y="19"/>
                  </a:cubicBezTo>
                  <a:cubicBezTo>
                    <a:pt x="0" y="29"/>
                    <a:pt x="9" y="37"/>
                    <a:pt x="19" y="37"/>
                  </a:cubicBezTo>
                  <a:cubicBezTo>
                    <a:pt x="29" y="37"/>
                    <a:pt x="38" y="29"/>
                    <a:pt x="38" y="1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3" name="Oval 62"/>
            <p:cNvSpPr>
              <a:spLocks noChangeArrowheads="1"/>
            </p:cNvSpPr>
            <p:nvPr/>
          </p:nvSpPr>
          <p:spPr bwMode="auto">
            <a:xfrm>
              <a:off x="7900809" y="3610048"/>
              <a:ext cx="53248" cy="55084"/>
            </a:xfrm>
            <a:prstGeom prst="ellipse">
              <a:avLst/>
            </a:pr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4" name="Oval 63"/>
            <p:cNvSpPr>
              <a:spLocks noChangeArrowheads="1"/>
            </p:cNvSpPr>
            <p:nvPr/>
          </p:nvSpPr>
          <p:spPr bwMode="auto">
            <a:xfrm>
              <a:off x="7801045" y="3611272"/>
              <a:ext cx="53248" cy="53860"/>
            </a:xfrm>
            <a:prstGeom prst="ellipse">
              <a:avLst/>
            </a:pr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5" name="Freeform 64"/>
            <p:cNvSpPr>
              <a:spLocks/>
            </p:cNvSpPr>
            <p:nvPr/>
          </p:nvSpPr>
          <p:spPr bwMode="auto">
            <a:xfrm>
              <a:off x="7701281" y="3611272"/>
              <a:ext cx="54472" cy="53860"/>
            </a:xfrm>
            <a:custGeom>
              <a:avLst/>
              <a:gdLst>
                <a:gd name="T0" fmla="*/ 38 w 38"/>
                <a:gd name="T1" fmla="*/ 18 h 37"/>
                <a:gd name="T2" fmla="*/ 19 w 38"/>
                <a:gd name="T3" fmla="*/ 0 h 37"/>
                <a:gd name="T4" fmla="*/ 0 w 38"/>
                <a:gd name="T5" fmla="*/ 19 h 37"/>
                <a:gd name="T6" fmla="*/ 19 w 38"/>
                <a:gd name="T7" fmla="*/ 37 h 37"/>
                <a:gd name="T8" fmla="*/ 38 w 38"/>
                <a:gd name="T9" fmla="*/ 18 h 37"/>
              </a:gdLst>
              <a:ah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9"/>
                  </a:cubicBezTo>
                  <a:cubicBezTo>
                    <a:pt x="0" y="29"/>
                    <a:pt x="9" y="37"/>
                    <a:pt x="19" y="37"/>
                  </a:cubicBezTo>
                  <a:cubicBezTo>
                    <a:pt x="29" y="37"/>
                    <a:pt x="38" y="29"/>
                    <a:pt x="38" y="18"/>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65"/>
            <p:cNvSpPr>
              <a:spLocks/>
            </p:cNvSpPr>
            <p:nvPr/>
          </p:nvSpPr>
          <p:spPr bwMode="auto">
            <a:xfrm>
              <a:off x="7602741" y="3611272"/>
              <a:ext cx="53248" cy="53860"/>
            </a:xfrm>
            <a:custGeom>
              <a:avLst/>
              <a:gdLst>
                <a:gd name="T0" fmla="*/ 37 w 37"/>
                <a:gd name="T1" fmla="*/ 19 h 37"/>
                <a:gd name="T2" fmla="*/ 18 w 37"/>
                <a:gd name="T3" fmla="*/ 0 h 37"/>
                <a:gd name="T4" fmla="*/ 0 w 37"/>
                <a:gd name="T5" fmla="*/ 19 h 37"/>
                <a:gd name="T6" fmla="*/ 18 w 37"/>
                <a:gd name="T7" fmla="*/ 37 h 37"/>
                <a:gd name="T8" fmla="*/ 37 w 37"/>
                <a:gd name="T9" fmla="*/ 19 h 37"/>
              </a:gdLst>
              <a:ahLst/>
              <a:cxnLst>
                <a:cxn ang="0">
                  <a:pos x="T0" y="T1"/>
                </a:cxn>
                <a:cxn ang="0">
                  <a:pos x="T2" y="T3"/>
                </a:cxn>
                <a:cxn ang="0">
                  <a:pos x="T4" y="T5"/>
                </a:cxn>
                <a:cxn ang="0">
                  <a:pos x="T6" y="T7"/>
                </a:cxn>
                <a:cxn ang="0">
                  <a:pos x="T8" y="T9"/>
                </a:cxn>
              </a:cxnLst>
              <a:rect l="0" t="0" r="r" b="b"/>
              <a:pathLst>
                <a:path w="37" h="37">
                  <a:moveTo>
                    <a:pt x="37" y="19"/>
                  </a:moveTo>
                  <a:cubicBezTo>
                    <a:pt x="37" y="8"/>
                    <a:pt x="29" y="0"/>
                    <a:pt x="18" y="0"/>
                  </a:cubicBezTo>
                  <a:cubicBezTo>
                    <a:pt x="8" y="0"/>
                    <a:pt x="0" y="9"/>
                    <a:pt x="0" y="19"/>
                  </a:cubicBezTo>
                  <a:cubicBezTo>
                    <a:pt x="0" y="29"/>
                    <a:pt x="8" y="37"/>
                    <a:pt x="18" y="37"/>
                  </a:cubicBezTo>
                  <a:cubicBezTo>
                    <a:pt x="29" y="37"/>
                    <a:pt x="37" y="29"/>
                    <a:pt x="37" y="1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Oval 66"/>
            <p:cNvSpPr>
              <a:spLocks noChangeArrowheads="1"/>
            </p:cNvSpPr>
            <p:nvPr/>
          </p:nvSpPr>
          <p:spPr bwMode="auto">
            <a:xfrm>
              <a:off x="7502977" y="3611272"/>
              <a:ext cx="53248" cy="55084"/>
            </a:xfrm>
            <a:prstGeom prst="ellipse">
              <a:avLst/>
            </a:pr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8" name="Freeform 67"/>
            <p:cNvSpPr>
              <a:spLocks/>
            </p:cNvSpPr>
            <p:nvPr/>
          </p:nvSpPr>
          <p:spPr bwMode="auto">
            <a:xfrm>
              <a:off x="7403213" y="3613108"/>
              <a:ext cx="54472" cy="53248"/>
            </a:xfrm>
            <a:custGeom>
              <a:avLst/>
              <a:gdLst>
                <a:gd name="T0" fmla="*/ 38 w 38"/>
                <a:gd name="T1" fmla="*/ 18 h 37"/>
                <a:gd name="T2" fmla="*/ 19 w 38"/>
                <a:gd name="T3" fmla="*/ 0 h 37"/>
                <a:gd name="T4" fmla="*/ 0 w 38"/>
                <a:gd name="T5" fmla="*/ 18 h 37"/>
                <a:gd name="T6" fmla="*/ 19 w 38"/>
                <a:gd name="T7" fmla="*/ 37 h 37"/>
                <a:gd name="T8" fmla="*/ 38 w 38"/>
                <a:gd name="T9" fmla="*/ 18 h 37"/>
              </a:gdLst>
              <a:ah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8"/>
                  </a:cubicBezTo>
                  <a:cubicBezTo>
                    <a:pt x="0" y="29"/>
                    <a:pt x="9" y="37"/>
                    <a:pt x="19" y="37"/>
                  </a:cubicBezTo>
                  <a:cubicBezTo>
                    <a:pt x="29" y="37"/>
                    <a:pt x="38" y="28"/>
                    <a:pt x="38" y="18"/>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Freeform 68"/>
            <p:cNvSpPr>
              <a:spLocks/>
            </p:cNvSpPr>
            <p:nvPr/>
          </p:nvSpPr>
          <p:spPr bwMode="auto">
            <a:xfrm>
              <a:off x="7304673" y="3613108"/>
              <a:ext cx="53248" cy="53248"/>
            </a:xfrm>
            <a:custGeom>
              <a:avLst/>
              <a:gdLst>
                <a:gd name="T0" fmla="*/ 37 w 37"/>
                <a:gd name="T1" fmla="*/ 18 h 37"/>
                <a:gd name="T2" fmla="*/ 18 w 37"/>
                <a:gd name="T3" fmla="*/ 0 h 37"/>
                <a:gd name="T4" fmla="*/ 0 w 37"/>
                <a:gd name="T5" fmla="*/ 19 h 37"/>
                <a:gd name="T6" fmla="*/ 18 w 37"/>
                <a:gd name="T7" fmla="*/ 37 h 37"/>
                <a:gd name="T8" fmla="*/ 37 w 37"/>
                <a:gd name="T9" fmla="*/ 18 h 37"/>
              </a:gdLst>
              <a:ahLst/>
              <a:cxnLst>
                <a:cxn ang="0">
                  <a:pos x="T0" y="T1"/>
                </a:cxn>
                <a:cxn ang="0">
                  <a:pos x="T2" y="T3"/>
                </a:cxn>
                <a:cxn ang="0">
                  <a:pos x="T4" y="T5"/>
                </a:cxn>
                <a:cxn ang="0">
                  <a:pos x="T6" y="T7"/>
                </a:cxn>
                <a:cxn ang="0">
                  <a:pos x="T8" y="T9"/>
                </a:cxn>
              </a:cxnLst>
              <a:rect l="0" t="0" r="r" b="b"/>
              <a:pathLst>
                <a:path w="37" h="37">
                  <a:moveTo>
                    <a:pt x="37" y="18"/>
                  </a:moveTo>
                  <a:cubicBezTo>
                    <a:pt x="37" y="8"/>
                    <a:pt x="29" y="0"/>
                    <a:pt x="18" y="0"/>
                  </a:cubicBezTo>
                  <a:cubicBezTo>
                    <a:pt x="8" y="0"/>
                    <a:pt x="0" y="8"/>
                    <a:pt x="0" y="19"/>
                  </a:cubicBezTo>
                  <a:cubicBezTo>
                    <a:pt x="0" y="29"/>
                    <a:pt x="8" y="37"/>
                    <a:pt x="18" y="37"/>
                  </a:cubicBezTo>
                  <a:cubicBezTo>
                    <a:pt x="29" y="37"/>
                    <a:pt x="37" y="29"/>
                    <a:pt x="37" y="18"/>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0" name="Oval 69"/>
            <p:cNvSpPr>
              <a:spLocks noChangeArrowheads="1"/>
            </p:cNvSpPr>
            <p:nvPr/>
          </p:nvSpPr>
          <p:spPr bwMode="auto">
            <a:xfrm>
              <a:off x="7204909" y="3613108"/>
              <a:ext cx="53248" cy="53248"/>
            </a:xfrm>
            <a:prstGeom prst="ellipse">
              <a:avLst/>
            </a:pr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1" name="Freeform 70"/>
            <p:cNvSpPr>
              <a:spLocks/>
            </p:cNvSpPr>
            <p:nvPr/>
          </p:nvSpPr>
          <p:spPr bwMode="auto">
            <a:xfrm>
              <a:off x="7850009" y="4424687"/>
              <a:ext cx="60593" cy="61205"/>
            </a:xfrm>
            <a:custGeom>
              <a:avLst/>
              <a:gdLst>
                <a:gd name="T0" fmla="*/ 37 w 42"/>
                <a:gd name="T1" fmla="*/ 12 h 42"/>
                <a:gd name="T2" fmla="*/ 12 w 42"/>
                <a:gd name="T3" fmla="*/ 4 h 42"/>
                <a:gd name="T4" fmla="*/ 4 w 42"/>
                <a:gd name="T5" fmla="*/ 30 h 42"/>
                <a:gd name="T6" fmla="*/ 30 w 42"/>
                <a:gd name="T7" fmla="*/ 37 h 42"/>
                <a:gd name="T8" fmla="*/ 37 w 42"/>
                <a:gd name="T9" fmla="*/ 12 h 42"/>
              </a:gdLst>
              <a:ahLst/>
              <a:cxnLst>
                <a:cxn ang="0">
                  <a:pos x="T0" y="T1"/>
                </a:cxn>
                <a:cxn ang="0">
                  <a:pos x="T2" y="T3"/>
                </a:cxn>
                <a:cxn ang="0">
                  <a:pos x="T4" y="T5"/>
                </a:cxn>
                <a:cxn ang="0">
                  <a:pos x="T6" y="T7"/>
                </a:cxn>
                <a:cxn ang="0">
                  <a:pos x="T8" y="T9"/>
                </a:cxn>
              </a:cxnLst>
              <a:rect l="0" t="0" r="r" b="b"/>
              <a:pathLst>
                <a:path w="42" h="42">
                  <a:moveTo>
                    <a:pt x="37" y="12"/>
                  </a:moveTo>
                  <a:cubicBezTo>
                    <a:pt x="33" y="3"/>
                    <a:pt x="21" y="0"/>
                    <a:pt x="12" y="4"/>
                  </a:cubicBezTo>
                  <a:cubicBezTo>
                    <a:pt x="3" y="9"/>
                    <a:pt x="0" y="21"/>
                    <a:pt x="4" y="30"/>
                  </a:cubicBezTo>
                  <a:cubicBezTo>
                    <a:pt x="9" y="39"/>
                    <a:pt x="21" y="42"/>
                    <a:pt x="30" y="37"/>
                  </a:cubicBezTo>
                  <a:cubicBezTo>
                    <a:pt x="39" y="32"/>
                    <a:pt x="42" y="21"/>
                    <a:pt x="37" y="12"/>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71"/>
            <p:cNvSpPr>
              <a:spLocks/>
            </p:cNvSpPr>
            <p:nvPr/>
          </p:nvSpPr>
          <p:spPr bwMode="auto">
            <a:xfrm>
              <a:off x="7761874" y="4471203"/>
              <a:ext cx="62429" cy="62429"/>
            </a:xfrm>
            <a:custGeom>
              <a:avLst/>
              <a:gdLst>
                <a:gd name="T0" fmla="*/ 38 w 43"/>
                <a:gd name="T1" fmla="*/ 12 h 43"/>
                <a:gd name="T2" fmla="*/ 13 w 43"/>
                <a:gd name="T3" fmla="*/ 5 h 43"/>
                <a:gd name="T4" fmla="*/ 5 w 43"/>
                <a:gd name="T5" fmla="*/ 30 h 43"/>
                <a:gd name="T6" fmla="*/ 30 w 43"/>
                <a:gd name="T7" fmla="*/ 38 h 43"/>
                <a:gd name="T8" fmla="*/ 38 w 43"/>
                <a:gd name="T9" fmla="*/ 12 h 43"/>
              </a:gdLst>
              <a:ahLst/>
              <a:cxnLst>
                <a:cxn ang="0">
                  <a:pos x="T0" y="T1"/>
                </a:cxn>
                <a:cxn ang="0">
                  <a:pos x="T2" y="T3"/>
                </a:cxn>
                <a:cxn ang="0">
                  <a:pos x="T4" y="T5"/>
                </a:cxn>
                <a:cxn ang="0">
                  <a:pos x="T6" y="T7"/>
                </a:cxn>
                <a:cxn ang="0">
                  <a:pos x="T8" y="T9"/>
                </a:cxn>
              </a:cxnLst>
              <a:rect l="0" t="0" r="r" b="b"/>
              <a:pathLst>
                <a:path w="43" h="43">
                  <a:moveTo>
                    <a:pt x="38" y="12"/>
                  </a:moveTo>
                  <a:cubicBezTo>
                    <a:pt x="33" y="3"/>
                    <a:pt x="22" y="0"/>
                    <a:pt x="13" y="5"/>
                  </a:cubicBezTo>
                  <a:cubicBezTo>
                    <a:pt x="4" y="10"/>
                    <a:pt x="0" y="21"/>
                    <a:pt x="5" y="30"/>
                  </a:cubicBezTo>
                  <a:cubicBezTo>
                    <a:pt x="10" y="39"/>
                    <a:pt x="21" y="43"/>
                    <a:pt x="30" y="38"/>
                  </a:cubicBezTo>
                  <a:cubicBezTo>
                    <a:pt x="39" y="33"/>
                    <a:pt x="43" y="22"/>
                    <a:pt x="38" y="12"/>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72"/>
            <p:cNvSpPr>
              <a:spLocks/>
            </p:cNvSpPr>
            <p:nvPr/>
          </p:nvSpPr>
          <p:spPr bwMode="auto">
            <a:xfrm>
              <a:off x="7674963" y="4517718"/>
              <a:ext cx="60593" cy="61817"/>
            </a:xfrm>
            <a:custGeom>
              <a:avLst/>
              <a:gdLst>
                <a:gd name="T0" fmla="*/ 37 w 42"/>
                <a:gd name="T1" fmla="*/ 13 h 43"/>
                <a:gd name="T2" fmla="*/ 12 w 42"/>
                <a:gd name="T3" fmla="*/ 5 h 43"/>
                <a:gd name="T4" fmla="*/ 4 w 42"/>
                <a:gd name="T5" fmla="*/ 30 h 43"/>
                <a:gd name="T6" fmla="*/ 30 w 42"/>
                <a:gd name="T7" fmla="*/ 38 h 43"/>
                <a:gd name="T8" fmla="*/ 37 w 42"/>
                <a:gd name="T9" fmla="*/ 13 h 43"/>
              </a:gdLst>
              <a:ahLst/>
              <a:cxnLst>
                <a:cxn ang="0">
                  <a:pos x="T0" y="T1"/>
                </a:cxn>
                <a:cxn ang="0">
                  <a:pos x="T2" y="T3"/>
                </a:cxn>
                <a:cxn ang="0">
                  <a:pos x="T4" y="T5"/>
                </a:cxn>
                <a:cxn ang="0">
                  <a:pos x="T6" y="T7"/>
                </a:cxn>
                <a:cxn ang="0">
                  <a:pos x="T8" y="T9"/>
                </a:cxn>
              </a:cxnLst>
              <a:rect l="0" t="0" r="r" b="b"/>
              <a:pathLst>
                <a:path w="42" h="43">
                  <a:moveTo>
                    <a:pt x="37" y="13"/>
                  </a:moveTo>
                  <a:cubicBezTo>
                    <a:pt x="32" y="4"/>
                    <a:pt x="21" y="0"/>
                    <a:pt x="12" y="5"/>
                  </a:cubicBezTo>
                  <a:cubicBezTo>
                    <a:pt x="3" y="10"/>
                    <a:pt x="0" y="21"/>
                    <a:pt x="4" y="30"/>
                  </a:cubicBezTo>
                  <a:cubicBezTo>
                    <a:pt x="9" y="39"/>
                    <a:pt x="21" y="43"/>
                    <a:pt x="30" y="38"/>
                  </a:cubicBezTo>
                  <a:cubicBezTo>
                    <a:pt x="39" y="33"/>
                    <a:pt x="42" y="22"/>
                    <a:pt x="37" y="1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Freeform 73"/>
            <p:cNvSpPr>
              <a:spLocks/>
            </p:cNvSpPr>
            <p:nvPr/>
          </p:nvSpPr>
          <p:spPr bwMode="auto">
            <a:xfrm>
              <a:off x="7586828" y="4565458"/>
              <a:ext cx="62429" cy="60593"/>
            </a:xfrm>
            <a:custGeom>
              <a:avLst/>
              <a:gdLst>
                <a:gd name="T0" fmla="*/ 38 w 43"/>
                <a:gd name="T1" fmla="*/ 12 h 42"/>
                <a:gd name="T2" fmla="*/ 12 w 43"/>
                <a:gd name="T3" fmla="*/ 5 h 42"/>
                <a:gd name="T4" fmla="*/ 5 w 43"/>
                <a:gd name="T5" fmla="*/ 30 h 42"/>
                <a:gd name="T6" fmla="*/ 30 w 43"/>
                <a:gd name="T7" fmla="*/ 37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2" y="5"/>
                  </a:cubicBezTo>
                  <a:cubicBezTo>
                    <a:pt x="3" y="9"/>
                    <a:pt x="0" y="21"/>
                    <a:pt x="5" y="30"/>
                  </a:cubicBezTo>
                  <a:cubicBezTo>
                    <a:pt x="10" y="39"/>
                    <a:pt x="21" y="42"/>
                    <a:pt x="30" y="37"/>
                  </a:cubicBezTo>
                  <a:cubicBezTo>
                    <a:pt x="39" y="33"/>
                    <a:pt x="43" y="21"/>
                    <a:pt x="38" y="12"/>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4"/>
            <p:cNvSpPr>
              <a:spLocks/>
            </p:cNvSpPr>
            <p:nvPr/>
          </p:nvSpPr>
          <p:spPr bwMode="auto">
            <a:xfrm>
              <a:off x="7498693" y="4611974"/>
              <a:ext cx="61817" cy="61817"/>
            </a:xfrm>
            <a:custGeom>
              <a:avLst/>
              <a:gdLst>
                <a:gd name="T0" fmla="*/ 38 w 43"/>
                <a:gd name="T1" fmla="*/ 13 h 43"/>
                <a:gd name="T2" fmla="*/ 13 w 43"/>
                <a:gd name="T3" fmla="*/ 5 h 43"/>
                <a:gd name="T4" fmla="*/ 5 w 43"/>
                <a:gd name="T5" fmla="*/ 30 h 43"/>
                <a:gd name="T6" fmla="*/ 30 w 43"/>
                <a:gd name="T7" fmla="*/ 38 h 43"/>
                <a:gd name="T8" fmla="*/ 38 w 43"/>
                <a:gd name="T9" fmla="*/ 13 h 43"/>
              </a:gdLst>
              <a:ahLst/>
              <a:cxnLst>
                <a:cxn ang="0">
                  <a:pos x="T0" y="T1"/>
                </a:cxn>
                <a:cxn ang="0">
                  <a:pos x="T2" y="T3"/>
                </a:cxn>
                <a:cxn ang="0">
                  <a:pos x="T4" y="T5"/>
                </a:cxn>
                <a:cxn ang="0">
                  <a:pos x="T6" y="T7"/>
                </a:cxn>
                <a:cxn ang="0">
                  <a:pos x="T8" y="T9"/>
                </a:cxn>
              </a:cxnLst>
              <a:rect l="0" t="0" r="r" b="b"/>
              <a:pathLst>
                <a:path w="43" h="43">
                  <a:moveTo>
                    <a:pt x="38" y="13"/>
                  </a:moveTo>
                  <a:cubicBezTo>
                    <a:pt x="33" y="3"/>
                    <a:pt x="22" y="0"/>
                    <a:pt x="13" y="5"/>
                  </a:cubicBezTo>
                  <a:cubicBezTo>
                    <a:pt x="4" y="10"/>
                    <a:pt x="0" y="21"/>
                    <a:pt x="5" y="30"/>
                  </a:cubicBezTo>
                  <a:cubicBezTo>
                    <a:pt x="10" y="39"/>
                    <a:pt x="21" y="43"/>
                    <a:pt x="30" y="38"/>
                  </a:cubicBezTo>
                  <a:cubicBezTo>
                    <a:pt x="40" y="33"/>
                    <a:pt x="43" y="22"/>
                    <a:pt x="38" y="1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6" name="Freeform 75"/>
            <p:cNvSpPr>
              <a:spLocks/>
            </p:cNvSpPr>
            <p:nvPr/>
          </p:nvSpPr>
          <p:spPr bwMode="auto">
            <a:xfrm>
              <a:off x="7411781" y="4657878"/>
              <a:ext cx="60593" cy="62429"/>
            </a:xfrm>
            <a:custGeom>
              <a:avLst/>
              <a:gdLst>
                <a:gd name="T0" fmla="*/ 38 w 42"/>
                <a:gd name="T1" fmla="*/ 13 h 43"/>
                <a:gd name="T2" fmla="*/ 12 w 42"/>
                <a:gd name="T3" fmla="*/ 5 h 43"/>
                <a:gd name="T4" fmla="*/ 5 w 42"/>
                <a:gd name="T5" fmla="*/ 31 h 43"/>
                <a:gd name="T6" fmla="*/ 30 w 42"/>
                <a:gd name="T7" fmla="*/ 38 h 43"/>
                <a:gd name="T8" fmla="*/ 38 w 42"/>
                <a:gd name="T9" fmla="*/ 13 h 43"/>
              </a:gdLst>
              <a:ahLst/>
              <a:cxnLst>
                <a:cxn ang="0">
                  <a:pos x="T0" y="T1"/>
                </a:cxn>
                <a:cxn ang="0">
                  <a:pos x="T2" y="T3"/>
                </a:cxn>
                <a:cxn ang="0">
                  <a:pos x="T4" y="T5"/>
                </a:cxn>
                <a:cxn ang="0">
                  <a:pos x="T6" y="T7"/>
                </a:cxn>
                <a:cxn ang="0">
                  <a:pos x="T8" y="T9"/>
                </a:cxn>
              </a:cxnLst>
              <a:rect l="0" t="0" r="r" b="b"/>
              <a:pathLst>
                <a:path w="42" h="43">
                  <a:moveTo>
                    <a:pt x="38" y="13"/>
                  </a:moveTo>
                  <a:cubicBezTo>
                    <a:pt x="33" y="4"/>
                    <a:pt x="21" y="0"/>
                    <a:pt x="12" y="5"/>
                  </a:cubicBezTo>
                  <a:cubicBezTo>
                    <a:pt x="3" y="10"/>
                    <a:pt x="0" y="21"/>
                    <a:pt x="5" y="31"/>
                  </a:cubicBezTo>
                  <a:cubicBezTo>
                    <a:pt x="10" y="40"/>
                    <a:pt x="21" y="43"/>
                    <a:pt x="30" y="38"/>
                  </a:cubicBezTo>
                  <a:cubicBezTo>
                    <a:pt x="39" y="33"/>
                    <a:pt x="42" y="22"/>
                    <a:pt x="38" y="1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7" name="Freeform 76"/>
            <p:cNvSpPr>
              <a:spLocks/>
            </p:cNvSpPr>
            <p:nvPr/>
          </p:nvSpPr>
          <p:spPr bwMode="auto">
            <a:xfrm>
              <a:off x="7323646" y="4705618"/>
              <a:ext cx="61817" cy="61205"/>
            </a:xfrm>
            <a:custGeom>
              <a:avLst/>
              <a:gdLst>
                <a:gd name="T0" fmla="*/ 38 w 43"/>
                <a:gd name="T1" fmla="*/ 12 h 42"/>
                <a:gd name="T2" fmla="*/ 13 w 43"/>
                <a:gd name="T3" fmla="*/ 5 h 42"/>
                <a:gd name="T4" fmla="*/ 5 w 43"/>
                <a:gd name="T5" fmla="*/ 30 h 42"/>
                <a:gd name="T6" fmla="*/ 30 w 43"/>
                <a:gd name="T7" fmla="*/ 38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3" y="5"/>
                  </a:cubicBezTo>
                  <a:cubicBezTo>
                    <a:pt x="4" y="10"/>
                    <a:pt x="0" y="21"/>
                    <a:pt x="5" y="30"/>
                  </a:cubicBezTo>
                  <a:cubicBezTo>
                    <a:pt x="10" y="39"/>
                    <a:pt x="21" y="42"/>
                    <a:pt x="30" y="38"/>
                  </a:cubicBezTo>
                  <a:cubicBezTo>
                    <a:pt x="39" y="33"/>
                    <a:pt x="43" y="21"/>
                    <a:pt x="38" y="12"/>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Freeform 77"/>
            <p:cNvSpPr>
              <a:spLocks/>
            </p:cNvSpPr>
            <p:nvPr/>
          </p:nvSpPr>
          <p:spPr bwMode="auto">
            <a:xfrm>
              <a:off x="7236735" y="4752134"/>
              <a:ext cx="60593" cy="62429"/>
            </a:xfrm>
            <a:custGeom>
              <a:avLst/>
              <a:gdLst>
                <a:gd name="T0" fmla="*/ 37 w 42"/>
                <a:gd name="T1" fmla="*/ 13 h 43"/>
                <a:gd name="T2" fmla="*/ 12 w 42"/>
                <a:gd name="T3" fmla="*/ 5 h 43"/>
                <a:gd name="T4" fmla="*/ 5 w 42"/>
                <a:gd name="T5" fmla="*/ 30 h 43"/>
                <a:gd name="T6" fmla="*/ 30 w 42"/>
                <a:gd name="T7" fmla="*/ 38 h 43"/>
                <a:gd name="T8" fmla="*/ 37 w 42"/>
                <a:gd name="T9" fmla="*/ 13 h 43"/>
              </a:gdLst>
              <a:ahLst/>
              <a:cxnLst>
                <a:cxn ang="0">
                  <a:pos x="T0" y="T1"/>
                </a:cxn>
                <a:cxn ang="0">
                  <a:pos x="T2" y="T3"/>
                </a:cxn>
                <a:cxn ang="0">
                  <a:pos x="T4" y="T5"/>
                </a:cxn>
                <a:cxn ang="0">
                  <a:pos x="T6" y="T7"/>
                </a:cxn>
                <a:cxn ang="0">
                  <a:pos x="T8" y="T9"/>
                </a:cxn>
              </a:cxnLst>
              <a:rect l="0" t="0" r="r" b="b"/>
              <a:pathLst>
                <a:path w="42" h="43">
                  <a:moveTo>
                    <a:pt x="37" y="13"/>
                  </a:moveTo>
                  <a:cubicBezTo>
                    <a:pt x="33" y="4"/>
                    <a:pt x="21" y="0"/>
                    <a:pt x="12" y="5"/>
                  </a:cubicBezTo>
                  <a:cubicBezTo>
                    <a:pt x="3" y="10"/>
                    <a:pt x="0" y="21"/>
                    <a:pt x="5" y="30"/>
                  </a:cubicBezTo>
                  <a:cubicBezTo>
                    <a:pt x="9" y="39"/>
                    <a:pt x="21" y="43"/>
                    <a:pt x="30" y="38"/>
                  </a:cubicBezTo>
                  <a:cubicBezTo>
                    <a:pt x="39" y="33"/>
                    <a:pt x="42" y="22"/>
                    <a:pt x="37" y="1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69" name="Freeform 78"/>
            <p:cNvSpPr>
              <a:spLocks/>
            </p:cNvSpPr>
            <p:nvPr/>
          </p:nvSpPr>
          <p:spPr bwMode="auto">
            <a:xfrm>
              <a:off x="7147988" y="4799873"/>
              <a:ext cx="62429" cy="60593"/>
            </a:xfrm>
            <a:custGeom>
              <a:avLst/>
              <a:gdLst>
                <a:gd name="T0" fmla="*/ 38 w 43"/>
                <a:gd name="T1" fmla="*/ 12 h 42"/>
                <a:gd name="T2" fmla="*/ 13 w 43"/>
                <a:gd name="T3" fmla="*/ 4 h 42"/>
                <a:gd name="T4" fmla="*/ 5 w 43"/>
                <a:gd name="T5" fmla="*/ 30 h 42"/>
                <a:gd name="T6" fmla="*/ 30 w 43"/>
                <a:gd name="T7" fmla="*/ 37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3" y="4"/>
                  </a:cubicBezTo>
                  <a:cubicBezTo>
                    <a:pt x="4" y="9"/>
                    <a:pt x="0" y="21"/>
                    <a:pt x="5" y="30"/>
                  </a:cubicBezTo>
                  <a:cubicBezTo>
                    <a:pt x="10" y="39"/>
                    <a:pt x="21" y="42"/>
                    <a:pt x="30" y="37"/>
                  </a:cubicBezTo>
                  <a:cubicBezTo>
                    <a:pt x="39" y="32"/>
                    <a:pt x="43" y="21"/>
                    <a:pt x="38" y="12"/>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0" name="Freeform 79"/>
            <p:cNvSpPr>
              <a:spLocks/>
            </p:cNvSpPr>
            <p:nvPr/>
          </p:nvSpPr>
          <p:spPr bwMode="auto">
            <a:xfrm>
              <a:off x="8528773" y="4584432"/>
              <a:ext cx="62429" cy="60593"/>
            </a:xfrm>
            <a:custGeom>
              <a:avLst/>
              <a:gdLst>
                <a:gd name="T0" fmla="*/ 31 w 43"/>
                <a:gd name="T1" fmla="*/ 6 h 42"/>
                <a:gd name="T2" fmla="*/ 6 w 43"/>
                <a:gd name="T3" fmla="*/ 11 h 42"/>
                <a:gd name="T4" fmla="*/ 11 w 43"/>
                <a:gd name="T5" fmla="*/ 37 h 42"/>
                <a:gd name="T6" fmla="*/ 37 w 43"/>
                <a:gd name="T7" fmla="*/ 31 h 42"/>
                <a:gd name="T8" fmla="*/ 31 w 43"/>
                <a:gd name="T9" fmla="*/ 6 h 42"/>
              </a:gdLst>
              <a:ahLst/>
              <a:cxnLst>
                <a:cxn ang="0">
                  <a:pos x="T0" y="T1"/>
                </a:cxn>
                <a:cxn ang="0">
                  <a:pos x="T2" y="T3"/>
                </a:cxn>
                <a:cxn ang="0">
                  <a:pos x="T4" y="T5"/>
                </a:cxn>
                <a:cxn ang="0">
                  <a:pos x="T6" y="T7"/>
                </a:cxn>
                <a:cxn ang="0">
                  <a:pos x="T8" y="T9"/>
                </a:cxn>
              </a:cxnLst>
              <a:rect l="0" t="0" r="r" b="b"/>
              <a:pathLst>
                <a:path w="43" h="42">
                  <a:moveTo>
                    <a:pt x="31" y="6"/>
                  </a:moveTo>
                  <a:cubicBezTo>
                    <a:pt x="23" y="0"/>
                    <a:pt x="11" y="3"/>
                    <a:pt x="6" y="11"/>
                  </a:cubicBezTo>
                  <a:cubicBezTo>
                    <a:pt x="0" y="20"/>
                    <a:pt x="3" y="31"/>
                    <a:pt x="11" y="37"/>
                  </a:cubicBezTo>
                  <a:cubicBezTo>
                    <a:pt x="20" y="42"/>
                    <a:pt x="32" y="40"/>
                    <a:pt x="37" y="31"/>
                  </a:cubicBezTo>
                  <a:cubicBezTo>
                    <a:pt x="43" y="23"/>
                    <a:pt x="40" y="11"/>
                    <a:pt x="31" y="6"/>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Freeform 80"/>
            <p:cNvSpPr>
              <a:spLocks/>
            </p:cNvSpPr>
            <p:nvPr/>
          </p:nvSpPr>
          <p:spPr bwMode="auto">
            <a:xfrm>
              <a:off x="8474912" y="4668283"/>
              <a:ext cx="62429" cy="60593"/>
            </a:xfrm>
            <a:custGeom>
              <a:avLst/>
              <a:gdLst>
                <a:gd name="T0" fmla="*/ 31 w 43"/>
                <a:gd name="T1" fmla="*/ 5 h 42"/>
                <a:gd name="T2" fmla="*/ 6 w 43"/>
                <a:gd name="T3" fmla="*/ 11 h 42"/>
                <a:gd name="T4" fmla="*/ 11 w 43"/>
                <a:gd name="T5" fmla="*/ 37 h 42"/>
                <a:gd name="T6" fmla="*/ 37 w 43"/>
                <a:gd name="T7" fmla="*/ 31 h 42"/>
                <a:gd name="T8" fmla="*/ 31 w 43"/>
                <a:gd name="T9" fmla="*/ 5 h 42"/>
              </a:gdLst>
              <a:ahLst/>
              <a:cxnLst>
                <a:cxn ang="0">
                  <a:pos x="T0" y="T1"/>
                </a:cxn>
                <a:cxn ang="0">
                  <a:pos x="T2" y="T3"/>
                </a:cxn>
                <a:cxn ang="0">
                  <a:pos x="T4" y="T5"/>
                </a:cxn>
                <a:cxn ang="0">
                  <a:pos x="T6" y="T7"/>
                </a:cxn>
                <a:cxn ang="0">
                  <a:pos x="T8" y="T9"/>
                </a:cxn>
              </a:cxnLst>
              <a:rect l="0" t="0" r="r" b="b"/>
              <a:pathLst>
                <a:path w="43" h="42">
                  <a:moveTo>
                    <a:pt x="31" y="5"/>
                  </a:moveTo>
                  <a:cubicBezTo>
                    <a:pt x="23" y="0"/>
                    <a:pt x="11" y="2"/>
                    <a:pt x="6" y="11"/>
                  </a:cubicBezTo>
                  <a:cubicBezTo>
                    <a:pt x="0" y="20"/>
                    <a:pt x="3" y="31"/>
                    <a:pt x="11" y="37"/>
                  </a:cubicBezTo>
                  <a:cubicBezTo>
                    <a:pt x="20" y="42"/>
                    <a:pt x="32" y="40"/>
                    <a:pt x="37" y="31"/>
                  </a:cubicBezTo>
                  <a:cubicBezTo>
                    <a:pt x="43" y="22"/>
                    <a:pt x="40" y="11"/>
                    <a:pt x="31" y="5"/>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2" name="Freeform 81"/>
            <p:cNvSpPr>
              <a:spLocks/>
            </p:cNvSpPr>
            <p:nvPr/>
          </p:nvSpPr>
          <p:spPr bwMode="auto">
            <a:xfrm>
              <a:off x="8421664" y="4752134"/>
              <a:ext cx="62429" cy="60593"/>
            </a:xfrm>
            <a:custGeom>
              <a:avLst/>
              <a:gdLst>
                <a:gd name="T0" fmla="*/ 32 w 43"/>
                <a:gd name="T1" fmla="*/ 5 h 42"/>
                <a:gd name="T2" fmla="*/ 6 w 43"/>
                <a:gd name="T3" fmla="*/ 11 h 42"/>
                <a:gd name="T4" fmla="*/ 11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1" y="37"/>
                  </a:cubicBezTo>
                  <a:cubicBezTo>
                    <a:pt x="20" y="42"/>
                    <a:pt x="32" y="40"/>
                    <a:pt x="37" y="31"/>
                  </a:cubicBezTo>
                  <a:cubicBezTo>
                    <a:pt x="43" y="22"/>
                    <a:pt x="40" y="11"/>
                    <a:pt x="32" y="5"/>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3" name="Freeform 82"/>
            <p:cNvSpPr>
              <a:spLocks/>
            </p:cNvSpPr>
            <p:nvPr/>
          </p:nvSpPr>
          <p:spPr bwMode="auto">
            <a:xfrm>
              <a:off x="8368416" y="4835984"/>
              <a:ext cx="61817" cy="60593"/>
            </a:xfrm>
            <a:custGeom>
              <a:avLst/>
              <a:gdLst>
                <a:gd name="T0" fmla="*/ 32 w 43"/>
                <a:gd name="T1" fmla="*/ 5 h 42"/>
                <a:gd name="T2" fmla="*/ 6 w 43"/>
                <a:gd name="T3" fmla="*/ 11 h 42"/>
                <a:gd name="T4" fmla="*/ 12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2" y="37"/>
                  </a:cubicBezTo>
                  <a:cubicBezTo>
                    <a:pt x="20" y="42"/>
                    <a:pt x="32" y="40"/>
                    <a:pt x="37" y="31"/>
                  </a:cubicBezTo>
                  <a:cubicBezTo>
                    <a:pt x="43" y="22"/>
                    <a:pt x="40" y="11"/>
                    <a:pt x="32" y="5"/>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4" name="Freeform 83"/>
            <p:cNvSpPr>
              <a:spLocks/>
            </p:cNvSpPr>
            <p:nvPr/>
          </p:nvSpPr>
          <p:spPr bwMode="auto">
            <a:xfrm>
              <a:off x="8314555" y="4919835"/>
              <a:ext cx="62429" cy="61205"/>
            </a:xfrm>
            <a:custGeom>
              <a:avLst/>
              <a:gdLst>
                <a:gd name="T0" fmla="*/ 32 w 43"/>
                <a:gd name="T1" fmla="*/ 5 h 42"/>
                <a:gd name="T2" fmla="*/ 6 w 43"/>
                <a:gd name="T3" fmla="*/ 11 h 42"/>
                <a:gd name="T4" fmla="*/ 12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19"/>
                    <a:pt x="3" y="31"/>
                    <a:pt x="12" y="37"/>
                  </a:cubicBezTo>
                  <a:cubicBezTo>
                    <a:pt x="20" y="42"/>
                    <a:pt x="32" y="39"/>
                    <a:pt x="37" y="31"/>
                  </a:cubicBezTo>
                  <a:cubicBezTo>
                    <a:pt x="43" y="22"/>
                    <a:pt x="40" y="11"/>
                    <a:pt x="32" y="5"/>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5" name="Freeform 84"/>
            <p:cNvSpPr>
              <a:spLocks/>
            </p:cNvSpPr>
            <p:nvPr/>
          </p:nvSpPr>
          <p:spPr bwMode="auto">
            <a:xfrm>
              <a:off x="8261307" y="5002462"/>
              <a:ext cx="61817" cy="62429"/>
            </a:xfrm>
            <a:custGeom>
              <a:avLst/>
              <a:gdLst>
                <a:gd name="T0" fmla="*/ 32 w 43"/>
                <a:gd name="T1" fmla="*/ 6 h 43"/>
                <a:gd name="T2" fmla="*/ 6 w 43"/>
                <a:gd name="T3" fmla="*/ 12 h 43"/>
                <a:gd name="T4" fmla="*/ 12 w 43"/>
                <a:gd name="T5" fmla="*/ 37 h 43"/>
                <a:gd name="T6" fmla="*/ 37 w 43"/>
                <a:gd name="T7" fmla="*/ 32 h 43"/>
                <a:gd name="T8" fmla="*/ 32 w 43"/>
                <a:gd name="T9" fmla="*/ 6 h 43"/>
              </a:gdLst>
              <a:ahLst/>
              <a:cxnLst>
                <a:cxn ang="0">
                  <a:pos x="T0" y="T1"/>
                </a:cxn>
                <a:cxn ang="0">
                  <a:pos x="T2" y="T3"/>
                </a:cxn>
                <a:cxn ang="0">
                  <a:pos x="T4" y="T5"/>
                </a:cxn>
                <a:cxn ang="0">
                  <a:pos x="T6" y="T7"/>
                </a:cxn>
                <a:cxn ang="0">
                  <a:pos x="T8" y="T9"/>
                </a:cxn>
              </a:cxnLst>
              <a:rect l="0" t="0" r="r" b="b"/>
              <a:pathLst>
                <a:path w="43" h="43">
                  <a:moveTo>
                    <a:pt x="32" y="6"/>
                  </a:moveTo>
                  <a:cubicBezTo>
                    <a:pt x="23" y="0"/>
                    <a:pt x="12" y="3"/>
                    <a:pt x="6" y="12"/>
                  </a:cubicBezTo>
                  <a:cubicBezTo>
                    <a:pt x="0" y="20"/>
                    <a:pt x="3" y="32"/>
                    <a:pt x="12" y="37"/>
                  </a:cubicBezTo>
                  <a:cubicBezTo>
                    <a:pt x="20" y="43"/>
                    <a:pt x="32" y="40"/>
                    <a:pt x="37" y="32"/>
                  </a:cubicBezTo>
                  <a:cubicBezTo>
                    <a:pt x="43" y="23"/>
                    <a:pt x="40" y="12"/>
                    <a:pt x="32" y="6"/>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Freeform 85"/>
            <p:cNvSpPr>
              <a:spLocks/>
            </p:cNvSpPr>
            <p:nvPr/>
          </p:nvSpPr>
          <p:spPr bwMode="auto">
            <a:xfrm>
              <a:off x="8208671" y="5086313"/>
              <a:ext cx="61205" cy="62429"/>
            </a:xfrm>
            <a:custGeom>
              <a:avLst/>
              <a:gdLst>
                <a:gd name="T0" fmla="*/ 31 w 42"/>
                <a:gd name="T1" fmla="*/ 6 h 43"/>
                <a:gd name="T2" fmla="*/ 5 w 42"/>
                <a:gd name="T3" fmla="*/ 12 h 43"/>
                <a:gd name="T4" fmla="*/ 11 w 42"/>
                <a:gd name="T5" fmla="*/ 37 h 43"/>
                <a:gd name="T6" fmla="*/ 37 w 42"/>
                <a:gd name="T7" fmla="*/ 32 h 43"/>
                <a:gd name="T8" fmla="*/ 31 w 42"/>
                <a:gd name="T9" fmla="*/ 6 h 43"/>
              </a:gdLst>
              <a:ahLst/>
              <a:cxnLst>
                <a:cxn ang="0">
                  <a:pos x="T0" y="T1"/>
                </a:cxn>
                <a:cxn ang="0">
                  <a:pos x="T2" y="T3"/>
                </a:cxn>
                <a:cxn ang="0">
                  <a:pos x="T4" y="T5"/>
                </a:cxn>
                <a:cxn ang="0">
                  <a:pos x="T6" y="T7"/>
                </a:cxn>
                <a:cxn ang="0">
                  <a:pos x="T8" y="T9"/>
                </a:cxn>
              </a:cxnLst>
              <a:rect l="0" t="0" r="r" b="b"/>
              <a:pathLst>
                <a:path w="42" h="43">
                  <a:moveTo>
                    <a:pt x="31" y="6"/>
                  </a:moveTo>
                  <a:cubicBezTo>
                    <a:pt x="22" y="0"/>
                    <a:pt x="11" y="3"/>
                    <a:pt x="5" y="12"/>
                  </a:cubicBezTo>
                  <a:cubicBezTo>
                    <a:pt x="0" y="20"/>
                    <a:pt x="2" y="32"/>
                    <a:pt x="11" y="37"/>
                  </a:cubicBezTo>
                  <a:cubicBezTo>
                    <a:pt x="19" y="43"/>
                    <a:pt x="31" y="40"/>
                    <a:pt x="37" y="32"/>
                  </a:cubicBezTo>
                  <a:cubicBezTo>
                    <a:pt x="42" y="23"/>
                    <a:pt x="40" y="11"/>
                    <a:pt x="31" y="6"/>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7" name="Freeform 86"/>
            <p:cNvSpPr>
              <a:spLocks/>
            </p:cNvSpPr>
            <p:nvPr/>
          </p:nvSpPr>
          <p:spPr bwMode="auto">
            <a:xfrm>
              <a:off x="9346472" y="4782736"/>
              <a:ext cx="57533" cy="57533"/>
            </a:xfrm>
            <a:custGeom>
              <a:avLst/>
              <a:gdLst>
                <a:gd name="T0" fmla="*/ 22 w 40"/>
                <a:gd name="T1" fmla="*/ 1 h 40"/>
                <a:gd name="T2" fmla="*/ 1 w 40"/>
                <a:gd name="T3" fmla="*/ 17 h 40"/>
                <a:gd name="T4" fmla="*/ 17 w 40"/>
                <a:gd name="T5" fmla="*/ 38 h 40"/>
                <a:gd name="T6" fmla="*/ 38 w 40"/>
                <a:gd name="T7" fmla="*/ 22 h 40"/>
                <a:gd name="T8" fmla="*/ 22 w 40"/>
                <a:gd name="T9" fmla="*/ 1 h 40"/>
              </a:gdLst>
              <a:ahLst/>
              <a:cxnLst>
                <a:cxn ang="0">
                  <a:pos x="T0" y="T1"/>
                </a:cxn>
                <a:cxn ang="0">
                  <a:pos x="T2" y="T3"/>
                </a:cxn>
                <a:cxn ang="0">
                  <a:pos x="T4" y="T5"/>
                </a:cxn>
                <a:cxn ang="0">
                  <a:pos x="T6" y="T7"/>
                </a:cxn>
                <a:cxn ang="0">
                  <a:pos x="T8" y="T9"/>
                </a:cxn>
              </a:cxnLst>
              <a:rect l="0" t="0" r="r" b="b"/>
              <a:pathLst>
                <a:path w="40" h="40">
                  <a:moveTo>
                    <a:pt x="22" y="1"/>
                  </a:moveTo>
                  <a:cubicBezTo>
                    <a:pt x="12" y="0"/>
                    <a:pt x="3" y="7"/>
                    <a:pt x="1" y="17"/>
                  </a:cubicBezTo>
                  <a:cubicBezTo>
                    <a:pt x="0" y="27"/>
                    <a:pt x="7" y="36"/>
                    <a:pt x="17" y="38"/>
                  </a:cubicBezTo>
                  <a:cubicBezTo>
                    <a:pt x="27" y="40"/>
                    <a:pt x="37" y="32"/>
                    <a:pt x="38" y="22"/>
                  </a:cubicBezTo>
                  <a:cubicBezTo>
                    <a:pt x="40" y="12"/>
                    <a:pt x="33" y="3"/>
                    <a:pt x="22" y="1"/>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8" name="Freeform 87"/>
            <p:cNvSpPr>
              <a:spLocks/>
            </p:cNvSpPr>
            <p:nvPr/>
          </p:nvSpPr>
          <p:spPr bwMode="auto">
            <a:xfrm>
              <a:off x="9331782" y="4880664"/>
              <a:ext cx="58145" cy="56921"/>
            </a:xfrm>
            <a:custGeom>
              <a:avLst/>
              <a:gdLst>
                <a:gd name="T0" fmla="*/ 22 w 40"/>
                <a:gd name="T1" fmla="*/ 1 h 39"/>
                <a:gd name="T2" fmla="*/ 1 w 40"/>
                <a:gd name="T3" fmla="*/ 17 h 39"/>
                <a:gd name="T4" fmla="*/ 17 w 40"/>
                <a:gd name="T5" fmla="*/ 38 h 39"/>
                <a:gd name="T6" fmla="*/ 38 w 40"/>
                <a:gd name="T7" fmla="*/ 22 h 39"/>
                <a:gd name="T8" fmla="*/ 22 w 40"/>
                <a:gd name="T9" fmla="*/ 1 h 39"/>
              </a:gdLst>
              <a:ahLst/>
              <a:cxnLst>
                <a:cxn ang="0">
                  <a:pos x="T0" y="T1"/>
                </a:cxn>
                <a:cxn ang="0">
                  <a:pos x="T2" y="T3"/>
                </a:cxn>
                <a:cxn ang="0">
                  <a:pos x="T4" y="T5"/>
                </a:cxn>
                <a:cxn ang="0">
                  <a:pos x="T6" y="T7"/>
                </a:cxn>
                <a:cxn ang="0">
                  <a:pos x="T8" y="T9"/>
                </a:cxn>
              </a:cxnLst>
              <a:rect l="0" t="0" r="r" b="b"/>
              <a:pathLst>
                <a:path w="40" h="39">
                  <a:moveTo>
                    <a:pt x="22" y="1"/>
                  </a:moveTo>
                  <a:cubicBezTo>
                    <a:pt x="12" y="0"/>
                    <a:pt x="3" y="7"/>
                    <a:pt x="1" y="17"/>
                  </a:cubicBezTo>
                  <a:cubicBezTo>
                    <a:pt x="0" y="27"/>
                    <a:pt x="7" y="36"/>
                    <a:pt x="17" y="38"/>
                  </a:cubicBezTo>
                  <a:cubicBezTo>
                    <a:pt x="27" y="39"/>
                    <a:pt x="37" y="32"/>
                    <a:pt x="38" y="22"/>
                  </a:cubicBezTo>
                  <a:cubicBezTo>
                    <a:pt x="40" y="12"/>
                    <a:pt x="33" y="3"/>
                    <a:pt x="22" y="1"/>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79" name="Freeform 88"/>
            <p:cNvSpPr>
              <a:spLocks/>
            </p:cNvSpPr>
            <p:nvPr/>
          </p:nvSpPr>
          <p:spPr bwMode="auto">
            <a:xfrm>
              <a:off x="9317093" y="4977980"/>
              <a:ext cx="58145" cy="57533"/>
            </a:xfrm>
            <a:custGeom>
              <a:avLst/>
              <a:gdLst>
                <a:gd name="T0" fmla="*/ 22 w 40"/>
                <a:gd name="T1" fmla="*/ 2 h 40"/>
                <a:gd name="T2" fmla="*/ 1 w 40"/>
                <a:gd name="T3" fmla="*/ 18 h 40"/>
                <a:gd name="T4" fmla="*/ 17 w 40"/>
                <a:gd name="T5" fmla="*/ 39 h 40"/>
                <a:gd name="T6" fmla="*/ 38 w 40"/>
                <a:gd name="T7" fmla="*/ 23 h 40"/>
                <a:gd name="T8" fmla="*/ 22 w 40"/>
                <a:gd name="T9" fmla="*/ 2 h 40"/>
              </a:gdLst>
              <a:ahLst/>
              <a:cxnLst>
                <a:cxn ang="0">
                  <a:pos x="T0" y="T1"/>
                </a:cxn>
                <a:cxn ang="0">
                  <a:pos x="T2" y="T3"/>
                </a:cxn>
                <a:cxn ang="0">
                  <a:pos x="T4" y="T5"/>
                </a:cxn>
                <a:cxn ang="0">
                  <a:pos x="T6" y="T7"/>
                </a:cxn>
                <a:cxn ang="0">
                  <a:pos x="T8" y="T9"/>
                </a:cxn>
              </a:cxnLst>
              <a:rect l="0" t="0" r="r" b="b"/>
              <a:pathLst>
                <a:path w="40" h="40">
                  <a:moveTo>
                    <a:pt x="22" y="2"/>
                  </a:moveTo>
                  <a:cubicBezTo>
                    <a:pt x="12" y="0"/>
                    <a:pt x="3" y="7"/>
                    <a:pt x="1" y="18"/>
                  </a:cubicBezTo>
                  <a:cubicBezTo>
                    <a:pt x="0" y="28"/>
                    <a:pt x="7" y="37"/>
                    <a:pt x="17" y="39"/>
                  </a:cubicBezTo>
                  <a:cubicBezTo>
                    <a:pt x="27" y="40"/>
                    <a:pt x="36" y="33"/>
                    <a:pt x="38" y="23"/>
                  </a:cubicBezTo>
                  <a:cubicBezTo>
                    <a:pt x="40" y="13"/>
                    <a:pt x="32" y="3"/>
                    <a:pt x="22" y="2"/>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0" name="Freeform 89"/>
            <p:cNvSpPr>
              <a:spLocks/>
            </p:cNvSpPr>
            <p:nvPr/>
          </p:nvSpPr>
          <p:spPr bwMode="auto">
            <a:xfrm>
              <a:off x="10301270" y="4574027"/>
              <a:ext cx="60593" cy="60593"/>
            </a:xfrm>
            <a:custGeom>
              <a:avLst/>
              <a:gdLst>
                <a:gd name="T0" fmla="*/ 16 w 42"/>
                <a:gd name="T1" fmla="*/ 3 h 42"/>
                <a:gd name="T2" fmla="*/ 3 w 42"/>
                <a:gd name="T3" fmla="*/ 26 h 42"/>
                <a:gd name="T4" fmla="*/ 27 w 42"/>
                <a:gd name="T5" fmla="*/ 39 h 42"/>
                <a:gd name="T6" fmla="*/ 39 w 42"/>
                <a:gd name="T7" fmla="*/ 15 h 42"/>
                <a:gd name="T8" fmla="*/ 16 w 42"/>
                <a:gd name="T9" fmla="*/ 3 h 42"/>
              </a:gdLst>
              <a:ahLst/>
              <a:cxnLst>
                <a:cxn ang="0">
                  <a:pos x="T0" y="T1"/>
                </a:cxn>
                <a:cxn ang="0">
                  <a:pos x="T2" y="T3"/>
                </a:cxn>
                <a:cxn ang="0">
                  <a:pos x="T4" y="T5"/>
                </a:cxn>
                <a:cxn ang="0">
                  <a:pos x="T6" y="T7"/>
                </a:cxn>
                <a:cxn ang="0">
                  <a:pos x="T8" y="T9"/>
                </a:cxn>
              </a:cxnLst>
              <a:rect l="0" t="0" r="r" b="b"/>
              <a:pathLst>
                <a:path w="42" h="42">
                  <a:moveTo>
                    <a:pt x="16" y="3"/>
                  </a:moveTo>
                  <a:cubicBezTo>
                    <a:pt x="6" y="6"/>
                    <a:pt x="0" y="17"/>
                    <a:pt x="3" y="26"/>
                  </a:cubicBezTo>
                  <a:cubicBezTo>
                    <a:pt x="7" y="36"/>
                    <a:pt x="17" y="42"/>
                    <a:pt x="27" y="39"/>
                  </a:cubicBezTo>
                  <a:cubicBezTo>
                    <a:pt x="37" y="35"/>
                    <a:pt x="42" y="25"/>
                    <a:pt x="39" y="15"/>
                  </a:cubicBezTo>
                  <a:cubicBezTo>
                    <a:pt x="36" y="5"/>
                    <a:pt x="25" y="0"/>
                    <a:pt x="16" y="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1" name="Freeform 90"/>
            <p:cNvSpPr>
              <a:spLocks/>
            </p:cNvSpPr>
            <p:nvPr/>
          </p:nvSpPr>
          <p:spPr bwMode="auto">
            <a:xfrm>
              <a:off x="10331872" y="4668283"/>
              <a:ext cx="60593" cy="60593"/>
            </a:xfrm>
            <a:custGeom>
              <a:avLst/>
              <a:gdLst>
                <a:gd name="T0" fmla="*/ 15 w 42"/>
                <a:gd name="T1" fmla="*/ 4 h 42"/>
                <a:gd name="T2" fmla="*/ 3 w 42"/>
                <a:gd name="T3" fmla="*/ 27 h 42"/>
                <a:gd name="T4" fmla="*/ 27 w 42"/>
                <a:gd name="T5" fmla="*/ 39 h 42"/>
                <a:gd name="T6" fmla="*/ 39 w 42"/>
                <a:gd name="T7" fmla="*/ 16 h 42"/>
                <a:gd name="T8" fmla="*/ 15 w 42"/>
                <a:gd name="T9" fmla="*/ 4 h 42"/>
              </a:gdLst>
              <a:ahLst/>
              <a:cxnLst>
                <a:cxn ang="0">
                  <a:pos x="T0" y="T1"/>
                </a:cxn>
                <a:cxn ang="0">
                  <a:pos x="T2" y="T3"/>
                </a:cxn>
                <a:cxn ang="0">
                  <a:pos x="T4" y="T5"/>
                </a:cxn>
                <a:cxn ang="0">
                  <a:pos x="T6" y="T7"/>
                </a:cxn>
                <a:cxn ang="0">
                  <a:pos x="T8" y="T9"/>
                </a:cxn>
              </a:cxnLst>
              <a:rect l="0" t="0" r="r" b="b"/>
              <a:pathLst>
                <a:path w="42" h="42">
                  <a:moveTo>
                    <a:pt x="15" y="4"/>
                  </a:moveTo>
                  <a:cubicBezTo>
                    <a:pt x="5" y="7"/>
                    <a:pt x="0" y="17"/>
                    <a:pt x="3" y="27"/>
                  </a:cubicBezTo>
                  <a:cubicBezTo>
                    <a:pt x="6" y="37"/>
                    <a:pt x="17" y="42"/>
                    <a:pt x="27" y="39"/>
                  </a:cubicBezTo>
                  <a:cubicBezTo>
                    <a:pt x="36" y="36"/>
                    <a:pt x="42" y="25"/>
                    <a:pt x="39" y="16"/>
                  </a:cubicBezTo>
                  <a:cubicBezTo>
                    <a:pt x="36" y="6"/>
                    <a:pt x="25" y="0"/>
                    <a:pt x="15" y="4"/>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2" name="Freeform 91"/>
            <p:cNvSpPr>
              <a:spLocks/>
            </p:cNvSpPr>
            <p:nvPr/>
          </p:nvSpPr>
          <p:spPr bwMode="auto">
            <a:xfrm>
              <a:off x="10361863" y="4763762"/>
              <a:ext cx="59369" cy="60593"/>
            </a:xfrm>
            <a:custGeom>
              <a:avLst/>
              <a:gdLst>
                <a:gd name="T0" fmla="*/ 15 w 41"/>
                <a:gd name="T1" fmla="*/ 3 h 42"/>
                <a:gd name="T2" fmla="*/ 3 w 41"/>
                <a:gd name="T3" fmla="*/ 26 h 42"/>
                <a:gd name="T4" fmla="*/ 26 w 41"/>
                <a:gd name="T5" fmla="*/ 39 h 42"/>
                <a:gd name="T6" fmla="*/ 38 w 41"/>
                <a:gd name="T7" fmla="*/ 15 h 42"/>
                <a:gd name="T8" fmla="*/ 15 w 41"/>
                <a:gd name="T9" fmla="*/ 3 h 42"/>
              </a:gdLst>
              <a:ahLst/>
              <a:cxnLst>
                <a:cxn ang="0">
                  <a:pos x="T0" y="T1"/>
                </a:cxn>
                <a:cxn ang="0">
                  <a:pos x="T2" y="T3"/>
                </a:cxn>
                <a:cxn ang="0">
                  <a:pos x="T4" y="T5"/>
                </a:cxn>
                <a:cxn ang="0">
                  <a:pos x="T6" y="T7"/>
                </a:cxn>
                <a:cxn ang="0">
                  <a:pos x="T8" y="T9"/>
                </a:cxn>
              </a:cxnLst>
              <a:rect l="0" t="0" r="r" b="b"/>
              <a:pathLst>
                <a:path w="41" h="42">
                  <a:moveTo>
                    <a:pt x="15" y="3"/>
                  </a:moveTo>
                  <a:cubicBezTo>
                    <a:pt x="5" y="6"/>
                    <a:pt x="0" y="17"/>
                    <a:pt x="3" y="26"/>
                  </a:cubicBezTo>
                  <a:cubicBezTo>
                    <a:pt x="6" y="36"/>
                    <a:pt x="16" y="42"/>
                    <a:pt x="26" y="39"/>
                  </a:cubicBezTo>
                  <a:cubicBezTo>
                    <a:pt x="36" y="35"/>
                    <a:pt x="41" y="25"/>
                    <a:pt x="38" y="15"/>
                  </a:cubicBezTo>
                  <a:cubicBezTo>
                    <a:pt x="35" y="5"/>
                    <a:pt x="25" y="0"/>
                    <a:pt x="15" y="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3" name="Freeform 92"/>
            <p:cNvSpPr>
              <a:spLocks/>
            </p:cNvSpPr>
            <p:nvPr/>
          </p:nvSpPr>
          <p:spPr bwMode="auto">
            <a:xfrm>
              <a:off x="10391241" y="4858018"/>
              <a:ext cx="60593" cy="60593"/>
            </a:xfrm>
            <a:custGeom>
              <a:avLst/>
              <a:gdLst>
                <a:gd name="T0" fmla="*/ 16 w 42"/>
                <a:gd name="T1" fmla="*/ 3 h 42"/>
                <a:gd name="T2" fmla="*/ 4 w 42"/>
                <a:gd name="T3" fmla="*/ 27 h 42"/>
                <a:gd name="T4" fmla="*/ 27 w 42"/>
                <a:gd name="T5" fmla="*/ 39 h 42"/>
                <a:gd name="T6" fmla="*/ 39 w 42"/>
                <a:gd name="T7" fmla="*/ 16 h 42"/>
                <a:gd name="T8" fmla="*/ 16 w 42"/>
                <a:gd name="T9" fmla="*/ 3 h 42"/>
              </a:gdLst>
              <a:ahLst/>
              <a:cxnLst>
                <a:cxn ang="0">
                  <a:pos x="T0" y="T1"/>
                </a:cxn>
                <a:cxn ang="0">
                  <a:pos x="T2" y="T3"/>
                </a:cxn>
                <a:cxn ang="0">
                  <a:pos x="T4" y="T5"/>
                </a:cxn>
                <a:cxn ang="0">
                  <a:pos x="T6" y="T7"/>
                </a:cxn>
                <a:cxn ang="0">
                  <a:pos x="T8" y="T9"/>
                </a:cxn>
              </a:cxnLst>
              <a:rect l="0" t="0" r="r" b="b"/>
              <a:pathLst>
                <a:path w="42" h="42">
                  <a:moveTo>
                    <a:pt x="16" y="3"/>
                  </a:moveTo>
                  <a:cubicBezTo>
                    <a:pt x="6" y="7"/>
                    <a:pt x="0" y="17"/>
                    <a:pt x="4" y="27"/>
                  </a:cubicBezTo>
                  <a:cubicBezTo>
                    <a:pt x="7" y="37"/>
                    <a:pt x="17" y="42"/>
                    <a:pt x="27" y="39"/>
                  </a:cubicBezTo>
                  <a:cubicBezTo>
                    <a:pt x="37" y="36"/>
                    <a:pt x="42" y="25"/>
                    <a:pt x="39" y="16"/>
                  </a:cubicBezTo>
                  <a:cubicBezTo>
                    <a:pt x="36" y="6"/>
                    <a:pt x="25" y="0"/>
                    <a:pt x="16" y="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4" name="Rectangle 93"/>
            <p:cNvSpPr>
              <a:spLocks noChangeArrowheads="1"/>
            </p:cNvSpPr>
            <p:nvPr/>
          </p:nvSpPr>
          <p:spPr bwMode="auto">
            <a:xfrm>
              <a:off x="9071661" y="5771197"/>
              <a:ext cx="441288" cy="18974"/>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5" name="Rectangle 94"/>
            <p:cNvSpPr>
              <a:spLocks noChangeArrowheads="1"/>
            </p:cNvSpPr>
            <p:nvPr/>
          </p:nvSpPr>
          <p:spPr bwMode="auto">
            <a:xfrm>
              <a:off x="9290163" y="5636546"/>
              <a:ext cx="18362" cy="143220"/>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6" name="Freeform 95"/>
            <p:cNvSpPr>
              <a:spLocks/>
            </p:cNvSpPr>
            <p:nvPr/>
          </p:nvSpPr>
          <p:spPr bwMode="auto">
            <a:xfrm>
              <a:off x="9046567" y="5293186"/>
              <a:ext cx="504941" cy="97316"/>
            </a:xfrm>
            <a:custGeom>
              <a:avLst/>
              <a:gdLst>
                <a:gd name="T0" fmla="*/ 349 w 349"/>
                <a:gd name="T1" fmla="*/ 33 h 67"/>
                <a:gd name="T2" fmla="*/ 316 w 349"/>
                <a:gd name="T3" fmla="*/ 67 h 67"/>
                <a:gd name="T4" fmla="*/ 33 w 349"/>
                <a:gd name="T5" fmla="*/ 67 h 67"/>
                <a:gd name="T6" fmla="*/ 0 w 349"/>
                <a:gd name="T7" fmla="*/ 33 h 67"/>
                <a:gd name="T8" fmla="*/ 33 w 349"/>
                <a:gd name="T9" fmla="*/ 0 h 67"/>
                <a:gd name="T10" fmla="*/ 316 w 349"/>
                <a:gd name="T11" fmla="*/ 0 h 67"/>
                <a:gd name="T12" fmla="*/ 349 w 349"/>
                <a:gd name="T13" fmla="*/ 33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3"/>
                  </a:moveTo>
                  <a:cubicBezTo>
                    <a:pt x="349" y="52"/>
                    <a:pt x="334" y="67"/>
                    <a:pt x="316" y="67"/>
                  </a:cubicBezTo>
                  <a:cubicBezTo>
                    <a:pt x="33" y="67"/>
                    <a:pt x="33" y="67"/>
                    <a:pt x="33" y="67"/>
                  </a:cubicBezTo>
                  <a:cubicBezTo>
                    <a:pt x="15" y="67"/>
                    <a:pt x="0" y="52"/>
                    <a:pt x="0" y="33"/>
                  </a:cubicBezTo>
                  <a:cubicBezTo>
                    <a:pt x="0" y="15"/>
                    <a:pt x="15" y="0"/>
                    <a:pt x="33" y="0"/>
                  </a:cubicBezTo>
                  <a:cubicBezTo>
                    <a:pt x="316" y="0"/>
                    <a:pt x="316" y="0"/>
                    <a:pt x="316" y="0"/>
                  </a:cubicBezTo>
                  <a:cubicBezTo>
                    <a:pt x="334" y="0"/>
                    <a:pt x="349" y="15"/>
                    <a:pt x="349" y="3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7" name="Freeform 96"/>
            <p:cNvSpPr>
              <a:spLocks/>
            </p:cNvSpPr>
            <p:nvPr/>
          </p:nvSpPr>
          <p:spPr bwMode="auto">
            <a:xfrm>
              <a:off x="9046567" y="5420492"/>
              <a:ext cx="504941" cy="97316"/>
            </a:xfrm>
            <a:custGeom>
              <a:avLst/>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97"/>
            <p:cNvSpPr>
              <a:spLocks/>
            </p:cNvSpPr>
            <p:nvPr/>
          </p:nvSpPr>
          <p:spPr bwMode="auto">
            <a:xfrm>
              <a:off x="9046567" y="5549635"/>
              <a:ext cx="504941" cy="96704"/>
            </a:xfrm>
            <a:custGeom>
              <a:avLst/>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89" name="Rectangle 98"/>
            <p:cNvSpPr>
              <a:spLocks noChangeArrowheads="1"/>
            </p:cNvSpPr>
            <p:nvPr/>
          </p:nvSpPr>
          <p:spPr bwMode="auto">
            <a:xfrm>
              <a:off x="9120625" y="5322564"/>
              <a:ext cx="34887" cy="34275"/>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0" name="Rectangle 99"/>
            <p:cNvSpPr>
              <a:spLocks noChangeArrowheads="1"/>
            </p:cNvSpPr>
            <p:nvPr/>
          </p:nvSpPr>
          <p:spPr bwMode="auto">
            <a:xfrm>
              <a:off x="9175710" y="5322564"/>
              <a:ext cx="33051" cy="34275"/>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1" name="Rectangle 100"/>
            <p:cNvSpPr>
              <a:spLocks noChangeArrowheads="1"/>
            </p:cNvSpPr>
            <p:nvPr/>
          </p:nvSpPr>
          <p:spPr bwMode="auto">
            <a:xfrm>
              <a:off x="9228958" y="5322564"/>
              <a:ext cx="33663" cy="34275"/>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2" name="Rectangle 101"/>
            <p:cNvSpPr>
              <a:spLocks noChangeArrowheads="1"/>
            </p:cNvSpPr>
            <p:nvPr/>
          </p:nvSpPr>
          <p:spPr bwMode="auto">
            <a:xfrm>
              <a:off x="9282818" y="5322564"/>
              <a:ext cx="33051" cy="34275"/>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3" name="Rectangle 102"/>
            <p:cNvSpPr>
              <a:spLocks noChangeArrowheads="1"/>
            </p:cNvSpPr>
            <p:nvPr/>
          </p:nvSpPr>
          <p:spPr bwMode="auto">
            <a:xfrm>
              <a:off x="9336067" y="5322564"/>
              <a:ext cx="34887" cy="34275"/>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4" name="Rectangle 103"/>
            <p:cNvSpPr>
              <a:spLocks noChangeArrowheads="1"/>
            </p:cNvSpPr>
            <p:nvPr/>
          </p:nvSpPr>
          <p:spPr bwMode="auto">
            <a:xfrm>
              <a:off x="9389927" y="5322564"/>
              <a:ext cx="34275" cy="34275"/>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5" name="Rectangle 104"/>
            <p:cNvSpPr>
              <a:spLocks noChangeArrowheads="1"/>
            </p:cNvSpPr>
            <p:nvPr/>
          </p:nvSpPr>
          <p:spPr bwMode="auto">
            <a:xfrm>
              <a:off x="9443176" y="5322564"/>
              <a:ext cx="34887" cy="34275"/>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6" name="Rectangle 105"/>
            <p:cNvSpPr>
              <a:spLocks noChangeArrowheads="1"/>
            </p:cNvSpPr>
            <p:nvPr/>
          </p:nvSpPr>
          <p:spPr bwMode="auto">
            <a:xfrm>
              <a:off x="9120625" y="5582685"/>
              <a:ext cx="34887" cy="33663"/>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7" name="Rectangle 106"/>
            <p:cNvSpPr>
              <a:spLocks noChangeArrowheads="1"/>
            </p:cNvSpPr>
            <p:nvPr/>
          </p:nvSpPr>
          <p:spPr bwMode="auto">
            <a:xfrm>
              <a:off x="9175710" y="5582685"/>
              <a:ext cx="33051" cy="33663"/>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8" name="Rectangle 107"/>
            <p:cNvSpPr>
              <a:spLocks noChangeArrowheads="1"/>
            </p:cNvSpPr>
            <p:nvPr/>
          </p:nvSpPr>
          <p:spPr bwMode="auto">
            <a:xfrm>
              <a:off x="9228958" y="5582685"/>
              <a:ext cx="33663" cy="33663"/>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99" name="Rectangle 108"/>
            <p:cNvSpPr>
              <a:spLocks noChangeArrowheads="1"/>
            </p:cNvSpPr>
            <p:nvPr/>
          </p:nvSpPr>
          <p:spPr bwMode="auto">
            <a:xfrm>
              <a:off x="9336067" y="5582685"/>
              <a:ext cx="34887" cy="33663"/>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00" name="Rectangle 109"/>
            <p:cNvSpPr>
              <a:spLocks noChangeArrowheads="1"/>
            </p:cNvSpPr>
            <p:nvPr/>
          </p:nvSpPr>
          <p:spPr bwMode="auto">
            <a:xfrm>
              <a:off x="9443176" y="5582685"/>
              <a:ext cx="34887" cy="33663"/>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01" name="Oval 110"/>
            <p:cNvSpPr>
              <a:spLocks noChangeArrowheads="1"/>
            </p:cNvSpPr>
            <p:nvPr/>
          </p:nvSpPr>
          <p:spPr bwMode="auto">
            <a:xfrm>
              <a:off x="9237527" y="5448034"/>
              <a:ext cx="39171" cy="39171"/>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02" name="Oval 111"/>
            <p:cNvSpPr>
              <a:spLocks noChangeArrowheads="1"/>
            </p:cNvSpPr>
            <p:nvPr/>
          </p:nvSpPr>
          <p:spPr bwMode="auto">
            <a:xfrm>
              <a:off x="9172649" y="5448034"/>
              <a:ext cx="40395" cy="39171"/>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03" name="Oval 112"/>
            <p:cNvSpPr>
              <a:spLocks noChangeArrowheads="1"/>
            </p:cNvSpPr>
            <p:nvPr/>
          </p:nvSpPr>
          <p:spPr bwMode="auto">
            <a:xfrm>
              <a:off x="9108996" y="5448034"/>
              <a:ext cx="39171" cy="39171"/>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TextBox 130"/>
          <p:cNvSpPr txBox="1"/>
          <p:nvPr/>
        </p:nvSpPr>
        <p:spPr>
          <a:xfrm>
            <a:off x="785085" y="1158111"/>
            <a:ext cx="1338828" cy="78483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4500">
                <a:solidFill>
                  <a:srgbClr val="DCAB48"/>
                </a:solidFill>
                <a:latin typeface="Arial" panose="020B0604020202020204" pitchFamily="34" charset="0"/>
                <a:ea typeface="微软雅黑" panose="020B0503020204020204" pitchFamily="34" charset="-122"/>
                <a:cs typeface="Arial" panose="020B0604020202020204" pitchFamily="34" charset="0"/>
              </a:rPr>
              <a:t>85%</a:t>
            </a:r>
            <a:endParaRPr lang="en-GB" sz="4500">
              <a:solidFill>
                <a:srgbClr val="DCAB48"/>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05" name="组合 104"/>
          <p:cNvGrpSpPr/>
          <p:nvPr/>
        </p:nvGrpSpPr>
        <p:grpSpPr>
          <a:xfrm>
            <a:off x="847703" y="2490228"/>
            <a:ext cx="1110428" cy="515252"/>
            <a:chOff x="1130271" y="3320304"/>
            <a:chExt cx="1480570" cy="687002"/>
          </a:xfrm>
        </p:grpSpPr>
        <p:sp>
          <p:nvSpPr>
            <p:cNvPr id="106" name="Donut 133"/>
            <p:cNvSpPr/>
            <p:nvPr/>
          </p:nvSpPr>
          <p:spPr>
            <a:xfrm>
              <a:off x="1130271" y="3320304"/>
              <a:ext cx="687002" cy="687002"/>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07" name="Freeform 134"/>
            <p:cNvSpPr>
              <a:spLocks noEditPoints="1"/>
            </p:cNvSpPr>
            <p:nvPr/>
          </p:nvSpPr>
          <p:spPr bwMode="auto">
            <a:xfrm>
              <a:off x="1325381" y="3507527"/>
              <a:ext cx="296782" cy="312554"/>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08" name="TextBox 141"/>
            <p:cNvSpPr txBox="1"/>
            <p:nvPr/>
          </p:nvSpPr>
          <p:spPr>
            <a:xfrm>
              <a:off x="1806775" y="3612368"/>
              <a:ext cx="804066"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solidFill>
                    <a:srgbClr val="6D6F71"/>
                  </a:solidFill>
                  <a:latin typeface="Arial" panose="020B0604020202020204" pitchFamily="34" charset="0"/>
                  <a:ea typeface="微软雅黑" panose="020B0503020204020204" pitchFamily="34" charset="-122"/>
                  <a:cs typeface="Arial" panose="020B0604020202020204" pitchFamily="34" charset="0"/>
                </a:rPr>
                <a:t>Clock</a:t>
              </a:r>
              <a:endParaRPr lang="en-GB" sz="1200" b="1">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09" name="TextBox 142"/>
            <p:cNvSpPr txBox="1"/>
            <p:nvPr/>
          </p:nvSpPr>
          <p:spPr>
            <a:xfrm>
              <a:off x="1811673" y="3357076"/>
              <a:ext cx="707886" cy="40010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50" b="1">
                  <a:solidFill>
                    <a:srgbClr val="DCAB48"/>
                  </a:solidFill>
                  <a:latin typeface="Arial" panose="020B0604020202020204" pitchFamily="34" charset="0"/>
                  <a:ea typeface="微软雅黑" panose="020B0503020204020204" pitchFamily="34" charset="-122"/>
                  <a:cs typeface="Arial" panose="020B0604020202020204" pitchFamily="34" charset="0"/>
                </a:rPr>
                <a:t>80%</a:t>
              </a:r>
              <a:endParaRPr lang="en-GB" sz="1350" b="1">
                <a:solidFill>
                  <a:srgbClr val="DCAB48"/>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0" name="组合 109"/>
          <p:cNvGrpSpPr/>
          <p:nvPr/>
        </p:nvGrpSpPr>
        <p:grpSpPr>
          <a:xfrm>
            <a:off x="2744941" y="2490228"/>
            <a:ext cx="1163249" cy="515252"/>
            <a:chOff x="3659922" y="3320304"/>
            <a:chExt cx="1550998" cy="687002"/>
          </a:xfrm>
        </p:grpSpPr>
        <p:sp>
          <p:nvSpPr>
            <p:cNvPr id="111" name="Freeform 137"/>
            <p:cNvSpPr>
              <a:spLocks noEditPoints="1"/>
            </p:cNvSpPr>
            <p:nvPr/>
          </p:nvSpPr>
          <p:spPr bwMode="auto">
            <a:xfrm>
              <a:off x="3886677" y="3519715"/>
              <a:ext cx="237999" cy="2881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12" name="Donut 140"/>
            <p:cNvSpPr/>
            <p:nvPr/>
          </p:nvSpPr>
          <p:spPr>
            <a:xfrm>
              <a:off x="3659922" y="3320304"/>
              <a:ext cx="687002" cy="687002"/>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13" name="TextBox 143"/>
            <p:cNvSpPr txBox="1"/>
            <p:nvPr/>
          </p:nvSpPr>
          <p:spPr>
            <a:xfrm>
              <a:off x="4359832" y="3612368"/>
              <a:ext cx="85108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solidFill>
                    <a:srgbClr val="6D6F71"/>
                  </a:solidFill>
                  <a:latin typeface="Arial" panose="020B0604020202020204" pitchFamily="34" charset="0"/>
                  <a:ea typeface="微软雅黑" panose="020B0503020204020204" pitchFamily="34" charset="-122"/>
                  <a:cs typeface="Arial" panose="020B0604020202020204" pitchFamily="34" charset="0"/>
                </a:rPr>
                <a:t>Pencil</a:t>
              </a:r>
              <a:endParaRPr lang="en-GB" sz="1200" b="1">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14" name="TextBox 144"/>
            <p:cNvSpPr txBox="1"/>
            <p:nvPr/>
          </p:nvSpPr>
          <p:spPr>
            <a:xfrm>
              <a:off x="4352084" y="3357076"/>
              <a:ext cx="707886" cy="40010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50" b="1">
                  <a:solidFill>
                    <a:srgbClr val="A4C47E"/>
                  </a:solidFill>
                  <a:latin typeface="Arial" panose="020B0604020202020204" pitchFamily="34" charset="0"/>
                  <a:ea typeface="微软雅黑" panose="020B0503020204020204" pitchFamily="34" charset="-122"/>
                  <a:cs typeface="Arial" panose="020B0604020202020204" pitchFamily="34" charset="0"/>
                </a:rPr>
                <a:t>60%</a:t>
              </a:r>
              <a:endParaRPr lang="en-GB" sz="1350" b="1">
                <a:solidFill>
                  <a:srgbClr val="A4C47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5" name="组合 114"/>
          <p:cNvGrpSpPr/>
          <p:nvPr/>
        </p:nvGrpSpPr>
        <p:grpSpPr>
          <a:xfrm>
            <a:off x="843849" y="3569236"/>
            <a:ext cx="1045174" cy="515252"/>
            <a:chOff x="1125132" y="4758982"/>
            <a:chExt cx="1393565" cy="687002"/>
          </a:xfrm>
        </p:grpSpPr>
        <p:sp>
          <p:nvSpPr>
            <p:cNvPr id="116" name="Freeform 135"/>
            <p:cNvSpPr>
              <a:spLocks noEditPoints="1"/>
            </p:cNvSpPr>
            <p:nvPr/>
          </p:nvSpPr>
          <p:spPr bwMode="auto">
            <a:xfrm>
              <a:off x="1298496" y="4953747"/>
              <a:ext cx="336926" cy="27240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17" name="Donut 139"/>
            <p:cNvSpPr/>
            <p:nvPr/>
          </p:nvSpPr>
          <p:spPr>
            <a:xfrm>
              <a:off x="1125132" y="4758982"/>
              <a:ext cx="687002" cy="687002"/>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18" name="TextBox 145"/>
            <p:cNvSpPr txBox="1"/>
            <p:nvPr/>
          </p:nvSpPr>
          <p:spPr>
            <a:xfrm>
              <a:off x="1806001" y="5059351"/>
              <a:ext cx="690788"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solidFill>
                    <a:srgbClr val="6D6F71"/>
                  </a:solidFill>
                  <a:latin typeface="Arial" panose="020B0604020202020204" pitchFamily="34" charset="0"/>
                  <a:ea typeface="微软雅黑" panose="020B0503020204020204" pitchFamily="34" charset="-122"/>
                  <a:cs typeface="Arial" panose="020B0604020202020204" pitchFamily="34" charset="0"/>
                </a:rPr>
                <a:t>CEO</a:t>
              </a:r>
              <a:endParaRPr lang="en-GB" sz="1200" b="1">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19" name="TextBox 146"/>
            <p:cNvSpPr txBox="1"/>
            <p:nvPr/>
          </p:nvSpPr>
          <p:spPr>
            <a:xfrm>
              <a:off x="1810811" y="4788341"/>
              <a:ext cx="707886" cy="40010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50" b="1">
                  <a:solidFill>
                    <a:srgbClr val="4D91BF"/>
                  </a:solidFill>
                  <a:latin typeface="Arial" panose="020B0604020202020204" pitchFamily="34" charset="0"/>
                  <a:ea typeface="微软雅黑" panose="020B0503020204020204" pitchFamily="34" charset="-122"/>
                  <a:cs typeface="Arial" panose="020B0604020202020204" pitchFamily="34" charset="0"/>
                </a:rPr>
                <a:t>93%</a:t>
              </a:r>
              <a:endParaRPr lang="en-GB" sz="1350" b="1">
                <a:solidFill>
                  <a:srgbClr val="4D91BF"/>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0" name="组合 119"/>
          <p:cNvGrpSpPr/>
          <p:nvPr/>
        </p:nvGrpSpPr>
        <p:grpSpPr>
          <a:xfrm>
            <a:off x="2749002" y="3569128"/>
            <a:ext cx="1047625" cy="515252"/>
            <a:chOff x="3665333" y="4758838"/>
            <a:chExt cx="1396832" cy="687002"/>
          </a:xfrm>
        </p:grpSpPr>
        <p:sp>
          <p:nvSpPr>
            <p:cNvPr id="121" name="Freeform 136"/>
            <p:cNvSpPr>
              <a:spLocks noEditPoints="1"/>
            </p:cNvSpPr>
            <p:nvPr/>
          </p:nvSpPr>
          <p:spPr bwMode="auto">
            <a:xfrm>
              <a:off x="3896285" y="4951357"/>
              <a:ext cx="225096" cy="329758"/>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22" name="Donut 138"/>
            <p:cNvSpPr/>
            <p:nvPr/>
          </p:nvSpPr>
          <p:spPr>
            <a:xfrm>
              <a:off x="3665333" y="4758838"/>
              <a:ext cx="687002" cy="687002"/>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23" name="TextBox 147"/>
            <p:cNvSpPr txBox="1"/>
            <p:nvPr/>
          </p:nvSpPr>
          <p:spPr>
            <a:xfrm>
              <a:off x="4352418" y="5059351"/>
              <a:ext cx="656590"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solidFill>
                    <a:srgbClr val="6D6F71"/>
                  </a:solidFill>
                  <a:latin typeface="Arial" panose="020B0604020202020204" pitchFamily="34" charset="0"/>
                  <a:ea typeface="微软雅黑" panose="020B0503020204020204" pitchFamily="34" charset="-122"/>
                  <a:cs typeface="Arial" panose="020B0604020202020204" pitchFamily="34" charset="0"/>
                </a:rPr>
                <a:t>Idea</a:t>
              </a:r>
              <a:endParaRPr lang="en-GB" sz="1200" b="1">
                <a:solidFill>
                  <a:srgbClr val="6D6F71"/>
                </a:solidFill>
                <a:latin typeface="Arial" panose="020B0604020202020204" pitchFamily="34" charset="0"/>
                <a:ea typeface="微软雅黑" panose="020B0503020204020204" pitchFamily="34" charset="-122"/>
                <a:cs typeface="Arial" panose="020B0604020202020204" pitchFamily="34" charset="0"/>
              </a:endParaRPr>
            </a:p>
          </p:txBody>
        </p:sp>
        <p:sp>
          <p:nvSpPr>
            <p:cNvPr id="124" name="TextBox 148"/>
            <p:cNvSpPr txBox="1"/>
            <p:nvPr/>
          </p:nvSpPr>
          <p:spPr>
            <a:xfrm>
              <a:off x="4354279" y="4788341"/>
              <a:ext cx="707886" cy="40010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50" b="1">
                  <a:solidFill>
                    <a:srgbClr val="6B8A4B"/>
                  </a:solidFill>
                  <a:latin typeface="Arial" panose="020B0604020202020204" pitchFamily="34" charset="0"/>
                  <a:ea typeface="微软雅黑" panose="020B0503020204020204" pitchFamily="34" charset="-122"/>
                  <a:cs typeface="Arial" panose="020B0604020202020204" pitchFamily="34" charset="0"/>
                </a:rPr>
                <a:t>55%</a:t>
              </a:r>
              <a:endParaRPr lang="en-GB" sz="1350" b="1">
                <a:solidFill>
                  <a:srgbClr val="6B8A4B"/>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25" name="TextBox 224"/>
          <p:cNvSpPr txBox="1"/>
          <p:nvPr/>
        </p:nvSpPr>
        <p:spPr>
          <a:xfrm>
            <a:off x="1987918" y="1475451"/>
            <a:ext cx="1338828" cy="3231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500" b="1">
                <a:solidFill>
                  <a:srgbClr val="6D6F71"/>
                </a:solidFill>
                <a:latin typeface="微软雅黑" panose="020B0503020204020204" pitchFamily="34" charset="-122"/>
                <a:ea typeface="微软雅黑" panose="020B0503020204020204" pitchFamily="34" charset="-122"/>
                <a:cs typeface="Arial" panose="020B0604020202020204" pitchFamily="34" charset="0"/>
              </a:rPr>
              <a:t>添加您的标题</a:t>
            </a:r>
            <a:endParaRPr lang="en-GB" sz="1500" b="1">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6" name="Rectangle 261"/>
          <p:cNvSpPr/>
          <p:nvPr/>
        </p:nvSpPr>
        <p:spPr>
          <a:xfrm>
            <a:off x="787618" y="1793878"/>
            <a:ext cx="3128387" cy="5078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单击此处添加您的信息单击此处添加您的信息单击此处添加您的信息单击此处添加您的信息单击此处添加您的信息单击此处添加您的信息单击此处添加您的信息</a:t>
            </a:r>
            <a:endParaRPr lang="en-GB" altLang="zh-CN" sz="90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7" name="Rectangle 261"/>
          <p:cNvSpPr/>
          <p:nvPr/>
        </p:nvSpPr>
        <p:spPr>
          <a:xfrm>
            <a:off x="732070" y="2993869"/>
            <a:ext cx="1346879" cy="5078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a:t>
            </a:r>
            <a:endParaRPr lang="en-GB" sz="900" dirty="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8" name="Rectangle 261"/>
          <p:cNvSpPr/>
          <p:nvPr/>
        </p:nvSpPr>
        <p:spPr>
          <a:xfrm>
            <a:off x="2689363" y="3023135"/>
            <a:ext cx="1346879" cy="5078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a:t>
            </a:r>
            <a:endParaRPr lang="en-GB" sz="900" dirty="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9" name="Rectangle 261"/>
          <p:cNvSpPr/>
          <p:nvPr/>
        </p:nvSpPr>
        <p:spPr>
          <a:xfrm>
            <a:off x="732070" y="4079677"/>
            <a:ext cx="1346879" cy="5078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a:t>
            </a:r>
            <a:endParaRPr lang="en-GB" sz="900" dirty="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0" name="Rectangle 261"/>
          <p:cNvSpPr/>
          <p:nvPr/>
        </p:nvSpPr>
        <p:spPr>
          <a:xfrm>
            <a:off x="2689363" y="4079677"/>
            <a:ext cx="1346879" cy="5078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900">
                <a:solidFill>
                  <a:srgbClr val="6D6F71"/>
                </a:solidFill>
                <a:latin typeface="微软雅黑" panose="020B0503020204020204" pitchFamily="34" charset="-122"/>
                <a:ea typeface="微软雅黑" panose="020B0503020204020204" pitchFamily="34" charset="-122"/>
                <a:cs typeface="Arial" panose="020B0604020202020204" pitchFamily="34" charset="0"/>
              </a:rPr>
              <a:t>单击此处添加您的信息单击此处添加您的信息单击此处添加您的信息</a:t>
            </a:r>
            <a:endParaRPr lang="en-GB" sz="900" dirty="0">
              <a:solidFill>
                <a:srgbClr val="6D6F7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1" name="文本框 130"/>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课后提升</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878441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4"/>
                                        </p:tgtEl>
                                        <p:attrNameLst>
                                          <p:attrName>style.visibility</p:attrName>
                                        </p:attrNameLst>
                                      </p:cBhvr>
                                      <p:to>
                                        <p:strVal val="visible"/>
                                      </p:to>
                                    </p:set>
                                    <p:animEffect transition="in" filter="fade">
                                      <p:cBhvr>
                                        <p:cTn id="11" dur="500"/>
                                        <p:tgtEl>
                                          <p:spTgt spid="10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5"/>
                                        </p:tgtEl>
                                        <p:attrNameLst>
                                          <p:attrName>style.visibility</p:attrName>
                                        </p:attrNameLst>
                                      </p:cBhvr>
                                      <p:to>
                                        <p:strVal val="visible"/>
                                      </p:to>
                                    </p:set>
                                    <p:animEffect transition="in" filter="fade">
                                      <p:cBhvr>
                                        <p:cTn id="15" dur="500"/>
                                        <p:tgtEl>
                                          <p:spTgt spid="12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fade">
                                      <p:cBhvr>
                                        <p:cTn id="19" dur="500"/>
                                        <p:tgtEl>
                                          <p:spTgt spid="12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5"/>
                                        </p:tgtEl>
                                        <p:attrNameLst>
                                          <p:attrName>style.visibility</p:attrName>
                                        </p:attrNameLst>
                                      </p:cBhvr>
                                      <p:to>
                                        <p:strVal val="visible"/>
                                      </p:to>
                                    </p:set>
                                    <p:animEffect transition="in" filter="fade">
                                      <p:cBhvr>
                                        <p:cTn id="23" dur="500"/>
                                        <p:tgtEl>
                                          <p:spTgt spid="10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7"/>
                                        </p:tgtEl>
                                        <p:attrNameLst>
                                          <p:attrName>style.visibility</p:attrName>
                                        </p:attrNameLst>
                                      </p:cBhvr>
                                      <p:to>
                                        <p:strVal val="visible"/>
                                      </p:to>
                                    </p:set>
                                    <p:animEffect transition="in" filter="fade">
                                      <p:cBhvr>
                                        <p:cTn id="27" dur="500"/>
                                        <p:tgtEl>
                                          <p:spTgt spid="12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10"/>
                                        </p:tgtEl>
                                        <p:attrNameLst>
                                          <p:attrName>style.visibility</p:attrName>
                                        </p:attrNameLst>
                                      </p:cBhvr>
                                      <p:to>
                                        <p:strVal val="visible"/>
                                      </p:to>
                                    </p:set>
                                    <p:animEffect transition="in" filter="fade">
                                      <p:cBhvr>
                                        <p:cTn id="31" dur="500"/>
                                        <p:tgtEl>
                                          <p:spTgt spid="1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28"/>
                                        </p:tgtEl>
                                        <p:attrNameLst>
                                          <p:attrName>style.visibility</p:attrName>
                                        </p:attrNameLst>
                                      </p:cBhvr>
                                      <p:to>
                                        <p:strVal val="visible"/>
                                      </p:to>
                                    </p:set>
                                    <p:animEffect transition="in" filter="fade">
                                      <p:cBhvr>
                                        <p:cTn id="35" dur="500"/>
                                        <p:tgtEl>
                                          <p:spTgt spid="12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15"/>
                                        </p:tgtEl>
                                        <p:attrNameLst>
                                          <p:attrName>style.visibility</p:attrName>
                                        </p:attrNameLst>
                                      </p:cBhvr>
                                      <p:to>
                                        <p:strVal val="visible"/>
                                      </p:to>
                                    </p:set>
                                    <p:animEffect transition="in" filter="fade">
                                      <p:cBhvr>
                                        <p:cTn id="39" dur="500"/>
                                        <p:tgtEl>
                                          <p:spTgt spid="11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29"/>
                                        </p:tgtEl>
                                        <p:attrNameLst>
                                          <p:attrName>style.visibility</p:attrName>
                                        </p:attrNameLst>
                                      </p:cBhvr>
                                      <p:to>
                                        <p:strVal val="visible"/>
                                      </p:to>
                                    </p:set>
                                    <p:animEffect transition="in" filter="fade">
                                      <p:cBhvr>
                                        <p:cTn id="43" dur="500"/>
                                        <p:tgtEl>
                                          <p:spTgt spid="129"/>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20"/>
                                        </p:tgtEl>
                                        <p:attrNameLst>
                                          <p:attrName>style.visibility</p:attrName>
                                        </p:attrNameLst>
                                      </p:cBhvr>
                                      <p:to>
                                        <p:strVal val="visible"/>
                                      </p:to>
                                    </p:set>
                                    <p:animEffect transition="in" filter="fade">
                                      <p:cBhvr>
                                        <p:cTn id="47" dur="500"/>
                                        <p:tgtEl>
                                          <p:spTgt spid="12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30"/>
                                        </p:tgtEl>
                                        <p:attrNameLst>
                                          <p:attrName>style.visibility</p:attrName>
                                        </p:attrNameLst>
                                      </p:cBhvr>
                                      <p:to>
                                        <p:strVal val="visible"/>
                                      </p:to>
                                    </p:set>
                                    <p:animEffect transition="in" filter="fade">
                                      <p:cBhvr>
                                        <p:cTn id="51"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125" grpId="0"/>
      <p:bldP spid="126" grpId="0"/>
      <p:bldP spid="127" grpId="0"/>
      <p:bldP spid="128" grpId="0"/>
      <p:bldP spid="129" grpId="0"/>
      <p:bldP spid="1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email">
            <a:lum bright="70000" contrast="-70000"/>
            <a:extLst>
              <a:ext uri="{28A0092B-C50C-407E-A947-70E740481C1C}">
                <a14:useLocalDpi xmlns:a14="http://schemas.microsoft.com/office/drawing/2010/main"/>
              </a:ext>
            </a:extLst>
          </a:blip>
          <a:srcRect/>
          <a:stretch/>
        </p:blipFill>
        <p:spPr>
          <a:xfrm>
            <a:off x="-14287" y="-309717"/>
            <a:ext cx="9286874" cy="5450777"/>
          </a:xfrm>
          <a:prstGeom prst="rect">
            <a:avLst/>
          </a:prstGeom>
        </p:spPr>
      </p:pic>
      <p:sp>
        <p:nvSpPr>
          <p:cNvPr id="36" name="等腰三角形 35"/>
          <p:cNvSpPr/>
          <p:nvPr/>
        </p:nvSpPr>
        <p:spPr>
          <a:xfrm rot="10800000">
            <a:off x="7778749" y="2425414"/>
            <a:ext cx="2129108" cy="177558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 name="等腰三角形 1"/>
          <p:cNvSpPr/>
          <p:nvPr/>
        </p:nvSpPr>
        <p:spPr>
          <a:xfrm rot="10800000">
            <a:off x="8274611" y="499139"/>
            <a:ext cx="530061" cy="45694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 name="等腰三角形 2"/>
          <p:cNvSpPr/>
          <p:nvPr/>
        </p:nvSpPr>
        <p:spPr>
          <a:xfrm>
            <a:off x="8243669" y="12720"/>
            <a:ext cx="564246" cy="48641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 name="等腰三角形 3"/>
          <p:cNvSpPr/>
          <p:nvPr/>
        </p:nvSpPr>
        <p:spPr>
          <a:xfrm rot="10800000">
            <a:off x="4844478" y="5824880"/>
            <a:ext cx="612666" cy="52816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7580394" y="5381364"/>
            <a:ext cx="1276413" cy="11003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p:nvSpPr>
        <p:spPr>
          <a:xfrm rot="10800000">
            <a:off x="10579105" y="3662028"/>
            <a:ext cx="505224" cy="43553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 name="等腰三角形 7"/>
          <p:cNvSpPr/>
          <p:nvPr/>
        </p:nvSpPr>
        <p:spPr>
          <a:xfrm rot="10800000">
            <a:off x="5513553" y="-2"/>
            <a:ext cx="1093298" cy="94249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9" name="等腰三角形 8"/>
          <p:cNvSpPr/>
          <p:nvPr/>
        </p:nvSpPr>
        <p:spPr>
          <a:xfrm rot="10800000">
            <a:off x="7203843" y="0"/>
            <a:ext cx="1340082" cy="11552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rot="10800000">
            <a:off x="6130148" y="-53521"/>
            <a:ext cx="5435867" cy="4224872"/>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a:off x="6356862" y="5212737"/>
            <a:ext cx="1266169" cy="1091525"/>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rot="10800000">
            <a:off x="3301321" y="5617711"/>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p:nvSpPr>
        <p:spPr>
          <a:xfrm rot="10800000">
            <a:off x="8514998" y="0"/>
            <a:ext cx="505224" cy="43553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5" name="等腰三角形 14"/>
          <p:cNvSpPr/>
          <p:nvPr/>
        </p:nvSpPr>
        <p:spPr>
          <a:xfrm rot="10800000">
            <a:off x="3561179" y="-6483"/>
            <a:ext cx="568911" cy="45031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6" name="等腰三角形 15"/>
          <p:cNvSpPr/>
          <p:nvPr/>
        </p:nvSpPr>
        <p:spPr>
          <a:xfrm rot="10800000">
            <a:off x="3005953" y="-1"/>
            <a:ext cx="550244" cy="43553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7" name="等腰三角形 16"/>
          <p:cNvSpPr/>
          <p:nvPr/>
        </p:nvSpPr>
        <p:spPr>
          <a:xfrm rot="10800000">
            <a:off x="4939242" y="-2"/>
            <a:ext cx="560320" cy="48303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等腰三角形 19"/>
          <p:cNvSpPr/>
          <p:nvPr/>
        </p:nvSpPr>
        <p:spPr>
          <a:xfrm>
            <a:off x="3288070" y="-16826"/>
            <a:ext cx="550244" cy="43553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4" name="等腰三角形 23"/>
          <p:cNvSpPr/>
          <p:nvPr/>
        </p:nvSpPr>
        <p:spPr>
          <a:xfrm rot="10800000">
            <a:off x="2502396" y="4257076"/>
            <a:ext cx="466189" cy="40188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p:nvSpPr>
        <p:spPr>
          <a:xfrm>
            <a:off x="-463135" y="4166548"/>
            <a:ext cx="1133264" cy="976952"/>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等腰三角形 25"/>
          <p:cNvSpPr/>
          <p:nvPr/>
        </p:nvSpPr>
        <p:spPr>
          <a:xfrm rot="10800000">
            <a:off x="-82403" y="5721279"/>
            <a:ext cx="466189" cy="389165"/>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等腰三角形 27"/>
          <p:cNvSpPr/>
          <p:nvPr/>
        </p:nvSpPr>
        <p:spPr>
          <a:xfrm>
            <a:off x="1028662" y="5963876"/>
            <a:ext cx="466189" cy="38916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等腰三角形 31"/>
          <p:cNvSpPr/>
          <p:nvPr/>
        </p:nvSpPr>
        <p:spPr>
          <a:xfrm>
            <a:off x="5287148" y="4031712"/>
            <a:ext cx="1401519" cy="1109353"/>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p:nvSpPr>
        <p:spPr>
          <a:xfrm rot="10800000">
            <a:off x="-3457855" y="2273419"/>
            <a:ext cx="2900180" cy="2959359"/>
          </a:xfrm>
          <a:prstGeom prst="triangle">
            <a:avLst/>
          </a:prstGeom>
          <a:solidFill>
            <a:srgbClr val="EA4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等腰三角形 37"/>
          <p:cNvSpPr/>
          <p:nvPr/>
        </p:nvSpPr>
        <p:spPr>
          <a:xfrm>
            <a:off x="6681524" y="4034148"/>
            <a:ext cx="1401519" cy="110935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等腰三角形 38"/>
          <p:cNvSpPr/>
          <p:nvPr/>
        </p:nvSpPr>
        <p:spPr>
          <a:xfrm rot="10800000">
            <a:off x="8968536" y="5381364"/>
            <a:ext cx="1276413" cy="11003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等腰三角形 39"/>
          <p:cNvSpPr/>
          <p:nvPr/>
        </p:nvSpPr>
        <p:spPr>
          <a:xfrm rot="10800000">
            <a:off x="7377204" y="4034148"/>
            <a:ext cx="1401519" cy="1109353"/>
          </a:xfrm>
          <a:prstGeom prst="triangle">
            <a:avLst/>
          </a:prstGeom>
          <a:solidFill>
            <a:srgbClr val="8F3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等腰三角形 40"/>
          <p:cNvSpPr/>
          <p:nvPr/>
        </p:nvSpPr>
        <p:spPr>
          <a:xfrm>
            <a:off x="7390856" y="2958006"/>
            <a:ext cx="1401519" cy="111043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等腰三角形 43"/>
          <p:cNvSpPr/>
          <p:nvPr/>
        </p:nvSpPr>
        <p:spPr>
          <a:xfrm rot="10800000">
            <a:off x="1247560" y="7205395"/>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等腰三角形 45"/>
          <p:cNvSpPr/>
          <p:nvPr/>
        </p:nvSpPr>
        <p:spPr>
          <a:xfrm rot="10800000">
            <a:off x="5987908" y="4050752"/>
            <a:ext cx="1401519" cy="1109353"/>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等腰三角形 48"/>
          <p:cNvSpPr/>
          <p:nvPr/>
        </p:nvSpPr>
        <p:spPr>
          <a:xfrm>
            <a:off x="3847689" y="4020324"/>
            <a:ext cx="1521854" cy="1116781"/>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等腰三角形 49"/>
          <p:cNvSpPr/>
          <p:nvPr/>
        </p:nvSpPr>
        <p:spPr>
          <a:xfrm rot="10800000">
            <a:off x="4628724" y="4050752"/>
            <a:ext cx="1401519" cy="1109353"/>
          </a:xfrm>
          <a:prstGeom prst="triangle">
            <a:avLst/>
          </a:prstGeom>
          <a:solidFill>
            <a:srgbClr val="8F3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等腰三角形 50"/>
          <p:cNvSpPr/>
          <p:nvPr/>
        </p:nvSpPr>
        <p:spPr>
          <a:xfrm>
            <a:off x="4587097" y="2990180"/>
            <a:ext cx="1462272" cy="1073058"/>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等腰三角形 51"/>
          <p:cNvSpPr/>
          <p:nvPr/>
        </p:nvSpPr>
        <p:spPr>
          <a:xfrm>
            <a:off x="5312087" y="1935499"/>
            <a:ext cx="1462272" cy="107305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等腰三角形 53"/>
          <p:cNvSpPr/>
          <p:nvPr/>
        </p:nvSpPr>
        <p:spPr>
          <a:xfrm>
            <a:off x="2503951" y="4658963"/>
            <a:ext cx="466189" cy="40188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等腰三角形 54"/>
          <p:cNvSpPr/>
          <p:nvPr/>
        </p:nvSpPr>
        <p:spPr>
          <a:xfrm rot="10800000">
            <a:off x="2208022" y="5561402"/>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等腰三角形 55"/>
          <p:cNvSpPr/>
          <p:nvPr/>
        </p:nvSpPr>
        <p:spPr>
          <a:xfrm rot="10800000">
            <a:off x="3278778" y="418392"/>
            <a:ext cx="568911" cy="45031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7" name="等腰三角形 56"/>
          <p:cNvSpPr/>
          <p:nvPr/>
        </p:nvSpPr>
        <p:spPr>
          <a:xfrm rot="10800000">
            <a:off x="2425176" y="1290"/>
            <a:ext cx="568911" cy="450314"/>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5" name="等腰三角形 44"/>
          <p:cNvSpPr/>
          <p:nvPr/>
        </p:nvSpPr>
        <p:spPr>
          <a:xfrm rot="10800000">
            <a:off x="5291230" y="3002221"/>
            <a:ext cx="1462272" cy="1073058"/>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8" name="等腰三角形 47"/>
          <p:cNvSpPr/>
          <p:nvPr/>
        </p:nvSpPr>
        <p:spPr>
          <a:xfrm>
            <a:off x="6004146" y="2952223"/>
            <a:ext cx="1401519" cy="1109353"/>
          </a:xfrm>
          <a:prstGeom prst="triangle">
            <a:avLst>
              <a:gd name="adj" fmla="val 53184"/>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等腰三角形 52"/>
          <p:cNvSpPr/>
          <p:nvPr/>
        </p:nvSpPr>
        <p:spPr>
          <a:xfrm rot="10800000">
            <a:off x="4557645" y="-82790"/>
            <a:ext cx="5630757" cy="4132014"/>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8" name="等腰三角形 57"/>
          <p:cNvSpPr/>
          <p:nvPr/>
        </p:nvSpPr>
        <p:spPr>
          <a:xfrm>
            <a:off x="637348" y="-2382"/>
            <a:ext cx="761010" cy="635276"/>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9" name="等腰三角形 58"/>
          <p:cNvSpPr/>
          <p:nvPr/>
        </p:nvSpPr>
        <p:spPr>
          <a:xfrm rot="10800000">
            <a:off x="1015692" y="0"/>
            <a:ext cx="761010" cy="635276"/>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等腰三角形 60"/>
          <p:cNvSpPr/>
          <p:nvPr/>
        </p:nvSpPr>
        <p:spPr>
          <a:xfrm rot="10800000">
            <a:off x="-33422" y="-1568"/>
            <a:ext cx="248357" cy="249218"/>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4" name="等腰三角形 63"/>
          <p:cNvSpPr/>
          <p:nvPr/>
        </p:nvSpPr>
        <p:spPr>
          <a:xfrm>
            <a:off x="-1710969" y="126193"/>
            <a:ext cx="761010" cy="635276"/>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5" name="等腰三角形 64"/>
          <p:cNvSpPr/>
          <p:nvPr/>
        </p:nvSpPr>
        <p:spPr>
          <a:xfrm rot="10800000">
            <a:off x="201905" y="-1"/>
            <a:ext cx="409076" cy="34148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4" name="Freeform 165"/>
          <p:cNvSpPr>
            <a:spLocks noEditPoints="1"/>
          </p:cNvSpPr>
          <p:nvPr/>
        </p:nvSpPr>
        <p:spPr bwMode="auto">
          <a:xfrm>
            <a:off x="1713895" y="5489215"/>
            <a:ext cx="260747" cy="260747"/>
          </a:xfrm>
          <a:custGeom>
            <a:avLst/>
            <a:gdLst>
              <a:gd name="T0" fmla="*/ 14 w 96"/>
              <a:gd name="T1" fmla="*/ 82 h 96"/>
              <a:gd name="T2" fmla="*/ 42 w 96"/>
              <a:gd name="T3" fmla="*/ 38 h 96"/>
              <a:gd name="T4" fmla="*/ 60 w 96"/>
              <a:gd name="T5" fmla="*/ 48 h 96"/>
              <a:gd name="T6" fmla="*/ 17 w 96"/>
              <a:gd name="T7" fmla="*/ 36 h 96"/>
              <a:gd name="T8" fmla="*/ 53 w 96"/>
              <a:gd name="T9" fmla="*/ 52 h 96"/>
              <a:gd name="T10" fmla="*/ 53 w 96"/>
              <a:gd name="T11" fmla="*/ 52 h 96"/>
              <a:gd name="T12" fmla="*/ 53 w 96"/>
              <a:gd name="T13" fmla="*/ 52 h 96"/>
              <a:gd name="T14" fmla="*/ 54 w 96"/>
              <a:gd name="T15" fmla="*/ 51 h 96"/>
              <a:gd name="T16" fmla="*/ 54 w 96"/>
              <a:gd name="T17" fmla="*/ 50 h 96"/>
              <a:gd name="T18" fmla="*/ 54 w 96"/>
              <a:gd name="T19" fmla="*/ 49 h 96"/>
              <a:gd name="T20" fmla="*/ 54 w 96"/>
              <a:gd name="T21" fmla="*/ 49 h 96"/>
              <a:gd name="T22" fmla="*/ 51 w 96"/>
              <a:gd name="T23" fmla="*/ 43 h 96"/>
              <a:gd name="T24" fmla="*/ 51 w 96"/>
              <a:gd name="T25" fmla="*/ 43 h 96"/>
              <a:gd name="T26" fmla="*/ 50 w 96"/>
              <a:gd name="T27" fmla="*/ 43 h 96"/>
              <a:gd name="T28" fmla="*/ 50 w 96"/>
              <a:gd name="T29" fmla="*/ 43 h 96"/>
              <a:gd name="T30" fmla="*/ 50 w 96"/>
              <a:gd name="T31" fmla="*/ 43 h 96"/>
              <a:gd name="T32" fmla="*/ 50 w 96"/>
              <a:gd name="T33" fmla="*/ 43 h 96"/>
              <a:gd name="T34" fmla="*/ 50 w 96"/>
              <a:gd name="T35" fmla="*/ 43 h 96"/>
              <a:gd name="T36" fmla="*/ 49 w 96"/>
              <a:gd name="T37" fmla="*/ 42 h 96"/>
              <a:gd name="T38" fmla="*/ 49 w 96"/>
              <a:gd name="T39" fmla="*/ 42 h 96"/>
              <a:gd name="T40" fmla="*/ 49 w 96"/>
              <a:gd name="T41" fmla="*/ 42 h 96"/>
              <a:gd name="T42" fmla="*/ 48 w 96"/>
              <a:gd name="T43" fmla="*/ 42 h 96"/>
              <a:gd name="T44" fmla="*/ 48 w 96"/>
              <a:gd name="T45" fmla="*/ 42 h 96"/>
              <a:gd name="T46" fmla="*/ 48 w 96"/>
              <a:gd name="T47" fmla="*/ 42 h 96"/>
              <a:gd name="T48" fmla="*/ 47 w 96"/>
              <a:gd name="T49" fmla="*/ 42 h 96"/>
              <a:gd name="T50" fmla="*/ 46 w 96"/>
              <a:gd name="T51" fmla="*/ 43 h 96"/>
              <a:gd name="T52" fmla="*/ 46 w 96"/>
              <a:gd name="T53" fmla="*/ 43 h 96"/>
              <a:gd name="T54" fmla="*/ 46 w 96"/>
              <a:gd name="T55" fmla="*/ 43 h 96"/>
              <a:gd name="T56" fmla="*/ 46 w 96"/>
              <a:gd name="T57" fmla="*/ 43 h 96"/>
              <a:gd name="T58" fmla="*/ 45 w 96"/>
              <a:gd name="T59" fmla="*/ 43 h 96"/>
              <a:gd name="T60" fmla="*/ 45 w 96"/>
              <a:gd name="T61" fmla="*/ 43 h 96"/>
              <a:gd name="T62" fmla="*/ 45 w 96"/>
              <a:gd name="T63" fmla="*/ 43 h 96"/>
              <a:gd name="T64" fmla="*/ 45 w 96"/>
              <a:gd name="T65" fmla="*/ 43 h 96"/>
              <a:gd name="T66" fmla="*/ 44 w 96"/>
              <a:gd name="T67" fmla="*/ 44 h 96"/>
              <a:gd name="T68" fmla="*/ 44 w 96"/>
              <a:gd name="T69" fmla="*/ 44 h 96"/>
              <a:gd name="T70" fmla="*/ 44 w 96"/>
              <a:gd name="T71" fmla="*/ 44 h 96"/>
              <a:gd name="T72" fmla="*/ 43 w 96"/>
              <a:gd name="T73" fmla="*/ 45 h 96"/>
              <a:gd name="T74" fmla="*/ 43 w 96"/>
              <a:gd name="T75" fmla="*/ 45 h 96"/>
              <a:gd name="T76" fmla="*/ 42 w 96"/>
              <a:gd name="T77" fmla="*/ 48 h 96"/>
              <a:gd name="T78" fmla="*/ 45 w 96"/>
              <a:gd name="T79" fmla="*/ 54 h 96"/>
              <a:gd name="T80" fmla="*/ 45 w 96"/>
              <a:gd name="T81" fmla="*/ 54 h 96"/>
              <a:gd name="T82" fmla="*/ 46 w 96"/>
              <a:gd name="T83" fmla="*/ 54 h 96"/>
              <a:gd name="T84" fmla="*/ 46 w 96"/>
              <a:gd name="T85" fmla="*/ 54 h 96"/>
              <a:gd name="T86" fmla="*/ 46 w 96"/>
              <a:gd name="T87" fmla="*/ 54 h 96"/>
              <a:gd name="T88" fmla="*/ 46 w 96"/>
              <a:gd name="T89" fmla="*/ 54 h 96"/>
              <a:gd name="T90" fmla="*/ 47 w 96"/>
              <a:gd name="T91" fmla="*/ 54 h 96"/>
              <a:gd name="T92" fmla="*/ 47 w 96"/>
              <a:gd name="T93" fmla="*/ 54 h 96"/>
              <a:gd name="T94" fmla="*/ 47 w 96"/>
              <a:gd name="T95" fmla="*/ 54 h 96"/>
              <a:gd name="T96" fmla="*/ 48 w 96"/>
              <a:gd name="T97" fmla="*/ 54 h 96"/>
              <a:gd name="T98" fmla="*/ 48 w 96"/>
              <a:gd name="T99" fmla="*/ 54 h 96"/>
              <a:gd name="T100" fmla="*/ 49 w 96"/>
              <a:gd name="T101" fmla="*/ 54 h 96"/>
              <a:gd name="T102" fmla="*/ 49 w 96"/>
              <a:gd name="T103" fmla="*/ 54 h 96"/>
              <a:gd name="T104" fmla="*/ 49 w 96"/>
              <a:gd name="T105" fmla="*/ 54 h 96"/>
              <a:gd name="T106" fmla="*/ 50 w 96"/>
              <a:gd name="T107" fmla="*/ 54 h 96"/>
              <a:gd name="T108" fmla="*/ 50 w 96"/>
              <a:gd name="T109" fmla="*/ 54 h 96"/>
              <a:gd name="T110" fmla="*/ 51 w 96"/>
              <a:gd name="T111" fmla="*/ 54 h 96"/>
              <a:gd name="T112" fmla="*/ 51 w 96"/>
              <a:gd name="T113" fmla="*/ 54 h 96"/>
              <a:gd name="T114" fmla="*/ 51 w 96"/>
              <a:gd name="T115" fmla="*/ 53 h 96"/>
              <a:gd name="T116" fmla="*/ 52 w 96"/>
              <a:gd name="T117" fmla="*/ 53 h 96"/>
              <a:gd name="T118" fmla="*/ 52 w 96"/>
              <a:gd name="T119" fmla="*/ 53 h 96"/>
              <a:gd name="T120" fmla="*/ 52 w 96"/>
              <a:gd name="T121" fmla="*/ 53 h 96"/>
              <a:gd name="T122" fmla="*/ 48 w 96"/>
              <a:gd name="T123"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48" y="0"/>
                </a:moveTo>
                <a:cubicBezTo>
                  <a:pt x="61" y="0"/>
                  <a:pt x="73" y="6"/>
                  <a:pt x="82" y="14"/>
                </a:cubicBezTo>
                <a:cubicBezTo>
                  <a:pt x="91" y="23"/>
                  <a:pt x="96" y="35"/>
                  <a:pt x="96" y="48"/>
                </a:cubicBezTo>
                <a:cubicBezTo>
                  <a:pt x="96" y="62"/>
                  <a:pt x="91" y="74"/>
                  <a:pt x="82" y="82"/>
                </a:cubicBezTo>
                <a:cubicBezTo>
                  <a:pt x="73" y="91"/>
                  <a:pt x="61" y="96"/>
                  <a:pt x="48" y="96"/>
                </a:cubicBezTo>
                <a:cubicBezTo>
                  <a:pt x="35" y="96"/>
                  <a:pt x="23" y="91"/>
                  <a:pt x="14" y="82"/>
                </a:cubicBezTo>
                <a:cubicBezTo>
                  <a:pt x="5" y="74"/>
                  <a:pt x="0" y="62"/>
                  <a:pt x="0" y="48"/>
                </a:cubicBezTo>
                <a:cubicBezTo>
                  <a:pt x="0" y="35"/>
                  <a:pt x="5" y="23"/>
                  <a:pt x="14" y="14"/>
                </a:cubicBezTo>
                <a:cubicBezTo>
                  <a:pt x="23" y="6"/>
                  <a:pt x="35" y="0"/>
                  <a:pt x="48" y="0"/>
                </a:cubicBezTo>
                <a:close/>
                <a:moveTo>
                  <a:pt x="17" y="36"/>
                </a:moveTo>
                <a:cubicBezTo>
                  <a:pt x="22" y="27"/>
                  <a:pt x="30" y="22"/>
                  <a:pt x="38" y="21"/>
                </a:cubicBezTo>
                <a:cubicBezTo>
                  <a:pt x="42" y="38"/>
                  <a:pt x="42" y="38"/>
                  <a:pt x="42" y="38"/>
                </a:cubicBezTo>
                <a:cubicBezTo>
                  <a:pt x="38" y="40"/>
                  <a:pt x="36" y="44"/>
                  <a:pt x="36" y="48"/>
                </a:cubicBezTo>
                <a:cubicBezTo>
                  <a:pt x="36" y="54"/>
                  <a:pt x="41" y="59"/>
                  <a:pt x="46" y="60"/>
                </a:cubicBezTo>
                <a:cubicBezTo>
                  <a:pt x="48" y="66"/>
                  <a:pt x="48" y="66"/>
                  <a:pt x="48" y="66"/>
                </a:cubicBezTo>
                <a:cubicBezTo>
                  <a:pt x="61" y="61"/>
                  <a:pt x="61" y="61"/>
                  <a:pt x="61" y="61"/>
                </a:cubicBezTo>
                <a:cubicBezTo>
                  <a:pt x="58" y="55"/>
                  <a:pt x="58" y="55"/>
                  <a:pt x="58" y="55"/>
                </a:cubicBezTo>
                <a:cubicBezTo>
                  <a:pt x="59" y="53"/>
                  <a:pt x="60" y="51"/>
                  <a:pt x="60" y="48"/>
                </a:cubicBezTo>
                <a:cubicBezTo>
                  <a:pt x="60" y="42"/>
                  <a:pt x="55" y="36"/>
                  <a:pt x="48" y="36"/>
                </a:cubicBezTo>
                <a:cubicBezTo>
                  <a:pt x="48" y="36"/>
                  <a:pt x="48" y="36"/>
                  <a:pt x="47" y="36"/>
                </a:cubicBezTo>
                <a:cubicBezTo>
                  <a:pt x="39" y="21"/>
                  <a:pt x="39" y="21"/>
                  <a:pt x="39" y="21"/>
                </a:cubicBezTo>
                <a:cubicBezTo>
                  <a:pt x="53" y="20"/>
                  <a:pt x="68" y="30"/>
                  <a:pt x="69" y="50"/>
                </a:cubicBezTo>
                <a:cubicBezTo>
                  <a:pt x="74" y="50"/>
                  <a:pt x="77" y="50"/>
                  <a:pt x="82" y="50"/>
                </a:cubicBezTo>
                <a:cubicBezTo>
                  <a:pt x="81" y="10"/>
                  <a:pt x="28" y="1"/>
                  <a:pt x="17" y="36"/>
                </a:cubicBezTo>
                <a:close/>
                <a:moveTo>
                  <a:pt x="52" y="53"/>
                </a:moveTo>
                <a:cubicBezTo>
                  <a:pt x="52" y="53"/>
                  <a:pt x="52" y="53"/>
                  <a:pt x="52" y="53"/>
                </a:cubicBezTo>
                <a:cubicBezTo>
                  <a:pt x="52" y="52"/>
                  <a:pt x="52" y="52"/>
                  <a:pt x="52"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1"/>
                  <a:pt x="53" y="51"/>
                  <a:pt x="53" y="51"/>
                </a:cubicBezTo>
                <a:cubicBezTo>
                  <a:pt x="53" y="51"/>
                  <a:pt x="53" y="51"/>
                  <a:pt x="53" y="51"/>
                </a:cubicBezTo>
                <a:cubicBezTo>
                  <a:pt x="53" y="51"/>
                  <a:pt x="53" y="51"/>
                  <a:pt x="53" y="51"/>
                </a:cubicBezTo>
                <a:cubicBezTo>
                  <a:pt x="53" y="51"/>
                  <a:pt x="54" y="51"/>
                  <a:pt x="54" y="51"/>
                </a:cubicBezTo>
                <a:cubicBezTo>
                  <a:pt x="54" y="51"/>
                  <a:pt x="54" y="51"/>
                  <a:pt x="54" y="51"/>
                </a:cubicBezTo>
                <a:cubicBezTo>
                  <a:pt x="54" y="51"/>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8"/>
                  <a:pt x="54" y="48"/>
                </a:cubicBezTo>
                <a:cubicBezTo>
                  <a:pt x="54" y="46"/>
                  <a:pt x="53" y="44"/>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3"/>
                </a:cubicBezTo>
                <a:cubicBezTo>
                  <a:pt x="47" y="43"/>
                  <a:pt x="47" y="43"/>
                  <a:pt x="47" y="43"/>
                </a:cubicBezTo>
                <a:cubicBezTo>
                  <a:pt x="47" y="43"/>
                  <a:pt x="47" y="43"/>
                  <a:pt x="47"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3" y="44"/>
                  <a:pt x="43" y="44"/>
                  <a:pt x="43" y="44"/>
                </a:cubicBezTo>
                <a:cubicBezTo>
                  <a:pt x="43" y="44"/>
                  <a:pt x="43" y="44"/>
                  <a:pt x="43" y="44"/>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2" y="46"/>
                  <a:pt x="42" y="47"/>
                  <a:pt x="42" y="48"/>
                </a:cubicBezTo>
                <a:cubicBezTo>
                  <a:pt x="42" y="51"/>
                  <a:pt x="43" y="52"/>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3"/>
                  <a:pt x="51" y="53"/>
                  <a:pt x="51" y="53"/>
                </a:cubicBezTo>
                <a:cubicBezTo>
                  <a:pt x="51" y="53"/>
                  <a:pt x="51" y="53"/>
                  <a:pt x="51" y="53"/>
                </a:cubicBezTo>
                <a:cubicBezTo>
                  <a:pt x="51" y="53"/>
                  <a:pt x="51" y="53"/>
                  <a:pt x="51" y="53"/>
                </a:cubicBezTo>
                <a:cubicBezTo>
                  <a:pt x="51" y="53"/>
                  <a:pt x="51" y="53"/>
                  <a:pt x="51"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lose/>
                <a:moveTo>
                  <a:pt x="76" y="20"/>
                </a:moveTo>
                <a:cubicBezTo>
                  <a:pt x="69" y="13"/>
                  <a:pt x="59" y="9"/>
                  <a:pt x="48" y="9"/>
                </a:cubicBezTo>
                <a:cubicBezTo>
                  <a:pt x="37" y="9"/>
                  <a:pt x="27" y="13"/>
                  <a:pt x="20" y="20"/>
                </a:cubicBezTo>
                <a:cubicBezTo>
                  <a:pt x="13" y="28"/>
                  <a:pt x="8" y="37"/>
                  <a:pt x="8" y="48"/>
                </a:cubicBezTo>
                <a:cubicBezTo>
                  <a:pt x="8" y="59"/>
                  <a:pt x="13" y="69"/>
                  <a:pt x="20" y="76"/>
                </a:cubicBezTo>
                <a:cubicBezTo>
                  <a:pt x="27" y="84"/>
                  <a:pt x="37" y="88"/>
                  <a:pt x="48" y="88"/>
                </a:cubicBezTo>
                <a:cubicBezTo>
                  <a:pt x="59" y="88"/>
                  <a:pt x="69" y="84"/>
                  <a:pt x="76" y="76"/>
                </a:cubicBezTo>
                <a:cubicBezTo>
                  <a:pt x="83" y="69"/>
                  <a:pt x="88" y="59"/>
                  <a:pt x="88" y="48"/>
                </a:cubicBezTo>
                <a:cubicBezTo>
                  <a:pt x="88" y="37"/>
                  <a:pt x="83" y="28"/>
                  <a:pt x="76"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矩形 87"/>
          <p:cNvSpPr/>
          <p:nvPr/>
        </p:nvSpPr>
        <p:spPr>
          <a:xfrm>
            <a:off x="200545" y="1623998"/>
            <a:ext cx="286343" cy="793414"/>
          </a:xfrm>
          <a:prstGeom prst="rect">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9" name="文本框 88"/>
          <p:cNvSpPr txBox="1"/>
          <p:nvPr/>
        </p:nvSpPr>
        <p:spPr>
          <a:xfrm>
            <a:off x="979777" y="2525931"/>
            <a:ext cx="2262158" cy="715581"/>
          </a:xfrm>
          <a:prstGeom prst="rect">
            <a:avLst/>
          </a:prstGeom>
          <a:noFill/>
        </p:spPr>
        <p:txBody>
          <a:bodyPr wrap="none" rtlCol="0">
            <a:spAutoFit/>
          </a:bodyPr>
          <a:lstStyle/>
          <a:p>
            <a:r>
              <a:rPr lang="zh-CN" altLang="en-US" sz="4050" b="1" smtClean="0">
                <a:solidFill>
                  <a:srgbClr val="C00000"/>
                </a:solidFill>
                <a:latin typeface="微软雅黑" panose="020B0503020204020204" pitchFamily="34" charset="-122"/>
                <a:ea typeface="微软雅黑" panose="020B0503020204020204" pitchFamily="34" charset="-122"/>
              </a:rPr>
              <a:t>教学反思</a:t>
            </a:r>
            <a:endParaRPr lang="zh-CN" altLang="en-US" sz="4050" b="1" dirty="0">
              <a:solidFill>
                <a:srgbClr val="C00000"/>
              </a:solidFill>
              <a:latin typeface="微软雅黑" panose="020B0503020204020204" pitchFamily="34" charset="-122"/>
              <a:ea typeface="微软雅黑" panose="020B0503020204020204" pitchFamily="34" charset="-122"/>
            </a:endParaRPr>
          </a:p>
        </p:txBody>
      </p:sp>
      <p:sp>
        <p:nvSpPr>
          <p:cNvPr id="101" name="等腰三角形 100"/>
          <p:cNvSpPr/>
          <p:nvPr/>
        </p:nvSpPr>
        <p:spPr>
          <a:xfrm rot="10800000">
            <a:off x="6660199" y="3002990"/>
            <a:ext cx="1462272" cy="107305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 name="等腰三角形 4"/>
          <p:cNvSpPr/>
          <p:nvPr/>
        </p:nvSpPr>
        <p:spPr>
          <a:xfrm>
            <a:off x="8024298" y="-635621"/>
            <a:ext cx="6736037" cy="5806931"/>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6" name="文本框 85"/>
          <p:cNvSpPr txBox="1"/>
          <p:nvPr/>
        </p:nvSpPr>
        <p:spPr>
          <a:xfrm>
            <a:off x="675270" y="1703695"/>
            <a:ext cx="3351430" cy="715581"/>
          </a:xfrm>
          <a:prstGeom prst="rect">
            <a:avLst/>
          </a:prstGeom>
          <a:noFill/>
        </p:spPr>
        <p:txBody>
          <a:bodyPr wrap="none" rtlCol="0">
            <a:spAutoFit/>
          </a:bodyPr>
          <a:lstStyle/>
          <a:p>
            <a:r>
              <a:rPr lang="en-US" altLang="zh-CN" sz="4050" b="1" smtClean="0">
                <a:solidFill>
                  <a:srgbClr val="006F57"/>
                </a:solidFill>
                <a:latin typeface="微软雅黑" panose="020B0503020204020204" pitchFamily="34" charset="-122"/>
                <a:ea typeface="微软雅黑" panose="020B0503020204020204" pitchFamily="34" charset="-122"/>
              </a:rPr>
              <a:t>PART  </a:t>
            </a:r>
            <a:r>
              <a:rPr lang="en-US" altLang="zh-CN" sz="4050" b="1" smtClean="0">
                <a:solidFill>
                  <a:srgbClr val="EEAD4A"/>
                </a:solidFill>
                <a:latin typeface="微软雅黑" panose="020B0503020204020204" pitchFamily="34" charset="-122"/>
                <a:ea typeface="微软雅黑" panose="020B0503020204020204" pitchFamily="34" charset="-122"/>
              </a:rPr>
              <a:t>FOUR</a:t>
            </a:r>
            <a:endParaRPr lang="zh-CN" altLang="en-US" sz="4050" b="1"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969687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fade">
                                      <p:cBhvr>
                                        <p:cTn id="25" dur="500"/>
                                        <p:tgtEl>
                                          <p:spTgt spid="5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500"/>
                                        <p:tgtEl>
                                          <p:spTgt spid="41"/>
                                        </p:tgtEl>
                                      </p:cBhvr>
                                    </p:animEffect>
                                  </p:childTnLst>
                                </p:cTn>
                              </p:par>
                            </p:childTnLst>
                          </p:cTn>
                        </p:par>
                        <p:par>
                          <p:cTn id="67" fill="hold">
                            <p:stCondLst>
                              <p:cond delay="1500"/>
                            </p:stCondLst>
                            <p:childTnLst>
                              <p:par>
                                <p:cTn id="68" presetID="10" presetClass="entr" presetSubtype="0"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500"/>
                                        <p:tgtEl>
                                          <p:spTgt spid="5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500"/>
                                        <p:tgtEl>
                                          <p:spTgt spid="4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500"/>
                                        <p:tgtEl>
                                          <p:spTgt spid="53"/>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fade">
                                      <p:cBhvr>
                                        <p:cTn id="85" dur="500"/>
                                        <p:tgtEl>
                                          <p:spTgt spid="10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fade">
                                      <p:cBhvr>
                                        <p:cTn id="88" dur="500"/>
                                        <p:tgtEl>
                                          <p:spTgt spid="49"/>
                                        </p:tgtEl>
                                      </p:cBhvr>
                                    </p:animEffect>
                                  </p:childTnLst>
                                </p:cTn>
                              </p:par>
                            </p:childTnLst>
                          </p:cTn>
                        </p:par>
                        <p:par>
                          <p:cTn id="89" fill="hold">
                            <p:stCondLst>
                              <p:cond delay="2000"/>
                            </p:stCondLst>
                            <p:childTnLst>
                              <p:par>
                                <p:cTn id="90" presetID="10" presetClass="entr" presetSubtype="0"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fade">
                                      <p:cBhvr>
                                        <p:cTn id="95" dur="500"/>
                                        <p:tgtEl>
                                          <p:spTgt spid="50"/>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Effect transition="in" filter="fade">
                                      <p:cBhvr>
                                        <p:cTn id="98" dur="500"/>
                                        <p:tgtEl>
                                          <p:spTgt spid="46"/>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8"/>
                                        </p:tgtEl>
                                        <p:attrNameLst>
                                          <p:attrName>style.visibility</p:attrName>
                                        </p:attrNameLst>
                                      </p:cBhvr>
                                      <p:to>
                                        <p:strVal val="visible"/>
                                      </p:to>
                                    </p:set>
                                    <p:animEffect transition="in" filter="fade">
                                      <p:cBhvr>
                                        <p:cTn id="101" dur="500"/>
                                        <p:tgtEl>
                                          <p:spTgt spid="38"/>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fade">
                                      <p:cBhvr>
                                        <p:cTn id="104" dur="500"/>
                                        <p:tgtEl>
                                          <p:spTgt spid="4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fade">
                                      <p:cBhvr>
                                        <p:cTn id="107" dur="500"/>
                                        <p:tgtEl>
                                          <p:spTgt spid="5"/>
                                        </p:tgtEl>
                                      </p:cBhvr>
                                    </p:animEffect>
                                  </p:childTnLst>
                                </p:cTn>
                              </p:par>
                            </p:childTnLst>
                          </p:cTn>
                        </p:par>
                        <p:par>
                          <p:cTn id="108" fill="hold">
                            <p:stCondLst>
                              <p:cond delay="2500"/>
                            </p:stCondLst>
                            <p:childTnLst>
                              <p:par>
                                <p:cTn id="109" presetID="10" presetClass="entr" presetSubtype="0" fill="hold" grpId="0" nodeType="afterEffect">
                                  <p:stCondLst>
                                    <p:cond delay="0"/>
                                  </p:stCondLst>
                                  <p:childTnLst>
                                    <p:set>
                                      <p:cBhvr>
                                        <p:cTn id="110" dur="1" fill="hold">
                                          <p:stCondLst>
                                            <p:cond delay="0"/>
                                          </p:stCondLst>
                                        </p:cTn>
                                        <p:tgtEl>
                                          <p:spTgt spid="88"/>
                                        </p:tgtEl>
                                        <p:attrNameLst>
                                          <p:attrName>style.visibility</p:attrName>
                                        </p:attrNameLst>
                                      </p:cBhvr>
                                      <p:to>
                                        <p:strVal val="visible"/>
                                      </p:to>
                                    </p:set>
                                    <p:animEffect transition="in" filter="fade">
                                      <p:cBhvr>
                                        <p:cTn id="111" dur="500"/>
                                        <p:tgtEl>
                                          <p:spTgt spid="88"/>
                                        </p:tgtEl>
                                      </p:cBhvr>
                                    </p:animEffect>
                                  </p:childTnLst>
                                </p:cTn>
                              </p:par>
                            </p:childTnLst>
                          </p:cTn>
                        </p:par>
                        <p:par>
                          <p:cTn id="112" fill="hold">
                            <p:stCondLst>
                              <p:cond delay="3000"/>
                            </p:stCondLst>
                            <p:childTnLst>
                              <p:par>
                                <p:cTn id="113" presetID="10" presetClass="entr" presetSubtype="0" fill="hold" grpId="0" nodeType="afterEffect">
                                  <p:stCondLst>
                                    <p:cond delay="0"/>
                                  </p:stCondLst>
                                  <p:childTnLst>
                                    <p:set>
                                      <p:cBhvr>
                                        <p:cTn id="114" dur="1" fill="hold">
                                          <p:stCondLst>
                                            <p:cond delay="0"/>
                                          </p:stCondLst>
                                        </p:cTn>
                                        <p:tgtEl>
                                          <p:spTgt spid="86"/>
                                        </p:tgtEl>
                                        <p:attrNameLst>
                                          <p:attrName>style.visibility</p:attrName>
                                        </p:attrNameLst>
                                      </p:cBhvr>
                                      <p:to>
                                        <p:strVal val="visible"/>
                                      </p:to>
                                    </p:set>
                                    <p:animEffect transition="in" filter="fade">
                                      <p:cBhvr>
                                        <p:cTn id="115" dur="500"/>
                                        <p:tgtEl>
                                          <p:spTgt spid="86"/>
                                        </p:tgtEl>
                                      </p:cBhvr>
                                    </p:animEffect>
                                  </p:childTnLst>
                                </p:cTn>
                              </p:par>
                            </p:childTnLst>
                          </p:cTn>
                        </p:par>
                        <p:par>
                          <p:cTn id="116" fill="hold">
                            <p:stCondLst>
                              <p:cond delay="3500"/>
                            </p:stCondLst>
                            <p:childTnLst>
                              <p:par>
                                <p:cTn id="117" presetID="10" presetClass="entr" presetSubtype="0" fill="hold" grpId="0" nodeType="afterEffect">
                                  <p:stCondLst>
                                    <p:cond delay="0"/>
                                  </p:stCondLst>
                                  <p:childTnLst>
                                    <p:set>
                                      <p:cBhvr>
                                        <p:cTn id="118" dur="1" fill="hold">
                                          <p:stCondLst>
                                            <p:cond delay="0"/>
                                          </p:stCondLst>
                                        </p:cTn>
                                        <p:tgtEl>
                                          <p:spTgt spid="89"/>
                                        </p:tgtEl>
                                        <p:attrNameLst>
                                          <p:attrName>style.visibility</p:attrName>
                                        </p:attrNameLst>
                                      </p:cBhvr>
                                      <p:to>
                                        <p:strVal val="visible"/>
                                      </p:to>
                                    </p:set>
                                    <p:animEffect transition="in" filter="fade">
                                      <p:cBhvr>
                                        <p:cTn id="11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2" grpId="0" animBg="1"/>
      <p:bldP spid="3" grpId="0" animBg="1"/>
      <p:bldP spid="8" grpId="0" animBg="1"/>
      <p:bldP spid="9" grpId="0" animBg="1"/>
      <p:bldP spid="13" grpId="0" animBg="1"/>
      <p:bldP spid="15" grpId="0" animBg="1"/>
      <p:bldP spid="16" grpId="0" animBg="1"/>
      <p:bldP spid="17" grpId="0" animBg="1"/>
      <p:bldP spid="20" grpId="0" animBg="1"/>
      <p:bldP spid="24" grpId="0" animBg="1"/>
      <p:bldP spid="25" grpId="0" animBg="1"/>
      <p:bldP spid="32" grpId="0" animBg="1"/>
      <p:bldP spid="38" grpId="0" animBg="1"/>
      <p:bldP spid="40" grpId="0" animBg="1"/>
      <p:bldP spid="41" grpId="0" animBg="1"/>
      <p:bldP spid="46" grpId="0" animBg="1"/>
      <p:bldP spid="49" grpId="0" animBg="1"/>
      <p:bldP spid="50" grpId="0" animBg="1"/>
      <p:bldP spid="51" grpId="0" animBg="1"/>
      <p:bldP spid="52" grpId="0" animBg="1"/>
      <p:bldP spid="54" grpId="0" animBg="1"/>
      <p:bldP spid="56" grpId="0" animBg="1"/>
      <p:bldP spid="57" grpId="0" animBg="1"/>
      <p:bldP spid="45" grpId="0" animBg="1"/>
      <p:bldP spid="48" grpId="0" animBg="1"/>
      <p:bldP spid="53" grpId="0" animBg="1"/>
      <p:bldP spid="58" grpId="0" animBg="1"/>
      <p:bldP spid="59" grpId="0" animBg="1"/>
      <p:bldP spid="61" grpId="0" animBg="1"/>
      <p:bldP spid="65" grpId="0" animBg="1"/>
      <p:bldP spid="88" grpId="0" animBg="1"/>
      <p:bldP spid="89" grpId="0"/>
      <p:bldP spid="101" grpId="0" animBg="1"/>
      <p:bldP spid="5" grpId="0" animBg="1"/>
      <p:bldP spid="8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379005" y="1659602"/>
            <a:ext cx="3123954" cy="2822324"/>
            <a:chOff x="0" y="1569337"/>
            <a:chExt cx="5484146" cy="4954631"/>
          </a:xfrm>
        </p:grpSpPr>
        <p:sp>
          <p:nvSpPr>
            <p:cNvPr id="3" name="Freeform 5"/>
            <p:cNvSpPr>
              <a:spLocks/>
            </p:cNvSpPr>
            <p:nvPr/>
          </p:nvSpPr>
          <p:spPr bwMode="auto">
            <a:xfrm>
              <a:off x="1510340" y="1570966"/>
              <a:ext cx="971049" cy="1603209"/>
            </a:xfrm>
            <a:custGeom>
              <a:avLst/>
              <a:gdLst>
                <a:gd name="T0" fmla="*/ 504 w 504"/>
                <a:gd name="T1" fmla="*/ 832 h 832"/>
                <a:gd name="T2" fmla="*/ 0 w 504"/>
                <a:gd name="T3" fmla="*/ 514 h 832"/>
                <a:gd name="T4" fmla="*/ 0 w 504"/>
                <a:gd name="T5" fmla="*/ 0 h 832"/>
                <a:gd name="T6" fmla="*/ 504 w 504"/>
                <a:gd name="T7" fmla="*/ 530 h 832"/>
                <a:gd name="T8" fmla="*/ 504 w 504"/>
                <a:gd name="T9" fmla="*/ 832 h 832"/>
              </a:gdLst>
              <a:ahLst/>
              <a:cxnLst>
                <a:cxn ang="0">
                  <a:pos x="T0" y="T1"/>
                </a:cxn>
                <a:cxn ang="0">
                  <a:pos x="T2" y="T3"/>
                </a:cxn>
                <a:cxn ang="0">
                  <a:pos x="T4" y="T5"/>
                </a:cxn>
                <a:cxn ang="0">
                  <a:pos x="T6" y="T7"/>
                </a:cxn>
                <a:cxn ang="0">
                  <a:pos x="T8" y="T9"/>
                </a:cxn>
              </a:cxnLst>
              <a:rect l="0" t="0" r="r" b="b"/>
              <a:pathLst>
                <a:path w="504" h="832">
                  <a:moveTo>
                    <a:pt x="504" y="832"/>
                  </a:moveTo>
                  <a:cubicBezTo>
                    <a:pt x="336" y="726"/>
                    <a:pt x="168" y="620"/>
                    <a:pt x="0" y="514"/>
                  </a:cubicBezTo>
                  <a:cubicBezTo>
                    <a:pt x="0" y="343"/>
                    <a:pt x="0" y="171"/>
                    <a:pt x="0" y="0"/>
                  </a:cubicBezTo>
                  <a:cubicBezTo>
                    <a:pt x="168" y="177"/>
                    <a:pt x="336" y="353"/>
                    <a:pt x="504" y="530"/>
                  </a:cubicBezTo>
                  <a:cubicBezTo>
                    <a:pt x="504" y="631"/>
                    <a:pt x="504" y="731"/>
                    <a:pt x="504" y="832"/>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4" name="Freeform 6"/>
            <p:cNvSpPr>
              <a:spLocks/>
            </p:cNvSpPr>
            <p:nvPr/>
          </p:nvSpPr>
          <p:spPr bwMode="auto">
            <a:xfrm>
              <a:off x="1510340" y="2560752"/>
              <a:ext cx="971049" cy="1195075"/>
            </a:xfrm>
            <a:custGeom>
              <a:avLst/>
              <a:gdLst>
                <a:gd name="T0" fmla="*/ 504 w 504"/>
                <a:gd name="T1" fmla="*/ 620 h 620"/>
                <a:gd name="T2" fmla="*/ 0 w 504"/>
                <a:gd name="T3" fmla="*/ 514 h 620"/>
                <a:gd name="T4" fmla="*/ 0 w 504"/>
                <a:gd name="T5" fmla="*/ 0 h 620"/>
                <a:gd name="T6" fmla="*/ 504 w 504"/>
                <a:gd name="T7" fmla="*/ 318 h 620"/>
                <a:gd name="T8" fmla="*/ 504 w 504"/>
                <a:gd name="T9" fmla="*/ 620 h 620"/>
              </a:gdLst>
              <a:ahLst/>
              <a:cxnLst>
                <a:cxn ang="0">
                  <a:pos x="T0" y="T1"/>
                </a:cxn>
                <a:cxn ang="0">
                  <a:pos x="T2" y="T3"/>
                </a:cxn>
                <a:cxn ang="0">
                  <a:pos x="T4" y="T5"/>
                </a:cxn>
                <a:cxn ang="0">
                  <a:pos x="T6" y="T7"/>
                </a:cxn>
                <a:cxn ang="0">
                  <a:pos x="T8" y="T9"/>
                </a:cxn>
              </a:cxnLst>
              <a:rect l="0" t="0" r="r" b="b"/>
              <a:pathLst>
                <a:path w="504" h="620">
                  <a:moveTo>
                    <a:pt x="504" y="620"/>
                  </a:moveTo>
                  <a:cubicBezTo>
                    <a:pt x="336" y="585"/>
                    <a:pt x="168" y="549"/>
                    <a:pt x="0" y="514"/>
                  </a:cubicBezTo>
                  <a:cubicBezTo>
                    <a:pt x="0" y="343"/>
                    <a:pt x="0" y="171"/>
                    <a:pt x="0" y="0"/>
                  </a:cubicBezTo>
                  <a:cubicBezTo>
                    <a:pt x="168" y="106"/>
                    <a:pt x="336" y="212"/>
                    <a:pt x="504" y="318"/>
                  </a:cubicBezTo>
                  <a:cubicBezTo>
                    <a:pt x="504" y="419"/>
                    <a:pt x="504" y="519"/>
                    <a:pt x="504" y="620"/>
                  </a:cubicBezTo>
                  <a:close/>
                </a:path>
              </a:pathLst>
            </a:custGeom>
            <a:solidFill>
              <a:schemeClr val="accent2">
                <a:lumMod val="75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5" name="Freeform 7"/>
            <p:cNvSpPr>
              <a:spLocks/>
            </p:cNvSpPr>
            <p:nvPr/>
          </p:nvSpPr>
          <p:spPr bwMode="auto">
            <a:xfrm>
              <a:off x="1510340" y="3551352"/>
              <a:ext cx="971049" cy="990600"/>
            </a:xfrm>
            <a:custGeom>
              <a:avLst/>
              <a:gdLst>
                <a:gd name="T0" fmla="*/ 504 w 504"/>
                <a:gd name="T1" fmla="*/ 408 h 514"/>
                <a:gd name="T2" fmla="*/ 0 w 504"/>
                <a:gd name="T3" fmla="*/ 514 h 514"/>
                <a:gd name="T4" fmla="*/ 0 w 504"/>
                <a:gd name="T5" fmla="*/ 0 h 514"/>
                <a:gd name="T6" fmla="*/ 504 w 504"/>
                <a:gd name="T7" fmla="*/ 106 h 514"/>
                <a:gd name="T8" fmla="*/ 504 w 504"/>
                <a:gd name="T9" fmla="*/ 408 h 514"/>
              </a:gdLst>
              <a:ahLst/>
              <a:cxnLst>
                <a:cxn ang="0">
                  <a:pos x="T0" y="T1"/>
                </a:cxn>
                <a:cxn ang="0">
                  <a:pos x="T2" y="T3"/>
                </a:cxn>
                <a:cxn ang="0">
                  <a:pos x="T4" y="T5"/>
                </a:cxn>
                <a:cxn ang="0">
                  <a:pos x="T6" y="T7"/>
                </a:cxn>
                <a:cxn ang="0">
                  <a:pos x="T8" y="T9"/>
                </a:cxn>
              </a:cxnLst>
              <a:rect l="0" t="0" r="r" b="b"/>
              <a:pathLst>
                <a:path w="504" h="514">
                  <a:moveTo>
                    <a:pt x="504" y="408"/>
                  </a:moveTo>
                  <a:cubicBezTo>
                    <a:pt x="336" y="443"/>
                    <a:pt x="168" y="479"/>
                    <a:pt x="0" y="514"/>
                  </a:cubicBezTo>
                  <a:cubicBezTo>
                    <a:pt x="0" y="343"/>
                    <a:pt x="0" y="171"/>
                    <a:pt x="0" y="0"/>
                  </a:cubicBezTo>
                  <a:cubicBezTo>
                    <a:pt x="168" y="35"/>
                    <a:pt x="336" y="71"/>
                    <a:pt x="504" y="106"/>
                  </a:cubicBezTo>
                  <a:cubicBezTo>
                    <a:pt x="504" y="207"/>
                    <a:pt x="504" y="307"/>
                    <a:pt x="504" y="408"/>
                  </a:cubicBezTo>
                  <a:close/>
                </a:path>
              </a:pathLst>
            </a:custGeom>
            <a:solidFill>
              <a:schemeClr val="accent3">
                <a:lumMod val="75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6" name="Freeform 8"/>
            <p:cNvSpPr>
              <a:spLocks/>
            </p:cNvSpPr>
            <p:nvPr/>
          </p:nvSpPr>
          <p:spPr bwMode="auto">
            <a:xfrm>
              <a:off x="1510340" y="4337478"/>
              <a:ext cx="971049" cy="1194260"/>
            </a:xfrm>
            <a:custGeom>
              <a:avLst/>
              <a:gdLst>
                <a:gd name="T0" fmla="*/ 504 w 504"/>
                <a:gd name="T1" fmla="*/ 302 h 620"/>
                <a:gd name="T2" fmla="*/ 0 w 504"/>
                <a:gd name="T3" fmla="*/ 620 h 620"/>
                <a:gd name="T4" fmla="*/ 0 w 504"/>
                <a:gd name="T5" fmla="*/ 106 h 620"/>
                <a:gd name="T6" fmla="*/ 504 w 504"/>
                <a:gd name="T7" fmla="*/ 0 h 620"/>
                <a:gd name="T8" fmla="*/ 504 w 504"/>
                <a:gd name="T9" fmla="*/ 302 h 620"/>
              </a:gdLst>
              <a:ahLst/>
              <a:cxnLst>
                <a:cxn ang="0">
                  <a:pos x="T0" y="T1"/>
                </a:cxn>
                <a:cxn ang="0">
                  <a:pos x="T2" y="T3"/>
                </a:cxn>
                <a:cxn ang="0">
                  <a:pos x="T4" y="T5"/>
                </a:cxn>
                <a:cxn ang="0">
                  <a:pos x="T6" y="T7"/>
                </a:cxn>
                <a:cxn ang="0">
                  <a:pos x="T8" y="T9"/>
                </a:cxn>
              </a:cxnLst>
              <a:rect l="0" t="0" r="r" b="b"/>
              <a:pathLst>
                <a:path w="504" h="620">
                  <a:moveTo>
                    <a:pt x="504" y="302"/>
                  </a:moveTo>
                  <a:cubicBezTo>
                    <a:pt x="336" y="408"/>
                    <a:pt x="168" y="514"/>
                    <a:pt x="0" y="620"/>
                  </a:cubicBezTo>
                  <a:cubicBezTo>
                    <a:pt x="0" y="449"/>
                    <a:pt x="0" y="277"/>
                    <a:pt x="0" y="106"/>
                  </a:cubicBezTo>
                  <a:cubicBezTo>
                    <a:pt x="168" y="71"/>
                    <a:pt x="336" y="35"/>
                    <a:pt x="504" y="0"/>
                  </a:cubicBezTo>
                  <a:cubicBezTo>
                    <a:pt x="504" y="101"/>
                    <a:pt x="504" y="201"/>
                    <a:pt x="504" y="302"/>
                  </a:cubicBezTo>
                  <a:close/>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7" name="Freeform 9"/>
            <p:cNvSpPr>
              <a:spLocks/>
            </p:cNvSpPr>
            <p:nvPr/>
          </p:nvSpPr>
          <p:spPr bwMode="auto">
            <a:xfrm>
              <a:off x="1510340" y="4919130"/>
              <a:ext cx="971049" cy="1603209"/>
            </a:xfrm>
            <a:custGeom>
              <a:avLst/>
              <a:gdLst>
                <a:gd name="T0" fmla="*/ 504 w 504"/>
                <a:gd name="T1" fmla="*/ 302 h 832"/>
                <a:gd name="T2" fmla="*/ 0 w 504"/>
                <a:gd name="T3" fmla="*/ 832 h 832"/>
                <a:gd name="T4" fmla="*/ 0 w 504"/>
                <a:gd name="T5" fmla="*/ 318 h 832"/>
                <a:gd name="T6" fmla="*/ 504 w 504"/>
                <a:gd name="T7" fmla="*/ 0 h 832"/>
                <a:gd name="T8" fmla="*/ 504 w 504"/>
                <a:gd name="T9" fmla="*/ 302 h 832"/>
              </a:gdLst>
              <a:ahLst/>
              <a:cxnLst>
                <a:cxn ang="0">
                  <a:pos x="T0" y="T1"/>
                </a:cxn>
                <a:cxn ang="0">
                  <a:pos x="T2" y="T3"/>
                </a:cxn>
                <a:cxn ang="0">
                  <a:pos x="T4" y="T5"/>
                </a:cxn>
                <a:cxn ang="0">
                  <a:pos x="T6" y="T7"/>
                </a:cxn>
                <a:cxn ang="0">
                  <a:pos x="T8" y="T9"/>
                </a:cxn>
              </a:cxnLst>
              <a:rect l="0" t="0" r="r" b="b"/>
              <a:pathLst>
                <a:path w="504" h="832">
                  <a:moveTo>
                    <a:pt x="504" y="302"/>
                  </a:moveTo>
                  <a:cubicBezTo>
                    <a:pt x="336" y="479"/>
                    <a:pt x="168" y="655"/>
                    <a:pt x="0" y="832"/>
                  </a:cubicBezTo>
                  <a:cubicBezTo>
                    <a:pt x="0" y="661"/>
                    <a:pt x="0" y="489"/>
                    <a:pt x="0" y="318"/>
                  </a:cubicBezTo>
                  <a:cubicBezTo>
                    <a:pt x="168" y="212"/>
                    <a:pt x="336" y="106"/>
                    <a:pt x="504" y="0"/>
                  </a:cubicBezTo>
                  <a:cubicBezTo>
                    <a:pt x="504" y="101"/>
                    <a:pt x="504" y="201"/>
                    <a:pt x="504" y="302"/>
                  </a:cubicBezTo>
                  <a:close/>
                </a:path>
              </a:pathLst>
            </a:custGeom>
            <a:solidFill>
              <a:schemeClr val="tx2">
                <a:lumMod val="75000"/>
              </a:schemeClr>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8" name="Freeform 10"/>
            <p:cNvSpPr>
              <a:spLocks/>
            </p:cNvSpPr>
            <p:nvPr/>
          </p:nvSpPr>
          <p:spPr bwMode="auto">
            <a:xfrm>
              <a:off x="2481389" y="2591708"/>
              <a:ext cx="1812571" cy="582467"/>
            </a:xfrm>
            <a:custGeom>
              <a:avLst/>
              <a:gdLst>
                <a:gd name="T0" fmla="*/ 790 w 941"/>
                <a:gd name="T1" fmla="*/ 0 h 302"/>
                <a:gd name="T2" fmla="*/ 0 w 941"/>
                <a:gd name="T3" fmla="*/ 0 h 302"/>
                <a:gd name="T4" fmla="*/ 0 w 941"/>
                <a:gd name="T5" fmla="*/ 302 h 302"/>
                <a:gd name="T6" fmla="*/ 790 w 941"/>
                <a:gd name="T7" fmla="*/ 302 h 302"/>
                <a:gd name="T8" fmla="*/ 941 w 941"/>
                <a:gd name="T9" fmla="*/ 151 h 302"/>
                <a:gd name="T10" fmla="*/ 790 w 941"/>
                <a:gd name="T11" fmla="*/ 0 h 302"/>
              </a:gdLst>
              <a:ahLst/>
              <a:cxnLst>
                <a:cxn ang="0">
                  <a:pos x="T0" y="T1"/>
                </a:cxn>
                <a:cxn ang="0">
                  <a:pos x="T2" y="T3"/>
                </a:cxn>
                <a:cxn ang="0">
                  <a:pos x="T4" y="T5"/>
                </a:cxn>
                <a:cxn ang="0">
                  <a:pos x="T6" y="T7"/>
                </a:cxn>
                <a:cxn ang="0">
                  <a:pos x="T8" y="T9"/>
                </a:cxn>
                <a:cxn ang="0">
                  <a:pos x="T10" y="T11"/>
                </a:cxn>
              </a:cxnLst>
              <a:rect l="0" t="0" r="r" b="b"/>
              <a:pathLst>
                <a:path w="941" h="302">
                  <a:moveTo>
                    <a:pt x="790" y="0"/>
                  </a:moveTo>
                  <a:cubicBezTo>
                    <a:pt x="0" y="0"/>
                    <a:pt x="0" y="0"/>
                    <a:pt x="0" y="0"/>
                  </a:cubicBezTo>
                  <a:cubicBezTo>
                    <a:pt x="0" y="302"/>
                    <a:pt x="0" y="302"/>
                    <a:pt x="0" y="302"/>
                  </a:cubicBezTo>
                  <a:cubicBezTo>
                    <a:pt x="790" y="302"/>
                    <a:pt x="790" y="302"/>
                    <a:pt x="790" y="302"/>
                  </a:cubicBezTo>
                  <a:cubicBezTo>
                    <a:pt x="873" y="302"/>
                    <a:pt x="941" y="234"/>
                    <a:pt x="941" y="151"/>
                  </a:cubicBezTo>
                  <a:cubicBezTo>
                    <a:pt x="941" y="67"/>
                    <a:pt x="873" y="0"/>
                    <a:pt x="790" y="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9" name="Freeform 11"/>
            <p:cNvSpPr>
              <a:spLocks/>
            </p:cNvSpPr>
            <p:nvPr/>
          </p:nvSpPr>
          <p:spPr bwMode="auto">
            <a:xfrm>
              <a:off x="2481389" y="3174175"/>
              <a:ext cx="3002757" cy="581652"/>
            </a:xfrm>
            <a:custGeom>
              <a:avLst/>
              <a:gdLst>
                <a:gd name="T0" fmla="*/ 1408 w 1559"/>
                <a:gd name="T1" fmla="*/ 0 h 302"/>
                <a:gd name="T2" fmla="*/ 0 w 1559"/>
                <a:gd name="T3" fmla="*/ 0 h 302"/>
                <a:gd name="T4" fmla="*/ 0 w 1559"/>
                <a:gd name="T5" fmla="*/ 302 h 302"/>
                <a:gd name="T6" fmla="*/ 1408 w 1559"/>
                <a:gd name="T7" fmla="*/ 302 h 302"/>
                <a:gd name="T8" fmla="*/ 1559 w 1559"/>
                <a:gd name="T9" fmla="*/ 151 h 302"/>
                <a:gd name="T10" fmla="*/ 1408 w 1559"/>
                <a:gd name="T11" fmla="*/ 0 h 302"/>
              </a:gdLst>
              <a:ahLst/>
              <a:cxnLst>
                <a:cxn ang="0">
                  <a:pos x="T0" y="T1"/>
                </a:cxn>
                <a:cxn ang="0">
                  <a:pos x="T2" y="T3"/>
                </a:cxn>
                <a:cxn ang="0">
                  <a:pos x="T4" y="T5"/>
                </a:cxn>
                <a:cxn ang="0">
                  <a:pos x="T6" y="T7"/>
                </a:cxn>
                <a:cxn ang="0">
                  <a:pos x="T8" y="T9"/>
                </a:cxn>
                <a:cxn ang="0">
                  <a:pos x="T10" y="T11"/>
                </a:cxn>
              </a:cxnLst>
              <a:rect l="0" t="0" r="r" b="b"/>
              <a:pathLst>
                <a:path w="1559" h="302">
                  <a:moveTo>
                    <a:pt x="1408" y="0"/>
                  </a:moveTo>
                  <a:cubicBezTo>
                    <a:pt x="0" y="0"/>
                    <a:pt x="0" y="0"/>
                    <a:pt x="0" y="0"/>
                  </a:cubicBezTo>
                  <a:cubicBezTo>
                    <a:pt x="0" y="302"/>
                    <a:pt x="0" y="302"/>
                    <a:pt x="0" y="302"/>
                  </a:cubicBezTo>
                  <a:cubicBezTo>
                    <a:pt x="1408" y="302"/>
                    <a:pt x="1408" y="302"/>
                    <a:pt x="1408" y="302"/>
                  </a:cubicBezTo>
                  <a:cubicBezTo>
                    <a:pt x="1491" y="302"/>
                    <a:pt x="1559" y="234"/>
                    <a:pt x="1559" y="151"/>
                  </a:cubicBezTo>
                  <a:cubicBezTo>
                    <a:pt x="1559" y="67"/>
                    <a:pt x="1491" y="0"/>
                    <a:pt x="1408" y="0"/>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0" name="Freeform 12"/>
            <p:cNvSpPr>
              <a:spLocks/>
            </p:cNvSpPr>
            <p:nvPr/>
          </p:nvSpPr>
          <p:spPr bwMode="auto">
            <a:xfrm>
              <a:off x="2481389" y="3755827"/>
              <a:ext cx="2467540" cy="581652"/>
            </a:xfrm>
            <a:custGeom>
              <a:avLst/>
              <a:gdLst>
                <a:gd name="T0" fmla="*/ 1130 w 1281"/>
                <a:gd name="T1" fmla="*/ 0 h 302"/>
                <a:gd name="T2" fmla="*/ 0 w 1281"/>
                <a:gd name="T3" fmla="*/ 0 h 302"/>
                <a:gd name="T4" fmla="*/ 0 w 1281"/>
                <a:gd name="T5" fmla="*/ 302 h 302"/>
                <a:gd name="T6" fmla="*/ 1130 w 1281"/>
                <a:gd name="T7" fmla="*/ 302 h 302"/>
                <a:gd name="T8" fmla="*/ 1281 w 1281"/>
                <a:gd name="T9" fmla="*/ 151 h 302"/>
                <a:gd name="T10" fmla="*/ 1130 w 1281"/>
                <a:gd name="T11" fmla="*/ 0 h 302"/>
              </a:gdLst>
              <a:ahLst/>
              <a:cxnLst>
                <a:cxn ang="0">
                  <a:pos x="T0" y="T1"/>
                </a:cxn>
                <a:cxn ang="0">
                  <a:pos x="T2" y="T3"/>
                </a:cxn>
                <a:cxn ang="0">
                  <a:pos x="T4" y="T5"/>
                </a:cxn>
                <a:cxn ang="0">
                  <a:pos x="T6" y="T7"/>
                </a:cxn>
                <a:cxn ang="0">
                  <a:pos x="T8" y="T9"/>
                </a:cxn>
                <a:cxn ang="0">
                  <a:pos x="T10" y="T11"/>
                </a:cxn>
              </a:cxnLst>
              <a:rect l="0" t="0" r="r" b="b"/>
              <a:pathLst>
                <a:path w="1281" h="302">
                  <a:moveTo>
                    <a:pt x="1130" y="0"/>
                  </a:moveTo>
                  <a:cubicBezTo>
                    <a:pt x="0" y="0"/>
                    <a:pt x="0" y="0"/>
                    <a:pt x="0" y="0"/>
                  </a:cubicBezTo>
                  <a:cubicBezTo>
                    <a:pt x="0" y="302"/>
                    <a:pt x="0" y="302"/>
                    <a:pt x="0" y="302"/>
                  </a:cubicBezTo>
                  <a:cubicBezTo>
                    <a:pt x="1130" y="302"/>
                    <a:pt x="1130" y="302"/>
                    <a:pt x="1130" y="302"/>
                  </a:cubicBezTo>
                  <a:cubicBezTo>
                    <a:pt x="1213" y="302"/>
                    <a:pt x="1281" y="234"/>
                    <a:pt x="1281" y="151"/>
                  </a:cubicBezTo>
                  <a:cubicBezTo>
                    <a:pt x="1281" y="68"/>
                    <a:pt x="1213" y="0"/>
                    <a:pt x="1130" y="0"/>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1" name="Freeform 13"/>
            <p:cNvSpPr>
              <a:spLocks/>
            </p:cNvSpPr>
            <p:nvPr/>
          </p:nvSpPr>
          <p:spPr bwMode="auto">
            <a:xfrm>
              <a:off x="2481389" y="4337478"/>
              <a:ext cx="1955132" cy="581652"/>
            </a:xfrm>
            <a:custGeom>
              <a:avLst/>
              <a:gdLst>
                <a:gd name="T0" fmla="*/ 864 w 1015"/>
                <a:gd name="T1" fmla="*/ 0 h 302"/>
                <a:gd name="T2" fmla="*/ 0 w 1015"/>
                <a:gd name="T3" fmla="*/ 0 h 302"/>
                <a:gd name="T4" fmla="*/ 0 w 1015"/>
                <a:gd name="T5" fmla="*/ 302 h 302"/>
                <a:gd name="T6" fmla="*/ 864 w 1015"/>
                <a:gd name="T7" fmla="*/ 302 h 302"/>
                <a:gd name="T8" fmla="*/ 1015 w 1015"/>
                <a:gd name="T9" fmla="*/ 151 h 302"/>
                <a:gd name="T10" fmla="*/ 864 w 1015"/>
                <a:gd name="T11" fmla="*/ 0 h 302"/>
              </a:gdLst>
              <a:ahLst/>
              <a:cxnLst>
                <a:cxn ang="0">
                  <a:pos x="T0" y="T1"/>
                </a:cxn>
                <a:cxn ang="0">
                  <a:pos x="T2" y="T3"/>
                </a:cxn>
                <a:cxn ang="0">
                  <a:pos x="T4" y="T5"/>
                </a:cxn>
                <a:cxn ang="0">
                  <a:pos x="T6" y="T7"/>
                </a:cxn>
                <a:cxn ang="0">
                  <a:pos x="T8" y="T9"/>
                </a:cxn>
                <a:cxn ang="0">
                  <a:pos x="T10" y="T11"/>
                </a:cxn>
              </a:cxnLst>
              <a:rect l="0" t="0" r="r" b="b"/>
              <a:pathLst>
                <a:path w="1015" h="302">
                  <a:moveTo>
                    <a:pt x="864" y="0"/>
                  </a:moveTo>
                  <a:cubicBezTo>
                    <a:pt x="0" y="0"/>
                    <a:pt x="0" y="0"/>
                    <a:pt x="0" y="0"/>
                  </a:cubicBezTo>
                  <a:cubicBezTo>
                    <a:pt x="0" y="302"/>
                    <a:pt x="0" y="302"/>
                    <a:pt x="0" y="302"/>
                  </a:cubicBezTo>
                  <a:cubicBezTo>
                    <a:pt x="864" y="302"/>
                    <a:pt x="864" y="302"/>
                    <a:pt x="864" y="302"/>
                  </a:cubicBezTo>
                  <a:cubicBezTo>
                    <a:pt x="947" y="302"/>
                    <a:pt x="1015" y="235"/>
                    <a:pt x="1015" y="151"/>
                  </a:cubicBezTo>
                  <a:cubicBezTo>
                    <a:pt x="1015" y="68"/>
                    <a:pt x="947" y="0"/>
                    <a:pt x="864" y="0"/>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2" name="Freeform 14"/>
            <p:cNvSpPr>
              <a:spLocks/>
            </p:cNvSpPr>
            <p:nvPr/>
          </p:nvSpPr>
          <p:spPr bwMode="auto">
            <a:xfrm>
              <a:off x="2481389" y="4919130"/>
              <a:ext cx="2711931" cy="581652"/>
            </a:xfrm>
            <a:custGeom>
              <a:avLst/>
              <a:gdLst>
                <a:gd name="T0" fmla="*/ 1408 w 1408"/>
                <a:gd name="T1" fmla="*/ 151 h 302"/>
                <a:gd name="T2" fmla="*/ 1268 w 1408"/>
                <a:gd name="T3" fmla="*/ 1 h 302"/>
                <a:gd name="T4" fmla="*/ 1268 w 1408"/>
                <a:gd name="T5" fmla="*/ 0 h 302"/>
                <a:gd name="T6" fmla="*/ 0 w 1408"/>
                <a:gd name="T7" fmla="*/ 0 h 302"/>
                <a:gd name="T8" fmla="*/ 0 w 1408"/>
                <a:gd name="T9" fmla="*/ 302 h 302"/>
                <a:gd name="T10" fmla="*/ 1268 w 1408"/>
                <a:gd name="T11" fmla="*/ 302 h 302"/>
                <a:gd name="T12" fmla="*/ 1268 w 1408"/>
                <a:gd name="T13" fmla="*/ 302 h 302"/>
                <a:gd name="T14" fmla="*/ 1408 w 1408"/>
                <a:gd name="T15" fmla="*/ 151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8" h="302">
                  <a:moveTo>
                    <a:pt x="1408" y="151"/>
                  </a:moveTo>
                  <a:cubicBezTo>
                    <a:pt x="1408" y="72"/>
                    <a:pt x="1346" y="6"/>
                    <a:pt x="1268" y="1"/>
                  </a:cubicBezTo>
                  <a:cubicBezTo>
                    <a:pt x="1268" y="0"/>
                    <a:pt x="1268" y="0"/>
                    <a:pt x="1268" y="0"/>
                  </a:cubicBezTo>
                  <a:cubicBezTo>
                    <a:pt x="0" y="0"/>
                    <a:pt x="0" y="0"/>
                    <a:pt x="0" y="0"/>
                  </a:cubicBezTo>
                  <a:cubicBezTo>
                    <a:pt x="0" y="302"/>
                    <a:pt x="0" y="302"/>
                    <a:pt x="0" y="302"/>
                  </a:cubicBezTo>
                  <a:cubicBezTo>
                    <a:pt x="1268" y="302"/>
                    <a:pt x="1268" y="302"/>
                    <a:pt x="1268" y="302"/>
                  </a:cubicBezTo>
                  <a:cubicBezTo>
                    <a:pt x="1268" y="302"/>
                    <a:pt x="1268" y="302"/>
                    <a:pt x="1268" y="302"/>
                  </a:cubicBezTo>
                  <a:cubicBezTo>
                    <a:pt x="1346" y="296"/>
                    <a:pt x="1408" y="231"/>
                    <a:pt x="1408" y="151"/>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3" name="Rectangle 15"/>
            <p:cNvSpPr>
              <a:spLocks noChangeArrowheads="1"/>
            </p:cNvSpPr>
            <p:nvPr/>
          </p:nvSpPr>
          <p:spPr bwMode="auto">
            <a:xfrm>
              <a:off x="0" y="2559123"/>
              <a:ext cx="1510340" cy="992230"/>
            </a:xfrm>
            <a:prstGeom prst="rect">
              <a:avLst/>
            </a:pr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4" name="Rectangle 16"/>
            <p:cNvSpPr>
              <a:spLocks noChangeArrowheads="1"/>
            </p:cNvSpPr>
            <p:nvPr/>
          </p:nvSpPr>
          <p:spPr bwMode="auto">
            <a:xfrm>
              <a:off x="0" y="2559123"/>
              <a:ext cx="1510340" cy="99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5" name="Rectangle 293"/>
            <p:cNvSpPr>
              <a:spLocks noChangeArrowheads="1"/>
            </p:cNvSpPr>
            <p:nvPr/>
          </p:nvSpPr>
          <p:spPr bwMode="auto">
            <a:xfrm>
              <a:off x="0" y="3551352"/>
              <a:ext cx="1510340" cy="990600"/>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6" name="Rectangle 294"/>
            <p:cNvSpPr>
              <a:spLocks noChangeArrowheads="1"/>
            </p:cNvSpPr>
            <p:nvPr/>
          </p:nvSpPr>
          <p:spPr bwMode="auto">
            <a:xfrm>
              <a:off x="0" y="3551352"/>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7" name="Rectangle 687"/>
            <p:cNvSpPr>
              <a:spLocks noChangeArrowheads="1"/>
            </p:cNvSpPr>
            <p:nvPr/>
          </p:nvSpPr>
          <p:spPr bwMode="auto">
            <a:xfrm>
              <a:off x="0" y="5533368"/>
              <a:ext cx="1510340" cy="990600"/>
            </a:xfrm>
            <a:prstGeom prst="rect">
              <a:avLst/>
            </a:pr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8" name="Rectangle 688"/>
            <p:cNvSpPr>
              <a:spLocks noChangeArrowheads="1"/>
            </p:cNvSpPr>
            <p:nvPr/>
          </p:nvSpPr>
          <p:spPr bwMode="auto">
            <a:xfrm>
              <a:off x="0" y="5533368"/>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19" name="Rectangle 791"/>
            <p:cNvSpPr>
              <a:spLocks noChangeArrowheads="1"/>
            </p:cNvSpPr>
            <p:nvPr/>
          </p:nvSpPr>
          <p:spPr bwMode="auto">
            <a:xfrm>
              <a:off x="0" y="4541953"/>
              <a:ext cx="1510340" cy="991415"/>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0" name="Rectangle 792"/>
            <p:cNvSpPr>
              <a:spLocks noChangeArrowheads="1"/>
            </p:cNvSpPr>
            <p:nvPr/>
          </p:nvSpPr>
          <p:spPr bwMode="auto">
            <a:xfrm>
              <a:off x="0" y="4541953"/>
              <a:ext cx="1510340" cy="99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1" name="Rectangle 904"/>
            <p:cNvSpPr>
              <a:spLocks noChangeArrowheads="1"/>
            </p:cNvSpPr>
            <p:nvPr/>
          </p:nvSpPr>
          <p:spPr bwMode="auto">
            <a:xfrm>
              <a:off x="0" y="1569337"/>
              <a:ext cx="1510340" cy="989786"/>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2" name="Rectangle 905"/>
            <p:cNvSpPr>
              <a:spLocks noChangeArrowheads="1"/>
            </p:cNvSpPr>
            <p:nvPr/>
          </p:nvSpPr>
          <p:spPr bwMode="auto">
            <a:xfrm>
              <a:off x="0" y="1569337"/>
              <a:ext cx="1510340" cy="98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3" name="Freeform 1034"/>
            <p:cNvSpPr>
              <a:spLocks/>
            </p:cNvSpPr>
            <p:nvPr/>
          </p:nvSpPr>
          <p:spPr bwMode="auto">
            <a:xfrm>
              <a:off x="3078519" y="2748119"/>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4" name="Freeform 1035"/>
            <p:cNvSpPr>
              <a:spLocks/>
            </p:cNvSpPr>
            <p:nvPr/>
          </p:nvSpPr>
          <p:spPr bwMode="auto">
            <a:xfrm>
              <a:off x="3078519" y="3328141"/>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5" name="Freeform 1036"/>
            <p:cNvSpPr>
              <a:spLocks/>
            </p:cNvSpPr>
            <p:nvPr/>
          </p:nvSpPr>
          <p:spPr bwMode="auto">
            <a:xfrm>
              <a:off x="3078519" y="3908164"/>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6" name="Freeform 1037"/>
            <p:cNvSpPr>
              <a:spLocks/>
            </p:cNvSpPr>
            <p:nvPr/>
          </p:nvSpPr>
          <p:spPr bwMode="auto">
            <a:xfrm>
              <a:off x="3078519" y="4487372"/>
              <a:ext cx="7332" cy="297343"/>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7" name="Freeform 1038"/>
            <p:cNvSpPr>
              <a:spLocks/>
            </p:cNvSpPr>
            <p:nvPr/>
          </p:nvSpPr>
          <p:spPr bwMode="auto">
            <a:xfrm>
              <a:off x="3078519" y="5067394"/>
              <a:ext cx="7332" cy="294899"/>
            </a:xfrm>
            <a:custGeom>
              <a:avLst/>
              <a:gdLst>
                <a:gd name="T0" fmla="*/ 0 w 4"/>
                <a:gd name="T1" fmla="*/ 2 h 153"/>
                <a:gd name="T2" fmla="*/ 0 w 4"/>
                <a:gd name="T3" fmla="*/ 151 h 153"/>
                <a:gd name="T4" fmla="*/ 2 w 4"/>
                <a:gd name="T5" fmla="*/ 153 h 153"/>
                <a:gd name="T6" fmla="*/ 4 w 4"/>
                <a:gd name="T7" fmla="*/ 151 h 153"/>
                <a:gd name="T8" fmla="*/ 4 w 4"/>
                <a:gd name="T9" fmla="*/ 2 h 153"/>
                <a:gd name="T10" fmla="*/ 2 w 4"/>
                <a:gd name="T11" fmla="*/ 0 h 153"/>
                <a:gd name="T12" fmla="*/ 0 w 4"/>
                <a:gd name="T13" fmla="*/ 2 h 153"/>
              </a:gdLst>
              <a:ahLst/>
              <a:cxnLst>
                <a:cxn ang="0">
                  <a:pos x="T0" y="T1"/>
                </a:cxn>
                <a:cxn ang="0">
                  <a:pos x="T2" y="T3"/>
                </a:cxn>
                <a:cxn ang="0">
                  <a:pos x="T4" y="T5"/>
                </a:cxn>
                <a:cxn ang="0">
                  <a:pos x="T6" y="T7"/>
                </a:cxn>
                <a:cxn ang="0">
                  <a:pos x="T8" y="T9"/>
                </a:cxn>
                <a:cxn ang="0">
                  <a:pos x="T10" y="T11"/>
                </a:cxn>
                <a:cxn ang="0">
                  <a:pos x="T12" y="T13"/>
                </a:cxn>
              </a:cxnLst>
              <a:rect l="0" t="0" r="r" b="b"/>
              <a:pathLst>
                <a:path w="4" h="153">
                  <a:moveTo>
                    <a:pt x="0" y="2"/>
                  </a:moveTo>
                  <a:cubicBezTo>
                    <a:pt x="0" y="151"/>
                    <a:pt x="0" y="151"/>
                    <a:pt x="0" y="151"/>
                  </a:cubicBezTo>
                  <a:cubicBezTo>
                    <a:pt x="0" y="153"/>
                    <a:pt x="1" y="153"/>
                    <a:pt x="2" y="153"/>
                  </a:cubicBezTo>
                  <a:cubicBezTo>
                    <a:pt x="3" y="153"/>
                    <a:pt x="4" y="153"/>
                    <a:pt x="4" y="151"/>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8" name="Freeform 1039"/>
            <p:cNvSpPr>
              <a:spLocks/>
            </p:cNvSpPr>
            <p:nvPr/>
          </p:nvSpPr>
          <p:spPr bwMode="auto">
            <a:xfrm>
              <a:off x="5191691" y="3222238"/>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29" name="Freeform 1040"/>
            <p:cNvSpPr>
              <a:spLocks/>
            </p:cNvSpPr>
            <p:nvPr/>
          </p:nvSpPr>
          <p:spPr bwMode="auto">
            <a:xfrm>
              <a:off x="4649956" y="3803890"/>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30" name="Freeform 1041"/>
            <p:cNvSpPr>
              <a:spLocks/>
            </p:cNvSpPr>
            <p:nvPr/>
          </p:nvSpPr>
          <p:spPr bwMode="auto">
            <a:xfrm>
              <a:off x="4902494" y="4967194"/>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4"/>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31" name="Freeform 1042"/>
            <p:cNvSpPr>
              <a:spLocks/>
            </p:cNvSpPr>
            <p:nvPr/>
          </p:nvSpPr>
          <p:spPr bwMode="auto">
            <a:xfrm>
              <a:off x="4143251" y="438554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sp>
          <p:nvSpPr>
            <p:cNvPr id="32" name="Freeform 1043"/>
            <p:cNvSpPr>
              <a:spLocks/>
            </p:cNvSpPr>
            <p:nvPr/>
          </p:nvSpPr>
          <p:spPr bwMode="auto">
            <a:xfrm>
              <a:off x="4006392" y="263977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350">
                <a:solidFill>
                  <a:prstClr val="black"/>
                </a:solidFill>
                <a:cs typeface="Arial" panose="020B0604020202020204" pitchFamily="34" charset="0"/>
              </a:endParaRPr>
            </a:p>
          </p:txBody>
        </p:sp>
        <p:grpSp>
          <p:nvGrpSpPr>
            <p:cNvPr id="33" name="Group 1050"/>
            <p:cNvGrpSpPr/>
            <p:nvPr/>
          </p:nvGrpSpPr>
          <p:grpSpPr>
            <a:xfrm>
              <a:off x="497872" y="4806689"/>
              <a:ext cx="464344" cy="465138"/>
              <a:chOff x="9145588" y="4435475"/>
              <a:chExt cx="464344" cy="465138"/>
            </a:xfrm>
            <a:solidFill>
              <a:schemeClr val="bg2"/>
            </a:solidFill>
          </p:grpSpPr>
          <p:sp>
            <p:nvSpPr>
              <p:cNvPr id="53"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54"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55"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56"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57"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58"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59"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60"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61"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grpSp>
        <p:grpSp>
          <p:nvGrpSpPr>
            <p:cNvPr id="34" name="Group 1060"/>
            <p:cNvGrpSpPr/>
            <p:nvPr/>
          </p:nvGrpSpPr>
          <p:grpSpPr>
            <a:xfrm>
              <a:off x="495719" y="3827954"/>
              <a:ext cx="465138" cy="435769"/>
              <a:chOff x="5368132" y="3540125"/>
              <a:chExt cx="465138" cy="435769"/>
            </a:xfrm>
            <a:solidFill>
              <a:schemeClr val="bg2"/>
            </a:solidFill>
          </p:grpSpPr>
          <p:sp>
            <p:nvSpPr>
              <p:cNvPr id="51"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Arial" panose="020B0604020202020204" pitchFamily="34" charset="0"/>
                  <a:sym typeface="Gill Sans" charset="0"/>
                </a:endParaRPr>
              </a:p>
            </p:txBody>
          </p:sp>
          <p:sp>
            <p:nvSpPr>
              <p:cNvPr id="52"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Arial" panose="020B0604020202020204" pitchFamily="34" charset="0"/>
                  <a:sym typeface="Gill Sans" charset="0"/>
                </a:endParaRPr>
              </a:p>
            </p:txBody>
          </p:sp>
        </p:grpSp>
        <p:grpSp>
          <p:nvGrpSpPr>
            <p:cNvPr id="35" name="Group 1063"/>
            <p:cNvGrpSpPr/>
            <p:nvPr/>
          </p:nvGrpSpPr>
          <p:grpSpPr>
            <a:xfrm>
              <a:off x="548788" y="2825660"/>
              <a:ext cx="319088" cy="465138"/>
              <a:chOff x="3582988" y="3510757"/>
              <a:chExt cx="319088" cy="465138"/>
            </a:xfrm>
            <a:solidFill>
              <a:schemeClr val="bg2"/>
            </a:solidFill>
          </p:grpSpPr>
          <p:sp>
            <p:nvSpPr>
              <p:cNvPr id="49"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50"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grpSp>
        <p:grpSp>
          <p:nvGrpSpPr>
            <p:cNvPr id="36" name="Group 1066"/>
            <p:cNvGrpSpPr/>
            <p:nvPr/>
          </p:nvGrpSpPr>
          <p:grpSpPr>
            <a:xfrm>
              <a:off x="522204" y="5833008"/>
              <a:ext cx="465138" cy="391319"/>
              <a:chOff x="5368132" y="2625725"/>
              <a:chExt cx="465138" cy="391319"/>
            </a:xfrm>
            <a:solidFill>
              <a:schemeClr val="bg2"/>
            </a:solidFill>
          </p:grpSpPr>
          <p:sp>
            <p:nvSpPr>
              <p:cNvPr id="46"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Arial" panose="020B0604020202020204" pitchFamily="34" charset="0"/>
                  <a:sym typeface="Gill Sans" charset="0"/>
                </a:endParaRPr>
              </a:p>
            </p:txBody>
          </p:sp>
          <p:sp>
            <p:nvSpPr>
              <p:cNvPr id="47"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Arial" panose="020B0604020202020204" pitchFamily="34" charset="0"/>
                  <a:sym typeface="Gill Sans" charset="0"/>
                </a:endParaRPr>
              </a:p>
            </p:txBody>
          </p:sp>
          <p:sp>
            <p:nvSpPr>
              <p:cNvPr id="48"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125">
                  <a:solidFill>
                    <a:srgbClr val="FFFFFF"/>
                  </a:solidFill>
                  <a:effectLst>
                    <a:outerShdw blurRad="38100" dist="38100" dir="2700000" algn="tl">
                      <a:srgbClr val="000000"/>
                    </a:outerShdw>
                  </a:effectLst>
                  <a:cs typeface="Arial" panose="020B0604020202020204" pitchFamily="34" charset="0"/>
                  <a:sym typeface="Gill Sans" charset="0"/>
                </a:endParaRPr>
              </a:p>
            </p:txBody>
          </p:sp>
        </p:grpSp>
        <p:grpSp>
          <p:nvGrpSpPr>
            <p:cNvPr id="37" name="Group 1070"/>
            <p:cNvGrpSpPr/>
            <p:nvPr/>
          </p:nvGrpSpPr>
          <p:grpSpPr>
            <a:xfrm>
              <a:off x="522998" y="1828650"/>
              <a:ext cx="464344" cy="464344"/>
              <a:chOff x="4439444" y="1652588"/>
              <a:chExt cx="464344" cy="464344"/>
            </a:xfrm>
            <a:solidFill>
              <a:schemeClr val="bg2"/>
            </a:solidFill>
          </p:grpSpPr>
          <p:sp>
            <p:nvSpPr>
              <p:cNvPr id="4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4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sp>
            <p:nvSpPr>
              <p:cNvPr id="4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350">
                  <a:solidFill>
                    <a:prstClr val="black"/>
                  </a:solidFill>
                  <a:cs typeface="Arial" panose="020B0604020202020204" pitchFamily="34" charset="0"/>
                  <a:sym typeface="Gill Sans" charset="0"/>
                </a:endParaRPr>
              </a:p>
            </p:txBody>
          </p:sp>
        </p:grpSp>
        <p:sp>
          <p:nvSpPr>
            <p:cNvPr id="38" name="TextBox 1076"/>
            <p:cNvSpPr txBox="1"/>
            <p:nvPr/>
          </p:nvSpPr>
          <p:spPr>
            <a:xfrm>
              <a:off x="2560722" y="2698276"/>
              <a:ext cx="1169551" cy="40010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50" b="1">
                  <a:solidFill>
                    <a:srgbClr val="E7E6E6"/>
                  </a:solidFill>
                  <a:cs typeface="Arial" panose="020B0604020202020204" pitchFamily="34" charset="0"/>
                </a:rPr>
                <a:t>添加标题</a:t>
              </a:r>
              <a:endParaRPr lang="en-GB" sz="1350" b="1">
                <a:solidFill>
                  <a:srgbClr val="E7E6E6"/>
                </a:solidFill>
                <a:cs typeface="Arial" panose="020B0604020202020204" pitchFamily="34" charset="0"/>
              </a:endParaRPr>
            </a:p>
          </p:txBody>
        </p:sp>
        <p:sp>
          <p:nvSpPr>
            <p:cNvPr id="39" name="TextBox 1077"/>
            <p:cNvSpPr txBox="1"/>
            <p:nvPr/>
          </p:nvSpPr>
          <p:spPr>
            <a:xfrm>
              <a:off x="2560722" y="3255338"/>
              <a:ext cx="1169551" cy="40010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50" b="1">
                  <a:solidFill>
                    <a:srgbClr val="E7E6E6"/>
                  </a:solidFill>
                  <a:cs typeface="Arial" panose="020B0604020202020204" pitchFamily="34" charset="0"/>
                </a:rPr>
                <a:t>添加标题</a:t>
              </a:r>
              <a:endParaRPr lang="en-GB" sz="1350" b="1">
                <a:solidFill>
                  <a:srgbClr val="E7E6E6"/>
                </a:solidFill>
                <a:cs typeface="Arial" panose="020B0604020202020204" pitchFamily="34" charset="0"/>
              </a:endParaRPr>
            </a:p>
          </p:txBody>
        </p:sp>
        <p:sp>
          <p:nvSpPr>
            <p:cNvPr id="40" name="TextBox 1078"/>
            <p:cNvSpPr txBox="1"/>
            <p:nvPr/>
          </p:nvSpPr>
          <p:spPr>
            <a:xfrm>
              <a:off x="2560722" y="5025291"/>
              <a:ext cx="1169551" cy="40010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50" b="1">
                  <a:solidFill>
                    <a:srgbClr val="E7E6E6"/>
                  </a:solidFill>
                  <a:cs typeface="Arial" panose="020B0604020202020204" pitchFamily="34" charset="0"/>
                </a:rPr>
                <a:t>添加标题</a:t>
              </a:r>
              <a:endParaRPr lang="en-GB" sz="1350" b="1">
                <a:solidFill>
                  <a:srgbClr val="E7E6E6"/>
                </a:solidFill>
                <a:cs typeface="Arial" panose="020B0604020202020204" pitchFamily="34" charset="0"/>
              </a:endParaRPr>
            </a:p>
          </p:txBody>
        </p:sp>
        <p:sp>
          <p:nvSpPr>
            <p:cNvPr id="41" name="TextBox 1079"/>
            <p:cNvSpPr txBox="1"/>
            <p:nvPr/>
          </p:nvSpPr>
          <p:spPr>
            <a:xfrm>
              <a:off x="2560722" y="4451377"/>
              <a:ext cx="1169551" cy="40010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50" b="1">
                  <a:solidFill>
                    <a:srgbClr val="E7E6E6"/>
                  </a:solidFill>
                  <a:cs typeface="Arial" panose="020B0604020202020204" pitchFamily="34" charset="0"/>
                </a:rPr>
                <a:t>添加标题</a:t>
              </a:r>
              <a:endParaRPr lang="en-GB" sz="1350" b="1">
                <a:solidFill>
                  <a:srgbClr val="E7E6E6"/>
                </a:solidFill>
                <a:cs typeface="Arial" panose="020B0604020202020204" pitchFamily="34" charset="0"/>
              </a:endParaRPr>
            </a:p>
          </p:txBody>
        </p:sp>
        <p:sp>
          <p:nvSpPr>
            <p:cNvPr id="42" name="TextBox 1080"/>
            <p:cNvSpPr txBox="1"/>
            <p:nvPr/>
          </p:nvSpPr>
          <p:spPr>
            <a:xfrm>
              <a:off x="2560722" y="3861172"/>
              <a:ext cx="1169551" cy="40010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350" b="1">
                  <a:solidFill>
                    <a:srgbClr val="E7E6E6"/>
                  </a:solidFill>
                  <a:cs typeface="Arial" panose="020B0604020202020204" pitchFamily="34" charset="0"/>
                </a:rPr>
                <a:t>添加标题</a:t>
              </a:r>
              <a:endParaRPr lang="en-GB" sz="1350" b="1">
                <a:solidFill>
                  <a:srgbClr val="E7E6E6"/>
                </a:solidFill>
                <a:cs typeface="Arial" panose="020B0604020202020204" pitchFamily="34" charset="0"/>
              </a:endParaRPr>
            </a:p>
          </p:txBody>
        </p:sp>
      </p:grpSp>
      <p:sp>
        <p:nvSpPr>
          <p:cNvPr id="62" name="Freeform 1105"/>
          <p:cNvSpPr>
            <a:spLocks noEditPoints="1"/>
          </p:cNvSpPr>
          <p:nvPr/>
        </p:nvSpPr>
        <p:spPr bwMode="auto">
          <a:xfrm>
            <a:off x="7103104" y="3152659"/>
            <a:ext cx="340058" cy="373121"/>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cs typeface="Arial" panose="020B0604020202020204" pitchFamily="34" charset="0"/>
            </a:endParaRPr>
          </a:p>
        </p:txBody>
      </p:sp>
      <p:sp>
        <p:nvSpPr>
          <p:cNvPr id="63" name="Freeform 1106"/>
          <p:cNvSpPr>
            <a:spLocks noEditPoints="1"/>
          </p:cNvSpPr>
          <p:nvPr/>
        </p:nvSpPr>
        <p:spPr bwMode="auto">
          <a:xfrm>
            <a:off x="5071467" y="3175439"/>
            <a:ext cx="284956" cy="325890"/>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cs typeface="Arial" panose="020B0604020202020204" pitchFamily="34" charset="0"/>
            </a:endParaRPr>
          </a:p>
        </p:txBody>
      </p:sp>
      <p:sp>
        <p:nvSpPr>
          <p:cNvPr id="64" name="Freeform 1107"/>
          <p:cNvSpPr>
            <a:spLocks noEditPoints="1"/>
          </p:cNvSpPr>
          <p:nvPr/>
        </p:nvSpPr>
        <p:spPr bwMode="auto">
          <a:xfrm>
            <a:off x="5087210" y="2388368"/>
            <a:ext cx="228279" cy="360525"/>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cs typeface="Arial" panose="020B0604020202020204" pitchFamily="34" charset="0"/>
            </a:endParaRPr>
          </a:p>
        </p:txBody>
      </p:sp>
      <p:sp>
        <p:nvSpPr>
          <p:cNvPr id="65" name="Freeform 1108"/>
          <p:cNvSpPr>
            <a:spLocks noEditPoints="1"/>
          </p:cNvSpPr>
          <p:nvPr/>
        </p:nvSpPr>
        <p:spPr bwMode="auto">
          <a:xfrm>
            <a:off x="5046277" y="1645377"/>
            <a:ext cx="310145" cy="316444"/>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cs typeface="Arial" panose="020B0604020202020204" pitchFamily="34" charset="0"/>
            </a:endParaRPr>
          </a:p>
        </p:txBody>
      </p:sp>
      <p:sp>
        <p:nvSpPr>
          <p:cNvPr id="66" name="Freeform 1109"/>
          <p:cNvSpPr>
            <a:spLocks noEditPoints="1"/>
          </p:cNvSpPr>
          <p:nvPr/>
        </p:nvSpPr>
        <p:spPr bwMode="auto">
          <a:xfrm>
            <a:off x="7027069" y="2474956"/>
            <a:ext cx="403032" cy="187348"/>
          </a:xfrm>
          <a:custGeom>
            <a:avLst/>
            <a:gdLst>
              <a:gd name="T0" fmla="*/ 49 w 256"/>
              <a:gd name="T1" fmla="*/ 0 h 119"/>
              <a:gd name="T2" fmla="*/ 49 w 256"/>
              <a:gd name="T3" fmla="*/ 0 h 119"/>
              <a:gd name="T4" fmla="*/ 51 w 256"/>
              <a:gd name="T5" fmla="*/ 0 h 119"/>
              <a:gd name="T6" fmla="*/ 51 w 256"/>
              <a:gd name="T7" fmla="*/ 0 h 119"/>
              <a:gd name="T8" fmla="*/ 151 w 256"/>
              <a:gd name="T9" fmla="*/ 0 h 119"/>
              <a:gd name="T10" fmla="*/ 170 w 256"/>
              <a:gd name="T11" fmla="*/ 22 h 119"/>
              <a:gd name="T12" fmla="*/ 215 w 256"/>
              <a:gd name="T13" fmla="*/ 22 h 119"/>
              <a:gd name="T14" fmla="*/ 256 w 256"/>
              <a:gd name="T15" fmla="*/ 67 h 119"/>
              <a:gd name="T16" fmla="*/ 243 w 256"/>
              <a:gd name="T17" fmla="*/ 67 h 119"/>
              <a:gd name="T18" fmla="*/ 243 w 256"/>
              <a:gd name="T19" fmla="*/ 110 h 119"/>
              <a:gd name="T20" fmla="*/ 243 w 256"/>
              <a:gd name="T21" fmla="*/ 119 h 119"/>
              <a:gd name="T22" fmla="*/ 235 w 256"/>
              <a:gd name="T23" fmla="*/ 119 h 119"/>
              <a:gd name="T24" fmla="*/ 17 w 256"/>
              <a:gd name="T25" fmla="*/ 119 h 119"/>
              <a:gd name="T26" fmla="*/ 10 w 256"/>
              <a:gd name="T27" fmla="*/ 119 h 119"/>
              <a:gd name="T28" fmla="*/ 10 w 256"/>
              <a:gd name="T29" fmla="*/ 110 h 119"/>
              <a:gd name="T30" fmla="*/ 10 w 256"/>
              <a:gd name="T31" fmla="*/ 67 h 119"/>
              <a:gd name="T32" fmla="*/ 6 w 256"/>
              <a:gd name="T33" fmla="*/ 67 h 119"/>
              <a:gd name="T34" fmla="*/ 0 w 256"/>
              <a:gd name="T35" fmla="*/ 54 h 119"/>
              <a:gd name="T36" fmla="*/ 49 w 256"/>
              <a:gd name="T37" fmla="*/ 2 h 119"/>
              <a:gd name="T38" fmla="*/ 49 w 256"/>
              <a:gd name="T39" fmla="*/ 0 h 119"/>
              <a:gd name="T40" fmla="*/ 49 w 256"/>
              <a:gd name="T41" fmla="*/ 0 h 119"/>
              <a:gd name="T42" fmla="*/ 204 w 256"/>
              <a:gd name="T43" fmla="*/ 67 h 119"/>
              <a:gd name="T44" fmla="*/ 204 w 256"/>
              <a:gd name="T45" fmla="*/ 89 h 119"/>
              <a:gd name="T46" fmla="*/ 187 w 256"/>
              <a:gd name="T47" fmla="*/ 89 h 119"/>
              <a:gd name="T48" fmla="*/ 187 w 256"/>
              <a:gd name="T49" fmla="*/ 67 h 119"/>
              <a:gd name="T50" fmla="*/ 170 w 256"/>
              <a:gd name="T51" fmla="*/ 67 h 119"/>
              <a:gd name="T52" fmla="*/ 159 w 256"/>
              <a:gd name="T53" fmla="*/ 54 h 119"/>
              <a:gd name="T54" fmla="*/ 97 w 256"/>
              <a:gd name="T55" fmla="*/ 54 h 119"/>
              <a:gd name="T56" fmla="*/ 60 w 256"/>
              <a:gd name="T57" fmla="*/ 13 h 119"/>
              <a:gd name="T58" fmla="*/ 23 w 256"/>
              <a:gd name="T59" fmla="*/ 52 h 119"/>
              <a:gd name="T60" fmla="*/ 26 w 256"/>
              <a:gd name="T61" fmla="*/ 52 h 119"/>
              <a:gd name="T62" fmla="*/ 26 w 256"/>
              <a:gd name="T63" fmla="*/ 60 h 119"/>
              <a:gd name="T64" fmla="*/ 26 w 256"/>
              <a:gd name="T65" fmla="*/ 101 h 119"/>
              <a:gd name="T66" fmla="*/ 101 w 256"/>
              <a:gd name="T67" fmla="*/ 101 h 119"/>
              <a:gd name="T68" fmla="*/ 101 w 256"/>
              <a:gd name="T69" fmla="*/ 63 h 119"/>
              <a:gd name="T70" fmla="*/ 123 w 256"/>
              <a:gd name="T71" fmla="*/ 63 h 119"/>
              <a:gd name="T72" fmla="*/ 123 w 256"/>
              <a:gd name="T73" fmla="*/ 101 h 119"/>
              <a:gd name="T74" fmla="*/ 228 w 256"/>
              <a:gd name="T75" fmla="*/ 101 h 119"/>
              <a:gd name="T76" fmla="*/ 226 w 256"/>
              <a:gd name="T77" fmla="*/ 67 h 119"/>
              <a:gd name="T78" fmla="*/ 204 w 256"/>
              <a:gd name="T79" fmla="*/ 67 h 119"/>
              <a:gd name="T80" fmla="*/ 204 w 256"/>
              <a:gd name="T81" fmla="*/ 67 h 119"/>
              <a:gd name="T82" fmla="*/ 140 w 256"/>
              <a:gd name="T83" fmla="*/ 65 h 119"/>
              <a:gd name="T84" fmla="*/ 140 w 256"/>
              <a:gd name="T85" fmla="*/ 89 h 119"/>
              <a:gd name="T86" fmla="*/ 157 w 256"/>
              <a:gd name="T87" fmla="*/ 89 h 119"/>
              <a:gd name="T88" fmla="*/ 157 w 256"/>
              <a:gd name="T89" fmla="*/ 65 h 119"/>
              <a:gd name="T90" fmla="*/ 140 w 256"/>
              <a:gd name="T91" fmla="*/ 65 h 119"/>
              <a:gd name="T92" fmla="*/ 140 w 256"/>
              <a:gd name="T93" fmla="*/ 65 h 119"/>
              <a:gd name="T94" fmla="*/ 49 w 256"/>
              <a:gd name="T95" fmla="*/ 65 h 119"/>
              <a:gd name="T96" fmla="*/ 49 w 256"/>
              <a:gd name="T97" fmla="*/ 89 h 119"/>
              <a:gd name="T98" fmla="*/ 66 w 256"/>
              <a:gd name="T99" fmla="*/ 89 h 119"/>
              <a:gd name="T100" fmla="*/ 66 w 256"/>
              <a:gd name="T101" fmla="*/ 65 h 119"/>
              <a:gd name="T102" fmla="*/ 49 w 256"/>
              <a:gd name="T103" fmla="*/ 6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19">
                <a:moveTo>
                  <a:pt x="49" y="0"/>
                </a:moveTo>
                <a:lnTo>
                  <a:pt x="49" y="0"/>
                </a:lnTo>
                <a:lnTo>
                  <a:pt x="51" y="0"/>
                </a:lnTo>
                <a:lnTo>
                  <a:pt x="51" y="0"/>
                </a:lnTo>
                <a:lnTo>
                  <a:pt x="151" y="0"/>
                </a:lnTo>
                <a:lnTo>
                  <a:pt x="170" y="22"/>
                </a:lnTo>
                <a:lnTo>
                  <a:pt x="215" y="22"/>
                </a:lnTo>
                <a:lnTo>
                  <a:pt x="256" y="67"/>
                </a:lnTo>
                <a:lnTo>
                  <a:pt x="243" y="67"/>
                </a:lnTo>
                <a:lnTo>
                  <a:pt x="243" y="110"/>
                </a:lnTo>
                <a:lnTo>
                  <a:pt x="243" y="119"/>
                </a:lnTo>
                <a:lnTo>
                  <a:pt x="235" y="119"/>
                </a:lnTo>
                <a:lnTo>
                  <a:pt x="17" y="119"/>
                </a:lnTo>
                <a:lnTo>
                  <a:pt x="10" y="119"/>
                </a:lnTo>
                <a:lnTo>
                  <a:pt x="10" y="110"/>
                </a:lnTo>
                <a:lnTo>
                  <a:pt x="10" y="67"/>
                </a:lnTo>
                <a:lnTo>
                  <a:pt x="6" y="67"/>
                </a:lnTo>
                <a:lnTo>
                  <a:pt x="0" y="54"/>
                </a:lnTo>
                <a:lnTo>
                  <a:pt x="49" y="2"/>
                </a:lnTo>
                <a:lnTo>
                  <a:pt x="49" y="0"/>
                </a:lnTo>
                <a:lnTo>
                  <a:pt x="49" y="0"/>
                </a:lnTo>
                <a:close/>
                <a:moveTo>
                  <a:pt x="204" y="67"/>
                </a:moveTo>
                <a:lnTo>
                  <a:pt x="204" y="89"/>
                </a:lnTo>
                <a:lnTo>
                  <a:pt x="187" y="89"/>
                </a:lnTo>
                <a:lnTo>
                  <a:pt x="187" y="67"/>
                </a:lnTo>
                <a:lnTo>
                  <a:pt x="170" y="67"/>
                </a:lnTo>
                <a:lnTo>
                  <a:pt x="159" y="54"/>
                </a:lnTo>
                <a:lnTo>
                  <a:pt x="97" y="54"/>
                </a:lnTo>
                <a:lnTo>
                  <a:pt x="60" y="13"/>
                </a:lnTo>
                <a:lnTo>
                  <a:pt x="23" y="52"/>
                </a:lnTo>
                <a:lnTo>
                  <a:pt x="26" y="52"/>
                </a:lnTo>
                <a:lnTo>
                  <a:pt x="26" y="60"/>
                </a:lnTo>
                <a:lnTo>
                  <a:pt x="26" y="101"/>
                </a:lnTo>
                <a:lnTo>
                  <a:pt x="101" y="101"/>
                </a:lnTo>
                <a:lnTo>
                  <a:pt x="101" y="63"/>
                </a:lnTo>
                <a:lnTo>
                  <a:pt x="123" y="63"/>
                </a:lnTo>
                <a:lnTo>
                  <a:pt x="123" y="101"/>
                </a:lnTo>
                <a:lnTo>
                  <a:pt x="228" y="101"/>
                </a:lnTo>
                <a:lnTo>
                  <a:pt x="226" y="67"/>
                </a:lnTo>
                <a:lnTo>
                  <a:pt x="204" y="67"/>
                </a:lnTo>
                <a:lnTo>
                  <a:pt x="204" y="67"/>
                </a:lnTo>
                <a:close/>
                <a:moveTo>
                  <a:pt x="140" y="65"/>
                </a:moveTo>
                <a:lnTo>
                  <a:pt x="140" y="89"/>
                </a:lnTo>
                <a:lnTo>
                  <a:pt x="157" y="89"/>
                </a:lnTo>
                <a:lnTo>
                  <a:pt x="157" y="65"/>
                </a:lnTo>
                <a:lnTo>
                  <a:pt x="140" y="65"/>
                </a:lnTo>
                <a:lnTo>
                  <a:pt x="140" y="65"/>
                </a:lnTo>
                <a:close/>
                <a:moveTo>
                  <a:pt x="49" y="65"/>
                </a:moveTo>
                <a:lnTo>
                  <a:pt x="49" y="89"/>
                </a:lnTo>
                <a:lnTo>
                  <a:pt x="66" y="89"/>
                </a:lnTo>
                <a:lnTo>
                  <a:pt x="66" y="65"/>
                </a:lnTo>
                <a:lnTo>
                  <a:pt x="49" y="65"/>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cs typeface="Arial" panose="020B0604020202020204" pitchFamily="34" charset="0"/>
            </a:endParaRPr>
          </a:p>
        </p:txBody>
      </p:sp>
      <p:sp>
        <p:nvSpPr>
          <p:cNvPr id="67" name="Freeform 1110"/>
          <p:cNvSpPr>
            <a:spLocks noEditPoints="1"/>
          </p:cNvSpPr>
          <p:nvPr/>
        </p:nvSpPr>
        <p:spPr bwMode="auto">
          <a:xfrm>
            <a:off x="7116167" y="1619042"/>
            <a:ext cx="313934" cy="365559"/>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350">
              <a:solidFill>
                <a:prstClr val="black"/>
              </a:solidFill>
              <a:cs typeface="Arial" panose="020B0604020202020204" pitchFamily="34" charset="0"/>
            </a:endParaRPr>
          </a:p>
        </p:txBody>
      </p:sp>
      <p:grpSp>
        <p:nvGrpSpPr>
          <p:cNvPr id="68" name="组合 67"/>
          <p:cNvGrpSpPr/>
          <p:nvPr/>
        </p:nvGrpSpPr>
        <p:grpSpPr>
          <a:xfrm>
            <a:off x="5398689" y="1402091"/>
            <a:ext cx="1462190" cy="834956"/>
            <a:chOff x="4905520" y="1201134"/>
            <a:chExt cx="3368780" cy="1113275"/>
          </a:xfrm>
        </p:grpSpPr>
        <p:sp>
          <p:nvSpPr>
            <p:cNvPr id="69" name="文本框 68"/>
            <p:cNvSpPr txBox="1"/>
            <p:nvPr/>
          </p:nvSpPr>
          <p:spPr>
            <a:xfrm>
              <a:off x="4905520" y="1452634"/>
              <a:ext cx="3368780" cy="861775"/>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a:t>
              </a:r>
            </a:p>
          </p:txBody>
        </p:sp>
        <p:sp>
          <p:nvSpPr>
            <p:cNvPr id="70" name="文本框 69"/>
            <p:cNvSpPr txBox="1"/>
            <p:nvPr/>
          </p:nvSpPr>
          <p:spPr>
            <a:xfrm>
              <a:off x="4905520" y="1201134"/>
              <a:ext cx="2719213"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grpSp>
        <p:nvGrpSpPr>
          <p:cNvPr id="71" name="组合 70"/>
          <p:cNvGrpSpPr/>
          <p:nvPr/>
        </p:nvGrpSpPr>
        <p:grpSpPr>
          <a:xfrm>
            <a:off x="5398689" y="2284235"/>
            <a:ext cx="1462190" cy="834956"/>
            <a:chOff x="4905520" y="1201134"/>
            <a:chExt cx="3368780" cy="1113275"/>
          </a:xfrm>
        </p:grpSpPr>
        <p:sp>
          <p:nvSpPr>
            <p:cNvPr id="72" name="文本框 71"/>
            <p:cNvSpPr txBox="1"/>
            <p:nvPr/>
          </p:nvSpPr>
          <p:spPr>
            <a:xfrm>
              <a:off x="4905520" y="1452634"/>
              <a:ext cx="3368780" cy="861775"/>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a:t>
              </a:r>
            </a:p>
          </p:txBody>
        </p:sp>
        <p:sp>
          <p:nvSpPr>
            <p:cNvPr id="73" name="文本框 72"/>
            <p:cNvSpPr txBox="1"/>
            <p:nvPr/>
          </p:nvSpPr>
          <p:spPr>
            <a:xfrm>
              <a:off x="4905520" y="1201134"/>
              <a:ext cx="2719213"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grpSp>
        <p:nvGrpSpPr>
          <p:cNvPr id="74" name="组合 73"/>
          <p:cNvGrpSpPr/>
          <p:nvPr/>
        </p:nvGrpSpPr>
        <p:grpSpPr>
          <a:xfrm>
            <a:off x="5398689" y="3168442"/>
            <a:ext cx="1462190" cy="834956"/>
            <a:chOff x="4905520" y="1201134"/>
            <a:chExt cx="3368780" cy="1113275"/>
          </a:xfrm>
        </p:grpSpPr>
        <p:sp>
          <p:nvSpPr>
            <p:cNvPr id="75" name="文本框 74"/>
            <p:cNvSpPr txBox="1"/>
            <p:nvPr/>
          </p:nvSpPr>
          <p:spPr>
            <a:xfrm>
              <a:off x="4905520" y="1452634"/>
              <a:ext cx="3368780" cy="861775"/>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a:t>
              </a:r>
            </a:p>
          </p:txBody>
        </p:sp>
        <p:sp>
          <p:nvSpPr>
            <p:cNvPr id="76" name="文本框 75"/>
            <p:cNvSpPr txBox="1"/>
            <p:nvPr/>
          </p:nvSpPr>
          <p:spPr>
            <a:xfrm>
              <a:off x="4905520" y="1201134"/>
              <a:ext cx="2719213"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grpSp>
        <p:nvGrpSpPr>
          <p:cNvPr id="77" name="组合 76"/>
          <p:cNvGrpSpPr/>
          <p:nvPr/>
        </p:nvGrpSpPr>
        <p:grpSpPr>
          <a:xfrm>
            <a:off x="7443163" y="3150691"/>
            <a:ext cx="1462190" cy="834956"/>
            <a:chOff x="4905520" y="1201134"/>
            <a:chExt cx="3368780" cy="1113275"/>
          </a:xfrm>
        </p:grpSpPr>
        <p:sp>
          <p:nvSpPr>
            <p:cNvPr id="78" name="文本框 77"/>
            <p:cNvSpPr txBox="1"/>
            <p:nvPr/>
          </p:nvSpPr>
          <p:spPr>
            <a:xfrm>
              <a:off x="4905520" y="1452634"/>
              <a:ext cx="3368780" cy="861775"/>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a:t>
              </a:r>
            </a:p>
          </p:txBody>
        </p:sp>
        <p:sp>
          <p:nvSpPr>
            <p:cNvPr id="79" name="文本框 78"/>
            <p:cNvSpPr txBox="1"/>
            <p:nvPr/>
          </p:nvSpPr>
          <p:spPr>
            <a:xfrm>
              <a:off x="4905520" y="1201134"/>
              <a:ext cx="2719213"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grpSp>
        <p:nvGrpSpPr>
          <p:cNvPr id="80" name="组合 79"/>
          <p:cNvGrpSpPr/>
          <p:nvPr/>
        </p:nvGrpSpPr>
        <p:grpSpPr>
          <a:xfrm>
            <a:off x="7443163" y="2340421"/>
            <a:ext cx="1462190" cy="834956"/>
            <a:chOff x="4905520" y="1201134"/>
            <a:chExt cx="3368780" cy="1113275"/>
          </a:xfrm>
        </p:grpSpPr>
        <p:sp>
          <p:nvSpPr>
            <p:cNvPr id="81" name="文本框 80"/>
            <p:cNvSpPr txBox="1"/>
            <p:nvPr/>
          </p:nvSpPr>
          <p:spPr>
            <a:xfrm>
              <a:off x="4905520" y="1452634"/>
              <a:ext cx="3368780" cy="861775"/>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a:t>
              </a:r>
            </a:p>
          </p:txBody>
        </p:sp>
        <p:sp>
          <p:nvSpPr>
            <p:cNvPr id="82" name="文本框 81"/>
            <p:cNvSpPr txBox="1"/>
            <p:nvPr/>
          </p:nvSpPr>
          <p:spPr>
            <a:xfrm>
              <a:off x="4905520" y="1201134"/>
              <a:ext cx="2719213"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grpSp>
        <p:nvGrpSpPr>
          <p:cNvPr id="83" name="组合 82"/>
          <p:cNvGrpSpPr/>
          <p:nvPr/>
        </p:nvGrpSpPr>
        <p:grpSpPr>
          <a:xfrm>
            <a:off x="7443163" y="1330414"/>
            <a:ext cx="1462190" cy="834956"/>
            <a:chOff x="4905520" y="1201134"/>
            <a:chExt cx="3368780" cy="1113275"/>
          </a:xfrm>
        </p:grpSpPr>
        <p:sp>
          <p:nvSpPr>
            <p:cNvPr id="84" name="文本框 83"/>
            <p:cNvSpPr txBox="1"/>
            <p:nvPr/>
          </p:nvSpPr>
          <p:spPr>
            <a:xfrm>
              <a:off x="4905520" y="1452634"/>
              <a:ext cx="3368780" cy="861775"/>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a:t>
              </a:r>
            </a:p>
          </p:txBody>
        </p:sp>
        <p:sp>
          <p:nvSpPr>
            <p:cNvPr id="85" name="文本框 84"/>
            <p:cNvSpPr txBox="1"/>
            <p:nvPr/>
          </p:nvSpPr>
          <p:spPr>
            <a:xfrm>
              <a:off x="4905520" y="1201134"/>
              <a:ext cx="2719213"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sp>
        <p:nvSpPr>
          <p:cNvPr id="87" name="文本框 86"/>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教学反思</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866152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500"/>
                                        <p:tgtEl>
                                          <p:spTgt spid="6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fade">
                                      <p:cBhvr>
                                        <p:cTn id="15" dur="500"/>
                                        <p:tgtEl>
                                          <p:spTgt spid="6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500"/>
                                        <p:tgtEl>
                                          <p:spTgt spid="6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500"/>
                                        <p:tgtEl>
                                          <p:spTgt spid="7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fade">
                                      <p:cBhvr>
                                        <p:cTn id="31" dur="500"/>
                                        <p:tgtEl>
                                          <p:spTgt spid="67"/>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fade">
                                      <p:cBhvr>
                                        <p:cTn id="35" dur="500"/>
                                        <p:tgtEl>
                                          <p:spTgt spid="8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fade">
                                      <p:cBhvr>
                                        <p:cTn id="43" dur="500"/>
                                        <p:tgtEl>
                                          <p:spTgt spid="80"/>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fade">
                                      <p:cBhvr>
                                        <p:cTn id="5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66" grpId="0" animBg="1"/>
      <p:bldP spid="6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1"/>
          <p:cNvGrpSpPr/>
          <p:nvPr/>
        </p:nvGrpSpPr>
        <p:grpSpPr>
          <a:xfrm rot="16200000">
            <a:off x="2106814" y="2916576"/>
            <a:ext cx="630173" cy="420116"/>
            <a:chOff x="3200400" y="1234012"/>
            <a:chExt cx="1371600" cy="728138"/>
          </a:xfrm>
        </p:grpSpPr>
        <p:sp>
          <p:nvSpPr>
            <p:cNvPr id="3" name="Round Single Corner Rectangle 58"/>
            <p:cNvSpPr/>
            <p:nvPr/>
          </p:nvSpPr>
          <p:spPr>
            <a:xfrm>
              <a:off x="4114800" y="1234012"/>
              <a:ext cx="457200" cy="728138"/>
            </a:xfrm>
            <a:prstGeom prst="round1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4" name="Rectangle 59"/>
            <p:cNvSpPr/>
            <p:nvPr/>
          </p:nvSpPr>
          <p:spPr>
            <a:xfrm>
              <a:off x="3657600" y="1234012"/>
              <a:ext cx="457200" cy="7281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5" name="Round Single Corner Rectangle 60"/>
            <p:cNvSpPr/>
            <p:nvPr/>
          </p:nvSpPr>
          <p:spPr>
            <a:xfrm flipH="1">
              <a:off x="3200400" y="1234012"/>
              <a:ext cx="457200" cy="728138"/>
            </a:xfrm>
            <a:prstGeom prst="round1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grpSp>
      <p:grpSp>
        <p:nvGrpSpPr>
          <p:cNvPr id="6" name="Group 62"/>
          <p:cNvGrpSpPr/>
          <p:nvPr/>
        </p:nvGrpSpPr>
        <p:grpSpPr>
          <a:xfrm rot="16200000">
            <a:off x="2958940" y="2916576"/>
            <a:ext cx="630173" cy="420116"/>
            <a:chOff x="3200400" y="1234012"/>
            <a:chExt cx="1371600" cy="728138"/>
          </a:xfrm>
        </p:grpSpPr>
        <p:sp>
          <p:nvSpPr>
            <p:cNvPr id="7" name="Round Single Corner Rectangle 63"/>
            <p:cNvSpPr/>
            <p:nvPr/>
          </p:nvSpPr>
          <p:spPr>
            <a:xfrm>
              <a:off x="4114800" y="1234012"/>
              <a:ext cx="457200" cy="72813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8" name="Rectangle 65"/>
            <p:cNvSpPr/>
            <p:nvPr/>
          </p:nvSpPr>
          <p:spPr>
            <a:xfrm>
              <a:off x="3657600" y="1234012"/>
              <a:ext cx="457200" cy="7281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9" name="Round Single Corner Rectangle 73"/>
            <p:cNvSpPr/>
            <p:nvPr/>
          </p:nvSpPr>
          <p:spPr>
            <a:xfrm flipH="1">
              <a:off x="3200400" y="1234012"/>
              <a:ext cx="457200" cy="7281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grpSp>
      <p:grpSp>
        <p:nvGrpSpPr>
          <p:cNvPr id="10" name="Group 74"/>
          <p:cNvGrpSpPr/>
          <p:nvPr/>
        </p:nvGrpSpPr>
        <p:grpSpPr>
          <a:xfrm rot="16200000">
            <a:off x="3811068" y="2916575"/>
            <a:ext cx="630173" cy="420116"/>
            <a:chOff x="3200400" y="1234012"/>
            <a:chExt cx="1371600" cy="728138"/>
          </a:xfrm>
        </p:grpSpPr>
        <p:sp>
          <p:nvSpPr>
            <p:cNvPr id="11" name="Round Single Corner Rectangle 63"/>
            <p:cNvSpPr/>
            <p:nvPr/>
          </p:nvSpPr>
          <p:spPr>
            <a:xfrm>
              <a:off x="4114800" y="1234012"/>
              <a:ext cx="457200" cy="72813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12" name="Rectangle 76"/>
            <p:cNvSpPr/>
            <p:nvPr/>
          </p:nvSpPr>
          <p:spPr>
            <a:xfrm>
              <a:off x="3657600" y="1234012"/>
              <a:ext cx="457200" cy="7281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13" name="Round Single Corner Rectangle 73"/>
            <p:cNvSpPr/>
            <p:nvPr/>
          </p:nvSpPr>
          <p:spPr>
            <a:xfrm flipH="1">
              <a:off x="3200400" y="1234012"/>
              <a:ext cx="457200" cy="728138"/>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grpSp>
      <p:grpSp>
        <p:nvGrpSpPr>
          <p:cNvPr id="14" name="Group 100"/>
          <p:cNvGrpSpPr/>
          <p:nvPr/>
        </p:nvGrpSpPr>
        <p:grpSpPr>
          <a:xfrm rot="16200000">
            <a:off x="6632617" y="2653299"/>
            <a:ext cx="632129" cy="948625"/>
            <a:chOff x="4257815" y="3604273"/>
            <a:chExt cx="632164" cy="948677"/>
          </a:xfrm>
        </p:grpSpPr>
        <p:grpSp>
          <p:nvGrpSpPr>
            <p:cNvPr id="15" name="Group 96"/>
            <p:cNvGrpSpPr/>
            <p:nvPr/>
          </p:nvGrpSpPr>
          <p:grpSpPr>
            <a:xfrm>
              <a:off x="4257815" y="3905805"/>
              <a:ext cx="632164" cy="647145"/>
              <a:chOff x="4107979" y="4055348"/>
              <a:chExt cx="966386" cy="788823"/>
            </a:xfrm>
          </p:grpSpPr>
          <p:sp>
            <p:nvSpPr>
              <p:cNvPr id="20" name="Isosceles Triangle 36"/>
              <p:cNvSpPr/>
              <p:nvPr/>
            </p:nvSpPr>
            <p:spPr bwMode="auto">
              <a:xfrm rot="10800000">
                <a:off x="4107979" y="4055348"/>
                <a:ext cx="966386" cy="785648"/>
              </a:xfrm>
              <a:prstGeom prst="triangle">
                <a:avLst/>
              </a:prstGeom>
              <a:gradFill>
                <a:gsLst>
                  <a:gs pos="0">
                    <a:schemeClr val="tx1">
                      <a:lumMod val="50000"/>
                      <a:lumOff val="50000"/>
                    </a:schemeClr>
                  </a:gs>
                  <a:gs pos="50000">
                    <a:schemeClr val="bg1">
                      <a:lumMod val="85000"/>
                    </a:schemeClr>
                  </a:gs>
                </a:gsLst>
                <a:lin ang="0" scaled="0"/>
              </a:gradFill>
              <a:ln w="9525">
                <a:noFill/>
                <a:round/>
                <a:headEnd/>
                <a:tailEnd/>
              </a:ln>
            </p:spPr>
            <p:txBody>
              <a:bodyPr vert="horz" wrap="square" lIns="91435" tIns="45717" rIns="91435" bIns="45717" numCol="1" rtlCol="0" anchor="t" anchorCtr="0" compatLnSpc="1">
                <a:prstTxWarp prst="textNoShape">
                  <a:avLst/>
                </a:prstTxWarp>
              </a:bodyPr>
              <a:lstStyle/>
              <a:p>
                <a:pPr algn="ctr">
                  <a:lnSpc>
                    <a:spcPct val="150000"/>
                  </a:lnSpc>
                </a:pPr>
                <a:endParaRPr lang="en-US" sz="569">
                  <a:solidFill>
                    <a:prstClr val="black"/>
                  </a:solidFill>
                  <a:cs typeface="+mn-ea"/>
                  <a:sym typeface="Arial" panose="020B0604020202020204" pitchFamily="34" charset="0"/>
                </a:endParaRPr>
              </a:p>
            </p:txBody>
          </p:sp>
          <p:sp>
            <p:nvSpPr>
              <p:cNvPr id="21" name="Isosceles Triangle 37"/>
              <p:cNvSpPr/>
              <p:nvPr/>
            </p:nvSpPr>
            <p:spPr bwMode="auto">
              <a:xfrm rot="10800000">
                <a:off x="4472566" y="4640971"/>
                <a:ext cx="237212" cy="203200"/>
              </a:xfrm>
              <a:prstGeom prst="triangle">
                <a:avLst/>
              </a:prstGeom>
              <a:solidFill>
                <a:schemeClr val="tx1">
                  <a:lumMod val="90000"/>
                  <a:lumOff val="10000"/>
                </a:schemeClr>
              </a:solidFill>
              <a:ln w="9525">
                <a:noFill/>
                <a:round/>
                <a:headEnd/>
                <a:tailEnd/>
              </a:ln>
            </p:spPr>
            <p:txBody>
              <a:bodyPr vert="horz" wrap="square" lIns="91435" tIns="45717" rIns="91435" bIns="45717" numCol="1" rtlCol="0" anchor="t" anchorCtr="0" compatLnSpc="1">
                <a:prstTxWarp prst="textNoShape">
                  <a:avLst/>
                </a:prstTxWarp>
              </a:bodyPr>
              <a:lstStyle/>
              <a:p>
                <a:pPr algn="ctr">
                  <a:lnSpc>
                    <a:spcPct val="150000"/>
                  </a:lnSpc>
                </a:pPr>
                <a:endParaRPr lang="en-US" sz="569" dirty="0">
                  <a:solidFill>
                    <a:prstClr val="black"/>
                  </a:solidFill>
                  <a:cs typeface="+mn-ea"/>
                  <a:sym typeface="Arial" panose="020B0604020202020204" pitchFamily="34" charset="0"/>
                </a:endParaRPr>
              </a:p>
            </p:txBody>
          </p:sp>
        </p:grpSp>
        <p:grpSp>
          <p:nvGrpSpPr>
            <p:cNvPr id="16" name="Group 96"/>
            <p:cNvGrpSpPr/>
            <p:nvPr/>
          </p:nvGrpSpPr>
          <p:grpSpPr>
            <a:xfrm>
              <a:off x="4259771" y="3604273"/>
              <a:ext cx="630208" cy="416793"/>
              <a:chOff x="2514600" y="3103313"/>
              <a:chExt cx="914400" cy="604745"/>
            </a:xfrm>
          </p:grpSpPr>
          <p:sp>
            <p:nvSpPr>
              <p:cNvPr id="17" name="Pentagon 93"/>
              <p:cNvSpPr/>
              <p:nvPr/>
            </p:nvSpPr>
            <p:spPr>
              <a:xfrm rot="5400000">
                <a:off x="2364628" y="3253285"/>
                <a:ext cx="604743" cy="304800"/>
              </a:xfrm>
              <a:prstGeom prst="homePlat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18" name="Pentagon 94"/>
              <p:cNvSpPr/>
              <p:nvPr/>
            </p:nvSpPr>
            <p:spPr>
              <a:xfrm rot="5400000">
                <a:off x="2669428" y="3253286"/>
                <a:ext cx="604743" cy="304800"/>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19" name="Pentagon 95"/>
              <p:cNvSpPr/>
              <p:nvPr/>
            </p:nvSpPr>
            <p:spPr>
              <a:xfrm rot="5400000">
                <a:off x="2974228" y="3253287"/>
                <a:ext cx="604743" cy="304800"/>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grpSp>
      </p:grpSp>
      <p:grpSp>
        <p:nvGrpSpPr>
          <p:cNvPr id="22" name="Group 120"/>
          <p:cNvGrpSpPr/>
          <p:nvPr/>
        </p:nvGrpSpPr>
        <p:grpSpPr>
          <a:xfrm rot="16200000" flipH="1">
            <a:off x="2980918" y="3324568"/>
            <a:ext cx="1452320" cy="418037"/>
            <a:chOff x="4889980" y="1620289"/>
            <a:chExt cx="1452400" cy="418060"/>
          </a:xfrm>
        </p:grpSpPr>
        <p:sp>
          <p:nvSpPr>
            <p:cNvPr id="23" name="Arc 121"/>
            <p:cNvSpPr/>
            <p:nvPr/>
          </p:nvSpPr>
          <p:spPr>
            <a:xfrm>
              <a:off x="5925370" y="1621338"/>
              <a:ext cx="417010" cy="417011"/>
            </a:xfrm>
            <a:prstGeom prst="arc">
              <a:avLst>
                <a:gd name="adj1" fmla="val 16003896"/>
                <a:gd name="adj2" fmla="val 5453928"/>
              </a:avLst>
            </a:prstGeom>
            <a:ln w="28575">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50000"/>
                </a:lnSpc>
              </a:pPr>
              <a:endParaRPr lang="en-US" sz="569" dirty="0">
                <a:solidFill>
                  <a:prstClr val="black"/>
                </a:solidFill>
                <a:cs typeface="+mn-ea"/>
                <a:sym typeface="Arial" panose="020B0604020202020204" pitchFamily="34" charset="0"/>
              </a:endParaRPr>
            </a:p>
          </p:txBody>
        </p:sp>
        <p:cxnSp>
          <p:nvCxnSpPr>
            <p:cNvPr id="24" name="Straight Connector 122"/>
            <p:cNvCxnSpPr/>
            <p:nvPr/>
          </p:nvCxnSpPr>
          <p:spPr>
            <a:xfrm flipH="1" flipV="1">
              <a:off x="4889980" y="1620289"/>
              <a:ext cx="1236500" cy="1389"/>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123"/>
            <p:cNvCxnSpPr/>
            <p:nvPr/>
          </p:nvCxnSpPr>
          <p:spPr>
            <a:xfrm flipH="1">
              <a:off x="4889980" y="2038323"/>
              <a:ext cx="1236500" cy="26"/>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26" name="Group 74"/>
          <p:cNvGrpSpPr/>
          <p:nvPr/>
        </p:nvGrpSpPr>
        <p:grpSpPr>
          <a:xfrm rot="16200000">
            <a:off x="4640325" y="2916575"/>
            <a:ext cx="630173" cy="420116"/>
            <a:chOff x="3200400" y="1234012"/>
            <a:chExt cx="1371600" cy="728138"/>
          </a:xfrm>
        </p:grpSpPr>
        <p:sp>
          <p:nvSpPr>
            <p:cNvPr id="27" name="Round Single Corner Rectangle 63"/>
            <p:cNvSpPr/>
            <p:nvPr/>
          </p:nvSpPr>
          <p:spPr>
            <a:xfrm>
              <a:off x="4114800" y="1234012"/>
              <a:ext cx="457200" cy="72813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28" name="Rectangle 70"/>
            <p:cNvSpPr/>
            <p:nvPr/>
          </p:nvSpPr>
          <p:spPr>
            <a:xfrm>
              <a:off x="3657600" y="1234012"/>
              <a:ext cx="457200" cy="7281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29" name="Round Single Corner Rectangle 73"/>
            <p:cNvSpPr/>
            <p:nvPr/>
          </p:nvSpPr>
          <p:spPr>
            <a:xfrm flipH="1">
              <a:off x="3200400" y="1234012"/>
              <a:ext cx="457200" cy="72813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grpSp>
      <p:grpSp>
        <p:nvGrpSpPr>
          <p:cNvPr id="30" name="Group 74"/>
          <p:cNvGrpSpPr/>
          <p:nvPr/>
        </p:nvGrpSpPr>
        <p:grpSpPr>
          <a:xfrm rot="16200000">
            <a:off x="5501965" y="2916576"/>
            <a:ext cx="630173" cy="420116"/>
            <a:chOff x="3200400" y="1234012"/>
            <a:chExt cx="1371600" cy="728138"/>
          </a:xfrm>
        </p:grpSpPr>
        <p:sp>
          <p:nvSpPr>
            <p:cNvPr id="31" name="Round Single Corner Rectangle 63"/>
            <p:cNvSpPr/>
            <p:nvPr/>
          </p:nvSpPr>
          <p:spPr>
            <a:xfrm>
              <a:off x="4114800" y="1234012"/>
              <a:ext cx="457200" cy="728138"/>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32" name="Rectangle 78"/>
            <p:cNvSpPr/>
            <p:nvPr/>
          </p:nvSpPr>
          <p:spPr>
            <a:xfrm>
              <a:off x="3657600" y="1234012"/>
              <a:ext cx="457200" cy="7281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sp>
          <p:nvSpPr>
            <p:cNvPr id="33" name="Round Single Corner Rectangle 73"/>
            <p:cNvSpPr/>
            <p:nvPr/>
          </p:nvSpPr>
          <p:spPr>
            <a:xfrm flipH="1">
              <a:off x="3200400" y="1234012"/>
              <a:ext cx="457200" cy="72813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a:solidFill>
                  <a:prstClr val="white"/>
                </a:solidFill>
                <a:cs typeface="+mn-ea"/>
                <a:sym typeface="Arial" panose="020B0604020202020204" pitchFamily="34" charset="0"/>
              </a:endParaRPr>
            </a:p>
          </p:txBody>
        </p:sp>
      </p:grpSp>
      <p:grpSp>
        <p:nvGrpSpPr>
          <p:cNvPr id="34" name="Group 120"/>
          <p:cNvGrpSpPr/>
          <p:nvPr/>
        </p:nvGrpSpPr>
        <p:grpSpPr>
          <a:xfrm rot="5400000" flipH="1" flipV="1">
            <a:off x="3819070" y="2498440"/>
            <a:ext cx="1452320" cy="418037"/>
            <a:chOff x="4889980" y="1620289"/>
            <a:chExt cx="1452400" cy="418060"/>
          </a:xfrm>
        </p:grpSpPr>
        <p:sp>
          <p:nvSpPr>
            <p:cNvPr id="35" name="Arc 81"/>
            <p:cNvSpPr/>
            <p:nvPr/>
          </p:nvSpPr>
          <p:spPr>
            <a:xfrm>
              <a:off x="5925370" y="1621338"/>
              <a:ext cx="417010" cy="417011"/>
            </a:xfrm>
            <a:prstGeom prst="arc">
              <a:avLst>
                <a:gd name="adj1" fmla="val 16003896"/>
                <a:gd name="adj2" fmla="val 5453928"/>
              </a:avLst>
            </a:prstGeom>
            <a:ln w="28575">
              <a:solidFill>
                <a:schemeClr val="accent3"/>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50000"/>
                </a:lnSpc>
              </a:pPr>
              <a:endParaRPr lang="en-US" sz="569" dirty="0">
                <a:solidFill>
                  <a:prstClr val="black"/>
                </a:solidFill>
                <a:cs typeface="+mn-ea"/>
                <a:sym typeface="Arial" panose="020B0604020202020204" pitchFamily="34" charset="0"/>
              </a:endParaRPr>
            </a:p>
          </p:txBody>
        </p:sp>
        <p:cxnSp>
          <p:nvCxnSpPr>
            <p:cNvPr id="36" name="Straight Connector 82"/>
            <p:cNvCxnSpPr/>
            <p:nvPr/>
          </p:nvCxnSpPr>
          <p:spPr>
            <a:xfrm flipH="1" flipV="1">
              <a:off x="4889980" y="1620289"/>
              <a:ext cx="1236500" cy="1389"/>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7" name="Straight Connector 83"/>
            <p:cNvCxnSpPr/>
            <p:nvPr/>
          </p:nvCxnSpPr>
          <p:spPr>
            <a:xfrm flipH="1">
              <a:off x="4889980" y="2038323"/>
              <a:ext cx="1236500" cy="26"/>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38" name="Group 120"/>
          <p:cNvGrpSpPr/>
          <p:nvPr/>
        </p:nvGrpSpPr>
        <p:grpSpPr>
          <a:xfrm rot="16200000" flipH="1">
            <a:off x="4661027" y="3324568"/>
            <a:ext cx="1452320" cy="418037"/>
            <a:chOff x="4889980" y="1620289"/>
            <a:chExt cx="1452400" cy="418060"/>
          </a:xfrm>
        </p:grpSpPr>
        <p:sp>
          <p:nvSpPr>
            <p:cNvPr id="39" name="Arc 85"/>
            <p:cNvSpPr/>
            <p:nvPr/>
          </p:nvSpPr>
          <p:spPr>
            <a:xfrm>
              <a:off x="5925370" y="1621338"/>
              <a:ext cx="417010" cy="417011"/>
            </a:xfrm>
            <a:prstGeom prst="arc">
              <a:avLst>
                <a:gd name="adj1" fmla="val 16003896"/>
                <a:gd name="adj2" fmla="val 5453928"/>
              </a:avLst>
            </a:prstGeom>
            <a:ln w="28575">
              <a:solidFill>
                <a:schemeClr val="accent4"/>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50000"/>
                </a:lnSpc>
              </a:pPr>
              <a:endParaRPr lang="en-US" sz="569" dirty="0">
                <a:solidFill>
                  <a:prstClr val="black"/>
                </a:solidFill>
                <a:cs typeface="+mn-ea"/>
                <a:sym typeface="Arial" panose="020B0604020202020204" pitchFamily="34" charset="0"/>
              </a:endParaRPr>
            </a:p>
          </p:txBody>
        </p:sp>
        <p:cxnSp>
          <p:nvCxnSpPr>
            <p:cNvPr id="40" name="Straight Connector 86"/>
            <p:cNvCxnSpPr/>
            <p:nvPr/>
          </p:nvCxnSpPr>
          <p:spPr>
            <a:xfrm flipH="1" flipV="1">
              <a:off x="4889980" y="1620289"/>
              <a:ext cx="1236500" cy="1389"/>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41" name="Straight Connector 87"/>
            <p:cNvCxnSpPr/>
            <p:nvPr/>
          </p:nvCxnSpPr>
          <p:spPr>
            <a:xfrm flipH="1">
              <a:off x="4889980" y="2038323"/>
              <a:ext cx="1236500" cy="26"/>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42" name="Group 120"/>
          <p:cNvGrpSpPr/>
          <p:nvPr/>
        </p:nvGrpSpPr>
        <p:grpSpPr>
          <a:xfrm rot="5400000" flipH="1" flipV="1">
            <a:off x="5522669" y="2498440"/>
            <a:ext cx="1452320" cy="418037"/>
            <a:chOff x="4889980" y="1620289"/>
            <a:chExt cx="1452400" cy="418060"/>
          </a:xfrm>
        </p:grpSpPr>
        <p:sp>
          <p:nvSpPr>
            <p:cNvPr id="43" name="Arc 89"/>
            <p:cNvSpPr/>
            <p:nvPr/>
          </p:nvSpPr>
          <p:spPr>
            <a:xfrm>
              <a:off x="5925370" y="1621338"/>
              <a:ext cx="417010" cy="417011"/>
            </a:xfrm>
            <a:prstGeom prst="arc">
              <a:avLst>
                <a:gd name="adj1" fmla="val 16003896"/>
                <a:gd name="adj2" fmla="val 5453928"/>
              </a:avLst>
            </a:prstGeom>
            <a:ln w="28575">
              <a:solidFill>
                <a:schemeClr val="accent5"/>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50000"/>
                </a:lnSpc>
              </a:pPr>
              <a:endParaRPr lang="en-US" sz="569" dirty="0">
                <a:solidFill>
                  <a:prstClr val="black"/>
                </a:solidFill>
                <a:cs typeface="+mn-ea"/>
                <a:sym typeface="Arial" panose="020B0604020202020204" pitchFamily="34" charset="0"/>
              </a:endParaRPr>
            </a:p>
          </p:txBody>
        </p:sp>
        <p:cxnSp>
          <p:nvCxnSpPr>
            <p:cNvPr id="44" name="Straight Connector 90"/>
            <p:cNvCxnSpPr/>
            <p:nvPr/>
          </p:nvCxnSpPr>
          <p:spPr>
            <a:xfrm flipH="1" flipV="1">
              <a:off x="4889980" y="1620289"/>
              <a:ext cx="1236500" cy="1389"/>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91"/>
            <p:cNvCxnSpPr/>
            <p:nvPr/>
          </p:nvCxnSpPr>
          <p:spPr>
            <a:xfrm flipH="1">
              <a:off x="4889980" y="2038323"/>
              <a:ext cx="1236500" cy="26"/>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46" name="Group 120"/>
          <p:cNvGrpSpPr/>
          <p:nvPr/>
        </p:nvGrpSpPr>
        <p:grpSpPr>
          <a:xfrm rot="5400000" flipH="1" flipV="1">
            <a:off x="2114816" y="2498440"/>
            <a:ext cx="1452320" cy="418037"/>
            <a:chOff x="4889980" y="1620289"/>
            <a:chExt cx="1452400" cy="418060"/>
          </a:xfrm>
        </p:grpSpPr>
        <p:sp>
          <p:nvSpPr>
            <p:cNvPr id="47" name="Arc 96"/>
            <p:cNvSpPr/>
            <p:nvPr/>
          </p:nvSpPr>
          <p:spPr>
            <a:xfrm>
              <a:off x="5925370" y="1621338"/>
              <a:ext cx="417010" cy="417011"/>
            </a:xfrm>
            <a:prstGeom prst="arc">
              <a:avLst>
                <a:gd name="adj1" fmla="val 16003896"/>
                <a:gd name="adj2" fmla="val 5453928"/>
              </a:avLst>
            </a:prstGeom>
            <a:ln w="28575">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50000"/>
                </a:lnSpc>
              </a:pPr>
              <a:endParaRPr lang="en-US" sz="569" dirty="0">
                <a:solidFill>
                  <a:prstClr val="black"/>
                </a:solidFill>
                <a:cs typeface="+mn-ea"/>
                <a:sym typeface="Arial" panose="020B0604020202020204" pitchFamily="34" charset="0"/>
              </a:endParaRPr>
            </a:p>
          </p:txBody>
        </p:sp>
        <p:cxnSp>
          <p:nvCxnSpPr>
            <p:cNvPr id="48" name="Straight Connector 97"/>
            <p:cNvCxnSpPr/>
            <p:nvPr/>
          </p:nvCxnSpPr>
          <p:spPr>
            <a:xfrm flipH="1" flipV="1">
              <a:off x="4889980" y="1620289"/>
              <a:ext cx="1236500" cy="1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Straight Connector 98"/>
            <p:cNvCxnSpPr/>
            <p:nvPr/>
          </p:nvCxnSpPr>
          <p:spPr>
            <a:xfrm flipH="1">
              <a:off x="4889980" y="2038323"/>
              <a:ext cx="1236500" cy="26"/>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0" name="Group 108"/>
          <p:cNvGrpSpPr/>
          <p:nvPr/>
        </p:nvGrpSpPr>
        <p:grpSpPr>
          <a:xfrm>
            <a:off x="4188439" y="1824084"/>
            <a:ext cx="764542" cy="742653"/>
            <a:chOff x="6299532" y="3384456"/>
            <a:chExt cx="469021" cy="455593"/>
          </a:xfrm>
        </p:grpSpPr>
        <p:sp>
          <p:nvSpPr>
            <p:cNvPr id="51" name="Oval 101"/>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dirty="0">
                <a:solidFill>
                  <a:prstClr val="white"/>
                </a:solidFill>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50000"/>
                </a:lnSpc>
              </a:pPr>
              <a:endParaRPr lang="en-US" sz="569" dirty="0">
                <a:solidFill>
                  <a:prstClr val="black"/>
                </a:solidFill>
                <a:cs typeface="+mn-ea"/>
                <a:sym typeface="Arial" panose="020B0604020202020204" pitchFamily="34" charset="0"/>
              </a:endParaRPr>
            </a:p>
          </p:txBody>
        </p:sp>
      </p:grpSp>
      <p:grpSp>
        <p:nvGrpSpPr>
          <p:cNvPr id="53" name="Group 111"/>
          <p:cNvGrpSpPr/>
          <p:nvPr/>
        </p:nvGrpSpPr>
        <p:grpSpPr>
          <a:xfrm>
            <a:off x="5017696" y="3733992"/>
            <a:ext cx="764542" cy="742653"/>
            <a:chOff x="630683" y="4190009"/>
            <a:chExt cx="469021" cy="455593"/>
          </a:xfrm>
        </p:grpSpPr>
        <p:sp>
          <p:nvSpPr>
            <p:cNvPr id="54" name="Oval 105"/>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dirty="0">
                <a:solidFill>
                  <a:prstClr val="white"/>
                </a:solidFill>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50000"/>
                </a:lnSpc>
              </a:pPr>
              <a:endParaRPr lang="en-US" sz="569" dirty="0">
                <a:solidFill>
                  <a:prstClr val="black"/>
                </a:solidFill>
                <a:cs typeface="+mn-ea"/>
                <a:sym typeface="Arial" panose="020B0604020202020204" pitchFamily="34" charset="0"/>
              </a:endParaRPr>
            </a:p>
          </p:txBody>
        </p:sp>
      </p:grpSp>
      <p:grpSp>
        <p:nvGrpSpPr>
          <p:cNvPr id="56" name="Group 114"/>
          <p:cNvGrpSpPr/>
          <p:nvPr/>
        </p:nvGrpSpPr>
        <p:grpSpPr>
          <a:xfrm>
            <a:off x="3336312" y="3733992"/>
            <a:ext cx="764542" cy="742653"/>
            <a:chOff x="3425803" y="3384456"/>
            <a:chExt cx="469021" cy="455593"/>
          </a:xfrm>
        </p:grpSpPr>
        <p:sp>
          <p:nvSpPr>
            <p:cNvPr id="57" name="Oval 108"/>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dirty="0">
                <a:solidFill>
                  <a:prstClr val="white"/>
                </a:solidFill>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50000"/>
                </a:lnSpc>
              </a:pPr>
              <a:endParaRPr lang="en-US" sz="569" dirty="0">
                <a:solidFill>
                  <a:prstClr val="black"/>
                </a:solidFill>
                <a:cs typeface="+mn-ea"/>
                <a:sym typeface="Arial" panose="020B0604020202020204" pitchFamily="34" charset="0"/>
              </a:endParaRPr>
            </a:p>
          </p:txBody>
        </p:sp>
      </p:grpSp>
      <p:grpSp>
        <p:nvGrpSpPr>
          <p:cNvPr id="59" name="Group 117"/>
          <p:cNvGrpSpPr/>
          <p:nvPr/>
        </p:nvGrpSpPr>
        <p:grpSpPr>
          <a:xfrm>
            <a:off x="2484184" y="1824084"/>
            <a:ext cx="764542" cy="742653"/>
            <a:chOff x="630683" y="3383511"/>
            <a:chExt cx="469021" cy="455593"/>
          </a:xfrm>
        </p:grpSpPr>
        <p:sp>
          <p:nvSpPr>
            <p:cNvPr id="60" name="Oval 11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dirty="0">
                <a:solidFill>
                  <a:prstClr val="white"/>
                </a:solidFill>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50000"/>
                </a:lnSpc>
              </a:pPr>
              <a:endParaRPr lang="en-US" sz="569" dirty="0">
                <a:solidFill>
                  <a:prstClr val="black"/>
                </a:solidFill>
                <a:cs typeface="+mn-ea"/>
                <a:sym typeface="Arial" panose="020B0604020202020204" pitchFamily="34" charset="0"/>
              </a:endParaRPr>
            </a:p>
          </p:txBody>
        </p:sp>
      </p:grpSp>
      <p:grpSp>
        <p:nvGrpSpPr>
          <p:cNvPr id="62" name="Group 120"/>
          <p:cNvGrpSpPr/>
          <p:nvPr/>
        </p:nvGrpSpPr>
        <p:grpSpPr>
          <a:xfrm>
            <a:off x="5871949" y="1824084"/>
            <a:ext cx="764542" cy="742653"/>
            <a:chOff x="3428938" y="4190009"/>
            <a:chExt cx="469021" cy="455593"/>
          </a:xfrm>
        </p:grpSpPr>
        <p:sp>
          <p:nvSpPr>
            <p:cNvPr id="63" name="Oval 116"/>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 dirty="0">
                <a:solidFill>
                  <a:prstClr val="white"/>
                </a:solidFill>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50000"/>
                </a:lnSpc>
              </a:pPr>
              <a:endParaRPr lang="en-US" sz="569" dirty="0">
                <a:solidFill>
                  <a:prstClr val="black"/>
                </a:solidFill>
                <a:cs typeface="+mn-ea"/>
                <a:sym typeface="Arial" panose="020B0604020202020204" pitchFamily="34" charset="0"/>
              </a:endParaRPr>
            </a:p>
          </p:txBody>
        </p:sp>
      </p:grpSp>
      <p:grpSp>
        <p:nvGrpSpPr>
          <p:cNvPr id="65" name="组合 64"/>
          <p:cNvGrpSpPr/>
          <p:nvPr/>
        </p:nvGrpSpPr>
        <p:grpSpPr>
          <a:xfrm>
            <a:off x="1093515" y="1196838"/>
            <a:ext cx="1359233" cy="1174709"/>
            <a:chOff x="5578229" y="1077466"/>
            <a:chExt cx="1812310" cy="1566278"/>
          </a:xfrm>
        </p:grpSpPr>
        <p:sp>
          <p:nvSpPr>
            <p:cNvPr id="66" name="文本框 65"/>
            <p:cNvSpPr txBox="1"/>
            <p:nvPr/>
          </p:nvSpPr>
          <p:spPr>
            <a:xfrm>
              <a:off x="5578229" y="1412637"/>
              <a:ext cx="1812310" cy="1231107"/>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单击此处添加您的信息单击此处添加您的信息单击此处添加您的信息单击此处添加您的信息单击此处添加您的信息单击此处添加您的信息</a:t>
              </a:r>
            </a:p>
          </p:txBody>
        </p:sp>
        <p:sp>
          <p:nvSpPr>
            <p:cNvPr id="67" name="文本框 66"/>
            <p:cNvSpPr txBox="1"/>
            <p:nvPr/>
          </p:nvSpPr>
          <p:spPr>
            <a:xfrm>
              <a:off x="5781346" y="1077466"/>
              <a:ext cx="1609191"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grpSp>
        <p:nvGrpSpPr>
          <p:cNvPr id="68" name="组合 67"/>
          <p:cNvGrpSpPr/>
          <p:nvPr/>
        </p:nvGrpSpPr>
        <p:grpSpPr>
          <a:xfrm>
            <a:off x="1889493" y="3629054"/>
            <a:ext cx="1359233" cy="1174709"/>
            <a:chOff x="5578229" y="1077466"/>
            <a:chExt cx="1812310" cy="1566278"/>
          </a:xfrm>
        </p:grpSpPr>
        <p:sp>
          <p:nvSpPr>
            <p:cNvPr id="69" name="文本框 68"/>
            <p:cNvSpPr txBox="1"/>
            <p:nvPr/>
          </p:nvSpPr>
          <p:spPr>
            <a:xfrm>
              <a:off x="5578229" y="1412637"/>
              <a:ext cx="1812310" cy="1231107"/>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单击此处添加您的信息单击此处添加您的信息单击此处添加您的信息单击此处添加您的信息单击此处添加您的信息单击此处添加您的信息</a:t>
              </a:r>
            </a:p>
          </p:txBody>
        </p:sp>
        <p:sp>
          <p:nvSpPr>
            <p:cNvPr id="70" name="文本框 69"/>
            <p:cNvSpPr txBox="1"/>
            <p:nvPr/>
          </p:nvSpPr>
          <p:spPr>
            <a:xfrm>
              <a:off x="5781346" y="1077466"/>
              <a:ext cx="1609191"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grpSp>
        <p:nvGrpSpPr>
          <p:cNvPr id="71" name="组合 70"/>
          <p:cNvGrpSpPr/>
          <p:nvPr/>
        </p:nvGrpSpPr>
        <p:grpSpPr>
          <a:xfrm>
            <a:off x="6103732" y="3672101"/>
            <a:ext cx="1359233" cy="1174709"/>
            <a:chOff x="5578229" y="1077466"/>
            <a:chExt cx="1812310" cy="1566278"/>
          </a:xfrm>
        </p:grpSpPr>
        <p:sp>
          <p:nvSpPr>
            <p:cNvPr id="72" name="文本框 71"/>
            <p:cNvSpPr txBox="1"/>
            <p:nvPr/>
          </p:nvSpPr>
          <p:spPr>
            <a:xfrm>
              <a:off x="5578229" y="1412637"/>
              <a:ext cx="1812310" cy="1231107"/>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单击此处添加您的信息单击此处添加您的信息单击此处添加您的信息单击此处添加您的信息单击此处添加您的信息单击此处添加您的信息</a:t>
              </a:r>
            </a:p>
          </p:txBody>
        </p:sp>
        <p:sp>
          <p:nvSpPr>
            <p:cNvPr id="73" name="文本框 72"/>
            <p:cNvSpPr txBox="1"/>
            <p:nvPr/>
          </p:nvSpPr>
          <p:spPr>
            <a:xfrm>
              <a:off x="5781346" y="1077466"/>
              <a:ext cx="1609191"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grpSp>
        <p:nvGrpSpPr>
          <p:cNvPr id="74" name="组合 73"/>
          <p:cNvGrpSpPr/>
          <p:nvPr/>
        </p:nvGrpSpPr>
        <p:grpSpPr>
          <a:xfrm>
            <a:off x="6901452" y="1326353"/>
            <a:ext cx="1359233" cy="1174709"/>
            <a:chOff x="5578229" y="1077466"/>
            <a:chExt cx="1812310" cy="1566278"/>
          </a:xfrm>
        </p:grpSpPr>
        <p:sp>
          <p:nvSpPr>
            <p:cNvPr id="75" name="文本框 74"/>
            <p:cNvSpPr txBox="1"/>
            <p:nvPr/>
          </p:nvSpPr>
          <p:spPr>
            <a:xfrm>
              <a:off x="5578229" y="1412637"/>
              <a:ext cx="1812310" cy="1231107"/>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单击此处添加您的信息单击此处添加您的信息单击此处添加您的信息单击此处添加您的信息单击此处添加您的信息单击此处添加您的信息</a:t>
              </a:r>
            </a:p>
          </p:txBody>
        </p:sp>
        <p:sp>
          <p:nvSpPr>
            <p:cNvPr id="76" name="文本框 75"/>
            <p:cNvSpPr txBox="1"/>
            <p:nvPr/>
          </p:nvSpPr>
          <p:spPr>
            <a:xfrm>
              <a:off x="5781346" y="1077466"/>
              <a:ext cx="1609191"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grpSp>
        <p:nvGrpSpPr>
          <p:cNvPr id="77" name="组合 76"/>
          <p:cNvGrpSpPr/>
          <p:nvPr/>
        </p:nvGrpSpPr>
        <p:grpSpPr>
          <a:xfrm>
            <a:off x="3320681" y="1011985"/>
            <a:ext cx="2524839" cy="758191"/>
            <a:chOff x="5019822" y="1493913"/>
            <a:chExt cx="3366452" cy="1010921"/>
          </a:xfrm>
        </p:grpSpPr>
        <p:sp>
          <p:nvSpPr>
            <p:cNvPr id="78" name="文本框 77"/>
            <p:cNvSpPr txBox="1"/>
            <p:nvPr/>
          </p:nvSpPr>
          <p:spPr>
            <a:xfrm>
              <a:off x="5019822" y="1827727"/>
              <a:ext cx="3366452" cy="677107"/>
            </a:xfrm>
            <a:prstGeom prst="rect">
              <a:avLst/>
            </a:prstGeom>
            <a:noFill/>
          </p:spPr>
          <p:txBody>
            <a:bodyPr wrap="square" rtlCol="0">
              <a:spAutoFit/>
            </a:bodyPr>
            <a:lstStyle/>
            <a:p>
              <a:r>
                <a:rPr lang="zh-CN" altLang="en-US" sz="900">
                  <a:solidFill>
                    <a:prstClr val="black">
                      <a:lumMod val="50000"/>
                      <a:lumOff val="50000"/>
                    </a:prstClr>
                  </a:solidFill>
                  <a:latin typeface="微软雅黑" panose="020B0503020204020204" pitchFamily="34" charset="-122"/>
                </a:rPr>
                <a:t>单击此处添加您的信息单击此处添加您的信息单击此处添加您的信息单击此处添加您的信息单击此处添加您的信息单击此处添加您的信息</a:t>
              </a:r>
            </a:p>
          </p:txBody>
        </p:sp>
        <p:sp>
          <p:nvSpPr>
            <p:cNvPr id="79" name="文本框 78"/>
            <p:cNvSpPr txBox="1"/>
            <p:nvPr/>
          </p:nvSpPr>
          <p:spPr>
            <a:xfrm>
              <a:off x="5846557" y="1493913"/>
              <a:ext cx="1609192" cy="369332"/>
            </a:xfrm>
            <a:prstGeom prst="rect">
              <a:avLst/>
            </a:prstGeom>
            <a:noFill/>
          </p:spPr>
          <p:txBody>
            <a:bodyPr wrap="square" rtlCol="0">
              <a:spAutoFit/>
            </a:bodyPr>
            <a:lstStyle/>
            <a:p>
              <a:r>
                <a:rPr lang="zh-CN" altLang="en-US" sz="1200" b="1">
                  <a:solidFill>
                    <a:prstClr val="black">
                      <a:lumMod val="50000"/>
                      <a:lumOff val="50000"/>
                    </a:prstClr>
                  </a:solidFill>
                  <a:latin typeface="微软雅黑" panose="020B0503020204020204" pitchFamily="34" charset="-122"/>
                </a:rPr>
                <a:t>添加您的标题</a:t>
              </a:r>
            </a:p>
          </p:txBody>
        </p:sp>
      </p:grpSp>
      <p:sp>
        <p:nvSpPr>
          <p:cNvPr id="80" name="文本框 79"/>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教学反思</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0263060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500"/>
                                        <p:tgtEl>
                                          <p:spTgt spid="6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500"/>
                                        <p:tgtEl>
                                          <p:spTgt spid="7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a:spLocks/>
          </p:cNvSpPr>
          <p:nvPr>
            <p:custDataLst>
              <p:tags r:id="rId1"/>
            </p:custDataLst>
          </p:nvPr>
        </p:nvSpPr>
        <p:spPr bwMode="auto">
          <a:xfrm>
            <a:off x="4524375" y="1849041"/>
            <a:ext cx="614363" cy="990600"/>
          </a:xfrm>
          <a:custGeom>
            <a:avLst/>
            <a:gdLst>
              <a:gd name="T0" fmla="*/ 2147483646 w 647"/>
              <a:gd name="T1" fmla="*/ 0 h 1043"/>
              <a:gd name="T2" fmla="*/ 0 w 647"/>
              <a:gd name="T3" fmla="*/ 2147483646 h 1043"/>
              <a:gd name="T4" fmla="*/ 0 w 647"/>
              <a:gd name="T5" fmla="*/ 2147483646 h 1043"/>
              <a:gd name="T6" fmla="*/ 2147483646 w 647"/>
              <a:gd name="T7" fmla="*/ 2147483646 h 1043"/>
              <a:gd name="T8" fmla="*/ 2147483646 w 647"/>
              <a:gd name="T9" fmla="*/ 0 h 10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7" h="1043">
                <a:moveTo>
                  <a:pt x="647" y="0"/>
                </a:moveTo>
                <a:lnTo>
                  <a:pt x="0" y="290"/>
                </a:lnTo>
                <a:lnTo>
                  <a:pt x="0" y="1043"/>
                </a:lnTo>
                <a:lnTo>
                  <a:pt x="647" y="396"/>
                </a:lnTo>
                <a:lnTo>
                  <a:pt x="64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3" name="MH_Other_2"/>
          <p:cNvSpPr>
            <a:spLocks/>
          </p:cNvSpPr>
          <p:nvPr>
            <p:custDataLst>
              <p:tags r:id="rId2"/>
            </p:custDataLst>
          </p:nvPr>
        </p:nvSpPr>
        <p:spPr bwMode="auto">
          <a:xfrm>
            <a:off x="4524375" y="1849041"/>
            <a:ext cx="614363" cy="990600"/>
          </a:xfrm>
          <a:custGeom>
            <a:avLst/>
            <a:gdLst>
              <a:gd name="T0" fmla="*/ 2147483646 w 647"/>
              <a:gd name="T1" fmla="*/ 0 h 1043"/>
              <a:gd name="T2" fmla="*/ 0 w 647"/>
              <a:gd name="T3" fmla="*/ 2147483646 h 1043"/>
              <a:gd name="T4" fmla="*/ 0 w 647"/>
              <a:gd name="T5" fmla="*/ 2147483646 h 1043"/>
              <a:gd name="T6" fmla="*/ 2147483646 w 647"/>
              <a:gd name="T7" fmla="*/ 2147483646 h 1043"/>
              <a:gd name="T8" fmla="*/ 2147483646 w 647"/>
              <a:gd name="T9" fmla="*/ 0 h 10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7" h="1043">
                <a:moveTo>
                  <a:pt x="647" y="0"/>
                </a:moveTo>
                <a:lnTo>
                  <a:pt x="0" y="290"/>
                </a:lnTo>
                <a:lnTo>
                  <a:pt x="0" y="1043"/>
                </a:lnTo>
                <a:lnTo>
                  <a:pt x="647" y="396"/>
                </a:lnTo>
                <a:lnTo>
                  <a:pt x="6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4" name="MH_Other_3"/>
          <p:cNvSpPr>
            <a:spLocks/>
          </p:cNvSpPr>
          <p:nvPr>
            <p:custDataLst>
              <p:tags r:id="rId3"/>
            </p:custDataLst>
          </p:nvPr>
        </p:nvSpPr>
        <p:spPr bwMode="auto">
          <a:xfrm>
            <a:off x="3910012" y="1849041"/>
            <a:ext cx="614363" cy="990600"/>
          </a:xfrm>
          <a:custGeom>
            <a:avLst/>
            <a:gdLst>
              <a:gd name="T0" fmla="*/ 0 w 647"/>
              <a:gd name="T1" fmla="*/ 0 h 1043"/>
              <a:gd name="T2" fmla="*/ 647 w 647"/>
              <a:gd name="T3" fmla="*/ 290 h 1043"/>
              <a:gd name="T4" fmla="*/ 647 w 647"/>
              <a:gd name="T5" fmla="*/ 1043 h 1043"/>
              <a:gd name="T6" fmla="*/ 0 w 647"/>
              <a:gd name="T7" fmla="*/ 396 h 1043"/>
              <a:gd name="T8" fmla="*/ 0 w 647"/>
              <a:gd name="T9" fmla="*/ 0 h 1043"/>
            </a:gdLst>
            <a:ahLst/>
            <a:cxnLst>
              <a:cxn ang="0">
                <a:pos x="T0" y="T1"/>
              </a:cxn>
              <a:cxn ang="0">
                <a:pos x="T2" y="T3"/>
              </a:cxn>
              <a:cxn ang="0">
                <a:pos x="T4" y="T5"/>
              </a:cxn>
              <a:cxn ang="0">
                <a:pos x="T6" y="T7"/>
              </a:cxn>
              <a:cxn ang="0">
                <a:pos x="T8" y="T9"/>
              </a:cxn>
            </a:cxnLst>
            <a:rect l="0" t="0" r="r" b="b"/>
            <a:pathLst>
              <a:path w="647" h="1043">
                <a:moveTo>
                  <a:pt x="0" y="0"/>
                </a:moveTo>
                <a:lnTo>
                  <a:pt x="647" y="290"/>
                </a:lnTo>
                <a:lnTo>
                  <a:pt x="647" y="1043"/>
                </a:lnTo>
                <a:lnTo>
                  <a:pt x="0" y="396"/>
                </a:lnTo>
                <a:lnTo>
                  <a:pt x="0" y="0"/>
                </a:lnTo>
                <a:close/>
              </a:path>
            </a:pathLst>
          </a:custGeom>
          <a:solidFill>
            <a:schemeClr val="accent1">
              <a:lumMod val="60000"/>
              <a:lumOff val="40000"/>
            </a:schemeClr>
          </a:solidFill>
          <a:ln>
            <a:noFill/>
          </a:ln>
        </p:spPr>
        <p:txBody>
          <a:bodyPr/>
          <a:lstStyle/>
          <a:p>
            <a:pPr>
              <a:defRPr/>
            </a:pPr>
            <a:endParaRPr lang="zh-CN" altLang="en-US">
              <a:solidFill>
                <a:prstClr val="black"/>
              </a:solidFill>
              <a:ea typeface="微软雅黑" panose="020B0503020204020204" pitchFamily="34" charset="-122"/>
            </a:endParaRPr>
          </a:p>
        </p:txBody>
      </p:sp>
      <p:sp>
        <p:nvSpPr>
          <p:cNvPr id="5" name="MH_Other_4"/>
          <p:cNvSpPr>
            <a:spLocks/>
          </p:cNvSpPr>
          <p:nvPr>
            <p:custDataLst>
              <p:tags r:id="rId4"/>
            </p:custDataLst>
          </p:nvPr>
        </p:nvSpPr>
        <p:spPr bwMode="auto">
          <a:xfrm>
            <a:off x="3910012" y="1849041"/>
            <a:ext cx="614363" cy="990600"/>
          </a:xfrm>
          <a:custGeom>
            <a:avLst/>
            <a:gdLst>
              <a:gd name="T0" fmla="*/ 0 w 647"/>
              <a:gd name="T1" fmla="*/ 0 h 1043"/>
              <a:gd name="T2" fmla="*/ 2147483646 w 647"/>
              <a:gd name="T3" fmla="*/ 2147483646 h 1043"/>
              <a:gd name="T4" fmla="*/ 2147483646 w 647"/>
              <a:gd name="T5" fmla="*/ 2147483646 h 1043"/>
              <a:gd name="T6" fmla="*/ 0 w 647"/>
              <a:gd name="T7" fmla="*/ 2147483646 h 1043"/>
              <a:gd name="T8" fmla="*/ 0 w 647"/>
              <a:gd name="T9" fmla="*/ 0 h 10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7" h="1043">
                <a:moveTo>
                  <a:pt x="0" y="0"/>
                </a:moveTo>
                <a:lnTo>
                  <a:pt x="647" y="290"/>
                </a:lnTo>
                <a:lnTo>
                  <a:pt x="647" y="1043"/>
                </a:lnTo>
                <a:lnTo>
                  <a:pt x="0" y="3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6" name="MH_Other_5"/>
          <p:cNvSpPr>
            <a:spLocks/>
          </p:cNvSpPr>
          <p:nvPr>
            <p:custDataLst>
              <p:tags r:id="rId5"/>
            </p:custDataLst>
          </p:nvPr>
        </p:nvSpPr>
        <p:spPr bwMode="auto">
          <a:xfrm>
            <a:off x="4619625" y="2934891"/>
            <a:ext cx="987029" cy="614363"/>
          </a:xfrm>
          <a:custGeom>
            <a:avLst/>
            <a:gdLst>
              <a:gd name="T0" fmla="*/ 2147483646 w 1040"/>
              <a:gd name="T1" fmla="*/ 2147483646 h 647"/>
              <a:gd name="T2" fmla="*/ 2147483646 w 1040"/>
              <a:gd name="T3" fmla="*/ 0 h 647"/>
              <a:gd name="T4" fmla="*/ 0 w 1040"/>
              <a:gd name="T5" fmla="*/ 0 h 647"/>
              <a:gd name="T6" fmla="*/ 2147483646 w 1040"/>
              <a:gd name="T7" fmla="*/ 2147483646 h 647"/>
              <a:gd name="T8" fmla="*/ 2147483646 w 1040"/>
              <a:gd name="T9" fmla="*/ 2147483646 h 6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0" h="647">
                <a:moveTo>
                  <a:pt x="1040" y="647"/>
                </a:moveTo>
                <a:lnTo>
                  <a:pt x="753" y="0"/>
                </a:lnTo>
                <a:lnTo>
                  <a:pt x="0" y="0"/>
                </a:lnTo>
                <a:lnTo>
                  <a:pt x="647" y="647"/>
                </a:lnTo>
                <a:lnTo>
                  <a:pt x="1040" y="64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7" name="MH_Other_6"/>
          <p:cNvSpPr>
            <a:spLocks/>
          </p:cNvSpPr>
          <p:nvPr>
            <p:custDataLst>
              <p:tags r:id="rId6"/>
            </p:custDataLst>
          </p:nvPr>
        </p:nvSpPr>
        <p:spPr bwMode="auto">
          <a:xfrm>
            <a:off x="4619625" y="2934891"/>
            <a:ext cx="987029" cy="614363"/>
          </a:xfrm>
          <a:custGeom>
            <a:avLst/>
            <a:gdLst>
              <a:gd name="T0" fmla="*/ 2147483646 w 1040"/>
              <a:gd name="T1" fmla="*/ 2147483646 h 647"/>
              <a:gd name="T2" fmla="*/ 2147483646 w 1040"/>
              <a:gd name="T3" fmla="*/ 0 h 647"/>
              <a:gd name="T4" fmla="*/ 0 w 1040"/>
              <a:gd name="T5" fmla="*/ 0 h 647"/>
              <a:gd name="T6" fmla="*/ 2147483646 w 1040"/>
              <a:gd name="T7" fmla="*/ 2147483646 h 647"/>
              <a:gd name="T8" fmla="*/ 2147483646 w 1040"/>
              <a:gd name="T9" fmla="*/ 2147483646 h 6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0" h="647">
                <a:moveTo>
                  <a:pt x="1040" y="647"/>
                </a:moveTo>
                <a:lnTo>
                  <a:pt x="753" y="0"/>
                </a:lnTo>
                <a:lnTo>
                  <a:pt x="0" y="0"/>
                </a:lnTo>
                <a:lnTo>
                  <a:pt x="647" y="647"/>
                </a:lnTo>
                <a:lnTo>
                  <a:pt x="104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8" name="MH_Other_7"/>
          <p:cNvSpPr>
            <a:spLocks/>
          </p:cNvSpPr>
          <p:nvPr>
            <p:custDataLst>
              <p:tags r:id="rId7"/>
            </p:custDataLst>
          </p:nvPr>
        </p:nvSpPr>
        <p:spPr bwMode="auto">
          <a:xfrm>
            <a:off x="4619625" y="2316957"/>
            <a:ext cx="987029" cy="617935"/>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close/>
              </a:path>
            </a:pathLst>
          </a:custGeom>
          <a:solidFill>
            <a:schemeClr val="accent2">
              <a:lumMod val="60000"/>
              <a:lumOff val="40000"/>
            </a:schemeClr>
          </a:solidFill>
          <a:ln>
            <a:noFill/>
          </a:ln>
        </p:spPr>
        <p:txBody>
          <a:bodyPr/>
          <a:lstStyle/>
          <a:p>
            <a:pPr>
              <a:defRPr/>
            </a:pPr>
            <a:endParaRPr lang="zh-CN" altLang="en-US">
              <a:solidFill>
                <a:prstClr val="black"/>
              </a:solidFill>
              <a:ea typeface="微软雅黑" panose="020B0503020204020204" pitchFamily="34" charset="-122"/>
            </a:endParaRPr>
          </a:p>
        </p:txBody>
      </p:sp>
      <p:sp>
        <p:nvSpPr>
          <p:cNvPr id="9" name="MH_Other_8"/>
          <p:cNvSpPr>
            <a:spLocks/>
          </p:cNvSpPr>
          <p:nvPr>
            <p:custDataLst>
              <p:tags r:id="rId8"/>
            </p:custDataLst>
          </p:nvPr>
        </p:nvSpPr>
        <p:spPr bwMode="auto">
          <a:xfrm>
            <a:off x="4619625" y="2316957"/>
            <a:ext cx="987029" cy="617935"/>
          </a:xfrm>
          <a:custGeom>
            <a:avLst/>
            <a:gdLst>
              <a:gd name="T0" fmla="*/ 2147483646 w 1040"/>
              <a:gd name="T1" fmla="*/ 0 h 650"/>
              <a:gd name="T2" fmla="*/ 2147483646 w 1040"/>
              <a:gd name="T3" fmla="*/ 2147483646 h 650"/>
              <a:gd name="T4" fmla="*/ 0 w 1040"/>
              <a:gd name="T5" fmla="*/ 2147483646 h 650"/>
              <a:gd name="T6" fmla="*/ 2147483646 w 1040"/>
              <a:gd name="T7" fmla="*/ 0 h 650"/>
              <a:gd name="T8" fmla="*/ 2147483646 w 1040"/>
              <a:gd name="T9" fmla="*/ 0 h 6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0" h="650">
                <a:moveTo>
                  <a:pt x="1040" y="0"/>
                </a:moveTo>
                <a:lnTo>
                  <a:pt x="753" y="650"/>
                </a:lnTo>
                <a:lnTo>
                  <a:pt x="0" y="650"/>
                </a:lnTo>
                <a:lnTo>
                  <a:pt x="647" y="0"/>
                </a:lnTo>
                <a:lnTo>
                  <a:pt x="10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10" name="MH_Other_9"/>
          <p:cNvSpPr>
            <a:spLocks/>
          </p:cNvSpPr>
          <p:nvPr>
            <p:custDataLst>
              <p:tags r:id="rId9"/>
            </p:custDataLst>
          </p:nvPr>
        </p:nvSpPr>
        <p:spPr bwMode="auto">
          <a:xfrm>
            <a:off x="3910012" y="3027760"/>
            <a:ext cx="614363" cy="989409"/>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close/>
              </a:path>
            </a:pathLst>
          </a:custGeom>
          <a:solidFill>
            <a:schemeClr val="accent3">
              <a:lumMod val="60000"/>
              <a:lumOff val="40000"/>
            </a:schemeClr>
          </a:solidFill>
          <a:ln>
            <a:noFill/>
          </a:ln>
          <a:extLst/>
        </p:spPr>
        <p:txBody>
          <a:bodyPr/>
          <a:lstStyle/>
          <a:p>
            <a:pPr>
              <a:defRPr/>
            </a:pPr>
            <a:endParaRPr lang="zh-CN" altLang="en-US">
              <a:solidFill>
                <a:prstClr val="black"/>
              </a:solidFill>
              <a:ea typeface="微软雅黑" panose="020B0503020204020204" pitchFamily="34" charset="-122"/>
            </a:endParaRPr>
          </a:p>
        </p:txBody>
      </p:sp>
      <p:sp>
        <p:nvSpPr>
          <p:cNvPr id="11" name="MH_Other_10"/>
          <p:cNvSpPr>
            <a:spLocks/>
          </p:cNvSpPr>
          <p:nvPr>
            <p:custDataLst>
              <p:tags r:id="rId10"/>
            </p:custDataLst>
          </p:nvPr>
        </p:nvSpPr>
        <p:spPr bwMode="auto">
          <a:xfrm>
            <a:off x="3910012" y="3027760"/>
            <a:ext cx="614363" cy="989409"/>
          </a:xfrm>
          <a:custGeom>
            <a:avLst/>
            <a:gdLst>
              <a:gd name="T0" fmla="*/ 0 w 647"/>
              <a:gd name="T1" fmla="*/ 2147483646 h 1042"/>
              <a:gd name="T2" fmla="*/ 2147483646 w 647"/>
              <a:gd name="T3" fmla="*/ 2147483646 h 1042"/>
              <a:gd name="T4" fmla="*/ 2147483646 w 647"/>
              <a:gd name="T5" fmla="*/ 0 h 1042"/>
              <a:gd name="T6" fmla="*/ 0 w 647"/>
              <a:gd name="T7" fmla="*/ 2147483646 h 1042"/>
              <a:gd name="T8" fmla="*/ 0 w 647"/>
              <a:gd name="T9" fmla="*/ 2147483646 h 10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7" h="1042">
                <a:moveTo>
                  <a:pt x="0" y="1042"/>
                </a:moveTo>
                <a:lnTo>
                  <a:pt x="647" y="752"/>
                </a:lnTo>
                <a:lnTo>
                  <a:pt x="647" y="0"/>
                </a:lnTo>
                <a:lnTo>
                  <a:pt x="0" y="649"/>
                </a:lnTo>
                <a:lnTo>
                  <a:pt x="0"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12" name="MH_Other_11"/>
          <p:cNvSpPr>
            <a:spLocks/>
          </p:cNvSpPr>
          <p:nvPr>
            <p:custDataLst>
              <p:tags r:id="rId11"/>
            </p:custDataLst>
          </p:nvPr>
        </p:nvSpPr>
        <p:spPr bwMode="auto">
          <a:xfrm>
            <a:off x="4524375" y="3027760"/>
            <a:ext cx="614363" cy="989409"/>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close/>
              </a:path>
            </a:pathLst>
          </a:custGeom>
          <a:solidFill>
            <a:schemeClr val="accent3"/>
          </a:solidFill>
          <a:ln>
            <a:noFill/>
          </a:ln>
          <a:extLst/>
        </p:spPr>
        <p:txBody>
          <a:bodyPr/>
          <a:lstStyle/>
          <a:p>
            <a:pPr>
              <a:defRPr/>
            </a:pPr>
            <a:endParaRPr lang="zh-CN" altLang="en-US">
              <a:solidFill>
                <a:prstClr val="black"/>
              </a:solidFill>
              <a:ea typeface="微软雅黑" panose="020B0503020204020204" pitchFamily="34" charset="-122"/>
            </a:endParaRPr>
          </a:p>
        </p:txBody>
      </p:sp>
      <p:sp>
        <p:nvSpPr>
          <p:cNvPr id="13" name="MH_Other_12"/>
          <p:cNvSpPr>
            <a:spLocks/>
          </p:cNvSpPr>
          <p:nvPr>
            <p:custDataLst>
              <p:tags r:id="rId12"/>
            </p:custDataLst>
          </p:nvPr>
        </p:nvSpPr>
        <p:spPr bwMode="auto">
          <a:xfrm>
            <a:off x="4524375" y="3027760"/>
            <a:ext cx="614363" cy="989409"/>
          </a:xfrm>
          <a:custGeom>
            <a:avLst/>
            <a:gdLst>
              <a:gd name="T0" fmla="*/ 2147483646 w 647"/>
              <a:gd name="T1" fmla="*/ 2147483646 h 1042"/>
              <a:gd name="T2" fmla="*/ 0 w 647"/>
              <a:gd name="T3" fmla="*/ 2147483646 h 1042"/>
              <a:gd name="T4" fmla="*/ 0 w 647"/>
              <a:gd name="T5" fmla="*/ 0 h 1042"/>
              <a:gd name="T6" fmla="*/ 2147483646 w 647"/>
              <a:gd name="T7" fmla="*/ 2147483646 h 1042"/>
              <a:gd name="T8" fmla="*/ 2147483646 w 647"/>
              <a:gd name="T9" fmla="*/ 2147483646 h 10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7" h="1042">
                <a:moveTo>
                  <a:pt x="647" y="1042"/>
                </a:moveTo>
                <a:lnTo>
                  <a:pt x="0" y="752"/>
                </a:lnTo>
                <a:lnTo>
                  <a:pt x="0" y="0"/>
                </a:lnTo>
                <a:lnTo>
                  <a:pt x="647" y="649"/>
                </a:lnTo>
                <a:lnTo>
                  <a:pt x="647"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14" name="MH_Other_13"/>
          <p:cNvSpPr>
            <a:spLocks/>
          </p:cNvSpPr>
          <p:nvPr>
            <p:custDataLst>
              <p:tags r:id="rId13"/>
            </p:custDataLst>
          </p:nvPr>
        </p:nvSpPr>
        <p:spPr bwMode="auto">
          <a:xfrm>
            <a:off x="3442098" y="2316957"/>
            <a:ext cx="987028" cy="617935"/>
          </a:xfrm>
          <a:custGeom>
            <a:avLst/>
            <a:gdLst>
              <a:gd name="T0" fmla="*/ 0 w 1040"/>
              <a:gd name="T1" fmla="*/ 0 h 650"/>
              <a:gd name="T2" fmla="*/ 287 w 1040"/>
              <a:gd name="T3" fmla="*/ 650 h 650"/>
              <a:gd name="T4" fmla="*/ 1040 w 1040"/>
              <a:gd name="T5" fmla="*/ 650 h 650"/>
              <a:gd name="T6" fmla="*/ 393 w 1040"/>
              <a:gd name="T7" fmla="*/ 0 h 650"/>
              <a:gd name="T8" fmla="*/ 0 w 1040"/>
              <a:gd name="T9" fmla="*/ 0 h 650"/>
            </a:gdLst>
            <a:ahLst/>
            <a:cxnLst>
              <a:cxn ang="0">
                <a:pos x="T0" y="T1"/>
              </a:cxn>
              <a:cxn ang="0">
                <a:pos x="T2" y="T3"/>
              </a:cxn>
              <a:cxn ang="0">
                <a:pos x="T4" y="T5"/>
              </a:cxn>
              <a:cxn ang="0">
                <a:pos x="T6" y="T7"/>
              </a:cxn>
              <a:cxn ang="0">
                <a:pos x="T8" y="T9"/>
              </a:cxn>
            </a:cxnLst>
            <a:rect l="0" t="0" r="r" b="b"/>
            <a:pathLst>
              <a:path w="1040" h="650">
                <a:moveTo>
                  <a:pt x="0" y="0"/>
                </a:moveTo>
                <a:lnTo>
                  <a:pt x="287" y="650"/>
                </a:lnTo>
                <a:lnTo>
                  <a:pt x="1040" y="650"/>
                </a:lnTo>
                <a:lnTo>
                  <a:pt x="393" y="0"/>
                </a:lnTo>
                <a:lnTo>
                  <a:pt x="0" y="0"/>
                </a:lnTo>
                <a:close/>
              </a:path>
            </a:pathLst>
          </a:custGeom>
          <a:solidFill>
            <a:schemeClr val="accent4">
              <a:lumMod val="60000"/>
              <a:lumOff val="40000"/>
            </a:schemeClr>
          </a:solidFill>
          <a:ln>
            <a:noFill/>
          </a:ln>
        </p:spPr>
        <p:txBody>
          <a:bodyPr/>
          <a:lstStyle/>
          <a:p>
            <a:pPr>
              <a:defRPr/>
            </a:pPr>
            <a:endParaRPr lang="zh-CN" altLang="en-US">
              <a:solidFill>
                <a:prstClr val="black"/>
              </a:solidFill>
              <a:ea typeface="微软雅黑" panose="020B0503020204020204" pitchFamily="34" charset="-122"/>
            </a:endParaRPr>
          </a:p>
        </p:txBody>
      </p:sp>
      <p:sp>
        <p:nvSpPr>
          <p:cNvPr id="15" name="MH_Other_14"/>
          <p:cNvSpPr>
            <a:spLocks/>
          </p:cNvSpPr>
          <p:nvPr>
            <p:custDataLst>
              <p:tags r:id="rId14"/>
            </p:custDataLst>
          </p:nvPr>
        </p:nvSpPr>
        <p:spPr bwMode="auto">
          <a:xfrm>
            <a:off x="3442098" y="2316957"/>
            <a:ext cx="987028" cy="617935"/>
          </a:xfrm>
          <a:custGeom>
            <a:avLst/>
            <a:gdLst>
              <a:gd name="T0" fmla="*/ 0 w 1040"/>
              <a:gd name="T1" fmla="*/ 0 h 650"/>
              <a:gd name="T2" fmla="*/ 2147483646 w 1040"/>
              <a:gd name="T3" fmla="*/ 2147483646 h 650"/>
              <a:gd name="T4" fmla="*/ 2147483646 w 1040"/>
              <a:gd name="T5" fmla="*/ 2147483646 h 650"/>
              <a:gd name="T6" fmla="*/ 2147483646 w 1040"/>
              <a:gd name="T7" fmla="*/ 0 h 650"/>
              <a:gd name="T8" fmla="*/ 0 w 1040"/>
              <a:gd name="T9" fmla="*/ 0 h 6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0" h="650">
                <a:moveTo>
                  <a:pt x="0" y="0"/>
                </a:moveTo>
                <a:lnTo>
                  <a:pt x="287" y="650"/>
                </a:lnTo>
                <a:lnTo>
                  <a:pt x="1040" y="650"/>
                </a:lnTo>
                <a:lnTo>
                  <a:pt x="39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16" name="MH_Other_15"/>
          <p:cNvSpPr>
            <a:spLocks/>
          </p:cNvSpPr>
          <p:nvPr>
            <p:custDataLst>
              <p:tags r:id="rId15"/>
            </p:custDataLst>
          </p:nvPr>
        </p:nvSpPr>
        <p:spPr bwMode="auto">
          <a:xfrm>
            <a:off x="3442098" y="2934891"/>
            <a:ext cx="987028" cy="614363"/>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close/>
              </a:path>
            </a:pathLst>
          </a:custGeom>
          <a:solidFill>
            <a:schemeClr val="accent4"/>
          </a:solidFill>
          <a:ln>
            <a:noFill/>
          </a:ln>
        </p:spPr>
        <p:txBody>
          <a:bodyPr/>
          <a:lstStyle/>
          <a:p>
            <a:pPr>
              <a:defRPr/>
            </a:pPr>
            <a:endParaRPr lang="zh-CN" altLang="en-US">
              <a:solidFill>
                <a:prstClr val="black"/>
              </a:solidFill>
              <a:ea typeface="微软雅黑" panose="020B0503020204020204" pitchFamily="34" charset="-122"/>
            </a:endParaRPr>
          </a:p>
        </p:txBody>
      </p:sp>
      <p:sp>
        <p:nvSpPr>
          <p:cNvPr id="17" name="MH_Other_16"/>
          <p:cNvSpPr>
            <a:spLocks/>
          </p:cNvSpPr>
          <p:nvPr>
            <p:custDataLst>
              <p:tags r:id="rId16"/>
            </p:custDataLst>
          </p:nvPr>
        </p:nvSpPr>
        <p:spPr bwMode="auto">
          <a:xfrm>
            <a:off x="3442098" y="2934891"/>
            <a:ext cx="987028" cy="614363"/>
          </a:xfrm>
          <a:custGeom>
            <a:avLst/>
            <a:gdLst>
              <a:gd name="T0" fmla="*/ 0 w 1040"/>
              <a:gd name="T1" fmla="*/ 2147483646 h 647"/>
              <a:gd name="T2" fmla="*/ 2147483646 w 1040"/>
              <a:gd name="T3" fmla="*/ 0 h 647"/>
              <a:gd name="T4" fmla="*/ 2147483646 w 1040"/>
              <a:gd name="T5" fmla="*/ 0 h 647"/>
              <a:gd name="T6" fmla="*/ 2147483646 w 1040"/>
              <a:gd name="T7" fmla="*/ 2147483646 h 647"/>
              <a:gd name="T8" fmla="*/ 0 w 1040"/>
              <a:gd name="T9" fmla="*/ 2147483646 h 6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0" h="647">
                <a:moveTo>
                  <a:pt x="0" y="647"/>
                </a:moveTo>
                <a:lnTo>
                  <a:pt x="287" y="0"/>
                </a:lnTo>
                <a:lnTo>
                  <a:pt x="1040" y="0"/>
                </a:lnTo>
                <a:lnTo>
                  <a:pt x="393" y="647"/>
                </a:lnTo>
                <a:lnTo>
                  <a:pt x="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18" name="MH_Other_17"/>
          <p:cNvSpPr>
            <a:spLocks/>
          </p:cNvSpPr>
          <p:nvPr>
            <p:custDataLst>
              <p:tags r:id="rId17"/>
            </p:custDataLst>
          </p:nvPr>
        </p:nvSpPr>
        <p:spPr bwMode="auto">
          <a:xfrm>
            <a:off x="3946922" y="1933575"/>
            <a:ext cx="1228725" cy="990600"/>
          </a:xfrm>
          <a:custGeom>
            <a:avLst/>
            <a:gdLst>
              <a:gd name="T0" fmla="*/ 2147483646 w 1294"/>
              <a:gd name="T1" fmla="*/ 0 h 1043"/>
              <a:gd name="T2" fmla="*/ 2147483646 w 1294"/>
              <a:gd name="T3" fmla="*/ 2147483646 h 1043"/>
              <a:gd name="T4" fmla="*/ 2147483646 w 1294"/>
              <a:gd name="T5" fmla="*/ 2147483646 h 1043"/>
              <a:gd name="T6" fmla="*/ 2147483646 w 1294"/>
              <a:gd name="T7" fmla="*/ 2147483646 h 1043"/>
              <a:gd name="T8" fmla="*/ 0 w 1294"/>
              <a:gd name="T9" fmla="*/ 2147483646 h 1043"/>
              <a:gd name="T10" fmla="*/ 0 w 1294"/>
              <a:gd name="T11" fmla="*/ 2147483646 h 1043"/>
              <a:gd name="T12" fmla="*/ 2147483646 w 1294"/>
              <a:gd name="T13" fmla="*/ 2147483646 h 1043"/>
              <a:gd name="T14" fmla="*/ 2147483646 w 1294"/>
              <a:gd name="T15" fmla="*/ 2147483646 h 1043"/>
              <a:gd name="T16" fmla="*/ 2147483646 w 1294"/>
              <a:gd name="T17" fmla="*/ 0 h 10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94" h="1043">
                <a:moveTo>
                  <a:pt x="1294" y="0"/>
                </a:moveTo>
                <a:lnTo>
                  <a:pt x="1255" y="20"/>
                </a:lnTo>
                <a:lnTo>
                  <a:pt x="1255" y="307"/>
                </a:lnTo>
                <a:lnTo>
                  <a:pt x="608" y="954"/>
                </a:lnTo>
                <a:lnTo>
                  <a:pt x="0" y="346"/>
                </a:lnTo>
                <a:lnTo>
                  <a:pt x="0" y="396"/>
                </a:lnTo>
                <a:lnTo>
                  <a:pt x="647" y="1043"/>
                </a:lnTo>
                <a:lnTo>
                  <a:pt x="1294" y="396"/>
                </a:lnTo>
                <a:lnTo>
                  <a:pt x="12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19" name="MH_Other_18"/>
          <p:cNvSpPr>
            <a:spLocks/>
          </p:cNvSpPr>
          <p:nvPr>
            <p:custDataLst>
              <p:tags r:id="rId18"/>
            </p:custDataLst>
          </p:nvPr>
        </p:nvSpPr>
        <p:spPr bwMode="auto">
          <a:xfrm>
            <a:off x="3946924" y="1933575"/>
            <a:ext cx="1696640" cy="2168129"/>
          </a:xfrm>
          <a:custGeom>
            <a:avLst/>
            <a:gdLst>
              <a:gd name="T0" fmla="*/ 1590613 w 2261888"/>
              <a:gd name="T1" fmla="*/ 2341857 h 2890966"/>
              <a:gd name="T2" fmla="*/ 1640047 w 2261888"/>
              <a:gd name="T3" fmla="*/ 2392467 h 2890966"/>
              <a:gd name="T4" fmla="*/ 1640047 w 2261888"/>
              <a:gd name="T5" fmla="*/ 2889686 h 2890966"/>
              <a:gd name="T6" fmla="*/ 820019 w 2261888"/>
              <a:gd name="T7" fmla="*/ 2522779 h 2890966"/>
              <a:gd name="T8" fmla="*/ 1 w 2261888"/>
              <a:gd name="T9" fmla="*/ 2889686 h 2890966"/>
              <a:gd name="T10" fmla="*/ 1 w 2261888"/>
              <a:gd name="T11" fmla="*/ 2755577 h 2890966"/>
              <a:gd name="T12" fmla="*/ 770595 w 2261888"/>
              <a:gd name="T13" fmla="*/ 2408912 h 2890966"/>
              <a:gd name="T14" fmla="*/ 1590613 w 2261888"/>
              <a:gd name="T15" fmla="*/ 2775819 h 2890966"/>
              <a:gd name="T16" fmla="*/ 2166020 w 2261888"/>
              <a:gd name="T17" fmla="*/ 624999 h 2890966"/>
              <a:gd name="T18" fmla="*/ 2264878 w 2261888"/>
              <a:gd name="T19" fmla="*/ 624999 h 2890966"/>
              <a:gd name="T20" fmla="*/ 1901129 w 2261888"/>
              <a:gd name="T21" fmla="*/ 1443577 h 2890966"/>
              <a:gd name="T22" fmla="*/ 1851703 w 2261888"/>
              <a:gd name="T23" fmla="*/ 1333507 h 2890966"/>
              <a:gd name="T24" fmla="*/ 1640046 w 2261888"/>
              <a:gd name="T25" fmla="*/ 0 h 2890966"/>
              <a:gd name="T26" fmla="*/ 1640046 w 2261888"/>
              <a:gd name="T27" fmla="*/ 501016 h 2890966"/>
              <a:gd name="T28" fmla="*/ 820018 w 2261888"/>
              <a:gd name="T29" fmla="*/ 1319594 h 2890966"/>
              <a:gd name="T30" fmla="*/ 0 w 2261888"/>
              <a:gd name="T31" fmla="*/ 501016 h 2890966"/>
              <a:gd name="T32" fmla="*/ 0 w 2261888"/>
              <a:gd name="T33" fmla="*/ 437758 h 2890966"/>
              <a:gd name="T34" fmla="*/ 770594 w 2261888"/>
              <a:gd name="T35" fmla="*/ 1206993 h 2890966"/>
              <a:gd name="T36" fmla="*/ 1590612 w 2261888"/>
              <a:gd name="T37" fmla="*/ 388414 h 2890966"/>
              <a:gd name="T38" fmla="*/ 1590612 w 2261888"/>
              <a:gd name="T39" fmla="*/ 25305 h 289096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261888" h="2890966">
                <a:moveTo>
                  <a:pt x="1588513" y="2342897"/>
                </a:moveTo>
                <a:lnTo>
                  <a:pt x="1637877" y="2393527"/>
                </a:lnTo>
                <a:lnTo>
                  <a:pt x="1637877" y="2890966"/>
                </a:lnTo>
                <a:lnTo>
                  <a:pt x="818939" y="2523899"/>
                </a:lnTo>
                <a:lnTo>
                  <a:pt x="1" y="2890966"/>
                </a:lnTo>
                <a:lnTo>
                  <a:pt x="1" y="2756797"/>
                </a:lnTo>
                <a:lnTo>
                  <a:pt x="769575" y="2409982"/>
                </a:lnTo>
                <a:lnTo>
                  <a:pt x="1588513" y="2777049"/>
                </a:lnTo>
                <a:lnTo>
                  <a:pt x="1588513" y="2342897"/>
                </a:lnTo>
                <a:close/>
                <a:moveTo>
                  <a:pt x="2163160" y="625279"/>
                </a:moveTo>
                <a:lnTo>
                  <a:pt x="2261888" y="625279"/>
                </a:lnTo>
                <a:lnTo>
                  <a:pt x="1898619" y="1444217"/>
                </a:lnTo>
                <a:lnTo>
                  <a:pt x="1849255" y="1334097"/>
                </a:lnTo>
                <a:lnTo>
                  <a:pt x="2163160" y="625279"/>
                </a:lnTo>
                <a:close/>
                <a:moveTo>
                  <a:pt x="1637876" y="0"/>
                </a:moveTo>
                <a:lnTo>
                  <a:pt x="1637876" y="501236"/>
                </a:lnTo>
                <a:lnTo>
                  <a:pt x="818938" y="1320174"/>
                </a:lnTo>
                <a:lnTo>
                  <a:pt x="0" y="501236"/>
                </a:lnTo>
                <a:lnTo>
                  <a:pt x="0" y="437948"/>
                </a:lnTo>
                <a:lnTo>
                  <a:pt x="769574" y="1207523"/>
                </a:lnTo>
                <a:lnTo>
                  <a:pt x="1588512" y="388584"/>
                </a:lnTo>
                <a:lnTo>
                  <a:pt x="1588512" y="25315"/>
                </a:lnTo>
                <a:lnTo>
                  <a:pt x="1637876" y="0"/>
                </a:lnTo>
                <a:close/>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0" name="MH_Other_19"/>
          <p:cNvSpPr>
            <a:spLocks/>
          </p:cNvSpPr>
          <p:nvPr>
            <p:custDataLst>
              <p:tags r:id="rId19"/>
            </p:custDataLst>
          </p:nvPr>
        </p:nvSpPr>
        <p:spPr bwMode="auto">
          <a:xfrm>
            <a:off x="5334000" y="2402681"/>
            <a:ext cx="309563" cy="614363"/>
          </a:xfrm>
          <a:custGeom>
            <a:avLst/>
            <a:gdLst>
              <a:gd name="T0" fmla="*/ 2147483646 w 326"/>
              <a:gd name="T1" fmla="*/ 0 h 647"/>
              <a:gd name="T2" fmla="*/ 2147483646 w 326"/>
              <a:gd name="T3" fmla="*/ 0 h 647"/>
              <a:gd name="T4" fmla="*/ 0 w 326"/>
              <a:gd name="T5" fmla="*/ 2147483646 h 647"/>
              <a:gd name="T6" fmla="*/ 2147483646 w 326"/>
              <a:gd name="T7" fmla="*/ 2147483646 h 647"/>
              <a:gd name="T8" fmla="*/ 2147483646 w 326"/>
              <a:gd name="T9" fmla="*/ 0 h 6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6" h="647">
                <a:moveTo>
                  <a:pt x="326" y="0"/>
                </a:moveTo>
                <a:lnTo>
                  <a:pt x="248" y="0"/>
                </a:lnTo>
                <a:lnTo>
                  <a:pt x="0" y="560"/>
                </a:lnTo>
                <a:lnTo>
                  <a:pt x="39" y="647"/>
                </a:lnTo>
                <a:lnTo>
                  <a:pt x="32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1" name="MH_Other_20"/>
          <p:cNvSpPr>
            <a:spLocks noEditPoints="1"/>
          </p:cNvSpPr>
          <p:nvPr>
            <p:custDataLst>
              <p:tags r:id="rId20"/>
            </p:custDataLst>
          </p:nvPr>
        </p:nvSpPr>
        <p:spPr bwMode="auto">
          <a:xfrm>
            <a:off x="3479008" y="2402683"/>
            <a:ext cx="2164556" cy="1231106"/>
          </a:xfrm>
          <a:custGeom>
            <a:avLst/>
            <a:gdLst>
              <a:gd name="T0" fmla="*/ 2147483646 w 2280"/>
              <a:gd name="T1" fmla="*/ 2147483646 h 1296"/>
              <a:gd name="T2" fmla="*/ 2147483646 w 2280"/>
              <a:gd name="T3" fmla="*/ 2147483646 h 1296"/>
              <a:gd name="T4" fmla="*/ 2147483646 w 2280"/>
              <a:gd name="T5" fmla="*/ 2147483646 h 1296"/>
              <a:gd name="T6" fmla="*/ 2147483646 w 2280"/>
              <a:gd name="T7" fmla="*/ 2147483646 h 1296"/>
              <a:gd name="T8" fmla="*/ 2147483646 w 2280"/>
              <a:gd name="T9" fmla="*/ 2147483646 h 1296"/>
              <a:gd name="T10" fmla="*/ 2147483646 w 2280"/>
              <a:gd name="T11" fmla="*/ 2147483646 h 1296"/>
              <a:gd name="T12" fmla="*/ 2147483646 w 2280"/>
              <a:gd name="T13" fmla="*/ 2147483646 h 1296"/>
              <a:gd name="T14" fmla="*/ 2147483646 w 2280"/>
              <a:gd name="T15" fmla="*/ 2147483646 h 1296"/>
              <a:gd name="T16" fmla="*/ 2147483646 w 2280"/>
              <a:gd name="T17" fmla="*/ 2147483646 h 1296"/>
              <a:gd name="T18" fmla="*/ 2147483646 w 2280"/>
              <a:gd name="T19" fmla="*/ 2147483646 h 1296"/>
              <a:gd name="T20" fmla="*/ 0 w 2280"/>
              <a:gd name="T21" fmla="*/ 2147483646 h 1296"/>
              <a:gd name="T22" fmla="*/ 2147483646 w 2280"/>
              <a:gd name="T23" fmla="*/ 2147483646 h 1296"/>
              <a:gd name="T24" fmla="*/ 2147483646 w 2280"/>
              <a:gd name="T25" fmla="*/ 2147483646 h 1296"/>
              <a:gd name="T26" fmla="*/ 2147483646 w 2280"/>
              <a:gd name="T27" fmla="*/ 2147483646 h 1296"/>
              <a:gd name="T28" fmla="*/ 0 w 2280"/>
              <a:gd name="T29" fmla="*/ 0 h 1296"/>
              <a:gd name="T30" fmla="*/ 0 w 2280"/>
              <a:gd name="T31" fmla="*/ 0 h 1296"/>
              <a:gd name="T32" fmla="*/ 2147483646 w 2280"/>
              <a:gd name="T33" fmla="*/ 2147483646 h 1296"/>
              <a:gd name="T34" fmla="*/ 2147483646 w 2280"/>
              <a:gd name="T35" fmla="*/ 2147483646 h 1296"/>
              <a:gd name="T36" fmla="*/ 0 w 2280"/>
              <a:gd name="T37" fmla="*/ 0 h 12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0" h="1296">
                <a:moveTo>
                  <a:pt x="1265" y="624"/>
                </a:moveTo>
                <a:lnTo>
                  <a:pt x="1240" y="649"/>
                </a:lnTo>
                <a:lnTo>
                  <a:pt x="1887" y="1296"/>
                </a:lnTo>
                <a:lnTo>
                  <a:pt x="2280" y="1296"/>
                </a:lnTo>
                <a:lnTo>
                  <a:pt x="2241" y="1207"/>
                </a:lnTo>
                <a:lnTo>
                  <a:pt x="1848" y="1207"/>
                </a:lnTo>
                <a:lnTo>
                  <a:pt x="1265" y="624"/>
                </a:lnTo>
                <a:close/>
                <a:moveTo>
                  <a:pt x="975" y="585"/>
                </a:moveTo>
                <a:lnTo>
                  <a:pt x="354" y="1207"/>
                </a:lnTo>
                <a:lnTo>
                  <a:pt x="39" y="1207"/>
                </a:lnTo>
                <a:lnTo>
                  <a:pt x="0" y="1296"/>
                </a:lnTo>
                <a:lnTo>
                  <a:pt x="393" y="1296"/>
                </a:lnTo>
                <a:lnTo>
                  <a:pt x="1040" y="649"/>
                </a:lnTo>
                <a:lnTo>
                  <a:pt x="975" y="585"/>
                </a:lnTo>
                <a:close/>
                <a:moveTo>
                  <a:pt x="0" y="0"/>
                </a:moveTo>
                <a:lnTo>
                  <a:pt x="0" y="0"/>
                </a:lnTo>
                <a:lnTo>
                  <a:pt x="248" y="560"/>
                </a:lnTo>
                <a:lnTo>
                  <a:pt x="0" y="0"/>
                </a:lnTo>
                <a:close/>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2" name="MH_Other_21"/>
          <p:cNvSpPr>
            <a:spLocks noEditPoints="1"/>
          </p:cNvSpPr>
          <p:nvPr>
            <p:custDataLst>
              <p:tags r:id="rId21"/>
            </p:custDataLst>
          </p:nvPr>
        </p:nvSpPr>
        <p:spPr bwMode="auto">
          <a:xfrm>
            <a:off x="3479008" y="2402683"/>
            <a:ext cx="2164556" cy="1231106"/>
          </a:xfrm>
          <a:custGeom>
            <a:avLst/>
            <a:gdLst>
              <a:gd name="T0" fmla="*/ 2147483646 w 2280"/>
              <a:gd name="T1" fmla="*/ 2147483646 h 1296"/>
              <a:gd name="T2" fmla="*/ 2147483646 w 2280"/>
              <a:gd name="T3" fmla="*/ 2147483646 h 1296"/>
              <a:gd name="T4" fmla="*/ 2147483646 w 2280"/>
              <a:gd name="T5" fmla="*/ 2147483646 h 1296"/>
              <a:gd name="T6" fmla="*/ 2147483646 w 2280"/>
              <a:gd name="T7" fmla="*/ 2147483646 h 1296"/>
              <a:gd name="T8" fmla="*/ 2147483646 w 2280"/>
              <a:gd name="T9" fmla="*/ 2147483646 h 1296"/>
              <a:gd name="T10" fmla="*/ 2147483646 w 2280"/>
              <a:gd name="T11" fmla="*/ 2147483646 h 1296"/>
              <a:gd name="T12" fmla="*/ 2147483646 w 2280"/>
              <a:gd name="T13" fmla="*/ 2147483646 h 1296"/>
              <a:gd name="T14" fmla="*/ 2147483646 w 2280"/>
              <a:gd name="T15" fmla="*/ 2147483646 h 1296"/>
              <a:gd name="T16" fmla="*/ 2147483646 w 2280"/>
              <a:gd name="T17" fmla="*/ 2147483646 h 1296"/>
              <a:gd name="T18" fmla="*/ 2147483646 w 2280"/>
              <a:gd name="T19" fmla="*/ 2147483646 h 1296"/>
              <a:gd name="T20" fmla="*/ 0 w 2280"/>
              <a:gd name="T21" fmla="*/ 2147483646 h 1296"/>
              <a:gd name="T22" fmla="*/ 2147483646 w 2280"/>
              <a:gd name="T23" fmla="*/ 2147483646 h 1296"/>
              <a:gd name="T24" fmla="*/ 2147483646 w 2280"/>
              <a:gd name="T25" fmla="*/ 2147483646 h 1296"/>
              <a:gd name="T26" fmla="*/ 2147483646 w 2280"/>
              <a:gd name="T27" fmla="*/ 2147483646 h 1296"/>
              <a:gd name="T28" fmla="*/ 0 w 2280"/>
              <a:gd name="T29" fmla="*/ 0 h 1296"/>
              <a:gd name="T30" fmla="*/ 0 w 2280"/>
              <a:gd name="T31" fmla="*/ 0 h 1296"/>
              <a:gd name="T32" fmla="*/ 2147483646 w 2280"/>
              <a:gd name="T33" fmla="*/ 2147483646 h 1296"/>
              <a:gd name="T34" fmla="*/ 2147483646 w 2280"/>
              <a:gd name="T35" fmla="*/ 2147483646 h 1296"/>
              <a:gd name="T36" fmla="*/ 0 w 2280"/>
              <a:gd name="T37" fmla="*/ 0 h 12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0" h="1296">
                <a:moveTo>
                  <a:pt x="1265" y="624"/>
                </a:moveTo>
                <a:lnTo>
                  <a:pt x="1240" y="649"/>
                </a:lnTo>
                <a:lnTo>
                  <a:pt x="1887" y="1296"/>
                </a:lnTo>
                <a:lnTo>
                  <a:pt x="2280" y="1296"/>
                </a:lnTo>
                <a:lnTo>
                  <a:pt x="2241" y="1207"/>
                </a:lnTo>
                <a:lnTo>
                  <a:pt x="1848" y="1207"/>
                </a:lnTo>
                <a:lnTo>
                  <a:pt x="1265" y="624"/>
                </a:lnTo>
                <a:moveTo>
                  <a:pt x="975" y="585"/>
                </a:moveTo>
                <a:lnTo>
                  <a:pt x="354" y="1207"/>
                </a:lnTo>
                <a:lnTo>
                  <a:pt x="39" y="1207"/>
                </a:lnTo>
                <a:lnTo>
                  <a:pt x="0" y="1296"/>
                </a:lnTo>
                <a:lnTo>
                  <a:pt x="393" y="1296"/>
                </a:lnTo>
                <a:lnTo>
                  <a:pt x="1040" y="649"/>
                </a:lnTo>
                <a:lnTo>
                  <a:pt x="975" y="585"/>
                </a:lnTo>
                <a:moveTo>
                  <a:pt x="0" y="0"/>
                </a:moveTo>
                <a:lnTo>
                  <a:pt x="0" y="0"/>
                </a:lnTo>
                <a:lnTo>
                  <a:pt x="248" y="56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3" name="MH_Other_22"/>
          <p:cNvSpPr>
            <a:spLocks/>
          </p:cNvSpPr>
          <p:nvPr>
            <p:custDataLst>
              <p:tags r:id="rId22"/>
            </p:custDataLst>
          </p:nvPr>
        </p:nvSpPr>
        <p:spPr bwMode="auto">
          <a:xfrm>
            <a:off x="4680349" y="2995613"/>
            <a:ext cx="926306" cy="553641"/>
          </a:xfrm>
          <a:custGeom>
            <a:avLst/>
            <a:gdLst>
              <a:gd name="T0" fmla="*/ 0 w 976"/>
              <a:gd name="T1" fmla="*/ 0 h 583"/>
              <a:gd name="T2" fmla="*/ 0 w 976"/>
              <a:gd name="T3" fmla="*/ 0 h 583"/>
              <a:gd name="T4" fmla="*/ 2147483646 w 976"/>
              <a:gd name="T5" fmla="*/ 2147483646 h 583"/>
              <a:gd name="T6" fmla="*/ 2147483646 w 976"/>
              <a:gd name="T7" fmla="*/ 2147483646 h 583"/>
              <a:gd name="T8" fmla="*/ 2147483646 w 976"/>
              <a:gd name="T9" fmla="*/ 2147483646 h 583"/>
              <a:gd name="T10" fmla="*/ 0 w 976"/>
              <a:gd name="T11" fmla="*/ 0 h 5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6" h="583">
                <a:moveTo>
                  <a:pt x="0" y="0"/>
                </a:moveTo>
                <a:lnTo>
                  <a:pt x="0" y="0"/>
                </a:lnTo>
                <a:lnTo>
                  <a:pt x="583" y="583"/>
                </a:lnTo>
                <a:lnTo>
                  <a:pt x="976" y="583"/>
                </a:lnTo>
                <a:lnTo>
                  <a:pt x="583" y="583"/>
                </a:lnTo>
                <a:lnTo>
                  <a:pt x="0" y="0"/>
                </a:lnTo>
                <a:close/>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4" name="MH_Other_23"/>
          <p:cNvSpPr>
            <a:spLocks/>
          </p:cNvSpPr>
          <p:nvPr>
            <p:custDataLst>
              <p:tags r:id="rId23"/>
            </p:custDataLst>
          </p:nvPr>
        </p:nvSpPr>
        <p:spPr bwMode="auto">
          <a:xfrm>
            <a:off x="4680349" y="2995613"/>
            <a:ext cx="926306" cy="553641"/>
          </a:xfrm>
          <a:custGeom>
            <a:avLst/>
            <a:gdLst>
              <a:gd name="T0" fmla="*/ 0 w 976"/>
              <a:gd name="T1" fmla="*/ 0 h 583"/>
              <a:gd name="T2" fmla="*/ 0 w 976"/>
              <a:gd name="T3" fmla="*/ 0 h 583"/>
              <a:gd name="T4" fmla="*/ 2147483646 w 976"/>
              <a:gd name="T5" fmla="*/ 2147483646 h 583"/>
              <a:gd name="T6" fmla="*/ 2147483646 w 976"/>
              <a:gd name="T7" fmla="*/ 2147483646 h 583"/>
              <a:gd name="T8" fmla="*/ 2147483646 w 976"/>
              <a:gd name="T9" fmla="*/ 2147483646 h 583"/>
              <a:gd name="T10" fmla="*/ 0 w 976"/>
              <a:gd name="T11" fmla="*/ 0 h 58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6" h="583">
                <a:moveTo>
                  <a:pt x="0" y="0"/>
                </a:moveTo>
                <a:lnTo>
                  <a:pt x="0" y="0"/>
                </a:lnTo>
                <a:lnTo>
                  <a:pt x="583" y="583"/>
                </a:lnTo>
                <a:lnTo>
                  <a:pt x="976" y="583"/>
                </a:lnTo>
                <a:lnTo>
                  <a:pt x="583" y="58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5" name="MH_Other_24"/>
          <p:cNvSpPr>
            <a:spLocks/>
          </p:cNvSpPr>
          <p:nvPr>
            <p:custDataLst>
              <p:tags r:id="rId24"/>
            </p:custDataLst>
          </p:nvPr>
        </p:nvSpPr>
        <p:spPr bwMode="auto">
          <a:xfrm>
            <a:off x="3946922" y="3690938"/>
            <a:ext cx="1228725" cy="410766"/>
          </a:xfrm>
          <a:custGeom>
            <a:avLst/>
            <a:gdLst>
              <a:gd name="T0" fmla="*/ 2147483646 w 1294"/>
              <a:gd name="T1" fmla="*/ 0 h 433"/>
              <a:gd name="T2" fmla="*/ 2147483646 w 1294"/>
              <a:gd name="T3" fmla="*/ 2147483646 h 433"/>
              <a:gd name="T4" fmla="*/ 2147483646 w 1294"/>
              <a:gd name="T5" fmla="*/ 2147483646 h 433"/>
              <a:gd name="T6" fmla="*/ 0 w 1294"/>
              <a:gd name="T7" fmla="*/ 2147483646 h 433"/>
              <a:gd name="T8" fmla="*/ 0 w 1294"/>
              <a:gd name="T9" fmla="*/ 2147483646 h 433"/>
              <a:gd name="T10" fmla="*/ 2147483646 w 1294"/>
              <a:gd name="T11" fmla="*/ 2147483646 h 433"/>
              <a:gd name="T12" fmla="*/ 2147483646 w 1294"/>
              <a:gd name="T13" fmla="*/ 2147483646 h 433"/>
              <a:gd name="T14" fmla="*/ 2147483646 w 1294"/>
              <a:gd name="T15" fmla="*/ 2147483646 h 433"/>
              <a:gd name="T16" fmla="*/ 2147483646 w 1294"/>
              <a:gd name="T17" fmla="*/ 0 h 4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94" h="433">
                <a:moveTo>
                  <a:pt x="1255" y="0"/>
                </a:moveTo>
                <a:lnTo>
                  <a:pt x="1255" y="343"/>
                </a:lnTo>
                <a:lnTo>
                  <a:pt x="608" y="53"/>
                </a:lnTo>
                <a:lnTo>
                  <a:pt x="0" y="327"/>
                </a:lnTo>
                <a:lnTo>
                  <a:pt x="0" y="433"/>
                </a:lnTo>
                <a:lnTo>
                  <a:pt x="647" y="143"/>
                </a:lnTo>
                <a:lnTo>
                  <a:pt x="1294" y="433"/>
                </a:lnTo>
                <a:lnTo>
                  <a:pt x="1294" y="40"/>
                </a:lnTo>
                <a:lnTo>
                  <a:pt x="12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6" name="MH_Other_25"/>
          <p:cNvSpPr>
            <a:spLocks/>
          </p:cNvSpPr>
          <p:nvPr>
            <p:custDataLst>
              <p:tags r:id="rId25"/>
            </p:custDataLst>
          </p:nvPr>
        </p:nvSpPr>
        <p:spPr bwMode="auto">
          <a:xfrm>
            <a:off x="3515917" y="2958704"/>
            <a:ext cx="888206" cy="590550"/>
          </a:xfrm>
          <a:custGeom>
            <a:avLst/>
            <a:gdLst>
              <a:gd name="T0" fmla="*/ 2147483646 w 936"/>
              <a:gd name="T1" fmla="*/ 0 h 622"/>
              <a:gd name="T2" fmla="*/ 2147483646 w 936"/>
              <a:gd name="T3" fmla="*/ 2147483646 h 622"/>
              <a:gd name="T4" fmla="*/ 0 w 936"/>
              <a:gd name="T5" fmla="*/ 2147483646 h 622"/>
              <a:gd name="T6" fmla="*/ 2147483646 w 936"/>
              <a:gd name="T7" fmla="*/ 2147483646 h 622"/>
              <a:gd name="T8" fmla="*/ 2147483646 w 936"/>
              <a:gd name="T9" fmla="*/ 0 h 622"/>
              <a:gd name="T10" fmla="*/ 2147483646 w 936"/>
              <a:gd name="T11" fmla="*/ 0 h 6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36" h="622">
                <a:moveTo>
                  <a:pt x="936" y="0"/>
                </a:moveTo>
                <a:lnTo>
                  <a:pt x="315" y="622"/>
                </a:lnTo>
                <a:lnTo>
                  <a:pt x="0" y="622"/>
                </a:lnTo>
                <a:lnTo>
                  <a:pt x="315" y="622"/>
                </a:lnTo>
                <a:lnTo>
                  <a:pt x="936" y="0"/>
                </a:lnTo>
                <a:close/>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7" name="MH_Other_26"/>
          <p:cNvSpPr>
            <a:spLocks/>
          </p:cNvSpPr>
          <p:nvPr>
            <p:custDataLst>
              <p:tags r:id="rId26"/>
            </p:custDataLst>
          </p:nvPr>
        </p:nvSpPr>
        <p:spPr bwMode="auto">
          <a:xfrm>
            <a:off x="3515917" y="2958704"/>
            <a:ext cx="888206" cy="590550"/>
          </a:xfrm>
          <a:custGeom>
            <a:avLst/>
            <a:gdLst>
              <a:gd name="T0" fmla="*/ 2147483646 w 936"/>
              <a:gd name="T1" fmla="*/ 0 h 622"/>
              <a:gd name="T2" fmla="*/ 2147483646 w 936"/>
              <a:gd name="T3" fmla="*/ 2147483646 h 622"/>
              <a:gd name="T4" fmla="*/ 0 w 936"/>
              <a:gd name="T5" fmla="*/ 2147483646 h 622"/>
              <a:gd name="T6" fmla="*/ 2147483646 w 936"/>
              <a:gd name="T7" fmla="*/ 2147483646 h 622"/>
              <a:gd name="T8" fmla="*/ 2147483646 w 936"/>
              <a:gd name="T9" fmla="*/ 0 h 622"/>
              <a:gd name="T10" fmla="*/ 2147483646 w 936"/>
              <a:gd name="T11" fmla="*/ 0 h 6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36" h="622">
                <a:moveTo>
                  <a:pt x="936" y="0"/>
                </a:moveTo>
                <a:lnTo>
                  <a:pt x="315" y="622"/>
                </a:lnTo>
                <a:lnTo>
                  <a:pt x="0" y="622"/>
                </a:lnTo>
                <a:lnTo>
                  <a:pt x="315" y="622"/>
                </a:lnTo>
                <a:lnTo>
                  <a:pt x="9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8" name="MH_Other_27"/>
          <p:cNvSpPr>
            <a:spLocks noEditPoints="1"/>
          </p:cNvSpPr>
          <p:nvPr>
            <p:custDataLst>
              <p:tags r:id="rId27"/>
            </p:custDataLst>
          </p:nvPr>
        </p:nvSpPr>
        <p:spPr bwMode="auto">
          <a:xfrm>
            <a:off x="3793331" y="2564606"/>
            <a:ext cx="277416" cy="315516"/>
          </a:xfrm>
          <a:custGeom>
            <a:avLst/>
            <a:gdLst>
              <a:gd name="T0" fmla="*/ 2147483646 w 105"/>
              <a:gd name="T1" fmla="*/ 2147483646 h 119"/>
              <a:gd name="T2" fmla="*/ 2147483646 w 105"/>
              <a:gd name="T3" fmla="*/ 2147483646 h 119"/>
              <a:gd name="T4" fmla="*/ 2147483646 w 105"/>
              <a:gd name="T5" fmla="*/ 2147483646 h 119"/>
              <a:gd name="T6" fmla="*/ 2147483646 w 105"/>
              <a:gd name="T7" fmla="*/ 2147483646 h 119"/>
              <a:gd name="T8" fmla="*/ 2147483646 w 105"/>
              <a:gd name="T9" fmla="*/ 2147483646 h 119"/>
              <a:gd name="T10" fmla="*/ 2147483646 w 105"/>
              <a:gd name="T11" fmla="*/ 2147483646 h 119"/>
              <a:gd name="T12" fmla="*/ 2147483646 w 105"/>
              <a:gd name="T13" fmla="*/ 2147483646 h 119"/>
              <a:gd name="T14" fmla="*/ 2147483646 w 105"/>
              <a:gd name="T15" fmla="*/ 2147483646 h 119"/>
              <a:gd name="T16" fmla="*/ 2147483646 w 105"/>
              <a:gd name="T17" fmla="*/ 2147483646 h 119"/>
              <a:gd name="T18" fmla="*/ 2147483646 w 105"/>
              <a:gd name="T19" fmla="*/ 2147483646 h 119"/>
              <a:gd name="T20" fmla="*/ 2147483646 w 105"/>
              <a:gd name="T21" fmla="*/ 2147483646 h 119"/>
              <a:gd name="T22" fmla="*/ 2147483646 w 105"/>
              <a:gd name="T23" fmla="*/ 2147483646 h 119"/>
              <a:gd name="T24" fmla="*/ 2147483646 w 105"/>
              <a:gd name="T25" fmla="*/ 2147483646 h 119"/>
              <a:gd name="T26" fmla="*/ 2147483646 w 105"/>
              <a:gd name="T27" fmla="*/ 2147483646 h 119"/>
              <a:gd name="T28" fmla="*/ 2147483646 w 105"/>
              <a:gd name="T29" fmla="*/ 2147483646 h 119"/>
              <a:gd name="T30" fmla="*/ 2147483646 w 105"/>
              <a:gd name="T31" fmla="*/ 2147483646 h 119"/>
              <a:gd name="T32" fmla="*/ 2147483646 w 105"/>
              <a:gd name="T33" fmla="*/ 2147483646 h 119"/>
              <a:gd name="T34" fmla="*/ 2147483646 w 105"/>
              <a:gd name="T35" fmla="*/ 2147483646 h 119"/>
              <a:gd name="T36" fmla="*/ 2147483646 w 105"/>
              <a:gd name="T37" fmla="*/ 2147483646 h 119"/>
              <a:gd name="T38" fmla="*/ 2147483646 w 105"/>
              <a:gd name="T39" fmla="*/ 2147483646 h 119"/>
              <a:gd name="T40" fmla="*/ 2147483646 w 105"/>
              <a:gd name="T41" fmla="*/ 2147483646 h 119"/>
              <a:gd name="T42" fmla="*/ 2147483646 w 105"/>
              <a:gd name="T43" fmla="*/ 2147483646 h 119"/>
              <a:gd name="T44" fmla="*/ 2147483646 w 105"/>
              <a:gd name="T45" fmla="*/ 2147483646 h 119"/>
              <a:gd name="T46" fmla="*/ 2147483646 w 105"/>
              <a:gd name="T47" fmla="*/ 2147483646 h 119"/>
              <a:gd name="T48" fmla="*/ 2147483646 w 105"/>
              <a:gd name="T49" fmla="*/ 2147483646 h 119"/>
              <a:gd name="T50" fmla="*/ 2147483646 w 105"/>
              <a:gd name="T51" fmla="*/ 2147483646 h 119"/>
              <a:gd name="T52" fmla="*/ 2147483646 w 105"/>
              <a:gd name="T53" fmla="*/ 2147483646 h 119"/>
              <a:gd name="T54" fmla="*/ 2147483646 w 105"/>
              <a:gd name="T55" fmla="*/ 2147483646 h 119"/>
              <a:gd name="T56" fmla="*/ 2147483646 w 105"/>
              <a:gd name="T57" fmla="*/ 2147483646 h 119"/>
              <a:gd name="T58" fmla="*/ 2147483646 w 105"/>
              <a:gd name="T59" fmla="*/ 2147483646 h 119"/>
              <a:gd name="T60" fmla="*/ 2147483646 w 105"/>
              <a:gd name="T61" fmla="*/ 2147483646 h 119"/>
              <a:gd name="T62" fmla="*/ 2147483646 w 105"/>
              <a:gd name="T63" fmla="*/ 2147483646 h 119"/>
              <a:gd name="T64" fmla="*/ 2147483646 w 105"/>
              <a:gd name="T65" fmla="*/ 2147483646 h 119"/>
              <a:gd name="T66" fmla="*/ 2147483646 w 105"/>
              <a:gd name="T67" fmla="*/ 2147483646 h 119"/>
              <a:gd name="T68" fmla="*/ 2147483646 w 105"/>
              <a:gd name="T69" fmla="*/ 2147483646 h 119"/>
              <a:gd name="T70" fmla="*/ 2147483646 w 105"/>
              <a:gd name="T71" fmla="*/ 2147483646 h 119"/>
              <a:gd name="T72" fmla="*/ 2147483646 w 105"/>
              <a:gd name="T73" fmla="*/ 2147483646 h 119"/>
              <a:gd name="T74" fmla="*/ 2147483646 w 105"/>
              <a:gd name="T75" fmla="*/ 2147483646 h 119"/>
              <a:gd name="T76" fmla="*/ 2147483646 w 105"/>
              <a:gd name="T77" fmla="*/ 2147483646 h 119"/>
              <a:gd name="T78" fmla="*/ 2147483646 w 105"/>
              <a:gd name="T79" fmla="*/ 2147483646 h 119"/>
              <a:gd name="T80" fmla="*/ 2147483646 w 105"/>
              <a:gd name="T81" fmla="*/ 2147483646 h 119"/>
              <a:gd name="T82" fmla="*/ 2147483646 w 105"/>
              <a:gd name="T83" fmla="*/ 2147483646 h 119"/>
              <a:gd name="T84" fmla="*/ 2147483646 w 105"/>
              <a:gd name="T85" fmla="*/ 2147483646 h 119"/>
              <a:gd name="T86" fmla="*/ 2147483646 w 105"/>
              <a:gd name="T87" fmla="*/ 2147483646 h 119"/>
              <a:gd name="T88" fmla="*/ 2147483646 w 105"/>
              <a:gd name="T89" fmla="*/ 2147483646 h 119"/>
              <a:gd name="T90" fmla="*/ 2147483646 w 105"/>
              <a:gd name="T91" fmla="*/ 2147483646 h 119"/>
              <a:gd name="T92" fmla="*/ 2147483646 w 105"/>
              <a:gd name="T93" fmla="*/ 0 h 119"/>
              <a:gd name="T94" fmla="*/ 2147483646 w 105"/>
              <a:gd name="T95" fmla="*/ 0 h 119"/>
              <a:gd name="T96" fmla="*/ 2147483646 w 105"/>
              <a:gd name="T97" fmla="*/ 2147483646 h 119"/>
              <a:gd name="T98" fmla="*/ 2147483646 w 105"/>
              <a:gd name="T99" fmla="*/ 2147483646 h 119"/>
              <a:gd name="T100" fmla="*/ 2147483646 w 105"/>
              <a:gd name="T101" fmla="*/ 2147483646 h 119"/>
              <a:gd name="T102" fmla="*/ 0 w 105"/>
              <a:gd name="T103" fmla="*/ 2147483646 h 119"/>
              <a:gd name="T104" fmla="*/ 2147483646 w 105"/>
              <a:gd name="T105" fmla="*/ 2147483646 h 119"/>
              <a:gd name="T106" fmla="*/ 2147483646 w 105"/>
              <a:gd name="T107" fmla="*/ 2147483646 h 119"/>
              <a:gd name="T108" fmla="*/ 2147483646 w 105"/>
              <a:gd name="T109" fmla="*/ 2147483646 h 119"/>
              <a:gd name="T110" fmla="*/ 2147483646 w 105"/>
              <a:gd name="T111" fmla="*/ 2147483646 h 119"/>
              <a:gd name="T112" fmla="*/ 2147483646 w 105"/>
              <a:gd name="T113" fmla="*/ 2147483646 h 119"/>
              <a:gd name="T114" fmla="*/ 2147483646 w 105"/>
              <a:gd name="T115" fmla="*/ 0 h 11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05" h="119">
                <a:moveTo>
                  <a:pt x="54" y="33"/>
                </a:moveTo>
                <a:cubicBezTo>
                  <a:pt x="51" y="33"/>
                  <a:pt x="51" y="33"/>
                  <a:pt x="51" y="33"/>
                </a:cubicBezTo>
                <a:cubicBezTo>
                  <a:pt x="51" y="66"/>
                  <a:pt x="51" y="66"/>
                  <a:pt x="51" y="66"/>
                </a:cubicBezTo>
                <a:cubicBezTo>
                  <a:pt x="49" y="69"/>
                  <a:pt x="49" y="69"/>
                  <a:pt x="49" y="69"/>
                </a:cubicBezTo>
                <a:cubicBezTo>
                  <a:pt x="50" y="71"/>
                  <a:pt x="50" y="71"/>
                  <a:pt x="50" y="71"/>
                </a:cubicBezTo>
                <a:cubicBezTo>
                  <a:pt x="51" y="70"/>
                  <a:pt x="51" y="70"/>
                  <a:pt x="51" y="70"/>
                </a:cubicBezTo>
                <a:cubicBezTo>
                  <a:pt x="51" y="73"/>
                  <a:pt x="51" y="73"/>
                  <a:pt x="51" y="73"/>
                </a:cubicBezTo>
                <a:cubicBezTo>
                  <a:pt x="54" y="73"/>
                  <a:pt x="54" y="73"/>
                  <a:pt x="54" y="73"/>
                </a:cubicBezTo>
                <a:cubicBezTo>
                  <a:pt x="54" y="67"/>
                  <a:pt x="54" y="67"/>
                  <a:pt x="54" y="67"/>
                </a:cubicBezTo>
                <a:cubicBezTo>
                  <a:pt x="72" y="49"/>
                  <a:pt x="72" y="49"/>
                  <a:pt x="72" y="49"/>
                </a:cubicBezTo>
                <a:cubicBezTo>
                  <a:pt x="71" y="47"/>
                  <a:pt x="71" y="47"/>
                  <a:pt x="71" y="47"/>
                </a:cubicBezTo>
                <a:cubicBezTo>
                  <a:pt x="54" y="64"/>
                  <a:pt x="54" y="64"/>
                  <a:pt x="54" y="64"/>
                </a:cubicBezTo>
                <a:cubicBezTo>
                  <a:pt x="54" y="33"/>
                  <a:pt x="54" y="33"/>
                  <a:pt x="54" y="33"/>
                </a:cubicBezTo>
                <a:moveTo>
                  <a:pt x="51" y="31"/>
                </a:moveTo>
                <a:cubicBezTo>
                  <a:pt x="54" y="31"/>
                  <a:pt x="54" y="31"/>
                  <a:pt x="54" y="31"/>
                </a:cubicBezTo>
                <a:cubicBezTo>
                  <a:pt x="54" y="21"/>
                  <a:pt x="54" y="21"/>
                  <a:pt x="54" y="21"/>
                </a:cubicBezTo>
                <a:cubicBezTo>
                  <a:pt x="66" y="21"/>
                  <a:pt x="76" y="26"/>
                  <a:pt x="84" y="34"/>
                </a:cubicBezTo>
                <a:cubicBezTo>
                  <a:pt x="77" y="40"/>
                  <a:pt x="77" y="40"/>
                  <a:pt x="77" y="40"/>
                </a:cubicBezTo>
                <a:cubicBezTo>
                  <a:pt x="79" y="42"/>
                  <a:pt x="79" y="42"/>
                  <a:pt x="79" y="42"/>
                </a:cubicBezTo>
                <a:cubicBezTo>
                  <a:pt x="86" y="35"/>
                  <a:pt x="86" y="35"/>
                  <a:pt x="86" y="35"/>
                </a:cubicBezTo>
                <a:cubicBezTo>
                  <a:pt x="93" y="43"/>
                  <a:pt x="98" y="54"/>
                  <a:pt x="98" y="65"/>
                </a:cubicBezTo>
                <a:cubicBezTo>
                  <a:pt x="89" y="65"/>
                  <a:pt x="89" y="65"/>
                  <a:pt x="89" y="65"/>
                </a:cubicBezTo>
                <a:cubicBezTo>
                  <a:pt x="89" y="68"/>
                  <a:pt x="89" y="68"/>
                  <a:pt x="89" y="68"/>
                </a:cubicBezTo>
                <a:cubicBezTo>
                  <a:pt x="98" y="68"/>
                  <a:pt x="98" y="68"/>
                  <a:pt x="98" y="68"/>
                </a:cubicBezTo>
                <a:cubicBezTo>
                  <a:pt x="98" y="79"/>
                  <a:pt x="93" y="90"/>
                  <a:pt x="86" y="98"/>
                </a:cubicBezTo>
                <a:cubicBezTo>
                  <a:pt x="79" y="91"/>
                  <a:pt x="79" y="91"/>
                  <a:pt x="79" y="91"/>
                </a:cubicBezTo>
                <a:cubicBezTo>
                  <a:pt x="77" y="93"/>
                  <a:pt x="77" y="93"/>
                  <a:pt x="77" y="93"/>
                </a:cubicBezTo>
                <a:cubicBezTo>
                  <a:pt x="84" y="100"/>
                  <a:pt x="84" y="100"/>
                  <a:pt x="84" y="100"/>
                </a:cubicBezTo>
                <a:cubicBezTo>
                  <a:pt x="76" y="107"/>
                  <a:pt x="66" y="112"/>
                  <a:pt x="54" y="112"/>
                </a:cubicBezTo>
                <a:cubicBezTo>
                  <a:pt x="54" y="103"/>
                  <a:pt x="54" y="103"/>
                  <a:pt x="54" y="103"/>
                </a:cubicBezTo>
                <a:cubicBezTo>
                  <a:pt x="51" y="103"/>
                  <a:pt x="51" y="103"/>
                  <a:pt x="51" y="103"/>
                </a:cubicBezTo>
                <a:cubicBezTo>
                  <a:pt x="51" y="112"/>
                  <a:pt x="51" y="112"/>
                  <a:pt x="51" y="112"/>
                </a:cubicBezTo>
                <a:cubicBezTo>
                  <a:pt x="40" y="112"/>
                  <a:pt x="29" y="107"/>
                  <a:pt x="21" y="100"/>
                </a:cubicBezTo>
                <a:cubicBezTo>
                  <a:pt x="28" y="93"/>
                  <a:pt x="28" y="93"/>
                  <a:pt x="28" y="93"/>
                </a:cubicBezTo>
                <a:cubicBezTo>
                  <a:pt x="26" y="91"/>
                  <a:pt x="26" y="91"/>
                  <a:pt x="26" y="91"/>
                </a:cubicBezTo>
                <a:cubicBezTo>
                  <a:pt x="20" y="98"/>
                  <a:pt x="20" y="98"/>
                  <a:pt x="20" y="98"/>
                </a:cubicBezTo>
                <a:cubicBezTo>
                  <a:pt x="12" y="90"/>
                  <a:pt x="8" y="79"/>
                  <a:pt x="7" y="68"/>
                </a:cubicBezTo>
                <a:cubicBezTo>
                  <a:pt x="17" y="68"/>
                  <a:pt x="17" y="68"/>
                  <a:pt x="17" y="68"/>
                </a:cubicBezTo>
                <a:cubicBezTo>
                  <a:pt x="17" y="65"/>
                  <a:pt x="17" y="65"/>
                  <a:pt x="17" y="65"/>
                </a:cubicBezTo>
                <a:cubicBezTo>
                  <a:pt x="7" y="65"/>
                  <a:pt x="7" y="65"/>
                  <a:pt x="7" y="65"/>
                </a:cubicBezTo>
                <a:cubicBezTo>
                  <a:pt x="8" y="54"/>
                  <a:pt x="12" y="43"/>
                  <a:pt x="20" y="35"/>
                </a:cubicBezTo>
                <a:cubicBezTo>
                  <a:pt x="26" y="42"/>
                  <a:pt x="26" y="42"/>
                  <a:pt x="26" y="42"/>
                </a:cubicBezTo>
                <a:cubicBezTo>
                  <a:pt x="28" y="40"/>
                  <a:pt x="28" y="40"/>
                  <a:pt x="28" y="40"/>
                </a:cubicBezTo>
                <a:cubicBezTo>
                  <a:pt x="21" y="34"/>
                  <a:pt x="21" y="34"/>
                  <a:pt x="21" y="34"/>
                </a:cubicBezTo>
                <a:cubicBezTo>
                  <a:pt x="29" y="26"/>
                  <a:pt x="40" y="21"/>
                  <a:pt x="51" y="21"/>
                </a:cubicBezTo>
                <a:cubicBezTo>
                  <a:pt x="51" y="31"/>
                  <a:pt x="51" y="31"/>
                  <a:pt x="51" y="31"/>
                </a:cubicBezTo>
                <a:moveTo>
                  <a:pt x="65" y="0"/>
                </a:moveTo>
                <a:cubicBezTo>
                  <a:pt x="40" y="0"/>
                  <a:pt x="40" y="0"/>
                  <a:pt x="40" y="0"/>
                </a:cubicBezTo>
                <a:cubicBezTo>
                  <a:pt x="40" y="10"/>
                  <a:pt x="40" y="10"/>
                  <a:pt x="40" y="10"/>
                </a:cubicBezTo>
                <a:cubicBezTo>
                  <a:pt x="50" y="10"/>
                  <a:pt x="50" y="10"/>
                  <a:pt x="50" y="10"/>
                </a:cubicBezTo>
                <a:cubicBezTo>
                  <a:pt x="50" y="14"/>
                  <a:pt x="50" y="14"/>
                  <a:pt x="50" y="14"/>
                </a:cubicBezTo>
                <a:cubicBezTo>
                  <a:pt x="22" y="16"/>
                  <a:pt x="0" y="39"/>
                  <a:pt x="0" y="67"/>
                </a:cubicBezTo>
                <a:cubicBezTo>
                  <a:pt x="0" y="96"/>
                  <a:pt x="24" y="119"/>
                  <a:pt x="53" y="119"/>
                </a:cubicBezTo>
                <a:cubicBezTo>
                  <a:pt x="82" y="119"/>
                  <a:pt x="105" y="96"/>
                  <a:pt x="105" y="67"/>
                </a:cubicBezTo>
                <a:cubicBezTo>
                  <a:pt x="105" y="39"/>
                  <a:pt x="83" y="16"/>
                  <a:pt x="56" y="14"/>
                </a:cubicBezTo>
                <a:cubicBezTo>
                  <a:pt x="56" y="10"/>
                  <a:pt x="56" y="10"/>
                  <a:pt x="56" y="10"/>
                </a:cubicBezTo>
                <a:cubicBezTo>
                  <a:pt x="65" y="10"/>
                  <a:pt x="65" y="10"/>
                  <a:pt x="65" y="10"/>
                </a:cubicBezTo>
                <a:cubicBezTo>
                  <a:pt x="65" y="0"/>
                  <a:pt x="65" y="0"/>
                  <a:pt x="6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29" name="MH_Other_28"/>
          <p:cNvSpPr>
            <a:spLocks noEditPoints="1"/>
          </p:cNvSpPr>
          <p:nvPr>
            <p:custDataLst>
              <p:tags r:id="rId28"/>
            </p:custDataLst>
          </p:nvPr>
        </p:nvSpPr>
        <p:spPr bwMode="auto">
          <a:xfrm>
            <a:off x="4118372" y="2132410"/>
            <a:ext cx="328613" cy="298847"/>
          </a:xfrm>
          <a:custGeom>
            <a:avLst/>
            <a:gdLst>
              <a:gd name="T0" fmla="*/ 2147483646 w 124"/>
              <a:gd name="T1" fmla="*/ 2147483646 h 113"/>
              <a:gd name="T2" fmla="*/ 0 w 124"/>
              <a:gd name="T3" fmla="*/ 2147483646 h 113"/>
              <a:gd name="T4" fmla="*/ 2147483646 w 124"/>
              <a:gd name="T5" fmla="*/ 2147483646 h 113"/>
              <a:gd name="T6" fmla="*/ 2147483646 w 124"/>
              <a:gd name="T7" fmla="*/ 2147483646 h 113"/>
              <a:gd name="T8" fmla="*/ 2147483646 w 124"/>
              <a:gd name="T9" fmla="*/ 2147483646 h 113"/>
              <a:gd name="T10" fmla="*/ 2147483646 w 124"/>
              <a:gd name="T11" fmla="*/ 2147483646 h 113"/>
              <a:gd name="T12" fmla="*/ 2147483646 w 124"/>
              <a:gd name="T13" fmla="*/ 2147483646 h 113"/>
              <a:gd name="T14" fmla="*/ 2147483646 w 124"/>
              <a:gd name="T15" fmla="*/ 2147483646 h 113"/>
              <a:gd name="T16" fmla="*/ 2147483646 w 124"/>
              <a:gd name="T17" fmla="*/ 2147483646 h 113"/>
              <a:gd name="T18" fmla="*/ 2147483646 w 124"/>
              <a:gd name="T19" fmla="*/ 2147483646 h 113"/>
              <a:gd name="T20" fmla="*/ 2147483646 w 124"/>
              <a:gd name="T21" fmla="*/ 2147483646 h 113"/>
              <a:gd name="T22" fmla="*/ 2147483646 w 124"/>
              <a:gd name="T23" fmla="*/ 2147483646 h 113"/>
              <a:gd name="T24" fmla="*/ 2147483646 w 124"/>
              <a:gd name="T25" fmla="*/ 0 h 113"/>
              <a:gd name="T26" fmla="*/ 2147483646 w 124"/>
              <a:gd name="T27" fmla="*/ 2147483646 h 113"/>
              <a:gd name="T28" fmla="*/ 2147483646 w 124"/>
              <a:gd name="T29" fmla="*/ 2147483646 h 113"/>
              <a:gd name="T30" fmla="*/ 2147483646 w 124"/>
              <a:gd name="T31" fmla="*/ 2147483646 h 113"/>
              <a:gd name="T32" fmla="*/ 2147483646 w 124"/>
              <a:gd name="T33" fmla="*/ 2147483646 h 113"/>
              <a:gd name="T34" fmla="*/ 2147483646 w 124"/>
              <a:gd name="T35" fmla="*/ 2147483646 h 113"/>
              <a:gd name="T36" fmla="*/ 2147483646 w 124"/>
              <a:gd name="T37" fmla="*/ 2147483646 h 113"/>
              <a:gd name="T38" fmla="*/ 2147483646 w 124"/>
              <a:gd name="T39" fmla="*/ 0 h 11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24" h="113">
                <a:moveTo>
                  <a:pt x="23" y="38"/>
                </a:moveTo>
                <a:cubicBezTo>
                  <a:pt x="9" y="43"/>
                  <a:pt x="0" y="54"/>
                  <a:pt x="0" y="66"/>
                </a:cubicBezTo>
                <a:cubicBezTo>
                  <a:pt x="0" y="83"/>
                  <a:pt x="21" y="98"/>
                  <a:pt x="47" y="98"/>
                </a:cubicBezTo>
                <a:cubicBezTo>
                  <a:pt x="52" y="98"/>
                  <a:pt x="57" y="97"/>
                  <a:pt x="61" y="96"/>
                </a:cubicBezTo>
                <a:cubicBezTo>
                  <a:pt x="78" y="113"/>
                  <a:pt x="78" y="113"/>
                  <a:pt x="78" y="113"/>
                </a:cubicBezTo>
                <a:cubicBezTo>
                  <a:pt x="74" y="92"/>
                  <a:pt x="74" y="92"/>
                  <a:pt x="74" y="92"/>
                </a:cubicBezTo>
                <a:cubicBezTo>
                  <a:pt x="84" y="87"/>
                  <a:pt x="91" y="80"/>
                  <a:pt x="93" y="71"/>
                </a:cubicBezTo>
                <a:cubicBezTo>
                  <a:pt x="87" y="73"/>
                  <a:pt x="81" y="74"/>
                  <a:pt x="74" y="74"/>
                </a:cubicBezTo>
                <a:cubicBezTo>
                  <a:pt x="70" y="74"/>
                  <a:pt x="65" y="74"/>
                  <a:pt x="61" y="73"/>
                </a:cubicBezTo>
                <a:cubicBezTo>
                  <a:pt x="59" y="74"/>
                  <a:pt x="43" y="85"/>
                  <a:pt x="43" y="85"/>
                </a:cubicBezTo>
                <a:cubicBezTo>
                  <a:pt x="43" y="85"/>
                  <a:pt x="43" y="70"/>
                  <a:pt x="43" y="66"/>
                </a:cubicBezTo>
                <a:cubicBezTo>
                  <a:pt x="31" y="60"/>
                  <a:pt x="23" y="49"/>
                  <a:pt x="23" y="38"/>
                </a:cubicBezTo>
                <a:moveTo>
                  <a:pt x="77" y="0"/>
                </a:moveTo>
                <a:cubicBezTo>
                  <a:pt x="51" y="0"/>
                  <a:pt x="30" y="15"/>
                  <a:pt x="30" y="33"/>
                </a:cubicBezTo>
                <a:cubicBezTo>
                  <a:pt x="30" y="44"/>
                  <a:pt x="38" y="53"/>
                  <a:pt x="50" y="59"/>
                </a:cubicBezTo>
                <a:cubicBezTo>
                  <a:pt x="50" y="72"/>
                  <a:pt x="50" y="72"/>
                  <a:pt x="50" y="72"/>
                </a:cubicBezTo>
                <a:cubicBezTo>
                  <a:pt x="63" y="64"/>
                  <a:pt x="63" y="64"/>
                  <a:pt x="63" y="64"/>
                </a:cubicBezTo>
                <a:cubicBezTo>
                  <a:pt x="67" y="65"/>
                  <a:pt x="72" y="65"/>
                  <a:pt x="77" y="65"/>
                </a:cubicBezTo>
                <a:cubicBezTo>
                  <a:pt x="103" y="65"/>
                  <a:pt x="124" y="51"/>
                  <a:pt x="124" y="33"/>
                </a:cubicBezTo>
                <a:cubicBezTo>
                  <a:pt x="124" y="15"/>
                  <a:pt x="103" y="0"/>
                  <a:pt x="7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30" name="MH_Other_29"/>
          <p:cNvSpPr>
            <a:spLocks noEditPoints="1"/>
          </p:cNvSpPr>
          <p:nvPr>
            <p:custDataLst>
              <p:tags r:id="rId29"/>
            </p:custDataLst>
          </p:nvPr>
        </p:nvSpPr>
        <p:spPr bwMode="auto">
          <a:xfrm>
            <a:off x="5005389" y="2521744"/>
            <a:ext cx="359569" cy="296466"/>
          </a:xfrm>
          <a:custGeom>
            <a:avLst/>
            <a:gdLst>
              <a:gd name="T0" fmla="*/ 2147483646 w 136"/>
              <a:gd name="T1" fmla="*/ 2147483646 h 112"/>
              <a:gd name="T2" fmla="*/ 2147483646 w 136"/>
              <a:gd name="T3" fmla="*/ 2147483646 h 112"/>
              <a:gd name="T4" fmla="*/ 2147483646 w 136"/>
              <a:gd name="T5" fmla="*/ 2147483646 h 112"/>
              <a:gd name="T6" fmla="*/ 2147483646 w 136"/>
              <a:gd name="T7" fmla="*/ 2147483646 h 112"/>
              <a:gd name="T8" fmla="*/ 2147483646 w 136"/>
              <a:gd name="T9" fmla="*/ 2147483646 h 112"/>
              <a:gd name="T10" fmla="*/ 2147483646 w 136"/>
              <a:gd name="T11" fmla="*/ 2147483646 h 112"/>
              <a:gd name="T12" fmla="*/ 0 w 136"/>
              <a:gd name="T13" fmla="*/ 2147483646 h 112"/>
              <a:gd name="T14" fmla="*/ 2147483646 w 136"/>
              <a:gd name="T15" fmla="*/ 2147483646 h 112"/>
              <a:gd name="T16" fmla="*/ 2147483646 w 136"/>
              <a:gd name="T17" fmla="*/ 2147483646 h 112"/>
              <a:gd name="T18" fmla="*/ 2147483646 w 136"/>
              <a:gd name="T19" fmla="*/ 2147483646 h 112"/>
              <a:gd name="T20" fmla="*/ 2147483646 w 136"/>
              <a:gd name="T21" fmla="*/ 2147483646 h 112"/>
              <a:gd name="T22" fmla="*/ 2147483646 w 136"/>
              <a:gd name="T23" fmla="*/ 2147483646 h 112"/>
              <a:gd name="T24" fmla="*/ 2147483646 w 136"/>
              <a:gd name="T25" fmla="*/ 2147483646 h 112"/>
              <a:gd name="T26" fmla="*/ 2147483646 w 136"/>
              <a:gd name="T27" fmla="*/ 2147483646 h 112"/>
              <a:gd name="T28" fmla="*/ 2147483646 w 136"/>
              <a:gd name="T29" fmla="*/ 2147483646 h 112"/>
              <a:gd name="T30" fmla="*/ 2147483646 w 136"/>
              <a:gd name="T31" fmla="*/ 2147483646 h 112"/>
              <a:gd name="T32" fmla="*/ 2147483646 w 136"/>
              <a:gd name="T33" fmla="*/ 2147483646 h 112"/>
              <a:gd name="T34" fmla="*/ 2147483646 w 136"/>
              <a:gd name="T35" fmla="*/ 2147483646 h 112"/>
              <a:gd name="T36" fmla="*/ 2147483646 w 136"/>
              <a:gd name="T37" fmla="*/ 2147483646 h 112"/>
              <a:gd name="T38" fmla="*/ 2147483646 w 136"/>
              <a:gd name="T39" fmla="*/ 2147483646 h 112"/>
              <a:gd name="T40" fmla="*/ 2147483646 w 136"/>
              <a:gd name="T41" fmla="*/ 2147483646 h 112"/>
              <a:gd name="T42" fmla="*/ 2147483646 w 136"/>
              <a:gd name="T43" fmla="*/ 0 h 112"/>
              <a:gd name="T44" fmla="*/ 2147483646 w 136"/>
              <a:gd name="T45" fmla="*/ 2147483646 h 112"/>
              <a:gd name="T46" fmla="*/ 2147483646 w 136"/>
              <a:gd name="T47" fmla="*/ 2147483646 h 112"/>
              <a:gd name="T48" fmla="*/ 2147483646 w 136"/>
              <a:gd name="T49" fmla="*/ 2147483646 h 112"/>
              <a:gd name="T50" fmla="*/ 2147483646 w 136"/>
              <a:gd name="T51" fmla="*/ 2147483646 h 112"/>
              <a:gd name="T52" fmla="*/ 2147483646 w 136"/>
              <a:gd name="T53" fmla="*/ 2147483646 h 112"/>
              <a:gd name="T54" fmla="*/ 2147483646 w 136"/>
              <a:gd name="T55" fmla="*/ 2147483646 h 112"/>
              <a:gd name="T56" fmla="*/ 2147483646 w 136"/>
              <a:gd name="T57" fmla="*/ 2147483646 h 112"/>
              <a:gd name="T58" fmla="*/ 2147483646 w 136"/>
              <a:gd name="T59" fmla="*/ 2147483646 h 112"/>
              <a:gd name="T60" fmla="*/ 2147483646 w 136"/>
              <a:gd name="T61" fmla="*/ 2147483646 h 112"/>
              <a:gd name="T62" fmla="*/ 2147483646 w 136"/>
              <a:gd name="T63" fmla="*/ 2147483646 h 112"/>
              <a:gd name="T64" fmla="*/ 2147483646 w 136"/>
              <a:gd name="T65" fmla="*/ 2147483646 h 112"/>
              <a:gd name="T66" fmla="*/ 2147483646 w 136"/>
              <a:gd name="T67" fmla="*/ 2147483646 h 112"/>
              <a:gd name="T68" fmla="*/ 2147483646 w 136"/>
              <a:gd name="T69" fmla="*/ 2147483646 h 112"/>
              <a:gd name="T70" fmla="*/ 2147483646 w 136"/>
              <a:gd name="T71" fmla="*/ 2147483646 h 112"/>
              <a:gd name="T72" fmla="*/ 2147483646 w 136"/>
              <a:gd name="T73" fmla="*/ 2147483646 h 112"/>
              <a:gd name="T74" fmla="*/ 2147483646 w 136"/>
              <a:gd name="T75" fmla="*/ 0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 h="112">
                <a:moveTo>
                  <a:pt x="49" y="94"/>
                </a:moveTo>
                <a:cubicBezTo>
                  <a:pt x="32" y="94"/>
                  <a:pt x="18" y="80"/>
                  <a:pt x="18" y="63"/>
                </a:cubicBezTo>
                <a:cubicBezTo>
                  <a:pt x="18" y="46"/>
                  <a:pt x="32" y="32"/>
                  <a:pt x="49" y="32"/>
                </a:cubicBezTo>
                <a:cubicBezTo>
                  <a:pt x="66" y="32"/>
                  <a:pt x="80" y="46"/>
                  <a:pt x="80" y="63"/>
                </a:cubicBezTo>
                <a:cubicBezTo>
                  <a:pt x="80" y="80"/>
                  <a:pt x="66" y="94"/>
                  <a:pt x="49" y="94"/>
                </a:cubicBezTo>
                <a:moveTo>
                  <a:pt x="56" y="14"/>
                </a:moveTo>
                <a:cubicBezTo>
                  <a:pt x="41" y="14"/>
                  <a:pt x="41" y="14"/>
                  <a:pt x="41" y="14"/>
                </a:cubicBezTo>
                <a:cubicBezTo>
                  <a:pt x="41" y="23"/>
                  <a:pt x="41" y="23"/>
                  <a:pt x="41" y="23"/>
                </a:cubicBezTo>
                <a:cubicBezTo>
                  <a:pt x="36" y="24"/>
                  <a:pt x="30" y="26"/>
                  <a:pt x="26" y="29"/>
                </a:cubicBezTo>
                <a:cubicBezTo>
                  <a:pt x="19" y="23"/>
                  <a:pt x="19" y="23"/>
                  <a:pt x="19" y="23"/>
                </a:cubicBezTo>
                <a:cubicBezTo>
                  <a:pt x="9" y="33"/>
                  <a:pt x="9" y="33"/>
                  <a:pt x="9" y="33"/>
                </a:cubicBezTo>
                <a:cubicBezTo>
                  <a:pt x="15" y="40"/>
                  <a:pt x="15" y="40"/>
                  <a:pt x="15" y="40"/>
                </a:cubicBezTo>
                <a:cubicBezTo>
                  <a:pt x="12" y="44"/>
                  <a:pt x="10" y="50"/>
                  <a:pt x="9" y="55"/>
                </a:cubicBezTo>
                <a:cubicBezTo>
                  <a:pt x="0" y="55"/>
                  <a:pt x="0" y="55"/>
                  <a:pt x="0" y="55"/>
                </a:cubicBezTo>
                <a:cubicBezTo>
                  <a:pt x="0" y="70"/>
                  <a:pt x="0" y="70"/>
                  <a:pt x="0" y="70"/>
                </a:cubicBezTo>
                <a:cubicBezTo>
                  <a:pt x="9" y="70"/>
                  <a:pt x="9" y="70"/>
                  <a:pt x="9" y="70"/>
                </a:cubicBezTo>
                <a:cubicBezTo>
                  <a:pt x="10" y="76"/>
                  <a:pt x="12" y="81"/>
                  <a:pt x="15" y="86"/>
                </a:cubicBezTo>
                <a:cubicBezTo>
                  <a:pt x="9" y="92"/>
                  <a:pt x="9" y="92"/>
                  <a:pt x="9" y="92"/>
                </a:cubicBezTo>
                <a:cubicBezTo>
                  <a:pt x="19" y="103"/>
                  <a:pt x="19" y="103"/>
                  <a:pt x="19" y="103"/>
                </a:cubicBezTo>
                <a:cubicBezTo>
                  <a:pt x="26" y="97"/>
                  <a:pt x="26" y="97"/>
                  <a:pt x="26" y="97"/>
                </a:cubicBezTo>
                <a:cubicBezTo>
                  <a:pt x="30" y="100"/>
                  <a:pt x="36" y="102"/>
                  <a:pt x="41" y="103"/>
                </a:cubicBezTo>
                <a:cubicBezTo>
                  <a:pt x="41" y="112"/>
                  <a:pt x="41" y="112"/>
                  <a:pt x="41" y="112"/>
                </a:cubicBezTo>
                <a:cubicBezTo>
                  <a:pt x="56" y="112"/>
                  <a:pt x="56" y="112"/>
                  <a:pt x="56" y="112"/>
                </a:cubicBezTo>
                <a:cubicBezTo>
                  <a:pt x="56" y="103"/>
                  <a:pt x="56" y="103"/>
                  <a:pt x="56" y="103"/>
                </a:cubicBezTo>
                <a:cubicBezTo>
                  <a:pt x="62" y="102"/>
                  <a:pt x="67" y="100"/>
                  <a:pt x="72" y="97"/>
                </a:cubicBezTo>
                <a:cubicBezTo>
                  <a:pt x="78" y="103"/>
                  <a:pt x="78" y="103"/>
                  <a:pt x="78" y="103"/>
                </a:cubicBezTo>
                <a:cubicBezTo>
                  <a:pt x="89" y="92"/>
                  <a:pt x="89" y="92"/>
                  <a:pt x="89" y="92"/>
                </a:cubicBezTo>
                <a:cubicBezTo>
                  <a:pt x="83" y="86"/>
                  <a:pt x="83" y="86"/>
                  <a:pt x="83" y="86"/>
                </a:cubicBezTo>
                <a:cubicBezTo>
                  <a:pt x="86" y="81"/>
                  <a:pt x="88" y="76"/>
                  <a:pt x="89" y="70"/>
                </a:cubicBezTo>
                <a:cubicBezTo>
                  <a:pt x="98" y="70"/>
                  <a:pt x="98" y="70"/>
                  <a:pt x="98" y="70"/>
                </a:cubicBezTo>
                <a:cubicBezTo>
                  <a:pt x="98" y="55"/>
                  <a:pt x="98" y="55"/>
                  <a:pt x="98" y="55"/>
                </a:cubicBezTo>
                <a:cubicBezTo>
                  <a:pt x="89" y="55"/>
                  <a:pt x="89" y="55"/>
                  <a:pt x="89" y="55"/>
                </a:cubicBezTo>
                <a:cubicBezTo>
                  <a:pt x="88" y="50"/>
                  <a:pt x="86" y="44"/>
                  <a:pt x="83" y="40"/>
                </a:cubicBezTo>
                <a:cubicBezTo>
                  <a:pt x="89" y="33"/>
                  <a:pt x="89" y="33"/>
                  <a:pt x="89" y="33"/>
                </a:cubicBezTo>
                <a:cubicBezTo>
                  <a:pt x="78" y="23"/>
                  <a:pt x="78" y="23"/>
                  <a:pt x="78" y="23"/>
                </a:cubicBezTo>
                <a:cubicBezTo>
                  <a:pt x="72" y="29"/>
                  <a:pt x="72" y="29"/>
                  <a:pt x="72" y="29"/>
                </a:cubicBezTo>
                <a:cubicBezTo>
                  <a:pt x="67" y="26"/>
                  <a:pt x="62" y="24"/>
                  <a:pt x="56" y="23"/>
                </a:cubicBezTo>
                <a:cubicBezTo>
                  <a:pt x="56" y="14"/>
                  <a:pt x="56" y="14"/>
                  <a:pt x="56" y="14"/>
                </a:cubicBezTo>
                <a:moveTo>
                  <a:pt x="112" y="35"/>
                </a:moveTo>
                <a:cubicBezTo>
                  <a:pt x="105" y="35"/>
                  <a:pt x="100" y="30"/>
                  <a:pt x="100" y="23"/>
                </a:cubicBezTo>
                <a:cubicBezTo>
                  <a:pt x="100" y="16"/>
                  <a:pt x="105" y="11"/>
                  <a:pt x="112" y="11"/>
                </a:cubicBezTo>
                <a:cubicBezTo>
                  <a:pt x="119" y="11"/>
                  <a:pt x="124" y="16"/>
                  <a:pt x="124" y="23"/>
                </a:cubicBezTo>
                <a:cubicBezTo>
                  <a:pt x="124" y="30"/>
                  <a:pt x="119" y="35"/>
                  <a:pt x="112" y="35"/>
                </a:cubicBezTo>
                <a:moveTo>
                  <a:pt x="116" y="0"/>
                </a:moveTo>
                <a:cubicBezTo>
                  <a:pt x="108" y="0"/>
                  <a:pt x="108" y="0"/>
                  <a:pt x="108" y="0"/>
                </a:cubicBezTo>
                <a:cubicBezTo>
                  <a:pt x="108" y="4"/>
                  <a:pt x="108" y="4"/>
                  <a:pt x="108" y="4"/>
                </a:cubicBezTo>
                <a:cubicBezTo>
                  <a:pt x="106" y="4"/>
                  <a:pt x="103" y="6"/>
                  <a:pt x="101" y="7"/>
                </a:cubicBezTo>
                <a:cubicBezTo>
                  <a:pt x="98" y="4"/>
                  <a:pt x="98" y="4"/>
                  <a:pt x="98" y="4"/>
                </a:cubicBezTo>
                <a:cubicBezTo>
                  <a:pt x="93" y="9"/>
                  <a:pt x="93" y="9"/>
                  <a:pt x="93" y="9"/>
                </a:cubicBezTo>
                <a:cubicBezTo>
                  <a:pt x="96" y="12"/>
                  <a:pt x="96" y="12"/>
                  <a:pt x="96" y="12"/>
                </a:cubicBezTo>
                <a:cubicBezTo>
                  <a:pt x="94" y="14"/>
                  <a:pt x="93" y="17"/>
                  <a:pt x="93" y="20"/>
                </a:cubicBezTo>
                <a:cubicBezTo>
                  <a:pt x="88" y="20"/>
                  <a:pt x="88" y="20"/>
                  <a:pt x="88" y="20"/>
                </a:cubicBezTo>
                <a:cubicBezTo>
                  <a:pt x="88" y="27"/>
                  <a:pt x="88" y="27"/>
                  <a:pt x="88" y="27"/>
                </a:cubicBezTo>
                <a:cubicBezTo>
                  <a:pt x="93" y="27"/>
                  <a:pt x="93" y="27"/>
                  <a:pt x="93" y="27"/>
                </a:cubicBezTo>
                <a:cubicBezTo>
                  <a:pt x="93" y="30"/>
                  <a:pt x="94" y="32"/>
                  <a:pt x="96" y="34"/>
                </a:cubicBezTo>
                <a:cubicBezTo>
                  <a:pt x="93" y="37"/>
                  <a:pt x="93" y="37"/>
                  <a:pt x="93" y="37"/>
                </a:cubicBezTo>
                <a:cubicBezTo>
                  <a:pt x="98" y="43"/>
                  <a:pt x="98" y="43"/>
                  <a:pt x="98" y="43"/>
                </a:cubicBezTo>
                <a:cubicBezTo>
                  <a:pt x="101" y="39"/>
                  <a:pt x="101" y="39"/>
                  <a:pt x="101" y="39"/>
                </a:cubicBezTo>
                <a:cubicBezTo>
                  <a:pt x="103" y="41"/>
                  <a:pt x="106" y="42"/>
                  <a:pt x="108" y="42"/>
                </a:cubicBezTo>
                <a:cubicBezTo>
                  <a:pt x="108" y="47"/>
                  <a:pt x="108" y="47"/>
                  <a:pt x="108" y="47"/>
                </a:cubicBezTo>
                <a:cubicBezTo>
                  <a:pt x="116" y="47"/>
                  <a:pt x="116" y="47"/>
                  <a:pt x="116" y="47"/>
                </a:cubicBezTo>
                <a:cubicBezTo>
                  <a:pt x="116" y="42"/>
                  <a:pt x="116" y="42"/>
                  <a:pt x="116" y="42"/>
                </a:cubicBezTo>
                <a:cubicBezTo>
                  <a:pt x="118" y="42"/>
                  <a:pt x="121" y="41"/>
                  <a:pt x="123" y="39"/>
                </a:cubicBezTo>
                <a:cubicBezTo>
                  <a:pt x="126" y="43"/>
                  <a:pt x="126" y="43"/>
                  <a:pt x="126" y="43"/>
                </a:cubicBezTo>
                <a:cubicBezTo>
                  <a:pt x="131" y="37"/>
                  <a:pt x="131" y="37"/>
                  <a:pt x="131" y="37"/>
                </a:cubicBezTo>
                <a:cubicBezTo>
                  <a:pt x="128" y="34"/>
                  <a:pt x="128" y="34"/>
                  <a:pt x="128" y="34"/>
                </a:cubicBezTo>
                <a:cubicBezTo>
                  <a:pt x="130" y="32"/>
                  <a:pt x="131" y="30"/>
                  <a:pt x="131" y="27"/>
                </a:cubicBezTo>
                <a:cubicBezTo>
                  <a:pt x="136" y="27"/>
                  <a:pt x="136" y="27"/>
                  <a:pt x="136" y="27"/>
                </a:cubicBezTo>
                <a:cubicBezTo>
                  <a:pt x="136" y="20"/>
                  <a:pt x="136" y="20"/>
                  <a:pt x="136" y="20"/>
                </a:cubicBezTo>
                <a:cubicBezTo>
                  <a:pt x="131" y="20"/>
                  <a:pt x="131" y="20"/>
                  <a:pt x="131" y="20"/>
                </a:cubicBezTo>
                <a:cubicBezTo>
                  <a:pt x="131" y="17"/>
                  <a:pt x="130" y="14"/>
                  <a:pt x="128" y="12"/>
                </a:cubicBezTo>
                <a:cubicBezTo>
                  <a:pt x="131" y="9"/>
                  <a:pt x="131" y="9"/>
                  <a:pt x="131" y="9"/>
                </a:cubicBezTo>
                <a:cubicBezTo>
                  <a:pt x="126" y="4"/>
                  <a:pt x="126" y="4"/>
                  <a:pt x="126" y="4"/>
                </a:cubicBezTo>
                <a:cubicBezTo>
                  <a:pt x="123" y="7"/>
                  <a:pt x="123" y="7"/>
                  <a:pt x="123" y="7"/>
                </a:cubicBezTo>
                <a:cubicBezTo>
                  <a:pt x="121" y="6"/>
                  <a:pt x="118" y="4"/>
                  <a:pt x="116" y="4"/>
                </a:cubicBezTo>
                <a:cubicBezTo>
                  <a:pt x="116" y="0"/>
                  <a:pt x="116" y="0"/>
                  <a:pt x="11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31" name="MH_Other_30"/>
          <p:cNvSpPr>
            <a:spLocks noEditPoints="1"/>
          </p:cNvSpPr>
          <p:nvPr>
            <p:custDataLst>
              <p:tags r:id="rId30"/>
            </p:custDataLst>
          </p:nvPr>
        </p:nvSpPr>
        <p:spPr bwMode="auto">
          <a:xfrm>
            <a:off x="4142185" y="3405189"/>
            <a:ext cx="317897" cy="321469"/>
          </a:xfrm>
          <a:custGeom>
            <a:avLst/>
            <a:gdLst>
              <a:gd name="T0" fmla="*/ 2147483646 w 120"/>
              <a:gd name="T1" fmla="*/ 2147483646 h 121"/>
              <a:gd name="T2" fmla="*/ 2147483646 w 120"/>
              <a:gd name="T3" fmla="*/ 2147483646 h 121"/>
              <a:gd name="T4" fmla="*/ 2147483646 w 120"/>
              <a:gd name="T5" fmla="*/ 2147483646 h 121"/>
              <a:gd name="T6" fmla="*/ 2147483646 w 120"/>
              <a:gd name="T7" fmla="*/ 2147483646 h 121"/>
              <a:gd name="T8" fmla="*/ 2147483646 w 120"/>
              <a:gd name="T9" fmla="*/ 2147483646 h 121"/>
              <a:gd name="T10" fmla="*/ 2147483646 w 120"/>
              <a:gd name="T11" fmla="*/ 2147483646 h 121"/>
              <a:gd name="T12" fmla="*/ 2147483646 w 120"/>
              <a:gd name="T13" fmla="*/ 2147483646 h 121"/>
              <a:gd name="T14" fmla="*/ 2147483646 w 120"/>
              <a:gd name="T15" fmla="*/ 2147483646 h 121"/>
              <a:gd name="T16" fmla="*/ 2147483646 w 120"/>
              <a:gd name="T17" fmla="*/ 2147483646 h 121"/>
              <a:gd name="T18" fmla="*/ 2147483646 w 120"/>
              <a:gd name="T19" fmla="*/ 2147483646 h 121"/>
              <a:gd name="T20" fmla="*/ 2147483646 w 120"/>
              <a:gd name="T21" fmla="*/ 2147483646 h 121"/>
              <a:gd name="T22" fmla="*/ 2147483646 w 120"/>
              <a:gd name="T23" fmla="*/ 2147483646 h 121"/>
              <a:gd name="T24" fmla="*/ 2147483646 w 120"/>
              <a:gd name="T25" fmla="*/ 2147483646 h 121"/>
              <a:gd name="T26" fmla="*/ 2147483646 w 120"/>
              <a:gd name="T27" fmla="*/ 0 h 121"/>
              <a:gd name="T28" fmla="*/ 0 w 120"/>
              <a:gd name="T29" fmla="*/ 2147483646 h 121"/>
              <a:gd name="T30" fmla="*/ 2147483646 w 120"/>
              <a:gd name="T31" fmla="*/ 2147483646 h 121"/>
              <a:gd name="T32" fmla="*/ 2147483646 w 120"/>
              <a:gd name="T33" fmla="*/ 2147483646 h 121"/>
              <a:gd name="T34" fmla="*/ 2147483646 w 120"/>
              <a:gd name="T35" fmla="*/ 0 h 121"/>
              <a:gd name="T36" fmla="*/ 2147483646 w 120"/>
              <a:gd name="T37" fmla="*/ 2147483646 h 121"/>
              <a:gd name="T38" fmla="*/ 2147483646 w 120"/>
              <a:gd name="T39" fmla="*/ 2147483646 h 121"/>
              <a:gd name="T40" fmla="*/ 2147483646 w 120"/>
              <a:gd name="T41" fmla="*/ 2147483646 h 121"/>
              <a:gd name="T42" fmla="*/ 2147483646 w 120"/>
              <a:gd name="T43" fmla="*/ 2147483646 h 121"/>
              <a:gd name="T44" fmla="*/ 2147483646 w 120"/>
              <a:gd name="T45" fmla="*/ 2147483646 h 12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20" h="121">
                <a:moveTo>
                  <a:pt x="67" y="53"/>
                </a:moveTo>
                <a:cubicBezTo>
                  <a:pt x="67" y="26"/>
                  <a:pt x="67" y="26"/>
                  <a:pt x="67" y="26"/>
                </a:cubicBezTo>
                <a:cubicBezTo>
                  <a:pt x="53" y="26"/>
                  <a:pt x="53" y="26"/>
                  <a:pt x="53" y="26"/>
                </a:cubicBezTo>
                <a:cubicBezTo>
                  <a:pt x="53" y="53"/>
                  <a:pt x="53" y="53"/>
                  <a:pt x="53" y="53"/>
                </a:cubicBezTo>
                <a:cubicBezTo>
                  <a:pt x="27" y="53"/>
                  <a:pt x="27" y="53"/>
                  <a:pt x="27" y="53"/>
                </a:cubicBezTo>
                <a:cubicBezTo>
                  <a:pt x="27" y="68"/>
                  <a:pt x="27" y="68"/>
                  <a:pt x="27" y="68"/>
                </a:cubicBezTo>
                <a:cubicBezTo>
                  <a:pt x="53" y="68"/>
                  <a:pt x="53" y="68"/>
                  <a:pt x="53" y="68"/>
                </a:cubicBezTo>
                <a:cubicBezTo>
                  <a:pt x="53" y="94"/>
                  <a:pt x="53" y="94"/>
                  <a:pt x="53" y="94"/>
                </a:cubicBezTo>
                <a:cubicBezTo>
                  <a:pt x="67" y="94"/>
                  <a:pt x="67" y="94"/>
                  <a:pt x="67" y="94"/>
                </a:cubicBezTo>
                <a:cubicBezTo>
                  <a:pt x="67" y="68"/>
                  <a:pt x="67" y="68"/>
                  <a:pt x="67" y="68"/>
                </a:cubicBezTo>
                <a:cubicBezTo>
                  <a:pt x="93" y="68"/>
                  <a:pt x="93" y="68"/>
                  <a:pt x="93" y="68"/>
                </a:cubicBezTo>
                <a:cubicBezTo>
                  <a:pt x="93" y="53"/>
                  <a:pt x="93" y="53"/>
                  <a:pt x="93" y="53"/>
                </a:cubicBezTo>
                <a:lnTo>
                  <a:pt x="67" y="53"/>
                </a:lnTo>
                <a:close/>
                <a:moveTo>
                  <a:pt x="60" y="0"/>
                </a:moveTo>
                <a:cubicBezTo>
                  <a:pt x="27" y="0"/>
                  <a:pt x="0" y="27"/>
                  <a:pt x="0" y="61"/>
                </a:cubicBezTo>
                <a:cubicBezTo>
                  <a:pt x="0" y="94"/>
                  <a:pt x="27" y="121"/>
                  <a:pt x="60" y="121"/>
                </a:cubicBezTo>
                <a:cubicBezTo>
                  <a:pt x="93" y="121"/>
                  <a:pt x="120" y="94"/>
                  <a:pt x="120" y="61"/>
                </a:cubicBezTo>
                <a:cubicBezTo>
                  <a:pt x="120" y="27"/>
                  <a:pt x="93" y="0"/>
                  <a:pt x="60" y="0"/>
                </a:cubicBezTo>
                <a:close/>
                <a:moveTo>
                  <a:pt x="60" y="107"/>
                </a:moveTo>
                <a:cubicBezTo>
                  <a:pt x="34" y="107"/>
                  <a:pt x="13" y="86"/>
                  <a:pt x="13" y="61"/>
                </a:cubicBezTo>
                <a:cubicBezTo>
                  <a:pt x="13" y="35"/>
                  <a:pt x="34" y="14"/>
                  <a:pt x="60" y="14"/>
                </a:cubicBezTo>
                <a:cubicBezTo>
                  <a:pt x="86" y="14"/>
                  <a:pt x="107" y="35"/>
                  <a:pt x="107" y="61"/>
                </a:cubicBezTo>
                <a:cubicBezTo>
                  <a:pt x="107" y="86"/>
                  <a:pt x="86" y="107"/>
                  <a:pt x="60"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32" name="MH_Other_31"/>
          <p:cNvSpPr>
            <a:spLocks noChangeArrowheads="1"/>
          </p:cNvSpPr>
          <p:nvPr>
            <p:custDataLst>
              <p:tags r:id="rId31"/>
            </p:custDataLst>
          </p:nvPr>
        </p:nvSpPr>
        <p:spPr bwMode="auto">
          <a:xfrm>
            <a:off x="4468417" y="1909764"/>
            <a:ext cx="110728" cy="111919"/>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33" name="MH_Other_32"/>
          <p:cNvSpPr>
            <a:spLocks/>
          </p:cNvSpPr>
          <p:nvPr>
            <p:custDataLst>
              <p:tags r:id="rId32"/>
            </p:custDataLst>
          </p:nvPr>
        </p:nvSpPr>
        <p:spPr bwMode="auto">
          <a:xfrm>
            <a:off x="4505326" y="1732361"/>
            <a:ext cx="36910" cy="183356"/>
          </a:xfrm>
          <a:custGeom>
            <a:avLst/>
            <a:gdLst>
              <a:gd name="T0" fmla="*/ 2147483646 w 14"/>
              <a:gd name="T1" fmla="*/ 0 h 69"/>
              <a:gd name="T2" fmla="*/ 0 w 14"/>
              <a:gd name="T3" fmla="*/ 0 h 69"/>
              <a:gd name="T4" fmla="*/ 0 w 14"/>
              <a:gd name="T5" fmla="*/ 2147483646 h 69"/>
              <a:gd name="T6" fmla="*/ 2147483646 w 14"/>
              <a:gd name="T7" fmla="*/ 2147483646 h 69"/>
              <a:gd name="T8" fmla="*/ 2147483646 w 14"/>
              <a:gd name="T9" fmla="*/ 2147483646 h 69"/>
              <a:gd name="T10" fmla="*/ 2147483646 w 14"/>
              <a:gd name="T11" fmla="*/ 0 h 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 h="69">
                <a:moveTo>
                  <a:pt x="14" y="0"/>
                </a:moveTo>
                <a:cubicBezTo>
                  <a:pt x="0" y="0"/>
                  <a:pt x="0" y="0"/>
                  <a:pt x="0" y="0"/>
                </a:cubicBezTo>
                <a:cubicBezTo>
                  <a:pt x="0" y="69"/>
                  <a:pt x="0" y="69"/>
                  <a:pt x="0" y="69"/>
                </a:cubicBezTo>
                <a:cubicBezTo>
                  <a:pt x="2" y="68"/>
                  <a:pt x="5" y="67"/>
                  <a:pt x="7" y="67"/>
                </a:cubicBezTo>
                <a:cubicBezTo>
                  <a:pt x="9" y="67"/>
                  <a:pt x="12" y="68"/>
                  <a:pt x="14" y="69"/>
                </a:cubicBezTo>
                <a:cubicBezTo>
                  <a:pt x="14" y="0"/>
                  <a:pt x="14" y="0"/>
                  <a:pt x="14"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34" name="MH_Other_33"/>
          <p:cNvSpPr>
            <a:spLocks noChangeArrowheads="1"/>
          </p:cNvSpPr>
          <p:nvPr>
            <p:custDataLst>
              <p:tags r:id="rId33"/>
            </p:custDataLst>
          </p:nvPr>
        </p:nvSpPr>
        <p:spPr bwMode="auto">
          <a:xfrm>
            <a:off x="4500563" y="1943101"/>
            <a:ext cx="47625" cy="46435"/>
          </a:xfrm>
          <a:prstGeom prst="ellipse">
            <a:avLst/>
          </a:prstGeom>
          <a:solidFill>
            <a:srgbClr val="E6EAE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35" name="MH_Other_34"/>
          <p:cNvSpPr>
            <a:spLocks noChangeArrowheads="1"/>
          </p:cNvSpPr>
          <p:nvPr>
            <p:custDataLst>
              <p:tags r:id="rId34"/>
            </p:custDataLst>
          </p:nvPr>
        </p:nvSpPr>
        <p:spPr bwMode="auto">
          <a:xfrm>
            <a:off x="4500563" y="1708547"/>
            <a:ext cx="47625" cy="47625"/>
          </a:xfrm>
          <a:prstGeom prst="ellipse">
            <a:avLst/>
          </a:pr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36" name="MH_Other_35"/>
          <p:cNvSpPr>
            <a:spLocks noChangeArrowheads="1"/>
          </p:cNvSpPr>
          <p:nvPr>
            <p:custDataLst>
              <p:tags r:id="rId35"/>
            </p:custDataLst>
          </p:nvPr>
        </p:nvSpPr>
        <p:spPr bwMode="auto">
          <a:xfrm>
            <a:off x="3502820" y="2880124"/>
            <a:ext cx="108347" cy="107156"/>
          </a:xfrm>
          <a:prstGeom prst="ellipse">
            <a:avLst/>
          </a:prstGeom>
          <a:solidFill>
            <a:schemeClr val="accent4"/>
          </a:solidFill>
          <a:ln>
            <a:noFill/>
          </a:ln>
          <a:extLst/>
        </p:spPr>
        <p:txBody>
          <a:bodyPr/>
          <a:lstStyle/>
          <a:p>
            <a:pPr>
              <a:defRPr/>
            </a:pPr>
            <a:endParaRPr lang="zh-CN" altLang="en-US">
              <a:solidFill>
                <a:prstClr val="black"/>
              </a:solidFill>
              <a:ea typeface="微软雅黑" panose="020B0503020204020204" pitchFamily="34" charset="-122"/>
            </a:endParaRPr>
          </a:p>
        </p:txBody>
      </p:sp>
      <p:sp>
        <p:nvSpPr>
          <p:cNvPr id="37" name="MH_Other_36"/>
          <p:cNvSpPr>
            <a:spLocks/>
          </p:cNvSpPr>
          <p:nvPr>
            <p:custDataLst>
              <p:tags r:id="rId36"/>
            </p:custDataLst>
          </p:nvPr>
        </p:nvSpPr>
        <p:spPr bwMode="auto">
          <a:xfrm>
            <a:off x="3321845" y="2917031"/>
            <a:ext cx="183356" cy="33338"/>
          </a:xfrm>
          <a:custGeom>
            <a:avLst/>
            <a:gdLst>
              <a:gd name="T0" fmla="*/ 2147483646 w 69"/>
              <a:gd name="T1" fmla="*/ 0 h 13"/>
              <a:gd name="T2" fmla="*/ 0 w 69"/>
              <a:gd name="T3" fmla="*/ 0 h 13"/>
              <a:gd name="T4" fmla="*/ 0 w 69"/>
              <a:gd name="T5" fmla="*/ 2147483646 h 13"/>
              <a:gd name="T6" fmla="*/ 2147483646 w 69"/>
              <a:gd name="T7" fmla="*/ 2147483646 h 13"/>
              <a:gd name="T8" fmla="*/ 2147483646 w 69"/>
              <a:gd name="T9" fmla="*/ 2147483646 h 13"/>
              <a:gd name="T10" fmla="*/ 2147483646 w 69"/>
              <a:gd name="T11" fmla="*/ 0 h 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9" h="13">
                <a:moveTo>
                  <a:pt x="69" y="0"/>
                </a:moveTo>
                <a:cubicBezTo>
                  <a:pt x="0" y="0"/>
                  <a:pt x="0" y="0"/>
                  <a:pt x="0" y="0"/>
                </a:cubicBezTo>
                <a:cubicBezTo>
                  <a:pt x="0" y="13"/>
                  <a:pt x="0" y="13"/>
                  <a:pt x="0" y="13"/>
                </a:cubicBezTo>
                <a:cubicBezTo>
                  <a:pt x="69" y="13"/>
                  <a:pt x="69" y="13"/>
                  <a:pt x="69" y="13"/>
                </a:cubicBezTo>
                <a:cubicBezTo>
                  <a:pt x="68" y="11"/>
                  <a:pt x="68" y="9"/>
                  <a:pt x="68" y="7"/>
                </a:cubicBezTo>
                <a:cubicBezTo>
                  <a:pt x="68" y="4"/>
                  <a:pt x="68" y="2"/>
                  <a:pt x="6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38" name="MH_Other_37"/>
          <p:cNvSpPr>
            <a:spLocks noChangeArrowheads="1"/>
          </p:cNvSpPr>
          <p:nvPr>
            <p:custDataLst>
              <p:tags r:id="rId37"/>
            </p:custDataLst>
          </p:nvPr>
        </p:nvSpPr>
        <p:spPr bwMode="auto">
          <a:xfrm>
            <a:off x="3531395" y="2907508"/>
            <a:ext cx="50006" cy="51197"/>
          </a:xfrm>
          <a:prstGeom prst="ellipse">
            <a:avLst/>
          </a:prstGeom>
          <a:solidFill>
            <a:srgbClr val="E6EAE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39" name="MH_Other_38"/>
          <p:cNvSpPr>
            <a:spLocks noChangeArrowheads="1"/>
          </p:cNvSpPr>
          <p:nvPr>
            <p:custDataLst>
              <p:tags r:id="rId38"/>
            </p:custDataLst>
          </p:nvPr>
        </p:nvSpPr>
        <p:spPr bwMode="auto">
          <a:xfrm>
            <a:off x="3298031" y="2911080"/>
            <a:ext cx="47625" cy="44053"/>
          </a:xfrm>
          <a:prstGeom prst="ellipse">
            <a:avLst/>
          </a:pr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40" name="MH_Other_39"/>
          <p:cNvSpPr>
            <a:spLocks noChangeArrowheads="1"/>
          </p:cNvSpPr>
          <p:nvPr>
            <p:custDataLst>
              <p:tags r:id="rId39"/>
            </p:custDataLst>
          </p:nvPr>
        </p:nvSpPr>
        <p:spPr bwMode="auto">
          <a:xfrm>
            <a:off x="5461397" y="2880124"/>
            <a:ext cx="108347" cy="107156"/>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41" name="MH_Other_40"/>
          <p:cNvSpPr>
            <a:spLocks/>
          </p:cNvSpPr>
          <p:nvPr>
            <p:custDataLst>
              <p:tags r:id="rId40"/>
            </p:custDataLst>
          </p:nvPr>
        </p:nvSpPr>
        <p:spPr bwMode="auto">
          <a:xfrm>
            <a:off x="5566174" y="2917031"/>
            <a:ext cx="183356" cy="33338"/>
          </a:xfrm>
          <a:custGeom>
            <a:avLst/>
            <a:gdLst>
              <a:gd name="T0" fmla="*/ 2147483646 w 69"/>
              <a:gd name="T1" fmla="*/ 0 h 13"/>
              <a:gd name="T2" fmla="*/ 0 w 69"/>
              <a:gd name="T3" fmla="*/ 0 h 13"/>
              <a:gd name="T4" fmla="*/ 2147483646 w 69"/>
              <a:gd name="T5" fmla="*/ 2147483646 h 13"/>
              <a:gd name="T6" fmla="*/ 0 w 69"/>
              <a:gd name="T7" fmla="*/ 2147483646 h 13"/>
              <a:gd name="T8" fmla="*/ 2147483646 w 69"/>
              <a:gd name="T9" fmla="*/ 2147483646 h 13"/>
              <a:gd name="T10" fmla="*/ 2147483646 w 69"/>
              <a:gd name="T11" fmla="*/ 0 h 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9" h="13">
                <a:moveTo>
                  <a:pt x="69" y="0"/>
                </a:moveTo>
                <a:cubicBezTo>
                  <a:pt x="0" y="0"/>
                  <a:pt x="0" y="0"/>
                  <a:pt x="0" y="0"/>
                </a:cubicBezTo>
                <a:cubicBezTo>
                  <a:pt x="1" y="2"/>
                  <a:pt x="1" y="4"/>
                  <a:pt x="1" y="7"/>
                </a:cubicBezTo>
                <a:cubicBezTo>
                  <a:pt x="1" y="9"/>
                  <a:pt x="1" y="11"/>
                  <a:pt x="0" y="13"/>
                </a:cubicBezTo>
                <a:cubicBezTo>
                  <a:pt x="69" y="13"/>
                  <a:pt x="69" y="13"/>
                  <a:pt x="69" y="13"/>
                </a:cubicBezTo>
                <a:cubicBezTo>
                  <a:pt x="69" y="0"/>
                  <a:pt x="69" y="0"/>
                  <a:pt x="6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42" name="MH_Other_41"/>
          <p:cNvSpPr>
            <a:spLocks noChangeArrowheads="1"/>
          </p:cNvSpPr>
          <p:nvPr>
            <p:custDataLst>
              <p:tags r:id="rId41"/>
            </p:custDataLst>
          </p:nvPr>
        </p:nvSpPr>
        <p:spPr bwMode="auto">
          <a:xfrm>
            <a:off x="5492354" y="2907508"/>
            <a:ext cx="47625" cy="51197"/>
          </a:xfrm>
          <a:prstGeom prst="ellipse">
            <a:avLst/>
          </a:prstGeom>
          <a:solidFill>
            <a:srgbClr val="E6EAE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43" name="MH_Other_42"/>
          <p:cNvSpPr>
            <a:spLocks noChangeArrowheads="1"/>
          </p:cNvSpPr>
          <p:nvPr>
            <p:custDataLst>
              <p:tags r:id="rId42"/>
            </p:custDataLst>
          </p:nvPr>
        </p:nvSpPr>
        <p:spPr bwMode="auto">
          <a:xfrm>
            <a:off x="5725716" y="2911080"/>
            <a:ext cx="47625" cy="44053"/>
          </a:xfrm>
          <a:prstGeom prst="ellipse">
            <a:avLst/>
          </a:pr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44" name="MH_Other_43"/>
          <p:cNvSpPr>
            <a:spLocks noChangeArrowheads="1"/>
          </p:cNvSpPr>
          <p:nvPr>
            <p:custDataLst>
              <p:tags r:id="rId43"/>
            </p:custDataLst>
          </p:nvPr>
        </p:nvSpPr>
        <p:spPr bwMode="auto">
          <a:xfrm>
            <a:off x="4468417" y="3887391"/>
            <a:ext cx="110728" cy="108347"/>
          </a:xfrm>
          <a:prstGeom prst="ellipse">
            <a:avLst/>
          </a:prstGeom>
          <a:solidFill>
            <a:schemeClr val="accent3"/>
          </a:solidFill>
          <a:ln>
            <a:noFill/>
          </a:ln>
          <a:extLst/>
        </p:spPr>
        <p:txBody>
          <a:bodyPr/>
          <a:lstStyle/>
          <a:p>
            <a:pPr>
              <a:defRPr/>
            </a:pPr>
            <a:endParaRPr lang="zh-CN" altLang="en-US">
              <a:solidFill>
                <a:prstClr val="black"/>
              </a:solidFill>
              <a:ea typeface="微软雅黑" panose="020B0503020204020204" pitchFamily="34" charset="-122"/>
            </a:endParaRPr>
          </a:p>
        </p:txBody>
      </p:sp>
      <p:sp>
        <p:nvSpPr>
          <p:cNvPr id="45" name="MH_Other_44"/>
          <p:cNvSpPr>
            <a:spLocks/>
          </p:cNvSpPr>
          <p:nvPr>
            <p:custDataLst>
              <p:tags r:id="rId44"/>
            </p:custDataLst>
          </p:nvPr>
        </p:nvSpPr>
        <p:spPr bwMode="auto">
          <a:xfrm>
            <a:off x="4505326" y="3993358"/>
            <a:ext cx="36910" cy="183356"/>
          </a:xfrm>
          <a:custGeom>
            <a:avLst/>
            <a:gdLst>
              <a:gd name="T0" fmla="*/ 2147483646 w 14"/>
              <a:gd name="T1" fmla="*/ 0 h 69"/>
              <a:gd name="T2" fmla="*/ 2147483646 w 14"/>
              <a:gd name="T3" fmla="*/ 2147483646 h 69"/>
              <a:gd name="T4" fmla="*/ 0 w 14"/>
              <a:gd name="T5" fmla="*/ 0 h 69"/>
              <a:gd name="T6" fmla="*/ 0 w 14"/>
              <a:gd name="T7" fmla="*/ 2147483646 h 69"/>
              <a:gd name="T8" fmla="*/ 2147483646 w 14"/>
              <a:gd name="T9" fmla="*/ 2147483646 h 69"/>
              <a:gd name="T10" fmla="*/ 2147483646 w 14"/>
              <a:gd name="T11" fmla="*/ 0 h 6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 h="69">
                <a:moveTo>
                  <a:pt x="14" y="0"/>
                </a:moveTo>
                <a:cubicBezTo>
                  <a:pt x="12" y="1"/>
                  <a:pt x="9" y="1"/>
                  <a:pt x="7" y="1"/>
                </a:cubicBezTo>
                <a:cubicBezTo>
                  <a:pt x="5" y="1"/>
                  <a:pt x="2" y="1"/>
                  <a:pt x="0" y="0"/>
                </a:cubicBezTo>
                <a:cubicBezTo>
                  <a:pt x="0" y="69"/>
                  <a:pt x="0" y="69"/>
                  <a:pt x="0" y="69"/>
                </a:cubicBezTo>
                <a:cubicBezTo>
                  <a:pt x="14" y="69"/>
                  <a:pt x="14" y="69"/>
                  <a:pt x="14" y="69"/>
                </a:cubicBezTo>
                <a:cubicBezTo>
                  <a:pt x="14" y="0"/>
                  <a:pt x="14" y="0"/>
                  <a:pt x="14"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sp>
        <p:nvSpPr>
          <p:cNvPr id="46" name="MH_Other_45"/>
          <p:cNvSpPr>
            <a:spLocks noChangeArrowheads="1"/>
          </p:cNvSpPr>
          <p:nvPr>
            <p:custDataLst>
              <p:tags r:id="rId45"/>
            </p:custDataLst>
          </p:nvPr>
        </p:nvSpPr>
        <p:spPr bwMode="auto">
          <a:xfrm>
            <a:off x="4500563" y="3915967"/>
            <a:ext cx="47625" cy="50006"/>
          </a:xfrm>
          <a:prstGeom prst="ellipse">
            <a:avLst/>
          </a:prstGeom>
          <a:solidFill>
            <a:srgbClr val="E6EAE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47" name="MH_Other_46"/>
          <p:cNvSpPr>
            <a:spLocks noChangeArrowheads="1"/>
          </p:cNvSpPr>
          <p:nvPr>
            <p:custDataLst>
              <p:tags r:id="rId46"/>
            </p:custDataLst>
          </p:nvPr>
        </p:nvSpPr>
        <p:spPr bwMode="auto">
          <a:xfrm>
            <a:off x="4500563" y="4152900"/>
            <a:ext cx="47625" cy="44054"/>
          </a:xfrm>
          <a:prstGeom prst="ellipse">
            <a:avLst/>
          </a:pr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endParaRPr lang="zh-CN" altLang="en-US">
              <a:solidFill>
                <a:prstClr val="black"/>
              </a:solidFill>
              <a:ea typeface="微软雅黑" panose="020B0503020204020204" pitchFamily="34" charset="-122"/>
            </a:endParaRPr>
          </a:p>
        </p:txBody>
      </p:sp>
      <p:sp>
        <p:nvSpPr>
          <p:cNvPr id="48" name="MH_Other_47"/>
          <p:cNvSpPr txBox="1">
            <a:spLocks noChangeArrowheads="1"/>
          </p:cNvSpPr>
          <p:nvPr>
            <p:custDataLst>
              <p:tags r:id="rId47"/>
            </p:custDataLst>
          </p:nvPr>
        </p:nvSpPr>
        <p:spPr bwMode="auto">
          <a:xfrm>
            <a:off x="5635229" y="2489599"/>
            <a:ext cx="417909"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100">
                <a:solidFill>
                  <a:srgbClr val="605E5E"/>
                </a:solidFill>
                <a:latin typeface="Impact" panose="020B0806030902050204" pitchFamily="34" charset="0"/>
                <a:ea typeface="微软雅黑" panose="020B0503020204020204" pitchFamily="34" charset="-122"/>
                <a:cs typeface="Aharoni" pitchFamily="2" charset="-79"/>
              </a:rPr>
              <a:t>04</a:t>
            </a:r>
            <a:endParaRPr lang="zh-CN" altLang="en-US" sz="2100">
              <a:solidFill>
                <a:srgbClr val="605E5E"/>
              </a:solidFill>
              <a:latin typeface="Impact" panose="020B0806030902050204" pitchFamily="34" charset="0"/>
              <a:ea typeface="微软雅黑" panose="020B0503020204020204" pitchFamily="34" charset="-122"/>
              <a:cs typeface="Aharoni" pitchFamily="2" charset="-79"/>
            </a:endParaRPr>
          </a:p>
        </p:txBody>
      </p:sp>
      <p:sp>
        <p:nvSpPr>
          <p:cNvPr id="49" name="MH_Other_48"/>
          <p:cNvSpPr txBox="1">
            <a:spLocks noChangeArrowheads="1"/>
          </p:cNvSpPr>
          <p:nvPr>
            <p:custDataLst>
              <p:tags r:id="rId48"/>
            </p:custDataLst>
          </p:nvPr>
        </p:nvSpPr>
        <p:spPr bwMode="auto">
          <a:xfrm>
            <a:off x="3118247" y="2552700"/>
            <a:ext cx="417909" cy="39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100">
                <a:solidFill>
                  <a:srgbClr val="605E5E"/>
                </a:solidFill>
                <a:latin typeface="Impact" panose="020B0806030902050204" pitchFamily="34" charset="0"/>
                <a:ea typeface="微软雅黑" panose="020B0503020204020204" pitchFamily="34" charset="-122"/>
                <a:cs typeface="Aharoni" pitchFamily="2" charset="-79"/>
              </a:rPr>
              <a:t>02</a:t>
            </a:r>
            <a:endParaRPr lang="zh-CN" altLang="en-US" sz="2100">
              <a:solidFill>
                <a:srgbClr val="605E5E"/>
              </a:solidFill>
              <a:latin typeface="Impact" panose="020B0806030902050204" pitchFamily="34" charset="0"/>
              <a:ea typeface="微软雅黑" panose="020B0503020204020204" pitchFamily="34" charset="-122"/>
              <a:cs typeface="Aharoni" pitchFamily="2" charset="-79"/>
            </a:endParaRPr>
          </a:p>
        </p:txBody>
      </p:sp>
      <p:sp>
        <p:nvSpPr>
          <p:cNvPr id="50" name="MH_Other_49"/>
          <p:cNvSpPr txBox="1">
            <a:spLocks noChangeArrowheads="1"/>
          </p:cNvSpPr>
          <p:nvPr>
            <p:custDataLst>
              <p:tags r:id="rId49"/>
            </p:custDataLst>
          </p:nvPr>
        </p:nvSpPr>
        <p:spPr bwMode="auto">
          <a:xfrm>
            <a:off x="4316016" y="1126333"/>
            <a:ext cx="384572"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100">
                <a:solidFill>
                  <a:srgbClr val="605E5E"/>
                </a:solidFill>
                <a:latin typeface="Impact" panose="020B0806030902050204" pitchFamily="34" charset="0"/>
                <a:ea typeface="微软雅黑" panose="020B0503020204020204" pitchFamily="34" charset="-122"/>
                <a:cs typeface="Aharoni" pitchFamily="2" charset="-79"/>
              </a:rPr>
              <a:t>01</a:t>
            </a:r>
            <a:endParaRPr lang="zh-CN" altLang="en-US" sz="2100">
              <a:solidFill>
                <a:srgbClr val="605E5E"/>
              </a:solidFill>
              <a:latin typeface="Impact" panose="020B0806030902050204" pitchFamily="34" charset="0"/>
              <a:ea typeface="微软雅黑" panose="020B0503020204020204" pitchFamily="34" charset="-122"/>
              <a:cs typeface="Aharoni" pitchFamily="2" charset="-79"/>
            </a:endParaRPr>
          </a:p>
        </p:txBody>
      </p:sp>
      <p:sp>
        <p:nvSpPr>
          <p:cNvPr id="51" name="MH_Other_50"/>
          <p:cNvSpPr txBox="1">
            <a:spLocks noChangeArrowheads="1"/>
          </p:cNvSpPr>
          <p:nvPr>
            <p:custDataLst>
              <p:tags r:id="rId50"/>
            </p:custDataLst>
          </p:nvPr>
        </p:nvSpPr>
        <p:spPr bwMode="auto">
          <a:xfrm>
            <a:off x="4308873" y="4179094"/>
            <a:ext cx="426244" cy="39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100">
                <a:solidFill>
                  <a:srgbClr val="605E5E"/>
                </a:solidFill>
                <a:latin typeface="Impact" panose="020B0806030902050204" pitchFamily="34" charset="0"/>
                <a:ea typeface="微软雅黑" panose="020B0503020204020204" pitchFamily="34" charset="-122"/>
                <a:cs typeface="Aharoni" pitchFamily="2" charset="-79"/>
              </a:rPr>
              <a:t>03</a:t>
            </a:r>
            <a:endParaRPr lang="zh-CN" altLang="en-US" sz="2100">
              <a:solidFill>
                <a:srgbClr val="605E5E"/>
              </a:solidFill>
              <a:latin typeface="Impact" panose="020B0806030902050204" pitchFamily="34" charset="0"/>
              <a:ea typeface="微软雅黑" panose="020B0503020204020204" pitchFamily="34" charset="-122"/>
              <a:cs typeface="Aharoni" pitchFamily="2" charset="-79"/>
            </a:endParaRPr>
          </a:p>
        </p:txBody>
      </p:sp>
      <p:sp>
        <p:nvSpPr>
          <p:cNvPr id="52" name="MH_Text_1"/>
          <p:cNvSpPr txBox="1">
            <a:spLocks noChangeArrowheads="1"/>
          </p:cNvSpPr>
          <p:nvPr>
            <p:custDataLst>
              <p:tags r:id="rId51"/>
            </p:custDataLst>
          </p:nvPr>
        </p:nvSpPr>
        <p:spPr bwMode="auto">
          <a:xfrm>
            <a:off x="5800962" y="3065415"/>
            <a:ext cx="1366252" cy="76289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3" name="MH_SubTitle_1"/>
          <p:cNvSpPr txBox="1">
            <a:spLocks noChangeArrowheads="1"/>
          </p:cNvSpPr>
          <p:nvPr>
            <p:custDataLst>
              <p:tags r:id="rId52"/>
            </p:custDataLst>
          </p:nvPr>
        </p:nvSpPr>
        <p:spPr bwMode="auto">
          <a:xfrm>
            <a:off x="3955369" y="1336959"/>
            <a:ext cx="1188132" cy="32758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4" name="MH_SubTitle_1"/>
          <p:cNvSpPr txBox="1">
            <a:spLocks noChangeArrowheads="1"/>
          </p:cNvSpPr>
          <p:nvPr>
            <p:custDataLst>
              <p:tags r:id="rId53"/>
            </p:custDataLst>
          </p:nvPr>
        </p:nvSpPr>
        <p:spPr bwMode="auto">
          <a:xfrm>
            <a:off x="5890022" y="2804439"/>
            <a:ext cx="1188132" cy="32758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5" name="MH_SubTitle_1"/>
          <p:cNvSpPr txBox="1">
            <a:spLocks noChangeArrowheads="1"/>
          </p:cNvSpPr>
          <p:nvPr>
            <p:custDataLst>
              <p:tags r:id="rId54"/>
            </p:custDataLst>
          </p:nvPr>
        </p:nvSpPr>
        <p:spPr bwMode="auto">
          <a:xfrm>
            <a:off x="2392164" y="2997837"/>
            <a:ext cx="1188132" cy="32758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6" name="MH_SubTitle_1"/>
          <p:cNvSpPr txBox="1">
            <a:spLocks noChangeArrowheads="1"/>
          </p:cNvSpPr>
          <p:nvPr>
            <p:custDataLst>
              <p:tags r:id="rId55"/>
            </p:custDataLst>
          </p:nvPr>
        </p:nvSpPr>
        <p:spPr bwMode="auto">
          <a:xfrm>
            <a:off x="3967219" y="4478106"/>
            <a:ext cx="1188132" cy="32758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7" name="MH_Text_1"/>
          <p:cNvSpPr txBox="1">
            <a:spLocks noChangeArrowheads="1"/>
          </p:cNvSpPr>
          <p:nvPr>
            <p:custDataLst>
              <p:tags r:id="rId56"/>
            </p:custDataLst>
          </p:nvPr>
        </p:nvSpPr>
        <p:spPr bwMode="auto">
          <a:xfrm>
            <a:off x="5169679" y="1269794"/>
            <a:ext cx="1366252" cy="76289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8" name="MH_Text_1"/>
          <p:cNvSpPr txBox="1">
            <a:spLocks noChangeArrowheads="1"/>
          </p:cNvSpPr>
          <p:nvPr>
            <p:custDataLst>
              <p:tags r:id="rId57"/>
            </p:custDataLst>
          </p:nvPr>
        </p:nvSpPr>
        <p:spPr bwMode="auto">
          <a:xfrm>
            <a:off x="2614905" y="4155124"/>
            <a:ext cx="1366252" cy="76289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9" name="MH_Text_1"/>
          <p:cNvSpPr txBox="1">
            <a:spLocks noChangeArrowheads="1"/>
          </p:cNvSpPr>
          <p:nvPr>
            <p:custDataLst>
              <p:tags r:id="rId58"/>
            </p:custDataLst>
          </p:nvPr>
        </p:nvSpPr>
        <p:spPr bwMode="auto">
          <a:xfrm>
            <a:off x="1828488" y="2328418"/>
            <a:ext cx="1366252" cy="76289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教学反思</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04847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fade">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500"/>
                                        <p:tgtEl>
                                          <p:spTgt spid="5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500"/>
                                        <p:tgtEl>
                                          <p:spTgt spid="54"/>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53" grpId="0"/>
      <p:bldP spid="54" grpId="0"/>
      <p:bldP spid="55" grpId="0"/>
      <p:bldP spid="56" grpId="0"/>
      <p:bldP spid="57" grpId="0"/>
      <p:bldP spid="58" grpId="0"/>
      <p:bldP spid="5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MH_Other_1"/>
          <p:cNvCxnSpPr>
            <a:stCxn id="18" idx="3"/>
          </p:cNvCxnSpPr>
          <p:nvPr>
            <p:custDataLst>
              <p:tags r:id="rId1"/>
            </p:custDataLst>
          </p:nvPr>
        </p:nvCxnSpPr>
        <p:spPr>
          <a:xfrm flipH="1">
            <a:off x="2491978" y="2911078"/>
            <a:ext cx="595313" cy="509588"/>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 name="MH_Other_2"/>
          <p:cNvCxnSpPr>
            <a:stCxn id="13" idx="2"/>
            <a:endCxn id="18" idx="6"/>
          </p:cNvCxnSpPr>
          <p:nvPr>
            <p:custDataLst>
              <p:tags r:id="rId2"/>
            </p:custDataLst>
          </p:nvPr>
        </p:nvCxnSpPr>
        <p:spPr>
          <a:xfrm flipH="1" flipV="1">
            <a:off x="3376614" y="2790826"/>
            <a:ext cx="764381" cy="460772"/>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 name="MH_Other_3"/>
          <p:cNvCxnSpPr>
            <a:stCxn id="22" idx="3"/>
            <a:endCxn id="13" idx="7"/>
          </p:cNvCxnSpPr>
          <p:nvPr>
            <p:custDataLst>
              <p:tags r:id="rId3"/>
            </p:custDataLst>
          </p:nvPr>
        </p:nvCxnSpPr>
        <p:spPr>
          <a:xfrm flipH="1">
            <a:off x="4430317" y="2596755"/>
            <a:ext cx="554831" cy="53459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 name="MH_Other_4"/>
          <p:cNvCxnSpPr>
            <a:endCxn id="22" idx="6"/>
          </p:cNvCxnSpPr>
          <p:nvPr>
            <p:custDataLst>
              <p:tags r:id="rId4"/>
            </p:custDataLst>
          </p:nvPr>
        </p:nvCxnSpPr>
        <p:spPr>
          <a:xfrm flipH="1">
            <a:off x="5274470" y="2201466"/>
            <a:ext cx="1017985" cy="275034"/>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6" name="MH_Other_5"/>
          <p:cNvPicPr>
            <a:picLocks noChangeAspect="1"/>
          </p:cNvPicPr>
          <p:nvPr>
            <p:custDataLst>
              <p:tags r:id="rId5"/>
            </p:custDataLst>
          </p:nvPr>
        </p:nvPicPr>
        <p:blipFill>
          <a:blip r:embed="rId36" cstate="print">
            <a:extLst>
              <a:ext uri="{28A0092B-C50C-407E-A947-70E740481C1C}">
                <a14:useLocalDpi xmlns:a14="http://schemas.microsoft.com/office/drawing/2010/main" val="0"/>
              </a:ext>
            </a:extLst>
          </a:blip>
          <a:srcRect/>
          <a:stretch>
            <a:fillRect/>
          </a:stretch>
        </p:blipFill>
        <p:spPr bwMode="auto">
          <a:xfrm rot="405423">
            <a:off x="6799660" y="1101330"/>
            <a:ext cx="298847" cy="61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2175273" y="3312319"/>
            <a:ext cx="339328" cy="559595"/>
            <a:chOff x="2900364" y="4416425"/>
            <a:chExt cx="452437" cy="746126"/>
          </a:xfrm>
        </p:grpSpPr>
        <p:grpSp>
          <p:nvGrpSpPr>
            <p:cNvPr id="8" name="组合 7"/>
            <p:cNvGrpSpPr/>
            <p:nvPr/>
          </p:nvGrpSpPr>
          <p:grpSpPr>
            <a:xfrm>
              <a:off x="2900364" y="4416425"/>
              <a:ext cx="452437" cy="452438"/>
              <a:chOff x="2900364" y="4416425"/>
              <a:chExt cx="452437" cy="452438"/>
            </a:xfrm>
          </p:grpSpPr>
          <p:sp>
            <p:nvSpPr>
              <p:cNvPr id="10" name="MH_Other_6"/>
              <p:cNvSpPr/>
              <p:nvPr>
                <p:custDataLst>
                  <p:tags r:id="rId32"/>
                </p:custDataLst>
              </p:nvPr>
            </p:nvSpPr>
            <p:spPr bwMode="auto">
              <a:xfrm>
                <a:off x="2900364" y="4416425"/>
                <a:ext cx="452437" cy="452438"/>
              </a:xfrm>
              <a:prstGeom prst="ellipse">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a typeface="微软雅黑" panose="020B0503020204020204" pitchFamily="34" charset="-122"/>
                </a:endParaRPr>
              </a:p>
            </p:txBody>
          </p:sp>
          <p:sp>
            <p:nvSpPr>
              <p:cNvPr id="11" name="MH_Other_7"/>
              <p:cNvSpPr>
                <a:spLocks/>
              </p:cNvSpPr>
              <p:nvPr>
                <p:custDataLst>
                  <p:tags r:id="rId33"/>
                </p:custDataLst>
              </p:nvPr>
            </p:nvSpPr>
            <p:spPr bwMode="auto">
              <a:xfrm>
                <a:off x="3057526" y="4464050"/>
                <a:ext cx="138113" cy="319088"/>
              </a:xfrm>
              <a:custGeom>
                <a:avLst/>
                <a:gdLst>
                  <a:gd name="T0" fmla="*/ 484604 w 1488"/>
                  <a:gd name="T1" fmla="*/ 425334 h 3386"/>
                  <a:gd name="T2" fmla="*/ 461555 w 1488"/>
                  <a:gd name="T3" fmla="*/ 402267 h 3386"/>
                  <a:gd name="T4" fmla="*/ 283342 w 1488"/>
                  <a:gd name="T5" fmla="*/ 400016 h 3386"/>
                  <a:gd name="T6" fmla="*/ 255795 w 1488"/>
                  <a:gd name="T7" fmla="*/ 418582 h 3386"/>
                  <a:gd name="T8" fmla="*/ 215879 w 1488"/>
                  <a:gd name="T9" fmla="*/ 473718 h 3386"/>
                  <a:gd name="T10" fmla="*/ 206885 w 1488"/>
                  <a:gd name="T11" fmla="*/ 24192 h 3386"/>
                  <a:gd name="T12" fmla="*/ 171467 w 1488"/>
                  <a:gd name="T13" fmla="*/ 563 h 3386"/>
                  <a:gd name="T14" fmla="*/ 133238 w 1488"/>
                  <a:gd name="T15" fmla="*/ 6751 h 3386"/>
                  <a:gd name="T16" fmla="*/ 106253 w 1488"/>
                  <a:gd name="T17" fmla="*/ 39383 h 3386"/>
                  <a:gd name="T18" fmla="*/ 51159 w 1488"/>
                  <a:gd name="T19" fmla="*/ 475406 h 3386"/>
                  <a:gd name="T20" fmla="*/ 10682 w 1488"/>
                  <a:gd name="T21" fmla="*/ 501849 h 3386"/>
                  <a:gd name="T22" fmla="*/ 0 w 1488"/>
                  <a:gd name="T23" fmla="*/ 1840300 h 3386"/>
                  <a:gd name="T24" fmla="*/ 18552 w 1488"/>
                  <a:gd name="T25" fmla="*/ 1885871 h 3386"/>
                  <a:gd name="T26" fmla="*/ 64089 w 1488"/>
                  <a:gd name="T27" fmla="*/ 1905000 h 3386"/>
                  <a:gd name="T28" fmla="*/ 807862 w 1488"/>
                  <a:gd name="T29" fmla="*/ 1893748 h 3386"/>
                  <a:gd name="T30" fmla="*/ 834846 w 1488"/>
                  <a:gd name="T31" fmla="*/ 1853240 h 3386"/>
                  <a:gd name="T32" fmla="*/ 830911 w 1488"/>
                  <a:gd name="T33" fmla="*/ 513101 h 3386"/>
                  <a:gd name="T34" fmla="*/ 796618 w 1488"/>
                  <a:gd name="T35" fmla="*/ 478782 h 3386"/>
                  <a:gd name="T36" fmla="*/ 263665 w 1488"/>
                  <a:gd name="T37" fmla="*/ 1577561 h 3386"/>
                  <a:gd name="T38" fmla="*/ 178213 w 1488"/>
                  <a:gd name="T39" fmla="*/ 1549430 h 3386"/>
                  <a:gd name="T40" fmla="*/ 148417 w 1488"/>
                  <a:gd name="T41" fmla="*/ 1499920 h 3386"/>
                  <a:gd name="T42" fmla="*/ 186646 w 1488"/>
                  <a:gd name="T43" fmla="*/ 1445347 h 3386"/>
                  <a:gd name="T44" fmla="*/ 277158 w 1488"/>
                  <a:gd name="T45" fmla="*/ 1422280 h 3386"/>
                  <a:gd name="T46" fmla="*/ 313138 w 1488"/>
                  <a:gd name="T47" fmla="*/ 1441409 h 3386"/>
                  <a:gd name="T48" fmla="*/ 330003 w 1488"/>
                  <a:gd name="T49" fmla="*/ 1493169 h 3386"/>
                  <a:gd name="T50" fmla="*/ 319884 w 1488"/>
                  <a:gd name="T51" fmla="*/ 1547742 h 3386"/>
                  <a:gd name="T52" fmla="*/ 283342 w 1488"/>
                  <a:gd name="T53" fmla="*/ 1577561 h 3386"/>
                  <a:gd name="T54" fmla="*/ 385098 w 1488"/>
                  <a:gd name="T55" fmla="*/ 1749719 h 3386"/>
                  <a:gd name="T56" fmla="*/ 344058 w 1488"/>
                  <a:gd name="T57" fmla="*/ 1681644 h 3386"/>
                  <a:gd name="T58" fmla="*/ 341809 w 1488"/>
                  <a:gd name="T59" fmla="*/ 1613568 h 3386"/>
                  <a:gd name="T60" fmla="*/ 380600 w 1488"/>
                  <a:gd name="T61" fmla="*/ 1583749 h 3386"/>
                  <a:gd name="T62" fmla="*/ 436819 w 1488"/>
                  <a:gd name="T63" fmla="*/ 1580374 h 3386"/>
                  <a:gd name="T64" fmla="*/ 482918 w 1488"/>
                  <a:gd name="T65" fmla="*/ 1603441 h 3386"/>
                  <a:gd name="T66" fmla="*/ 491351 w 1488"/>
                  <a:gd name="T67" fmla="*/ 1657451 h 3386"/>
                  <a:gd name="T68" fmla="*/ 458744 w 1488"/>
                  <a:gd name="T69" fmla="*/ 1737905 h 3386"/>
                  <a:gd name="T70" fmla="*/ 337874 w 1488"/>
                  <a:gd name="T71" fmla="*/ 1368832 h 3386"/>
                  <a:gd name="T72" fmla="*/ 355302 w 1488"/>
                  <a:gd name="T73" fmla="*/ 1287253 h 3386"/>
                  <a:gd name="T74" fmla="*/ 407585 w 1488"/>
                  <a:gd name="T75" fmla="*/ 1241119 h 3386"/>
                  <a:gd name="T76" fmla="*/ 458744 w 1488"/>
                  <a:gd name="T77" fmla="*/ 1261936 h 3386"/>
                  <a:gd name="T78" fmla="*/ 491351 w 1488"/>
                  <a:gd name="T79" fmla="*/ 1342952 h 3386"/>
                  <a:gd name="T80" fmla="*/ 482918 w 1488"/>
                  <a:gd name="T81" fmla="*/ 1396962 h 3386"/>
                  <a:gd name="T82" fmla="*/ 436819 w 1488"/>
                  <a:gd name="T83" fmla="*/ 1420030 h 3386"/>
                  <a:gd name="T84" fmla="*/ 380600 w 1488"/>
                  <a:gd name="T85" fmla="*/ 1417216 h 3386"/>
                  <a:gd name="T86" fmla="*/ 341809 w 1488"/>
                  <a:gd name="T87" fmla="*/ 1386835 h 3386"/>
                  <a:gd name="T88" fmla="*/ 546445 w 1488"/>
                  <a:gd name="T89" fmla="*/ 1575873 h 3386"/>
                  <a:gd name="T90" fmla="*/ 513276 w 1488"/>
                  <a:gd name="T91" fmla="*/ 1541553 h 3386"/>
                  <a:gd name="T92" fmla="*/ 506530 w 1488"/>
                  <a:gd name="T93" fmla="*/ 1485855 h 3386"/>
                  <a:gd name="T94" fmla="*/ 526768 w 1488"/>
                  <a:gd name="T95" fmla="*/ 1436908 h 3386"/>
                  <a:gd name="T96" fmla="*/ 572306 w 1488"/>
                  <a:gd name="T97" fmla="*/ 1422843 h 3386"/>
                  <a:gd name="T98" fmla="*/ 657758 w 1488"/>
                  <a:gd name="T99" fmla="*/ 1450973 h 3386"/>
                  <a:gd name="T100" fmla="*/ 687554 w 1488"/>
                  <a:gd name="T101" fmla="*/ 1499920 h 3386"/>
                  <a:gd name="T102" fmla="*/ 650449 w 1488"/>
                  <a:gd name="T103" fmla="*/ 1554494 h 3386"/>
                  <a:gd name="T104" fmla="*/ 558813 w 1488"/>
                  <a:gd name="T105" fmla="*/ 1578123 h 3386"/>
                  <a:gd name="T106" fmla="*/ 736464 w 1488"/>
                  <a:gd name="T107" fmla="*/ 1104405 h 3386"/>
                  <a:gd name="T108" fmla="*/ 698797 w 1488"/>
                  <a:gd name="T109" fmla="*/ 1135348 h 3386"/>
                  <a:gd name="T110" fmla="*/ 148979 w 1488"/>
                  <a:gd name="T111" fmla="*/ 1135348 h 3386"/>
                  <a:gd name="T112" fmla="*/ 111875 w 1488"/>
                  <a:gd name="T113" fmla="*/ 1104405 h 3386"/>
                  <a:gd name="T114" fmla="*/ 104004 w 1488"/>
                  <a:gd name="T115" fmla="*/ 656004 h 3386"/>
                  <a:gd name="T116" fmla="*/ 127054 w 1488"/>
                  <a:gd name="T117" fmla="*/ 612683 h 3386"/>
                  <a:gd name="T118" fmla="*/ 679683 w 1488"/>
                  <a:gd name="T119" fmla="*/ 597493 h 3386"/>
                  <a:gd name="T120" fmla="*/ 720723 w 1488"/>
                  <a:gd name="T121" fmla="*/ 612683 h 3386"/>
                  <a:gd name="T122" fmla="*/ 743772 w 1488"/>
                  <a:gd name="T123" fmla="*/ 656004 h 338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88" h="3386">
                    <a:moveTo>
                      <a:pt x="1373" y="842"/>
                    </a:moveTo>
                    <a:lnTo>
                      <a:pt x="869" y="842"/>
                    </a:lnTo>
                    <a:lnTo>
                      <a:pt x="869" y="787"/>
                    </a:lnTo>
                    <a:lnTo>
                      <a:pt x="869" y="780"/>
                    </a:lnTo>
                    <a:lnTo>
                      <a:pt x="867" y="771"/>
                    </a:lnTo>
                    <a:lnTo>
                      <a:pt x="865" y="764"/>
                    </a:lnTo>
                    <a:lnTo>
                      <a:pt x="862" y="756"/>
                    </a:lnTo>
                    <a:lnTo>
                      <a:pt x="859" y="750"/>
                    </a:lnTo>
                    <a:lnTo>
                      <a:pt x="855" y="744"/>
                    </a:lnTo>
                    <a:lnTo>
                      <a:pt x="851" y="737"/>
                    </a:lnTo>
                    <a:lnTo>
                      <a:pt x="845" y="732"/>
                    </a:lnTo>
                    <a:lnTo>
                      <a:pt x="840" y="727"/>
                    </a:lnTo>
                    <a:lnTo>
                      <a:pt x="834" y="723"/>
                    </a:lnTo>
                    <a:lnTo>
                      <a:pt x="827" y="718"/>
                    </a:lnTo>
                    <a:lnTo>
                      <a:pt x="821" y="715"/>
                    </a:lnTo>
                    <a:lnTo>
                      <a:pt x="814" y="713"/>
                    </a:lnTo>
                    <a:lnTo>
                      <a:pt x="806" y="711"/>
                    </a:lnTo>
                    <a:lnTo>
                      <a:pt x="799" y="710"/>
                    </a:lnTo>
                    <a:lnTo>
                      <a:pt x="791" y="709"/>
                    </a:lnTo>
                    <a:lnTo>
                      <a:pt x="519" y="709"/>
                    </a:lnTo>
                    <a:lnTo>
                      <a:pt x="511" y="710"/>
                    </a:lnTo>
                    <a:lnTo>
                      <a:pt x="504" y="711"/>
                    </a:lnTo>
                    <a:lnTo>
                      <a:pt x="496" y="713"/>
                    </a:lnTo>
                    <a:lnTo>
                      <a:pt x="489" y="715"/>
                    </a:lnTo>
                    <a:lnTo>
                      <a:pt x="483" y="718"/>
                    </a:lnTo>
                    <a:lnTo>
                      <a:pt x="476" y="723"/>
                    </a:lnTo>
                    <a:lnTo>
                      <a:pt x="470" y="727"/>
                    </a:lnTo>
                    <a:lnTo>
                      <a:pt x="465" y="732"/>
                    </a:lnTo>
                    <a:lnTo>
                      <a:pt x="459" y="737"/>
                    </a:lnTo>
                    <a:lnTo>
                      <a:pt x="455" y="744"/>
                    </a:lnTo>
                    <a:lnTo>
                      <a:pt x="451" y="750"/>
                    </a:lnTo>
                    <a:lnTo>
                      <a:pt x="448" y="756"/>
                    </a:lnTo>
                    <a:lnTo>
                      <a:pt x="445" y="764"/>
                    </a:lnTo>
                    <a:lnTo>
                      <a:pt x="444" y="771"/>
                    </a:lnTo>
                    <a:lnTo>
                      <a:pt x="442" y="780"/>
                    </a:lnTo>
                    <a:lnTo>
                      <a:pt x="441" y="787"/>
                    </a:lnTo>
                    <a:lnTo>
                      <a:pt x="441" y="842"/>
                    </a:lnTo>
                    <a:lnTo>
                      <a:pt x="384" y="842"/>
                    </a:lnTo>
                    <a:lnTo>
                      <a:pt x="384" y="99"/>
                    </a:lnTo>
                    <a:lnTo>
                      <a:pt x="384" y="90"/>
                    </a:lnTo>
                    <a:lnTo>
                      <a:pt x="382" y="79"/>
                    </a:lnTo>
                    <a:lnTo>
                      <a:pt x="380" y="70"/>
                    </a:lnTo>
                    <a:lnTo>
                      <a:pt x="377" y="60"/>
                    </a:lnTo>
                    <a:lnTo>
                      <a:pt x="373" y="52"/>
                    </a:lnTo>
                    <a:lnTo>
                      <a:pt x="368" y="43"/>
                    </a:lnTo>
                    <a:lnTo>
                      <a:pt x="362" y="36"/>
                    </a:lnTo>
                    <a:lnTo>
                      <a:pt x="356" y="29"/>
                    </a:lnTo>
                    <a:lnTo>
                      <a:pt x="349" y="22"/>
                    </a:lnTo>
                    <a:lnTo>
                      <a:pt x="341" y="17"/>
                    </a:lnTo>
                    <a:lnTo>
                      <a:pt x="333" y="12"/>
                    </a:lnTo>
                    <a:lnTo>
                      <a:pt x="323" y="7"/>
                    </a:lnTo>
                    <a:lnTo>
                      <a:pt x="315" y="4"/>
                    </a:lnTo>
                    <a:lnTo>
                      <a:pt x="305" y="1"/>
                    </a:lnTo>
                    <a:lnTo>
                      <a:pt x="295" y="0"/>
                    </a:lnTo>
                    <a:lnTo>
                      <a:pt x="285" y="0"/>
                    </a:lnTo>
                    <a:lnTo>
                      <a:pt x="275" y="0"/>
                    </a:lnTo>
                    <a:lnTo>
                      <a:pt x="264" y="1"/>
                    </a:lnTo>
                    <a:lnTo>
                      <a:pt x="255" y="4"/>
                    </a:lnTo>
                    <a:lnTo>
                      <a:pt x="246" y="7"/>
                    </a:lnTo>
                    <a:lnTo>
                      <a:pt x="237" y="12"/>
                    </a:lnTo>
                    <a:lnTo>
                      <a:pt x="229" y="17"/>
                    </a:lnTo>
                    <a:lnTo>
                      <a:pt x="221" y="22"/>
                    </a:lnTo>
                    <a:lnTo>
                      <a:pt x="215" y="29"/>
                    </a:lnTo>
                    <a:lnTo>
                      <a:pt x="207" y="36"/>
                    </a:lnTo>
                    <a:lnTo>
                      <a:pt x="202" y="43"/>
                    </a:lnTo>
                    <a:lnTo>
                      <a:pt x="197" y="52"/>
                    </a:lnTo>
                    <a:lnTo>
                      <a:pt x="192" y="60"/>
                    </a:lnTo>
                    <a:lnTo>
                      <a:pt x="189" y="70"/>
                    </a:lnTo>
                    <a:lnTo>
                      <a:pt x="187" y="79"/>
                    </a:lnTo>
                    <a:lnTo>
                      <a:pt x="185" y="90"/>
                    </a:lnTo>
                    <a:lnTo>
                      <a:pt x="185" y="99"/>
                    </a:lnTo>
                    <a:lnTo>
                      <a:pt x="185" y="842"/>
                    </a:lnTo>
                    <a:lnTo>
                      <a:pt x="114" y="842"/>
                    </a:lnTo>
                    <a:lnTo>
                      <a:pt x="103" y="843"/>
                    </a:lnTo>
                    <a:lnTo>
                      <a:pt x="91" y="845"/>
                    </a:lnTo>
                    <a:lnTo>
                      <a:pt x="81" y="847"/>
                    </a:lnTo>
                    <a:lnTo>
                      <a:pt x="70" y="851"/>
                    </a:lnTo>
                    <a:lnTo>
                      <a:pt x="60" y="855"/>
                    </a:lnTo>
                    <a:lnTo>
                      <a:pt x="50" y="862"/>
                    </a:lnTo>
                    <a:lnTo>
                      <a:pt x="42" y="868"/>
                    </a:lnTo>
                    <a:lnTo>
                      <a:pt x="33" y="875"/>
                    </a:lnTo>
                    <a:lnTo>
                      <a:pt x="26" y="884"/>
                    </a:lnTo>
                    <a:lnTo>
                      <a:pt x="19" y="892"/>
                    </a:lnTo>
                    <a:lnTo>
                      <a:pt x="14" y="902"/>
                    </a:lnTo>
                    <a:lnTo>
                      <a:pt x="9" y="912"/>
                    </a:lnTo>
                    <a:lnTo>
                      <a:pt x="5" y="922"/>
                    </a:lnTo>
                    <a:lnTo>
                      <a:pt x="3" y="933"/>
                    </a:lnTo>
                    <a:lnTo>
                      <a:pt x="0" y="945"/>
                    </a:lnTo>
                    <a:lnTo>
                      <a:pt x="0" y="957"/>
                    </a:lnTo>
                    <a:lnTo>
                      <a:pt x="0" y="3271"/>
                    </a:lnTo>
                    <a:lnTo>
                      <a:pt x="0" y="3282"/>
                    </a:lnTo>
                    <a:lnTo>
                      <a:pt x="3" y="3294"/>
                    </a:lnTo>
                    <a:lnTo>
                      <a:pt x="5" y="3306"/>
                    </a:lnTo>
                    <a:lnTo>
                      <a:pt x="9" y="3316"/>
                    </a:lnTo>
                    <a:lnTo>
                      <a:pt x="14" y="3326"/>
                    </a:lnTo>
                    <a:lnTo>
                      <a:pt x="19" y="3335"/>
                    </a:lnTo>
                    <a:lnTo>
                      <a:pt x="26" y="3344"/>
                    </a:lnTo>
                    <a:lnTo>
                      <a:pt x="33" y="3352"/>
                    </a:lnTo>
                    <a:lnTo>
                      <a:pt x="42" y="3359"/>
                    </a:lnTo>
                    <a:lnTo>
                      <a:pt x="50" y="3366"/>
                    </a:lnTo>
                    <a:lnTo>
                      <a:pt x="60" y="3372"/>
                    </a:lnTo>
                    <a:lnTo>
                      <a:pt x="70" y="3376"/>
                    </a:lnTo>
                    <a:lnTo>
                      <a:pt x="81" y="3380"/>
                    </a:lnTo>
                    <a:lnTo>
                      <a:pt x="91" y="3383"/>
                    </a:lnTo>
                    <a:lnTo>
                      <a:pt x="103" y="3385"/>
                    </a:lnTo>
                    <a:lnTo>
                      <a:pt x="114" y="3386"/>
                    </a:lnTo>
                    <a:lnTo>
                      <a:pt x="1373" y="3386"/>
                    </a:lnTo>
                    <a:lnTo>
                      <a:pt x="1384" y="3385"/>
                    </a:lnTo>
                    <a:lnTo>
                      <a:pt x="1396" y="3383"/>
                    </a:lnTo>
                    <a:lnTo>
                      <a:pt x="1407" y="3380"/>
                    </a:lnTo>
                    <a:lnTo>
                      <a:pt x="1417" y="3376"/>
                    </a:lnTo>
                    <a:lnTo>
                      <a:pt x="1428" y="3372"/>
                    </a:lnTo>
                    <a:lnTo>
                      <a:pt x="1437" y="3366"/>
                    </a:lnTo>
                    <a:lnTo>
                      <a:pt x="1446" y="3359"/>
                    </a:lnTo>
                    <a:lnTo>
                      <a:pt x="1454" y="3352"/>
                    </a:lnTo>
                    <a:lnTo>
                      <a:pt x="1461" y="3344"/>
                    </a:lnTo>
                    <a:lnTo>
                      <a:pt x="1468" y="3335"/>
                    </a:lnTo>
                    <a:lnTo>
                      <a:pt x="1473" y="3326"/>
                    </a:lnTo>
                    <a:lnTo>
                      <a:pt x="1478" y="3316"/>
                    </a:lnTo>
                    <a:lnTo>
                      <a:pt x="1483" y="3306"/>
                    </a:lnTo>
                    <a:lnTo>
                      <a:pt x="1485" y="3294"/>
                    </a:lnTo>
                    <a:lnTo>
                      <a:pt x="1487" y="3282"/>
                    </a:lnTo>
                    <a:lnTo>
                      <a:pt x="1488" y="3271"/>
                    </a:lnTo>
                    <a:lnTo>
                      <a:pt x="1488" y="957"/>
                    </a:lnTo>
                    <a:lnTo>
                      <a:pt x="1487" y="945"/>
                    </a:lnTo>
                    <a:lnTo>
                      <a:pt x="1485" y="933"/>
                    </a:lnTo>
                    <a:lnTo>
                      <a:pt x="1483" y="922"/>
                    </a:lnTo>
                    <a:lnTo>
                      <a:pt x="1478" y="912"/>
                    </a:lnTo>
                    <a:lnTo>
                      <a:pt x="1473" y="902"/>
                    </a:lnTo>
                    <a:lnTo>
                      <a:pt x="1468" y="892"/>
                    </a:lnTo>
                    <a:lnTo>
                      <a:pt x="1461" y="884"/>
                    </a:lnTo>
                    <a:lnTo>
                      <a:pt x="1454" y="875"/>
                    </a:lnTo>
                    <a:lnTo>
                      <a:pt x="1446" y="868"/>
                    </a:lnTo>
                    <a:lnTo>
                      <a:pt x="1437" y="862"/>
                    </a:lnTo>
                    <a:lnTo>
                      <a:pt x="1428" y="855"/>
                    </a:lnTo>
                    <a:lnTo>
                      <a:pt x="1417" y="851"/>
                    </a:lnTo>
                    <a:lnTo>
                      <a:pt x="1407" y="847"/>
                    </a:lnTo>
                    <a:lnTo>
                      <a:pt x="1396" y="845"/>
                    </a:lnTo>
                    <a:lnTo>
                      <a:pt x="1384" y="843"/>
                    </a:lnTo>
                    <a:lnTo>
                      <a:pt x="1373" y="842"/>
                    </a:lnTo>
                    <a:close/>
                    <a:moveTo>
                      <a:pt x="493" y="2805"/>
                    </a:moveTo>
                    <a:lnTo>
                      <a:pt x="493" y="2805"/>
                    </a:lnTo>
                    <a:lnTo>
                      <a:pt x="469" y="2804"/>
                    </a:lnTo>
                    <a:lnTo>
                      <a:pt x="447" y="2801"/>
                    </a:lnTo>
                    <a:lnTo>
                      <a:pt x="425" y="2798"/>
                    </a:lnTo>
                    <a:lnTo>
                      <a:pt x="403" y="2793"/>
                    </a:lnTo>
                    <a:lnTo>
                      <a:pt x="383" y="2788"/>
                    </a:lnTo>
                    <a:lnTo>
                      <a:pt x="365" y="2780"/>
                    </a:lnTo>
                    <a:lnTo>
                      <a:pt x="348" y="2773"/>
                    </a:lnTo>
                    <a:lnTo>
                      <a:pt x="332" y="2763"/>
                    </a:lnTo>
                    <a:lnTo>
                      <a:pt x="317" y="2754"/>
                    </a:lnTo>
                    <a:lnTo>
                      <a:pt x="303" y="2743"/>
                    </a:lnTo>
                    <a:lnTo>
                      <a:pt x="292" y="2732"/>
                    </a:lnTo>
                    <a:lnTo>
                      <a:pt x="282" y="2720"/>
                    </a:lnTo>
                    <a:lnTo>
                      <a:pt x="275" y="2708"/>
                    </a:lnTo>
                    <a:lnTo>
                      <a:pt x="269" y="2694"/>
                    </a:lnTo>
                    <a:lnTo>
                      <a:pt x="265" y="2680"/>
                    </a:lnTo>
                    <a:lnTo>
                      <a:pt x="264" y="2666"/>
                    </a:lnTo>
                    <a:lnTo>
                      <a:pt x="265" y="2653"/>
                    </a:lnTo>
                    <a:lnTo>
                      <a:pt x="269" y="2639"/>
                    </a:lnTo>
                    <a:lnTo>
                      <a:pt x="275" y="2625"/>
                    </a:lnTo>
                    <a:lnTo>
                      <a:pt x="282" y="2613"/>
                    </a:lnTo>
                    <a:lnTo>
                      <a:pt x="292" y="2601"/>
                    </a:lnTo>
                    <a:lnTo>
                      <a:pt x="303" y="2589"/>
                    </a:lnTo>
                    <a:lnTo>
                      <a:pt x="317" y="2579"/>
                    </a:lnTo>
                    <a:lnTo>
                      <a:pt x="332" y="2569"/>
                    </a:lnTo>
                    <a:lnTo>
                      <a:pt x="348" y="2560"/>
                    </a:lnTo>
                    <a:lnTo>
                      <a:pt x="365" y="2553"/>
                    </a:lnTo>
                    <a:lnTo>
                      <a:pt x="383" y="2545"/>
                    </a:lnTo>
                    <a:lnTo>
                      <a:pt x="403" y="2540"/>
                    </a:lnTo>
                    <a:lnTo>
                      <a:pt x="425" y="2535"/>
                    </a:lnTo>
                    <a:lnTo>
                      <a:pt x="447" y="2531"/>
                    </a:lnTo>
                    <a:lnTo>
                      <a:pt x="469" y="2529"/>
                    </a:lnTo>
                    <a:lnTo>
                      <a:pt x="493" y="2528"/>
                    </a:lnTo>
                    <a:lnTo>
                      <a:pt x="504" y="2529"/>
                    </a:lnTo>
                    <a:lnTo>
                      <a:pt x="515" y="2531"/>
                    </a:lnTo>
                    <a:lnTo>
                      <a:pt x="525" y="2536"/>
                    </a:lnTo>
                    <a:lnTo>
                      <a:pt x="534" y="2541"/>
                    </a:lnTo>
                    <a:lnTo>
                      <a:pt x="543" y="2546"/>
                    </a:lnTo>
                    <a:lnTo>
                      <a:pt x="550" y="2554"/>
                    </a:lnTo>
                    <a:lnTo>
                      <a:pt x="557" y="2562"/>
                    </a:lnTo>
                    <a:lnTo>
                      <a:pt x="564" y="2572"/>
                    </a:lnTo>
                    <a:lnTo>
                      <a:pt x="569" y="2582"/>
                    </a:lnTo>
                    <a:lnTo>
                      <a:pt x="574" y="2593"/>
                    </a:lnTo>
                    <a:lnTo>
                      <a:pt x="579" y="2604"/>
                    </a:lnTo>
                    <a:lnTo>
                      <a:pt x="582" y="2616"/>
                    </a:lnTo>
                    <a:lnTo>
                      <a:pt x="584" y="2628"/>
                    </a:lnTo>
                    <a:lnTo>
                      <a:pt x="586" y="2641"/>
                    </a:lnTo>
                    <a:lnTo>
                      <a:pt x="587" y="2654"/>
                    </a:lnTo>
                    <a:lnTo>
                      <a:pt x="587" y="2666"/>
                    </a:lnTo>
                    <a:lnTo>
                      <a:pt x="587" y="2679"/>
                    </a:lnTo>
                    <a:lnTo>
                      <a:pt x="586" y="2692"/>
                    </a:lnTo>
                    <a:lnTo>
                      <a:pt x="584" y="2704"/>
                    </a:lnTo>
                    <a:lnTo>
                      <a:pt x="582" y="2717"/>
                    </a:lnTo>
                    <a:lnTo>
                      <a:pt x="579" y="2729"/>
                    </a:lnTo>
                    <a:lnTo>
                      <a:pt x="574" y="2740"/>
                    </a:lnTo>
                    <a:lnTo>
                      <a:pt x="569" y="2751"/>
                    </a:lnTo>
                    <a:lnTo>
                      <a:pt x="564" y="2761"/>
                    </a:lnTo>
                    <a:lnTo>
                      <a:pt x="557" y="2771"/>
                    </a:lnTo>
                    <a:lnTo>
                      <a:pt x="550" y="2778"/>
                    </a:lnTo>
                    <a:lnTo>
                      <a:pt x="543" y="2786"/>
                    </a:lnTo>
                    <a:lnTo>
                      <a:pt x="534" y="2792"/>
                    </a:lnTo>
                    <a:lnTo>
                      <a:pt x="525" y="2797"/>
                    </a:lnTo>
                    <a:lnTo>
                      <a:pt x="515" y="2801"/>
                    </a:lnTo>
                    <a:lnTo>
                      <a:pt x="504" y="2804"/>
                    </a:lnTo>
                    <a:lnTo>
                      <a:pt x="493" y="2805"/>
                    </a:lnTo>
                    <a:close/>
                    <a:moveTo>
                      <a:pt x="739" y="3128"/>
                    </a:moveTo>
                    <a:lnTo>
                      <a:pt x="739" y="3128"/>
                    </a:lnTo>
                    <a:lnTo>
                      <a:pt x="725" y="3127"/>
                    </a:lnTo>
                    <a:lnTo>
                      <a:pt x="711" y="3124"/>
                    </a:lnTo>
                    <a:lnTo>
                      <a:pt x="698" y="3118"/>
                    </a:lnTo>
                    <a:lnTo>
                      <a:pt x="685" y="3110"/>
                    </a:lnTo>
                    <a:lnTo>
                      <a:pt x="673" y="3101"/>
                    </a:lnTo>
                    <a:lnTo>
                      <a:pt x="662" y="3089"/>
                    </a:lnTo>
                    <a:lnTo>
                      <a:pt x="651" y="3077"/>
                    </a:lnTo>
                    <a:lnTo>
                      <a:pt x="642" y="3062"/>
                    </a:lnTo>
                    <a:lnTo>
                      <a:pt x="632" y="3045"/>
                    </a:lnTo>
                    <a:lnTo>
                      <a:pt x="625" y="3028"/>
                    </a:lnTo>
                    <a:lnTo>
                      <a:pt x="618" y="3009"/>
                    </a:lnTo>
                    <a:lnTo>
                      <a:pt x="612" y="2989"/>
                    </a:lnTo>
                    <a:lnTo>
                      <a:pt x="607" y="2968"/>
                    </a:lnTo>
                    <a:lnTo>
                      <a:pt x="604" y="2946"/>
                    </a:lnTo>
                    <a:lnTo>
                      <a:pt x="602" y="2924"/>
                    </a:lnTo>
                    <a:lnTo>
                      <a:pt x="601" y="2901"/>
                    </a:lnTo>
                    <a:lnTo>
                      <a:pt x="602" y="2889"/>
                    </a:lnTo>
                    <a:lnTo>
                      <a:pt x="604" y="2878"/>
                    </a:lnTo>
                    <a:lnTo>
                      <a:pt x="608" y="2868"/>
                    </a:lnTo>
                    <a:lnTo>
                      <a:pt x="613" y="2858"/>
                    </a:lnTo>
                    <a:lnTo>
                      <a:pt x="620" y="2850"/>
                    </a:lnTo>
                    <a:lnTo>
                      <a:pt x="627" y="2843"/>
                    </a:lnTo>
                    <a:lnTo>
                      <a:pt x="634" y="2835"/>
                    </a:lnTo>
                    <a:lnTo>
                      <a:pt x="644" y="2829"/>
                    </a:lnTo>
                    <a:lnTo>
                      <a:pt x="654" y="2824"/>
                    </a:lnTo>
                    <a:lnTo>
                      <a:pt x="665" y="2819"/>
                    </a:lnTo>
                    <a:lnTo>
                      <a:pt x="677" y="2815"/>
                    </a:lnTo>
                    <a:lnTo>
                      <a:pt x="688" y="2812"/>
                    </a:lnTo>
                    <a:lnTo>
                      <a:pt x="701" y="2809"/>
                    </a:lnTo>
                    <a:lnTo>
                      <a:pt x="714" y="2807"/>
                    </a:lnTo>
                    <a:lnTo>
                      <a:pt x="726" y="2806"/>
                    </a:lnTo>
                    <a:lnTo>
                      <a:pt x="739" y="2806"/>
                    </a:lnTo>
                    <a:lnTo>
                      <a:pt x="752" y="2806"/>
                    </a:lnTo>
                    <a:lnTo>
                      <a:pt x="764" y="2807"/>
                    </a:lnTo>
                    <a:lnTo>
                      <a:pt x="777" y="2809"/>
                    </a:lnTo>
                    <a:lnTo>
                      <a:pt x="790" y="2812"/>
                    </a:lnTo>
                    <a:lnTo>
                      <a:pt x="801" y="2815"/>
                    </a:lnTo>
                    <a:lnTo>
                      <a:pt x="813" y="2819"/>
                    </a:lnTo>
                    <a:lnTo>
                      <a:pt x="823" y="2824"/>
                    </a:lnTo>
                    <a:lnTo>
                      <a:pt x="834" y="2829"/>
                    </a:lnTo>
                    <a:lnTo>
                      <a:pt x="843" y="2835"/>
                    </a:lnTo>
                    <a:lnTo>
                      <a:pt x="852" y="2843"/>
                    </a:lnTo>
                    <a:lnTo>
                      <a:pt x="859" y="2850"/>
                    </a:lnTo>
                    <a:lnTo>
                      <a:pt x="864" y="2858"/>
                    </a:lnTo>
                    <a:lnTo>
                      <a:pt x="870" y="2868"/>
                    </a:lnTo>
                    <a:lnTo>
                      <a:pt x="874" y="2878"/>
                    </a:lnTo>
                    <a:lnTo>
                      <a:pt x="876" y="2889"/>
                    </a:lnTo>
                    <a:lnTo>
                      <a:pt x="877" y="2901"/>
                    </a:lnTo>
                    <a:lnTo>
                      <a:pt x="876" y="2924"/>
                    </a:lnTo>
                    <a:lnTo>
                      <a:pt x="874" y="2946"/>
                    </a:lnTo>
                    <a:lnTo>
                      <a:pt x="871" y="2968"/>
                    </a:lnTo>
                    <a:lnTo>
                      <a:pt x="865" y="2989"/>
                    </a:lnTo>
                    <a:lnTo>
                      <a:pt x="860" y="3009"/>
                    </a:lnTo>
                    <a:lnTo>
                      <a:pt x="853" y="3028"/>
                    </a:lnTo>
                    <a:lnTo>
                      <a:pt x="845" y="3045"/>
                    </a:lnTo>
                    <a:lnTo>
                      <a:pt x="836" y="3062"/>
                    </a:lnTo>
                    <a:lnTo>
                      <a:pt x="826" y="3077"/>
                    </a:lnTo>
                    <a:lnTo>
                      <a:pt x="816" y="3089"/>
                    </a:lnTo>
                    <a:lnTo>
                      <a:pt x="804" y="3101"/>
                    </a:lnTo>
                    <a:lnTo>
                      <a:pt x="793" y="3110"/>
                    </a:lnTo>
                    <a:lnTo>
                      <a:pt x="780" y="3118"/>
                    </a:lnTo>
                    <a:lnTo>
                      <a:pt x="766" y="3124"/>
                    </a:lnTo>
                    <a:lnTo>
                      <a:pt x="753" y="3127"/>
                    </a:lnTo>
                    <a:lnTo>
                      <a:pt x="739" y="3128"/>
                    </a:lnTo>
                    <a:close/>
                    <a:moveTo>
                      <a:pt x="601" y="2433"/>
                    </a:moveTo>
                    <a:lnTo>
                      <a:pt x="601" y="2433"/>
                    </a:lnTo>
                    <a:lnTo>
                      <a:pt x="602" y="2410"/>
                    </a:lnTo>
                    <a:lnTo>
                      <a:pt x="604" y="2387"/>
                    </a:lnTo>
                    <a:lnTo>
                      <a:pt x="607" y="2365"/>
                    </a:lnTo>
                    <a:lnTo>
                      <a:pt x="612" y="2344"/>
                    </a:lnTo>
                    <a:lnTo>
                      <a:pt x="618" y="2325"/>
                    </a:lnTo>
                    <a:lnTo>
                      <a:pt x="625" y="2306"/>
                    </a:lnTo>
                    <a:lnTo>
                      <a:pt x="632" y="2288"/>
                    </a:lnTo>
                    <a:lnTo>
                      <a:pt x="642" y="2272"/>
                    </a:lnTo>
                    <a:lnTo>
                      <a:pt x="651" y="2257"/>
                    </a:lnTo>
                    <a:lnTo>
                      <a:pt x="662" y="2243"/>
                    </a:lnTo>
                    <a:lnTo>
                      <a:pt x="673" y="2232"/>
                    </a:lnTo>
                    <a:lnTo>
                      <a:pt x="685" y="2222"/>
                    </a:lnTo>
                    <a:lnTo>
                      <a:pt x="698" y="2215"/>
                    </a:lnTo>
                    <a:lnTo>
                      <a:pt x="711" y="2210"/>
                    </a:lnTo>
                    <a:lnTo>
                      <a:pt x="725" y="2206"/>
                    </a:lnTo>
                    <a:lnTo>
                      <a:pt x="739" y="2204"/>
                    </a:lnTo>
                    <a:lnTo>
                      <a:pt x="753" y="2206"/>
                    </a:lnTo>
                    <a:lnTo>
                      <a:pt x="766" y="2210"/>
                    </a:lnTo>
                    <a:lnTo>
                      <a:pt x="780" y="2215"/>
                    </a:lnTo>
                    <a:lnTo>
                      <a:pt x="793" y="2222"/>
                    </a:lnTo>
                    <a:lnTo>
                      <a:pt x="804" y="2232"/>
                    </a:lnTo>
                    <a:lnTo>
                      <a:pt x="816" y="2243"/>
                    </a:lnTo>
                    <a:lnTo>
                      <a:pt x="826" y="2257"/>
                    </a:lnTo>
                    <a:lnTo>
                      <a:pt x="836" y="2272"/>
                    </a:lnTo>
                    <a:lnTo>
                      <a:pt x="845" y="2288"/>
                    </a:lnTo>
                    <a:lnTo>
                      <a:pt x="853" y="2306"/>
                    </a:lnTo>
                    <a:lnTo>
                      <a:pt x="860" y="2325"/>
                    </a:lnTo>
                    <a:lnTo>
                      <a:pt x="865" y="2344"/>
                    </a:lnTo>
                    <a:lnTo>
                      <a:pt x="871" y="2365"/>
                    </a:lnTo>
                    <a:lnTo>
                      <a:pt x="874" y="2387"/>
                    </a:lnTo>
                    <a:lnTo>
                      <a:pt x="876" y="2410"/>
                    </a:lnTo>
                    <a:lnTo>
                      <a:pt x="877" y="2433"/>
                    </a:lnTo>
                    <a:lnTo>
                      <a:pt x="876" y="2445"/>
                    </a:lnTo>
                    <a:lnTo>
                      <a:pt x="874" y="2455"/>
                    </a:lnTo>
                    <a:lnTo>
                      <a:pt x="870" y="2465"/>
                    </a:lnTo>
                    <a:lnTo>
                      <a:pt x="864" y="2474"/>
                    </a:lnTo>
                    <a:lnTo>
                      <a:pt x="859" y="2483"/>
                    </a:lnTo>
                    <a:lnTo>
                      <a:pt x="852" y="2490"/>
                    </a:lnTo>
                    <a:lnTo>
                      <a:pt x="843" y="2498"/>
                    </a:lnTo>
                    <a:lnTo>
                      <a:pt x="834" y="2504"/>
                    </a:lnTo>
                    <a:lnTo>
                      <a:pt x="823" y="2509"/>
                    </a:lnTo>
                    <a:lnTo>
                      <a:pt x="813" y="2515"/>
                    </a:lnTo>
                    <a:lnTo>
                      <a:pt x="801" y="2519"/>
                    </a:lnTo>
                    <a:lnTo>
                      <a:pt x="790" y="2522"/>
                    </a:lnTo>
                    <a:lnTo>
                      <a:pt x="777" y="2524"/>
                    </a:lnTo>
                    <a:lnTo>
                      <a:pt x="764" y="2526"/>
                    </a:lnTo>
                    <a:lnTo>
                      <a:pt x="752" y="2527"/>
                    </a:lnTo>
                    <a:lnTo>
                      <a:pt x="739" y="2527"/>
                    </a:lnTo>
                    <a:lnTo>
                      <a:pt x="726" y="2527"/>
                    </a:lnTo>
                    <a:lnTo>
                      <a:pt x="714" y="2526"/>
                    </a:lnTo>
                    <a:lnTo>
                      <a:pt x="701" y="2524"/>
                    </a:lnTo>
                    <a:lnTo>
                      <a:pt x="688" y="2522"/>
                    </a:lnTo>
                    <a:lnTo>
                      <a:pt x="677" y="2519"/>
                    </a:lnTo>
                    <a:lnTo>
                      <a:pt x="665" y="2515"/>
                    </a:lnTo>
                    <a:lnTo>
                      <a:pt x="654" y="2509"/>
                    </a:lnTo>
                    <a:lnTo>
                      <a:pt x="644" y="2504"/>
                    </a:lnTo>
                    <a:lnTo>
                      <a:pt x="634" y="2498"/>
                    </a:lnTo>
                    <a:lnTo>
                      <a:pt x="627" y="2490"/>
                    </a:lnTo>
                    <a:lnTo>
                      <a:pt x="620" y="2483"/>
                    </a:lnTo>
                    <a:lnTo>
                      <a:pt x="613" y="2474"/>
                    </a:lnTo>
                    <a:lnTo>
                      <a:pt x="608" y="2465"/>
                    </a:lnTo>
                    <a:lnTo>
                      <a:pt x="604" y="2455"/>
                    </a:lnTo>
                    <a:lnTo>
                      <a:pt x="602" y="2445"/>
                    </a:lnTo>
                    <a:lnTo>
                      <a:pt x="601" y="2433"/>
                    </a:lnTo>
                    <a:close/>
                    <a:moveTo>
                      <a:pt x="994" y="2805"/>
                    </a:moveTo>
                    <a:lnTo>
                      <a:pt x="994" y="2805"/>
                    </a:lnTo>
                    <a:lnTo>
                      <a:pt x="984" y="2804"/>
                    </a:lnTo>
                    <a:lnTo>
                      <a:pt x="972" y="2801"/>
                    </a:lnTo>
                    <a:lnTo>
                      <a:pt x="963" y="2797"/>
                    </a:lnTo>
                    <a:lnTo>
                      <a:pt x="953" y="2792"/>
                    </a:lnTo>
                    <a:lnTo>
                      <a:pt x="945" y="2786"/>
                    </a:lnTo>
                    <a:lnTo>
                      <a:pt x="937" y="2778"/>
                    </a:lnTo>
                    <a:lnTo>
                      <a:pt x="930" y="2771"/>
                    </a:lnTo>
                    <a:lnTo>
                      <a:pt x="923" y="2761"/>
                    </a:lnTo>
                    <a:lnTo>
                      <a:pt x="918" y="2751"/>
                    </a:lnTo>
                    <a:lnTo>
                      <a:pt x="913" y="2740"/>
                    </a:lnTo>
                    <a:lnTo>
                      <a:pt x="910" y="2729"/>
                    </a:lnTo>
                    <a:lnTo>
                      <a:pt x="906" y="2717"/>
                    </a:lnTo>
                    <a:lnTo>
                      <a:pt x="903" y="2704"/>
                    </a:lnTo>
                    <a:lnTo>
                      <a:pt x="901" y="2692"/>
                    </a:lnTo>
                    <a:lnTo>
                      <a:pt x="900" y="2679"/>
                    </a:lnTo>
                    <a:lnTo>
                      <a:pt x="900" y="2666"/>
                    </a:lnTo>
                    <a:lnTo>
                      <a:pt x="900" y="2654"/>
                    </a:lnTo>
                    <a:lnTo>
                      <a:pt x="901" y="2641"/>
                    </a:lnTo>
                    <a:lnTo>
                      <a:pt x="903" y="2628"/>
                    </a:lnTo>
                    <a:lnTo>
                      <a:pt x="906" y="2616"/>
                    </a:lnTo>
                    <a:lnTo>
                      <a:pt x="910" y="2604"/>
                    </a:lnTo>
                    <a:lnTo>
                      <a:pt x="913" y="2593"/>
                    </a:lnTo>
                    <a:lnTo>
                      <a:pt x="918" y="2582"/>
                    </a:lnTo>
                    <a:lnTo>
                      <a:pt x="923" y="2572"/>
                    </a:lnTo>
                    <a:lnTo>
                      <a:pt x="930" y="2562"/>
                    </a:lnTo>
                    <a:lnTo>
                      <a:pt x="937" y="2554"/>
                    </a:lnTo>
                    <a:lnTo>
                      <a:pt x="945" y="2546"/>
                    </a:lnTo>
                    <a:lnTo>
                      <a:pt x="953" y="2541"/>
                    </a:lnTo>
                    <a:lnTo>
                      <a:pt x="963" y="2536"/>
                    </a:lnTo>
                    <a:lnTo>
                      <a:pt x="972" y="2531"/>
                    </a:lnTo>
                    <a:lnTo>
                      <a:pt x="984" y="2529"/>
                    </a:lnTo>
                    <a:lnTo>
                      <a:pt x="994" y="2528"/>
                    </a:lnTo>
                    <a:lnTo>
                      <a:pt x="1018" y="2529"/>
                    </a:lnTo>
                    <a:lnTo>
                      <a:pt x="1041" y="2531"/>
                    </a:lnTo>
                    <a:lnTo>
                      <a:pt x="1063" y="2535"/>
                    </a:lnTo>
                    <a:lnTo>
                      <a:pt x="1084" y="2540"/>
                    </a:lnTo>
                    <a:lnTo>
                      <a:pt x="1104" y="2545"/>
                    </a:lnTo>
                    <a:lnTo>
                      <a:pt x="1122" y="2553"/>
                    </a:lnTo>
                    <a:lnTo>
                      <a:pt x="1140" y="2560"/>
                    </a:lnTo>
                    <a:lnTo>
                      <a:pt x="1157" y="2569"/>
                    </a:lnTo>
                    <a:lnTo>
                      <a:pt x="1170" y="2579"/>
                    </a:lnTo>
                    <a:lnTo>
                      <a:pt x="1184" y="2589"/>
                    </a:lnTo>
                    <a:lnTo>
                      <a:pt x="1196" y="2601"/>
                    </a:lnTo>
                    <a:lnTo>
                      <a:pt x="1205" y="2613"/>
                    </a:lnTo>
                    <a:lnTo>
                      <a:pt x="1213" y="2625"/>
                    </a:lnTo>
                    <a:lnTo>
                      <a:pt x="1219" y="2639"/>
                    </a:lnTo>
                    <a:lnTo>
                      <a:pt x="1222" y="2653"/>
                    </a:lnTo>
                    <a:lnTo>
                      <a:pt x="1223" y="2666"/>
                    </a:lnTo>
                    <a:lnTo>
                      <a:pt x="1222" y="2680"/>
                    </a:lnTo>
                    <a:lnTo>
                      <a:pt x="1219" y="2694"/>
                    </a:lnTo>
                    <a:lnTo>
                      <a:pt x="1213" y="2708"/>
                    </a:lnTo>
                    <a:lnTo>
                      <a:pt x="1205" y="2720"/>
                    </a:lnTo>
                    <a:lnTo>
                      <a:pt x="1196" y="2732"/>
                    </a:lnTo>
                    <a:lnTo>
                      <a:pt x="1184" y="2743"/>
                    </a:lnTo>
                    <a:lnTo>
                      <a:pt x="1170" y="2754"/>
                    </a:lnTo>
                    <a:lnTo>
                      <a:pt x="1157" y="2763"/>
                    </a:lnTo>
                    <a:lnTo>
                      <a:pt x="1140" y="2773"/>
                    </a:lnTo>
                    <a:lnTo>
                      <a:pt x="1122" y="2780"/>
                    </a:lnTo>
                    <a:lnTo>
                      <a:pt x="1104" y="2788"/>
                    </a:lnTo>
                    <a:lnTo>
                      <a:pt x="1084" y="2793"/>
                    </a:lnTo>
                    <a:lnTo>
                      <a:pt x="1063" y="2798"/>
                    </a:lnTo>
                    <a:lnTo>
                      <a:pt x="1041" y="2801"/>
                    </a:lnTo>
                    <a:lnTo>
                      <a:pt x="1018" y="2804"/>
                    </a:lnTo>
                    <a:lnTo>
                      <a:pt x="994" y="2805"/>
                    </a:lnTo>
                    <a:close/>
                    <a:moveTo>
                      <a:pt x="1323" y="1909"/>
                    </a:moveTo>
                    <a:lnTo>
                      <a:pt x="1323" y="1909"/>
                    </a:lnTo>
                    <a:lnTo>
                      <a:pt x="1323" y="1921"/>
                    </a:lnTo>
                    <a:lnTo>
                      <a:pt x="1321" y="1932"/>
                    </a:lnTo>
                    <a:lnTo>
                      <a:pt x="1318" y="1943"/>
                    </a:lnTo>
                    <a:lnTo>
                      <a:pt x="1315" y="1953"/>
                    </a:lnTo>
                    <a:lnTo>
                      <a:pt x="1310" y="1963"/>
                    </a:lnTo>
                    <a:lnTo>
                      <a:pt x="1304" y="1972"/>
                    </a:lnTo>
                    <a:lnTo>
                      <a:pt x="1298" y="1982"/>
                    </a:lnTo>
                    <a:lnTo>
                      <a:pt x="1291" y="1989"/>
                    </a:lnTo>
                    <a:lnTo>
                      <a:pt x="1282" y="1997"/>
                    </a:lnTo>
                    <a:lnTo>
                      <a:pt x="1274" y="2004"/>
                    </a:lnTo>
                    <a:lnTo>
                      <a:pt x="1264" y="2009"/>
                    </a:lnTo>
                    <a:lnTo>
                      <a:pt x="1254" y="2015"/>
                    </a:lnTo>
                    <a:lnTo>
                      <a:pt x="1243" y="2018"/>
                    </a:lnTo>
                    <a:lnTo>
                      <a:pt x="1233" y="2021"/>
                    </a:lnTo>
                    <a:lnTo>
                      <a:pt x="1221" y="2023"/>
                    </a:lnTo>
                    <a:lnTo>
                      <a:pt x="1209" y="2023"/>
                    </a:lnTo>
                    <a:lnTo>
                      <a:pt x="299" y="2023"/>
                    </a:lnTo>
                    <a:lnTo>
                      <a:pt x="287" y="2023"/>
                    </a:lnTo>
                    <a:lnTo>
                      <a:pt x="276" y="2021"/>
                    </a:lnTo>
                    <a:lnTo>
                      <a:pt x="265" y="2018"/>
                    </a:lnTo>
                    <a:lnTo>
                      <a:pt x="255" y="2015"/>
                    </a:lnTo>
                    <a:lnTo>
                      <a:pt x="244" y="2009"/>
                    </a:lnTo>
                    <a:lnTo>
                      <a:pt x="236" y="2004"/>
                    </a:lnTo>
                    <a:lnTo>
                      <a:pt x="226" y="1997"/>
                    </a:lnTo>
                    <a:lnTo>
                      <a:pt x="218" y="1989"/>
                    </a:lnTo>
                    <a:lnTo>
                      <a:pt x="210" y="1982"/>
                    </a:lnTo>
                    <a:lnTo>
                      <a:pt x="204" y="1972"/>
                    </a:lnTo>
                    <a:lnTo>
                      <a:pt x="199" y="1963"/>
                    </a:lnTo>
                    <a:lnTo>
                      <a:pt x="194" y="1953"/>
                    </a:lnTo>
                    <a:lnTo>
                      <a:pt x="190" y="1943"/>
                    </a:lnTo>
                    <a:lnTo>
                      <a:pt x="187" y="1932"/>
                    </a:lnTo>
                    <a:lnTo>
                      <a:pt x="185" y="1921"/>
                    </a:lnTo>
                    <a:lnTo>
                      <a:pt x="185" y="1909"/>
                    </a:lnTo>
                    <a:lnTo>
                      <a:pt x="185" y="1177"/>
                    </a:lnTo>
                    <a:lnTo>
                      <a:pt x="185" y="1166"/>
                    </a:lnTo>
                    <a:lnTo>
                      <a:pt x="187" y="1154"/>
                    </a:lnTo>
                    <a:lnTo>
                      <a:pt x="190" y="1142"/>
                    </a:lnTo>
                    <a:lnTo>
                      <a:pt x="194" y="1132"/>
                    </a:lnTo>
                    <a:lnTo>
                      <a:pt x="199" y="1122"/>
                    </a:lnTo>
                    <a:lnTo>
                      <a:pt x="204" y="1113"/>
                    </a:lnTo>
                    <a:lnTo>
                      <a:pt x="210" y="1104"/>
                    </a:lnTo>
                    <a:lnTo>
                      <a:pt x="218" y="1096"/>
                    </a:lnTo>
                    <a:lnTo>
                      <a:pt x="226" y="1089"/>
                    </a:lnTo>
                    <a:lnTo>
                      <a:pt x="236" y="1082"/>
                    </a:lnTo>
                    <a:lnTo>
                      <a:pt x="244" y="1076"/>
                    </a:lnTo>
                    <a:lnTo>
                      <a:pt x="255" y="1072"/>
                    </a:lnTo>
                    <a:lnTo>
                      <a:pt x="265" y="1067"/>
                    </a:lnTo>
                    <a:lnTo>
                      <a:pt x="276" y="1065"/>
                    </a:lnTo>
                    <a:lnTo>
                      <a:pt x="287" y="1063"/>
                    </a:lnTo>
                    <a:lnTo>
                      <a:pt x="299" y="1062"/>
                    </a:lnTo>
                    <a:lnTo>
                      <a:pt x="1209" y="1062"/>
                    </a:lnTo>
                    <a:lnTo>
                      <a:pt x="1221" y="1063"/>
                    </a:lnTo>
                    <a:lnTo>
                      <a:pt x="1233" y="1065"/>
                    </a:lnTo>
                    <a:lnTo>
                      <a:pt x="1243" y="1067"/>
                    </a:lnTo>
                    <a:lnTo>
                      <a:pt x="1254" y="1072"/>
                    </a:lnTo>
                    <a:lnTo>
                      <a:pt x="1264" y="1076"/>
                    </a:lnTo>
                    <a:lnTo>
                      <a:pt x="1274" y="1082"/>
                    </a:lnTo>
                    <a:lnTo>
                      <a:pt x="1282" y="1089"/>
                    </a:lnTo>
                    <a:lnTo>
                      <a:pt x="1291" y="1096"/>
                    </a:lnTo>
                    <a:lnTo>
                      <a:pt x="1298" y="1104"/>
                    </a:lnTo>
                    <a:lnTo>
                      <a:pt x="1304" y="1113"/>
                    </a:lnTo>
                    <a:lnTo>
                      <a:pt x="1310" y="1122"/>
                    </a:lnTo>
                    <a:lnTo>
                      <a:pt x="1315" y="1132"/>
                    </a:lnTo>
                    <a:lnTo>
                      <a:pt x="1318" y="1142"/>
                    </a:lnTo>
                    <a:lnTo>
                      <a:pt x="1321" y="1154"/>
                    </a:lnTo>
                    <a:lnTo>
                      <a:pt x="1323" y="1166"/>
                    </a:lnTo>
                    <a:lnTo>
                      <a:pt x="1323" y="1177"/>
                    </a:lnTo>
                    <a:lnTo>
                      <a:pt x="1323" y="1909"/>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微软雅黑" panose="020B0503020204020204" pitchFamily="34" charset="-122"/>
                </a:endParaRPr>
              </a:p>
            </p:txBody>
          </p:sp>
        </p:grpSp>
        <p:cxnSp>
          <p:nvCxnSpPr>
            <p:cNvPr id="9" name="MH_Other_8"/>
            <p:cNvCxnSpPr>
              <a:stCxn id="10" idx="4"/>
            </p:cNvCxnSpPr>
            <p:nvPr>
              <p:custDataLst>
                <p:tags r:id="rId31"/>
              </p:custDataLst>
            </p:nvPr>
          </p:nvCxnSpPr>
          <p:spPr bwMode="auto">
            <a:xfrm flipH="1">
              <a:off x="3125789" y="4868864"/>
              <a:ext cx="1587" cy="2936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4140994" y="3081337"/>
            <a:ext cx="339329" cy="559595"/>
            <a:chOff x="5521325" y="4108450"/>
            <a:chExt cx="452438" cy="746126"/>
          </a:xfrm>
        </p:grpSpPr>
        <p:sp>
          <p:nvSpPr>
            <p:cNvPr id="13" name="MH_Other_9"/>
            <p:cNvSpPr/>
            <p:nvPr>
              <p:custDataLst>
                <p:tags r:id="rId28"/>
              </p:custDataLst>
            </p:nvPr>
          </p:nvSpPr>
          <p:spPr bwMode="auto">
            <a:xfrm>
              <a:off x="5521325" y="4108450"/>
              <a:ext cx="452438" cy="452438"/>
            </a:xfrm>
            <a:prstGeom prst="ellipse">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a typeface="微软雅黑" panose="020B0503020204020204" pitchFamily="34" charset="-122"/>
              </a:endParaRPr>
            </a:p>
          </p:txBody>
        </p:sp>
        <p:sp>
          <p:nvSpPr>
            <p:cNvPr id="14" name="MH_Other_10"/>
            <p:cNvSpPr>
              <a:spLocks/>
            </p:cNvSpPr>
            <p:nvPr>
              <p:custDataLst>
                <p:tags r:id="rId29"/>
              </p:custDataLst>
            </p:nvPr>
          </p:nvSpPr>
          <p:spPr bwMode="auto">
            <a:xfrm>
              <a:off x="5664200" y="4232275"/>
              <a:ext cx="160338" cy="217488"/>
            </a:xfrm>
            <a:custGeom>
              <a:avLst/>
              <a:gdLst>
                <a:gd name="T0" fmla="*/ 924118 w 4423"/>
                <a:gd name="T1" fmla="*/ 36732 h 6016"/>
                <a:gd name="T2" fmla="*/ 1145021 w 4423"/>
                <a:gd name="T3" fmla="*/ 159911 h 6016"/>
                <a:gd name="T4" fmla="*/ 1298196 w 4423"/>
                <a:gd name="T5" fmla="*/ 337238 h 6016"/>
                <a:gd name="T6" fmla="*/ 1388709 w 4423"/>
                <a:gd name="T7" fmla="*/ 576313 h 6016"/>
                <a:gd name="T8" fmla="*/ 1388709 w 4423"/>
                <a:gd name="T9" fmla="*/ 824571 h 6016"/>
                <a:gd name="T10" fmla="*/ 1298196 w 4423"/>
                <a:gd name="T11" fmla="*/ 1063646 h 6016"/>
                <a:gd name="T12" fmla="*/ 1145021 w 4423"/>
                <a:gd name="T13" fmla="*/ 1240973 h 6016"/>
                <a:gd name="T14" fmla="*/ 924118 w 4423"/>
                <a:gd name="T15" fmla="*/ 1364152 h 6016"/>
                <a:gd name="T16" fmla="*/ 681695 w 4423"/>
                <a:gd name="T17" fmla="*/ 1400568 h 6016"/>
                <a:gd name="T18" fmla="*/ 427246 w 4423"/>
                <a:gd name="T19" fmla="*/ 1345786 h 6016"/>
                <a:gd name="T20" fmla="*/ 216788 w 4423"/>
                <a:gd name="T21" fmla="*/ 1207408 h 6016"/>
                <a:gd name="T22" fmla="*/ 76271 w 4423"/>
                <a:gd name="T23" fmla="*/ 1019314 h 6016"/>
                <a:gd name="T24" fmla="*/ 3165 w 4423"/>
                <a:gd name="T25" fmla="*/ 772006 h 6016"/>
                <a:gd name="T26" fmla="*/ 21837 w 4423"/>
                <a:gd name="T27" fmla="*/ 525648 h 6016"/>
                <a:gd name="T28" fmla="*/ 128807 w 4423"/>
                <a:gd name="T29" fmla="*/ 295123 h 6016"/>
                <a:gd name="T30" fmla="*/ 294642 w 4423"/>
                <a:gd name="T31" fmla="*/ 129195 h 6016"/>
                <a:gd name="T32" fmla="*/ 524722 w 4423"/>
                <a:gd name="T33" fmla="*/ 22166 h 6016"/>
                <a:gd name="T34" fmla="*/ 562066 w 4423"/>
                <a:gd name="T35" fmla="*/ 756490 h 6016"/>
                <a:gd name="T36" fmla="*/ 647199 w 4423"/>
                <a:gd name="T37" fmla="*/ 616528 h 6016"/>
                <a:gd name="T38" fmla="*/ 744675 w 4423"/>
                <a:gd name="T39" fmla="*/ 527232 h 6016"/>
                <a:gd name="T40" fmla="*/ 654795 w 4423"/>
                <a:gd name="T41" fmla="*/ 535781 h 6016"/>
                <a:gd name="T42" fmla="*/ 563016 w 4423"/>
                <a:gd name="T43" fmla="*/ 609245 h 6016"/>
                <a:gd name="T44" fmla="*/ 531052 w 4423"/>
                <a:gd name="T45" fmla="*/ 702025 h 6016"/>
                <a:gd name="T46" fmla="*/ 825693 w 4423"/>
                <a:gd name="T47" fmla="*/ 1480682 h 6016"/>
                <a:gd name="T48" fmla="*/ 683594 w 4423"/>
                <a:gd name="T49" fmla="*/ 1494614 h 6016"/>
                <a:gd name="T50" fmla="*/ 683278 w 4423"/>
                <a:gd name="T51" fmla="*/ 380620 h 6016"/>
                <a:gd name="T52" fmla="*/ 495922 w 4423"/>
                <a:gd name="T53" fmla="*/ 453451 h 6016"/>
                <a:gd name="T54" fmla="*/ 386104 w 4423"/>
                <a:gd name="T55" fmla="*/ 636161 h 6016"/>
                <a:gd name="T56" fmla="*/ 386104 w 4423"/>
                <a:gd name="T57" fmla="*/ 764723 h 6016"/>
                <a:gd name="T58" fmla="*/ 495922 w 4423"/>
                <a:gd name="T59" fmla="*/ 947434 h 6016"/>
                <a:gd name="T60" fmla="*/ 683278 w 4423"/>
                <a:gd name="T61" fmla="*/ 1020264 h 6016"/>
                <a:gd name="T62" fmla="*/ 838669 w 4423"/>
                <a:gd name="T63" fmla="*/ 988915 h 6016"/>
                <a:gd name="T64" fmla="*/ 988047 w 4423"/>
                <a:gd name="T65" fmla="*/ 839454 h 6016"/>
                <a:gd name="T66" fmla="*/ 1019378 w 4423"/>
                <a:gd name="T67" fmla="*/ 683976 h 6016"/>
                <a:gd name="T68" fmla="*/ 946588 w 4423"/>
                <a:gd name="T69" fmla="*/ 496833 h 6016"/>
                <a:gd name="T70" fmla="*/ 764296 w 4423"/>
                <a:gd name="T71" fmla="*/ 386636 h 6016"/>
                <a:gd name="T72" fmla="*/ 814617 w 4423"/>
                <a:gd name="T73" fmla="*/ 511082 h 6016"/>
                <a:gd name="T74" fmla="*/ 666188 w 4423"/>
                <a:gd name="T75" fmla="*/ 481316 h 6016"/>
                <a:gd name="T76" fmla="*/ 535799 w 4423"/>
                <a:gd name="T77" fmla="*/ 551614 h 6016"/>
                <a:gd name="T78" fmla="*/ 478200 w 4423"/>
                <a:gd name="T79" fmla="*/ 700442 h 6016"/>
                <a:gd name="T80" fmla="*/ 528836 w 4423"/>
                <a:gd name="T81" fmla="*/ 841354 h 6016"/>
                <a:gd name="T82" fmla="*/ 655111 w 4423"/>
                <a:gd name="T83" fmla="*/ 917351 h 6016"/>
                <a:gd name="T84" fmla="*/ 805122 w 4423"/>
                <a:gd name="T85" fmla="*/ 895185 h 6016"/>
                <a:gd name="T86" fmla="*/ 903864 w 4423"/>
                <a:gd name="T87" fmla="*/ 786889 h 6016"/>
                <a:gd name="T88" fmla="*/ 911459 w 4423"/>
                <a:gd name="T89" fmla="*/ 634261 h 6016"/>
                <a:gd name="T90" fmla="*/ 993427 w 4423"/>
                <a:gd name="T91" fmla="*/ 376503 h 6016"/>
                <a:gd name="T92" fmla="*/ 860190 w 4423"/>
                <a:gd name="T93" fmla="*/ 293223 h 6016"/>
                <a:gd name="T94" fmla="*/ 699735 w 4423"/>
                <a:gd name="T95" fmla="*/ 263141 h 6016"/>
                <a:gd name="T96" fmla="*/ 549724 w 4423"/>
                <a:gd name="T97" fmla="*/ 289740 h 6016"/>
                <a:gd name="T98" fmla="*/ 413638 w 4423"/>
                <a:gd name="T99" fmla="*/ 369854 h 6016"/>
                <a:gd name="T100" fmla="*/ 320593 w 4423"/>
                <a:gd name="T101" fmla="*/ 482583 h 6016"/>
                <a:gd name="T102" fmla="*/ 267741 w 4423"/>
                <a:gd name="T103" fmla="*/ 633628 h 6016"/>
                <a:gd name="T104" fmla="*/ 271855 w 4423"/>
                <a:gd name="T105" fmla="*/ 788789 h 6016"/>
                <a:gd name="T106" fmla="*/ 331670 w 4423"/>
                <a:gd name="T107" fmla="*/ 936034 h 6016"/>
                <a:gd name="T108" fmla="*/ 430095 w 4423"/>
                <a:gd name="T109" fmla="*/ 1044647 h 6016"/>
                <a:gd name="T110" fmla="*/ 569662 w 4423"/>
                <a:gd name="T111" fmla="*/ 1118111 h 6016"/>
                <a:gd name="T112" fmla="*/ 722521 w 4423"/>
                <a:gd name="T113" fmla="*/ 1137110 h 6016"/>
                <a:gd name="T114" fmla="*/ 879811 w 4423"/>
                <a:gd name="T115" fmla="*/ 1099112 h 6016"/>
                <a:gd name="T116" fmla="*/ 1008618 w 4423"/>
                <a:gd name="T117" fmla="*/ 1009815 h 6016"/>
                <a:gd name="T118" fmla="*/ 1093434 w 4423"/>
                <a:gd name="T119" fmla="*/ 890119 h 6016"/>
                <a:gd name="T120" fmla="*/ 1135526 w 4423"/>
                <a:gd name="T121" fmla="*/ 734008 h 6016"/>
                <a:gd name="T122" fmla="*/ 1120019 w 4423"/>
                <a:gd name="T123" fmla="*/ 580746 h 6016"/>
                <a:gd name="T124" fmla="*/ 1050077 w 4423"/>
                <a:gd name="T125" fmla="*/ 438885 h 601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423" h="6016">
                  <a:moveTo>
                    <a:pt x="2211" y="0"/>
                  </a:moveTo>
                  <a:lnTo>
                    <a:pt x="2211" y="0"/>
                  </a:lnTo>
                  <a:lnTo>
                    <a:pt x="2268" y="1"/>
                  </a:lnTo>
                  <a:lnTo>
                    <a:pt x="2325" y="4"/>
                  </a:lnTo>
                  <a:lnTo>
                    <a:pt x="2382" y="7"/>
                  </a:lnTo>
                  <a:lnTo>
                    <a:pt x="2437" y="12"/>
                  </a:lnTo>
                  <a:lnTo>
                    <a:pt x="2492" y="18"/>
                  </a:lnTo>
                  <a:lnTo>
                    <a:pt x="2548" y="26"/>
                  </a:lnTo>
                  <a:lnTo>
                    <a:pt x="2603" y="34"/>
                  </a:lnTo>
                  <a:lnTo>
                    <a:pt x="2657" y="45"/>
                  </a:lnTo>
                  <a:lnTo>
                    <a:pt x="2710" y="57"/>
                  </a:lnTo>
                  <a:lnTo>
                    <a:pt x="2764" y="70"/>
                  </a:lnTo>
                  <a:lnTo>
                    <a:pt x="2817" y="84"/>
                  </a:lnTo>
                  <a:lnTo>
                    <a:pt x="2869" y="99"/>
                  </a:lnTo>
                  <a:lnTo>
                    <a:pt x="2920" y="116"/>
                  </a:lnTo>
                  <a:lnTo>
                    <a:pt x="2971" y="134"/>
                  </a:lnTo>
                  <a:lnTo>
                    <a:pt x="3022" y="154"/>
                  </a:lnTo>
                  <a:lnTo>
                    <a:pt x="3072" y="174"/>
                  </a:lnTo>
                  <a:lnTo>
                    <a:pt x="3121" y="195"/>
                  </a:lnTo>
                  <a:lnTo>
                    <a:pt x="3170" y="219"/>
                  </a:lnTo>
                  <a:lnTo>
                    <a:pt x="3218" y="242"/>
                  </a:lnTo>
                  <a:lnTo>
                    <a:pt x="3265" y="267"/>
                  </a:lnTo>
                  <a:lnTo>
                    <a:pt x="3312" y="293"/>
                  </a:lnTo>
                  <a:lnTo>
                    <a:pt x="3357" y="321"/>
                  </a:lnTo>
                  <a:lnTo>
                    <a:pt x="3403" y="348"/>
                  </a:lnTo>
                  <a:lnTo>
                    <a:pt x="3448" y="378"/>
                  </a:lnTo>
                  <a:lnTo>
                    <a:pt x="3492" y="408"/>
                  </a:lnTo>
                  <a:lnTo>
                    <a:pt x="3534" y="440"/>
                  </a:lnTo>
                  <a:lnTo>
                    <a:pt x="3577" y="472"/>
                  </a:lnTo>
                  <a:lnTo>
                    <a:pt x="3618" y="505"/>
                  </a:lnTo>
                  <a:lnTo>
                    <a:pt x="3659" y="540"/>
                  </a:lnTo>
                  <a:lnTo>
                    <a:pt x="3698" y="575"/>
                  </a:lnTo>
                  <a:lnTo>
                    <a:pt x="3736" y="611"/>
                  </a:lnTo>
                  <a:lnTo>
                    <a:pt x="3775" y="649"/>
                  </a:lnTo>
                  <a:lnTo>
                    <a:pt x="3812" y="686"/>
                  </a:lnTo>
                  <a:lnTo>
                    <a:pt x="3848" y="725"/>
                  </a:lnTo>
                  <a:lnTo>
                    <a:pt x="3883" y="765"/>
                  </a:lnTo>
                  <a:lnTo>
                    <a:pt x="3917" y="805"/>
                  </a:lnTo>
                  <a:lnTo>
                    <a:pt x="3951" y="846"/>
                  </a:lnTo>
                  <a:lnTo>
                    <a:pt x="3983" y="889"/>
                  </a:lnTo>
                  <a:lnTo>
                    <a:pt x="4014" y="932"/>
                  </a:lnTo>
                  <a:lnTo>
                    <a:pt x="4045" y="975"/>
                  </a:lnTo>
                  <a:lnTo>
                    <a:pt x="4074" y="1020"/>
                  </a:lnTo>
                  <a:lnTo>
                    <a:pt x="4102" y="1065"/>
                  </a:lnTo>
                  <a:lnTo>
                    <a:pt x="4130" y="1111"/>
                  </a:lnTo>
                  <a:lnTo>
                    <a:pt x="4156" y="1157"/>
                  </a:lnTo>
                  <a:lnTo>
                    <a:pt x="4181" y="1205"/>
                  </a:lnTo>
                  <a:lnTo>
                    <a:pt x="4205" y="1253"/>
                  </a:lnTo>
                  <a:lnTo>
                    <a:pt x="4227" y="1302"/>
                  </a:lnTo>
                  <a:lnTo>
                    <a:pt x="4249" y="1351"/>
                  </a:lnTo>
                  <a:lnTo>
                    <a:pt x="4270" y="1401"/>
                  </a:lnTo>
                  <a:lnTo>
                    <a:pt x="4289" y="1451"/>
                  </a:lnTo>
                  <a:lnTo>
                    <a:pt x="4307" y="1502"/>
                  </a:lnTo>
                  <a:lnTo>
                    <a:pt x="4323" y="1554"/>
                  </a:lnTo>
                  <a:lnTo>
                    <a:pt x="4339" y="1606"/>
                  </a:lnTo>
                  <a:lnTo>
                    <a:pt x="4353" y="1660"/>
                  </a:lnTo>
                  <a:lnTo>
                    <a:pt x="4366" y="1713"/>
                  </a:lnTo>
                  <a:lnTo>
                    <a:pt x="4378" y="1766"/>
                  </a:lnTo>
                  <a:lnTo>
                    <a:pt x="4388" y="1820"/>
                  </a:lnTo>
                  <a:lnTo>
                    <a:pt x="4397" y="1875"/>
                  </a:lnTo>
                  <a:lnTo>
                    <a:pt x="4405" y="1930"/>
                  </a:lnTo>
                  <a:lnTo>
                    <a:pt x="4411" y="1985"/>
                  </a:lnTo>
                  <a:lnTo>
                    <a:pt x="4416" y="2042"/>
                  </a:lnTo>
                  <a:lnTo>
                    <a:pt x="4420" y="2098"/>
                  </a:lnTo>
                  <a:lnTo>
                    <a:pt x="4422" y="2155"/>
                  </a:lnTo>
                  <a:lnTo>
                    <a:pt x="4423" y="2212"/>
                  </a:lnTo>
                  <a:lnTo>
                    <a:pt x="4422" y="2270"/>
                  </a:lnTo>
                  <a:lnTo>
                    <a:pt x="4420" y="2326"/>
                  </a:lnTo>
                  <a:lnTo>
                    <a:pt x="4416" y="2382"/>
                  </a:lnTo>
                  <a:lnTo>
                    <a:pt x="4411" y="2438"/>
                  </a:lnTo>
                  <a:lnTo>
                    <a:pt x="4405" y="2494"/>
                  </a:lnTo>
                  <a:lnTo>
                    <a:pt x="4397" y="2548"/>
                  </a:lnTo>
                  <a:lnTo>
                    <a:pt x="4388" y="2604"/>
                  </a:lnTo>
                  <a:lnTo>
                    <a:pt x="4378" y="2658"/>
                  </a:lnTo>
                  <a:lnTo>
                    <a:pt x="4366" y="2711"/>
                  </a:lnTo>
                  <a:lnTo>
                    <a:pt x="4353" y="2764"/>
                  </a:lnTo>
                  <a:lnTo>
                    <a:pt x="4339" y="2818"/>
                  </a:lnTo>
                  <a:lnTo>
                    <a:pt x="4323" y="2870"/>
                  </a:lnTo>
                  <a:lnTo>
                    <a:pt x="4307" y="2921"/>
                  </a:lnTo>
                  <a:lnTo>
                    <a:pt x="4289" y="2972"/>
                  </a:lnTo>
                  <a:lnTo>
                    <a:pt x="4270" y="3023"/>
                  </a:lnTo>
                  <a:lnTo>
                    <a:pt x="4249" y="3073"/>
                  </a:lnTo>
                  <a:lnTo>
                    <a:pt x="4227" y="3122"/>
                  </a:lnTo>
                  <a:lnTo>
                    <a:pt x="4205" y="3171"/>
                  </a:lnTo>
                  <a:lnTo>
                    <a:pt x="4181" y="3219"/>
                  </a:lnTo>
                  <a:lnTo>
                    <a:pt x="4156" y="3267"/>
                  </a:lnTo>
                  <a:lnTo>
                    <a:pt x="4130" y="3313"/>
                  </a:lnTo>
                  <a:lnTo>
                    <a:pt x="4102" y="3359"/>
                  </a:lnTo>
                  <a:lnTo>
                    <a:pt x="4074" y="3404"/>
                  </a:lnTo>
                  <a:lnTo>
                    <a:pt x="4045" y="3449"/>
                  </a:lnTo>
                  <a:lnTo>
                    <a:pt x="4014" y="3492"/>
                  </a:lnTo>
                  <a:lnTo>
                    <a:pt x="3983" y="3535"/>
                  </a:lnTo>
                  <a:lnTo>
                    <a:pt x="3951" y="3578"/>
                  </a:lnTo>
                  <a:lnTo>
                    <a:pt x="3917" y="3619"/>
                  </a:lnTo>
                  <a:lnTo>
                    <a:pt x="3883" y="3660"/>
                  </a:lnTo>
                  <a:lnTo>
                    <a:pt x="3848" y="3699"/>
                  </a:lnTo>
                  <a:lnTo>
                    <a:pt x="3812" y="3738"/>
                  </a:lnTo>
                  <a:lnTo>
                    <a:pt x="3775" y="3776"/>
                  </a:lnTo>
                  <a:lnTo>
                    <a:pt x="3736" y="3813"/>
                  </a:lnTo>
                  <a:lnTo>
                    <a:pt x="3698" y="3849"/>
                  </a:lnTo>
                  <a:lnTo>
                    <a:pt x="3659" y="3884"/>
                  </a:lnTo>
                  <a:lnTo>
                    <a:pt x="3618" y="3919"/>
                  </a:lnTo>
                  <a:lnTo>
                    <a:pt x="3577" y="3952"/>
                  </a:lnTo>
                  <a:lnTo>
                    <a:pt x="3534" y="3984"/>
                  </a:lnTo>
                  <a:lnTo>
                    <a:pt x="3492" y="4016"/>
                  </a:lnTo>
                  <a:lnTo>
                    <a:pt x="3448" y="4046"/>
                  </a:lnTo>
                  <a:lnTo>
                    <a:pt x="3403" y="4076"/>
                  </a:lnTo>
                  <a:lnTo>
                    <a:pt x="3357" y="4103"/>
                  </a:lnTo>
                  <a:lnTo>
                    <a:pt x="3312" y="4131"/>
                  </a:lnTo>
                  <a:lnTo>
                    <a:pt x="3265" y="4157"/>
                  </a:lnTo>
                  <a:lnTo>
                    <a:pt x="3218" y="4182"/>
                  </a:lnTo>
                  <a:lnTo>
                    <a:pt x="3170" y="4206"/>
                  </a:lnTo>
                  <a:lnTo>
                    <a:pt x="3121" y="4229"/>
                  </a:lnTo>
                  <a:lnTo>
                    <a:pt x="3072" y="4250"/>
                  </a:lnTo>
                  <a:lnTo>
                    <a:pt x="3022" y="4270"/>
                  </a:lnTo>
                  <a:lnTo>
                    <a:pt x="2971" y="4290"/>
                  </a:lnTo>
                  <a:lnTo>
                    <a:pt x="2920" y="4308"/>
                  </a:lnTo>
                  <a:lnTo>
                    <a:pt x="2869" y="4325"/>
                  </a:lnTo>
                  <a:lnTo>
                    <a:pt x="2817" y="4340"/>
                  </a:lnTo>
                  <a:lnTo>
                    <a:pt x="2764" y="4355"/>
                  </a:lnTo>
                  <a:lnTo>
                    <a:pt x="2710" y="4367"/>
                  </a:lnTo>
                  <a:lnTo>
                    <a:pt x="2657" y="4379"/>
                  </a:lnTo>
                  <a:lnTo>
                    <a:pt x="2603" y="4390"/>
                  </a:lnTo>
                  <a:lnTo>
                    <a:pt x="2548" y="4398"/>
                  </a:lnTo>
                  <a:lnTo>
                    <a:pt x="2492" y="4406"/>
                  </a:lnTo>
                  <a:lnTo>
                    <a:pt x="2437" y="4412"/>
                  </a:lnTo>
                  <a:lnTo>
                    <a:pt x="2382" y="4417"/>
                  </a:lnTo>
                  <a:lnTo>
                    <a:pt x="2325" y="4421"/>
                  </a:lnTo>
                  <a:lnTo>
                    <a:pt x="2268" y="4423"/>
                  </a:lnTo>
                  <a:lnTo>
                    <a:pt x="2211" y="4424"/>
                  </a:lnTo>
                  <a:lnTo>
                    <a:pt x="2154" y="4423"/>
                  </a:lnTo>
                  <a:lnTo>
                    <a:pt x="2097" y="4421"/>
                  </a:lnTo>
                  <a:lnTo>
                    <a:pt x="2041" y="4417"/>
                  </a:lnTo>
                  <a:lnTo>
                    <a:pt x="1985" y="4412"/>
                  </a:lnTo>
                  <a:lnTo>
                    <a:pt x="1929" y="4406"/>
                  </a:lnTo>
                  <a:lnTo>
                    <a:pt x="1874" y="4398"/>
                  </a:lnTo>
                  <a:lnTo>
                    <a:pt x="1820" y="4390"/>
                  </a:lnTo>
                  <a:lnTo>
                    <a:pt x="1765" y="4379"/>
                  </a:lnTo>
                  <a:lnTo>
                    <a:pt x="1711" y="4367"/>
                  </a:lnTo>
                  <a:lnTo>
                    <a:pt x="1658" y="4355"/>
                  </a:lnTo>
                  <a:lnTo>
                    <a:pt x="1606" y="4340"/>
                  </a:lnTo>
                  <a:lnTo>
                    <a:pt x="1554" y="4325"/>
                  </a:lnTo>
                  <a:lnTo>
                    <a:pt x="1501" y="4308"/>
                  </a:lnTo>
                  <a:lnTo>
                    <a:pt x="1450" y="4290"/>
                  </a:lnTo>
                  <a:lnTo>
                    <a:pt x="1400" y="4270"/>
                  </a:lnTo>
                  <a:lnTo>
                    <a:pt x="1350" y="4250"/>
                  </a:lnTo>
                  <a:lnTo>
                    <a:pt x="1301" y="4229"/>
                  </a:lnTo>
                  <a:lnTo>
                    <a:pt x="1252" y="4206"/>
                  </a:lnTo>
                  <a:lnTo>
                    <a:pt x="1204" y="4182"/>
                  </a:lnTo>
                  <a:lnTo>
                    <a:pt x="1157" y="4157"/>
                  </a:lnTo>
                  <a:lnTo>
                    <a:pt x="1110" y="4131"/>
                  </a:lnTo>
                  <a:lnTo>
                    <a:pt x="1064" y="4103"/>
                  </a:lnTo>
                  <a:lnTo>
                    <a:pt x="1019" y="4076"/>
                  </a:lnTo>
                  <a:lnTo>
                    <a:pt x="975" y="4046"/>
                  </a:lnTo>
                  <a:lnTo>
                    <a:pt x="931" y="4016"/>
                  </a:lnTo>
                  <a:lnTo>
                    <a:pt x="887" y="3984"/>
                  </a:lnTo>
                  <a:lnTo>
                    <a:pt x="846" y="3952"/>
                  </a:lnTo>
                  <a:lnTo>
                    <a:pt x="804" y="3919"/>
                  </a:lnTo>
                  <a:lnTo>
                    <a:pt x="764" y="3884"/>
                  </a:lnTo>
                  <a:lnTo>
                    <a:pt x="725" y="3849"/>
                  </a:lnTo>
                  <a:lnTo>
                    <a:pt x="685" y="3813"/>
                  </a:lnTo>
                  <a:lnTo>
                    <a:pt x="647" y="3776"/>
                  </a:lnTo>
                  <a:lnTo>
                    <a:pt x="611" y="3738"/>
                  </a:lnTo>
                  <a:lnTo>
                    <a:pt x="574" y="3699"/>
                  </a:lnTo>
                  <a:lnTo>
                    <a:pt x="538" y="3660"/>
                  </a:lnTo>
                  <a:lnTo>
                    <a:pt x="504" y="3619"/>
                  </a:lnTo>
                  <a:lnTo>
                    <a:pt x="471" y="3578"/>
                  </a:lnTo>
                  <a:lnTo>
                    <a:pt x="439" y="3535"/>
                  </a:lnTo>
                  <a:lnTo>
                    <a:pt x="407" y="3492"/>
                  </a:lnTo>
                  <a:lnTo>
                    <a:pt x="378" y="3449"/>
                  </a:lnTo>
                  <a:lnTo>
                    <a:pt x="348" y="3404"/>
                  </a:lnTo>
                  <a:lnTo>
                    <a:pt x="320" y="3359"/>
                  </a:lnTo>
                  <a:lnTo>
                    <a:pt x="292" y="3313"/>
                  </a:lnTo>
                  <a:lnTo>
                    <a:pt x="267" y="3267"/>
                  </a:lnTo>
                  <a:lnTo>
                    <a:pt x="241" y="3219"/>
                  </a:lnTo>
                  <a:lnTo>
                    <a:pt x="218" y="3171"/>
                  </a:lnTo>
                  <a:lnTo>
                    <a:pt x="195" y="3122"/>
                  </a:lnTo>
                  <a:lnTo>
                    <a:pt x="173" y="3073"/>
                  </a:lnTo>
                  <a:lnTo>
                    <a:pt x="153" y="3023"/>
                  </a:lnTo>
                  <a:lnTo>
                    <a:pt x="134" y="2972"/>
                  </a:lnTo>
                  <a:lnTo>
                    <a:pt x="116" y="2921"/>
                  </a:lnTo>
                  <a:lnTo>
                    <a:pt x="99" y="2870"/>
                  </a:lnTo>
                  <a:lnTo>
                    <a:pt x="84" y="2818"/>
                  </a:lnTo>
                  <a:lnTo>
                    <a:pt x="69" y="2764"/>
                  </a:lnTo>
                  <a:lnTo>
                    <a:pt x="56" y="2711"/>
                  </a:lnTo>
                  <a:lnTo>
                    <a:pt x="44" y="2658"/>
                  </a:lnTo>
                  <a:lnTo>
                    <a:pt x="34" y="2604"/>
                  </a:lnTo>
                  <a:lnTo>
                    <a:pt x="25" y="2548"/>
                  </a:lnTo>
                  <a:lnTo>
                    <a:pt x="17" y="2494"/>
                  </a:lnTo>
                  <a:lnTo>
                    <a:pt x="10" y="2438"/>
                  </a:lnTo>
                  <a:lnTo>
                    <a:pt x="6" y="2382"/>
                  </a:lnTo>
                  <a:lnTo>
                    <a:pt x="2" y="2326"/>
                  </a:lnTo>
                  <a:lnTo>
                    <a:pt x="0" y="2270"/>
                  </a:lnTo>
                  <a:lnTo>
                    <a:pt x="0" y="2212"/>
                  </a:lnTo>
                  <a:lnTo>
                    <a:pt x="0" y="2155"/>
                  </a:lnTo>
                  <a:lnTo>
                    <a:pt x="2" y="2098"/>
                  </a:lnTo>
                  <a:lnTo>
                    <a:pt x="6" y="2042"/>
                  </a:lnTo>
                  <a:lnTo>
                    <a:pt x="10" y="1985"/>
                  </a:lnTo>
                  <a:lnTo>
                    <a:pt x="17" y="1930"/>
                  </a:lnTo>
                  <a:lnTo>
                    <a:pt x="25" y="1875"/>
                  </a:lnTo>
                  <a:lnTo>
                    <a:pt x="34" y="1820"/>
                  </a:lnTo>
                  <a:lnTo>
                    <a:pt x="44" y="1766"/>
                  </a:lnTo>
                  <a:lnTo>
                    <a:pt x="56" y="1713"/>
                  </a:lnTo>
                  <a:lnTo>
                    <a:pt x="69" y="1660"/>
                  </a:lnTo>
                  <a:lnTo>
                    <a:pt x="84" y="1606"/>
                  </a:lnTo>
                  <a:lnTo>
                    <a:pt x="99" y="1554"/>
                  </a:lnTo>
                  <a:lnTo>
                    <a:pt x="116" y="1502"/>
                  </a:lnTo>
                  <a:lnTo>
                    <a:pt x="134" y="1451"/>
                  </a:lnTo>
                  <a:lnTo>
                    <a:pt x="153" y="1401"/>
                  </a:lnTo>
                  <a:lnTo>
                    <a:pt x="173" y="1351"/>
                  </a:lnTo>
                  <a:lnTo>
                    <a:pt x="195" y="1302"/>
                  </a:lnTo>
                  <a:lnTo>
                    <a:pt x="218" y="1253"/>
                  </a:lnTo>
                  <a:lnTo>
                    <a:pt x="241" y="1205"/>
                  </a:lnTo>
                  <a:lnTo>
                    <a:pt x="267" y="1157"/>
                  </a:lnTo>
                  <a:lnTo>
                    <a:pt x="292" y="1111"/>
                  </a:lnTo>
                  <a:lnTo>
                    <a:pt x="320" y="1065"/>
                  </a:lnTo>
                  <a:lnTo>
                    <a:pt x="348" y="1020"/>
                  </a:lnTo>
                  <a:lnTo>
                    <a:pt x="378" y="975"/>
                  </a:lnTo>
                  <a:lnTo>
                    <a:pt x="407" y="932"/>
                  </a:lnTo>
                  <a:lnTo>
                    <a:pt x="439" y="889"/>
                  </a:lnTo>
                  <a:lnTo>
                    <a:pt x="471" y="846"/>
                  </a:lnTo>
                  <a:lnTo>
                    <a:pt x="504" y="805"/>
                  </a:lnTo>
                  <a:lnTo>
                    <a:pt x="538" y="765"/>
                  </a:lnTo>
                  <a:lnTo>
                    <a:pt x="574" y="725"/>
                  </a:lnTo>
                  <a:lnTo>
                    <a:pt x="611" y="686"/>
                  </a:lnTo>
                  <a:lnTo>
                    <a:pt x="647" y="649"/>
                  </a:lnTo>
                  <a:lnTo>
                    <a:pt x="685" y="611"/>
                  </a:lnTo>
                  <a:lnTo>
                    <a:pt x="725" y="575"/>
                  </a:lnTo>
                  <a:lnTo>
                    <a:pt x="764" y="540"/>
                  </a:lnTo>
                  <a:lnTo>
                    <a:pt x="804" y="505"/>
                  </a:lnTo>
                  <a:lnTo>
                    <a:pt x="846" y="472"/>
                  </a:lnTo>
                  <a:lnTo>
                    <a:pt x="887" y="440"/>
                  </a:lnTo>
                  <a:lnTo>
                    <a:pt x="931" y="408"/>
                  </a:lnTo>
                  <a:lnTo>
                    <a:pt x="975" y="378"/>
                  </a:lnTo>
                  <a:lnTo>
                    <a:pt x="1019" y="348"/>
                  </a:lnTo>
                  <a:lnTo>
                    <a:pt x="1064" y="321"/>
                  </a:lnTo>
                  <a:lnTo>
                    <a:pt x="1110" y="293"/>
                  </a:lnTo>
                  <a:lnTo>
                    <a:pt x="1157" y="267"/>
                  </a:lnTo>
                  <a:lnTo>
                    <a:pt x="1204" y="242"/>
                  </a:lnTo>
                  <a:lnTo>
                    <a:pt x="1252" y="219"/>
                  </a:lnTo>
                  <a:lnTo>
                    <a:pt x="1301" y="195"/>
                  </a:lnTo>
                  <a:lnTo>
                    <a:pt x="1350" y="174"/>
                  </a:lnTo>
                  <a:lnTo>
                    <a:pt x="1400" y="154"/>
                  </a:lnTo>
                  <a:lnTo>
                    <a:pt x="1450" y="134"/>
                  </a:lnTo>
                  <a:lnTo>
                    <a:pt x="1501" y="116"/>
                  </a:lnTo>
                  <a:lnTo>
                    <a:pt x="1554" y="99"/>
                  </a:lnTo>
                  <a:lnTo>
                    <a:pt x="1606" y="84"/>
                  </a:lnTo>
                  <a:lnTo>
                    <a:pt x="1658" y="70"/>
                  </a:lnTo>
                  <a:lnTo>
                    <a:pt x="1711" y="57"/>
                  </a:lnTo>
                  <a:lnTo>
                    <a:pt x="1765" y="45"/>
                  </a:lnTo>
                  <a:lnTo>
                    <a:pt x="1820" y="34"/>
                  </a:lnTo>
                  <a:lnTo>
                    <a:pt x="1874" y="26"/>
                  </a:lnTo>
                  <a:lnTo>
                    <a:pt x="1929" y="18"/>
                  </a:lnTo>
                  <a:lnTo>
                    <a:pt x="1985" y="12"/>
                  </a:lnTo>
                  <a:lnTo>
                    <a:pt x="2041" y="7"/>
                  </a:lnTo>
                  <a:lnTo>
                    <a:pt x="2097" y="4"/>
                  </a:lnTo>
                  <a:lnTo>
                    <a:pt x="2154" y="1"/>
                  </a:lnTo>
                  <a:lnTo>
                    <a:pt x="2211" y="0"/>
                  </a:lnTo>
                  <a:close/>
                  <a:moveTo>
                    <a:pt x="1730" y="2519"/>
                  </a:moveTo>
                  <a:lnTo>
                    <a:pt x="1730" y="2519"/>
                  </a:lnTo>
                  <a:lnTo>
                    <a:pt x="1753" y="2453"/>
                  </a:lnTo>
                  <a:lnTo>
                    <a:pt x="1776" y="2389"/>
                  </a:lnTo>
                  <a:lnTo>
                    <a:pt x="1802" y="2327"/>
                  </a:lnTo>
                  <a:lnTo>
                    <a:pt x="1814" y="2297"/>
                  </a:lnTo>
                  <a:lnTo>
                    <a:pt x="1828" y="2267"/>
                  </a:lnTo>
                  <a:lnTo>
                    <a:pt x="1843" y="2238"/>
                  </a:lnTo>
                  <a:lnTo>
                    <a:pt x="1858" y="2210"/>
                  </a:lnTo>
                  <a:lnTo>
                    <a:pt x="1874" y="2181"/>
                  </a:lnTo>
                  <a:lnTo>
                    <a:pt x="1890" y="2153"/>
                  </a:lnTo>
                  <a:lnTo>
                    <a:pt x="1907" y="2126"/>
                  </a:lnTo>
                  <a:lnTo>
                    <a:pt x="1924" y="2099"/>
                  </a:lnTo>
                  <a:lnTo>
                    <a:pt x="1942" y="2073"/>
                  </a:lnTo>
                  <a:lnTo>
                    <a:pt x="1961" y="2047"/>
                  </a:lnTo>
                  <a:lnTo>
                    <a:pt x="1981" y="2022"/>
                  </a:lnTo>
                  <a:lnTo>
                    <a:pt x="2002" y="1996"/>
                  </a:lnTo>
                  <a:lnTo>
                    <a:pt x="2023" y="1971"/>
                  </a:lnTo>
                  <a:lnTo>
                    <a:pt x="2045" y="1947"/>
                  </a:lnTo>
                  <a:lnTo>
                    <a:pt x="2069" y="1923"/>
                  </a:lnTo>
                  <a:lnTo>
                    <a:pt x="2093" y="1899"/>
                  </a:lnTo>
                  <a:lnTo>
                    <a:pt x="2118" y="1875"/>
                  </a:lnTo>
                  <a:lnTo>
                    <a:pt x="2144" y="1852"/>
                  </a:lnTo>
                  <a:lnTo>
                    <a:pt x="2171" y="1829"/>
                  </a:lnTo>
                  <a:lnTo>
                    <a:pt x="2198" y="1807"/>
                  </a:lnTo>
                  <a:lnTo>
                    <a:pt x="2228" y="1784"/>
                  </a:lnTo>
                  <a:lnTo>
                    <a:pt x="2258" y="1762"/>
                  </a:lnTo>
                  <a:lnTo>
                    <a:pt x="2290" y="1739"/>
                  </a:lnTo>
                  <a:lnTo>
                    <a:pt x="2322" y="1718"/>
                  </a:lnTo>
                  <a:lnTo>
                    <a:pt x="2356" y="1696"/>
                  </a:lnTo>
                  <a:lnTo>
                    <a:pt x="2391" y="1675"/>
                  </a:lnTo>
                  <a:lnTo>
                    <a:pt x="2372" y="1669"/>
                  </a:lnTo>
                  <a:lnTo>
                    <a:pt x="2353" y="1665"/>
                  </a:lnTo>
                  <a:lnTo>
                    <a:pt x="2334" y="1662"/>
                  </a:lnTo>
                  <a:lnTo>
                    <a:pt x="2314" y="1660"/>
                  </a:lnTo>
                  <a:lnTo>
                    <a:pt x="2295" y="1658"/>
                  </a:lnTo>
                  <a:lnTo>
                    <a:pt x="2276" y="1656"/>
                  </a:lnTo>
                  <a:lnTo>
                    <a:pt x="2256" y="1655"/>
                  </a:lnTo>
                  <a:lnTo>
                    <a:pt x="2237" y="1656"/>
                  </a:lnTo>
                  <a:lnTo>
                    <a:pt x="2218" y="1658"/>
                  </a:lnTo>
                  <a:lnTo>
                    <a:pt x="2198" y="1659"/>
                  </a:lnTo>
                  <a:lnTo>
                    <a:pt x="2180" y="1662"/>
                  </a:lnTo>
                  <a:lnTo>
                    <a:pt x="2161" y="1665"/>
                  </a:lnTo>
                  <a:lnTo>
                    <a:pt x="2142" y="1669"/>
                  </a:lnTo>
                  <a:lnTo>
                    <a:pt x="2124" y="1673"/>
                  </a:lnTo>
                  <a:lnTo>
                    <a:pt x="2105" y="1679"/>
                  </a:lnTo>
                  <a:lnTo>
                    <a:pt x="2087" y="1684"/>
                  </a:lnTo>
                  <a:lnTo>
                    <a:pt x="2069" y="1692"/>
                  </a:lnTo>
                  <a:lnTo>
                    <a:pt x="2051" y="1698"/>
                  </a:lnTo>
                  <a:lnTo>
                    <a:pt x="2032" y="1706"/>
                  </a:lnTo>
                  <a:lnTo>
                    <a:pt x="2015" y="1715"/>
                  </a:lnTo>
                  <a:lnTo>
                    <a:pt x="1997" y="1723"/>
                  </a:lnTo>
                  <a:lnTo>
                    <a:pt x="1980" y="1733"/>
                  </a:lnTo>
                  <a:lnTo>
                    <a:pt x="1947" y="1754"/>
                  </a:lnTo>
                  <a:lnTo>
                    <a:pt x="1915" y="1778"/>
                  </a:lnTo>
                  <a:lnTo>
                    <a:pt x="1885" y="1802"/>
                  </a:lnTo>
                  <a:lnTo>
                    <a:pt x="1856" y="1830"/>
                  </a:lnTo>
                  <a:lnTo>
                    <a:pt x="1842" y="1845"/>
                  </a:lnTo>
                  <a:lnTo>
                    <a:pt x="1828" y="1860"/>
                  </a:lnTo>
                  <a:lnTo>
                    <a:pt x="1815" y="1875"/>
                  </a:lnTo>
                  <a:lnTo>
                    <a:pt x="1803" y="1891"/>
                  </a:lnTo>
                  <a:lnTo>
                    <a:pt x="1791" y="1907"/>
                  </a:lnTo>
                  <a:lnTo>
                    <a:pt x="1779" y="1924"/>
                  </a:lnTo>
                  <a:lnTo>
                    <a:pt x="1769" y="1941"/>
                  </a:lnTo>
                  <a:lnTo>
                    <a:pt x="1758" y="1958"/>
                  </a:lnTo>
                  <a:lnTo>
                    <a:pt x="1748" y="1976"/>
                  </a:lnTo>
                  <a:lnTo>
                    <a:pt x="1739" y="1994"/>
                  </a:lnTo>
                  <a:lnTo>
                    <a:pt x="1730" y="2013"/>
                  </a:lnTo>
                  <a:lnTo>
                    <a:pt x="1722" y="2032"/>
                  </a:lnTo>
                  <a:lnTo>
                    <a:pt x="1714" y="2051"/>
                  </a:lnTo>
                  <a:lnTo>
                    <a:pt x="1708" y="2070"/>
                  </a:lnTo>
                  <a:lnTo>
                    <a:pt x="1701" y="2091"/>
                  </a:lnTo>
                  <a:lnTo>
                    <a:pt x="1695" y="2111"/>
                  </a:lnTo>
                  <a:lnTo>
                    <a:pt x="1691" y="2132"/>
                  </a:lnTo>
                  <a:lnTo>
                    <a:pt x="1687" y="2152"/>
                  </a:lnTo>
                  <a:lnTo>
                    <a:pt x="1683" y="2174"/>
                  </a:lnTo>
                  <a:lnTo>
                    <a:pt x="1680" y="2195"/>
                  </a:lnTo>
                  <a:lnTo>
                    <a:pt x="1678" y="2217"/>
                  </a:lnTo>
                  <a:lnTo>
                    <a:pt x="1677" y="2240"/>
                  </a:lnTo>
                  <a:lnTo>
                    <a:pt x="1677" y="2261"/>
                  </a:lnTo>
                  <a:lnTo>
                    <a:pt x="1677" y="2284"/>
                  </a:lnTo>
                  <a:lnTo>
                    <a:pt x="1679" y="2307"/>
                  </a:lnTo>
                  <a:lnTo>
                    <a:pt x="1680" y="2329"/>
                  </a:lnTo>
                  <a:lnTo>
                    <a:pt x="1683" y="2353"/>
                  </a:lnTo>
                  <a:lnTo>
                    <a:pt x="1688" y="2376"/>
                  </a:lnTo>
                  <a:lnTo>
                    <a:pt x="1692" y="2399"/>
                  </a:lnTo>
                  <a:lnTo>
                    <a:pt x="1698" y="2423"/>
                  </a:lnTo>
                  <a:lnTo>
                    <a:pt x="1705" y="2446"/>
                  </a:lnTo>
                  <a:lnTo>
                    <a:pt x="1712" y="2471"/>
                  </a:lnTo>
                  <a:lnTo>
                    <a:pt x="1721" y="2494"/>
                  </a:lnTo>
                  <a:lnTo>
                    <a:pt x="1730" y="2519"/>
                  </a:lnTo>
                  <a:close/>
                  <a:moveTo>
                    <a:pt x="2609" y="4676"/>
                  </a:moveTo>
                  <a:lnTo>
                    <a:pt x="2609" y="5036"/>
                  </a:lnTo>
                  <a:lnTo>
                    <a:pt x="3991" y="5281"/>
                  </a:lnTo>
                  <a:lnTo>
                    <a:pt x="3991" y="6016"/>
                  </a:lnTo>
                  <a:lnTo>
                    <a:pt x="501" y="6016"/>
                  </a:lnTo>
                  <a:lnTo>
                    <a:pt x="501" y="5281"/>
                  </a:lnTo>
                  <a:lnTo>
                    <a:pt x="1813" y="5036"/>
                  </a:lnTo>
                  <a:lnTo>
                    <a:pt x="1813" y="4676"/>
                  </a:lnTo>
                  <a:lnTo>
                    <a:pt x="1861" y="4686"/>
                  </a:lnTo>
                  <a:lnTo>
                    <a:pt x="1910" y="4695"/>
                  </a:lnTo>
                  <a:lnTo>
                    <a:pt x="1959" y="4703"/>
                  </a:lnTo>
                  <a:lnTo>
                    <a:pt x="2009" y="4709"/>
                  </a:lnTo>
                  <a:lnTo>
                    <a:pt x="2059" y="4713"/>
                  </a:lnTo>
                  <a:lnTo>
                    <a:pt x="2109" y="4717"/>
                  </a:lnTo>
                  <a:lnTo>
                    <a:pt x="2160" y="4720"/>
                  </a:lnTo>
                  <a:lnTo>
                    <a:pt x="2211" y="4720"/>
                  </a:lnTo>
                  <a:lnTo>
                    <a:pt x="2262" y="4720"/>
                  </a:lnTo>
                  <a:lnTo>
                    <a:pt x="2312" y="4717"/>
                  </a:lnTo>
                  <a:lnTo>
                    <a:pt x="2363" y="4713"/>
                  </a:lnTo>
                  <a:lnTo>
                    <a:pt x="2413" y="4709"/>
                  </a:lnTo>
                  <a:lnTo>
                    <a:pt x="2462" y="4703"/>
                  </a:lnTo>
                  <a:lnTo>
                    <a:pt x="2511" y="4695"/>
                  </a:lnTo>
                  <a:lnTo>
                    <a:pt x="2560" y="4686"/>
                  </a:lnTo>
                  <a:lnTo>
                    <a:pt x="2609" y="4676"/>
                  </a:lnTo>
                  <a:close/>
                  <a:moveTo>
                    <a:pt x="2211" y="1201"/>
                  </a:moveTo>
                  <a:lnTo>
                    <a:pt x="2211" y="1201"/>
                  </a:lnTo>
                  <a:lnTo>
                    <a:pt x="2185" y="1201"/>
                  </a:lnTo>
                  <a:lnTo>
                    <a:pt x="2159" y="1202"/>
                  </a:lnTo>
                  <a:lnTo>
                    <a:pt x="2134" y="1204"/>
                  </a:lnTo>
                  <a:lnTo>
                    <a:pt x="2108" y="1206"/>
                  </a:lnTo>
                  <a:lnTo>
                    <a:pt x="2082" y="1209"/>
                  </a:lnTo>
                  <a:lnTo>
                    <a:pt x="2057" y="1213"/>
                  </a:lnTo>
                  <a:lnTo>
                    <a:pt x="2007" y="1221"/>
                  </a:lnTo>
                  <a:lnTo>
                    <a:pt x="1958" y="1233"/>
                  </a:lnTo>
                  <a:lnTo>
                    <a:pt x="1910" y="1247"/>
                  </a:lnTo>
                  <a:lnTo>
                    <a:pt x="1863" y="1263"/>
                  </a:lnTo>
                  <a:lnTo>
                    <a:pt x="1817" y="1281"/>
                  </a:lnTo>
                  <a:lnTo>
                    <a:pt x="1773" y="1301"/>
                  </a:lnTo>
                  <a:lnTo>
                    <a:pt x="1729" y="1323"/>
                  </a:lnTo>
                  <a:lnTo>
                    <a:pt x="1687" y="1347"/>
                  </a:lnTo>
                  <a:lnTo>
                    <a:pt x="1646" y="1373"/>
                  </a:lnTo>
                  <a:lnTo>
                    <a:pt x="1606" y="1402"/>
                  </a:lnTo>
                  <a:lnTo>
                    <a:pt x="1567" y="1432"/>
                  </a:lnTo>
                  <a:lnTo>
                    <a:pt x="1531" y="1464"/>
                  </a:lnTo>
                  <a:lnTo>
                    <a:pt x="1496" y="1497"/>
                  </a:lnTo>
                  <a:lnTo>
                    <a:pt x="1463" y="1532"/>
                  </a:lnTo>
                  <a:lnTo>
                    <a:pt x="1431" y="1569"/>
                  </a:lnTo>
                  <a:lnTo>
                    <a:pt x="1400" y="1607"/>
                  </a:lnTo>
                  <a:lnTo>
                    <a:pt x="1373" y="1647"/>
                  </a:lnTo>
                  <a:lnTo>
                    <a:pt x="1346" y="1687"/>
                  </a:lnTo>
                  <a:lnTo>
                    <a:pt x="1322" y="1730"/>
                  </a:lnTo>
                  <a:lnTo>
                    <a:pt x="1299" y="1774"/>
                  </a:lnTo>
                  <a:lnTo>
                    <a:pt x="1279" y="1818"/>
                  </a:lnTo>
                  <a:lnTo>
                    <a:pt x="1261" y="1864"/>
                  </a:lnTo>
                  <a:lnTo>
                    <a:pt x="1245" y="1911"/>
                  </a:lnTo>
                  <a:lnTo>
                    <a:pt x="1232" y="1960"/>
                  </a:lnTo>
                  <a:lnTo>
                    <a:pt x="1220" y="2009"/>
                  </a:lnTo>
                  <a:lnTo>
                    <a:pt x="1212" y="2058"/>
                  </a:lnTo>
                  <a:lnTo>
                    <a:pt x="1208" y="2083"/>
                  </a:lnTo>
                  <a:lnTo>
                    <a:pt x="1206" y="2109"/>
                  </a:lnTo>
                  <a:lnTo>
                    <a:pt x="1202" y="2134"/>
                  </a:lnTo>
                  <a:lnTo>
                    <a:pt x="1201" y="2160"/>
                  </a:lnTo>
                  <a:lnTo>
                    <a:pt x="1200" y="2185"/>
                  </a:lnTo>
                  <a:lnTo>
                    <a:pt x="1200" y="2212"/>
                  </a:lnTo>
                  <a:lnTo>
                    <a:pt x="1200" y="2238"/>
                  </a:lnTo>
                  <a:lnTo>
                    <a:pt x="1201" y="2264"/>
                  </a:lnTo>
                  <a:lnTo>
                    <a:pt x="1202" y="2290"/>
                  </a:lnTo>
                  <a:lnTo>
                    <a:pt x="1206" y="2315"/>
                  </a:lnTo>
                  <a:lnTo>
                    <a:pt x="1208" y="2341"/>
                  </a:lnTo>
                  <a:lnTo>
                    <a:pt x="1212" y="2366"/>
                  </a:lnTo>
                  <a:lnTo>
                    <a:pt x="1220" y="2415"/>
                  </a:lnTo>
                  <a:lnTo>
                    <a:pt x="1232" y="2464"/>
                  </a:lnTo>
                  <a:lnTo>
                    <a:pt x="1245" y="2512"/>
                  </a:lnTo>
                  <a:lnTo>
                    <a:pt x="1261" y="2560"/>
                  </a:lnTo>
                  <a:lnTo>
                    <a:pt x="1279" y="2606"/>
                  </a:lnTo>
                  <a:lnTo>
                    <a:pt x="1299" y="2651"/>
                  </a:lnTo>
                  <a:lnTo>
                    <a:pt x="1322" y="2694"/>
                  </a:lnTo>
                  <a:lnTo>
                    <a:pt x="1346" y="2737"/>
                  </a:lnTo>
                  <a:lnTo>
                    <a:pt x="1373" y="2777"/>
                  </a:lnTo>
                  <a:lnTo>
                    <a:pt x="1400" y="2817"/>
                  </a:lnTo>
                  <a:lnTo>
                    <a:pt x="1431" y="2855"/>
                  </a:lnTo>
                  <a:lnTo>
                    <a:pt x="1463" y="2892"/>
                  </a:lnTo>
                  <a:lnTo>
                    <a:pt x="1496" y="2927"/>
                  </a:lnTo>
                  <a:lnTo>
                    <a:pt x="1531" y="2960"/>
                  </a:lnTo>
                  <a:lnTo>
                    <a:pt x="1567" y="2992"/>
                  </a:lnTo>
                  <a:lnTo>
                    <a:pt x="1606" y="3022"/>
                  </a:lnTo>
                  <a:lnTo>
                    <a:pt x="1646" y="3051"/>
                  </a:lnTo>
                  <a:lnTo>
                    <a:pt x="1687" y="3077"/>
                  </a:lnTo>
                  <a:lnTo>
                    <a:pt x="1729" y="3101"/>
                  </a:lnTo>
                  <a:lnTo>
                    <a:pt x="1773" y="3123"/>
                  </a:lnTo>
                  <a:lnTo>
                    <a:pt x="1817" y="3143"/>
                  </a:lnTo>
                  <a:lnTo>
                    <a:pt x="1863" y="3161"/>
                  </a:lnTo>
                  <a:lnTo>
                    <a:pt x="1910" y="3177"/>
                  </a:lnTo>
                  <a:lnTo>
                    <a:pt x="1958" y="3191"/>
                  </a:lnTo>
                  <a:lnTo>
                    <a:pt x="2007" y="3203"/>
                  </a:lnTo>
                  <a:lnTo>
                    <a:pt x="2057" y="3211"/>
                  </a:lnTo>
                  <a:lnTo>
                    <a:pt x="2082" y="3215"/>
                  </a:lnTo>
                  <a:lnTo>
                    <a:pt x="2108" y="3218"/>
                  </a:lnTo>
                  <a:lnTo>
                    <a:pt x="2134" y="3220"/>
                  </a:lnTo>
                  <a:lnTo>
                    <a:pt x="2159" y="3222"/>
                  </a:lnTo>
                  <a:lnTo>
                    <a:pt x="2185" y="3223"/>
                  </a:lnTo>
                  <a:lnTo>
                    <a:pt x="2211" y="3223"/>
                  </a:lnTo>
                  <a:lnTo>
                    <a:pt x="2237" y="3223"/>
                  </a:lnTo>
                  <a:lnTo>
                    <a:pt x="2263" y="3222"/>
                  </a:lnTo>
                  <a:lnTo>
                    <a:pt x="2289" y="3220"/>
                  </a:lnTo>
                  <a:lnTo>
                    <a:pt x="2314" y="3218"/>
                  </a:lnTo>
                  <a:lnTo>
                    <a:pt x="2340" y="3215"/>
                  </a:lnTo>
                  <a:lnTo>
                    <a:pt x="2365" y="3211"/>
                  </a:lnTo>
                  <a:lnTo>
                    <a:pt x="2415" y="3203"/>
                  </a:lnTo>
                  <a:lnTo>
                    <a:pt x="2463" y="3191"/>
                  </a:lnTo>
                  <a:lnTo>
                    <a:pt x="2511" y="3177"/>
                  </a:lnTo>
                  <a:lnTo>
                    <a:pt x="2558" y="3161"/>
                  </a:lnTo>
                  <a:lnTo>
                    <a:pt x="2605" y="3143"/>
                  </a:lnTo>
                  <a:lnTo>
                    <a:pt x="2650" y="3123"/>
                  </a:lnTo>
                  <a:lnTo>
                    <a:pt x="2693" y="3101"/>
                  </a:lnTo>
                  <a:lnTo>
                    <a:pt x="2735" y="3077"/>
                  </a:lnTo>
                  <a:lnTo>
                    <a:pt x="2776" y="3051"/>
                  </a:lnTo>
                  <a:lnTo>
                    <a:pt x="2816" y="3022"/>
                  </a:lnTo>
                  <a:lnTo>
                    <a:pt x="2854" y="2992"/>
                  </a:lnTo>
                  <a:lnTo>
                    <a:pt x="2891" y="2960"/>
                  </a:lnTo>
                  <a:lnTo>
                    <a:pt x="2926" y="2927"/>
                  </a:lnTo>
                  <a:lnTo>
                    <a:pt x="2959" y="2892"/>
                  </a:lnTo>
                  <a:lnTo>
                    <a:pt x="2991" y="2855"/>
                  </a:lnTo>
                  <a:lnTo>
                    <a:pt x="3021" y="2817"/>
                  </a:lnTo>
                  <a:lnTo>
                    <a:pt x="3050" y="2777"/>
                  </a:lnTo>
                  <a:lnTo>
                    <a:pt x="3075" y="2737"/>
                  </a:lnTo>
                  <a:lnTo>
                    <a:pt x="3100" y="2694"/>
                  </a:lnTo>
                  <a:lnTo>
                    <a:pt x="3122" y="2651"/>
                  </a:lnTo>
                  <a:lnTo>
                    <a:pt x="3142" y="2606"/>
                  </a:lnTo>
                  <a:lnTo>
                    <a:pt x="3161" y="2560"/>
                  </a:lnTo>
                  <a:lnTo>
                    <a:pt x="3177" y="2512"/>
                  </a:lnTo>
                  <a:lnTo>
                    <a:pt x="3190" y="2464"/>
                  </a:lnTo>
                  <a:lnTo>
                    <a:pt x="3202" y="2415"/>
                  </a:lnTo>
                  <a:lnTo>
                    <a:pt x="3211" y="2366"/>
                  </a:lnTo>
                  <a:lnTo>
                    <a:pt x="3214" y="2341"/>
                  </a:lnTo>
                  <a:lnTo>
                    <a:pt x="3217" y="2315"/>
                  </a:lnTo>
                  <a:lnTo>
                    <a:pt x="3219" y="2290"/>
                  </a:lnTo>
                  <a:lnTo>
                    <a:pt x="3221" y="2264"/>
                  </a:lnTo>
                  <a:lnTo>
                    <a:pt x="3221" y="2238"/>
                  </a:lnTo>
                  <a:lnTo>
                    <a:pt x="3222" y="2212"/>
                  </a:lnTo>
                  <a:lnTo>
                    <a:pt x="3221" y="2185"/>
                  </a:lnTo>
                  <a:lnTo>
                    <a:pt x="3221" y="2160"/>
                  </a:lnTo>
                  <a:lnTo>
                    <a:pt x="3219" y="2134"/>
                  </a:lnTo>
                  <a:lnTo>
                    <a:pt x="3217" y="2109"/>
                  </a:lnTo>
                  <a:lnTo>
                    <a:pt x="3214" y="2083"/>
                  </a:lnTo>
                  <a:lnTo>
                    <a:pt x="3211" y="2058"/>
                  </a:lnTo>
                  <a:lnTo>
                    <a:pt x="3202" y="2009"/>
                  </a:lnTo>
                  <a:lnTo>
                    <a:pt x="3190" y="1960"/>
                  </a:lnTo>
                  <a:lnTo>
                    <a:pt x="3177" y="1911"/>
                  </a:lnTo>
                  <a:lnTo>
                    <a:pt x="3161" y="1864"/>
                  </a:lnTo>
                  <a:lnTo>
                    <a:pt x="3142" y="1818"/>
                  </a:lnTo>
                  <a:lnTo>
                    <a:pt x="3122" y="1774"/>
                  </a:lnTo>
                  <a:lnTo>
                    <a:pt x="3100" y="1730"/>
                  </a:lnTo>
                  <a:lnTo>
                    <a:pt x="3075" y="1687"/>
                  </a:lnTo>
                  <a:lnTo>
                    <a:pt x="3050" y="1647"/>
                  </a:lnTo>
                  <a:lnTo>
                    <a:pt x="3021" y="1607"/>
                  </a:lnTo>
                  <a:lnTo>
                    <a:pt x="2991" y="1569"/>
                  </a:lnTo>
                  <a:lnTo>
                    <a:pt x="2959" y="1532"/>
                  </a:lnTo>
                  <a:lnTo>
                    <a:pt x="2926" y="1497"/>
                  </a:lnTo>
                  <a:lnTo>
                    <a:pt x="2891" y="1464"/>
                  </a:lnTo>
                  <a:lnTo>
                    <a:pt x="2854" y="1432"/>
                  </a:lnTo>
                  <a:lnTo>
                    <a:pt x="2816" y="1402"/>
                  </a:lnTo>
                  <a:lnTo>
                    <a:pt x="2776" y="1373"/>
                  </a:lnTo>
                  <a:lnTo>
                    <a:pt x="2735" y="1347"/>
                  </a:lnTo>
                  <a:lnTo>
                    <a:pt x="2693" y="1323"/>
                  </a:lnTo>
                  <a:lnTo>
                    <a:pt x="2650" y="1301"/>
                  </a:lnTo>
                  <a:lnTo>
                    <a:pt x="2605" y="1281"/>
                  </a:lnTo>
                  <a:lnTo>
                    <a:pt x="2558" y="1263"/>
                  </a:lnTo>
                  <a:lnTo>
                    <a:pt x="2511" y="1247"/>
                  </a:lnTo>
                  <a:lnTo>
                    <a:pt x="2463" y="1233"/>
                  </a:lnTo>
                  <a:lnTo>
                    <a:pt x="2415" y="1221"/>
                  </a:lnTo>
                  <a:lnTo>
                    <a:pt x="2365" y="1213"/>
                  </a:lnTo>
                  <a:lnTo>
                    <a:pt x="2340" y="1209"/>
                  </a:lnTo>
                  <a:lnTo>
                    <a:pt x="2314" y="1206"/>
                  </a:lnTo>
                  <a:lnTo>
                    <a:pt x="2289" y="1204"/>
                  </a:lnTo>
                  <a:lnTo>
                    <a:pt x="2263" y="1202"/>
                  </a:lnTo>
                  <a:lnTo>
                    <a:pt x="2237" y="1201"/>
                  </a:lnTo>
                  <a:lnTo>
                    <a:pt x="2211" y="1201"/>
                  </a:lnTo>
                  <a:close/>
                  <a:moveTo>
                    <a:pt x="2706" y="1717"/>
                  </a:moveTo>
                  <a:lnTo>
                    <a:pt x="2706" y="1717"/>
                  </a:lnTo>
                  <a:lnTo>
                    <a:pt x="2682" y="1694"/>
                  </a:lnTo>
                  <a:lnTo>
                    <a:pt x="2656" y="1672"/>
                  </a:lnTo>
                  <a:lnTo>
                    <a:pt x="2630" y="1651"/>
                  </a:lnTo>
                  <a:lnTo>
                    <a:pt x="2602" y="1632"/>
                  </a:lnTo>
                  <a:lnTo>
                    <a:pt x="2574" y="1614"/>
                  </a:lnTo>
                  <a:lnTo>
                    <a:pt x="2544" y="1597"/>
                  </a:lnTo>
                  <a:lnTo>
                    <a:pt x="2515" y="1581"/>
                  </a:lnTo>
                  <a:lnTo>
                    <a:pt x="2484" y="1567"/>
                  </a:lnTo>
                  <a:lnTo>
                    <a:pt x="2452" y="1554"/>
                  </a:lnTo>
                  <a:lnTo>
                    <a:pt x="2419" y="1544"/>
                  </a:lnTo>
                  <a:lnTo>
                    <a:pt x="2386" y="1534"/>
                  </a:lnTo>
                  <a:lnTo>
                    <a:pt x="2352" y="1527"/>
                  </a:lnTo>
                  <a:lnTo>
                    <a:pt x="2318" y="1520"/>
                  </a:lnTo>
                  <a:lnTo>
                    <a:pt x="2283" y="1516"/>
                  </a:lnTo>
                  <a:lnTo>
                    <a:pt x="2247" y="1513"/>
                  </a:lnTo>
                  <a:lnTo>
                    <a:pt x="2211" y="1513"/>
                  </a:lnTo>
                  <a:lnTo>
                    <a:pt x="2175" y="1513"/>
                  </a:lnTo>
                  <a:lnTo>
                    <a:pt x="2140" y="1516"/>
                  </a:lnTo>
                  <a:lnTo>
                    <a:pt x="2105" y="1520"/>
                  </a:lnTo>
                  <a:lnTo>
                    <a:pt x="2070" y="1527"/>
                  </a:lnTo>
                  <a:lnTo>
                    <a:pt x="2036" y="1534"/>
                  </a:lnTo>
                  <a:lnTo>
                    <a:pt x="2003" y="1544"/>
                  </a:lnTo>
                  <a:lnTo>
                    <a:pt x="1971" y="1554"/>
                  </a:lnTo>
                  <a:lnTo>
                    <a:pt x="1939" y="1567"/>
                  </a:lnTo>
                  <a:lnTo>
                    <a:pt x="1908" y="1581"/>
                  </a:lnTo>
                  <a:lnTo>
                    <a:pt x="1877" y="1597"/>
                  </a:lnTo>
                  <a:lnTo>
                    <a:pt x="1848" y="1614"/>
                  </a:lnTo>
                  <a:lnTo>
                    <a:pt x="1820" y="1632"/>
                  </a:lnTo>
                  <a:lnTo>
                    <a:pt x="1792" y="1651"/>
                  </a:lnTo>
                  <a:lnTo>
                    <a:pt x="1766" y="1672"/>
                  </a:lnTo>
                  <a:lnTo>
                    <a:pt x="1741" y="1694"/>
                  </a:lnTo>
                  <a:lnTo>
                    <a:pt x="1716" y="1717"/>
                  </a:lnTo>
                  <a:lnTo>
                    <a:pt x="1693" y="1742"/>
                  </a:lnTo>
                  <a:lnTo>
                    <a:pt x="1671" y="1767"/>
                  </a:lnTo>
                  <a:lnTo>
                    <a:pt x="1650" y="1794"/>
                  </a:lnTo>
                  <a:lnTo>
                    <a:pt x="1631" y="1820"/>
                  </a:lnTo>
                  <a:lnTo>
                    <a:pt x="1613" y="1849"/>
                  </a:lnTo>
                  <a:lnTo>
                    <a:pt x="1596" y="1879"/>
                  </a:lnTo>
                  <a:lnTo>
                    <a:pt x="1580" y="1909"/>
                  </a:lnTo>
                  <a:lnTo>
                    <a:pt x="1566" y="1940"/>
                  </a:lnTo>
                  <a:lnTo>
                    <a:pt x="1554" y="1971"/>
                  </a:lnTo>
                  <a:lnTo>
                    <a:pt x="1543" y="2003"/>
                  </a:lnTo>
                  <a:lnTo>
                    <a:pt x="1533" y="2037"/>
                  </a:lnTo>
                  <a:lnTo>
                    <a:pt x="1526" y="2070"/>
                  </a:lnTo>
                  <a:lnTo>
                    <a:pt x="1520" y="2106"/>
                  </a:lnTo>
                  <a:lnTo>
                    <a:pt x="1515" y="2141"/>
                  </a:lnTo>
                  <a:lnTo>
                    <a:pt x="1512" y="2176"/>
                  </a:lnTo>
                  <a:lnTo>
                    <a:pt x="1511" y="2212"/>
                  </a:lnTo>
                  <a:lnTo>
                    <a:pt x="1512" y="2248"/>
                  </a:lnTo>
                  <a:lnTo>
                    <a:pt x="1515" y="2283"/>
                  </a:lnTo>
                  <a:lnTo>
                    <a:pt x="1520" y="2318"/>
                  </a:lnTo>
                  <a:lnTo>
                    <a:pt x="1526" y="2353"/>
                  </a:lnTo>
                  <a:lnTo>
                    <a:pt x="1533" y="2387"/>
                  </a:lnTo>
                  <a:lnTo>
                    <a:pt x="1543" y="2420"/>
                  </a:lnTo>
                  <a:lnTo>
                    <a:pt x="1554" y="2453"/>
                  </a:lnTo>
                  <a:lnTo>
                    <a:pt x="1566" y="2485"/>
                  </a:lnTo>
                  <a:lnTo>
                    <a:pt x="1580" y="2515"/>
                  </a:lnTo>
                  <a:lnTo>
                    <a:pt x="1596" y="2545"/>
                  </a:lnTo>
                  <a:lnTo>
                    <a:pt x="1613" y="2575"/>
                  </a:lnTo>
                  <a:lnTo>
                    <a:pt x="1631" y="2604"/>
                  </a:lnTo>
                  <a:lnTo>
                    <a:pt x="1650" y="2630"/>
                  </a:lnTo>
                  <a:lnTo>
                    <a:pt x="1671" y="2657"/>
                  </a:lnTo>
                  <a:lnTo>
                    <a:pt x="1693" y="2682"/>
                  </a:lnTo>
                  <a:lnTo>
                    <a:pt x="1716" y="2707"/>
                  </a:lnTo>
                  <a:lnTo>
                    <a:pt x="1741" y="2730"/>
                  </a:lnTo>
                  <a:lnTo>
                    <a:pt x="1766" y="2752"/>
                  </a:lnTo>
                  <a:lnTo>
                    <a:pt x="1792" y="2773"/>
                  </a:lnTo>
                  <a:lnTo>
                    <a:pt x="1820" y="2792"/>
                  </a:lnTo>
                  <a:lnTo>
                    <a:pt x="1848" y="2810"/>
                  </a:lnTo>
                  <a:lnTo>
                    <a:pt x="1877" y="2827"/>
                  </a:lnTo>
                  <a:lnTo>
                    <a:pt x="1908" y="2843"/>
                  </a:lnTo>
                  <a:lnTo>
                    <a:pt x="1939" y="2857"/>
                  </a:lnTo>
                  <a:lnTo>
                    <a:pt x="1971" y="2870"/>
                  </a:lnTo>
                  <a:lnTo>
                    <a:pt x="2003" y="2880"/>
                  </a:lnTo>
                  <a:lnTo>
                    <a:pt x="2036" y="2890"/>
                  </a:lnTo>
                  <a:lnTo>
                    <a:pt x="2070" y="2897"/>
                  </a:lnTo>
                  <a:lnTo>
                    <a:pt x="2105" y="2904"/>
                  </a:lnTo>
                  <a:lnTo>
                    <a:pt x="2140" y="2908"/>
                  </a:lnTo>
                  <a:lnTo>
                    <a:pt x="2175" y="2911"/>
                  </a:lnTo>
                  <a:lnTo>
                    <a:pt x="2211" y="2911"/>
                  </a:lnTo>
                  <a:lnTo>
                    <a:pt x="2247" y="2911"/>
                  </a:lnTo>
                  <a:lnTo>
                    <a:pt x="2283" y="2908"/>
                  </a:lnTo>
                  <a:lnTo>
                    <a:pt x="2318" y="2904"/>
                  </a:lnTo>
                  <a:lnTo>
                    <a:pt x="2352" y="2897"/>
                  </a:lnTo>
                  <a:lnTo>
                    <a:pt x="2386" y="2890"/>
                  </a:lnTo>
                  <a:lnTo>
                    <a:pt x="2419" y="2880"/>
                  </a:lnTo>
                  <a:lnTo>
                    <a:pt x="2452" y="2870"/>
                  </a:lnTo>
                  <a:lnTo>
                    <a:pt x="2484" y="2857"/>
                  </a:lnTo>
                  <a:lnTo>
                    <a:pt x="2515" y="2843"/>
                  </a:lnTo>
                  <a:lnTo>
                    <a:pt x="2544" y="2827"/>
                  </a:lnTo>
                  <a:lnTo>
                    <a:pt x="2574" y="2810"/>
                  </a:lnTo>
                  <a:lnTo>
                    <a:pt x="2602" y="2792"/>
                  </a:lnTo>
                  <a:lnTo>
                    <a:pt x="2630" y="2773"/>
                  </a:lnTo>
                  <a:lnTo>
                    <a:pt x="2656" y="2752"/>
                  </a:lnTo>
                  <a:lnTo>
                    <a:pt x="2682" y="2730"/>
                  </a:lnTo>
                  <a:lnTo>
                    <a:pt x="2706" y="2707"/>
                  </a:lnTo>
                  <a:lnTo>
                    <a:pt x="2728" y="2682"/>
                  </a:lnTo>
                  <a:lnTo>
                    <a:pt x="2751" y="2657"/>
                  </a:lnTo>
                  <a:lnTo>
                    <a:pt x="2772" y="2630"/>
                  </a:lnTo>
                  <a:lnTo>
                    <a:pt x="2791" y="2604"/>
                  </a:lnTo>
                  <a:lnTo>
                    <a:pt x="2809" y="2575"/>
                  </a:lnTo>
                  <a:lnTo>
                    <a:pt x="2826" y="2545"/>
                  </a:lnTo>
                  <a:lnTo>
                    <a:pt x="2841" y="2515"/>
                  </a:lnTo>
                  <a:lnTo>
                    <a:pt x="2856" y="2485"/>
                  </a:lnTo>
                  <a:lnTo>
                    <a:pt x="2868" y="2453"/>
                  </a:lnTo>
                  <a:lnTo>
                    <a:pt x="2880" y="2420"/>
                  </a:lnTo>
                  <a:lnTo>
                    <a:pt x="2888" y="2387"/>
                  </a:lnTo>
                  <a:lnTo>
                    <a:pt x="2897" y="2353"/>
                  </a:lnTo>
                  <a:lnTo>
                    <a:pt x="2903" y="2318"/>
                  </a:lnTo>
                  <a:lnTo>
                    <a:pt x="2907" y="2283"/>
                  </a:lnTo>
                  <a:lnTo>
                    <a:pt x="2909" y="2248"/>
                  </a:lnTo>
                  <a:lnTo>
                    <a:pt x="2910" y="2212"/>
                  </a:lnTo>
                  <a:lnTo>
                    <a:pt x="2909" y="2176"/>
                  </a:lnTo>
                  <a:lnTo>
                    <a:pt x="2907" y="2141"/>
                  </a:lnTo>
                  <a:lnTo>
                    <a:pt x="2903" y="2106"/>
                  </a:lnTo>
                  <a:lnTo>
                    <a:pt x="2897" y="2070"/>
                  </a:lnTo>
                  <a:lnTo>
                    <a:pt x="2888" y="2037"/>
                  </a:lnTo>
                  <a:lnTo>
                    <a:pt x="2880" y="2003"/>
                  </a:lnTo>
                  <a:lnTo>
                    <a:pt x="2868" y="1971"/>
                  </a:lnTo>
                  <a:lnTo>
                    <a:pt x="2856" y="1940"/>
                  </a:lnTo>
                  <a:lnTo>
                    <a:pt x="2841" y="1909"/>
                  </a:lnTo>
                  <a:lnTo>
                    <a:pt x="2826" y="1879"/>
                  </a:lnTo>
                  <a:lnTo>
                    <a:pt x="2809" y="1849"/>
                  </a:lnTo>
                  <a:lnTo>
                    <a:pt x="2791" y="1820"/>
                  </a:lnTo>
                  <a:lnTo>
                    <a:pt x="2772" y="1794"/>
                  </a:lnTo>
                  <a:lnTo>
                    <a:pt x="2751" y="1767"/>
                  </a:lnTo>
                  <a:lnTo>
                    <a:pt x="2728" y="1742"/>
                  </a:lnTo>
                  <a:lnTo>
                    <a:pt x="2706" y="1717"/>
                  </a:lnTo>
                  <a:close/>
                  <a:moveTo>
                    <a:pt x="3187" y="1235"/>
                  </a:moveTo>
                  <a:lnTo>
                    <a:pt x="3187" y="1235"/>
                  </a:lnTo>
                  <a:lnTo>
                    <a:pt x="3164" y="1213"/>
                  </a:lnTo>
                  <a:lnTo>
                    <a:pt x="3139" y="1189"/>
                  </a:lnTo>
                  <a:lnTo>
                    <a:pt x="3115" y="1168"/>
                  </a:lnTo>
                  <a:lnTo>
                    <a:pt x="3089" y="1147"/>
                  </a:lnTo>
                  <a:lnTo>
                    <a:pt x="3064" y="1125"/>
                  </a:lnTo>
                  <a:lnTo>
                    <a:pt x="3037" y="1105"/>
                  </a:lnTo>
                  <a:lnTo>
                    <a:pt x="3011" y="1086"/>
                  </a:lnTo>
                  <a:lnTo>
                    <a:pt x="2983" y="1067"/>
                  </a:lnTo>
                  <a:lnTo>
                    <a:pt x="2955" y="1049"/>
                  </a:lnTo>
                  <a:lnTo>
                    <a:pt x="2927" y="1031"/>
                  </a:lnTo>
                  <a:lnTo>
                    <a:pt x="2899" y="1014"/>
                  </a:lnTo>
                  <a:lnTo>
                    <a:pt x="2869" y="998"/>
                  </a:lnTo>
                  <a:lnTo>
                    <a:pt x="2840" y="982"/>
                  </a:lnTo>
                  <a:lnTo>
                    <a:pt x="2809" y="967"/>
                  </a:lnTo>
                  <a:lnTo>
                    <a:pt x="2780" y="953"/>
                  </a:lnTo>
                  <a:lnTo>
                    <a:pt x="2749" y="939"/>
                  </a:lnTo>
                  <a:lnTo>
                    <a:pt x="2718" y="926"/>
                  </a:lnTo>
                  <a:lnTo>
                    <a:pt x="2686" y="915"/>
                  </a:lnTo>
                  <a:lnTo>
                    <a:pt x="2654" y="904"/>
                  </a:lnTo>
                  <a:lnTo>
                    <a:pt x="2622" y="893"/>
                  </a:lnTo>
                  <a:lnTo>
                    <a:pt x="2589" y="884"/>
                  </a:lnTo>
                  <a:lnTo>
                    <a:pt x="2556" y="874"/>
                  </a:lnTo>
                  <a:lnTo>
                    <a:pt x="2523" y="867"/>
                  </a:lnTo>
                  <a:lnTo>
                    <a:pt x="2489" y="859"/>
                  </a:lnTo>
                  <a:lnTo>
                    <a:pt x="2455" y="853"/>
                  </a:lnTo>
                  <a:lnTo>
                    <a:pt x="2421" y="846"/>
                  </a:lnTo>
                  <a:lnTo>
                    <a:pt x="2387" y="842"/>
                  </a:lnTo>
                  <a:lnTo>
                    <a:pt x="2352" y="838"/>
                  </a:lnTo>
                  <a:lnTo>
                    <a:pt x="2318" y="835"/>
                  </a:lnTo>
                  <a:lnTo>
                    <a:pt x="2283" y="833"/>
                  </a:lnTo>
                  <a:lnTo>
                    <a:pt x="2246" y="832"/>
                  </a:lnTo>
                  <a:lnTo>
                    <a:pt x="2211" y="831"/>
                  </a:lnTo>
                  <a:lnTo>
                    <a:pt x="2175" y="832"/>
                  </a:lnTo>
                  <a:lnTo>
                    <a:pt x="2140" y="833"/>
                  </a:lnTo>
                  <a:lnTo>
                    <a:pt x="2105" y="835"/>
                  </a:lnTo>
                  <a:lnTo>
                    <a:pt x="2070" y="838"/>
                  </a:lnTo>
                  <a:lnTo>
                    <a:pt x="2035" y="842"/>
                  </a:lnTo>
                  <a:lnTo>
                    <a:pt x="2001" y="846"/>
                  </a:lnTo>
                  <a:lnTo>
                    <a:pt x="1966" y="853"/>
                  </a:lnTo>
                  <a:lnTo>
                    <a:pt x="1932" y="859"/>
                  </a:lnTo>
                  <a:lnTo>
                    <a:pt x="1899" y="867"/>
                  </a:lnTo>
                  <a:lnTo>
                    <a:pt x="1865" y="874"/>
                  </a:lnTo>
                  <a:lnTo>
                    <a:pt x="1832" y="884"/>
                  </a:lnTo>
                  <a:lnTo>
                    <a:pt x="1800" y="893"/>
                  </a:lnTo>
                  <a:lnTo>
                    <a:pt x="1769" y="904"/>
                  </a:lnTo>
                  <a:lnTo>
                    <a:pt x="1737" y="915"/>
                  </a:lnTo>
                  <a:lnTo>
                    <a:pt x="1705" y="926"/>
                  </a:lnTo>
                  <a:lnTo>
                    <a:pt x="1674" y="939"/>
                  </a:lnTo>
                  <a:lnTo>
                    <a:pt x="1643" y="953"/>
                  </a:lnTo>
                  <a:lnTo>
                    <a:pt x="1612" y="967"/>
                  </a:lnTo>
                  <a:lnTo>
                    <a:pt x="1582" y="982"/>
                  </a:lnTo>
                  <a:lnTo>
                    <a:pt x="1552" y="998"/>
                  </a:lnTo>
                  <a:lnTo>
                    <a:pt x="1524" y="1014"/>
                  </a:lnTo>
                  <a:lnTo>
                    <a:pt x="1495" y="1031"/>
                  </a:lnTo>
                  <a:lnTo>
                    <a:pt x="1466" y="1049"/>
                  </a:lnTo>
                  <a:lnTo>
                    <a:pt x="1439" y="1067"/>
                  </a:lnTo>
                  <a:lnTo>
                    <a:pt x="1411" y="1086"/>
                  </a:lnTo>
                  <a:lnTo>
                    <a:pt x="1384" y="1105"/>
                  </a:lnTo>
                  <a:lnTo>
                    <a:pt x="1359" y="1125"/>
                  </a:lnTo>
                  <a:lnTo>
                    <a:pt x="1332" y="1147"/>
                  </a:lnTo>
                  <a:lnTo>
                    <a:pt x="1307" y="1168"/>
                  </a:lnTo>
                  <a:lnTo>
                    <a:pt x="1282" y="1189"/>
                  </a:lnTo>
                  <a:lnTo>
                    <a:pt x="1258" y="1213"/>
                  </a:lnTo>
                  <a:lnTo>
                    <a:pt x="1234" y="1235"/>
                  </a:lnTo>
                  <a:lnTo>
                    <a:pt x="1211" y="1259"/>
                  </a:lnTo>
                  <a:lnTo>
                    <a:pt x="1189" y="1283"/>
                  </a:lnTo>
                  <a:lnTo>
                    <a:pt x="1167" y="1308"/>
                  </a:lnTo>
                  <a:lnTo>
                    <a:pt x="1145" y="1334"/>
                  </a:lnTo>
                  <a:lnTo>
                    <a:pt x="1125" y="1359"/>
                  </a:lnTo>
                  <a:lnTo>
                    <a:pt x="1104" y="1386"/>
                  </a:lnTo>
                  <a:lnTo>
                    <a:pt x="1084" y="1413"/>
                  </a:lnTo>
                  <a:lnTo>
                    <a:pt x="1066" y="1439"/>
                  </a:lnTo>
                  <a:lnTo>
                    <a:pt x="1048" y="1468"/>
                  </a:lnTo>
                  <a:lnTo>
                    <a:pt x="1030" y="1496"/>
                  </a:lnTo>
                  <a:lnTo>
                    <a:pt x="1013" y="1524"/>
                  </a:lnTo>
                  <a:lnTo>
                    <a:pt x="997" y="1553"/>
                  </a:lnTo>
                  <a:lnTo>
                    <a:pt x="981" y="1583"/>
                  </a:lnTo>
                  <a:lnTo>
                    <a:pt x="966" y="1613"/>
                  </a:lnTo>
                  <a:lnTo>
                    <a:pt x="952" y="1644"/>
                  </a:lnTo>
                  <a:lnTo>
                    <a:pt x="938" y="1675"/>
                  </a:lnTo>
                  <a:lnTo>
                    <a:pt x="926" y="1705"/>
                  </a:lnTo>
                  <a:lnTo>
                    <a:pt x="914" y="1737"/>
                  </a:lnTo>
                  <a:lnTo>
                    <a:pt x="902" y="1769"/>
                  </a:lnTo>
                  <a:lnTo>
                    <a:pt x="892" y="1801"/>
                  </a:lnTo>
                  <a:lnTo>
                    <a:pt x="882" y="1834"/>
                  </a:lnTo>
                  <a:lnTo>
                    <a:pt x="874" y="1867"/>
                  </a:lnTo>
                  <a:lnTo>
                    <a:pt x="865" y="1900"/>
                  </a:lnTo>
                  <a:lnTo>
                    <a:pt x="859" y="1933"/>
                  </a:lnTo>
                  <a:lnTo>
                    <a:pt x="851" y="1967"/>
                  </a:lnTo>
                  <a:lnTo>
                    <a:pt x="846" y="2001"/>
                  </a:lnTo>
                  <a:lnTo>
                    <a:pt x="842" y="2036"/>
                  </a:lnTo>
                  <a:lnTo>
                    <a:pt x="837" y="2070"/>
                  </a:lnTo>
                  <a:lnTo>
                    <a:pt x="834" y="2106"/>
                  </a:lnTo>
                  <a:lnTo>
                    <a:pt x="832" y="2141"/>
                  </a:lnTo>
                  <a:lnTo>
                    <a:pt x="831" y="2176"/>
                  </a:lnTo>
                  <a:lnTo>
                    <a:pt x="830" y="2212"/>
                  </a:lnTo>
                  <a:lnTo>
                    <a:pt x="831" y="2247"/>
                  </a:lnTo>
                  <a:lnTo>
                    <a:pt x="832" y="2283"/>
                  </a:lnTo>
                  <a:lnTo>
                    <a:pt x="834" y="2318"/>
                  </a:lnTo>
                  <a:lnTo>
                    <a:pt x="837" y="2354"/>
                  </a:lnTo>
                  <a:lnTo>
                    <a:pt x="842" y="2388"/>
                  </a:lnTo>
                  <a:lnTo>
                    <a:pt x="846" y="2423"/>
                  </a:lnTo>
                  <a:lnTo>
                    <a:pt x="851" y="2457"/>
                  </a:lnTo>
                  <a:lnTo>
                    <a:pt x="859" y="2491"/>
                  </a:lnTo>
                  <a:lnTo>
                    <a:pt x="865" y="2524"/>
                  </a:lnTo>
                  <a:lnTo>
                    <a:pt x="874" y="2557"/>
                  </a:lnTo>
                  <a:lnTo>
                    <a:pt x="882" y="2590"/>
                  </a:lnTo>
                  <a:lnTo>
                    <a:pt x="892" y="2623"/>
                  </a:lnTo>
                  <a:lnTo>
                    <a:pt x="902" y="2655"/>
                  </a:lnTo>
                  <a:lnTo>
                    <a:pt x="914" y="2687"/>
                  </a:lnTo>
                  <a:lnTo>
                    <a:pt x="926" y="2719"/>
                  </a:lnTo>
                  <a:lnTo>
                    <a:pt x="938" y="2750"/>
                  </a:lnTo>
                  <a:lnTo>
                    <a:pt x="952" y="2780"/>
                  </a:lnTo>
                  <a:lnTo>
                    <a:pt x="966" y="2811"/>
                  </a:lnTo>
                  <a:lnTo>
                    <a:pt x="981" y="2841"/>
                  </a:lnTo>
                  <a:lnTo>
                    <a:pt x="997" y="2871"/>
                  </a:lnTo>
                  <a:lnTo>
                    <a:pt x="1013" y="2900"/>
                  </a:lnTo>
                  <a:lnTo>
                    <a:pt x="1030" y="2928"/>
                  </a:lnTo>
                  <a:lnTo>
                    <a:pt x="1048" y="2956"/>
                  </a:lnTo>
                  <a:lnTo>
                    <a:pt x="1066" y="2985"/>
                  </a:lnTo>
                  <a:lnTo>
                    <a:pt x="1084" y="3011"/>
                  </a:lnTo>
                  <a:lnTo>
                    <a:pt x="1104" y="3038"/>
                  </a:lnTo>
                  <a:lnTo>
                    <a:pt x="1125" y="3065"/>
                  </a:lnTo>
                  <a:lnTo>
                    <a:pt x="1145" y="3090"/>
                  </a:lnTo>
                  <a:lnTo>
                    <a:pt x="1167" y="3116"/>
                  </a:lnTo>
                  <a:lnTo>
                    <a:pt x="1189" y="3141"/>
                  </a:lnTo>
                  <a:lnTo>
                    <a:pt x="1211" y="3165"/>
                  </a:lnTo>
                  <a:lnTo>
                    <a:pt x="1234" y="3189"/>
                  </a:lnTo>
                  <a:lnTo>
                    <a:pt x="1258" y="3211"/>
                  </a:lnTo>
                  <a:lnTo>
                    <a:pt x="1282" y="3235"/>
                  </a:lnTo>
                  <a:lnTo>
                    <a:pt x="1307" y="3256"/>
                  </a:lnTo>
                  <a:lnTo>
                    <a:pt x="1332" y="3277"/>
                  </a:lnTo>
                  <a:lnTo>
                    <a:pt x="1359" y="3299"/>
                  </a:lnTo>
                  <a:lnTo>
                    <a:pt x="1384" y="3319"/>
                  </a:lnTo>
                  <a:lnTo>
                    <a:pt x="1411" y="3338"/>
                  </a:lnTo>
                  <a:lnTo>
                    <a:pt x="1439" y="3357"/>
                  </a:lnTo>
                  <a:lnTo>
                    <a:pt x="1466" y="3375"/>
                  </a:lnTo>
                  <a:lnTo>
                    <a:pt x="1495" y="3393"/>
                  </a:lnTo>
                  <a:lnTo>
                    <a:pt x="1524" y="3410"/>
                  </a:lnTo>
                  <a:lnTo>
                    <a:pt x="1552" y="3426"/>
                  </a:lnTo>
                  <a:lnTo>
                    <a:pt x="1582" y="3442"/>
                  </a:lnTo>
                  <a:lnTo>
                    <a:pt x="1612" y="3457"/>
                  </a:lnTo>
                  <a:lnTo>
                    <a:pt x="1643" y="3471"/>
                  </a:lnTo>
                  <a:lnTo>
                    <a:pt x="1674" y="3485"/>
                  </a:lnTo>
                  <a:lnTo>
                    <a:pt x="1705" y="3498"/>
                  </a:lnTo>
                  <a:lnTo>
                    <a:pt x="1737" y="3509"/>
                  </a:lnTo>
                  <a:lnTo>
                    <a:pt x="1769" y="3520"/>
                  </a:lnTo>
                  <a:lnTo>
                    <a:pt x="1800" y="3531"/>
                  </a:lnTo>
                  <a:lnTo>
                    <a:pt x="1832" y="3540"/>
                  </a:lnTo>
                  <a:lnTo>
                    <a:pt x="1865" y="3550"/>
                  </a:lnTo>
                  <a:lnTo>
                    <a:pt x="1899" y="3557"/>
                  </a:lnTo>
                  <a:lnTo>
                    <a:pt x="1932" y="3565"/>
                  </a:lnTo>
                  <a:lnTo>
                    <a:pt x="1966" y="3571"/>
                  </a:lnTo>
                  <a:lnTo>
                    <a:pt x="2001" y="3578"/>
                  </a:lnTo>
                  <a:lnTo>
                    <a:pt x="2035" y="3582"/>
                  </a:lnTo>
                  <a:lnTo>
                    <a:pt x="2070" y="3586"/>
                  </a:lnTo>
                  <a:lnTo>
                    <a:pt x="2105" y="3589"/>
                  </a:lnTo>
                  <a:lnTo>
                    <a:pt x="2140" y="3591"/>
                  </a:lnTo>
                  <a:lnTo>
                    <a:pt x="2175" y="3592"/>
                  </a:lnTo>
                  <a:lnTo>
                    <a:pt x="2211" y="3594"/>
                  </a:lnTo>
                  <a:lnTo>
                    <a:pt x="2246" y="3592"/>
                  </a:lnTo>
                  <a:lnTo>
                    <a:pt x="2283" y="3591"/>
                  </a:lnTo>
                  <a:lnTo>
                    <a:pt x="2318" y="3589"/>
                  </a:lnTo>
                  <a:lnTo>
                    <a:pt x="2352" y="3586"/>
                  </a:lnTo>
                  <a:lnTo>
                    <a:pt x="2387" y="3582"/>
                  </a:lnTo>
                  <a:lnTo>
                    <a:pt x="2421" y="3578"/>
                  </a:lnTo>
                  <a:lnTo>
                    <a:pt x="2455" y="3571"/>
                  </a:lnTo>
                  <a:lnTo>
                    <a:pt x="2489" y="3565"/>
                  </a:lnTo>
                  <a:lnTo>
                    <a:pt x="2523" y="3557"/>
                  </a:lnTo>
                  <a:lnTo>
                    <a:pt x="2556" y="3550"/>
                  </a:lnTo>
                  <a:lnTo>
                    <a:pt x="2589" y="3540"/>
                  </a:lnTo>
                  <a:lnTo>
                    <a:pt x="2622" y="3531"/>
                  </a:lnTo>
                  <a:lnTo>
                    <a:pt x="2654" y="3520"/>
                  </a:lnTo>
                  <a:lnTo>
                    <a:pt x="2686" y="3509"/>
                  </a:lnTo>
                  <a:lnTo>
                    <a:pt x="2718" y="3498"/>
                  </a:lnTo>
                  <a:lnTo>
                    <a:pt x="2749" y="3485"/>
                  </a:lnTo>
                  <a:lnTo>
                    <a:pt x="2780" y="3471"/>
                  </a:lnTo>
                  <a:lnTo>
                    <a:pt x="2809" y="3457"/>
                  </a:lnTo>
                  <a:lnTo>
                    <a:pt x="2840" y="3442"/>
                  </a:lnTo>
                  <a:lnTo>
                    <a:pt x="2869" y="3426"/>
                  </a:lnTo>
                  <a:lnTo>
                    <a:pt x="2899" y="3410"/>
                  </a:lnTo>
                  <a:lnTo>
                    <a:pt x="2927" y="3393"/>
                  </a:lnTo>
                  <a:lnTo>
                    <a:pt x="2955" y="3375"/>
                  </a:lnTo>
                  <a:lnTo>
                    <a:pt x="2983" y="3357"/>
                  </a:lnTo>
                  <a:lnTo>
                    <a:pt x="3011" y="3338"/>
                  </a:lnTo>
                  <a:lnTo>
                    <a:pt x="3037" y="3319"/>
                  </a:lnTo>
                  <a:lnTo>
                    <a:pt x="3064" y="3299"/>
                  </a:lnTo>
                  <a:lnTo>
                    <a:pt x="3089" y="3277"/>
                  </a:lnTo>
                  <a:lnTo>
                    <a:pt x="3115" y="3256"/>
                  </a:lnTo>
                  <a:lnTo>
                    <a:pt x="3139" y="3235"/>
                  </a:lnTo>
                  <a:lnTo>
                    <a:pt x="3164" y="3211"/>
                  </a:lnTo>
                  <a:lnTo>
                    <a:pt x="3187" y="3189"/>
                  </a:lnTo>
                  <a:lnTo>
                    <a:pt x="3211" y="3165"/>
                  </a:lnTo>
                  <a:lnTo>
                    <a:pt x="3233" y="3141"/>
                  </a:lnTo>
                  <a:lnTo>
                    <a:pt x="3255" y="3116"/>
                  </a:lnTo>
                  <a:lnTo>
                    <a:pt x="3277" y="3090"/>
                  </a:lnTo>
                  <a:lnTo>
                    <a:pt x="3298" y="3065"/>
                  </a:lnTo>
                  <a:lnTo>
                    <a:pt x="3318" y="3038"/>
                  </a:lnTo>
                  <a:lnTo>
                    <a:pt x="3337" y="3011"/>
                  </a:lnTo>
                  <a:lnTo>
                    <a:pt x="3356" y="2985"/>
                  </a:lnTo>
                  <a:lnTo>
                    <a:pt x="3374" y="2956"/>
                  </a:lnTo>
                  <a:lnTo>
                    <a:pt x="3393" y="2928"/>
                  </a:lnTo>
                  <a:lnTo>
                    <a:pt x="3409" y="2900"/>
                  </a:lnTo>
                  <a:lnTo>
                    <a:pt x="3426" y="2871"/>
                  </a:lnTo>
                  <a:lnTo>
                    <a:pt x="3440" y="2841"/>
                  </a:lnTo>
                  <a:lnTo>
                    <a:pt x="3455" y="2811"/>
                  </a:lnTo>
                  <a:lnTo>
                    <a:pt x="3470" y="2780"/>
                  </a:lnTo>
                  <a:lnTo>
                    <a:pt x="3483" y="2750"/>
                  </a:lnTo>
                  <a:lnTo>
                    <a:pt x="3496" y="2719"/>
                  </a:lnTo>
                  <a:lnTo>
                    <a:pt x="3509" y="2687"/>
                  </a:lnTo>
                  <a:lnTo>
                    <a:pt x="3519" y="2655"/>
                  </a:lnTo>
                  <a:lnTo>
                    <a:pt x="3530" y="2623"/>
                  </a:lnTo>
                  <a:lnTo>
                    <a:pt x="3539" y="2590"/>
                  </a:lnTo>
                  <a:lnTo>
                    <a:pt x="3549" y="2557"/>
                  </a:lnTo>
                  <a:lnTo>
                    <a:pt x="3556" y="2524"/>
                  </a:lnTo>
                  <a:lnTo>
                    <a:pt x="3564" y="2491"/>
                  </a:lnTo>
                  <a:lnTo>
                    <a:pt x="3570" y="2457"/>
                  </a:lnTo>
                  <a:lnTo>
                    <a:pt x="3576" y="2423"/>
                  </a:lnTo>
                  <a:lnTo>
                    <a:pt x="3581" y="2388"/>
                  </a:lnTo>
                  <a:lnTo>
                    <a:pt x="3585" y="2354"/>
                  </a:lnTo>
                  <a:lnTo>
                    <a:pt x="3588" y="2318"/>
                  </a:lnTo>
                  <a:lnTo>
                    <a:pt x="3591" y="2283"/>
                  </a:lnTo>
                  <a:lnTo>
                    <a:pt x="3592" y="2247"/>
                  </a:lnTo>
                  <a:lnTo>
                    <a:pt x="3592" y="2212"/>
                  </a:lnTo>
                  <a:lnTo>
                    <a:pt x="3592" y="2176"/>
                  </a:lnTo>
                  <a:lnTo>
                    <a:pt x="3591" y="2141"/>
                  </a:lnTo>
                  <a:lnTo>
                    <a:pt x="3588" y="2106"/>
                  </a:lnTo>
                  <a:lnTo>
                    <a:pt x="3585" y="2070"/>
                  </a:lnTo>
                  <a:lnTo>
                    <a:pt x="3581" y="2036"/>
                  </a:lnTo>
                  <a:lnTo>
                    <a:pt x="3576" y="2001"/>
                  </a:lnTo>
                  <a:lnTo>
                    <a:pt x="3570" y="1967"/>
                  </a:lnTo>
                  <a:lnTo>
                    <a:pt x="3564" y="1933"/>
                  </a:lnTo>
                  <a:lnTo>
                    <a:pt x="3556" y="1900"/>
                  </a:lnTo>
                  <a:lnTo>
                    <a:pt x="3549" y="1867"/>
                  </a:lnTo>
                  <a:lnTo>
                    <a:pt x="3539" y="1834"/>
                  </a:lnTo>
                  <a:lnTo>
                    <a:pt x="3530" y="1801"/>
                  </a:lnTo>
                  <a:lnTo>
                    <a:pt x="3519" y="1769"/>
                  </a:lnTo>
                  <a:lnTo>
                    <a:pt x="3509" y="1737"/>
                  </a:lnTo>
                  <a:lnTo>
                    <a:pt x="3496" y="1705"/>
                  </a:lnTo>
                  <a:lnTo>
                    <a:pt x="3483" y="1675"/>
                  </a:lnTo>
                  <a:lnTo>
                    <a:pt x="3470" y="1644"/>
                  </a:lnTo>
                  <a:lnTo>
                    <a:pt x="3455" y="1613"/>
                  </a:lnTo>
                  <a:lnTo>
                    <a:pt x="3440" y="1583"/>
                  </a:lnTo>
                  <a:lnTo>
                    <a:pt x="3426" y="1553"/>
                  </a:lnTo>
                  <a:lnTo>
                    <a:pt x="3409" y="1524"/>
                  </a:lnTo>
                  <a:lnTo>
                    <a:pt x="3393" y="1496"/>
                  </a:lnTo>
                  <a:lnTo>
                    <a:pt x="3374" y="1468"/>
                  </a:lnTo>
                  <a:lnTo>
                    <a:pt x="3356" y="1439"/>
                  </a:lnTo>
                  <a:lnTo>
                    <a:pt x="3337" y="1413"/>
                  </a:lnTo>
                  <a:lnTo>
                    <a:pt x="3318" y="1386"/>
                  </a:lnTo>
                  <a:lnTo>
                    <a:pt x="3298" y="1359"/>
                  </a:lnTo>
                  <a:lnTo>
                    <a:pt x="3277" y="1334"/>
                  </a:lnTo>
                  <a:lnTo>
                    <a:pt x="3255" y="1308"/>
                  </a:lnTo>
                  <a:lnTo>
                    <a:pt x="3233" y="1283"/>
                  </a:lnTo>
                  <a:lnTo>
                    <a:pt x="3211" y="1259"/>
                  </a:lnTo>
                  <a:lnTo>
                    <a:pt x="3187" y="1235"/>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微软雅黑" panose="020B0503020204020204" pitchFamily="34" charset="-122"/>
              </a:endParaRPr>
            </a:p>
          </p:txBody>
        </p:sp>
        <p:cxnSp>
          <p:nvCxnSpPr>
            <p:cNvPr id="15" name="MH_Other_11"/>
            <p:cNvCxnSpPr/>
            <p:nvPr>
              <p:custDataLst>
                <p:tags r:id="rId30"/>
              </p:custDataLst>
            </p:nvPr>
          </p:nvCxnSpPr>
          <p:spPr bwMode="auto">
            <a:xfrm flipH="1">
              <a:off x="5749925" y="4560889"/>
              <a:ext cx="0" cy="2936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16" name="MH_Other_12"/>
          <p:cNvCxnSpPr/>
          <p:nvPr>
            <p:custDataLst>
              <p:tags r:id="rId6"/>
            </p:custDataLst>
          </p:nvPr>
        </p:nvCxnSpPr>
        <p:spPr>
          <a:xfrm flipH="1">
            <a:off x="6513910" y="1482330"/>
            <a:ext cx="389334" cy="488156"/>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3037286" y="2406255"/>
            <a:ext cx="339328" cy="554831"/>
            <a:chOff x="4049714" y="3208339"/>
            <a:chExt cx="452437" cy="739775"/>
          </a:xfrm>
        </p:grpSpPr>
        <p:sp>
          <p:nvSpPr>
            <p:cNvPr id="18" name="MH_Other_13"/>
            <p:cNvSpPr/>
            <p:nvPr>
              <p:custDataLst>
                <p:tags r:id="rId25"/>
              </p:custDataLst>
            </p:nvPr>
          </p:nvSpPr>
          <p:spPr bwMode="auto">
            <a:xfrm>
              <a:off x="4049714" y="3494089"/>
              <a:ext cx="452437" cy="454025"/>
            </a:xfrm>
            <a:prstGeom prst="ellipse">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a typeface="微软雅黑" panose="020B0503020204020204" pitchFamily="34" charset="-122"/>
              </a:endParaRPr>
            </a:p>
          </p:txBody>
        </p:sp>
        <p:sp>
          <p:nvSpPr>
            <p:cNvPr id="19" name="MH_Other_14"/>
            <p:cNvSpPr/>
            <p:nvPr>
              <p:custDataLst>
                <p:tags r:id="rId26"/>
              </p:custDataLst>
            </p:nvPr>
          </p:nvSpPr>
          <p:spPr bwMode="auto">
            <a:xfrm>
              <a:off x="4135439" y="3629025"/>
              <a:ext cx="280987" cy="184150"/>
            </a:xfrm>
            <a:custGeom>
              <a:avLst/>
              <a:gdLst>
                <a:gd name="connsiteX0" fmla="*/ 7294257 w 8709025"/>
                <a:gd name="connsiteY0" fmla="*/ 2608768 h 5641695"/>
                <a:gd name="connsiteX1" fmla="*/ 7365669 w 8709025"/>
                <a:gd name="connsiteY1" fmla="*/ 2634905 h 5641695"/>
                <a:gd name="connsiteX2" fmla="*/ 8297853 w 8709025"/>
                <a:gd name="connsiteY2" fmla="*/ 3895849 h 5641695"/>
                <a:gd name="connsiteX3" fmla="*/ 8305800 w 8709025"/>
                <a:gd name="connsiteY3" fmla="*/ 4053232 h 5641695"/>
                <a:gd name="connsiteX4" fmla="*/ 8297853 w 8709025"/>
                <a:gd name="connsiteY4" fmla="*/ 4210615 h 5641695"/>
                <a:gd name="connsiteX5" fmla="*/ 7365669 w 8709025"/>
                <a:gd name="connsiteY5" fmla="*/ 5471558 h 5641695"/>
                <a:gd name="connsiteX6" fmla="*/ 7294257 w 8709025"/>
                <a:gd name="connsiteY6" fmla="*/ 5497695 h 5641695"/>
                <a:gd name="connsiteX7" fmla="*/ 7393254 w 8709025"/>
                <a:gd name="connsiteY7" fmla="*/ 5482587 h 5641695"/>
                <a:gd name="connsiteX8" fmla="*/ 8550679 w 8709025"/>
                <a:gd name="connsiteY8" fmla="*/ 4202405 h 5641695"/>
                <a:gd name="connsiteX9" fmla="*/ 8558212 w 8709025"/>
                <a:gd name="connsiteY9" fmla="*/ 4053232 h 5641695"/>
                <a:gd name="connsiteX10" fmla="*/ 8550679 w 8709025"/>
                <a:gd name="connsiteY10" fmla="*/ 3904058 h 5641695"/>
                <a:gd name="connsiteX11" fmla="*/ 7393254 w 8709025"/>
                <a:gd name="connsiteY11" fmla="*/ 2623877 h 5641695"/>
                <a:gd name="connsiteX12" fmla="*/ 1414768 w 8709025"/>
                <a:gd name="connsiteY12" fmla="*/ 2608768 h 5641695"/>
                <a:gd name="connsiteX13" fmla="*/ 1315771 w 8709025"/>
                <a:gd name="connsiteY13" fmla="*/ 2623877 h 5641695"/>
                <a:gd name="connsiteX14" fmla="*/ 158346 w 8709025"/>
                <a:gd name="connsiteY14" fmla="*/ 3904058 h 5641695"/>
                <a:gd name="connsiteX15" fmla="*/ 150813 w 8709025"/>
                <a:gd name="connsiteY15" fmla="*/ 4053232 h 5641695"/>
                <a:gd name="connsiteX16" fmla="*/ 158346 w 8709025"/>
                <a:gd name="connsiteY16" fmla="*/ 4202405 h 5641695"/>
                <a:gd name="connsiteX17" fmla="*/ 1315771 w 8709025"/>
                <a:gd name="connsiteY17" fmla="*/ 5482587 h 5641695"/>
                <a:gd name="connsiteX18" fmla="*/ 1414768 w 8709025"/>
                <a:gd name="connsiteY18" fmla="*/ 5497695 h 5641695"/>
                <a:gd name="connsiteX19" fmla="*/ 1343356 w 8709025"/>
                <a:gd name="connsiteY19" fmla="*/ 5471558 h 5641695"/>
                <a:gd name="connsiteX20" fmla="*/ 411172 w 8709025"/>
                <a:gd name="connsiteY20" fmla="*/ 4210615 h 5641695"/>
                <a:gd name="connsiteX21" fmla="*/ 403225 w 8709025"/>
                <a:gd name="connsiteY21" fmla="*/ 4053232 h 5641695"/>
                <a:gd name="connsiteX22" fmla="*/ 411172 w 8709025"/>
                <a:gd name="connsiteY22" fmla="*/ 3895849 h 5641695"/>
                <a:gd name="connsiteX23" fmla="*/ 1343356 w 8709025"/>
                <a:gd name="connsiteY23" fmla="*/ 2634905 h 5641695"/>
                <a:gd name="connsiteX24" fmla="*/ 4354513 w 8709025"/>
                <a:gd name="connsiteY24" fmla="*/ 0 h 5641695"/>
                <a:gd name="connsiteX25" fmla="*/ 6995109 w 8709025"/>
                <a:gd name="connsiteY25" fmla="*/ 2382914 h 5641695"/>
                <a:gd name="connsiteX26" fmla="*/ 6999242 w 8709025"/>
                <a:gd name="connsiteY26" fmla="*/ 2464767 h 5641695"/>
                <a:gd name="connsiteX27" fmla="*/ 7120561 w 8709025"/>
                <a:gd name="connsiteY27" fmla="*/ 2464767 h 5641695"/>
                <a:gd name="connsiteX28" fmla="*/ 8709025 w 8709025"/>
                <a:gd name="connsiteY28" fmla="*/ 4053231 h 5641695"/>
                <a:gd name="connsiteX29" fmla="*/ 7120561 w 8709025"/>
                <a:gd name="connsiteY29" fmla="*/ 5641695 h 5641695"/>
                <a:gd name="connsiteX30" fmla="*/ 7008813 w 8709025"/>
                <a:gd name="connsiteY30" fmla="*/ 5641695 h 5641695"/>
                <a:gd name="connsiteX31" fmla="*/ 6945312 w 8709025"/>
                <a:gd name="connsiteY31" fmla="*/ 5641695 h 5641695"/>
                <a:gd name="connsiteX32" fmla="*/ 6453313 w 8709025"/>
                <a:gd name="connsiteY32" fmla="*/ 5641695 h 5641695"/>
                <a:gd name="connsiteX33" fmla="*/ 6453313 w 8709025"/>
                <a:gd name="connsiteY33" fmla="*/ 2833068 h 5641695"/>
                <a:gd name="connsiteX34" fmla="*/ 6452797 w 8709025"/>
                <a:gd name="connsiteY34" fmla="*/ 2833068 h 5641695"/>
                <a:gd name="connsiteX35" fmla="*/ 6452797 w 8709025"/>
                <a:gd name="connsiteY35" fmla="*/ 2745984 h 5641695"/>
                <a:gd name="connsiteX36" fmla="*/ 4354514 w 8709025"/>
                <a:gd name="connsiteY36" fmla="*/ 647700 h 5641695"/>
                <a:gd name="connsiteX37" fmla="*/ 2256231 w 8709025"/>
                <a:gd name="connsiteY37" fmla="*/ 2745984 h 5641695"/>
                <a:gd name="connsiteX38" fmla="*/ 2256231 w 8709025"/>
                <a:gd name="connsiteY38" fmla="*/ 2833068 h 5641695"/>
                <a:gd name="connsiteX39" fmla="*/ 2255713 w 8709025"/>
                <a:gd name="connsiteY39" fmla="*/ 2833068 h 5641695"/>
                <a:gd name="connsiteX40" fmla="*/ 2255713 w 8709025"/>
                <a:gd name="connsiteY40" fmla="*/ 5641695 h 5641695"/>
                <a:gd name="connsiteX41" fmla="*/ 1763713 w 8709025"/>
                <a:gd name="connsiteY41" fmla="*/ 5641695 h 5641695"/>
                <a:gd name="connsiteX42" fmla="*/ 1700213 w 8709025"/>
                <a:gd name="connsiteY42" fmla="*/ 5641695 h 5641695"/>
                <a:gd name="connsiteX43" fmla="*/ 1588464 w 8709025"/>
                <a:gd name="connsiteY43" fmla="*/ 5641695 h 5641695"/>
                <a:gd name="connsiteX44" fmla="*/ 0 w 8709025"/>
                <a:gd name="connsiteY44" fmla="*/ 4053231 h 5641695"/>
                <a:gd name="connsiteX45" fmla="*/ 1588464 w 8709025"/>
                <a:gd name="connsiteY45" fmla="*/ 2464767 h 5641695"/>
                <a:gd name="connsiteX46" fmla="*/ 1709784 w 8709025"/>
                <a:gd name="connsiteY46" fmla="*/ 2464767 h 5641695"/>
                <a:gd name="connsiteX47" fmla="*/ 1713917 w 8709025"/>
                <a:gd name="connsiteY47" fmla="*/ 2382913 h 5641695"/>
                <a:gd name="connsiteX48" fmla="*/ 4354513 w 8709025"/>
                <a:gd name="connsiteY48" fmla="*/ 0 h 564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8709025" h="5641695">
                  <a:moveTo>
                    <a:pt x="7294257" y="2608768"/>
                  </a:moveTo>
                  <a:lnTo>
                    <a:pt x="7365669" y="2634905"/>
                  </a:lnTo>
                  <a:cubicBezTo>
                    <a:pt x="7872105" y="2849110"/>
                    <a:pt x="8240046" y="3326637"/>
                    <a:pt x="8297853" y="3895849"/>
                  </a:cubicBezTo>
                  <a:lnTo>
                    <a:pt x="8305800" y="4053232"/>
                  </a:lnTo>
                  <a:lnTo>
                    <a:pt x="8297853" y="4210615"/>
                  </a:lnTo>
                  <a:cubicBezTo>
                    <a:pt x="8240046" y="4779826"/>
                    <a:pt x="7872105" y="5257354"/>
                    <a:pt x="7365669" y="5471558"/>
                  </a:cubicBezTo>
                  <a:lnTo>
                    <a:pt x="7294257" y="5497695"/>
                  </a:lnTo>
                  <a:lnTo>
                    <a:pt x="7393254" y="5482587"/>
                  </a:lnTo>
                  <a:cubicBezTo>
                    <a:pt x="8010606" y="5356258"/>
                    <a:pt x="8485926" y="4840019"/>
                    <a:pt x="8550679" y="4202405"/>
                  </a:cubicBezTo>
                  <a:lnTo>
                    <a:pt x="8558212" y="4053232"/>
                  </a:lnTo>
                  <a:lnTo>
                    <a:pt x="8550679" y="3904058"/>
                  </a:lnTo>
                  <a:cubicBezTo>
                    <a:pt x="8485926" y="3266444"/>
                    <a:pt x="8010606" y="2750205"/>
                    <a:pt x="7393254" y="2623877"/>
                  </a:cubicBezTo>
                  <a:close/>
                  <a:moveTo>
                    <a:pt x="1414768" y="2608768"/>
                  </a:moveTo>
                  <a:lnTo>
                    <a:pt x="1315771" y="2623877"/>
                  </a:lnTo>
                  <a:cubicBezTo>
                    <a:pt x="698419" y="2750205"/>
                    <a:pt x="223099" y="3266444"/>
                    <a:pt x="158346" y="3904058"/>
                  </a:cubicBezTo>
                  <a:lnTo>
                    <a:pt x="150813" y="4053232"/>
                  </a:lnTo>
                  <a:lnTo>
                    <a:pt x="158346" y="4202405"/>
                  </a:lnTo>
                  <a:cubicBezTo>
                    <a:pt x="223099" y="4840019"/>
                    <a:pt x="698419" y="5356258"/>
                    <a:pt x="1315771" y="5482587"/>
                  </a:cubicBezTo>
                  <a:lnTo>
                    <a:pt x="1414768" y="5497695"/>
                  </a:lnTo>
                  <a:lnTo>
                    <a:pt x="1343356" y="5471558"/>
                  </a:lnTo>
                  <a:cubicBezTo>
                    <a:pt x="836920" y="5257354"/>
                    <a:pt x="468979" y="4779826"/>
                    <a:pt x="411172" y="4210615"/>
                  </a:cubicBezTo>
                  <a:lnTo>
                    <a:pt x="403225" y="4053232"/>
                  </a:lnTo>
                  <a:lnTo>
                    <a:pt x="411172" y="3895849"/>
                  </a:lnTo>
                  <a:cubicBezTo>
                    <a:pt x="468979" y="3326637"/>
                    <a:pt x="836920" y="2849110"/>
                    <a:pt x="1343356" y="2634905"/>
                  </a:cubicBezTo>
                  <a:close/>
                  <a:moveTo>
                    <a:pt x="4354513" y="0"/>
                  </a:moveTo>
                  <a:cubicBezTo>
                    <a:pt x="5728822" y="0"/>
                    <a:pt x="6859183" y="1044467"/>
                    <a:pt x="6995109" y="2382914"/>
                  </a:cubicBezTo>
                  <a:lnTo>
                    <a:pt x="6999242" y="2464767"/>
                  </a:lnTo>
                  <a:lnTo>
                    <a:pt x="7120561" y="2464767"/>
                  </a:lnTo>
                  <a:cubicBezTo>
                    <a:pt x="7997845" y="2464767"/>
                    <a:pt x="8709025" y="3175947"/>
                    <a:pt x="8709025" y="4053231"/>
                  </a:cubicBezTo>
                  <a:cubicBezTo>
                    <a:pt x="8709025" y="4930515"/>
                    <a:pt x="7997845" y="5641695"/>
                    <a:pt x="7120561" y="5641695"/>
                  </a:cubicBezTo>
                  <a:lnTo>
                    <a:pt x="7008813" y="5641695"/>
                  </a:lnTo>
                  <a:lnTo>
                    <a:pt x="6945312" y="5641695"/>
                  </a:lnTo>
                  <a:lnTo>
                    <a:pt x="6453313" y="5641695"/>
                  </a:lnTo>
                  <a:lnTo>
                    <a:pt x="6453313" y="2833068"/>
                  </a:lnTo>
                  <a:lnTo>
                    <a:pt x="6452797" y="2833068"/>
                  </a:lnTo>
                  <a:lnTo>
                    <a:pt x="6452797" y="2745984"/>
                  </a:lnTo>
                  <a:cubicBezTo>
                    <a:pt x="6452797" y="1587133"/>
                    <a:pt x="5513364" y="647700"/>
                    <a:pt x="4354514" y="647700"/>
                  </a:cubicBezTo>
                  <a:cubicBezTo>
                    <a:pt x="3195664" y="647700"/>
                    <a:pt x="2256231" y="1587133"/>
                    <a:pt x="2256231" y="2745984"/>
                  </a:cubicBezTo>
                  <a:lnTo>
                    <a:pt x="2256231" y="2833068"/>
                  </a:lnTo>
                  <a:lnTo>
                    <a:pt x="2255713" y="2833068"/>
                  </a:lnTo>
                  <a:lnTo>
                    <a:pt x="2255713" y="5641695"/>
                  </a:lnTo>
                  <a:lnTo>
                    <a:pt x="1763713" y="5641695"/>
                  </a:lnTo>
                  <a:lnTo>
                    <a:pt x="1700213" y="5641695"/>
                  </a:lnTo>
                  <a:lnTo>
                    <a:pt x="1588464" y="5641695"/>
                  </a:lnTo>
                  <a:cubicBezTo>
                    <a:pt x="711180" y="5641695"/>
                    <a:pt x="0" y="4930515"/>
                    <a:pt x="0" y="4053231"/>
                  </a:cubicBezTo>
                  <a:cubicBezTo>
                    <a:pt x="0" y="3175947"/>
                    <a:pt x="711180" y="2464767"/>
                    <a:pt x="1588464" y="2464767"/>
                  </a:cubicBezTo>
                  <a:lnTo>
                    <a:pt x="1709784" y="2464767"/>
                  </a:lnTo>
                  <a:lnTo>
                    <a:pt x="1713917" y="2382913"/>
                  </a:lnTo>
                  <a:cubicBezTo>
                    <a:pt x="1849844" y="1044467"/>
                    <a:pt x="2980205" y="0"/>
                    <a:pt x="4354513"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微软雅黑" panose="020B0503020204020204" pitchFamily="34" charset="-122"/>
              </a:endParaRPr>
            </a:p>
          </p:txBody>
        </p:sp>
        <p:cxnSp>
          <p:nvCxnSpPr>
            <p:cNvPr id="20" name="MH_Other_15"/>
            <p:cNvCxnSpPr/>
            <p:nvPr>
              <p:custDataLst>
                <p:tags r:id="rId27"/>
              </p:custDataLst>
            </p:nvPr>
          </p:nvCxnSpPr>
          <p:spPr bwMode="auto">
            <a:xfrm flipH="1" flipV="1">
              <a:off x="4268788" y="3208339"/>
              <a:ext cx="0" cy="29368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4935142" y="2089548"/>
            <a:ext cx="339328" cy="557213"/>
            <a:chOff x="6580189" y="2786064"/>
            <a:chExt cx="452437" cy="742950"/>
          </a:xfrm>
        </p:grpSpPr>
        <p:sp>
          <p:nvSpPr>
            <p:cNvPr id="22" name="MH_Other_16"/>
            <p:cNvSpPr/>
            <p:nvPr>
              <p:custDataLst>
                <p:tags r:id="rId22"/>
              </p:custDataLst>
            </p:nvPr>
          </p:nvSpPr>
          <p:spPr bwMode="auto">
            <a:xfrm>
              <a:off x="6580189" y="3074989"/>
              <a:ext cx="452437" cy="454025"/>
            </a:xfrm>
            <a:prstGeom prst="ellipse">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a typeface="微软雅黑" panose="020B0503020204020204" pitchFamily="34" charset="-122"/>
              </a:endParaRPr>
            </a:p>
          </p:txBody>
        </p:sp>
        <p:sp>
          <p:nvSpPr>
            <p:cNvPr id="23" name="MH_Other_17"/>
            <p:cNvSpPr>
              <a:spLocks/>
            </p:cNvSpPr>
            <p:nvPr>
              <p:custDataLst>
                <p:tags r:id="rId23"/>
              </p:custDataLst>
            </p:nvPr>
          </p:nvSpPr>
          <p:spPr bwMode="auto">
            <a:xfrm>
              <a:off x="6677026" y="3178176"/>
              <a:ext cx="250825" cy="246063"/>
            </a:xfrm>
            <a:custGeom>
              <a:avLst/>
              <a:gdLst>
                <a:gd name="T0" fmla="*/ 1979929 w 1981200"/>
                <a:gd name="T1" fmla="*/ 1006826 h 1946275"/>
                <a:gd name="T2" fmla="*/ 1969763 w 1981200"/>
                <a:gd name="T3" fmla="*/ 1106267 h 1946275"/>
                <a:gd name="T4" fmla="*/ 1950383 w 1981200"/>
                <a:gd name="T5" fmla="*/ 1203166 h 1946275"/>
                <a:gd name="T6" fmla="*/ 1921154 w 1981200"/>
                <a:gd name="T7" fmla="*/ 1296254 h 1946275"/>
                <a:gd name="T8" fmla="*/ 1883665 w 1981200"/>
                <a:gd name="T9" fmla="*/ 1385211 h 1946275"/>
                <a:gd name="T10" fmla="*/ 1837598 w 1981200"/>
                <a:gd name="T11" fmla="*/ 1469402 h 1946275"/>
                <a:gd name="T12" fmla="*/ 1784542 w 1981200"/>
                <a:gd name="T13" fmla="*/ 1548193 h 1946275"/>
                <a:gd name="T14" fmla="*/ 1724178 w 1981200"/>
                <a:gd name="T15" fmla="*/ 1621582 h 1946275"/>
                <a:gd name="T16" fmla="*/ 1656507 w 1981200"/>
                <a:gd name="T17" fmla="*/ 1688935 h 1946275"/>
                <a:gd name="T18" fmla="*/ 1583435 w 1981200"/>
                <a:gd name="T19" fmla="*/ 1749299 h 1946275"/>
                <a:gd name="T20" fmla="*/ 1504327 w 1981200"/>
                <a:gd name="T21" fmla="*/ 1802673 h 1946275"/>
                <a:gd name="T22" fmla="*/ 1420136 w 1981200"/>
                <a:gd name="T23" fmla="*/ 1848422 h 1946275"/>
                <a:gd name="T24" fmla="*/ 1331179 w 1981200"/>
                <a:gd name="T25" fmla="*/ 1886229 h 1946275"/>
                <a:gd name="T26" fmla="*/ 1238409 w 1981200"/>
                <a:gd name="T27" fmla="*/ 1915140 h 1946275"/>
                <a:gd name="T28" fmla="*/ 1141827 w 1981200"/>
                <a:gd name="T29" fmla="*/ 1934838 h 1946275"/>
                <a:gd name="T30" fmla="*/ 1041750 w 1981200"/>
                <a:gd name="T31" fmla="*/ 1945004 h 1946275"/>
                <a:gd name="T32" fmla="*/ 939767 w 1981200"/>
                <a:gd name="T33" fmla="*/ 1945004 h 1946275"/>
                <a:gd name="T34" fmla="*/ 840008 w 1981200"/>
                <a:gd name="T35" fmla="*/ 1934838 h 1946275"/>
                <a:gd name="T36" fmla="*/ 743109 w 1981200"/>
                <a:gd name="T37" fmla="*/ 1915140 h 1946275"/>
                <a:gd name="T38" fmla="*/ 650022 w 1981200"/>
                <a:gd name="T39" fmla="*/ 1886229 h 1946275"/>
                <a:gd name="T40" fmla="*/ 561382 w 1981200"/>
                <a:gd name="T41" fmla="*/ 1848422 h 1946275"/>
                <a:gd name="T42" fmla="*/ 477191 w 1981200"/>
                <a:gd name="T43" fmla="*/ 1802673 h 1946275"/>
                <a:gd name="T44" fmla="*/ 398083 w 1981200"/>
                <a:gd name="T45" fmla="*/ 1749299 h 1946275"/>
                <a:gd name="T46" fmla="*/ 324693 w 1981200"/>
                <a:gd name="T47" fmla="*/ 1688935 h 1946275"/>
                <a:gd name="T48" fmla="*/ 257658 w 1981200"/>
                <a:gd name="T49" fmla="*/ 1621582 h 1946275"/>
                <a:gd name="T50" fmla="*/ 196976 w 1981200"/>
                <a:gd name="T51" fmla="*/ 1548193 h 1946275"/>
                <a:gd name="T52" fmla="*/ 143602 w 1981200"/>
                <a:gd name="T53" fmla="*/ 1469402 h 1946275"/>
                <a:gd name="T54" fmla="*/ 98170 w 1981200"/>
                <a:gd name="T55" fmla="*/ 1385211 h 1946275"/>
                <a:gd name="T56" fmla="*/ 60364 w 1981200"/>
                <a:gd name="T57" fmla="*/ 1296254 h 1946275"/>
                <a:gd name="T58" fmla="*/ 31453 w 1981200"/>
                <a:gd name="T59" fmla="*/ 1203166 h 1946275"/>
                <a:gd name="T60" fmla="*/ 11755 w 1981200"/>
                <a:gd name="T61" fmla="*/ 1106267 h 1946275"/>
                <a:gd name="T62" fmla="*/ 1588 w 1981200"/>
                <a:gd name="T63" fmla="*/ 1006826 h 1946275"/>
                <a:gd name="T64" fmla="*/ 1740120 w 1981200"/>
                <a:gd name="T65" fmla="*/ 317 h 1946275"/>
                <a:gd name="T66" fmla="*/ 1788718 w 1981200"/>
                <a:gd name="T67" fmla="*/ 7610 h 1946275"/>
                <a:gd name="T68" fmla="*/ 1836362 w 1981200"/>
                <a:gd name="T69" fmla="*/ 24415 h 1946275"/>
                <a:gd name="T70" fmla="*/ 1880512 w 1981200"/>
                <a:gd name="T71" fmla="*/ 51366 h 1946275"/>
                <a:gd name="T72" fmla="*/ 1917675 w 1981200"/>
                <a:gd name="T73" fmla="*/ 85293 h 1946275"/>
                <a:gd name="T74" fmla="*/ 1946896 w 1981200"/>
                <a:gd name="T75" fmla="*/ 125244 h 1946275"/>
                <a:gd name="T76" fmla="*/ 1967225 w 1981200"/>
                <a:gd name="T77" fmla="*/ 169317 h 1946275"/>
                <a:gd name="T78" fmla="*/ 1978342 w 1981200"/>
                <a:gd name="T79" fmla="*/ 216561 h 1946275"/>
                <a:gd name="T80" fmla="*/ 1981200 w 1981200"/>
                <a:gd name="T81" fmla="*/ 265074 h 1946275"/>
                <a:gd name="T82" fmla="*/ 1974212 w 1981200"/>
                <a:gd name="T83" fmla="*/ 313586 h 1946275"/>
                <a:gd name="T84" fmla="*/ 1957060 w 1981200"/>
                <a:gd name="T85" fmla="*/ 361147 h 1946275"/>
                <a:gd name="T86" fmla="*/ 1929427 w 1981200"/>
                <a:gd name="T87" fmla="*/ 406171 h 1946275"/>
                <a:gd name="T88" fmla="*/ 1893535 w 1981200"/>
                <a:gd name="T89" fmla="*/ 444537 h 1946275"/>
                <a:gd name="T90" fmla="*/ 1850973 w 1981200"/>
                <a:gd name="T91" fmla="*/ 474025 h 1946275"/>
                <a:gd name="T92" fmla="*/ 1803964 w 1981200"/>
                <a:gd name="T93" fmla="*/ 494318 h 1946275"/>
                <a:gd name="T94" fmla="*/ 1192212 w 1981200"/>
                <a:gd name="T95" fmla="*/ 708025 h 1946275"/>
                <a:gd name="T96" fmla="*/ 1476807 w 1981200"/>
                <a:gd name="T97" fmla="*/ 285049 h 1946275"/>
                <a:gd name="T98" fmla="*/ 1475536 w 1981200"/>
                <a:gd name="T99" fmla="*/ 234000 h 1946275"/>
                <a:gd name="T100" fmla="*/ 1484748 w 1981200"/>
                <a:gd name="T101" fmla="*/ 183269 h 1946275"/>
                <a:gd name="T102" fmla="*/ 1504440 w 1981200"/>
                <a:gd name="T103" fmla="*/ 133805 h 1946275"/>
                <a:gd name="T104" fmla="*/ 1533980 w 1981200"/>
                <a:gd name="T105" fmla="*/ 90683 h 1946275"/>
                <a:gd name="T106" fmla="*/ 1569554 w 1981200"/>
                <a:gd name="T107" fmla="*/ 55488 h 1946275"/>
                <a:gd name="T108" fmla="*/ 1610846 w 1981200"/>
                <a:gd name="T109" fmla="*/ 28854 h 1946275"/>
                <a:gd name="T110" fmla="*/ 1655949 w 1981200"/>
                <a:gd name="T111" fmla="*/ 10464 h 1946275"/>
                <a:gd name="T112" fmla="*/ 1703276 w 1981200"/>
                <a:gd name="T113" fmla="*/ 1269 h 1946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1200" h="1946275">
                  <a:moveTo>
                    <a:pt x="0" y="955675"/>
                  </a:moveTo>
                  <a:lnTo>
                    <a:pt x="1981200" y="955675"/>
                  </a:lnTo>
                  <a:lnTo>
                    <a:pt x="1980882" y="981409"/>
                  </a:lnTo>
                  <a:lnTo>
                    <a:pt x="1979929" y="1006826"/>
                  </a:lnTo>
                  <a:lnTo>
                    <a:pt x="1978341" y="1031924"/>
                  </a:lnTo>
                  <a:lnTo>
                    <a:pt x="1976117" y="1057023"/>
                  </a:lnTo>
                  <a:lnTo>
                    <a:pt x="1973258" y="1081804"/>
                  </a:lnTo>
                  <a:lnTo>
                    <a:pt x="1969763" y="1106267"/>
                  </a:lnTo>
                  <a:lnTo>
                    <a:pt x="1965950" y="1131048"/>
                  </a:lnTo>
                  <a:lnTo>
                    <a:pt x="1961185" y="1155511"/>
                  </a:lnTo>
                  <a:lnTo>
                    <a:pt x="1956102" y="1179339"/>
                  </a:lnTo>
                  <a:lnTo>
                    <a:pt x="1950383" y="1203166"/>
                  </a:lnTo>
                  <a:lnTo>
                    <a:pt x="1943711" y="1226676"/>
                  </a:lnTo>
                  <a:lnTo>
                    <a:pt x="1937039" y="1250187"/>
                  </a:lnTo>
                  <a:lnTo>
                    <a:pt x="1929414" y="1273379"/>
                  </a:lnTo>
                  <a:lnTo>
                    <a:pt x="1921154" y="1296254"/>
                  </a:lnTo>
                  <a:lnTo>
                    <a:pt x="1912576" y="1318811"/>
                  </a:lnTo>
                  <a:lnTo>
                    <a:pt x="1903680" y="1341050"/>
                  </a:lnTo>
                  <a:lnTo>
                    <a:pt x="1893832" y="1363289"/>
                  </a:lnTo>
                  <a:lnTo>
                    <a:pt x="1883665" y="1385211"/>
                  </a:lnTo>
                  <a:lnTo>
                    <a:pt x="1873181" y="1406814"/>
                  </a:lnTo>
                  <a:lnTo>
                    <a:pt x="1861744" y="1427783"/>
                  </a:lnTo>
                  <a:lnTo>
                    <a:pt x="1850306" y="1448751"/>
                  </a:lnTo>
                  <a:lnTo>
                    <a:pt x="1837598" y="1469402"/>
                  </a:lnTo>
                  <a:lnTo>
                    <a:pt x="1825208" y="1489417"/>
                  </a:lnTo>
                  <a:lnTo>
                    <a:pt x="1812182" y="1509433"/>
                  </a:lnTo>
                  <a:lnTo>
                    <a:pt x="1798521" y="1529130"/>
                  </a:lnTo>
                  <a:lnTo>
                    <a:pt x="1784542" y="1548193"/>
                  </a:lnTo>
                  <a:lnTo>
                    <a:pt x="1769927" y="1566937"/>
                  </a:lnTo>
                  <a:lnTo>
                    <a:pt x="1754995" y="1585999"/>
                  </a:lnTo>
                  <a:lnTo>
                    <a:pt x="1739745" y="1603791"/>
                  </a:lnTo>
                  <a:lnTo>
                    <a:pt x="1724178" y="1621582"/>
                  </a:lnTo>
                  <a:lnTo>
                    <a:pt x="1707975" y="1639056"/>
                  </a:lnTo>
                  <a:lnTo>
                    <a:pt x="1691137" y="1655894"/>
                  </a:lnTo>
                  <a:lnTo>
                    <a:pt x="1674298" y="1672415"/>
                  </a:lnTo>
                  <a:lnTo>
                    <a:pt x="1656507" y="1688935"/>
                  </a:lnTo>
                  <a:lnTo>
                    <a:pt x="1639033" y="1704503"/>
                  </a:lnTo>
                  <a:lnTo>
                    <a:pt x="1620924" y="1720070"/>
                  </a:lnTo>
                  <a:lnTo>
                    <a:pt x="1602497" y="1734685"/>
                  </a:lnTo>
                  <a:lnTo>
                    <a:pt x="1583435" y="1749299"/>
                  </a:lnTo>
                  <a:lnTo>
                    <a:pt x="1564055" y="1763596"/>
                  </a:lnTo>
                  <a:lnTo>
                    <a:pt x="1544358" y="1777257"/>
                  </a:lnTo>
                  <a:lnTo>
                    <a:pt x="1524978" y="1789965"/>
                  </a:lnTo>
                  <a:lnTo>
                    <a:pt x="1504327" y="1802673"/>
                  </a:lnTo>
                  <a:lnTo>
                    <a:pt x="1483676" y="1814746"/>
                  </a:lnTo>
                  <a:lnTo>
                    <a:pt x="1463026" y="1826501"/>
                  </a:lnTo>
                  <a:lnTo>
                    <a:pt x="1441739" y="1837938"/>
                  </a:lnTo>
                  <a:lnTo>
                    <a:pt x="1420136" y="1848422"/>
                  </a:lnTo>
                  <a:lnTo>
                    <a:pt x="1398532" y="1858589"/>
                  </a:lnTo>
                  <a:lnTo>
                    <a:pt x="1376292" y="1868438"/>
                  </a:lnTo>
                  <a:lnTo>
                    <a:pt x="1354053" y="1877651"/>
                  </a:lnTo>
                  <a:lnTo>
                    <a:pt x="1331179" y="1886229"/>
                  </a:lnTo>
                  <a:lnTo>
                    <a:pt x="1308304" y="1893854"/>
                  </a:lnTo>
                  <a:lnTo>
                    <a:pt x="1285429" y="1901797"/>
                  </a:lnTo>
                  <a:lnTo>
                    <a:pt x="1261919" y="1908468"/>
                  </a:lnTo>
                  <a:lnTo>
                    <a:pt x="1238409" y="1915140"/>
                  </a:lnTo>
                  <a:lnTo>
                    <a:pt x="1214264" y="1920541"/>
                  </a:lnTo>
                  <a:lnTo>
                    <a:pt x="1190435" y="1926260"/>
                  </a:lnTo>
                  <a:lnTo>
                    <a:pt x="1165972" y="1930708"/>
                  </a:lnTo>
                  <a:lnTo>
                    <a:pt x="1141827" y="1934838"/>
                  </a:lnTo>
                  <a:lnTo>
                    <a:pt x="1117046" y="1938333"/>
                  </a:lnTo>
                  <a:lnTo>
                    <a:pt x="1091947" y="1941192"/>
                  </a:lnTo>
                  <a:lnTo>
                    <a:pt x="1066849" y="1943416"/>
                  </a:lnTo>
                  <a:lnTo>
                    <a:pt x="1041750" y="1945004"/>
                  </a:lnTo>
                  <a:lnTo>
                    <a:pt x="1016334" y="1945640"/>
                  </a:lnTo>
                  <a:lnTo>
                    <a:pt x="990918" y="1946275"/>
                  </a:lnTo>
                  <a:lnTo>
                    <a:pt x="965501" y="1945640"/>
                  </a:lnTo>
                  <a:lnTo>
                    <a:pt x="939767" y="1945004"/>
                  </a:lnTo>
                  <a:lnTo>
                    <a:pt x="914669" y="1943416"/>
                  </a:lnTo>
                  <a:lnTo>
                    <a:pt x="889570" y="1941192"/>
                  </a:lnTo>
                  <a:lnTo>
                    <a:pt x="864471" y="1938333"/>
                  </a:lnTo>
                  <a:lnTo>
                    <a:pt x="840008" y="1934838"/>
                  </a:lnTo>
                  <a:lnTo>
                    <a:pt x="815545" y="1930708"/>
                  </a:lnTo>
                  <a:lnTo>
                    <a:pt x="791400" y="1926260"/>
                  </a:lnTo>
                  <a:lnTo>
                    <a:pt x="766936" y="1920541"/>
                  </a:lnTo>
                  <a:lnTo>
                    <a:pt x="743109" y="1915140"/>
                  </a:lnTo>
                  <a:lnTo>
                    <a:pt x="719599" y="1908468"/>
                  </a:lnTo>
                  <a:lnTo>
                    <a:pt x="696406" y="1901797"/>
                  </a:lnTo>
                  <a:lnTo>
                    <a:pt x="673214" y="1893854"/>
                  </a:lnTo>
                  <a:lnTo>
                    <a:pt x="650022" y="1886229"/>
                  </a:lnTo>
                  <a:lnTo>
                    <a:pt x="627465" y="1877651"/>
                  </a:lnTo>
                  <a:lnTo>
                    <a:pt x="604908" y="1868438"/>
                  </a:lnTo>
                  <a:lnTo>
                    <a:pt x="582986" y="1858589"/>
                  </a:lnTo>
                  <a:lnTo>
                    <a:pt x="561382" y="1848422"/>
                  </a:lnTo>
                  <a:lnTo>
                    <a:pt x="540096" y="1837938"/>
                  </a:lnTo>
                  <a:lnTo>
                    <a:pt x="518810" y="1826501"/>
                  </a:lnTo>
                  <a:lnTo>
                    <a:pt x="497524" y="1814746"/>
                  </a:lnTo>
                  <a:lnTo>
                    <a:pt x="477191" y="1802673"/>
                  </a:lnTo>
                  <a:lnTo>
                    <a:pt x="456858" y="1789965"/>
                  </a:lnTo>
                  <a:lnTo>
                    <a:pt x="436842" y="1777257"/>
                  </a:lnTo>
                  <a:lnTo>
                    <a:pt x="417145" y="1763596"/>
                  </a:lnTo>
                  <a:lnTo>
                    <a:pt x="398083" y="1749299"/>
                  </a:lnTo>
                  <a:lnTo>
                    <a:pt x="379338" y="1734685"/>
                  </a:lnTo>
                  <a:lnTo>
                    <a:pt x="360911" y="1720070"/>
                  </a:lnTo>
                  <a:lnTo>
                    <a:pt x="342802" y="1704503"/>
                  </a:lnTo>
                  <a:lnTo>
                    <a:pt x="324693" y="1688935"/>
                  </a:lnTo>
                  <a:lnTo>
                    <a:pt x="307537" y="1672415"/>
                  </a:lnTo>
                  <a:lnTo>
                    <a:pt x="290063" y="1655894"/>
                  </a:lnTo>
                  <a:lnTo>
                    <a:pt x="273860" y="1639056"/>
                  </a:lnTo>
                  <a:lnTo>
                    <a:pt x="257658" y="1621582"/>
                  </a:lnTo>
                  <a:lnTo>
                    <a:pt x="242090" y="1603791"/>
                  </a:lnTo>
                  <a:lnTo>
                    <a:pt x="226205" y="1585999"/>
                  </a:lnTo>
                  <a:lnTo>
                    <a:pt x="211273" y="1566937"/>
                  </a:lnTo>
                  <a:lnTo>
                    <a:pt x="196976" y="1548193"/>
                  </a:lnTo>
                  <a:lnTo>
                    <a:pt x="183315" y="1529130"/>
                  </a:lnTo>
                  <a:lnTo>
                    <a:pt x="169336" y="1509433"/>
                  </a:lnTo>
                  <a:lnTo>
                    <a:pt x="155992" y="1489417"/>
                  </a:lnTo>
                  <a:lnTo>
                    <a:pt x="143602" y="1469402"/>
                  </a:lnTo>
                  <a:lnTo>
                    <a:pt x="131529" y="1448751"/>
                  </a:lnTo>
                  <a:lnTo>
                    <a:pt x="119774" y="1427783"/>
                  </a:lnTo>
                  <a:lnTo>
                    <a:pt x="108655" y="1406814"/>
                  </a:lnTo>
                  <a:lnTo>
                    <a:pt x="98170" y="1385211"/>
                  </a:lnTo>
                  <a:lnTo>
                    <a:pt x="88004" y="1363289"/>
                  </a:lnTo>
                  <a:lnTo>
                    <a:pt x="78155" y="1341050"/>
                  </a:lnTo>
                  <a:lnTo>
                    <a:pt x="68942" y="1318811"/>
                  </a:lnTo>
                  <a:lnTo>
                    <a:pt x="60364" y="1296254"/>
                  </a:lnTo>
                  <a:lnTo>
                    <a:pt x="52103" y="1273379"/>
                  </a:lnTo>
                  <a:lnTo>
                    <a:pt x="44796" y="1250187"/>
                  </a:lnTo>
                  <a:lnTo>
                    <a:pt x="37807" y="1226676"/>
                  </a:lnTo>
                  <a:lnTo>
                    <a:pt x="31453" y="1203166"/>
                  </a:lnTo>
                  <a:lnTo>
                    <a:pt x="25416" y="1179339"/>
                  </a:lnTo>
                  <a:lnTo>
                    <a:pt x="20333" y="1155511"/>
                  </a:lnTo>
                  <a:lnTo>
                    <a:pt x="15885" y="1131048"/>
                  </a:lnTo>
                  <a:lnTo>
                    <a:pt x="11755" y="1106267"/>
                  </a:lnTo>
                  <a:lnTo>
                    <a:pt x="8260" y="1081804"/>
                  </a:lnTo>
                  <a:lnTo>
                    <a:pt x="5719" y="1057023"/>
                  </a:lnTo>
                  <a:lnTo>
                    <a:pt x="3177" y="1031924"/>
                  </a:lnTo>
                  <a:lnTo>
                    <a:pt x="1588" y="1006826"/>
                  </a:lnTo>
                  <a:lnTo>
                    <a:pt x="318" y="981409"/>
                  </a:lnTo>
                  <a:lnTo>
                    <a:pt x="0" y="955675"/>
                  </a:lnTo>
                  <a:close/>
                  <a:moveTo>
                    <a:pt x="1727733" y="0"/>
                  </a:moveTo>
                  <a:lnTo>
                    <a:pt x="1740120" y="317"/>
                  </a:lnTo>
                  <a:lnTo>
                    <a:pt x="1752190" y="1269"/>
                  </a:lnTo>
                  <a:lnTo>
                    <a:pt x="1764578" y="2854"/>
                  </a:lnTo>
                  <a:lnTo>
                    <a:pt x="1776648" y="4756"/>
                  </a:lnTo>
                  <a:lnTo>
                    <a:pt x="1788718" y="7610"/>
                  </a:lnTo>
                  <a:lnTo>
                    <a:pt x="1800787" y="10464"/>
                  </a:lnTo>
                  <a:lnTo>
                    <a:pt x="1812540" y="14586"/>
                  </a:lnTo>
                  <a:lnTo>
                    <a:pt x="1824292" y="19342"/>
                  </a:lnTo>
                  <a:lnTo>
                    <a:pt x="1836362" y="24415"/>
                  </a:lnTo>
                  <a:lnTo>
                    <a:pt x="1847479" y="30122"/>
                  </a:lnTo>
                  <a:lnTo>
                    <a:pt x="1858913" y="36781"/>
                  </a:lnTo>
                  <a:lnTo>
                    <a:pt x="1870030" y="43756"/>
                  </a:lnTo>
                  <a:lnTo>
                    <a:pt x="1880512" y="51366"/>
                  </a:lnTo>
                  <a:lnTo>
                    <a:pt x="1890676" y="58976"/>
                  </a:lnTo>
                  <a:lnTo>
                    <a:pt x="1900205" y="67220"/>
                  </a:lnTo>
                  <a:lnTo>
                    <a:pt x="1909099" y="76415"/>
                  </a:lnTo>
                  <a:lnTo>
                    <a:pt x="1917675" y="85293"/>
                  </a:lnTo>
                  <a:lnTo>
                    <a:pt x="1925615" y="94805"/>
                  </a:lnTo>
                  <a:lnTo>
                    <a:pt x="1932921" y="104634"/>
                  </a:lnTo>
                  <a:lnTo>
                    <a:pt x="1940226" y="114781"/>
                  </a:lnTo>
                  <a:lnTo>
                    <a:pt x="1946896" y="125244"/>
                  </a:lnTo>
                  <a:lnTo>
                    <a:pt x="1952614" y="135708"/>
                  </a:lnTo>
                  <a:lnTo>
                    <a:pt x="1957696" y="146805"/>
                  </a:lnTo>
                  <a:lnTo>
                    <a:pt x="1962778" y="157586"/>
                  </a:lnTo>
                  <a:lnTo>
                    <a:pt x="1967225" y="169317"/>
                  </a:lnTo>
                  <a:lnTo>
                    <a:pt x="1970718" y="180732"/>
                  </a:lnTo>
                  <a:lnTo>
                    <a:pt x="1973895" y="192464"/>
                  </a:lnTo>
                  <a:lnTo>
                    <a:pt x="1976436" y="204196"/>
                  </a:lnTo>
                  <a:lnTo>
                    <a:pt x="1978342" y="216561"/>
                  </a:lnTo>
                  <a:lnTo>
                    <a:pt x="1979930" y="228610"/>
                  </a:lnTo>
                  <a:lnTo>
                    <a:pt x="1981200" y="240659"/>
                  </a:lnTo>
                  <a:lnTo>
                    <a:pt x="1981200" y="252708"/>
                  </a:lnTo>
                  <a:lnTo>
                    <a:pt x="1981200" y="265074"/>
                  </a:lnTo>
                  <a:lnTo>
                    <a:pt x="1979930" y="277122"/>
                  </a:lnTo>
                  <a:lnTo>
                    <a:pt x="1978977" y="289171"/>
                  </a:lnTo>
                  <a:lnTo>
                    <a:pt x="1976436" y="301220"/>
                  </a:lnTo>
                  <a:lnTo>
                    <a:pt x="1974212" y="313586"/>
                  </a:lnTo>
                  <a:lnTo>
                    <a:pt x="1970718" y="325635"/>
                  </a:lnTo>
                  <a:lnTo>
                    <a:pt x="1966589" y="337683"/>
                  </a:lnTo>
                  <a:lnTo>
                    <a:pt x="1962460" y="349415"/>
                  </a:lnTo>
                  <a:lnTo>
                    <a:pt x="1957060" y="361147"/>
                  </a:lnTo>
                  <a:lnTo>
                    <a:pt x="1951343" y="372562"/>
                  </a:lnTo>
                  <a:lnTo>
                    <a:pt x="1944673" y="383976"/>
                  </a:lnTo>
                  <a:lnTo>
                    <a:pt x="1937367" y="395391"/>
                  </a:lnTo>
                  <a:lnTo>
                    <a:pt x="1929427" y="406171"/>
                  </a:lnTo>
                  <a:lnTo>
                    <a:pt x="1921168" y="416635"/>
                  </a:lnTo>
                  <a:lnTo>
                    <a:pt x="1912275" y="426464"/>
                  </a:lnTo>
                  <a:lnTo>
                    <a:pt x="1902746" y="435976"/>
                  </a:lnTo>
                  <a:lnTo>
                    <a:pt x="1893535" y="444537"/>
                  </a:lnTo>
                  <a:lnTo>
                    <a:pt x="1883371" y="452781"/>
                  </a:lnTo>
                  <a:lnTo>
                    <a:pt x="1872571" y="460708"/>
                  </a:lnTo>
                  <a:lnTo>
                    <a:pt x="1862090" y="467684"/>
                  </a:lnTo>
                  <a:lnTo>
                    <a:pt x="1850973" y="474025"/>
                  </a:lnTo>
                  <a:lnTo>
                    <a:pt x="1839856" y="479732"/>
                  </a:lnTo>
                  <a:lnTo>
                    <a:pt x="1828103" y="485123"/>
                  </a:lnTo>
                  <a:lnTo>
                    <a:pt x="1816351" y="489879"/>
                  </a:lnTo>
                  <a:lnTo>
                    <a:pt x="1803964" y="494318"/>
                  </a:lnTo>
                  <a:lnTo>
                    <a:pt x="1791894" y="497806"/>
                  </a:lnTo>
                  <a:lnTo>
                    <a:pt x="1779506" y="500342"/>
                  </a:lnTo>
                  <a:lnTo>
                    <a:pt x="1681359" y="708025"/>
                  </a:lnTo>
                  <a:lnTo>
                    <a:pt x="1192212" y="708025"/>
                  </a:lnTo>
                  <a:lnTo>
                    <a:pt x="1484748" y="322464"/>
                  </a:lnTo>
                  <a:lnTo>
                    <a:pt x="1481571" y="309781"/>
                  </a:lnTo>
                  <a:lnTo>
                    <a:pt x="1478713" y="297415"/>
                  </a:lnTo>
                  <a:lnTo>
                    <a:pt x="1476807" y="285049"/>
                  </a:lnTo>
                  <a:lnTo>
                    <a:pt x="1475536" y="272366"/>
                  </a:lnTo>
                  <a:lnTo>
                    <a:pt x="1474901" y="259366"/>
                  </a:lnTo>
                  <a:lnTo>
                    <a:pt x="1474901" y="247000"/>
                  </a:lnTo>
                  <a:lnTo>
                    <a:pt x="1475536" y="234000"/>
                  </a:lnTo>
                  <a:lnTo>
                    <a:pt x="1476807" y="221000"/>
                  </a:lnTo>
                  <a:lnTo>
                    <a:pt x="1478713" y="208635"/>
                  </a:lnTo>
                  <a:lnTo>
                    <a:pt x="1481571" y="195635"/>
                  </a:lnTo>
                  <a:lnTo>
                    <a:pt x="1484748" y="183269"/>
                  </a:lnTo>
                  <a:lnTo>
                    <a:pt x="1488559" y="170586"/>
                  </a:lnTo>
                  <a:lnTo>
                    <a:pt x="1493324" y="158220"/>
                  </a:lnTo>
                  <a:lnTo>
                    <a:pt x="1498723" y="145854"/>
                  </a:lnTo>
                  <a:lnTo>
                    <a:pt x="1504440" y="133805"/>
                  </a:lnTo>
                  <a:lnTo>
                    <a:pt x="1511111" y="122074"/>
                  </a:lnTo>
                  <a:lnTo>
                    <a:pt x="1518416" y="111293"/>
                  </a:lnTo>
                  <a:lnTo>
                    <a:pt x="1525722" y="100513"/>
                  </a:lnTo>
                  <a:lnTo>
                    <a:pt x="1533980" y="90683"/>
                  </a:lnTo>
                  <a:lnTo>
                    <a:pt x="1542238" y="81488"/>
                  </a:lnTo>
                  <a:lnTo>
                    <a:pt x="1550814" y="72293"/>
                  </a:lnTo>
                  <a:lnTo>
                    <a:pt x="1560343" y="63732"/>
                  </a:lnTo>
                  <a:lnTo>
                    <a:pt x="1569554" y="55488"/>
                  </a:lnTo>
                  <a:lnTo>
                    <a:pt x="1579401" y="48195"/>
                  </a:lnTo>
                  <a:lnTo>
                    <a:pt x="1589565" y="41537"/>
                  </a:lnTo>
                  <a:lnTo>
                    <a:pt x="1600364" y="34878"/>
                  </a:lnTo>
                  <a:lnTo>
                    <a:pt x="1610846" y="28854"/>
                  </a:lnTo>
                  <a:lnTo>
                    <a:pt x="1621645" y="23464"/>
                  </a:lnTo>
                  <a:lnTo>
                    <a:pt x="1632762" y="18708"/>
                  </a:lnTo>
                  <a:lnTo>
                    <a:pt x="1644197" y="14586"/>
                  </a:lnTo>
                  <a:lnTo>
                    <a:pt x="1655949" y="10464"/>
                  </a:lnTo>
                  <a:lnTo>
                    <a:pt x="1667701" y="7610"/>
                  </a:lnTo>
                  <a:lnTo>
                    <a:pt x="1679454" y="4756"/>
                  </a:lnTo>
                  <a:lnTo>
                    <a:pt x="1691523" y="2854"/>
                  </a:lnTo>
                  <a:lnTo>
                    <a:pt x="1703276" y="1269"/>
                  </a:lnTo>
                  <a:lnTo>
                    <a:pt x="1715345" y="317"/>
                  </a:lnTo>
                  <a:lnTo>
                    <a:pt x="1727733"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微软雅黑" panose="020B0503020204020204" pitchFamily="34" charset="-122"/>
              </a:endParaRPr>
            </a:p>
          </p:txBody>
        </p:sp>
        <p:cxnSp>
          <p:nvCxnSpPr>
            <p:cNvPr id="24" name="MH_Other_18"/>
            <p:cNvCxnSpPr/>
            <p:nvPr>
              <p:custDataLst>
                <p:tags r:id="rId24"/>
              </p:custDataLst>
            </p:nvPr>
          </p:nvCxnSpPr>
          <p:spPr bwMode="auto">
            <a:xfrm flipH="1" flipV="1">
              <a:off x="6775450" y="2786064"/>
              <a:ext cx="0" cy="293687"/>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6234114" y="1921669"/>
            <a:ext cx="340519" cy="558404"/>
            <a:chOff x="8312151" y="2562225"/>
            <a:chExt cx="454025" cy="744538"/>
          </a:xfrm>
        </p:grpSpPr>
        <p:sp>
          <p:nvSpPr>
            <p:cNvPr id="26" name="MH_Other_19"/>
            <p:cNvSpPr/>
            <p:nvPr>
              <p:custDataLst>
                <p:tags r:id="rId19"/>
              </p:custDataLst>
            </p:nvPr>
          </p:nvSpPr>
          <p:spPr bwMode="auto">
            <a:xfrm>
              <a:off x="8312151" y="2562225"/>
              <a:ext cx="454025" cy="452438"/>
            </a:xfrm>
            <a:prstGeom prst="ellipse">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a typeface="微软雅黑" panose="020B0503020204020204" pitchFamily="34" charset="-122"/>
              </a:endParaRPr>
            </a:p>
          </p:txBody>
        </p:sp>
        <p:sp>
          <p:nvSpPr>
            <p:cNvPr id="27" name="MH_Other_20"/>
            <p:cNvSpPr>
              <a:spLocks/>
            </p:cNvSpPr>
            <p:nvPr>
              <p:custDataLst>
                <p:tags r:id="rId20"/>
              </p:custDataLst>
            </p:nvPr>
          </p:nvSpPr>
          <p:spPr bwMode="auto">
            <a:xfrm>
              <a:off x="8410576" y="2662239"/>
              <a:ext cx="276225" cy="274637"/>
            </a:xfrm>
            <a:custGeom>
              <a:avLst/>
              <a:gdLst>
                <a:gd name="T0" fmla="*/ 1395413 w 2219325"/>
                <a:gd name="T1" fmla="*/ 1938020 h 2219325"/>
                <a:gd name="T2" fmla="*/ 1388316 w 2219325"/>
                <a:gd name="T3" fmla="*/ 2002466 h 2219325"/>
                <a:gd name="T4" fmla="*/ 1670304 w 2219325"/>
                <a:gd name="T5" fmla="*/ 1858614 h 2219325"/>
                <a:gd name="T6" fmla="*/ 1150620 w 2219325"/>
                <a:gd name="T7" fmla="*/ 2015808 h 2219325"/>
                <a:gd name="T8" fmla="*/ 1286510 w 2219325"/>
                <a:gd name="T9" fmla="*/ 1931988 h 2219325"/>
                <a:gd name="T10" fmla="*/ 1400810 w 2219325"/>
                <a:gd name="T11" fmla="*/ 1758633 h 2219325"/>
                <a:gd name="T12" fmla="*/ 848360 w 2219325"/>
                <a:gd name="T13" fmla="*/ 1816418 h 2219325"/>
                <a:gd name="T14" fmla="*/ 969645 w 2219325"/>
                <a:gd name="T15" fmla="*/ 1966278 h 2219325"/>
                <a:gd name="T16" fmla="*/ 388339 w 2219325"/>
                <a:gd name="T17" fmla="*/ 1704282 h 2219325"/>
                <a:gd name="T18" fmla="*/ 625234 w 2219325"/>
                <a:gd name="T19" fmla="*/ 1909105 h 2219325"/>
                <a:gd name="T20" fmla="*/ 900095 w 2219325"/>
                <a:gd name="T21" fmla="*/ 2020749 h 2219325"/>
                <a:gd name="T22" fmla="*/ 793433 w 2219325"/>
                <a:gd name="T23" fmla="*/ 1894840 h 2219325"/>
                <a:gd name="T24" fmla="*/ 1611947 w 2219325"/>
                <a:gd name="T25" fmla="*/ 1244918 h 2219325"/>
                <a:gd name="T26" fmla="*/ 1898577 w 2219325"/>
                <a:gd name="T27" fmla="*/ 1613535 h 2219325"/>
                <a:gd name="T28" fmla="*/ 2016438 w 2219325"/>
                <a:gd name="T29" fmla="*/ 1342906 h 2219325"/>
                <a:gd name="T30" fmla="*/ 1464945 w 2219325"/>
                <a:gd name="T31" fmla="*/ 1588135 h 2219325"/>
                <a:gd name="T32" fmla="*/ 1527810 w 2219325"/>
                <a:gd name="T33" fmla="*/ 1182688 h 2219325"/>
                <a:gd name="T34" fmla="*/ 727393 w 2219325"/>
                <a:gd name="T35" fmla="*/ 1480820 h 2219325"/>
                <a:gd name="T36" fmla="*/ 185422 w 2219325"/>
                <a:gd name="T37" fmla="*/ 1251450 h 2219325"/>
                <a:gd name="T38" fmla="*/ 287674 w 2219325"/>
                <a:gd name="T39" fmla="*/ 1555032 h 2219325"/>
                <a:gd name="T40" fmla="*/ 619125 w 2219325"/>
                <a:gd name="T41" fmla="*/ 1365568 h 2219325"/>
                <a:gd name="T42" fmla="*/ 1581467 w 2219325"/>
                <a:gd name="T43" fmla="*/ 739458 h 2219325"/>
                <a:gd name="T44" fmla="*/ 2043430 w 2219325"/>
                <a:gd name="T45" fmla="*/ 1036784 h 2219325"/>
                <a:gd name="T46" fmla="*/ 1963406 w 2219325"/>
                <a:gd name="T47" fmla="*/ 723993 h 2219325"/>
                <a:gd name="T48" fmla="*/ 1522095 w 2219325"/>
                <a:gd name="T49" fmla="*/ 943928 h 2219325"/>
                <a:gd name="T50" fmla="*/ 762000 w 2219325"/>
                <a:gd name="T51" fmla="*/ 606108 h 2219325"/>
                <a:gd name="T52" fmla="*/ 692467 w 2219325"/>
                <a:gd name="T53" fmla="*/ 1005840 h 2219325"/>
                <a:gd name="T54" fmla="*/ 239406 w 2219325"/>
                <a:gd name="T55" fmla="*/ 765910 h 2219325"/>
                <a:gd name="T56" fmla="*/ 175580 w 2219325"/>
                <a:gd name="T57" fmla="*/ 1068705 h 2219325"/>
                <a:gd name="T58" fmla="*/ 649287 w 2219325"/>
                <a:gd name="T59" fmla="*/ 684848 h 2219325"/>
                <a:gd name="T60" fmla="*/ 1378267 w 2219325"/>
                <a:gd name="T61" fmla="*/ 416878 h 2219325"/>
                <a:gd name="T62" fmla="*/ 1258887 w 2219325"/>
                <a:gd name="T63" fmla="*/ 261303 h 2219325"/>
                <a:gd name="T64" fmla="*/ 1047750 w 2219325"/>
                <a:gd name="T65" fmla="*/ 209550 h 2219325"/>
                <a:gd name="T66" fmla="*/ 914400 w 2219325"/>
                <a:gd name="T67" fmla="*/ 307023 h 2219325"/>
                <a:gd name="T68" fmla="*/ 804545 w 2219325"/>
                <a:gd name="T69" fmla="*/ 491490 h 2219325"/>
                <a:gd name="T70" fmla="*/ 725264 w 2219325"/>
                <a:gd name="T71" fmla="*/ 255919 h 2219325"/>
                <a:gd name="T72" fmla="*/ 464869 w 2219325"/>
                <a:gd name="T73" fmla="*/ 431844 h 2219325"/>
                <a:gd name="T74" fmla="*/ 779145 w 2219325"/>
                <a:gd name="T75" fmla="*/ 348298 h 2219325"/>
                <a:gd name="T76" fmla="*/ 889635 w 2219325"/>
                <a:gd name="T77" fmla="*/ 207963 h 2219325"/>
                <a:gd name="T78" fmla="*/ 1403033 w 2219325"/>
                <a:gd name="T79" fmla="*/ 291783 h 2219325"/>
                <a:gd name="T80" fmla="*/ 1832574 w 2219325"/>
                <a:gd name="T81" fmla="*/ 513773 h 2219325"/>
                <a:gd name="T82" fmla="*/ 1595679 w 2219325"/>
                <a:gd name="T83" fmla="*/ 308950 h 2219325"/>
                <a:gd name="T84" fmla="*/ 1315730 w 2219325"/>
                <a:gd name="T85" fmla="*/ 196178 h 2219325"/>
                <a:gd name="T86" fmla="*/ 1465580 w 2219325"/>
                <a:gd name="T87" fmla="*/ 58420 h 2219325"/>
                <a:gd name="T88" fmla="*/ 1794510 w 2219325"/>
                <a:gd name="T89" fmla="*/ 236855 h 2219325"/>
                <a:gd name="T90" fmla="*/ 2044383 w 2219325"/>
                <a:gd name="T91" fmla="*/ 511493 h 2219325"/>
                <a:gd name="T92" fmla="*/ 2190750 w 2219325"/>
                <a:gd name="T93" fmla="*/ 859473 h 2219325"/>
                <a:gd name="T94" fmla="*/ 2210435 w 2219325"/>
                <a:gd name="T95" fmla="*/ 1250950 h 2219325"/>
                <a:gd name="T96" fmla="*/ 2097723 w 2219325"/>
                <a:gd name="T97" fmla="*/ 1614805 h 2219325"/>
                <a:gd name="T98" fmla="*/ 1875473 w 2219325"/>
                <a:gd name="T99" fmla="*/ 1913255 h 2219325"/>
                <a:gd name="T100" fmla="*/ 1566227 w 2219325"/>
                <a:gd name="T101" fmla="*/ 2121535 h 2219325"/>
                <a:gd name="T102" fmla="*/ 1195070 w 2219325"/>
                <a:gd name="T103" fmla="*/ 2215833 h 2219325"/>
                <a:gd name="T104" fmla="*/ 805815 w 2219325"/>
                <a:gd name="T105" fmla="*/ 2177098 h 2219325"/>
                <a:gd name="T106" fmla="*/ 467043 w 2219325"/>
                <a:gd name="T107" fmla="*/ 2014538 h 2219325"/>
                <a:gd name="T108" fmla="*/ 204787 w 2219325"/>
                <a:gd name="T109" fmla="*/ 1751965 h 2219325"/>
                <a:gd name="T110" fmla="*/ 42227 w 2219325"/>
                <a:gd name="T111" fmla="*/ 1413510 h 2219325"/>
                <a:gd name="T112" fmla="*/ 3175 w 2219325"/>
                <a:gd name="T113" fmla="*/ 1024255 h 2219325"/>
                <a:gd name="T114" fmla="*/ 97790 w 2219325"/>
                <a:gd name="T115" fmla="*/ 653098 h 2219325"/>
                <a:gd name="T116" fmla="*/ 306387 w 2219325"/>
                <a:gd name="T117" fmla="*/ 344488 h 2219325"/>
                <a:gd name="T118" fmla="*/ 604520 w 2219325"/>
                <a:gd name="T119" fmla="*/ 121603 h 2219325"/>
                <a:gd name="T120" fmla="*/ 968375 w 2219325"/>
                <a:gd name="T121" fmla="*/ 9208 h 2219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19325" h="2219325">
                  <a:moveTo>
                    <a:pt x="1522095" y="1695768"/>
                  </a:moveTo>
                  <a:lnTo>
                    <a:pt x="1510983" y="1725295"/>
                  </a:lnTo>
                  <a:lnTo>
                    <a:pt x="1499553" y="1754188"/>
                  </a:lnTo>
                  <a:lnTo>
                    <a:pt x="1487170" y="1781810"/>
                  </a:lnTo>
                  <a:lnTo>
                    <a:pt x="1474153" y="1808480"/>
                  </a:lnTo>
                  <a:lnTo>
                    <a:pt x="1461135" y="1834515"/>
                  </a:lnTo>
                  <a:lnTo>
                    <a:pt x="1447165" y="1859280"/>
                  </a:lnTo>
                  <a:lnTo>
                    <a:pt x="1439863" y="1871345"/>
                  </a:lnTo>
                  <a:lnTo>
                    <a:pt x="1432877" y="1883093"/>
                  </a:lnTo>
                  <a:lnTo>
                    <a:pt x="1425575" y="1894840"/>
                  </a:lnTo>
                  <a:lnTo>
                    <a:pt x="1417955" y="1905953"/>
                  </a:lnTo>
                  <a:lnTo>
                    <a:pt x="1410653" y="1917065"/>
                  </a:lnTo>
                  <a:lnTo>
                    <a:pt x="1403033" y="1927860"/>
                  </a:lnTo>
                  <a:lnTo>
                    <a:pt x="1395413" y="1938020"/>
                  </a:lnTo>
                  <a:lnTo>
                    <a:pt x="1387157" y="1948498"/>
                  </a:lnTo>
                  <a:lnTo>
                    <a:pt x="1379537" y="1958023"/>
                  </a:lnTo>
                  <a:lnTo>
                    <a:pt x="1371600" y="1967865"/>
                  </a:lnTo>
                  <a:lnTo>
                    <a:pt x="1363027" y="1977390"/>
                  </a:lnTo>
                  <a:lnTo>
                    <a:pt x="1355090" y="1986280"/>
                  </a:lnTo>
                  <a:lnTo>
                    <a:pt x="1346517" y="1994853"/>
                  </a:lnTo>
                  <a:lnTo>
                    <a:pt x="1337945" y="2003425"/>
                  </a:lnTo>
                  <a:lnTo>
                    <a:pt x="1329690" y="2011680"/>
                  </a:lnTo>
                  <a:lnTo>
                    <a:pt x="1320800" y="2019300"/>
                  </a:lnTo>
                  <a:lnTo>
                    <a:pt x="1318516" y="2021258"/>
                  </a:lnTo>
                  <a:lnTo>
                    <a:pt x="1321630" y="2020566"/>
                  </a:lnTo>
                  <a:lnTo>
                    <a:pt x="1344176" y="2015168"/>
                  </a:lnTo>
                  <a:lnTo>
                    <a:pt x="1366405" y="2008817"/>
                  </a:lnTo>
                  <a:lnTo>
                    <a:pt x="1388316" y="2002466"/>
                  </a:lnTo>
                  <a:lnTo>
                    <a:pt x="1410227" y="1995479"/>
                  </a:lnTo>
                  <a:lnTo>
                    <a:pt x="1431821" y="1987858"/>
                  </a:lnTo>
                  <a:lnTo>
                    <a:pt x="1453415" y="1979602"/>
                  </a:lnTo>
                  <a:lnTo>
                    <a:pt x="1474691" y="1971345"/>
                  </a:lnTo>
                  <a:lnTo>
                    <a:pt x="1495332" y="1962136"/>
                  </a:lnTo>
                  <a:lnTo>
                    <a:pt x="1515973" y="1952610"/>
                  </a:lnTo>
                  <a:lnTo>
                    <a:pt x="1536296" y="1942448"/>
                  </a:lnTo>
                  <a:lnTo>
                    <a:pt x="1556302" y="1931651"/>
                  </a:lnTo>
                  <a:lnTo>
                    <a:pt x="1575991" y="1920537"/>
                  </a:lnTo>
                  <a:lnTo>
                    <a:pt x="1595679" y="1909105"/>
                  </a:lnTo>
                  <a:lnTo>
                    <a:pt x="1614415" y="1897038"/>
                  </a:lnTo>
                  <a:lnTo>
                    <a:pt x="1633468" y="1884653"/>
                  </a:lnTo>
                  <a:lnTo>
                    <a:pt x="1652203" y="1872268"/>
                  </a:lnTo>
                  <a:lnTo>
                    <a:pt x="1670304" y="1858614"/>
                  </a:lnTo>
                  <a:lnTo>
                    <a:pt x="1687770" y="1845276"/>
                  </a:lnTo>
                  <a:lnTo>
                    <a:pt x="1705553" y="1830986"/>
                  </a:lnTo>
                  <a:lnTo>
                    <a:pt x="1722383" y="1816379"/>
                  </a:lnTo>
                  <a:lnTo>
                    <a:pt x="1739531" y="1801454"/>
                  </a:lnTo>
                  <a:lnTo>
                    <a:pt x="1756044" y="1786529"/>
                  </a:lnTo>
                  <a:lnTo>
                    <a:pt x="1771921" y="1770651"/>
                  </a:lnTo>
                  <a:lnTo>
                    <a:pt x="1787481" y="1754456"/>
                  </a:lnTo>
                  <a:lnTo>
                    <a:pt x="1802724" y="1737943"/>
                  </a:lnTo>
                  <a:lnTo>
                    <a:pt x="1817967" y="1721430"/>
                  </a:lnTo>
                  <a:lnTo>
                    <a:pt x="1832574" y="1704282"/>
                  </a:lnTo>
                  <a:lnTo>
                    <a:pt x="1839112" y="1695768"/>
                  </a:lnTo>
                  <a:lnTo>
                    <a:pt x="1522095" y="1695768"/>
                  </a:lnTo>
                  <a:close/>
                  <a:moveTo>
                    <a:pt x="1150620" y="1695768"/>
                  </a:moveTo>
                  <a:lnTo>
                    <a:pt x="1150620" y="2015808"/>
                  </a:lnTo>
                  <a:lnTo>
                    <a:pt x="1160780" y="2012950"/>
                  </a:lnTo>
                  <a:lnTo>
                    <a:pt x="1170940" y="2010093"/>
                  </a:lnTo>
                  <a:lnTo>
                    <a:pt x="1181100" y="2006600"/>
                  </a:lnTo>
                  <a:lnTo>
                    <a:pt x="1191260" y="2002155"/>
                  </a:lnTo>
                  <a:lnTo>
                    <a:pt x="1201103" y="1997393"/>
                  </a:lnTo>
                  <a:lnTo>
                    <a:pt x="1210945" y="1992313"/>
                  </a:lnTo>
                  <a:lnTo>
                    <a:pt x="1220787" y="1986598"/>
                  </a:lnTo>
                  <a:lnTo>
                    <a:pt x="1230313" y="1979930"/>
                  </a:lnTo>
                  <a:lnTo>
                    <a:pt x="1240155" y="1973580"/>
                  </a:lnTo>
                  <a:lnTo>
                    <a:pt x="1249680" y="1966278"/>
                  </a:lnTo>
                  <a:lnTo>
                    <a:pt x="1258887" y="1958340"/>
                  </a:lnTo>
                  <a:lnTo>
                    <a:pt x="1268095" y="1950085"/>
                  </a:lnTo>
                  <a:lnTo>
                    <a:pt x="1277303" y="1941195"/>
                  </a:lnTo>
                  <a:lnTo>
                    <a:pt x="1286510" y="1931988"/>
                  </a:lnTo>
                  <a:lnTo>
                    <a:pt x="1295400" y="1922463"/>
                  </a:lnTo>
                  <a:lnTo>
                    <a:pt x="1304607" y="1912303"/>
                  </a:lnTo>
                  <a:lnTo>
                    <a:pt x="1313180" y="1902143"/>
                  </a:lnTo>
                  <a:lnTo>
                    <a:pt x="1321753" y="1890713"/>
                  </a:lnTo>
                  <a:lnTo>
                    <a:pt x="1330325" y="1879283"/>
                  </a:lnTo>
                  <a:lnTo>
                    <a:pt x="1338897" y="1867853"/>
                  </a:lnTo>
                  <a:lnTo>
                    <a:pt x="1346835" y="1855470"/>
                  </a:lnTo>
                  <a:lnTo>
                    <a:pt x="1355090" y="1842770"/>
                  </a:lnTo>
                  <a:lnTo>
                    <a:pt x="1363027" y="1829753"/>
                  </a:lnTo>
                  <a:lnTo>
                    <a:pt x="1370647" y="1816418"/>
                  </a:lnTo>
                  <a:lnTo>
                    <a:pt x="1378267" y="1802448"/>
                  </a:lnTo>
                  <a:lnTo>
                    <a:pt x="1386205" y="1788160"/>
                  </a:lnTo>
                  <a:lnTo>
                    <a:pt x="1393507" y="1773555"/>
                  </a:lnTo>
                  <a:lnTo>
                    <a:pt x="1400810" y="1758633"/>
                  </a:lnTo>
                  <a:lnTo>
                    <a:pt x="1407477" y="1743710"/>
                  </a:lnTo>
                  <a:lnTo>
                    <a:pt x="1414463" y="1727835"/>
                  </a:lnTo>
                  <a:lnTo>
                    <a:pt x="1421447" y="1711643"/>
                  </a:lnTo>
                  <a:lnTo>
                    <a:pt x="1428115" y="1695768"/>
                  </a:lnTo>
                  <a:lnTo>
                    <a:pt x="1150620" y="1695768"/>
                  </a:lnTo>
                  <a:close/>
                  <a:moveTo>
                    <a:pt x="791210" y="1695768"/>
                  </a:moveTo>
                  <a:lnTo>
                    <a:pt x="797560" y="1711643"/>
                  </a:lnTo>
                  <a:lnTo>
                    <a:pt x="804545" y="1727835"/>
                  </a:lnTo>
                  <a:lnTo>
                    <a:pt x="811213" y="1743710"/>
                  </a:lnTo>
                  <a:lnTo>
                    <a:pt x="818515" y="1758633"/>
                  </a:lnTo>
                  <a:lnTo>
                    <a:pt x="825817" y="1773555"/>
                  </a:lnTo>
                  <a:lnTo>
                    <a:pt x="833120" y="1788160"/>
                  </a:lnTo>
                  <a:lnTo>
                    <a:pt x="840740" y="1802448"/>
                  </a:lnTo>
                  <a:lnTo>
                    <a:pt x="848360" y="1816418"/>
                  </a:lnTo>
                  <a:lnTo>
                    <a:pt x="855980" y="1829753"/>
                  </a:lnTo>
                  <a:lnTo>
                    <a:pt x="864235" y="1842770"/>
                  </a:lnTo>
                  <a:lnTo>
                    <a:pt x="872173" y="1855470"/>
                  </a:lnTo>
                  <a:lnTo>
                    <a:pt x="880427" y="1867853"/>
                  </a:lnTo>
                  <a:lnTo>
                    <a:pt x="888683" y="1879283"/>
                  </a:lnTo>
                  <a:lnTo>
                    <a:pt x="897255" y="1890713"/>
                  </a:lnTo>
                  <a:lnTo>
                    <a:pt x="906145" y="1902143"/>
                  </a:lnTo>
                  <a:lnTo>
                    <a:pt x="914400" y="1912303"/>
                  </a:lnTo>
                  <a:lnTo>
                    <a:pt x="923290" y="1922463"/>
                  </a:lnTo>
                  <a:lnTo>
                    <a:pt x="932497" y="1931988"/>
                  </a:lnTo>
                  <a:lnTo>
                    <a:pt x="941387" y="1941195"/>
                  </a:lnTo>
                  <a:lnTo>
                    <a:pt x="950595" y="1950085"/>
                  </a:lnTo>
                  <a:lnTo>
                    <a:pt x="960120" y="1958340"/>
                  </a:lnTo>
                  <a:lnTo>
                    <a:pt x="969645" y="1966278"/>
                  </a:lnTo>
                  <a:lnTo>
                    <a:pt x="979170" y="1973580"/>
                  </a:lnTo>
                  <a:lnTo>
                    <a:pt x="988695" y="1979930"/>
                  </a:lnTo>
                  <a:lnTo>
                    <a:pt x="998220" y="1986598"/>
                  </a:lnTo>
                  <a:lnTo>
                    <a:pt x="1008380" y="1992313"/>
                  </a:lnTo>
                  <a:lnTo>
                    <a:pt x="1017905" y="1997393"/>
                  </a:lnTo>
                  <a:lnTo>
                    <a:pt x="1027747" y="2002155"/>
                  </a:lnTo>
                  <a:lnTo>
                    <a:pt x="1037907" y="2006600"/>
                  </a:lnTo>
                  <a:lnTo>
                    <a:pt x="1047750" y="2010093"/>
                  </a:lnTo>
                  <a:lnTo>
                    <a:pt x="1058227" y="2012950"/>
                  </a:lnTo>
                  <a:lnTo>
                    <a:pt x="1068705" y="2015808"/>
                  </a:lnTo>
                  <a:lnTo>
                    <a:pt x="1068705" y="1695768"/>
                  </a:lnTo>
                  <a:lnTo>
                    <a:pt x="791210" y="1695768"/>
                  </a:lnTo>
                  <a:close/>
                  <a:moveTo>
                    <a:pt x="381497" y="1695768"/>
                  </a:moveTo>
                  <a:lnTo>
                    <a:pt x="388339" y="1704282"/>
                  </a:lnTo>
                  <a:lnTo>
                    <a:pt x="402946" y="1721430"/>
                  </a:lnTo>
                  <a:lnTo>
                    <a:pt x="417871" y="1737943"/>
                  </a:lnTo>
                  <a:lnTo>
                    <a:pt x="432796" y="1754456"/>
                  </a:lnTo>
                  <a:lnTo>
                    <a:pt x="448674" y="1770651"/>
                  </a:lnTo>
                  <a:lnTo>
                    <a:pt x="464869" y="1786529"/>
                  </a:lnTo>
                  <a:lnTo>
                    <a:pt x="481382" y="1801454"/>
                  </a:lnTo>
                  <a:lnTo>
                    <a:pt x="497895" y="1816379"/>
                  </a:lnTo>
                  <a:lnTo>
                    <a:pt x="515043" y="1830986"/>
                  </a:lnTo>
                  <a:lnTo>
                    <a:pt x="532826" y="1845276"/>
                  </a:lnTo>
                  <a:lnTo>
                    <a:pt x="550609" y="1858614"/>
                  </a:lnTo>
                  <a:lnTo>
                    <a:pt x="568709" y="1872268"/>
                  </a:lnTo>
                  <a:lnTo>
                    <a:pt x="587128" y="1884653"/>
                  </a:lnTo>
                  <a:lnTo>
                    <a:pt x="605863" y="1897038"/>
                  </a:lnTo>
                  <a:lnTo>
                    <a:pt x="625234" y="1909105"/>
                  </a:lnTo>
                  <a:lnTo>
                    <a:pt x="644605" y="1920537"/>
                  </a:lnTo>
                  <a:lnTo>
                    <a:pt x="664293" y="1931651"/>
                  </a:lnTo>
                  <a:lnTo>
                    <a:pt x="684299" y="1942448"/>
                  </a:lnTo>
                  <a:lnTo>
                    <a:pt x="704623" y="1952610"/>
                  </a:lnTo>
                  <a:lnTo>
                    <a:pt x="725264" y="1962136"/>
                  </a:lnTo>
                  <a:lnTo>
                    <a:pt x="746222" y="1971345"/>
                  </a:lnTo>
                  <a:lnTo>
                    <a:pt x="767181" y="1979602"/>
                  </a:lnTo>
                  <a:lnTo>
                    <a:pt x="788457" y="1987858"/>
                  </a:lnTo>
                  <a:lnTo>
                    <a:pt x="810368" y="1995479"/>
                  </a:lnTo>
                  <a:lnTo>
                    <a:pt x="832279" y="2002466"/>
                  </a:lnTo>
                  <a:lnTo>
                    <a:pt x="854190" y="2008817"/>
                  </a:lnTo>
                  <a:lnTo>
                    <a:pt x="876419" y="2015168"/>
                  </a:lnTo>
                  <a:lnTo>
                    <a:pt x="899283" y="2020566"/>
                  </a:lnTo>
                  <a:lnTo>
                    <a:pt x="900095" y="2020749"/>
                  </a:lnTo>
                  <a:lnTo>
                    <a:pt x="898525" y="2019300"/>
                  </a:lnTo>
                  <a:lnTo>
                    <a:pt x="889635" y="2011680"/>
                  </a:lnTo>
                  <a:lnTo>
                    <a:pt x="881063" y="2003425"/>
                  </a:lnTo>
                  <a:lnTo>
                    <a:pt x="872490" y="1994853"/>
                  </a:lnTo>
                  <a:lnTo>
                    <a:pt x="864235" y="1986280"/>
                  </a:lnTo>
                  <a:lnTo>
                    <a:pt x="855980" y="1977390"/>
                  </a:lnTo>
                  <a:lnTo>
                    <a:pt x="847725" y="1967865"/>
                  </a:lnTo>
                  <a:lnTo>
                    <a:pt x="839470" y="1958023"/>
                  </a:lnTo>
                  <a:lnTo>
                    <a:pt x="831850" y="1948498"/>
                  </a:lnTo>
                  <a:lnTo>
                    <a:pt x="823913" y="1938020"/>
                  </a:lnTo>
                  <a:lnTo>
                    <a:pt x="816293" y="1927860"/>
                  </a:lnTo>
                  <a:lnTo>
                    <a:pt x="808355" y="1917065"/>
                  </a:lnTo>
                  <a:lnTo>
                    <a:pt x="801053" y="1905953"/>
                  </a:lnTo>
                  <a:lnTo>
                    <a:pt x="793433" y="1894840"/>
                  </a:lnTo>
                  <a:lnTo>
                    <a:pt x="786130" y="1883093"/>
                  </a:lnTo>
                  <a:lnTo>
                    <a:pt x="779145" y="1871345"/>
                  </a:lnTo>
                  <a:lnTo>
                    <a:pt x="771843" y="1859280"/>
                  </a:lnTo>
                  <a:lnTo>
                    <a:pt x="758190" y="1834515"/>
                  </a:lnTo>
                  <a:lnTo>
                    <a:pt x="745173" y="1808480"/>
                  </a:lnTo>
                  <a:lnTo>
                    <a:pt x="731837" y="1781810"/>
                  </a:lnTo>
                  <a:lnTo>
                    <a:pt x="719773" y="1754188"/>
                  </a:lnTo>
                  <a:lnTo>
                    <a:pt x="708025" y="1725295"/>
                  </a:lnTo>
                  <a:lnTo>
                    <a:pt x="696913" y="1695768"/>
                  </a:lnTo>
                  <a:lnTo>
                    <a:pt x="381497" y="1695768"/>
                  </a:lnTo>
                  <a:close/>
                  <a:moveTo>
                    <a:pt x="1615757" y="1150938"/>
                  </a:moveTo>
                  <a:lnTo>
                    <a:pt x="1615123" y="1182688"/>
                  </a:lnTo>
                  <a:lnTo>
                    <a:pt x="1613535" y="1213803"/>
                  </a:lnTo>
                  <a:lnTo>
                    <a:pt x="1611947" y="1244918"/>
                  </a:lnTo>
                  <a:lnTo>
                    <a:pt x="1609725" y="1275715"/>
                  </a:lnTo>
                  <a:lnTo>
                    <a:pt x="1607185" y="1305878"/>
                  </a:lnTo>
                  <a:lnTo>
                    <a:pt x="1603693" y="1336040"/>
                  </a:lnTo>
                  <a:lnTo>
                    <a:pt x="1600200" y="1365568"/>
                  </a:lnTo>
                  <a:lnTo>
                    <a:pt x="1596073" y="1394778"/>
                  </a:lnTo>
                  <a:lnTo>
                    <a:pt x="1591627" y="1423670"/>
                  </a:lnTo>
                  <a:lnTo>
                    <a:pt x="1586547" y="1451928"/>
                  </a:lnTo>
                  <a:lnTo>
                    <a:pt x="1581467" y="1479868"/>
                  </a:lnTo>
                  <a:lnTo>
                    <a:pt x="1576070" y="1507808"/>
                  </a:lnTo>
                  <a:lnTo>
                    <a:pt x="1569720" y="1534478"/>
                  </a:lnTo>
                  <a:lnTo>
                    <a:pt x="1563370" y="1561465"/>
                  </a:lnTo>
                  <a:lnTo>
                    <a:pt x="1556385" y="1587500"/>
                  </a:lnTo>
                  <a:lnTo>
                    <a:pt x="1549083" y="1613535"/>
                  </a:lnTo>
                  <a:lnTo>
                    <a:pt x="1898577" y="1613535"/>
                  </a:lnTo>
                  <a:lnTo>
                    <a:pt x="1898625" y="1613462"/>
                  </a:lnTo>
                  <a:lnTo>
                    <a:pt x="1910375" y="1594091"/>
                  </a:lnTo>
                  <a:lnTo>
                    <a:pt x="1922124" y="1574720"/>
                  </a:lnTo>
                  <a:lnTo>
                    <a:pt x="1933239" y="1555032"/>
                  </a:lnTo>
                  <a:lnTo>
                    <a:pt x="1943401" y="1535026"/>
                  </a:lnTo>
                  <a:lnTo>
                    <a:pt x="1953880" y="1514703"/>
                  </a:lnTo>
                  <a:lnTo>
                    <a:pt x="1963406" y="1493744"/>
                  </a:lnTo>
                  <a:lnTo>
                    <a:pt x="1972298" y="1473103"/>
                  </a:lnTo>
                  <a:lnTo>
                    <a:pt x="1981189" y="1452145"/>
                  </a:lnTo>
                  <a:lnTo>
                    <a:pt x="1989128" y="1430868"/>
                  </a:lnTo>
                  <a:lnTo>
                    <a:pt x="1997067" y="1408957"/>
                  </a:lnTo>
                  <a:lnTo>
                    <a:pt x="2003736" y="1387364"/>
                  </a:lnTo>
                  <a:lnTo>
                    <a:pt x="2010404" y="1365135"/>
                  </a:lnTo>
                  <a:lnTo>
                    <a:pt x="2016438" y="1342906"/>
                  </a:lnTo>
                  <a:lnTo>
                    <a:pt x="2021836" y="1320042"/>
                  </a:lnTo>
                  <a:lnTo>
                    <a:pt x="2026917" y="1297496"/>
                  </a:lnTo>
                  <a:lnTo>
                    <a:pt x="2031681" y="1274949"/>
                  </a:lnTo>
                  <a:lnTo>
                    <a:pt x="2035491" y="1251450"/>
                  </a:lnTo>
                  <a:lnTo>
                    <a:pt x="2038349" y="1228269"/>
                  </a:lnTo>
                  <a:lnTo>
                    <a:pt x="2041207" y="1204770"/>
                  </a:lnTo>
                  <a:lnTo>
                    <a:pt x="2043430" y="1180953"/>
                  </a:lnTo>
                  <a:lnTo>
                    <a:pt x="2044700" y="1157137"/>
                  </a:lnTo>
                  <a:lnTo>
                    <a:pt x="2044945" y="1150938"/>
                  </a:lnTo>
                  <a:lnTo>
                    <a:pt x="1615757" y="1150938"/>
                  </a:lnTo>
                  <a:close/>
                  <a:moveTo>
                    <a:pt x="1150620" y="1150938"/>
                  </a:moveTo>
                  <a:lnTo>
                    <a:pt x="1150620" y="1613535"/>
                  </a:lnTo>
                  <a:lnTo>
                    <a:pt x="1456690" y="1613535"/>
                  </a:lnTo>
                  <a:lnTo>
                    <a:pt x="1464945" y="1588135"/>
                  </a:lnTo>
                  <a:lnTo>
                    <a:pt x="1472247" y="1561783"/>
                  </a:lnTo>
                  <a:lnTo>
                    <a:pt x="1479233" y="1535430"/>
                  </a:lnTo>
                  <a:lnTo>
                    <a:pt x="1485583" y="1508125"/>
                  </a:lnTo>
                  <a:lnTo>
                    <a:pt x="1491615" y="1480820"/>
                  </a:lnTo>
                  <a:lnTo>
                    <a:pt x="1497013" y="1452880"/>
                  </a:lnTo>
                  <a:lnTo>
                    <a:pt x="1502410" y="1423988"/>
                  </a:lnTo>
                  <a:lnTo>
                    <a:pt x="1507490" y="1395095"/>
                  </a:lnTo>
                  <a:lnTo>
                    <a:pt x="1511617" y="1365885"/>
                  </a:lnTo>
                  <a:lnTo>
                    <a:pt x="1515745" y="1336358"/>
                  </a:lnTo>
                  <a:lnTo>
                    <a:pt x="1518920" y="1305878"/>
                  </a:lnTo>
                  <a:lnTo>
                    <a:pt x="1522095" y="1275715"/>
                  </a:lnTo>
                  <a:lnTo>
                    <a:pt x="1524317" y="1244918"/>
                  </a:lnTo>
                  <a:lnTo>
                    <a:pt x="1526857" y="1213803"/>
                  </a:lnTo>
                  <a:lnTo>
                    <a:pt x="1527810" y="1182688"/>
                  </a:lnTo>
                  <a:lnTo>
                    <a:pt x="1529080" y="1150938"/>
                  </a:lnTo>
                  <a:lnTo>
                    <a:pt x="1150620" y="1150938"/>
                  </a:lnTo>
                  <a:close/>
                  <a:moveTo>
                    <a:pt x="690245" y="1150938"/>
                  </a:moveTo>
                  <a:lnTo>
                    <a:pt x="691197" y="1182688"/>
                  </a:lnTo>
                  <a:lnTo>
                    <a:pt x="692467" y="1213803"/>
                  </a:lnTo>
                  <a:lnTo>
                    <a:pt x="694690" y="1244918"/>
                  </a:lnTo>
                  <a:lnTo>
                    <a:pt x="696913" y="1275715"/>
                  </a:lnTo>
                  <a:lnTo>
                    <a:pt x="700087" y="1305878"/>
                  </a:lnTo>
                  <a:lnTo>
                    <a:pt x="703580" y="1336358"/>
                  </a:lnTo>
                  <a:lnTo>
                    <a:pt x="707390" y="1365885"/>
                  </a:lnTo>
                  <a:lnTo>
                    <a:pt x="711517" y="1395095"/>
                  </a:lnTo>
                  <a:lnTo>
                    <a:pt x="716597" y="1423988"/>
                  </a:lnTo>
                  <a:lnTo>
                    <a:pt x="721677" y="1452880"/>
                  </a:lnTo>
                  <a:lnTo>
                    <a:pt x="727393" y="1480820"/>
                  </a:lnTo>
                  <a:lnTo>
                    <a:pt x="733425" y="1508125"/>
                  </a:lnTo>
                  <a:lnTo>
                    <a:pt x="740093" y="1535430"/>
                  </a:lnTo>
                  <a:lnTo>
                    <a:pt x="747077" y="1561783"/>
                  </a:lnTo>
                  <a:lnTo>
                    <a:pt x="754380" y="1588135"/>
                  </a:lnTo>
                  <a:lnTo>
                    <a:pt x="762000" y="1613535"/>
                  </a:lnTo>
                  <a:lnTo>
                    <a:pt x="1068705" y="1613535"/>
                  </a:lnTo>
                  <a:lnTo>
                    <a:pt x="1068705" y="1150938"/>
                  </a:lnTo>
                  <a:lnTo>
                    <a:pt x="690245" y="1150938"/>
                  </a:lnTo>
                  <a:close/>
                  <a:moveTo>
                    <a:pt x="175650" y="1150938"/>
                  </a:moveTo>
                  <a:lnTo>
                    <a:pt x="175895" y="1157137"/>
                  </a:lnTo>
                  <a:lnTo>
                    <a:pt x="177165" y="1180953"/>
                  </a:lnTo>
                  <a:lnTo>
                    <a:pt x="179706" y="1204770"/>
                  </a:lnTo>
                  <a:lnTo>
                    <a:pt x="182246" y="1228269"/>
                  </a:lnTo>
                  <a:lnTo>
                    <a:pt x="185422" y="1251450"/>
                  </a:lnTo>
                  <a:lnTo>
                    <a:pt x="189232" y="1274949"/>
                  </a:lnTo>
                  <a:lnTo>
                    <a:pt x="193678" y="1297496"/>
                  </a:lnTo>
                  <a:lnTo>
                    <a:pt x="198759" y="1320042"/>
                  </a:lnTo>
                  <a:lnTo>
                    <a:pt x="204158" y="1342906"/>
                  </a:lnTo>
                  <a:lnTo>
                    <a:pt x="210191" y="1365135"/>
                  </a:lnTo>
                  <a:lnTo>
                    <a:pt x="216860" y="1387364"/>
                  </a:lnTo>
                  <a:lnTo>
                    <a:pt x="223846" y="1408957"/>
                  </a:lnTo>
                  <a:lnTo>
                    <a:pt x="231467" y="1430868"/>
                  </a:lnTo>
                  <a:lnTo>
                    <a:pt x="239406" y="1452145"/>
                  </a:lnTo>
                  <a:lnTo>
                    <a:pt x="248298" y="1473103"/>
                  </a:lnTo>
                  <a:lnTo>
                    <a:pt x="257189" y="1493744"/>
                  </a:lnTo>
                  <a:lnTo>
                    <a:pt x="266716" y="1514703"/>
                  </a:lnTo>
                  <a:lnTo>
                    <a:pt x="277195" y="1535026"/>
                  </a:lnTo>
                  <a:lnTo>
                    <a:pt x="287674" y="1555032"/>
                  </a:lnTo>
                  <a:lnTo>
                    <a:pt x="298789" y="1574720"/>
                  </a:lnTo>
                  <a:lnTo>
                    <a:pt x="310221" y="1594091"/>
                  </a:lnTo>
                  <a:lnTo>
                    <a:pt x="322288" y="1613462"/>
                  </a:lnTo>
                  <a:lnTo>
                    <a:pt x="322335" y="1613535"/>
                  </a:lnTo>
                  <a:lnTo>
                    <a:pt x="670243" y="1613535"/>
                  </a:lnTo>
                  <a:lnTo>
                    <a:pt x="662940" y="1587500"/>
                  </a:lnTo>
                  <a:lnTo>
                    <a:pt x="655955" y="1561465"/>
                  </a:lnTo>
                  <a:lnTo>
                    <a:pt x="649287" y="1534478"/>
                  </a:lnTo>
                  <a:lnTo>
                    <a:pt x="643255" y="1507808"/>
                  </a:lnTo>
                  <a:lnTo>
                    <a:pt x="637540" y="1479868"/>
                  </a:lnTo>
                  <a:lnTo>
                    <a:pt x="632460" y="1451928"/>
                  </a:lnTo>
                  <a:lnTo>
                    <a:pt x="627380" y="1423670"/>
                  </a:lnTo>
                  <a:lnTo>
                    <a:pt x="622935" y="1394778"/>
                  </a:lnTo>
                  <a:lnTo>
                    <a:pt x="619125" y="1365568"/>
                  </a:lnTo>
                  <a:lnTo>
                    <a:pt x="614997" y="1336040"/>
                  </a:lnTo>
                  <a:lnTo>
                    <a:pt x="612140" y="1305878"/>
                  </a:lnTo>
                  <a:lnTo>
                    <a:pt x="609283" y="1275715"/>
                  </a:lnTo>
                  <a:lnTo>
                    <a:pt x="607060" y="1244918"/>
                  </a:lnTo>
                  <a:lnTo>
                    <a:pt x="605155" y="1213803"/>
                  </a:lnTo>
                  <a:lnTo>
                    <a:pt x="603885" y="1182688"/>
                  </a:lnTo>
                  <a:lnTo>
                    <a:pt x="603250" y="1150938"/>
                  </a:lnTo>
                  <a:lnTo>
                    <a:pt x="175650" y="1150938"/>
                  </a:lnTo>
                  <a:close/>
                  <a:moveTo>
                    <a:pt x="1549083" y="606108"/>
                  </a:moveTo>
                  <a:lnTo>
                    <a:pt x="1556385" y="631825"/>
                  </a:lnTo>
                  <a:lnTo>
                    <a:pt x="1563370" y="657860"/>
                  </a:lnTo>
                  <a:lnTo>
                    <a:pt x="1569720" y="684848"/>
                  </a:lnTo>
                  <a:lnTo>
                    <a:pt x="1576070" y="712153"/>
                  </a:lnTo>
                  <a:lnTo>
                    <a:pt x="1581467" y="739458"/>
                  </a:lnTo>
                  <a:lnTo>
                    <a:pt x="1586547" y="767398"/>
                  </a:lnTo>
                  <a:lnTo>
                    <a:pt x="1591627" y="795973"/>
                  </a:lnTo>
                  <a:lnTo>
                    <a:pt x="1596073" y="824865"/>
                  </a:lnTo>
                  <a:lnTo>
                    <a:pt x="1600200" y="854393"/>
                  </a:lnTo>
                  <a:lnTo>
                    <a:pt x="1603693" y="883920"/>
                  </a:lnTo>
                  <a:lnTo>
                    <a:pt x="1607185" y="914083"/>
                  </a:lnTo>
                  <a:lnTo>
                    <a:pt x="1609725" y="944245"/>
                  </a:lnTo>
                  <a:lnTo>
                    <a:pt x="1611947" y="974725"/>
                  </a:lnTo>
                  <a:lnTo>
                    <a:pt x="1613535" y="1005840"/>
                  </a:lnTo>
                  <a:lnTo>
                    <a:pt x="1615123" y="1036955"/>
                  </a:lnTo>
                  <a:lnTo>
                    <a:pt x="1615757" y="1068705"/>
                  </a:lnTo>
                  <a:lnTo>
                    <a:pt x="2045016" y="1068705"/>
                  </a:lnTo>
                  <a:lnTo>
                    <a:pt x="2044700" y="1060601"/>
                  </a:lnTo>
                  <a:lnTo>
                    <a:pt x="2043430" y="1036784"/>
                  </a:lnTo>
                  <a:lnTo>
                    <a:pt x="2041207" y="1013285"/>
                  </a:lnTo>
                  <a:lnTo>
                    <a:pt x="2038349" y="990104"/>
                  </a:lnTo>
                  <a:lnTo>
                    <a:pt x="2035491" y="966605"/>
                  </a:lnTo>
                  <a:lnTo>
                    <a:pt x="2031681" y="943423"/>
                  </a:lnTo>
                  <a:lnTo>
                    <a:pt x="2026917" y="920559"/>
                  </a:lnTo>
                  <a:lnTo>
                    <a:pt x="2021836" y="897695"/>
                  </a:lnTo>
                  <a:lnTo>
                    <a:pt x="2016438" y="875149"/>
                  </a:lnTo>
                  <a:lnTo>
                    <a:pt x="2010404" y="852920"/>
                  </a:lnTo>
                  <a:lnTo>
                    <a:pt x="2003736" y="831009"/>
                  </a:lnTo>
                  <a:lnTo>
                    <a:pt x="1997067" y="809098"/>
                  </a:lnTo>
                  <a:lnTo>
                    <a:pt x="1989128" y="787504"/>
                  </a:lnTo>
                  <a:lnTo>
                    <a:pt x="1981189" y="765910"/>
                  </a:lnTo>
                  <a:lnTo>
                    <a:pt x="1972298" y="744634"/>
                  </a:lnTo>
                  <a:lnTo>
                    <a:pt x="1963406" y="723993"/>
                  </a:lnTo>
                  <a:lnTo>
                    <a:pt x="1953880" y="703352"/>
                  </a:lnTo>
                  <a:lnTo>
                    <a:pt x="1943401" y="683029"/>
                  </a:lnTo>
                  <a:lnTo>
                    <a:pt x="1933239" y="663023"/>
                  </a:lnTo>
                  <a:lnTo>
                    <a:pt x="1922124" y="643335"/>
                  </a:lnTo>
                  <a:lnTo>
                    <a:pt x="1910375" y="623646"/>
                  </a:lnTo>
                  <a:lnTo>
                    <a:pt x="1899375" y="606108"/>
                  </a:lnTo>
                  <a:lnTo>
                    <a:pt x="1549083" y="606108"/>
                  </a:lnTo>
                  <a:close/>
                  <a:moveTo>
                    <a:pt x="1150620" y="606108"/>
                  </a:moveTo>
                  <a:lnTo>
                    <a:pt x="1150620" y="1068705"/>
                  </a:lnTo>
                  <a:lnTo>
                    <a:pt x="1529080" y="1068705"/>
                  </a:lnTo>
                  <a:lnTo>
                    <a:pt x="1527810" y="1036955"/>
                  </a:lnTo>
                  <a:lnTo>
                    <a:pt x="1526857" y="1005840"/>
                  </a:lnTo>
                  <a:lnTo>
                    <a:pt x="1524317" y="974725"/>
                  </a:lnTo>
                  <a:lnTo>
                    <a:pt x="1522095" y="943928"/>
                  </a:lnTo>
                  <a:lnTo>
                    <a:pt x="1518920" y="913448"/>
                  </a:lnTo>
                  <a:lnTo>
                    <a:pt x="1515745" y="883603"/>
                  </a:lnTo>
                  <a:lnTo>
                    <a:pt x="1511617" y="853758"/>
                  </a:lnTo>
                  <a:lnTo>
                    <a:pt x="1507490" y="824548"/>
                  </a:lnTo>
                  <a:lnTo>
                    <a:pt x="1502410" y="795655"/>
                  </a:lnTo>
                  <a:lnTo>
                    <a:pt x="1497013" y="767080"/>
                  </a:lnTo>
                  <a:lnTo>
                    <a:pt x="1491615" y="739140"/>
                  </a:lnTo>
                  <a:lnTo>
                    <a:pt x="1485583" y="711518"/>
                  </a:lnTo>
                  <a:lnTo>
                    <a:pt x="1479233" y="684213"/>
                  </a:lnTo>
                  <a:lnTo>
                    <a:pt x="1472247" y="657543"/>
                  </a:lnTo>
                  <a:lnTo>
                    <a:pt x="1464945" y="631508"/>
                  </a:lnTo>
                  <a:lnTo>
                    <a:pt x="1456690" y="606108"/>
                  </a:lnTo>
                  <a:lnTo>
                    <a:pt x="1150620" y="606108"/>
                  </a:lnTo>
                  <a:close/>
                  <a:moveTo>
                    <a:pt x="762000" y="606108"/>
                  </a:moveTo>
                  <a:lnTo>
                    <a:pt x="754380" y="631508"/>
                  </a:lnTo>
                  <a:lnTo>
                    <a:pt x="747077" y="657543"/>
                  </a:lnTo>
                  <a:lnTo>
                    <a:pt x="740093" y="684213"/>
                  </a:lnTo>
                  <a:lnTo>
                    <a:pt x="733425" y="711518"/>
                  </a:lnTo>
                  <a:lnTo>
                    <a:pt x="727393" y="739140"/>
                  </a:lnTo>
                  <a:lnTo>
                    <a:pt x="721677" y="767080"/>
                  </a:lnTo>
                  <a:lnTo>
                    <a:pt x="716597" y="795655"/>
                  </a:lnTo>
                  <a:lnTo>
                    <a:pt x="711517" y="824548"/>
                  </a:lnTo>
                  <a:lnTo>
                    <a:pt x="707390" y="853758"/>
                  </a:lnTo>
                  <a:lnTo>
                    <a:pt x="703580" y="883603"/>
                  </a:lnTo>
                  <a:lnTo>
                    <a:pt x="700087" y="913448"/>
                  </a:lnTo>
                  <a:lnTo>
                    <a:pt x="696913" y="943928"/>
                  </a:lnTo>
                  <a:lnTo>
                    <a:pt x="694690" y="974725"/>
                  </a:lnTo>
                  <a:lnTo>
                    <a:pt x="692467" y="1005840"/>
                  </a:lnTo>
                  <a:lnTo>
                    <a:pt x="691197" y="1036955"/>
                  </a:lnTo>
                  <a:lnTo>
                    <a:pt x="690245" y="1068705"/>
                  </a:lnTo>
                  <a:lnTo>
                    <a:pt x="1068705" y="1068705"/>
                  </a:lnTo>
                  <a:lnTo>
                    <a:pt x="1068705" y="606108"/>
                  </a:lnTo>
                  <a:lnTo>
                    <a:pt x="762000" y="606108"/>
                  </a:lnTo>
                  <a:close/>
                  <a:moveTo>
                    <a:pt x="321517" y="606108"/>
                  </a:moveTo>
                  <a:lnTo>
                    <a:pt x="310221" y="623646"/>
                  </a:lnTo>
                  <a:lnTo>
                    <a:pt x="298789" y="643335"/>
                  </a:lnTo>
                  <a:lnTo>
                    <a:pt x="287674" y="663023"/>
                  </a:lnTo>
                  <a:lnTo>
                    <a:pt x="277195" y="683029"/>
                  </a:lnTo>
                  <a:lnTo>
                    <a:pt x="266716" y="703352"/>
                  </a:lnTo>
                  <a:lnTo>
                    <a:pt x="257189" y="723993"/>
                  </a:lnTo>
                  <a:lnTo>
                    <a:pt x="248298" y="744634"/>
                  </a:lnTo>
                  <a:lnTo>
                    <a:pt x="239406" y="765910"/>
                  </a:lnTo>
                  <a:lnTo>
                    <a:pt x="231467" y="787504"/>
                  </a:lnTo>
                  <a:lnTo>
                    <a:pt x="223846" y="809098"/>
                  </a:lnTo>
                  <a:lnTo>
                    <a:pt x="216860" y="831009"/>
                  </a:lnTo>
                  <a:lnTo>
                    <a:pt x="210191" y="852920"/>
                  </a:lnTo>
                  <a:lnTo>
                    <a:pt x="204158" y="875149"/>
                  </a:lnTo>
                  <a:lnTo>
                    <a:pt x="198759" y="897695"/>
                  </a:lnTo>
                  <a:lnTo>
                    <a:pt x="193678" y="920559"/>
                  </a:lnTo>
                  <a:lnTo>
                    <a:pt x="189232" y="943423"/>
                  </a:lnTo>
                  <a:lnTo>
                    <a:pt x="185422" y="966605"/>
                  </a:lnTo>
                  <a:lnTo>
                    <a:pt x="182246" y="990104"/>
                  </a:lnTo>
                  <a:lnTo>
                    <a:pt x="179706" y="1013285"/>
                  </a:lnTo>
                  <a:lnTo>
                    <a:pt x="177165" y="1036784"/>
                  </a:lnTo>
                  <a:lnTo>
                    <a:pt x="175895" y="1060601"/>
                  </a:lnTo>
                  <a:lnTo>
                    <a:pt x="175580" y="1068705"/>
                  </a:lnTo>
                  <a:lnTo>
                    <a:pt x="603250" y="1068705"/>
                  </a:lnTo>
                  <a:lnTo>
                    <a:pt x="603885" y="1036955"/>
                  </a:lnTo>
                  <a:lnTo>
                    <a:pt x="605155" y="1005840"/>
                  </a:lnTo>
                  <a:lnTo>
                    <a:pt x="607060" y="974725"/>
                  </a:lnTo>
                  <a:lnTo>
                    <a:pt x="609283" y="944245"/>
                  </a:lnTo>
                  <a:lnTo>
                    <a:pt x="612140" y="914083"/>
                  </a:lnTo>
                  <a:lnTo>
                    <a:pt x="614997" y="883920"/>
                  </a:lnTo>
                  <a:lnTo>
                    <a:pt x="619125" y="854393"/>
                  </a:lnTo>
                  <a:lnTo>
                    <a:pt x="622935" y="824865"/>
                  </a:lnTo>
                  <a:lnTo>
                    <a:pt x="627380" y="795973"/>
                  </a:lnTo>
                  <a:lnTo>
                    <a:pt x="632460" y="767398"/>
                  </a:lnTo>
                  <a:lnTo>
                    <a:pt x="637540" y="739458"/>
                  </a:lnTo>
                  <a:lnTo>
                    <a:pt x="643255" y="712153"/>
                  </a:lnTo>
                  <a:lnTo>
                    <a:pt x="649287" y="684848"/>
                  </a:lnTo>
                  <a:lnTo>
                    <a:pt x="655955" y="657860"/>
                  </a:lnTo>
                  <a:lnTo>
                    <a:pt x="662940" y="631825"/>
                  </a:lnTo>
                  <a:lnTo>
                    <a:pt x="670243" y="606108"/>
                  </a:lnTo>
                  <a:lnTo>
                    <a:pt x="321517" y="606108"/>
                  </a:lnTo>
                  <a:close/>
                  <a:moveTo>
                    <a:pt x="1150620" y="203835"/>
                  </a:moveTo>
                  <a:lnTo>
                    <a:pt x="1150620" y="523875"/>
                  </a:lnTo>
                  <a:lnTo>
                    <a:pt x="1428115" y="523875"/>
                  </a:lnTo>
                  <a:lnTo>
                    <a:pt x="1421447" y="507683"/>
                  </a:lnTo>
                  <a:lnTo>
                    <a:pt x="1414463" y="491490"/>
                  </a:lnTo>
                  <a:lnTo>
                    <a:pt x="1407477" y="476250"/>
                  </a:lnTo>
                  <a:lnTo>
                    <a:pt x="1400810" y="460693"/>
                  </a:lnTo>
                  <a:lnTo>
                    <a:pt x="1393507" y="445770"/>
                  </a:lnTo>
                  <a:lnTo>
                    <a:pt x="1386205" y="431165"/>
                  </a:lnTo>
                  <a:lnTo>
                    <a:pt x="1378267" y="416878"/>
                  </a:lnTo>
                  <a:lnTo>
                    <a:pt x="1370647" y="403225"/>
                  </a:lnTo>
                  <a:lnTo>
                    <a:pt x="1363027" y="389890"/>
                  </a:lnTo>
                  <a:lnTo>
                    <a:pt x="1355090" y="376555"/>
                  </a:lnTo>
                  <a:lnTo>
                    <a:pt x="1346835" y="363855"/>
                  </a:lnTo>
                  <a:lnTo>
                    <a:pt x="1338897" y="352108"/>
                  </a:lnTo>
                  <a:lnTo>
                    <a:pt x="1330325" y="340043"/>
                  </a:lnTo>
                  <a:lnTo>
                    <a:pt x="1321753" y="328613"/>
                  </a:lnTo>
                  <a:lnTo>
                    <a:pt x="1313180" y="317818"/>
                  </a:lnTo>
                  <a:lnTo>
                    <a:pt x="1304607" y="307023"/>
                  </a:lnTo>
                  <a:lnTo>
                    <a:pt x="1295400" y="297180"/>
                  </a:lnTo>
                  <a:lnTo>
                    <a:pt x="1286510" y="287655"/>
                  </a:lnTo>
                  <a:lnTo>
                    <a:pt x="1277303" y="278448"/>
                  </a:lnTo>
                  <a:lnTo>
                    <a:pt x="1268095" y="269558"/>
                  </a:lnTo>
                  <a:lnTo>
                    <a:pt x="1258887" y="261303"/>
                  </a:lnTo>
                  <a:lnTo>
                    <a:pt x="1249680" y="253365"/>
                  </a:lnTo>
                  <a:lnTo>
                    <a:pt x="1240155" y="246063"/>
                  </a:lnTo>
                  <a:lnTo>
                    <a:pt x="1230313" y="239395"/>
                  </a:lnTo>
                  <a:lnTo>
                    <a:pt x="1220787" y="233045"/>
                  </a:lnTo>
                  <a:lnTo>
                    <a:pt x="1210945" y="227330"/>
                  </a:lnTo>
                  <a:lnTo>
                    <a:pt x="1201103" y="222250"/>
                  </a:lnTo>
                  <a:lnTo>
                    <a:pt x="1191260" y="217170"/>
                  </a:lnTo>
                  <a:lnTo>
                    <a:pt x="1181100" y="213043"/>
                  </a:lnTo>
                  <a:lnTo>
                    <a:pt x="1170940" y="209550"/>
                  </a:lnTo>
                  <a:lnTo>
                    <a:pt x="1160780" y="206375"/>
                  </a:lnTo>
                  <a:lnTo>
                    <a:pt x="1150620" y="203835"/>
                  </a:lnTo>
                  <a:close/>
                  <a:moveTo>
                    <a:pt x="1068705" y="203835"/>
                  </a:moveTo>
                  <a:lnTo>
                    <a:pt x="1058227" y="206375"/>
                  </a:lnTo>
                  <a:lnTo>
                    <a:pt x="1047750" y="209550"/>
                  </a:lnTo>
                  <a:lnTo>
                    <a:pt x="1037907" y="213043"/>
                  </a:lnTo>
                  <a:lnTo>
                    <a:pt x="1027747" y="217170"/>
                  </a:lnTo>
                  <a:lnTo>
                    <a:pt x="1017905" y="222250"/>
                  </a:lnTo>
                  <a:lnTo>
                    <a:pt x="1008380" y="227330"/>
                  </a:lnTo>
                  <a:lnTo>
                    <a:pt x="998220" y="233045"/>
                  </a:lnTo>
                  <a:lnTo>
                    <a:pt x="988695" y="239395"/>
                  </a:lnTo>
                  <a:lnTo>
                    <a:pt x="979170" y="246063"/>
                  </a:lnTo>
                  <a:lnTo>
                    <a:pt x="969645" y="253365"/>
                  </a:lnTo>
                  <a:lnTo>
                    <a:pt x="960120" y="261303"/>
                  </a:lnTo>
                  <a:lnTo>
                    <a:pt x="950595" y="269558"/>
                  </a:lnTo>
                  <a:lnTo>
                    <a:pt x="941387" y="278448"/>
                  </a:lnTo>
                  <a:lnTo>
                    <a:pt x="932497" y="287655"/>
                  </a:lnTo>
                  <a:lnTo>
                    <a:pt x="923290" y="297180"/>
                  </a:lnTo>
                  <a:lnTo>
                    <a:pt x="914400" y="307023"/>
                  </a:lnTo>
                  <a:lnTo>
                    <a:pt x="906145" y="317818"/>
                  </a:lnTo>
                  <a:lnTo>
                    <a:pt x="897255" y="328613"/>
                  </a:lnTo>
                  <a:lnTo>
                    <a:pt x="888683" y="340043"/>
                  </a:lnTo>
                  <a:lnTo>
                    <a:pt x="880427" y="352108"/>
                  </a:lnTo>
                  <a:lnTo>
                    <a:pt x="872173" y="363855"/>
                  </a:lnTo>
                  <a:lnTo>
                    <a:pt x="864235" y="376555"/>
                  </a:lnTo>
                  <a:lnTo>
                    <a:pt x="855980" y="389890"/>
                  </a:lnTo>
                  <a:lnTo>
                    <a:pt x="848360" y="403225"/>
                  </a:lnTo>
                  <a:lnTo>
                    <a:pt x="840740" y="416878"/>
                  </a:lnTo>
                  <a:lnTo>
                    <a:pt x="833120" y="431165"/>
                  </a:lnTo>
                  <a:lnTo>
                    <a:pt x="825817" y="445770"/>
                  </a:lnTo>
                  <a:lnTo>
                    <a:pt x="818515" y="460693"/>
                  </a:lnTo>
                  <a:lnTo>
                    <a:pt x="811213" y="476250"/>
                  </a:lnTo>
                  <a:lnTo>
                    <a:pt x="804545" y="491490"/>
                  </a:lnTo>
                  <a:lnTo>
                    <a:pt x="797560" y="507683"/>
                  </a:lnTo>
                  <a:lnTo>
                    <a:pt x="791210" y="523875"/>
                  </a:lnTo>
                  <a:lnTo>
                    <a:pt x="1068705" y="523875"/>
                  </a:lnTo>
                  <a:lnTo>
                    <a:pt x="1068705" y="203835"/>
                  </a:lnTo>
                  <a:close/>
                  <a:moveTo>
                    <a:pt x="902594" y="196743"/>
                  </a:moveTo>
                  <a:lnTo>
                    <a:pt x="899283" y="197489"/>
                  </a:lnTo>
                  <a:lnTo>
                    <a:pt x="876419" y="202887"/>
                  </a:lnTo>
                  <a:lnTo>
                    <a:pt x="854190" y="208921"/>
                  </a:lnTo>
                  <a:lnTo>
                    <a:pt x="832279" y="215589"/>
                  </a:lnTo>
                  <a:lnTo>
                    <a:pt x="810368" y="222258"/>
                  </a:lnTo>
                  <a:lnTo>
                    <a:pt x="788457" y="230197"/>
                  </a:lnTo>
                  <a:lnTo>
                    <a:pt x="767181" y="238136"/>
                  </a:lnTo>
                  <a:lnTo>
                    <a:pt x="746222" y="247027"/>
                  </a:lnTo>
                  <a:lnTo>
                    <a:pt x="725264" y="255919"/>
                  </a:lnTo>
                  <a:lnTo>
                    <a:pt x="704623" y="265445"/>
                  </a:lnTo>
                  <a:lnTo>
                    <a:pt x="684299" y="275925"/>
                  </a:lnTo>
                  <a:lnTo>
                    <a:pt x="664293" y="286086"/>
                  </a:lnTo>
                  <a:lnTo>
                    <a:pt x="644605" y="297201"/>
                  </a:lnTo>
                  <a:lnTo>
                    <a:pt x="625234" y="308950"/>
                  </a:lnTo>
                  <a:lnTo>
                    <a:pt x="605863" y="320700"/>
                  </a:lnTo>
                  <a:lnTo>
                    <a:pt x="587128" y="333084"/>
                  </a:lnTo>
                  <a:lnTo>
                    <a:pt x="568709" y="345786"/>
                  </a:lnTo>
                  <a:lnTo>
                    <a:pt x="550609" y="359124"/>
                  </a:lnTo>
                  <a:lnTo>
                    <a:pt x="532826" y="373096"/>
                  </a:lnTo>
                  <a:lnTo>
                    <a:pt x="515043" y="386751"/>
                  </a:lnTo>
                  <a:lnTo>
                    <a:pt x="497895" y="401358"/>
                  </a:lnTo>
                  <a:lnTo>
                    <a:pt x="481382" y="416601"/>
                  </a:lnTo>
                  <a:lnTo>
                    <a:pt x="464869" y="431844"/>
                  </a:lnTo>
                  <a:lnTo>
                    <a:pt x="448674" y="447404"/>
                  </a:lnTo>
                  <a:lnTo>
                    <a:pt x="432796" y="463281"/>
                  </a:lnTo>
                  <a:lnTo>
                    <a:pt x="417871" y="479794"/>
                  </a:lnTo>
                  <a:lnTo>
                    <a:pt x="402946" y="496942"/>
                  </a:lnTo>
                  <a:lnTo>
                    <a:pt x="388339" y="513773"/>
                  </a:lnTo>
                  <a:lnTo>
                    <a:pt x="380221" y="523875"/>
                  </a:lnTo>
                  <a:lnTo>
                    <a:pt x="696913" y="523875"/>
                  </a:lnTo>
                  <a:lnTo>
                    <a:pt x="708025" y="494348"/>
                  </a:lnTo>
                  <a:lnTo>
                    <a:pt x="719773" y="465455"/>
                  </a:lnTo>
                  <a:lnTo>
                    <a:pt x="731837" y="437833"/>
                  </a:lnTo>
                  <a:lnTo>
                    <a:pt x="745173" y="410845"/>
                  </a:lnTo>
                  <a:lnTo>
                    <a:pt x="758190" y="385128"/>
                  </a:lnTo>
                  <a:lnTo>
                    <a:pt x="771843" y="360045"/>
                  </a:lnTo>
                  <a:lnTo>
                    <a:pt x="779145" y="348298"/>
                  </a:lnTo>
                  <a:lnTo>
                    <a:pt x="786130" y="336233"/>
                  </a:lnTo>
                  <a:lnTo>
                    <a:pt x="793433" y="324803"/>
                  </a:lnTo>
                  <a:lnTo>
                    <a:pt x="801053" y="313690"/>
                  </a:lnTo>
                  <a:lnTo>
                    <a:pt x="808355" y="302578"/>
                  </a:lnTo>
                  <a:lnTo>
                    <a:pt x="816293" y="291783"/>
                  </a:lnTo>
                  <a:lnTo>
                    <a:pt x="823913" y="281305"/>
                  </a:lnTo>
                  <a:lnTo>
                    <a:pt x="831850" y="271145"/>
                  </a:lnTo>
                  <a:lnTo>
                    <a:pt x="839470" y="261303"/>
                  </a:lnTo>
                  <a:lnTo>
                    <a:pt x="847725" y="251778"/>
                  </a:lnTo>
                  <a:lnTo>
                    <a:pt x="855980" y="242570"/>
                  </a:lnTo>
                  <a:lnTo>
                    <a:pt x="864235" y="233363"/>
                  </a:lnTo>
                  <a:lnTo>
                    <a:pt x="872490" y="224473"/>
                  </a:lnTo>
                  <a:lnTo>
                    <a:pt x="881063" y="216535"/>
                  </a:lnTo>
                  <a:lnTo>
                    <a:pt x="889635" y="207963"/>
                  </a:lnTo>
                  <a:lnTo>
                    <a:pt x="898525" y="200343"/>
                  </a:lnTo>
                  <a:lnTo>
                    <a:pt x="902594" y="196743"/>
                  </a:lnTo>
                  <a:close/>
                  <a:moveTo>
                    <a:pt x="1315730" y="196178"/>
                  </a:moveTo>
                  <a:lnTo>
                    <a:pt x="1320800" y="200343"/>
                  </a:lnTo>
                  <a:lnTo>
                    <a:pt x="1329690" y="207963"/>
                  </a:lnTo>
                  <a:lnTo>
                    <a:pt x="1337945" y="216535"/>
                  </a:lnTo>
                  <a:lnTo>
                    <a:pt x="1346517" y="224473"/>
                  </a:lnTo>
                  <a:lnTo>
                    <a:pt x="1355090" y="233363"/>
                  </a:lnTo>
                  <a:lnTo>
                    <a:pt x="1363027" y="242570"/>
                  </a:lnTo>
                  <a:lnTo>
                    <a:pt x="1371600" y="251778"/>
                  </a:lnTo>
                  <a:lnTo>
                    <a:pt x="1379537" y="261303"/>
                  </a:lnTo>
                  <a:lnTo>
                    <a:pt x="1387157" y="271145"/>
                  </a:lnTo>
                  <a:lnTo>
                    <a:pt x="1395413" y="281305"/>
                  </a:lnTo>
                  <a:lnTo>
                    <a:pt x="1403033" y="291783"/>
                  </a:lnTo>
                  <a:lnTo>
                    <a:pt x="1410653" y="302578"/>
                  </a:lnTo>
                  <a:lnTo>
                    <a:pt x="1417955" y="313690"/>
                  </a:lnTo>
                  <a:lnTo>
                    <a:pt x="1425575" y="324803"/>
                  </a:lnTo>
                  <a:lnTo>
                    <a:pt x="1432877" y="336233"/>
                  </a:lnTo>
                  <a:lnTo>
                    <a:pt x="1439863" y="348298"/>
                  </a:lnTo>
                  <a:lnTo>
                    <a:pt x="1447165" y="360045"/>
                  </a:lnTo>
                  <a:lnTo>
                    <a:pt x="1461135" y="385128"/>
                  </a:lnTo>
                  <a:lnTo>
                    <a:pt x="1474153" y="410845"/>
                  </a:lnTo>
                  <a:lnTo>
                    <a:pt x="1487170" y="437833"/>
                  </a:lnTo>
                  <a:lnTo>
                    <a:pt x="1499553" y="465455"/>
                  </a:lnTo>
                  <a:lnTo>
                    <a:pt x="1510983" y="494348"/>
                  </a:lnTo>
                  <a:lnTo>
                    <a:pt x="1522095" y="523875"/>
                  </a:lnTo>
                  <a:lnTo>
                    <a:pt x="1840331" y="523875"/>
                  </a:lnTo>
                  <a:lnTo>
                    <a:pt x="1832574" y="513773"/>
                  </a:lnTo>
                  <a:lnTo>
                    <a:pt x="1817967" y="496942"/>
                  </a:lnTo>
                  <a:lnTo>
                    <a:pt x="1802724" y="479794"/>
                  </a:lnTo>
                  <a:lnTo>
                    <a:pt x="1787481" y="463281"/>
                  </a:lnTo>
                  <a:lnTo>
                    <a:pt x="1771921" y="447404"/>
                  </a:lnTo>
                  <a:lnTo>
                    <a:pt x="1756044" y="431844"/>
                  </a:lnTo>
                  <a:lnTo>
                    <a:pt x="1739531" y="416601"/>
                  </a:lnTo>
                  <a:lnTo>
                    <a:pt x="1722383" y="401358"/>
                  </a:lnTo>
                  <a:lnTo>
                    <a:pt x="1705553" y="386751"/>
                  </a:lnTo>
                  <a:lnTo>
                    <a:pt x="1687770" y="373096"/>
                  </a:lnTo>
                  <a:lnTo>
                    <a:pt x="1670304" y="359124"/>
                  </a:lnTo>
                  <a:lnTo>
                    <a:pt x="1652203" y="345786"/>
                  </a:lnTo>
                  <a:lnTo>
                    <a:pt x="1633468" y="333084"/>
                  </a:lnTo>
                  <a:lnTo>
                    <a:pt x="1614415" y="320700"/>
                  </a:lnTo>
                  <a:lnTo>
                    <a:pt x="1595679" y="308950"/>
                  </a:lnTo>
                  <a:lnTo>
                    <a:pt x="1575991" y="297201"/>
                  </a:lnTo>
                  <a:lnTo>
                    <a:pt x="1556302" y="286086"/>
                  </a:lnTo>
                  <a:lnTo>
                    <a:pt x="1536296" y="275925"/>
                  </a:lnTo>
                  <a:lnTo>
                    <a:pt x="1515973" y="265445"/>
                  </a:lnTo>
                  <a:lnTo>
                    <a:pt x="1495332" y="255919"/>
                  </a:lnTo>
                  <a:lnTo>
                    <a:pt x="1474691" y="247027"/>
                  </a:lnTo>
                  <a:lnTo>
                    <a:pt x="1453415" y="238136"/>
                  </a:lnTo>
                  <a:lnTo>
                    <a:pt x="1431821" y="230197"/>
                  </a:lnTo>
                  <a:lnTo>
                    <a:pt x="1410227" y="222258"/>
                  </a:lnTo>
                  <a:lnTo>
                    <a:pt x="1388316" y="215589"/>
                  </a:lnTo>
                  <a:lnTo>
                    <a:pt x="1366405" y="208921"/>
                  </a:lnTo>
                  <a:lnTo>
                    <a:pt x="1344176" y="202887"/>
                  </a:lnTo>
                  <a:lnTo>
                    <a:pt x="1321630" y="197489"/>
                  </a:lnTo>
                  <a:lnTo>
                    <a:pt x="1315730" y="196178"/>
                  </a:lnTo>
                  <a:close/>
                  <a:moveTo>
                    <a:pt x="1109345" y="0"/>
                  </a:moveTo>
                  <a:lnTo>
                    <a:pt x="1138237" y="318"/>
                  </a:lnTo>
                  <a:lnTo>
                    <a:pt x="1166495" y="1588"/>
                  </a:lnTo>
                  <a:lnTo>
                    <a:pt x="1195070" y="3493"/>
                  </a:lnTo>
                  <a:lnTo>
                    <a:pt x="1223010" y="5715"/>
                  </a:lnTo>
                  <a:lnTo>
                    <a:pt x="1250950" y="9208"/>
                  </a:lnTo>
                  <a:lnTo>
                    <a:pt x="1278573" y="13018"/>
                  </a:lnTo>
                  <a:lnTo>
                    <a:pt x="1306195" y="17780"/>
                  </a:lnTo>
                  <a:lnTo>
                    <a:pt x="1333183" y="22860"/>
                  </a:lnTo>
                  <a:lnTo>
                    <a:pt x="1360487" y="28575"/>
                  </a:lnTo>
                  <a:lnTo>
                    <a:pt x="1386840" y="34925"/>
                  </a:lnTo>
                  <a:lnTo>
                    <a:pt x="1413510" y="42228"/>
                  </a:lnTo>
                  <a:lnTo>
                    <a:pt x="1439545" y="50165"/>
                  </a:lnTo>
                  <a:lnTo>
                    <a:pt x="1465580" y="58420"/>
                  </a:lnTo>
                  <a:lnTo>
                    <a:pt x="1490980" y="67628"/>
                  </a:lnTo>
                  <a:lnTo>
                    <a:pt x="1516380" y="77153"/>
                  </a:lnTo>
                  <a:lnTo>
                    <a:pt x="1541463" y="87313"/>
                  </a:lnTo>
                  <a:lnTo>
                    <a:pt x="1566227" y="98108"/>
                  </a:lnTo>
                  <a:lnTo>
                    <a:pt x="1590675" y="109538"/>
                  </a:lnTo>
                  <a:lnTo>
                    <a:pt x="1614805" y="121603"/>
                  </a:lnTo>
                  <a:lnTo>
                    <a:pt x="1638617" y="134303"/>
                  </a:lnTo>
                  <a:lnTo>
                    <a:pt x="1662113" y="147320"/>
                  </a:lnTo>
                  <a:lnTo>
                    <a:pt x="1684973" y="160655"/>
                  </a:lnTo>
                  <a:lnTo>
                    <a:pt x="1707833" y="174943"/>
                  </a:lnTo>
                  <a:lnTo>
                    <a:pt x="1730057" y="189865"/>
                  </a:lnTo>
                  <a:lnTo>
                    <a:pt x="1751965" y="204788"/>
                  </a:lnTo>
                  <a:lnTo>
                    <a:pt x="1773555" y="220663"/>
                  </a:lnTo>
                  <a:lnTo>
                    <a:pt x="1794510" y="236855"/>
                  </a:lnTo>
                  <a:lnTo>
                    <a:pt x="1815465" y="253683"/>
                  </a:lnTo>
                  <a:lnTo>
                    <a:pt x="1835785" y="270510"/>
                  </a:lnTo>
                  <a:lnTo>
                    <a:pt x="1855787" y="288290"/>
                  </a:lnTo>
                  <a:lnTo>
                    <a:pt x="1875473" y="306705"/>
                  </a:lnTo>
                  <a:lnTo>
                    <a:pt x="1894205" y="325120"/>
                  </a:lnTo>
                  <a:lnTo>
                    <a:pt x="1912937" y="344488"/>
                  </a:lnTo>
                  <a:lnTo>
                    <a:pt x="1931035" y="363538"/>
                  </a:lnTo>
                  <a:lnTo>
                    <a:pt x="1948815" y="383540"/>
                  </a:lnTo>
                  <a:lnTo>
                    <a:pt x="1965643" y="403860"/>
                  </a:lnTo>
                  <a:lnTo>
                    <a:pt x="1982470" y="424815"/>
                  </a:lnTo>
                  <a:lnTo>
                    <a:pt x="1998663" y="445770"/>
                  </a:lnTo>
                  <a:lnTo>
                    <a:pt x="2014537" y="467360"/>
                  </a:lnTo>
                  <a:lnTo>
                    <a:pt x="2029777" y="489268"/>
                  </a:lnTo>
                  <a:lnTo>
                    <a:pt x="2044383" y="511493"/>
                  </a:lnTo>
                  <a:lnTo>
                    <a:pt x="2058670" y="534353"/>
                  </a:lnTo>
                  <a:lnTo>
                    <a:pt x="2072005" y="557213"/>
                  </a:lnTo>
                  <a:lnTo>
                    <a:pt x="2085023" y="580708"/>
                  </a:lnTo>
                  <a:lnTo>
                    <a:pt x="2097723" y="604520"/>
                  </a:lnTo>
                  <a:lnTo>
                    <a:pt x="2109787" y="628650"/>
                  </a:lnTo>
                  <a:lnTo>
                    <a:pt x="2121217" y="653098"/>
                  </a:lnTo>
                  <a:lnTo>
                    <a:pt x="2132013" y="677863"/>
                  </a:lnTo>
                  <a:lnTo>
                    <a:pt x="2142173" y="702945"/>
                  </a:lnTo>
                  <a:lnTo>
                    <a:pt x="2152015" y="728345"/>
                  </a:lnTo>
                  <a:lnTo>
                    <a:pt x="2160905" y="754063"/>
                  </a:lnTo>
                  <a:lnTo>
                    <a:pt x="2169160" y="779780"/>
                  </a:lnTo>
                  <a:lnTo>
                    <a:pt x="2177097" y="805815"/>
                  </a:lnTo>
                  <a:lnTo>
                    <a:pt x="2184400" y="832485"/>
                  </a:lnTo>
                  <a:lnTo>
                    <a:pt x="2190750" y="859473"/>
                  </a:lnTo>
                  <a:lnTo>
                    <a:pt x="2196465" y="886143"/>
                  </a:lnTo>
                  <a:lnTo>
                    <a:pt x="2201863" y="913448"/>
                  </a:lnTo>
                  <a:lnTo>
                    <a:pt x="2206307" y="940753"/>
                  </a:lnTo>
                  <a:lnTo>
                    <a:pt x="2210435" y="968375"/>
                  </a:lnTo>
                  <a:lnTo>
                    <a:pt x="2213610" y="996315"/>
                  </a:lnTo>
                  <a:lnTo>
                    <a:pt x="2215833" y="1024255"/>
                  </a:lnTo>
                  <a:lnTo>
                    <a:pt x="2217737" y="1052830"/>
                  </a:lnTo>
                  <a:lnTo>
                    <a:pt x="2219007" y="1081088"/>
                  </a:lnTo>
                  <a:lnTo>
                    <a:pt x="2219325" y="1109980"/>
                  </a:lnTo>
                  <a:lnTo>
                    <a:pt x="2219007" y="1138238"/>
                  </a:lnTo>
                  <a:lnTo>
                    <a:pt x="2217737" y="1166813"/>
                  </a:lnTo>
                  <a:lnTo>
                    <a:pt x="2215833" y="1195388"/>
                  </a:lnTo>
                  <a:lnTo>
                    <a:pt x="2213610" y="1223328"/>
                  </a:lnTo>
                  <a:lnTo>
                    <a:pt x="2210435" y="1250950"/>
                  </a:lnTo>
                  <a:lnTo>
                    <a:pt x="2206307" y="1278573"/>
                  </a:lnTo>
                  <a:lnTo>
                    <a:pt x="2201863" y="1306195"/>
                  </a:lnTo>
                  <a:lnTo>
                    <a:pt x="2196465" y="1333500"/>
                  </a:lnTo>
                  <a:lnTo>
                    <a:pt x="2190750" y="1360488"/>
                  </a:lnTo>
                  <a:lnTo>
                    <a:pt x="2184400" y="1387158"/>
                  </a:lnTo>
                  <a:lnTo>
                    <a:pt x="2177097" y="1413510"/>
                  </a:lnTo>
                  <a:lnTo>
                    <a:pt x="2169160" y="1439545"/>
                  </a:lnTo>
                  <a:lnTo>
                    <a:pt x="2160905" y="1465898"/>
                  </a:lnTo>
                  <a:lnTo>
                    <a:pt x="2152015" y="1491298"/>
                  </a:lnTo>
                  <a:lnTo>
                    <a:pt x="2142173" y="1516380"/>
                  </a:lnTo>
                  <a:lnTo>
                    <a:pt x="2132013" y="1541463"/>
                  </a:lnTo>
                  <a:lnTo>
                    <a:pt x="2121217" y="1566545"/>
                  </a:lnTo>
                  <a:lnTo>
                    <a:pt x="2109787" y="1590675"/>
                  </a:lnTo>
                  <a:lnTo>
                    <a:pt x="2097723" y="1614805"/>
                  </a:lnTo>
                  <a:lnTo>
                    <a:pt x="2085023" y="1638618"/>
                  </a:lnTo>
                  <a:lnTo>
                    <a:pt x="2072005" y="1662113"/>
                  </a:lnTo>
                  <a:lnTo>
                    <a:pt x="2058670" y="1685290"/>
                  </a:lnTo>
                  <a:lnTo>
                    <a:pt x="2044383" y="1707833"/>
                  </a:lnTo>
                  <a:lnTo>
                    <a:pt x="2029777" y="1730058"/>
                  </a:lnTo>
                  <a:lnTo>
                    <a:pt x="2014537" y="1751965"/>
                  </a:lnTo>
                  <a:lnTo>
                    <a:pt x="1998663" y="1773555"/>
                  </a:lnTo>
                  <a:lnTo>
                    <a:pt x="1982470" y="1794828"/>
                  </a:lnTo>
                  <a:lnTo>
                    <a:pt x="1965643" y="1815465"/>
                  </a:lnTo>
                  <a:lnTo>
                    <a:pt x="1948815" y="1835785"/>
                  </a:lnTo>
                  <a:lnTo>
                    <a:pt x="1931035" y="1855788"/>
                  </a:lnTo>
                  <a:lnTo>
                    <a:pt x="1912937" y="1875473"/>
                  </a:lnTo>
                  <a:lnTo>
                    <a:pt x="1894205" y="1894205"/>
                  </a:lnTo>
                  <a:lnTo>
                    <a:pt x="1875473" y="1913255"/>
                  </a:lnTo>
                  <a:lnTo>
                    <a:pt x="1855787" y="1931353"/>
                  </a:lnTo>
                  <a:lnTo>
                    <a:pt x="1835785" y="1948815"/>
                  </a:lnTo>
                  <a:lnTo>
                    <a:pt x="1815465" y="1966278"/>
                  </a:lnTo>
                  <a:lnTo>
                    <a:pt x="1794510" y="1982788"/>
                  </a:lnTo>
                  <a:lnTo>
                    <a:pt x="1773555" y="1998980"/>
                  </a:lnTo>
                  <a:lnTo>
                    <a:pt x="1751965" y="2014538"/>
                  </a:lnTo>
                  <a:lnTo>
                    <a:pt x="1730057" y="2030095"/>
                  </a:lnTo>
                  <a:lnTo>
                    <a:pt x="1707833" y="2044700"/>
                  </a:lnTo>
                  <a:lnTo>
                    <a:pt x="1684973" y="2058670"/>
                  </a:lnTo>
                  <a:lnTo>
                    <a:pt x="1662113" y="2072323"/>
                  </a:lnTo>
                  <a:lnTo>
                    <a:pt x="1638617" y="2085340"/>
                  </a:lnTo>
                  <a:lnTo>
                    <a:pt x="1614805" y="2098040"/>
                  </a:lnTo>
                  <a:lnTo>
                    <a:pt x="1590675" y="2109788"/>
                  </a:lnTo>
                  <a:lnTo>
                    <a:pt x="1566227" y="2121535"/>
                  </a:lnTo>
                  <a:lnTo>
                    <a:pt x="1541463" y="2132330"/>
                  </a:lnTo>
                  <a:lnTo>
                    <a:pt x="1516380" y="2142490"/>
                  </a:lnTo>
                  <a:lnTo>
                    <a:pt x="1490980" y="2152333"/>
                  </a:lnTo>
                  <a:lnTo>
                    <a:pt x="1465580" y="2160905"/>
                  </a:lnTo>
                  <a:lnTo>
                    <a:pt x="1439545" y="2169478"/>
                  </a:lnTo>
                  <a:lnTo>
                    <a:pt x="1413510" y="2177098"/>
                  </a:lnTo>
                  <a:lnTo>
                    <a:pt x="1386840" y="2184400"/>
                  </a:lnTo>
                  <a:lnTo>
                    <a:pt x="1360487" y="2191068"/>
                  </a:lnTo>
                  <a:lnTo>
                    <a:pt x="1333183" y="2196783"/>
                  </a:lnTo>
                  <a:lnTo>
                    <a:pt x="1306195" y="2202180"/>
                  </a:lnTo>
                  <a:lnTo>
                    <a:pt x="1278573" y="2206625"/>
                  </a:lnTo>
                  <a:lnTo>
                    <a:pt x="1250950" y="2210753"/>
                  </a:lnTo>
                  <a:lnTo>
                    <a:pt x="1223010" y="2213610"/>
                  </a:lnTo>
                  <a:lnTo>
                    <a:pt x="1195070" y="2215833"/>
                  </a:lnTo>
                  <a:lnTo>
                    <a:pt x="1166495" y="2218055"/>
                  </a:lnTo>
                  <a:lnTo>
                    <a:pt x="1138237" y="2219008"/>
                  </a:lnTo>
                  <a:lnTo>
                    <a:pt x="1109345" y="2219325"/>
                  </a:lnTo>
                  <a:lnTo>
                    <a:pt x="1081087" y="2219008"/>
                  </a:lnTo>
                  <a:lnTo>
                    <a:pt x="1052513" y="2218055"/>
                  </a:lnTo>
                  <a:lnTo>
                    <a:pt x="1023937" y="2215833"/>
                  </a:lnTo>
                  <a:lnTo>
                    <a:pt x="995997" y="2213610"/>
                  </a:lnTo>
                  <a:lnTo>
                    <a:pt x="968375" y="2210753"/>
                  </a:lnTo>
                  <a:lnTo>
                    <a:pt x="940753" y="2206625"/>
                  </a:lnTo>
                  <a:lnTo>
                    <a:pt x="913130" y="2202180"/>
                  </a:lnTo>
                  <a:lnTo>
                    <a:pt x="886143" y="2196783"/>
                  </a:lnTo>
                  <a:lnTo>
                    <a:pt x="858837" y="2191068"/>
                  </a:lnTo>
                  <a:lnTo>
                    <a:pt x="832167" y="2184400"/>
                  </a:lnTo>
                  <a:lnTo>
                    <a:pt x="805815" y="2177098"/>
                  </a:lnTo>
                  <a:lnTo>
                    <a:pt x="779780" y="2169478"/>
                  </a:lnTo>
                  <a:lnTo>
                    <a:pt x="753427" y="2160905"/>
                  </a:lnTo>
                  <a:lnTo>
                    <a:pt x="728027" y="2152333"/>
                  </a:lnTo>
                  <a:lnTo>
                    <a:pt x="702627" y="2142490"/>
                  </a:lnTo>
                  <a:lnTo>
                    <a:pt x="677863" y="2132330"/>
                  </a:lnTo>
                  <a:lnTo>
                    <a:pt x="652780" y="2121535"/>
                  </a:lnTo>
                  <a:lnTo>
                    <a:pt x="628650" y="2109788"/>
                  </a:lnTo>
                  <a:lnTo>
                    <a:pt x="604520" y="2098040"/>
                  </a:lnTo>
                  <a:lnTo>
                    <a:pt x="580707" y="2085340"/>
                  </a:lnTo>
                  <a:lnTo>
                    <a:pt x="557213" y="2072323"/>
                  </a:lnTo>
                  <a:lnTo>
                    <a:pt x="534035" y="2058670"/>
                  </a:lnTo>
                  <a:lnTo>
                    <a:pt x="511493" y="2044700"/>
                  </a:lnTo>
                  <a:lnTo>
                    <a:pt x="488950" y="2030095"/>
                  </a:lnTo>
                  <a:lnTo>
                    <a:pt x="467043" y="2014538"/>
                  </a:lnTo>
                  <a:lnTo>
                    <a:pt x="445770" y="1998980"/>
                  </a:lnTo>
                  <a:lnTo>
                    <a:pt x="424497" y="1982788"/>
                  </a:lnTo>
                  <a:lnTo>
                    <a:pt x="403860" y="1966278"/>
                  </a:lnTo>
                  <a:lnTo>
                    <a:pt x="383540" y="1948815"/>
                  </a:lnTo>
                  <a:lnTo>
                    <a:pt x="363537" y="1931353"/>
                  </a:lnTo>
                  <a:lnTo>
                    <a:pt x="344170" y="1913255"/>
                  </a:lnTo>
                  <a:lnTo>
                    <a:pt x="325120" y="1894205"/>
                  </a:lnTo>
                  <a:lnTo>
                    <a:pt x="306387" y="1875473"/>
                  </a:lnTo>
                  <a:lnTo>
                    <a:pt x="287973" y="1855788"/>
                  </a:lnTo>
                  <a:lnTo>
                    <a:pt x="270510" y="1835785"/>
                  </a:lnTo>
                  <a:lnTo>
                    <a:pt x="253365" y="1815465"/>
                  </a:lnTo>
                  <a:lnTo>
                    <a:pt x="236537" y="1794828"/>
                  </a:lnTo>
                  <a:lnTo>
                    <a:pt x="220345" y="1773555"/>
                  </a:lnTo>
                  <a:lnTo>
                    <a:pt x="204787" y="1751965"/>
                  </a:lnTo>
                  <a:lnTo>
                    <a:pt x="189230" y="1730058"/>
                  </a:lnTo>
                  <a:lnTo>
                    <a:pt x="174625" y="1707833"/>
                  </a:lnTo>
                  <a:lnTo>
                    <a:pt x="160655" y="1685290"/>
                  </a:lnTo>
                  <a:lnTo>
                    <a:pt x="147003" y="1662113"/>
                  </a:lnTo>
                  <a:lnTo>
                    <a:pt x="133985" y="1638618"/>
                  </a:lnTo>
                  <a:lnTo>
                    <a:pt x="121285" y="1614805"/>
                  </a:lnTo>
                  <a:lnTo>
                    <a:pt x="109537" y="1590675"/>
                  </a:lnTo>
                  <a:lnTo>
                    <a:pt x="97790" y="1566545"/>
                  </a:lnTo>
                  <a:lnTo>
                    <a:pt x="86995" y="1541463"/>
                  </a:lnTo>
                  <a:lnTo>
                    <a:pt x="77153" y="1516380"/>
                  </a:lnTo>
                  <a:lnTo>
                    <a:pt x="67627" y="1491298"/>
                  </a:lnTo>
                  <a:lnTo>
                    <a:pt x="58420" y="1465898"/>
                  </a:lnTo>
                  <a:lnTo>
                    <a:pt x="49847" y="1439545"/>
                  </a:lnTo>
                  <a:lnTo>
                    <a:pt x="42227" y="1413510"/>
                  </a:lnTo>
                  <a:lnTo>
                    <a:pt x="34925" y="1387158"/>
                  </a:lnTo>
                  <a:lnTo>
                    <a:pt x="28257" y="1360488"/>
                  </a:lnTo>
                  <a:lnTo>
                    <a:pt x="22543" y="1333500"/>
                  </a:lnTo>
                  <a:lnTo>
                    <a:pt x="17145" y="1306195"/>
                  </a:lnTo>
                  <a:lnTo>
                    <a:pt x="13017" y="1278573"/>
                  </a:lnTo>
                  <a:lnTo>
                    <a:pt x="9207" y="1250950"/>
                  </a:lnTo>
                  <a:lnTo>
                    <a:pt x="5715" y="1223328"/>
                  </a:lnTo>
                  <a:lnTo>
                    <a:pt x="3175" y="1195388"/>
                  </a:lnTo>
                  <a:lnTo>
                    <a:pt x="1270" y="1166813"/>
                  </a:lnTo>
                  <a:lnTo>
                    <a:pt x="317" y="1138238"/>
                  </a:lnTo>
                  <a:lnTo>
                    <a:pt x="0" y="1109980"/>
                  </a:lnTo>
                  <a:lnTo>
                    <a:pt x="317" y="1081088"/>
                  </a:lnTo>
                  <a:lnTo>
                    <a:pt x="1270" y="1052830"/>
                  </a:lnTo>
                  <a:lnTo>
                    <a:pt x="3175" y="1024255"/>
                  </a:lnTo>
                  <a:lnTo>
                    <a:pt x="5715" y="996315"/>
                  </a:lnTo>
                  <a:lnTo>
                    <a:pt x="9207" y="968375"/>
                  </a:lnTo>
                  <a:lnTo>
                    <a:pt x="13017" y="940753"/>
                  </a:lnTo>
                  <a:lnTo>
                    <a:pt x="17145" y="913448"/>
                  </a:lnTo>
                  <a:lnTo>
                    <a:pt x="22543" y="886143"/>
                  </a:lnTo>
                  <a:lnTo>
                    <a:pt x="28257" y="859473"/>
                  </a:lnTo>
                  <a:lnTo>
                    <a:pt x="34925" y="832485"/>
                  </a:lnTo>
                  <a:lnTo>
                    <a:pt x="42227" y="805815"/>
                  </a:lnTo>
                  <a:lnTo>
                    <a:pt x="49847" y="779780"/>
                  </a:lnTo>
                  <a:lnTo>
                    <a:pt x="58420" y="754063"/>
                  </a:lnTo>
                  <a:lnTo>
                    <a:pt x="67627" y="728345"/>
                  </a:lnTo>
                  <a:lnTo>
                    <a:pt x="77153" y="702945"/>
                  </a:lnTo>
                  <a:lnTo>
                    <a:pt x="86995" y="677863"/>
                  </a:lnTo>
                  <a:lnTo>
                    <a:pt x="97790" y="653098"/>
                  </a:lnTo>
                  <a:lnTo>
                    <a:pt x="109537" y="628650"/>
                  </a:lnTo>
                  <a:lnTo>
                    <a:pt x="121285" y="604520"/>
                  </a:lnTo>
                  <a:lnTo>
                    <a:pt x="133985" y="580708"/>
                  </a:lnTo>
                  <a:lnTo>
                    <a:pt x="147003" y="557213"/>
                  </a:lnTo>
                  <a:lnTo>
                    <a:pt x="160655" y="534353"/>
                  </a:lnTo>
                  <a:lnTo>
                    <a:pt x="174625" y="511493"/>
                  </a:lnTo>
                  <a:lnTo>
                    <a:pt x="189230" y="489268"/>
                  </a:lnTo>
                  <a:lnTo>
                    <a:pt x="204787" y="467360"/>
                  </a:lnTo>
                  <a:lnTo>
                    <a:pt x="220345" y="445770"/>
                  </a:lnTo>
                  <a:lnTo>
                    <a:pt x="236537" y="424815"/>
                  </a:lnTo>
                  <a:lnTo>
                    <a:pt x="253365" y="403860"/>
                  </a:lnTo>
                  <a:lnTo>
                    <a:pt x="270510" y="383540"/>
                  </a:lnTo>
                  <a:lnTo>
                    <a:pt x="287973" y="363538"/>
                  </a:lnTo>
                  <a:lnTo>
                    <a:pt x="306387" y="344488"/>
                  </a:lnTo>
                  <a:lnTo>
                    <a:pt x="325120" y="325120"/>
                  </a:lnTo>
                  <a:lnTo>
                    <a:pt x="344170" y="306705"/>
                  </a:lnTo>
                  <a:lnTo>
                    <a:pt x="363537" y="288290"/>
                  </a:lnTo>
                  <a:lnTo>
                    <a:pt x="383540" y="270510"/>
                  </a:lnTo>
                  <a:lnTo>
                    <a:pt x="403860" y="253683"/>
                  </a:lnTo>
                  <a:lnTo>
                    <a:pt x="424497" y="236855"/>
                  </a:lnTo>
                  <a:lnTo>
                    <a:pt x="445770" y="220663"/>
                  </a:lnTo>
                  <a:lnTo>
                    <a:pt x="467043" y="204788"/>
                  </a:lnTo>
                  <a:lnTo>
                    <a:pt x="488950" y="189865"/>
                  </a:lnTo>
                  <a:lnTo>
                    <a:pt x="511493" y="174943"/>
                  </a:lnTo>
                  <a:lnTo>
                    <a:pt x="534035" y="160655"/>
                  </a:lnTo>
                  <a:lnTo>
                    <a:pt x="557213" y="147320"/>
                  </a:lnTo>
                  <a:lnTo>
                    <a:pt x="580707" y="134303"/>
                  </a:lnTo>
                  <a:lnTo>
                    <a:pt x="604520" y="121603"/>
                  </a:lnTo>
                  <a:lnTo>
                    <a:pt x="628650" y="109538"/>
                  </a:lnTo>
                  <a:lnTo>
                    <a:pt x="652780" y="98108"/>
                  </a:lnTo>
                  <a:lnTo>
                    <a:pt x="677863" y="87313"/>
                  </a:lnTo>
                  <a:lnTo>
                    <a:pt x="702627" y="77153"/>
                  </a:lnTo>
                  <a:lnTo>
                    <a:pt x="728027" y="67628"/>
                  </a:lnTo>
                  <a:lnTo>
                    <a:pt x="753427" y="58420"/>
                  </a:lnTo>
                  <a:lnTo>
                    <a:pt x="779780" y="50165"/>
                  </a:lnTo>
                  <a:lnTo>
                    <a:pt x="805815" y="42228"/>
                  </a:lnTo>
                  <a:lnTo>
                    <a:pt x="832167" y="34925"/>
                  </a:lnTo>
                  <a:lnTo>
                    <a:pt x="858837" y="28575"/>
                  </a:lnTo>
                  <a:lnTo>
                    <a:pt x="886143" y="22860"/>
                  </a:lnTo>
                  <a:lnTo>
                    <a:pt x="913130" y="17780"/>
                  </a:lnTo>
                  <a:lnTo>
                    <a:pt x="940753" y="13018"/>
                  </a:lnTo>
                  <a:lnTo>
                    <a:pt x="968375" y="9208"/>
                  </a:lnTo>
                  <a:lnTo>
                    <a:pt x="995997" y="5715"/>
                  </a:lnTo>
                  <a:lnTo>
                    <a:pt x="1023937" y="3493"/>
                  </a:lnTo>
                  <a:lnTo>
                    <a:pt x="1052513" y="1588"/>
                  </a:lnTo>
                  <a:lnTo>
                    <a:pt x="1081087" y="318"/>
                  </a:lnTo>
                  <a:lnTo>
                    <a:pt x="1109345"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微软雅黑" panose="020B0503020204020204" pitchFamily="34" charset="-122"/>
              </a:endParaRPr>
            </a:p>
          </p:txBody>
        </p:sp>
        <p:cxnSp>
          <p:nvCxnSpPr>
            <p:cNvPr id="28" name="MH_Other_21"/>
            <p:cNvCxnSpPr/>
            <p:nvPr>
              <p:custDataLst>
                <p:tags r:id="rId21"/>
              </p:custDataLst>
            </p:nvPr>
          </p:nvCxnSpPr>
          <p:spPr bwMode="auto">
            <a:xfrm flipH="1">
              <a:off x="8566150" y="3014663"/>
              <a:ext cx="0" cy="29210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1699221" y="3821906"/>
            <a:ext cx="1338065" cy="1039931"/>
            <a:chOff x="1283177" y="2038388"/>
            <a:chExt cx="1784087" cy="1386574"/>
          </a:xfrm>
        </p:grpSpPr>
        <p:sp>
          <p:nvSpPr>
            <p:cNvPr id="30" name="MH_Text_1"/>
            <p:cNvSpPr txBox="1">
              <a:spLocks noChangeArrowheads="1"/>
            </p:cNvSpPr>
            <p:nvPr>
              <p:custDataLst>
                <p:tags r:id="rId17"/>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1" name="MH_SubTitle_1"/>
            <p:cNvSpPr txBox="1">
              <a:spLocks noChangeArrowheads="1"/>
            </p:cNvSpPr>
            <p:nvPr>
              <p:custDataLst>
                <p:tags r:id="rId18"/>
              </p:custDataLst>
            </p:nvPr>
          </p:nvSpPr>
          <p:spPr bwMode="auto">
            <a:xfrm>
              <a:off x="1459827" y="203838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2498228" y="1556824"/>
            <a:ext cx="1338065" cy="1039931"/>
            <a:chOff x="1283177" y="2038388"/>
            <a:chExt cx="1784087" cy="1386574"/>
          </a:xfrm>
        </p:grpSpPr>
        <p:sp>
          <p:nvSpPr>
            <p:cNvPr id="33" name="MH_Text_1"/>
            <p:cNvSpPr txBox="1">
              <a:spLocks noChangeArrowheads="1"/>
            </p:cNvSpPr>
            <p:nvPr>
              <p:custDataLst>
                <p:tags r:id="rId15"/>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4" name="MH_SubTitle_1"/>
            <p:cNvSpPr txBox="1">
              <a:spLocks noChangeArrowheads="1"/>
            </p:cNvSpPr>
            <p:nvPr>
              <p:custDataLst>
                <p:tags r:id="rId16"/>
              </p:custDataLst>
            </p:nvPr>
          </p:nvSpPr>
          <p:spPr bwMode="auto">
            <a:xfrm>
              <a:off x="1459827" y="203838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3763764" y="3651647"/>
            <a:ext cx="1338065" cy="1039931"/>
            <a:chOff x="1283177" y="2038388"/>
            <a:chExt cx="1784087" cy="1386574"/>
          </a:xfrm>
        </p:grpSpPr>
        <p:sp>
          <p:nvSpPr>
            <p:cNvPr id="36" name="MH_Text_1"/>
            <p:cNvSpPr txBox="1">
              <a:spLocks noChangeArrowheads="1"/>
            </p:cNvSpPr>
            <p:nvPr>
              <p:custDataLst>
                <p:tags r:id="rId13"/>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7" name="MH_SubTitle_1"/>
            <p:cNvSpPr txBox="1">
              <a:spLocks noChangeArrowheads="1"/>
            </p:cNvSpPr>
            <p:nvPr>
              <p:custDataLst>
                <p:tags r:id="rId14"/>
              </p:custDataLst>
            </p:nvPr>
          </p:nvSpPr>
          <p:spPr bwMode="auto">
            <a:xfrm>
              <a:off x="1459827" y="203838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4381385" y="1231525"/>
            <a:ext cx="1338065" cy="1039931"/>
            <a:chOff x="1283177" y="2038388"/>
            <a:chExt cx="1784087" cy="1386574"/>
          </a:xfrm>
        </p:grpSpPr>
        <p:sp>
          <p:nvSpPr>
            <p:cNvPr id="39" name="MH_Text_1"/>
            <p:cNvSpPr txBox="1">
              <a:spLocks noChangeArrowheads="1"/>
            </p:cNvSpPr>
            <p:nvPr>
              <p:custDataLst>
                <p:tags r:id="rId11"/>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0" name="MH_SubTitle_1"/>
            <p:cNvSpPr txBox="1">
              <a:spLocks noChangeArrowheads="1"/>
            </p:cNvSpPr>
            <p:nvPr>
              <p:custDataLst>
                <p:tags r:id="rId12"/>
              </p:custDataLst>
            </p:nvPr>
          </p:nvSpPr>
          <p:spPr bwMode="auto">
            <a:xfrm>
              <a:off x="1459827" y="203838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742484" y="2555519"/>
            <a:ext cx="1338065" cy="1039931"/>
            <a:chOff x="1283177" y="2038388"/>
            <a:chExt cx="1784087" cy="1386574"/>
          </a:xfrm>
        </p:grpSpPr>
        <p:sp>
          <p:nvSpPr>
            <p:cNvPr id="42" name="MH_Text_1"/>
            <p:cNvSpPr txBox="1">
              <a:spLocks noChangeArrowheads="1"/>
            </p:cNvSpPr>
            <p:nvPr>
              <p:custDataLst>
                <p:tags r:id="rId9"/>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3" name="MH_SubTitle_1"/>
            <p:cNvSpPr txBox="1">
              <a:spLocks noChangeArrowheads="1"/>
            </p:cNvSpPr>
            <p:nvPr>
              <p:custDataLst>
                <p:tags r:id="rId10"/>
              </p:custDataLst>
            </p:nvPr>
          </p:nvSpPr>
          <p:spPr bwMode="auto">
            <a:xfrm>
              <a:off x="1459827" y="203838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978240" y="3673052"/>
            <a:ext cx="2529497" cy="1018526"/>
            <a:chOff x="1283177" y="2066928"/>
            <a:chExt cx="3372663" cy="1358034"/>
          </a:xfrm>
        </p:grpSpPr>
        <p:sp>
          <p:nvSpPr>
            <p:cNvPr id="45" name="MH_Text_1"/>
            <p:cNvSpPr txBox="1">
              <a:spLocks noChangeArrowheads="1"/>
            </p:cNvSpPr>
            <p:nvPr>
              <p:custDataLst>
                <p:tags r:id="rId7"/>
              </p:custDataLst>
            </p:nvPr>
          </p:nvSpPr>
          <p:spPr bwMode="auto">
            <a:xfrm>
              <a:off x="1283177" y="2407776"/>
              <a:ext cx="3372663"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6" name="MH_SubTitle_1"/>
            <p:cNvSpPr txBox="1">
              <a:spLocks noChangeArrowheads="1"/>
            </p:cNvSpPr>
            <p:nvPr>
              <p:custDataLst>
                <p:tags r:id="rId8"/>
              </p:custDataLst>
            </p:nvPr>
          </p:nvSpPr>
          <p:spPr bwMode="auto">
            <a:xfrm>
              <a:off x="2177908" y="206692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47" name="文本框 46"/>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教学反思</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7441814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MH_Other_6"/>
          <p:cNvCxnSpPr/>
          <p:nvPr>
            <p:custDataLst>
              <p:tags r:id="rId1"/>
            </p:custDataLst>
          </p:nvPr>
        </p:nvCxnSpPr>
        <p:spPr>
          <a:xfrm>
            <a:off x="3155992" y="2187277"/>
            <a:ext cx="551109" cy="19974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 name="MH_Other_7"/>
          <p:cNvCxnSpPr/>
          <p:nvPr>
            <p:custDataLst>
              <p:tags r:id="rId2"/>
            </p:custDataLst>
          </p:nvPr>
        </p:nvCxnSpPr>
        <p:spPr>
          <a:xfrm flipV="1">
            <a:off x="3154789" y="3140287"/>
            <a:ext cx="555923" cy="20696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 name="MH_Other_8"/>
          <p:cNvCxnSpPr/>
          <p:nvPr>
            <p:custDataLst>
              <p:tags r:id="rId3"/>
            </p:custDataLst>
          </p:nvPr>
        </p:nvCxnSpPr>
        <p:spPr>
          <a:xfrm flipH="1">
            <a:off x="5368854" y="2176448"/>
            <a:ext cx="563143" cy="200951"/>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MH_Other_9"/>
          <p:cNvCxnSpPr/>
          <p:nvPr>
            <p:custDataLst>
              <p:tags r:id="rId4"/>
            </p:custDataLst>
          </p:nvPr>
        </p:nvCxnSpPr>
        <p:spPr>
          <a:xfrm>
            <a:off x="5382089" y="3117425"/>
            <a:ext cx="551109" cy="205764"/>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634903" y="1856371"/>
            <a:ext cx="1809757" cy="1808554"/>
            <a:chOff x="4846537" y="2475161"/>
            <a:chExt cx="2413009" cy="2411405"/>
          </a:xfrm>
        </p:grpSpPr>
        <p:sp>
          <p:nvSpPr>
            <p:cNvPr id="7" name="MH_Other_1"/>
            <p:cNvSpPr/>
            <p:nvPr>
              <p:custDataLst>
                <p:tags r:id="rId23"/>
              </p:custDataLst>
            </p:nvPr>
          </p:nvSpPr>
          <p:spPr>
            <a:xfrm>
              <a:off x="4846537" y="2475161"/>
              <a:ext cx="2413009" cy="2411405"/>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solidFill>
                  <a:prstClr val="white"/>
                </a:solidFill>
                <a:latin typeface="微软雅黑" panose="020B0503020204020204" pitchFamily="34" charset="-122"/>
                <a:ea typeface="微软雅黑" panose="020B0503020204020204" pitchFamily="34" charset="-122"/>
              </a:endParaRPr>
            </a:p>
          </p:txBody>
        </p:sp>
        <p:sp>
          <p:nvSpPr>
            <p:cNvPr id="8" name="MH_Other_10"/>
            <p:cNvSpPr>
              <a:spLocks noEditPoints="1"/>
            </p:cNvSpPr>
            <p:nvPr>
              <p:custDataLst>
                <p:tags r:id="rId24"/>
              </p:custDataLst>
            </p:nvPr>
          </p:nvSpPr>
          <p:spPr bwMode="auto">
            <a:xfrm>
              <a:off x="5356736" y="3142589"/>
              <a:ext cx="1392615" cy="877604"/>
            </a:xfrm>
            <a:custGeom>
              <a:avLst/>
              <a:gdLst>
                <a:gd name="T0" fmla="*/ 2147483646 w 3545"/>
                <a:gd name="T1" fmla="*/ 2147483646 h 2230"/>
                <a:gd name="T2" fmla="*/ 2147483646 w 3545"/>
                <a:gd name="T3" fmla="*/ 2147483646 h 2230"/>
                <a:gd name="T4" fmla="*/ 2147483646 w 3545"/>
                <a:gd name="T5" fmla="*/ 2147483646 h 2230"/>
                <a:gd name="T6" fmla="*/ 2147483646 w 3545"/>
                <a:gd name="T7" fmla="*/ 2147483646 h 2230"/>
                <a:gd name="T8" fmla="*/ 2147483646 w 3545"/>
                <a:gd name="T9" fmla="*/ 2147483646 h 2230"/>
                <a:gd name="T10" fmla="*/ 2147483646 w 3545"/>
                <a:gd name="T11" fmla="*/ 2147483646 h 2230"/>
                <a:gd name="T12" fmla="*/ 2147483646 w 3545"/>
                <a:gd name="T13" fmla="*/ 2147483646 h 2230"/>
                <a:gd name="T14" fmla="*/ 2147483646 w 3545"/>
                <a:gd name="T15" fmla="*/ 2147483646 h 2230"/>
                <a:gd name="T16" fmla="*/ 2147483646 w 3545"/>
                <a:gd name="T17" fmla="*/ 2147483646 h 2230"/>
                <a:gd name="T18" fmla="*/ 2147483646 w 3545"/>
                <a:gd name="T19" fmla="*/ 2147483646 h 2230"/>
                <a:gd name="T20" fmla="*/ 2147483646 w 3545"/>
                <a:gd name="T21" fmla="*/ 2147483646 h 2230"/>
                <a:gd name="T22" fmla="*/ 2147483646 w 3545"/>
                <a:gd name="T23" fmla="*/ 2147483646 h 2230"/>
                <a:gd name="T24" fmla="*/ 2147483646 w 3545"/>
                <a:gd name="T25" fmla="*/ 2147483646 h 2230"/>
                <a:gd name="T26" fmla="*/ 2147483646 w 3545"/>
                <a:gd name="T27" fmla="*/ 2147483646 h 2230"/>
                <a:gd name="T28" fmla="*/ 2147483646 w 3545"/>
                <a:gd name="T29" fmla="*/ 2147483646 h 2230"/>
                <a:gd name="T30" fmla="*/ 2147483646 w 3545"/>
                <a:gd name="T31" fmla="*/ 2147483646 h 2230"/>
                <a:gd name="T32" fmla="*/ 2147483646 w 3545"/>
                <a:gd name="T33" fmla="*/ 2147483646 h 2230"/>
                <a:gd name="T34" fmla="*/ 2147483646 w 3545"/>
                <a:gd name="T35" fmla="*/ 2147483646 h 2230"/>
                <a:gd name="T36" fmla="*/ 2147483646 w 3545"/>
                <a:gd name="T37" fmla="*/ 2147483646 h 2230"/>
                <a:gd name="T38" fmla="*/ 2147483646 w 3545"/>
                <a:gd name="T39" fmla="*/ 2147483646 h 2230"/>
                <a:gd name="T40" fmla="*/ 2147483646 w 3545"/>
                <a:gd name="T41" fmla="*/ 2147483646 h 2230"/>
                <a:gd name="T42" fmla="*/ 2147483646 w 3545"/>
                <a:gd name="T43" fmla="*/ 2147483646 h 2230"/>
                <a:gd name="T44" fmla="*/ 2147483646 w 3545"/>
                <a:gd name="T45" fmla="*/ 2147483646 h 2230"/>
                <a:gd name="T46" fmla="*/ 2147483646 w 3545"/>
                <a:gd name="T47" fmla="*/ 2147483646 h 2230"/>
                <a:gd name="T48" fmla="*/ 2147483646 w 3545"/>
                <a:gd name="T49" fmla="*/ 2147483646 h 2230"/>
                <a:gd name="T50" fmla="*/ 2147483646 w 3545"/>
                <a:gd name="T51" fmla="*/ 2147483646 h 2230"/>
                <a:gd name="T52" fmla="*/ 2147483646 w 3545"/>
                <a:gd name="T53" fmla="*/ 2147483646 h 2230"/>
                <a:gd name="T54" fmla="*/ 2147483646 w 3545"/>
                <a:gd name="T55" fmla="*/ 2147483646 h 2230"/>
                <a:gd name="T56" fmla="*/ 2147483646 w 3545"/>
                <a:gd name="T57" fmla="*/ 2147483646 h 2230"/>
                <a:gd name="T58" fmla="*/ 2147483646 w 3545"/>
                <a:gd name="T59" fmla="*/ 2147483646 h 2230"/>
                <a:gd name="T60" fmla="*/ 2147483646 w 3545"/>
                <a:gd name="T61" fmla="*/ 2147483646 h 2230"/>
                <a:gd name="T62" fmla="*/ 2147483646 w 3545"/>
                <a:gd name="T63" fmla="*/ 2147483646 h 2230"/>
                <a:gd name="T64" fmla="*/ 2147483646 w 3545"/>
                <a:gd name="T65" fmla="*/ 2147483646 h 2230"/>
                <a:gd name="T66" fmla="*/ 2147483646 w 3545"/>
                <a:gd name="T67" fmla="*/ 2147483646 h 2230"/>
                <a:gd name="T68" fmla="*/ 2147483646 w 3545"/>
                <a:gd name="T69" fmla="*/ 2147483646 h 2230"/>
                <a:gd name="T70" fmla="*/ 2147483646 w 3545"/>
                <a:gd name="T71" fmla="*/ 2147483646 h 2230"/>
                <a:gd name="T72" fmla="*/ 2147483646 w 3545"/>
                <a:gd name="T73" fmla="*/ 2147483646 h 2230"/>
                <a:gd name="T74" fmla="*/ 2147483646 w 3545"/>
                <a:gd name="T75" fmla="*/ 2147483646 h 2230"/>
                <a:gd name="T76" fmla="*/ 2147483646 w 3545"/>
                <a:gd name="T77" fmla="*/ 2147483646 h 2230"/>
                <a:gd name="T78" fmla="*/ 2147483646 w 3545"/>
                <a:gd name="T79" fmla="*/ 2147483646 h 2230"/>
                <a:gd name="T80" fmla="*/ 2147483646 w 3545"/>
                <a:gd name="T81" fmla="*/ 2147483646 h 2230"/>
                <a:gd name="T82" fmla="*/ 2147483646 w 3545"/>
                <a:gd name="T83" fmla="*/ 2147483646 h 2230"/>
                <a:gd name="T84" fmla="*/ 2147483646 w 3545"/>
                <a:gd name="T85" fmla="*/ 2147483646 h 2230"/>
                <a:gd name="T86" fmla="*/ 2147483646 w 3545"/>
                <a:gd name="T87" fmla="*/ 2147483646 h 2230"/>
                <a:gd name="T88" fmla="*/ 2147483646 w 3545"/>
                <a:gd name="T89" fmla="*/ 2147483646 h 2230"/>
                <a:gd name="T90" fmla="*/ 2147483646 w 3545"/>
                <a:gd name="T91" fmla="*/ 2147483646 h 2230"/>
                <a:gd name="T92" fmla="*/ 2147483646 w 3545"/>
                <a:gd name="T93" fmla="*/ 2147483646 h 2230"/>
                <a:gd name="T94" fmla="*/ 2147483646 w 3545"/>
                <a:gd name="T95" fmla="*/ 2147483646 h 2230"/>
                <a:gd name="T96" fmla="*/ 2147483646 w 3545"/>
                <a:gd name="T97" fmla="*/ 2147483646 h 2230"/>
                <a:gd name="T98" fmla="*/ 2147483646 w 3545"/>
                <a:gd name="T99" fmla="*/ 2147483646 h 2230"/>
                <a:gd name="T100" fmla="*/ 2147483646 w 3545"/>
                <a:gd name="T101" fmla="*/ 2147483646 h 2230"/>
                <a:gd name="T102" fmla="*/ 2147483646 w 3545"/>
                <a:gd name="T103" fmla="*/ 2147483646 h 2230"/>
                <a:gd name="T104" fmla="*/ 2147483646 w 3545"/>
                <a:gd name="T105" fmla="*/ 2147483646 h 2230"/>
                <a:gd name="T106" fmla="*/ 2147483646 w 3545"/>
                <a:gd name="T107" fmla="*/ 2147483646 h 2230"/>
                <a:gd name="T108" fmla="*/ 2147483646 w 3545"/>
                <a:gd name="T109" fmla="*/ 2147483646 h 2230"/>
                <a:gd name="T110" fmla="*/ 2147483646 w 3545"/>
                <a:gd name="T111" fmla="*/ 2147483646 h 2230"/>
                <a:gd name="T112" fmla="*/ 2147483646 w 3545"/>
                <a:gd name="T113" fmla="*/ 2147483646 h 22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545" h="2230">
                  <a:moveTo>
                    <a:pt x="2903" y="1449"/>
                  </a:moveTo>
                  <a:lnTo>
                    <a:pt x="2964" y="1453"/>
                  </a:lnTo>
                  <a:lnTo>
                    <a:pt x="3023" y="1459"/>
                  </a:lnTo>
                  <a:lnTo>
                    <a:pt x="3079" y="1470"/>
                  </a:lnTo>
                  <a:lnTo>
                    <a:pt x="3132" y="1485"/>
                  </a:lnTo>
                  <a:lnTo>
                    <a:pt x="3183" y="1505"/>
                  </a:lnTo>
                  <a:lnTo>
                    <a:pt x="3230" y="1528"/>
                  </a:lnTo>
                  <a:lnTo>
                    <a:pt x="3274" y="1557"/>
                  </a:lnTo>
                  <a:lnTo>
                    <a:pt x="3317" y="1589"/>
                  </a:lnTo>
                  <a:lnTo>
                    <a:pt x="3354" y="1626"/>
                  </a:lnTo>
                  <a:lnTo>
                    <a:pt x="3389" y="1667"/>
                  </a:lnTo>
                  <a:lnTo>
                    <a:pt x="3421" y="1713"/>
                  </a:lnTo>
                  <a:lnTo>
                    <a:pt x="3449" y="1762"/>
                  </a:lnTo>
                  <a:lnTo>
                    <a:pt x="3474" y="1816"/>
                  </a:lnTo>
                  <a:lnTo>
                    <a:pt x="3495" y="1875"/>
                  </a:lnTo>
                  <a:lnTo>
                    <a:pt x="3513" y="1938"/>
                  </a:lnTo>
                  <a:lnTo>
                    <a:pt x="3526" y="2004"/>
                  </a:lnTo>
                  <a:lnTo>
                    <a:pt x="3536" y="2075"/>
                  </a:lnTo>
                  <a:lnTo>
                    <a:pt x="3542" y="2151"/>
                  </a:lnTo>
                  <a:lnTo>
                    <a:pt x="3545" y="2230"/>
                  </a:lnTo>
                  <a:lnTo>
                    <a:pt x="2261" y="2230"/>
                  </a:lnTo>
                  <a:lnTo>
                    <a:pt x="2262" y="2151"/>
                  </a:lnTo>
                  <a:lnTo>
                    <a:pt x="2269" y="2075"/>
                  </a:lnTo>
                  <a:lnTo>
                    <a:pt x="2278" y="2004"/>
                  </a:lnTo>
                  <a:lnTo>
                    <a:pt x="2292" y="1938"/>
                  </a:lnTo>
                  <a:lnTo>
                    <a:pt x="2310" y="1875"/>
                  </a:lnTo>
                  <a:lnTo>
                    <a:pt x="2331" y="1816"/>
                  </a:lnTo>
                  <a:lnTo>
                    <a:pt x="2355" y="1762"/>
                  </a:lnTo>
                  <a:lnTo>
                    <a:pt x="2383" y="1713"/>
                  </a:lnTo>
                  <a:lnTo>
                    <a:pt x="2416" y="1667"/>
                  </a:lnTo>
                  <a:lnTo>
                    <a:pt x="2450" y="1626"/>
                  </a:lnTo>
                  <a:lnTo>
                    <a:pt x="2489" y="1589"/>
                  </a:lnTo>
                  <a:lnTo>
                    <a:pt x="2530" y="1557"/>
                  </a:lnTo>
                  <a:lnTo>
                    <a:pt x="2574" y="1528"/>
                  </a:lnTo>
                  <a:lnTo>
                    <a:pt x="2622" y="1505"/>
                  </a:lnTo>
                  <a:lnTo>
                    <a:pt x="2673" y="1485"/>
                  </a:lnTo>
                  <a:lnTo>
                    <a:pt x="2726" y="1470"/>
                  </a:lnTo>
                  <a:lnTo>
                    <a:pt x="2782" y="1459"/>
                  </a:lnTo>
                  <a:lnTo>
                    <a:pt x="2841" y="1453"/>
                  </a:lnTo>
                  <a:lnTo>
                    <a:pt x="2903" y="1449"/>
                  </a:lnTo>
                  <a:close/>
                  <a:moveTo>
                    <a:pt x="642" y="1449"/>
                  </a:moveTo>
                  <a:lnTo>
                    <a:pt x="703" y="1453"/>
                  </a:lnTo>
                  <a:lnTo>
                    <a:pt x="763" y="1459"/>
                  </a:lnTo>
                  <a:lnTo>
                    <a:pt x="819" y="1470"/>
                  </a:lnTo>
                  <a:lnTo>
                    <a:pt x="872" y="1485"/>
                  </a:lnTo>
                  <a:lnTo>
                    <a:pt x="923" y="1505"/>
                  </a:lnTo>
                  <a:lnTo>
                    <a:pt x="970" y="1528"/>
                  </a:lnTo>
                  <a:lnTo>
                    <a:pt x="1014" y="1557"/>
                  </a:lnTo>
                  <a:lnTo>
                    <a:pt x="1055" y="1589"/>
                  </a:lnTo>
                  <a:lnTo>
                    <a:pt x="1094" y="1626"/>
                  </a:lnTo>
                  <a:lnTo>
                    <a:pt x="1129" y="1667"/>
                  </a:lnTo>
                  <a:lnTo>
                    <a:pt x="1161" y="1713"/>
                  </a:lnTo>
                  <a:lnTo>
                    <a:pt x="1189" y="1762"/>
                  </a:lnTo>
                  <a:lnTo>
                    <a:pt x="1214" y="1816"/>
                  </a:lnTo>
                  <a:lnTo>
                    <a:pt x="1235" y="1875"/>
                  </a:lnTo>
                  <a:lnTo>
                    <a:pt x="1252" y="1938"/>
                  </a:lnTo>
                  <a:lnTo>
                    <a:pt x="1266" y="2004"/>
                  </a:lnTo>
                  <a:lnTo>
                    <a:pt x="1276" y="2075"/>
                  </a:lnTo>
                  <a:lnTo>
                    <a:pt x="1282" y="2151"/>
                  </a:lnTo>
                  <a:lnTo>
                    <a:pt x="1285" y="2230"/>
                  </a:lnTo>
                  <a:lnTo>
                    <a:pt x="0" y="2230"/>
                  </a:lnTo>
                  <a:lnTo>
                    <a:pt x="2" y="2151"/>
                  </a:lnTo>
                  <a:lnTo>
                    <a:pt x="8" y="2075"/>
                  </a:lnTo>
                  <a:lnTo>
                    <a:pt x="18" y="2004"/>
                  </a:lnTo>
                  <a:lnTo>
                    <a:pt x="31" y="1938"/>
                  </a:lnTo>
                  <a:lnTo>
                    <a:pt x="49" y="1875"/>
                  </a:lnTo>
                  <a:lnTo>
                    <a:pt x="70" y="1816"/>
                  </a:lnTo>
                  <a:lnTo>
                    <a:pt x="95" y="1762"/>
                  </a:lnTo>
                  <a:lnTo>
                    <a:pt x="123" y="1713"/>
                  </a:lnTo>
                  <a:lnTo>
                    <a:pt x="154" y="1667"/>
                  </a:lnTo>
                  <a:lnTo>
                    <a:pt x="190" y="1626"/>
                  </a:lnTo>
                  <a:lnTo>
                    <a:pt x="228" y="1589"/>
                  </a:lnTo>
                  <a:lnTo>
                    <a:pt x="270" y="1557"/>
                  </a:lnTo>
                  <a:lnTo>
                    <a:pt x="314" y="1528"/>
                  </a:lnTo>
                  <a:lnTo>
                    <a:pt x="362" y="1505"/>
                  </a:lnTo>
                  <a:lnTo>
                    <a:pt x="413" y="1485"/>
                  </a:lnTo>
                  <a:lnTo>
                    <a:pt x="466" y="1470"/>
                  </a:lnTo>
                  <a:lnTo>
                    <a:pt x="522" y="1459"/>
                  </a:lnTo>
                  <a:lnTo>
                    <a:pt x="580" y="1453"/>
                  </a:lnTo>
                  <a:lnTo>
                    <a:pt x="642" y="1449"/>
                  </a:lnTo>
                  <a:close/>
                  <a:moveTo>
                    <a:pt x="1778" y="1072"/>
                  </a:moveTo>
                  <a:lnTo>
                    <a:pt x="1829" y="1073"/>
                  </a:lnTo>
                  <a:lnTo>
                    <a:pt x="1882" y="1077"/>
                  </a:lnTo>
                  <a:lnTo>
                    <a:pt x="1937" y="1084"/>
                  </a:lnTo>
                  <a:lnTo>
                    <a:pt x="1995" y="1092"/>
                  </a:lnTo>
                  <a:lnTo>
                    <a:pt x="2054" y="1104"/>
                  </a:lnTo>
                  <a:lnTo>
                    <a:pt x="2113" y="1118"/>
                  </a:lnTo>
                  <a:lnTo>
                    <a:pt x="2174" y="1136"/>
                  </a:lnTo>
                  <a:lnTo>
                    <a:pt x="2232" y="1155"/>
                  </a:lnTo>
                  <a:lnTo>
                    <a:pt x="2289" y="1177"/>
                  </a:lnTo>
                  <a:lnTo>
                    <a:pt x="2345" y="1200"/>
                  </a:lnTo>
                  <a:lnTo>
                    <a:pt x="2398" y="1226"/>
                  </a:lnTo>
                  <a:lnTo>
                    <a:pt x="2448" y="1256"/>
                  </a:lnTo>
                  <a:lnTo>
                    <a:pt x="2493" y="1287"/>
                  </a:lnTo>
                  <a:lnTo>
                    <a:pt x="2534" y="1320"/>
                  </a:lnTo>
                  <a:lnTo>
                    <a:pt x="2569" y="1355"/>
                  </a:lnTo>
                  <a:lnTo>
                    <a:pt x="2512" y="1383"/>
                  </a:lnTo>
                  <a:lnTo>
                    <a:pt x="2458" y="1415"/>
                  </a:lnTo>
                  <a:lnTo>
                    <a:pt x="2407" y="1452"/>
                  </a:lnTo>
                  <a:lnTo>
                    <a:pt x="2361" y="1494"/>
                  </a:lnTo>
                  <a:lnTo>
                    <a:pt x="2316" y="1539"/>
                  </a:lnTo>
                  <a:lnTo>
                    <a:pt x="2277" y="1590"/>
                  </a:lnTo>
                  <a:lnTo>
                    <a:pt x="2242" y="1645"/>
                  </a:lnTo>
                  <a:lnTo>
                    <a:pt x="2209" y="1704"/>
                  </a:lnTo>
                  <a:lnTo>
                    <a:pt x="2182" y="1768"/>
                  </a:lnTo>
                  <a:lnTo>
                    <a:pt x="2158" y="1835"/>
                  </a:lnTo>
                  <a:lnTo>
                    <a:pt x="2139" y="1906"/>
                  </a:lnTo>
                  <a:lnTo>
                    <a:pt x="2123" y="1981"/>
                  </a:lnTo>
                  <a:lnTo>
                    <a:pt x="2112" y="2060"/>
                  </a:lnTo>
                  <a:lnTo>
                    <a:pt x="2106" y="2143"/>
                  </a:lnTo>
                  <a:lnTo>
                    <a:pt x="2103" y="2230"/>
                  </a:lnTo>
                  <a:lnTo>
                    <a:pt x="1453" y="2230"/>
                  </a:lnTo>
                  <a:lnTo>
                    <a:pt x="1451" y="2143"/>
                  </a:lnTo>
                  <a:lnTo>
                    <a:pt x="1443" y="2060"/>
                  </a:lnTo>
                  <a:lnTo>
                    <a:pt x="1433" y="1981"/>
                  </a:lnTo>
                  <a:lnTo>
                    <a:pt x="1417" y="1906"/>
                  </a:lnTo>
                  <a:lnTo>
                    <a:pt x="1398" y="1835"/>
                  </a:lnTo>
                  <a:lnTo>
                    <a:pt x="1374" y="1768"/>
                  </a:lnTo>
                  <a:lnTo>
                    <a:pt x="1346" y="1704"/>
                  </a:lnTo>
                  <a:lnTo>
                    <a:pt x="1315" y="1645"/>
                  </a:lnTo>
                  <a:lnTo>
                    <a:pt x="1279" y="1590"/>
                  </a:lnTo>
                  <a:lnTo>
                    <a:pt x="1239" y="1539"/>
                  </a:lnTo>
                  <a:lnTo>
                    <a:pt x="1196" y="1494"/>
                  </a:lnTo>
                  <a:lnTo>
                    <a:pt x="1149" y="1452"/>
                  </a:lnTo>
                  <a:lnTo>
                    <a:pt x="1099" y="1415"/>
                  </a:lnTo>
                  <a:lnTo>
                    <a:pt x="1045" y="1383"/>
                  </a:lnTo>
                  <a:lnTo>
                    <a:pt x="986" y="1355"/>
                  </a:lnTo>
                  <a:lnTo>
                    <a:pt x="1022" y="1320"/>
                  </a:lnTo>
                  <a:lnTo>
                    <a:pt x="1062" y="1287"/>
                  </a:lnTo>
                  <a:lnTo>
                    <a:pt x="1107" y="1256"/>
                  </a:lnTo>
                  <a:lnTo>
                    <a:pt x="1155" y="1226"/>
                  </a:lnTo>
                  <a:lnTo>
                    <a:pt x="1207" y="1200"/>
                  </a:lnTo>
                  <a:lnTo>
                    <a:pt x="1262" y="1177"/>
                  </a:lnTo>
                  <a:lnTo>
                    <a:pt x="1318" y="1155"/>
                  </a:lnTo>
                  <a:lnTo>
                    <a:pt x="1376" y="1136"/>
                  </a:lnTo>
                  <a:lnTo>
                    <a:pt x="1436" y="1118"/>
                  </a:lnTo>
                  <a:lnTo>
                    <a:pt x="1495" y="1104"/>
                  </a:lnTo>
                  <a:lnTo>
                    <a:pt x="1555" y="1092"/>
                  </a:lnTo>
                  <a:lnTo>
                    <a:pt x="1613" y="1084"/>
                  </a:lnTo>
                  <a:lnTo>
                    <a:pt x="1670" y="1077"/>
                  </a:lnTo>
                  <a:lnTo>
                    <a:pt x="1725" y="1073"/>
                  </a:lnTo>
                  <a:lnTo>
                    <a:pt x="1778" y="1072"/>
                  </a:lnTo>
                  <a:close/>
                  <a:moveTo>
                    <a:pt x="2877" y="728"/>
                  </a:moveTo>
                  <a:lnTo>
                    <a:pt x="2922" y="732"/>
                  </a:lnTo>
                  <a:lnTo>
                    <a:pt x="2967" y="741"/>
                  </a:lnTo>
                  <a:lnTo>
                    <a:pt x="3008" y="758"/>
                  </a:lnTo>
                  <a:lnTo>
                    <a:pt x="3047" y="779"/>
                  </a:lnTo>
                  <a:lnTo>
                    <a:pt x="3081" y="805"/>
                  </a:lnTo>
                  <a:lnTo>
                    <a:pt x="3111" y="836"/>
                  </a:lnTo>
                  <a:lnTo>
                    <a:pt x="3137" y="870"/>
                  </a:lnTo>
                  <a:lnTo>
                    <a:pt x="3159" y="909"/>
                  </a:lnTo>
                  <a:lnTo>
                    <a:pt x="3175" y="950"/>
                  </a:lnTo>
                  <a:lnTo>
                    <a:pt x="3185" y="995"/>
                  </a:lnTo>
                  <a:lnTo>
                    <a:pt x="3188" y="1040"/>
                  </a:lnTo>
                  <a:lnTo>
                    <a:pt x="3185" y="1087"/>
                  </a:lnTo>
                  <a:lnTo>
                    <a:pt x="3175" y="1130"/>
                  </a:lnTo>
                  <a:lnTo>
                    <a:pt x="3159" y="1172"/>
                  </a:lnTo>
                  <a:lnTo>
                    <a:pt x="3137" y="1210"/>
                  </a:lnTo>
                  <a:lnTo>
                    <a:pt x="3111" y="1245"/>
                  </a:lnTo>
                  <a:lnTo>
                    <a:pt x="3081" y="1276"/>
                  </a:lnTo>
                  <a:lnTo>
                    <a:pt x="3047" y="1302"/>
                  </a:lnTo>
                  <a:lnTo>
                    <a:pt x="3008" y="1324"/>
                  </a:lnTo>
                  <a:lnTo>
                    <a:pt x="2967" y="1339"/>
                  </a:lnTo>
                  <a:lnTo>
                    <a:pt x="2922" y="1349"/>
                  </a:lnTo>
                  <a:lnTo>
                    <a:pt x="2877" y="1352"/>
                  </a:lnTo>
                  <a:lnTo>
                    <a:pt x="2830" y="1349"/>
                  </a:lnTo>
                  <a:lnTo>
                    <a:pt x="2786" y="1339"/>
                  </a:lnTo>
                  <a:lnTo>
                    <a:pt x="2745" y="1324"/>
                  </a:lnTo>
                  <a:lnTo>
                    <a:pt x="2707" y="1302"/>
                  </a:lnTo>
                  <a:lnTo>
                    <a:pt x="2673" y="1276"/>
                  </a:lnTo>
                  <a:lnTo>
                    <a:pt x="2641" y="1245"/>
                  </a:lnTo>
                  <a:lnTo>
                    <a:pt x="2615" y="1210"/>
                  </a:lnTo>
                  <a:lnTo>
                    <a:pt x="2594" y="1172"/>
                  </a:lnTo>
                  <a:lnTo>
                    <a:pt x="2579" y="1130"/>
                  </a:lnTo>
                  <a:lnTo>
                    <a:pt x="2569" y="1087"/>
                  </a:lnTo>
                  <a:lnTo>
                    <a:pt x="2566" y="1040"/>
                  </a:lnTo>
                  <a:lnTo>
                    <a:pt x="2569" y="995"/>
                  </a:lnTo>
                  <a:lnTo>
                    <a:pt x="2579" y="950"/>
                  </a:lnTo>
                  <a:lnTo>
                    <a:pt x="2594" y="909"/>
                  </a:lnTo>
                  <a:lnTo>
                    <a:pt x="2615" y="870"/>
                  </a:lnTo>
                  <a:lnTo>
                    <a:pt x="2641" y="836"/>
                  </a:lnTo>
                  <a:lnTo>
                    <a:pt x="2673" y="805"/>
                  </a:lnTo>
                  <a:lnTo>
                    <a:pt x="2707" y="779"/>
                  </a:lnTo>
                  <a:lnTo>
                    <a:pt x="2745" y="758"/>
                  </a:lnTo>
                  <a:lnTo>
                    <a:pt x="2786" y="741"/>
                  </a:lnTo>
                  <a:lnTo>
                    <a:pt x="2830" y="732"/>
                  </a:lnTo>
                  <a:lnTo>
                    <a:pt x="2877" y="728"/>
                  </a:lnTo>
                  <a:close/>
                  <a:moveTo>
                    <a:pt x="616" y="728"/>
                  </a:moveTo>
                  <a:lnTo>
                    <a:pt x="662" y="732"/>
                  </a:lnTo>
                  <a:lnTo>
                    <a:pt x="707" y="741"/>
                  </a:lnTo>
                  <a:lnTo>
                    <a:pt x="748" y="758"/>
                  </a:lnTo>
                  <a:lnTo>
                    <a:pt x="785" y="779"/>
                  </a:lnTo>
                  <a:lnTo>
                    <a:pt x="820" y="805"/>
                  </a:lnTo>
                  <a:lnTo>
                    <a:pt x="851" y="836"/>
                  </a:lnTo>
                  <a:lnTo>
                    <a:pt x="877" y="870"/>
                  </a:lnTo>
                  <a:lnTo>
                    <a:pt x="899" y="909"/>
                  </a:lnTo>
                  <a:lnTo>
                    <a:pt x="914" y="950"/>
                  </a:lnTo>
                  <a:lnTo>
                    <a:pt x="924" y="995"/>
                  </a:lnTo>
                  <a:lnTo>
                    <a:pt x="928" y="1040"/>
                  </a:lnTo>
                  <a:lnTo>
                    <a:pt x="924" y="1087"/>
                  </a:lnTo>
                  <a:lnTo>
                    <a:pt x="914" y="1130"/>
                  </a:lnTo>
                  <a:lnTo>
                    <a:pt x="899" y="1172"/>
                  </a:lnTo>
                  <a:lnTo>
                    <a:pt x="877" y="1210"/>
                  </a:lnTo>
                  <a:lnTo>
                    <a:pt x="851" y="1245"/>
                  </a:lnTo>
                  <a:lnTo>
                    <a:pt x="820" y="1276"/>
                  </a:lnTo>
                  <a:lnTo>
                    <a:pt x="785" y="1302"/>
                  </a:lnTo>
                  <a:lnTo>
                    <a:pt x="748" y="1324"/>
                  </a:lnTo>
                  <a:lnTo>
                    <a:pt x="707" y="1339"/>
                  </a:lnTo>
                  <a:lnTo>
                    <a:pt x="662" y="1349"/>
                  </a:lnTo>
                  <a:lnTo>
                    <a:pt x="616" y="1352"/>
                  </a:lnTo>
                  <a:lnTo>
                    <a:pt x="570" y="1349"/>
                  </a:lnTo>
                  <a:lnTo>
                    <a:pt x="526" y="1339"/>
                  </a:lnTo>
                  <a:lnTo>
                    <a:pt x="485" y="1324"/>
                  </a:lnTo>
                  <a:lnTo>
                    <a:pt x="447" y="1302"/>
                  </a:lnTo>
                  <a:lnTo>
                    <a:pt x="412" y="1276"/>
                  </a:lnTo>
                  <a:lnTo>
                    <a:pt x="381" y="1245"/>
                  </a:lnTo>
                  <a:lnTo>
                    <a:pt x="355" y="1210"/>
                  </a:lnTo>
                  <a:lnTo>
                    <a:pt x="334" y="1172"/>
                  </a:lnTo>
                  <a:lnTo>
                    <a:pt x="319" y="1130"/>
                  </a:lnTo>
                  <a:lnTo>
                    <a:pt x="308" y="1087"/>
                  </a:lnTo>
                  <a:lnTo>
                    <a:pt x="305" y="1040"/>
                  </a:lnTo>
                  <a:lnTo>
                    <a:pt x="308" y="995"/>
                  </a:lnTo>
                  <a:lnTo>
                    <a:pt x="319" y="950"/>
                  </a:lnTo>
                  <a:lnTo>
                    <a:pt x="334" y="909"/>
                  </a:lnTo>
                  <a:lnTo>
                    <a:pt x="355" y="870"/>
                  </a:lnTo>
                  <a:lnTo>
                    <a:pt x="381" y="836"/>
                  </a:lnTo>
                  <a:lnTo>
                    <a:pt x="412" y="805"/>
                  </a:lnTo>
                  <a:lnTo>
                    <a:pt x="447" y="779"/>
                  </a:lnTo>
                  <a:lnTo>
                    <a:pt x="485" y="758"/>
                  </a:lnTo>
                  <a:lnTo>
                    <a:pt x="526" y="741"/>
                  </a:lnTo>
                  <a:lnTo>
                    <a:pt x="570" y="732"/>
                  </a:lnTo>
                  <a:lnTo>
                    <a:pt x="616" y="728"/>
                  </a:lnTo>
                  <a:close/>
                  <a:moveTo>
                    <a:pt x="1790" y="0"/>
                  </a:moveTo>
                  <a:lnTo>
                    <a:pt x="1844" y="3"/>
                  </a:lnTo>
                  <a:lnTo>
                    <a:pt x="1896" y="12"/>
                  </a:lnTo>
                  <a:lnTo>
                    <a:pt x="1946" y="27"/>
                  </a:lnTo>
                  <a:lnTo>
                    <a:pt x="1992" y="46"/>
                  </a:lnTo>
                  <a:lnTo>
                    <a:pt x="2036" y="71"/>
                  </a:lnTo>
                  <a:lnTo>
                    <a:pt x="2077" y="101"/>
                  </a:lnTo>
                  <a:lnTo>
                    <a:pt x="2115" y="135"/>
                  </a:lnTo>
                  <a:lnTo>
                    <a:pt x="2149" y="172"/>
                  </a:lnTo>
                  <a:lnTo>
                    <a:pt x="2178" y="213"/>
                  </a:lnTo>
                  <a:lnTo>
                    <a:pt x="2203" y="258"/>
                  </a:lnTo>
                  <a:lnTo>
                    <a:pt x="2223" y="305"/>
                  </a:lnTo>
                  <a:lnTo>
                    <a:pt x="2237" y="355"/>
                  </a:lnTo>
                  <a:lnTo>
                    <a:pt x="2247" y="406"/>
                  </a:lnTo>
                  <a:lnTo>
                    <a:pt x="2250" y="460"/>
                  </a:lnTo>
                  <a:lnTo>
                    <a:pt x="2247" y="514"/>
                  </a:lnTo>
                  <a:lnTo>
                    <a:pt x="2237" y="565"/>
                  </a:lnTo>
                  <a:lnTo>
                    <a:pt x="2223" y="615"/>
                  </a:lnTo>
                  <a:lnTo>
                    <a:pt x="2203" y="662"/>
                  </a:lnTo>
                  <a:lnTo>
                    <a:pt x="2178" y="707"/>
                  </a:lnTo>
                  <a:lnTo>
                    <a:pt x="2149" y="748"/>
                  </a:lnTo>
                  <a:lnTo>
                    <a:pt x="2115" y="786"/>
                  </a:lnTo>
                  <a:lnTo>
                    <a:pt x="2077" y="819"/>
                  </a:lnTo>
                  <a:lnTo>
                    <a:pt x="2036" y="849"/>
                  </a:lnTo>
                  <a:lnTo>
                    <a:pt x="1992" y="874"/>
                  </a:lnTo>
                  <a:lnTo>
                    <a:pt x="1946" y="893"/>
                  </a:lnTo>
                  <a:lnTo>
                    <a:pt x="1896" y="908"/>
                  </a:lnTo>
                  <a:lnTo>
                    <a:pt x="1844" y="917"/>
                  </a:lnTo>
                  <a:lnTo>
                    <a:pt x="1790" y="920"/>
                  </a:lnTo>
                  <a:lnTo>
                    <a:pt x="1737" y="917"/>
                  </a:lnTo>
                  <a:lnTo>
                    <a:pt x="1685" y="908"/>
                  </a:lnTo>
                  <a:lnTo>
                    <a:pt x="1636" y="893"/>
                  </a:lnTo>
                  <a:lnTo>
                    <a:pt x="1589" y="874"/>
                  </a:lnTo>
                  <a:lnTo>
                    <a:pt x="1545" y="849"/>
                  </a:lnTo>
                  <a:lnTo>
                    <a:pt x="1504" y="819"/>
                  </a:lnTo>
                  <a:lnTo>
                    <a:pt x="1466" y="786"/>
                  </a:lnTo>
                  <a:lnTo>
                    <a:pt x="1433" y="748"/>
                  </a:lnTo>
                  <a:lnTo>
                    <a:pt x="1403" y="707"/>
                  </a:lnTo>
                  <a:lnTo>
                    <a:pt x="1378" y="662"/>
                  </a:lnTo>
                  <a:lnTo>
                    <a:pt x="1358" y="615"/>
                  </a:lnTo>
                  <a:lnTo>
                    <a:pt x="1344" y="565"/>
                  </a:lnTo>
                  <a:lnTo>
                    <a:pt x="1334" y="514"/>
                  </a:lnTo>
                  <a:lnTo>
                    <a:pt x="1331" y="460"/>
                  </a:lnTo>
                  <a:lnTo>
                    <a:pt x="1334" y="406"/>
                  </a:lnTo>
                  <a:lnTo>
                    <a:pt x="1344" y="355"/>
                  </a:lnTo>
                  <a:lnTo>
                    <a:pt x="1358" y="305"/>
                  </a:lnTo>
                  <a:lnTo>
                    <a:pt x="1378" y="258"/>
                  </a:lnTo>
                  <a:lnTo>
                    <a:pt x="1403" y="213"/>
                  </a:lnTo>
                  <a:lnTo>
                    <a:pt x="1433" y="172"/>
                  </a:lnTo>
                  <a:lnTo>
                    <a:pt x="1466" y="135"/>
                  </a:lnTo>
                  <a:lnTo>
                    <a:pt x="1504" y="101"/>
                  </a:lnTo>
                  <a:lnTo>
                    <a:pt x="1545" y="71"/>
                  </a:lnTo>
                  <a:lnTo>
                    <a:pt x="1589" y="46"/>
                  </a:lnTo>
                  <a:lnTo>
                    <a:pt x="1636" y="27"/>
                  </a:lnTo>
                  <a:lnTo>
                    <a:pt x="1685" y="12"/>
                  </a:lnTo>
                  <a:lnTo>
                    <a:pt x="1737" y="3"/>
                  </a:lnTo>
                  <a:lnTo>
                    <a:pt x="1790" y="0"/>
                  </a:lnTo>
                  <a:close/>
                </a:path>
              </a:pathLst>
            </a:custGeom>
            <a:solidFill>
              <a:schemeClr val="accent1"/>
            </a:solidFill>
            <a:ln>
              <a:noFill/>
            </a:ln>
          </p:spPr>
          <p:txBody>
            <a:bodyPr/>
            <a:lstStyle/>
            <a:p>
              <a:pPr eaLnBrk="0" fontAlgn="base" hangingPunct="0">
                <a:spcBef>
                  <a:spcPct val="0"/>
                </a:spcBef>
                <a:spcAft>
                  <a:spcPct val="0"/>
                </a:spcAft>
              </a:pPr>
              <a:endParaRPr lang="zh-CN" altLang="en-US">
                <a:solidFill>
                  <a:prstClr val="black"/>
                </a:solidFill>
                <a:ea typeface="微软雅黑" panose="020B0503020204020204" pitchFamily="34" charset="-122"/>
              </a:endParaRPr>
            </a:p>
          </p:txBody>
        </p:sp>
      </p:grpSp>
      <p:grpSp>
        <p:nvGrpSpPr>
          <p:cNvPr id="9" name="组合 8"/>
          <p:cNvGrpSpPr/>
          <p:nvPr/>
        </p:nvGrpSpPr>
        <p:grpSpPr>
          <a:xfrm>
            <a:off x="962383" y="1528791"/>
            <a:ext cx="1338065" cy="1039931"/>
            <a:chOff x="1283177" y="2038388"/>
            <a:chExt cx="1784087" cy="1386574"/>
          </a:xfrm>
        </p:grpSpPr>
        <p:sp>
          <p:nvSpPr>
            <p:cNvPr id="10" name="MH_Text_1"/>
            <p:cNvSpPr txBox="1">
              <a:spLocks noChangeArrowheads="1"/>
            </p:cNvSpPr>
            <p:nvPr>
              <p:custDataLst>
                <p:tags r:id="rId21"/>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1" name="MH_SubTitle_1"/>
            <p:cNvSpPr txBox="1">
              <a:spLocks noChangeArrowheads="1"/>
            </p:cNvSpPr>
            <p:nvPr>
              <p:custDataLst>
                <p:tags r:id="rId22"/>
              </p:custDataLst>
            </p:nvPr>
          </p:nvSpPr>
          <p:spPr bwMode="auto">
            <a:xfrm>
              <a:off x="1459827" y="203838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389493" y="1665046"/>
            <a:ext cx="783346" cy="784550"/>
            <a:chOff x="3185990" y="2220061"/>
            <a:chExt cx="1044461" cy="1046066"/>
          </a:xfrm>
        </p:grpSpPr>
        <p:sp>
          <p:nvSpPr>
            <p:cNvPr id="13" name="MH_Other_4"/>
            <p:cNvSpPr/>
            <p:nvPr>
              <p:custDataLst>
                <p:tags r:id="rId19"/>
              </p:custDataLst>
            </p:nvPr>
          </p:nvSpPr>
          <p:spPr>
            <a:xfrm>
              <a:off x="3185990" y="2220061"/>
              <a:ext cx="1044461" cy="1046066"/>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solidFill>
                  <a:prstClr val="white"/>
                </a:solidFill>
                <a:latin typeface="微软雅黑" panose="020B0503020204020204" pitchFamily="34" charset="-122"/>
                <a:ea typeface="微软雅黑" panose="020B0503020204020204" pitchFamily="34" charset="-122"/>
              </a:endParaRPr>
            </a:p>
          </p:txBody>
        </p:sp>
        <p:sp>
          <p:nvSpPr>
            <p:cNvPr id="14" name="MH_Other_11"/>
            <p:cNvSpPr>
              <a:spLocks noChangeAspect="1"/>
            </p:cNvSpPr>
            <p:nvPr>
              <p:custDataLst>
                <p:tags r:id="rId20"/>
              </p:custDataLst>
            </p:nvPr>
          </p:nvSpPr>
          <p:spPr>
            <a:xfrm>
              <a:off x="3452321" y="2510458"/>
              <a:ext cx="521428" cy="486132"/>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5906727" y="1665046"/>
            <a:ext cx="783346" cy="784550"/>
            <a:chOff x="7875636" y="2220061"/>
            <a:chExt cx="1044461" cy="1046066"/>
          </a:xfrm>
        </p:grpSpPr>
        <p:sp>
          <p:nvSpPr>
            <p:cNvPr id="16" name="MH_Other_2"/>
            <p:cNvSpPr/>
            <p:nvPr>
              <p:custDataLst>
                <p:tags r:id="rId17"/>
              </p:custDataLst>
            </p:nvPr>
          </p:nvSpPr>
          <p:spPr>
            <a:xfrm>
              <a:off x="7875636" y="2220061"/>
              <a:ext cx="1044461" cy="1046066"/>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solidFill>
                  <a:prstClr val="white"/>
                </a:solidFill>
                <a:latin typeface="微软雅黑" panose="020B0503020204020204" pitchFamily="34" charset="-122"/>
                <a:ea typeface="微软雅黑" panose="020B0503020204020204" pitchFamily="34" charset="-122"/>
              </a:endParaRPr>
            </a:p>
          </p:txBody>
        </p:sp>
        <p:sp>
          <p:nvSpPr>
            <p:cNvPr id="17" name="MH_Other_12"/>
            <p:cNvSpPr>
              <a:spLocks noChangeAspect="1"/>
            </p:cNvSpPr>
            <p:nvPr>
              <p:custDataLst>
                <p:tags r:id="rId18"/>
              </p:custDataLst>
            </p:nvPr>
          </p:nvSpPr>
          <p:spPr>
            <a:xfrm>
              <a:off x="8164424" y="2566613"/>
              <a:ext cx="521429" cy="425164"/>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2389493" y="3071698"/>
            <a:ext cx="783346" cy="784550"/>
            <a:chOff x="3185990" y="4095598"/>
            <a:chExt cx="1044461" cy="1046066"/>
          </a:xfrm>
        </p:grpSpPr>
        <p:sp>
          <p:nvSpPr>
            <p:cNvPr id="19" name="MH_Other_5"/>
            <p:cNvSpPr/>
            <p:nvPr>
              <p:custDataLst>
                <p:tags r:id="rId15"/>
              </p:custDataLst>
            </p:nvPr>
          </p:nvSpPr>
          <p:spPr>
            <a:xfrm>
              <a:off x="3185990" y="4095598"/>
              <a:ext cx="1044461" cy="1046066"/>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solidFill>
                  <a:prstClr val="white"/>
                </a:solidFill>
                <a:latin typeface="微软雅黑" panose="020B0503020204020204" pitchFamily="34" charset="-122"/>
                <a:ea typeface="微软雅黑" panose="020B0503020204020204" pitchFamily="34" charset="-122"/>
              </a:endParaRPr>
            </a:p>
          </p:txBody>
        </p:sp>
        <p:sp>
          <p:nvSpPr>
            <p:cNvPr id="20" name="MH_Other_13"/>
            <p:cNvSpPr>
              <a:spLocks noChangeAspect="1"/>
            </p:cNvSpPr>
            <p:nvPr>
              <p:custDataLst>
                <p:tags r:id="rId16"/>
              </p:custDataLst>
            </p:nvPr>
          </p:nvSpPr>
          <p:spPr>
            <a:xfrm>
              <a:off x="3447505" y="4432522"/>
              <a:ext cx="521429" cy="474901"/>
            </a:xfrm>
            <a:custGeom>
              <a:avLst/>
              <a:gdLst/>
              <a:ahLst/>
              <a:cxnLst/>
              <a:rect l="l" t="t" r="r" b="b"/>
              <a:pathLst>
                <a:path w="2284089" h="2079602">
                  <a:moveTo>
                    <a:pt x="86815" y="1071782"/>
                  </a:moveTo>
                  <a:lnTo>
                    <a:pt x="88113" y="1072322"/>
                  </a:lnTo>
                  <a:lnTo>
                    <a:pt x="87547" y="1073116"/>
                  </a:lnTo>
                  <a:close/>
                  <a:moveTo>
                    <a:pt x="1788507" y="635242"/>
                  </a:moveTo>
                  <a:lnTo>
                    <a:pt x="1788786" y="635715"/>
                  </a:lnTo>
                  <a:lnTo>
                    <a:pt x="1787932" y="635786"/>
                  </a:lnTo>
                  <a:close/>
                  <a:moveTo>
                    <a:pt x="569538" y="592800"/>
                  </a:moveTo>
                  <a:cubicBezTo>
                    <a:pt x="668960" y="592800"/>
                    <a:pt x="749558" y="673398"/>
                    <a:pt x="749558" y="772820"/>
                  </a:cubicBezTo>
                  <a:cubicBezTo>
                    <a:pt x="749558" y="872242"/>
                    <a:pt x="668960" y="952840"/>
                    <a:pt x="569538" y="952840"/>
                  </a:cubicBezTo>
                  <a:cubicBezTo>
                    <a:pt x="527872" y="952840"/>
                    <a:pt x="489512" y="938685"/>
                    <a:pt x="460796" y="912621"/>
                  </a:cubicBezTo>
                  <a:cubicBezTo>
                    <a:pt x="160953" y="1199491"/>
                    <a:pt x="32382" y="1622905"/>
                    <a:pt x="123061" y="2029688"/>
                  </a:cubicBezTo>
                  <a:lnTo>
                    <a:pt x="122792" y="2030674"/>
                  </a:lnTo>
                  <a:lnTo>
                    <a:pt x="122422" y="2030846"/>
                  </a:lnTo>
                  <a:cubicBezTo>
                    <a:pt x="128206" y="2047921"/>
                    <a:pt x="121912" y="2063921"/>
                    <a:pt x="108319" y="2072242"/>
                  </a:cubicBezTo>
                  <a:lnTo>
                    <a:pt x="93617" y="2078368"/>
                  </a:lnTo>
                  <a:cubicBezTo>
                    <a:pt x="78806" y="2082076"/>
                    <a:pt x="61999" y="2077403"/>
                    <a:pt x="49824" y="2064742"/>
                  </a:cubicBezTo>
                  <a:lnTo>
                    <a:pt x="48258" y="2065474"/>
                  </a:lnTo>
                  <a:cubicBezTo>
                    <a:pt x="46175" y="2062722"/>
                    <a:pt x="43765" y="2060412"/>
                    <a:pt x="41206" y="2058388"/>
                  </a:cubicBezTo>
                  <a:lnTo>
                    <a:pt x="34720" y="2047096"/>
                  </a:lnTo>
                  <a:lnTo>
                    <a:pt x="29758" y="2036793"/>
                  </a:lnTo>
                  <a:lnTo>
                    <a:pt x="31015" y="2036666"/>
                  </a:lnTo>
                  <a:cubicBezTo>
                    <a:pt x="-62810" y="1599721"/>
                    <a:pt x="78484" y="1146303"/>
                    <a:pt x="402804" y="840118"/>
                  </a:cubicBezTo>
                  <a:cubicBezTo>
                    <a:pt x="394149" y="819400"/>
                    <a:pt x="389518" y="796651"/>
                    <a:pt x="389518" y="772820"/>
                  </a:cubicBezTo>
                  <a:cubicBezTo>
                    <a:pt x="389518" y="673398"/>
                    <a:pt x="470116" y="592800"/>
                    <a:pt x="569538" y="592800"/>
                  </a:cubicBezTo>
                  <a:close/>
                  <a:moveTo>
                    <a:pt x="568738" y="204473"/>
                  </a:moveTo>
                  <a:cubicBezTo>
                    <a:pt x="882635" y="204683"/>
                    <a:pt x="1136929" y="459316"/>
                    <a:pt x="1136718" y="773212"/>
                  </a:cubicBezTo>
                  <a:cubicBezTo>
                    <a:pt x="1136509" y="1087108"/>
                    <a:pt x="881877" y="1341401"/>
                    <a:pt x="567981" y="1341192"/>
                  </a:cubicBezTo>
                  <a:cubicBezTo>
                    <a:pt x="515830" y="1341157"/>
                    <a:pt x="465323" y="1334100"/>
                    <a:pt x="418388" y="1317655"/>
                  </a:cubicBezTo>
                  <a:lnTo>
                    <a:pt x="417956" y="1319386"/>
                  </a:lnTo>
                  <a:cubicBezTo>
                    <a:pt x="417638" y="1319460"/>
                    <a:pt x="417352" y="1319392"/>
                    <a:pt x="417065" y="1319320"/>
                  </a:cubicBezTo>
                  <a:lnTo>
                    <a:pt x="411259" y="1315754"/>
                  </a:lnTo>
                  <a:lnTo>
                    <a:pt x="403881" y="1313786"/>
                  </a:lnTo>
                  <a:lnTo>
                    <a:pt x="397389" y="1307474"/>
                  </a:lnTo>
                  <a:lnTo>
                    <a:pt x="397466" y="1307280"/>
                  </a:lnTo>
                  <a:cubicBezTo>
                    <a:pt x="386426" y="1300408"/>
                    <a:pt x="380901" y="1288764"/>
                    <a:pt x="382056" y="1276919"/>
                  </a:cubicBezTo>
                  <a:lnTo>
                    <a:pt x="385152" y="1264503"/>
                  </a:lnTo>
                  <a:cubicBezTo>
                    <a:pt x="392324" y="1247126"/>
                    <a:pt x="413982" y="1238019"/>
                    <a:pt x="435969" y="1243501"/>
                  </a:cubicBezTo>
                  <a:lnTo>
                    <a:pt x="436787" y="1243861"/>
                  </a:lnTo>
                  <a:lnTo>
                    <a:pt x="436371" y="1245530"/>
                  </a:lnTo>
                  <a:cubicBezTo>
                    <a:pt x="438704" y="1243635"/>
                    <a:pt x="440910" y="1244132"/>
                    <a:pt x="443287" y="1244881"/>
                  </a:cubicBezTo>
                  <a:cubicBezTo>
                    <a:pt x="482765" y="1257317"/>
                    <a:pt x="524743" y="1262958"/>
                    <a:pt x="568032" y="1262985"/>
                  </a:cubicBezTo>
                  <a:cubicBezTo>
                    <a:pt x="838737" y="1263167"/>
                    <a:pt x="1058333" y="1043864"/>
                    <a:pt x="1058513" y="773160"/>
                  </a:cubicBezTo>
                  <a:cubicBezTo>
                    <a:pt x="1058694" y="502455"/>
                    <a:pt x="839390" y="282860"/>
                    <a:pt x="568686" y="282679"/>
                  </a:cubicBezTo>
                  <a:cubicBezTo>
                    <a:pt x="297982" y="282499"/>
                    <a:pt x="78387" y="501802"/>
                    <a:pt x="78206" y="772506"/>
                  </a:cubicBezTo>
                  <a:cubicBezTo>
                    <a:pt x="78151" y="855495"/>
                    <a:pt x="98723" y="933681"/>
                    <a:pt x="137242" y="1001052"/>
                  </a:cubicBezTo>
                  <a:lnTo>
                    <a:pt x="136711" y="1001518"/>
                  </a:lnTo>
                  <a:cubicBezTo>
                    <a:pt x="151076" y="1018274"/>
                    <a:pt x="152475" y="1041066"/>
                    <a:pt x="140479" y="1055055"/>
                  </a:cubicBezTo>
                  <a:lnTo>
                    <a:pt x="130816" y="1063444"/>
                  </a:lnTo>
                  <a:cubicBezTo>
                    <a:pt x="115403" y="1073277"/>
                    <a:pt x="93261" y="1068839"/>
                    <a:pt x="78796" y="1052472"/>
                  </a:cubicBezTo>
                  <a:lnTo>
                    <a:pt x="77048" y="1054008"/>
                  </a:lnTo>
                  <a:cubicBezTo>
                    <a:pt x="27228" y="971942"/>
                    <a:pt x="-68" y="875382"/>
                    <a:pt x="0" y="772454"/>
                  </a:cubicBezTo>
                  <a:cubicBezTo>
                    <a:pt x="209" y="458557"/>
                    <a:pt x="254842" y="204264"/>
                    <a:pt x="568738" y="204473"/>
                  </a:cubicBezTo>
                  <a:close/>
                  <a:moveTo>
                    <a:pt x="1744110" y="193576"/>
                  </a:moveTo>
                  <a:cubicBezTo>
                    <a:pt x="1813698" y="193576"/>
                    <a:pt x="1870110" y="249988"/>
                    <a:pt x="1870110" y="319576"/>
                  </a:cubicBezTo>
                  <a:cubicBezTo>
                    <a:pt x="1870110" y="364088"/>
                    <a:pt x="1847030" y="403208"/>
                    <a:pt x="1810937" y="423685"/>
                  </a:cubicBezTo>
                  <a:cubicBezTo>
                    <a:pt x="1876006" y="638245"/>
                    <a:pt x="2050455" y="802592"/>
                    <a:pt x="2267371" y="853783"/>
                  </a:cubicBezTo>
                  <a:lnTo>
                    <a:pt x="2267774" y="854132"/>
                  </a:lnTo>
                  <a:lnTo>
                    <a:pt x="2267775" y="854344"/>
                  </a:lnTo>
                  <a:cubicBezTo>
                    <a:pt x="2277024" y="855501"/>
                    <a:pt x="2283147" y="862058"/>
                    <a:pt x="2284089" y="870289"/>
                  </a:cubicBezTo>
                  <a:lnTo>
                    <a:pt x="2283762" y="878542"/>
                  </a:lnTo>
                  <a:cubicBezTo>
                    <a:pt x="2282280" y="886298"/>
                    <a:pt x="2276441" y="893093"/>
                    <a:pt x="2267869" y="895919"/>
                  </a:cubicBezTo>
                  <a:lnTo>
                    <a:pt x="2267872" y="896816"/>
                  </a:lnTo>
                  <a:cubicBezTo>
                    <a:pt x="2266131" y="897167"/>
                    <a:pt x="2264526" y="897771"/>
                    <a:pt x="2263022" y="898508"/>
                  </a:cubicBezTo>
                  <a:lnTo>
                    <a:pt x="2256327" y="898986"/>
                  </a:lnTo>
                  <a:lnTo>
                    <a:pt x="2250426" y="898975"/>
                  </a:lnTo>
                  <a:lnTo>
                    <a:pt x="2250640" y="898359"/>
                  </a:lnTo>
                  <a:cubicBezTo>
                    <a:pt x="2021208" y="842323"/>
                    <a:pt x="1836902" y="668133"/>
                    <a:pt x="1766709" y="441014"/>
                  </a:cubicBezTo>
                  <a:cubicBezTo>
                    <a:pt x="1759690" y="444854"/>
                    <a:pt x="1751984" y="445576"/>
                    <a:pt x="1744110" y="445576"/>
                  </a:cubicBezTo>
                  <a:cubicBezTo>
                    <a:pt x="1674522" y="445576"/>
                    <a:pt x="1618110" y="389164"/>
                    <a:pt x="1618110" y="319576"/>
                  </a:cubicBezTo>
                  <a:cubicBezTo>
                    <a:pt x="1618110" y="249988"/>
                    <a:pt x="1674522" y="193576"/>
                    <a:pt x="1744110" y="193576"/>
                  </a:cubicBezTo>
                  <a:close/>
                  <a:moveTo>
                    <a:pt x="1750820" y="59"/>
                  </a:moveTo>
                  <a:cubicBezTo>
                    <a:pt x="1792352" y="864"/>
                    <a:pt x="1834412" y="9826"/>
                    <a:pt x="1874735" y="27812"/>
                  </a:cubicBezTo>
                  <a:cubicBezTo>
                    <a:pt x="2036029" y="99753"/>
                    <a:pt x="2108463" y="288828"/>
                    <a:pt x="2036521" y="450121"/>
                  </a:cubicBezTo>
                  <a:cubicBezTo>
                    <a:pt x="2024569" y="476919"/>
                    <a:pt x="2009383" y="501264"/>
                    <a:pt x="1990190" y="521625"/>
                  </a:cubicBezTo>
                  <a:lnTo>
                    <a:pt x="1990981" y="522243"/>
                  </a:lnTo>
                  <a:cubicBezTo>
                    <a:pt x="1990946" y="522424"/>
                    <a:pt x="1990845" y="522555"/>
                    <a:pt x="1990743" y="522686"/>
                  </a:cubicBezTo>
                  <a:lnTo>
                    <a:pt x="1987581" y="524854"/>
                  </a:lnTo>
                  <a:lnTo>
                    <a:pt x="1984881" y="528197"/>
                  </a:lnTo>
                  <a:lnTo>
                    <a:pt x="1980151" y="530089"/>
                  </a:lnTo>
                  <a:lnTo>
                    <a:pt x="1980069" y="530005"/>
                  </a:lnTo>
                  <a:cubicBezTo>
                    <a:pt x="1974010" y="534107"/>
                    <a:pt x="1966761" y="534282"/>
                    <a:pt x="1960937" y="530978"/>
                  </a:cubicBezTo>
                  <a:lnTo>
                    <a:pt x="1955264" y="526545"/>
                  </a:lnTo>
                  <a:cubicBezTo>
                    <a:pt x="1947973" y="518882"/>
                    <a:pt x="1948249" y="505665"/>
                    <a:pt x="1956098" y="495619"/>
                  </a:cubicBezTo>
                  <a:lnTo>
                    <a:pt x="1956471" y="495281"/>
                  </a:lnTo>
                  <a:lnTo>
                    <a:pt x="1957233" y="495877"/>
                  </a:lnTo>
                  <a:cubicBezTo>
                    <a:pt x="1956793" y="494244"/>
                    <a:pt x="1957553" y="493224"/>
                    <a:pt x="1958482" y="492173"/>
                  </a:cubicBezTo>
                  <a:cubicBezTo>
                    <a:pt x="1973908" y="474728"/>
                    <a:pt x="1986414" y="454442"/>
                    <a:pt x="1996335" y="432198"/>
                  </a:cubicBezTo>
                  <a:cubicBezTo>
                    <a:pt x="2058378" y="293098"/>
                    <a:pt x="1995911" y="130039"/>
                    <a:pt x="1856811" y="67997"/>
                  </a:cubicBezTo>
                  <a:cubicBezTo>
                    <a:pt x="1717711" y="5955"/>
                    <a:pt x="1554653" y="68422"/>
                    <a:pt x="1492610" y="207522"/>
                  </a:cubicBezTo>
                  <a:cubicBezTo>
                    <a:pt x="1430568" y="346622"/>
                    <a:pt x="1493036" y="509680"/>
                    <a:pt x="1632135" y="571722"/>
                  </a:cubicBezTo>
                  <a:cubicBezTo>
                    <a:pt x="1674779" y="590742"/>
                    <a:pt x="1719674" y="598061"/>
                    <a:pt x="1763118" y="593680"/>
                  </a:cubicBezTo>
                  <a:lnTo>
                    <a:pt x="1763235" y="594059"/>
                  </a:lnTo>
                  <a:cubicBezTo>
                    <a:pt x="1775135" y="590511"/>
                    <a:pt x="1787171" y="595008"/>
                    <a:pt x="1791616" y="604375"/>
                  </a:cubicBezTo>
                  <a:lnTo>
                    <a:pt x="1793716" y="611261"/>
                  </a:lnTo>
                  <a:cubicBezTo>
                    <a:pt x="1795243" y="621434"/>
                    <a:pt x="1787895" y="631799"/>
                    <a:pt x="1776172" y="635489"/>
                  </a:cubicBezTo>
                  <a:lnTo>
                    <a:pt x="1776562" y="636738"/>
                  </a:lnTo>
                  <a:cubicBezTo>
                    <a:pt x="1722979" y="643565"/>
                    <a:pt x="1667101" y="635498"/>
                    <a:pt x="1614211" y="611908"/>
                  </a:cubicBezTo>
                  <a:cubicBezTo>
                    <a:pt x="1452917" y="539967"/>
                    <a:pt x="1380483" y="350892"/>
                    <a:pt x="1452425" y="189598"/>
                  </a:cubicBezTo>
                  <a:cubicBezTo>
                    <a:pt x="1506381" y="68628"/>
                    <a:pt x="1626225" y="-2359"/>
                    <a:pt x="1750820" y="5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906727" y="3071698"/>
            <a:ext cx="783346" cy="784550"/>
            <a:chOff x="7875636" y="4095598"/>
            <a:chExt cx="1044461" cy="1046066"/>
          </a:xfrm>
        </p:grpSpPr>
        <p:sp>
          <p:nvSpPr>
            <p:cNvPr id="22" name="MH_Other_3"/>
            <p:cNvSpPr/>
            <p:nvPr>
              <p:custDataLst>
                <p:tags r:id="rId13"/>
              </p:custDataLst>
            </p:nvPr>
          </p:nvSpPr>
          <p:spPr>
            <a:xfrm>
              <a:off x="7875636" y="4095598"/>
              <a:ext cx="1044461" cy="1046066"/>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a:solidFill>
                  <a:prstClr val="white"/>
                </a:solidFill>
                <a:latin typeface="微软雅黑" panose="020B0503020204020204" pitchFamily="34" charset="-122"/>
                <a:ea typeface="微软雅黑" panose="020B0503020204020204" pitchFamily="34" charset="-122"/>
              </a:endParaRPr>
            </a:p>
          </p:txBody>
        </p:sp>
        <p:sp>
          <p:nvSpPr>
            <p:cNvPr id="23" name="MH_Other_14"/>
            <p:cNvSpPr>
              <a:spLocks noChangeAspect="1"/>
            </p:cNvSpPr>
            <p:nvPr>
              <p:custDataLst>
                <p:tags r:id="rId14"/>
              </p:custDataLst>
            </p:nvPr>
          </p:nvSpPr>
          <p:spPr>
            <a:xfrm>
              <a:off x="8137152" y="4493488"/>
              <a:ext cx="521428" cy="348154"/>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en-US">
                <a:solidFill>
                  <a:srgbClr val="FFFFFF"/>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939548" y="1528791"/>
            <a:ext cx="1338065" cy="1039931"/>
            <a:chOff x="1283177" y="2038388"/>
            <a:chExt cx="1784087" cy="1386574"/>
          </a:xfrm>
        </p:grpSpPr>
        <p:sp>
          <p:nvSpPr>
            <p:cNvPr id="25" name="MH_Text_1"/>
            <p:cNvSpPr txBox="1">
              <a:spLocks noChangeArrowheads="1"/>
            </p:cNvSpPr>
            <p:nvPr>
              <p:custDataLst>
                <p:tags r:id="rId11"/>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6" name="MH_SubTitle_1"/>
            <p:cNvSpPr txBox="1">
              <a:spLocks noChangeArrowheads="1"/>
            </p:cNvSpPr>
            <p:nvPr>
              <p:custDataLst>
                <p:tags r:id="rId12"/>
              </p:custDataLst>
            </p:nvPr>
          </p:nvSpPr>
          <p:spPr bwMode="auto">
            <a:xfrm>
              <a:off x="1459827" y="203838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6907432" y="3015145"/>
            <a:ext cx="1338065" cy="1039931"/>
            <a:chOff x="1283177" y="2038388"/>
            <a:chExt cx="1784087" cy="1386574"/>
          </a:xfrm>
        </p:grpSpPr>
        <p:sp>
          <p:nvSpPr>
            <p:cNvPr id="28" name="MH_Text_1"/>
            <p:cNvSpPr txBox="1">
              <a:spLocks noChangeArrowheads="1"/>
            </p:cNvSpPr>
            <p:nvPr>
              <p:custDataLst>
                <p:tags r:id="rId9"/>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9" name="MH_SubTitle_1"/>
            <p:cNvSpPr txBox="1">
              <a:spLocks noChangeArrowheads="1"/>
            </p:cNvSpPr>
            <p:nvPr>
              <p:custDataLst>
                <p:tags r:id="rId10"/>
              </p:custDataLst>
            </p:nvPr>
          </p:nvSpPr>
          <p:spPr bwMode="auto">
            <a:xfrm>
              <a:off x="1459827" y="203838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981035" y="3015145"/>
            <a:ext cx="1338065" cy="1039931"/>
            <a:chOff x="1283177" y="2038388"/>
            <a:chExt cx="1784087" cy="1386574"/>
          </a:xfrm>
        </p:grpSpPr>
        <p:sp>
          <p:nvSpPr>
            <p:cNvPr id="31" name="MH_Text_1"/>
            <p:cNvSpPr txBox="1">
              <a:spLocks noChangeArrowheads="1"/>
            </p:cNvSpPr>
            <p:nvPr>
              <p:custDataLst>
                <p:tags r:id="rId7"/>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2" name="MH_SubTitle_1"/>
            <p:cNvSpPr txBox="1">
              <a:spLocks noChangeArrowheads="1"/>
            </p:cNvSpPr>
            <p:nvPr>
              <p:custDataLst>
                <p:tags r:id="rId8"/>
              </p:custDataLst>
            </p:nvPr>
          </p:nvSpPr>
          <p:spPr bwMode="auto">
            <a:xfrm>
              <a:off x="1459827" y="2038388"/>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2976701" y="3991019"/>
            <a:ext cx="4441819" cy="1016640"/>
            <a:chOff x="1283177" y="2069442"/>
            <a:chExt cx="2195217" cy="1355520"/>
          </a:xfrm>
        </p:grpSpPr>
        <p:sp>
          <p:nvSpPr>
            <p:cNvPr id="34" name="MH_Text_1"/>
            <p:cNvSpPr txBox="1">
              <a:spLocks noChangeArrowheads="1"/>
            </p:cNvSpPr>
            <p:nvPr>
              <p:custDataLst>
                <p:tags r:id="rId5"/>
              </p:custDataLst>
            </p:nvPr>
          </p:nvSpPr>
          <p:spPr bwMode="auto">
            <a:xfrm>
              <a:off x="1283177" y="2407776"/>
              <a:ext cx="1784087" cy="101718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900">
                  <a:solidFill>
                    <a:prstClr val="black">
                      <a:lumMod val="50000"/>
                      <a:lumOff val="50000"/>
                    </a:prstClr>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a:p>
              <a:pPr>
                <a:lnSpc>
                  <a:spcPct val="110000"/>
                </a:lnSpc>
                <a:defRPr/>
              </a:pPr>
              <a:endParaRPr lang="en-US" altLang="zh-CN" sz="90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5" name="MH_SubTitle_1"/>
            <p:cNvSpPr txBox="1">
              <a:spLocks noChangeArrowheads="1"/>
            </p:cNvSpPr>
            <p:nvPr>
              <p:custDataLst>
                <p:tags r:id="rId6"/>
              </p:custDataLst>
            </p:nvPr>
          </p:nvSpPr>
          <p:spPr bwMode="auto">
            <a:xfrm>
              <a:off x="1894218" y="2069442"/>
              <a:ext cx="1584176" cy="43677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200" b="1">
                  <a:solidFill>
                    <a:prstClr val="black">
                      <a:lumMod val="50000"/>
                      <a:lumOff val="50000"/>
                    </a:prstClr>
                  </a:solidFill>
                  <a:latin typeface="微软雅黑" panose="020B0503020204020204" pitchFamily="34" charset="-122"/>
                  <a:ea typeface="微软雅黑" panose="020B0503020204020204" pitchFamily="34" charset="-122"/>
                </a:rPr>
                <a:t>此处添加标题</a:t>
              </a:r>
              <a:endParaRPr lang="en-US" altLang="zh-CN" sz="1200" b="1">
                <a:solidFill>
                  <a:prstClr val="black">
                    <a:lumMod val="50000"/>
                    <a:lumOff val="50000"/>
                  </a:prstClr>
                </a:solidFill>
                <a:latin typeface="微软雅黑" panose="020B0503020204020204" pitchFamily="34" charset="-122"/>
                <a:ea typeface="微软雅黑" panose="020B0503020204020204" pitchFamily="34" charset="-122"/>
              </a:endParaRPr>
            </a:p>
          </p:txBody>
        </p:sp>
      </p:grpSp>
      <p:sp>
        <p:nvSpPr>
          <p:cNvPr id="36" name="文本框 35"/>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教学反思</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4729376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email">
            <a:lum bright="70000" contrast="-70000"/>
            <a:extLst>
              <a:ext uri="{28A0092B-C50C-407E-A947-70E740481C1C}">
                <a14:useLocalDpi xmlns:a14="http://schemas.microsoft.com/office/drawing/2010/main"/>
              </a:ext>
            </a:extLst>
          </a:blip>
          <a:srcRect/>
          <a:stretch/>
        </p:blipFill>
        <p:spPr>
          <a:xfrm>
            <a:off x="-14287" y="-309717"/>
            <a:ext cx="9286874" cy="5450777"/>
          </a:xfrm>
          <a:prstGeom prst="rect">
            <a:avLst/>
          </a:prstGeom>
        </p:spPr>
      </p:pic>
      <p:sp>
        <p:nvSpPr>
          <p:cNvPr id="36" name="等腰三角形 35"/>
          <p:cNvSpPr/>
          <p:nvPr/>
        </p:nvSpPr>
        <p:spPr>
          <a:xfrm rot="10800000">
            <a:off x="7778749" y="2425414"/>
            <a:ext cx="2129108" cy="177558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 name="等腰三角形 1"/>
          <p:cNvSpPr/>
          <p:nvPr/>
        </p:nvSpPr>
        <p:spPr>
          <a:xfrm rot="10800000">
            <a:off x="8274611" y="499139"/>
            <a:ext cx="530061" cy="45694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 name="等腰三角形 2"/>
          <p:cNvSpPr/>
          <p:nvPr/>
        </p:nvSpPr>
        <p:spPr>
          <a:xfrm>
            <a:off x="8243669" y="12720"/>
            <a:ext cx="564246" cy="48641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 name="等腰三角形 3"/>
          <p:cNvSpPr/>
          <p:nvPr/>
        </p:nvSpPr>
        <p:spPr>
          <a:xfrm rot="10800000">
            <a:off x="4844478" y="5824880"/>
            <a:ext cx="612666" cy="52816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rot="10800000">
            <a:off x="7580394" y="5381364"/>
            <a:ext cx="1276413" cy="11003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p:nvSpPr>
        <p:spPr>
          <a:xfrm rot="10800000">
            <a:off x="10579105" y="3662028"/>
            <a:ext cx="505224" cy="43553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 name="等腰三角形 7"/>
          <p:cNvSpPr/>
          <p:nvPr/>
        </p:nvSpPr>
        <p:spPr>
          <a:xfrm rot="10800000">
            <a:off x="5513553" y="-2"/>
            <a:ext cx="1093298" cy="94249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9" name="等腰三角形 8"/>
          <p:cNvSpPr/>
          <p:nvPr/>
        </p:nvSpPr>
        <p:spPr>
          <a:xfrm rot="10800000">
            <a:off x="7203843" y="0"/>
            <a:ext cx="1340082" cy="11552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rot="10800000">
            <a:off x="6130148" y="-53521"/>
            <a:ext cx="5435867" cy="4224872"/>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a:off x="6356862" y="5212737"/>
            <a:ext cx="1266169" cy="1091525"/>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rot="10800000">
            <a:off x="3301321" y="5617711"/>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p:nvSpPr>
        <p:spPr>
          <a:xfrm rot="10800000">
            <a:off x="8514998" y="0"/>
            <a:ext cx="505224" cy="43553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7" name="等腰三角形 16"/>
          <p:cNvSpPr/>
          <p:nvPr/>
        </p:nvSpPr>
        <p:spPr>
          <a:xfrm rot="10800000">
            <a:off x="4939242" y="-2"/>
            <a:ext cx="560320" cy="48303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等腰三角形 23"/>
          <p:cNvSpPr/>
          <p:nvPr/>
        </p:nvSpPr>
        <p:spPr>
          <a:xfrm rot="10800000">
            <a:off x="2502396" y="4257076"/>
            <a:ext cx="466189" cy="40188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p:nvSpPr>
        <p:spPr>
          <a:xfrm>
            <a:off x="-463135" y="4166548"/>
            <a:ext cx="1133264" cy="976952"/>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等腰三角形 25"/>
          <p:cNvSpPr/>
          <p:nvPr/>
        </p:nvSpPr>
        <p:spPr>
          <a:xfrm rot="10800000">
            <a:off x="-82403" y="5721279"/>
            <a:ext cx="466189" cy="389165"/>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等腰三角形 27"/>
          <p:cNvSpPr/>
          <p:nvPr/>
        </p:nvSpPr>
        <p:spPr>
          <a:xfrm>
            <a:off x="1028662" y="5963876"/>
            <a:ext cx="466189" cy="38916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等腰三角形 31"/>
          <p:cNvSpPr/>
          <p:nvPr/>
        </p:nvSpPr>
        <p:spPr>
          <a:xfrm>
            <a:off x="5287148" y="4031712"/>
            <a:ext cx="1401519" cy="1109353"/>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p:nvSpPr>
        <p:spPr>
          <a:xfrm rot="10800000">
            <a:off x="-3457855" y="2273419"/>
            <a:ext cx="2900180" cy="2959359"/>
          </a:xfrm>
          <a:prstGeom prst="triangle">
            <a:avLst/>
          </a:prstGeom>
          <a:solidFill>
            <a:srgbClr val="EA4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等腰三角形 37"/>
          <p:cNvSpPr/>
          <p:nvPr/>
        </p:nvSpPr>
        <p:spPr>
          <a:xfrm>
            <a:off x="6681524" y="4034148"/>
            <a:ext cx="1401519" cy="110935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等腰三角形 38"/>
          <p:cNvSpPr/>
          <p:nvPr/>
        </p:nvSpPr>
        <p:spPr>
          <a:xfrm rot="10800000">
            <a:off x="8968536" y="5381364"/>
            <a:ext cx="1276413" cy="11003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等腰三角形 39"/>
          <p:cNvSpPr/>
          <p:nvPr/>
        </p:nvSpPr>
        <p:spPr>
          <a:xfrm rot="10800000">
            <a:off x="7377204" y="4034148"/>
            <a:ext cx="1401519" cy="1109353"/>
          </a:xfrm>
          <a:prstGeom prst="triangle">
            <a:avLst/>
          </a:prstGeom>
          <a:solidFill>
            <a:srgbClr val="8F3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等腰三角形 40"/>
          <p:cNvSpPr/>
          <p:nvPr/>
        </p:nvSpPr>
        <p:spPr>
          <a:xfrm>
            <a:off x="7390856" y="2958006"/>
            <a:ext cx="1401519" cy="111043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等腰三角形 43"/>
          <p:cNvSpPr/>
          <p:nvPr/>
        </p:nvSpPr>
        <p:spPr>
          <a:xfrm rot="10800000">
            <a:off x="1247560" y="7205395"/>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等腰三角形 45"/>
          <p:cNvSpPr/>
          <p:nvPr/>
        </p:nvSpPr>
        <p:spPr>
          <a:xfrm rot="10800000">
            <a:off x="5987908" y="4050752"/>
            <a:ext cx="1401519" cy="1109353"/>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等腰三角形 48"/>
          <p:cNvSpPr/>
          <p:nvPr/>
        </p:nvSpPr>
        <p:spPr>
          <a:xfrm>
            <a:off x="3847689" y="4020324"/>
            <a:ext cx="1521854" cy="1116781"/>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等腰三角形 49"/>
          <p:cNvSpPr/>
          <p:nvPr/>
        </p:nvSpPr>
        <p:spPr>
          <a:xfrm rot="10800000">
            <a:off x="4628724" y="4050752"/>
            <a:ext cx="1401519" cy="1109353"/>
          </a:xfrm>
          <a:prstGeom prst="triangle">
            <a:avLst/>
          </a:prstGeom>
          <a:solidFill>
            <a:srgbClr val="8F3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等腰三角形 50"/>
          <p:cNvSpPr/>
          <p:nvPr/>
        </p:nvSpPr>
        <p:spPr>
          <a:xfrm>
            <a:off x="4587097" y="2990180"/>
            <a:ext cx="1462272" cy="1073058"/>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等腰三角形 51"/>
          <p:cNvSpPr/>
          <p:nvPr/>
        </p:nvSpPr>
        <p:spPr>
          <a:xfrm>
            <a:off x="5312087" y="1935499"/>
            <a:ext cx="1462272" cy="107305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等腰三角形 53"/>
          <p:cNvSpPr/>
          <p:nvPr/>
        </p:nvSpPr>
        <p:spPr>
          <a:xfrm>
            <a:off x="2503951" y="4658963"/>
            <a:ext cx="466189" cy="40188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等腰三角形 54"/>
          <p:cNvSpPr/>
          <p:nvPr/>
        </p:nvSpPr>
        <p:spPr>
          <a:xfrm rot="10800000">
            <a:off x="2208022" y="5561402"/>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等腰三角形 44"/>
          <p:cNvSpPr/>
          <p:nvPr/>
        </p:nvSpPr>
        <p:spPr>
          <a:xfrm rot="10800000">
            <a:off x="5291230" y="3002221"/>
            <a:ext cx="1462272" cy="1073058"/>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8" name="等腰三角形 47"/>
          <p:cNvSpPr/>
          <p:nvPr/>
        </p:nvSpPr>
        <p:spPr>
          <a:xfrm>
            <a:off x="6004146" y="2952223"/>
            <a:ext cx="1401519" cy="1109353"/>
          </a:xfrm>
          <a:prstGeom prst="triangle">
            <a:avLst>
              <a:gd name="adj" fmla="val 53184"/>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等腰三角形 52"/>
          <p:cNvSpPr/>
          <p:nvPr/>
        </p:nvSpPr>
        <p:spPr>
          <a:xfrm rot="10800000">
            <a:off x="4557645" y="-82790"/>
            <a:ext cx="5630757" cy="4132014"/>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8" name="等腰三角形 57"/>
          <p:cNvSpPr/>
          <p:nvPr/>
        </p:nvSpPr>
        <p:spPr>
          <a:xfrm>
            <a:off x="637348" y="-2382"/>
            <a:ext cx="761010" cy="635276"/>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9" name="等腰三角形 58"/>
          <p:cNvSpPr/>
          <p:nvPr/>
        </p:nvSpPr>
        <p:spPr>
          <a:xfrm rot="10800000">
            <a:off x="1015692" y="0"/>
            <a:ext cx="761010" cy="635276"/>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等腰三角形 60"/>
          <p:cNvSpPr/>
          <p:nvPr/>
        </p:nvSpPr>
        <p:spPr>
          <a:xfrm rot="10800000">
            <a:off x="-33422" y="-1568"/>
            <a:ext cx="248357" cy="249218"/>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4" name="等腰三角形 63"/>
          <p:cNvSpPr/>
          <p:nvPr/>
        </p:nvSpPr>
        <p:spPr>
          <a:xfrm>
            <a:off x="-1710969" y="126193"/>
            <a:ext cx="761010" cy="635276"/>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5" name="等腰三角形 64"/>
          <p:cNvSpPr/>
          <p:nvPr/>
        </p:nvSpPr>
        <p:spPr>
          <a:xfrm rot="10800000">
            <a:off x="201905" y="-1"/>
            <a:ext cx="409076" cy="34148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4" name="Freeform 165"/>
          <p:cNvSpPr>
            <a:spLocks noEditPoints="1"/>
          </p:cNvSpPr>
          <p:nvPr/>
        </p:nvSpPr>
        <p:spPr bwMode="auto">
          <a:xfrm>
            <a:off x="1713895" y="5489215"/>
            <a:ext cx="260747" cy="260747"/>
          </a:xfrm>
          <a:custGeom>
            <a:avLst/>
            <a:gdLst>
              <a:gd name="T0" fmla="*/ 14 w 96"/>
              <a:gd name="T1" fmla="*/ 82 h 96"/>
              <a:gd name="T2" fmla="*/ 42 w 96"/>
              <a:gd name="T3" fmla="*/ 38 h 96"/>
              <a:gd name="T4" fmla="*/ 60 w 96"/>
              <a:gd name="T5" fmla="*/ 48 h 96"/>
              <a:gd name="T6" fmla="*/ 17 w 96"/>
              <a:gd name="T7" fmla="*/ 36 h 96"/>
              <a:gd name="T8" fmla="*/ 53 w 96"/>
              <a:gd name="T9" fmla="*/ 52 h 96"/>
              <a:gd name="T10" fmla="*/ 53 w 96"/>
              <a:gd name="T11" fmla="*/ 52 h 96"/>
              <a:gd name="T12" fmla="*/ 53 w 96"/>
              <a:gd name="T13" fmla="*/ 52 h 96"/>
              <a:gd name="T14" fmla="*/ 54 w 96"/>
              <a:gd name="T15" fmla="*/ 51 h 96"/>
              <a:gd name="T16" fmla="*/ 54 w 96"/>
              <a:gd name="T17" fmla="*/ 50 h 96"/>
              <a:gd name="T18" fmla="*/ 54 w 96"/>
              <a:gd name="T19" fmla="*/ 49 h 96"/>
              <a:gd name="T20" fmla="*/ 54 w 96"/>
              <a:gd name="T21" fmla="*/ 49 h 96"/>
              <a:gd name="T22" fmla="*/ 51 w 96"/>
              <a:gd name="T23" fmla="*/ 43 h 96"/>
              <a:gd name="T24" fmla="*/ 51 w 96"/>
              <a:gd name="T25" fmla="*/ 43 h 96"/>
              <a:gd name="T26" fmla="*/ 50 w 96"/>
              <a:gd name="T27" fmla="*/ 43 h 96"/>
              <a:gd name="T28" fmla="*/ 50 w 96"/>
              <a:gd name="T29" fmla="*/ 43 h 96"/>
              <a:gd name="T30" fmla="*/ 50 w 96"/>
              <a:gd name="T31" fmla="*/ 43 h 96"/>
              <a:gd name="T32" fmla="*/ 50 w 96"/>
              <a:gd name="T33" fmla="*/ 43 h 96"/>
              <a:gd name="T34" fmla="*/ 50 w 96"/>
              <a:gd name="T35" fmla="*/ 43 h 96"/>
              <a:gd name="T36" fmla="*/ 49 w 96"/>
              <a:gd name="T37" fmla="*/ 42 h 96"/>
              <a:gd name="T38" fmla="*/ 49 w 96"/>
              <a:gd name="T39" fmla="*/ 42 h 96"/>
              <a:gd name="T40" fmla="*/ 49 w 96"/>
              <a:gd name="T41" fmla="*/ 42 h 96"/>
              <a:gd name="T42" fmla="*/ 48 w 96"/>
              <a:gd name="T43" fmla="*/ 42 h 96"/>
              <a:gd name="T44" fmla="*/ 48 w 96"/>
              <a:gd name="T45" fmla="*/ 42 h 96"/>
              <a:gd name="T46" fmla="*/ 48 w 96"/>
              <a:gd name="T47" fmla="*/ 42 h 96"/>
              <a:gd name="T48" fmla="*/ 47 w 96"/>
              <a:gd name="T49" fmla="*/ 42 h 96"/>
              <a:gd name="T50" fmla="*/ 46 w 96"/>
              <a:gd name="T51" fmla="*/ 43 h 96"/>
              <a:gd name="T52" fmla="*/ 46 w 96"/>
              <a:gd name="T53" fmla="*/ 43 h 96"/>
              <a:gd name="T54" fmla="*/ 46 w 96"/>
              <a:gd name="T55" fmla="*/ 43 h 96"/>
              <a:gd name="T56" fmla="*/ 46 w 96"/>
              <a:gd name="T57" fmla="*/ 43 h 96"/>
              <a:gd name="T58" fmla="*/ 45 w 96"/>
              <a:gd name="T59" fmla="*/ 43 h 96"/>
              <a:gd name="T60" fmla="*/ 45 w 96"/>
              <a:gd name="T61" fmla="*/ 43 h 96"/>
              <a:gd name="T62" fmla="*/ 45 w 96"/>
              <a:gd name="T63" fmla="*/ 43 h 96"/>
              <a:gd name="T64" fmla="*/ 45 w 96"/>
              <a:gd name="T65" fmla="*/ 43 h 96"/>
              <a:gd name="T66" fmla="*/ 44 w 96"/>
              <a:gd name="T67" fmla="*/ 44 h 96"/>
              <a:gd name="T68" fmla="*/ 44 w 96"/>
              <a:gd name="T69" fmla="*/ 44 h 96"/>
              <a:gd name="T70" fmla="*/ 44 w 96"/>
              <a:gd name="T71" fmla="*/ 44 h 96"/>
              <a:gd name="T72" fmla="*/ 43 w 96"/>
              <a:gd name="T73" fmla="*/ 45 h 96"/>
              <a:gd name="T74" fmla="*/ 43 w 96"/>
              <a:gd name="T75" fmla="*/ 45 h 96"/>
              <a:gd name="T76" fmla="*/ 42 w 96"/>
              <a:gd name="T77" fmla="*/ 48 h 96"/>
              <a:gd name="T78" fmla="*/ 45 w 96"/>
              <a:gd name="T79" fmla="*/ 54 h 96"/>
              <a:gd name="T80" fmla="*/ 45 w 96"/>
              <a:gd name="T81" fmla="*/ 54 h 96"/>
              <a:gd name="T82" fmla="*/ 46 w 96"/>
              <a:gd name="T83" fmla="*/ 54 h 96"/>
              <a:gd name="T84" fmla="*/ 46 w 96"/>
              <a:gd name="T85" fmla="*/ 54 h 96"/>
              <a:gd name="T86" fmla="*/ 46 w 96"/>
              <a:gd name="T87" fmla="*/ 54 h 96"/>
              <a:gd name="T88" fmla="*/ 46 w 96"/>
              <a:gd name="T89" fmla="*/ 54 h 96"/>
              <a:gd name="T90" fmla="*/ 47 w 96"/>
              <a:gd name="T91" fmla="*/ 54 h 96"/>
              <a:gd name="T92" fmla="*/ 47 w 96"/>
              <a:gd name="T93" fmla="*/ 54 h 96"/>
              <a:gd name="T94" fmla="*/ 47 w 96"/>
              <a:gd name="T95" fmla="*/ 54 h 96"/>
              <a:gd name="T96" fmla="*/ 48 w 96"/>
              <a:gd name="T97" fmla="*/ 54 h 96"/>
              <a:gd name="T98" fmla="*/ 48 w 96"/>
              <a:gd name="T99" fmla="*/ 54 h 96"/>
              <a:gd name="T100" fmla="*/ 49 w 96"/>
              <a:gd name="T101" fmla="*/ 54 h 96"/>
              <a:gd name="T102" fmla="*/ 49 w 96"/>
              <a:gd name="T103" fmla="*/ 54 h 96"/>
              <a:gd name="T104" fmla="*/ 49 w 96"/>
              <a:gd name="T105" fmla="*/ 54 h 96"/>
              <a:gd name="T106" fmla="*/ 50 w 96"/>
              <a:gd name="T107" fmla="*/ 54 h 96"/>
              <a:gd name="T108" fmla="*/ 50 w 96"/>
              <a:gd name="T109" fmla="*/ 54 h 96"/>
              <a:gd name="T110" fmla="*/ 51 w 96"/>
              <a:gd name="T111" fmla="*/ 54 h 96"/>
              <a:gd name="T112" fmla="*/ 51 w 96"/>
              <a:gd name="T113" fmla="*/ 54 h 96"/>
              <a:gd name="T114" fmla="*/ 51 w 96"/>
              <a:gd name="T115" fmla="*/ 53 h 96"/>
              <a:gd name="T116" fmla="*/ 52 w 96"/>
              <a:gd name="T117" fmla="*/ 53 h 96"/>
              <a:gd name="T118" fmla="*/ 52 w 96"/>
              <a:gd name="T119" fmla="*/ 53 h 96"/>
              <a:gd name="T120" fmla="*/ 52 w 96"/>
              <a:gd name="T121" fmla="*/ 53 h 96"/>
              <a:gd name="T122" fmla="*/ 48 w 96"/>
              <a:gd name="T123"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48" y="0"/>
                </a:moveTo>
                <a:cubicBezTo>
                  <a:pt x="61" y="0"/>
                  <a:pt x="73" y="6"/>
                  <a:pt x="82" y="14"/>
                </a:cubicBezTo>
                <a:cubicBezTo>
                  <a:pt x="91" y="23"/>
                  <a:pt x="96" y="35"/>
                  <a:pt x="96" y="48"/>
                </a:cubicBezTo>
                <a:cubicBezTo>
                  <a:pt x="96" y="62"/>
                  <a:pt x="91" y="74"/>
                  <a:pt x="82" y="82"/>
                </a:cubicBezTo>
                <a:cubicBezTo>
                  <a:pt x="73" y="91"/>
                  <a:pt x="61" y="96"/>
                  <a:pt x="48" y="96"/>
                </a:cubicBezTo>
                <a:cubicBezTo>
                  <a:pt x="35" y="96"/>
                  <a:pt x="23" y="91"/>
                  <a:pt x="14" y="82"/>
                </a:cubicBezTo>
                <a:cubicBezTo>
                  <a:pt x="5" y="74"/>
                  <a:pt x="0" y="62"/>
                  <a:pt x="0" y="48"/>
                </a:cubicBezTo>
                <a:cubicBezTo>
                  <a:pt x="0" y="35"/>
                  <a:pt x="5" y="23"/>
                  <a:pt x="14" y="14"/>
                </a:cubicBezTo>
                <a:cubicBezTo>
                  <a:pt x="23" y="6"/>
                  <a:pt x="35" y="0"/>
                  <a:pt x="48" y="0"/>
                </a:cubicBezTo>
                <a:close/>
                <a:moveTo>
                  <a:pt x="17" y="36"/>
                </a:moveTo>
                <a:cubicBezTo>
                  <a:pt x="22" y="27"/>
                  <a:pt x="30" y="22"/>
                  <a:pt x="38" y="21"/>
                </a:cubicBezTo>
                <a:cubicBezTo>
                  <a:pt x="42" y="38"/>
                  <a:pt x="42" y="38"/>
                  <a:pt x="42" y="38"/>
                </a:cubicBezTo>
                <a:cubicBezTo>
                  <a:pt x="38" y="40"/>
                  <a:pt x="36" y="44"/>
                  <a:pt x="36" y="48"/>
                </a:cubicBezTo>
                <a:cubicBezTo>
                  <a:pt x="36" y="54"/>
                  <a:pt x="41" y="59"/>
                  <a:pt x="46" y="60"/>
                </a:cubicBezTo>
                <a:cubicBezTo>
                  <a:pt x="48" y="66"/>
                  <a:pt x="48" y="66"/>
                  <a:pt x="48" y="66"/>
                </a:cubicBezTo>
                <a:cubicBezTo>
                  <a:pt x="61" y="61"/>
                  <a:pt x="61" y="61"/>
                  <a:pt x="61" y="61"/>
                </a:cubicBezTo>
                <a:cubicBezTo>
                  <a:pt x="58" y="55"/>
                  <a:pt x="58" y="55"/>
                  <a:pt x="58" y="55"/>
                </a:cubicBezTo>
                <a:cubicBezTo>
                  <a:pt x="59" y="53"/>
                  <a:pt x="60" y="51"/>
                  <a:pt x="60" y="48"/>
                </a:cubicBezTo>
                <a:cubicBezTo>
                  <a:pt x="60" y="42"/>
                  <a:pt x="55" y="36"/>
                  <a:pt x="48" y="36"/>
                </a:cubicBezTo>
                <a:cubicBezTo>
                  <a:pt x="48" y="36"/>
                  <a:pt x="48" y="36"/>
                  <a:pt x="47" y="36"/>
                </a:cubicBezTo>
                <a:cubicBezTo>
                  <a:pt x="39" y="21"/>
                  <a:pt x="39" y="21"/>
                  <a:pt x="39" y="21"/>
                </a:cubicBezTo>
                <a:cubicBezTo>
                  <a:pt x="53" y="20"/>
                  <a:pt x="68" y="30"/>
                  <a:pt x="69" y="50"/>
                </a:cubicBezTo>
                <a:cubicBezTo>
                  <a:pt x="74" y="50"/>
                  <a:pt x="77" y="50"/>
                  <a:pt x="82" y="50"/>
                </a:cubicBezTo>
                <a:cubicBezTo>
                  <a:pt x="81" y="10"/>
                  <a:pt x="28" y="1"/>
                  <a:pt x="17" y="36"/>
                </a:cubicBezTo>
                <a:close/>
                <a:moveTo>
                  <a:pt x="52" y="53"/>
                </a:moveTo>
                <a:cubicBezTo>
                  <a:pt x="52" y="53"/>
                  <a:pt x="52" y="53"/>
                  <a:pt x="52" y="53"/>
                </a:cubicBezTo>
                <a:cubicBezTo>
                  <a:pt x="52" y="52"/>
                  <a:pt x="52" y="52"/>
                  <a:pt x="52"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2"/>
                  <a:pt x="53" y="52"/>
                  <a:pt x="53" y="52"/>
                </a:cubicBezTo>
                <a:cubicBezTo>
                  <a:pt x="53" y="51"/>
                  <a:pt x="53" y="51"/>
                  <a:pt x="53" y="51"/>
                </a:cubicBezTo>
                <a:cubicBezTo>
                  <a:pt x="53" y="51"/>
                  <a:pt x="53" y="51"/>
                  <a:pt x="53" y="51"/>
                </a:cubicBezTo>
                <a:cubicBezTo>
                  <a:pt x="53" y="51"/>
                  <a:pt x="53" y="51"/>
                  <a:pt x="53" y="51"/>
                </a:cubicBezTo>
                <a:cubicBezTo>
                  <a:pt x="53" y="51"/>
                  <a:pt x="54" y="51"/>
                  <a:pt x="54" y="51"/>
                </a:cubicBezTo>
                <a:cubicBezTo>
                  <a:pt x="54" y="51"/>
                  <a:pt x="54" y="51"/>
                  <a:pt x="54" y="51"/>
                </a:cubicBezTo>
                <a:cubicBezTo>
                  <a:pt x="54" y="51"/>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50"/>
                  <a:pt x="54" y="50"/>
                  <a:pt x="54" y="50"/>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9"/>
                  <a:pt x="54" y="49"/>
                </a:cubicBezTo>
                <a:cubicBezTo>
                  <a:pt x="54" y="49"/>
                  <a:pt x="54" y="48"/>
                  <a:pt x="54" y="48"/>
                </a:cubicBezTo>
                <a:cubicBezTo>
                  <a:pt x="54" y="46"/>
                  <a:pt x="53" y="44"/>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1" y="43"/>
                  <a:pt x="51" y="43"/>
                  <a:pt x="51"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50" y="43"/>
                  <a:pt x="50" y="43"/>
                  <a:pt x="50" y="43"/>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9" y="42"/>
                  <a:pt x="49" y="42"/>
                  <a:pt x="49"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8" y="42"/>
                  <a:pt x="48" y="42"/>
                  <a:pt x="48"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3"/>
                </a:cubicBezTo>
                <a:cubicBezTo>
                  <a:pt x="47" y="43"/>
                  <a:pt x="47" y="43"/>
                  <a:pt x="47" y="43"/>
                </a:cubicBezTo>
                <a:cubicBezTo>
                  <a:pt x="47" y="43"/>
                  <a:pt x="47" y="43"/>
                  <a:pt x="47"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6" y="43"/>
                  <a:pt x="46" y="43"/>
                  <a:pt x="46"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5" y="43"/>
                  <a:pt x="45" y="43"/>
                  <a:pt x="45" y="43"/>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4" y="44"/>
                  <a:pt x="44" y="44"/>
                  <a:pt x="44" y="44"/>
                </a:cubicBezTo>
                <a:cubicBezTo>
                  <a:pt x="43" y="44"/>
                  <a:pt x="43" y="44"/>
                  <a:pt x="43" y="44"/>
                </a:cubicBezTo>
                <a:cubicBezTo>
                  <a:pt x="43" y="44"/>
                  <a:pt x="43" y="44"/>
                  <a:pt x="43" y="44"/>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2" y="46"/>
                  <a:pt x="42" y="47"/>
                  <a:pt x="42" y="48"/>
                </a:cubicBezTo>
                <a:cubicBezTo>
                  <a:pt x="42" y="51"/>
                  <a:pt x="43" y="52"/>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5" y="54"/>
                  <a:pt x="45" y="54"/>
                  <a:pt x="45"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6" y="54"/>
                  <a:pt x="46" y="54"/>
                  <a:pt x="46"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7" y="54"/>
                  <a:pt x="47" y="54"/>
                  <a:pt x="47"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8" y="54"/>
                  <a:pt x="48" y="54"/>
                  <a:pt x="48"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49" y="54"/>
                  <a:pt x="49" y="54"/>
                  <a:pt x="49"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0" y="54"/>
                  <a:pt x="50" y="54"/>
                  <a:pt x="50"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4"/>
                  <a:pt x="51" y="54"/>
                  <a:pt x="51" y="54"/>
                </a:cubicBezTo>
                <a:cubicBezTo>
                  <a:pt x="51" y="53"/>
                  <a:pt x="51" y="53"/>
                  <a:pt x="51" y="53"/>
                </a:cubicBezTo>
                <a:cubicBezTo>
                  <a:pt x="51" y="53"/>
                  <a:pt x="51" y="53"/>
                  <a:pt x="51" y="53"/>
                </a:cubicBezTo>
                <a:cubicBezTo>
                  <a:pt x="51" y="53"/>
                  <a:pt x="51" y="53"/>
                  <a:pt x="51" y="53"/>
                </a:cubicBezTo>
                <a:cubicBezTo>
                  <a:pt x="51" y="53"/>
                  <a:pt x="51" y="53"/>
                  <a:pt x="51"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ubicBezTo>
                  <a:pt x="52" y="53"/>
                  <a:pt x="52" y="53"/>
                  <a:pt x="52" y="53"/>
                </a:cubicBezTo>
                <a:close/>
                <a:moveTo>
                  <a:pt x="76" y="20"/>
                </a:moveTo>
                <a:cubicBezTo>
                  <a:pt x="69" y="13"/>
                  <a:pt x="59" y="9"/>
                  <a:pt x="48" y="9"/>
                </a:cubicBezTo>
                <a:cubicBezTo>
                  <a:pt x="37" y="9"/>
                  <a:pt x="27" y="13"/>
                  <a:pt x="20" y="20"/>
                </a:cubicBezTo>
                <a:cubicBezTo>
                  <a:pt x="13" y="28"/>
                  <a:pt x="8" y="37"/>
                  <a:pt x="8" y="48"/>
                </a:cubicBezTo>
                <a:cubicBezTo>
                  <a:pt x="8" y="59"/>
                  <a:pt x="13" y="69"/>
                  <a:pt x="20" y="76"/>
                </a:cubicBezTo>
                <a:cubicBezTo>
                  <a:pt x="27" y="84"/>
                  <a:pt x="37" y="88"/>
                  <a:pt x="48" y="88"/>
                </a:cubicBezTo>
                <a:cubicBezTo>
                  <a:pt x="59" y="88"/>
                  <a:pt x="69" y="84"/>
                  <a:pt x="76" y="76"/>
                </a:cubicBezTo>
                <a:cubicBezTo>
                  <a:pt x="83" y="69"/>
                  <a:pt x="88" y="59"/>
                  <a:pt x="88" y="48"/>
                </a:cubicBezTo>
                <a:cubicBezTo>
                  <a:pt x="88" y="37"/>
                  <a:pt x="83" y="28"/>
                  <a:pt x="76" y="2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矩形 87"/>
          <p:cNvSpPr/>
          <p:nvPr/>
        </p:nvSpPr>
        <p:spPr>
          <a:xfrm>
            <a:off x="200545" y="1623998"/>
            <a:ext cx="286343" cy="793414"/>
          </a:xfrm>
          <a:prstGeom prst="rect">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9" name="文本框 88"/>
          <p:cNvSpPr txBox="1"/>
          <p:nvPr/>
        </p:nvSpPr>
        <p:spPr>
          <a:xfrm>
            <a:off x="979777" y="2525931"/>
            <a:ext cx="2262158" cy="715581"/>
          </a:xfrm>
          <a:prstGeom prst="rect">
            <a:avLst/>
          </a:prstGeom>
          <a:noFill/>
        </p:spPr>
        <p:txBody>
          <a:bodyPr wrap="none" rtlCol="0">
            <a:spAutoFit/>
          </a:bodyPr>
          <a:lstStyle/>
          <a:p>
            <a:r>
              <a:rPr lang="zh-CN" altLang="en-US" sz="4050" b="1" smtClean="0">
                <a:solidFill>
                  <a:srgbClr val="C00000"/>
                </a:solidFill>
                <a:latin typeface="微软雅黑" panose="020B0503020204020204" pitchFamily="34" charset="-122"/>
                <a:ea typeface="微软雅黑" panose="020B0503020204020204" pitchFamily="34" charset="-122"/>
              </a:rPr>
              <a:t>教学分析</a:t>
            </a:r>
            <a:endParaRPr lang="zh-CN" altLang="en-US" sz="4050" b="1" dirty="0">
              <a:solidFill>
                <a:srgbClr val="C00000"/>
              </a:solidFill>
              <a:latin typeface="微软雅黑" panose="020B0503020204020204" pitchFamily="34" charset="-122"/>
              <a:ea typeface="微软雅黑" panose="020B0503020204020204" pitchFamily="34" charset="-122"/>
            </a:endParaRPr>
          </a:p>
        </p:txBody>
      </p:sp>
      <p:sp>
        <p:nvSpPr>
          <p:cNvPr id="101" name="等腰三角形 100"/>
          <p:cNvSpPr/>
          <p:nvPr/>
        </p:nvSpPr>
        <p:spPr>
          <a:xfrm rot="10800000">
            <a:off x="6660199" y="3002990"/>
            <a:ext cx="1462272" cy="1073058"/>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5" name="等腰三角形 4"/>
          <p:cNvSpPr/>
          <p:nvPr/>
        </p:nvSpPr>
        <p:spPr>
          <a:xfrm>
            <a:off x="8024298" y="-635621"/>
            <a:ext cx="6736037" cy="5806931"/>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6" name="文本框 85"/>
          <p:cNvSpPr txBox="1"/>
          <p:nvPr/>
        </p:nvSpPr>
        <p:spPr>
          <a:xfrm>
            <a:off x="675270" y="1703695"/>
            <a:ext cx="3032433" cy="715581"/>
          </a:xfrm>
          <a:prstGeom prst="rect">
            <a:avLst/>
          </a:prstGeom>
          <a:noFill/>
        </p:spPr>
        <p:txBody>
          <a:bodyPr wrap="none" rtlCol="0">
            <a:spAutoFit/>
          </a:bodyPr>
          <a:lstStyle/>
          <a:p>
            <a:r>
              <a:rPr lang="en-US" altLang="zh-CN" sz="4050" b="1" smtClean="0">
                <a:solidFill>
                  <a:srgbClr val="006F57"/>
                </a:solidFill>
                <a:latin typeface="微软雅黑" panose="020B0503020204020204" pitchFamily="34" charset="-122"/>
                <a:ea typeface="微软雅黑" panose="020B0503020204020204" pitchFamily="34" charset="-122"/>
              </a:rPr>
              <a:t>PART  </a:t>
            </a:r>
            <a:r>
              <a:rPr lang="en-US" altLang="zh-CN" sz="4050" b="1" smtClean="0">
                <a:solidFill>
                  <a:srgbClr val="EEAD4A"/>
                </a:solidFill>
                <a:latin typeface="微软雅黑" panose="020B0503020204020204" pitchFamily="34" charset="-122"/>
                <a:ea typeface="微软雅黑" panose="020B0503020204020204" pitchFamily="34" charset="-122"/>
              </a:rPr>
              <a:t>ONE</a:t>
            </a:r>
            <a:endParaRPr lang="zh-CN" altLang="en-US" sz="4050" b="1"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506054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fade">
                                      <p:cBhvr>
                                        <p:cTn id="16" dur="500"/>
                                        <p:tgtEl>
                                          <p:spTgt spid="6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childTnLst>
                          </p:cTn>
                        </p:par>
                        <p:par>
                          <p:cTn id="52" fill="hold">
                            <p:stCondLst>
                              <p:cond delay="1500"/>
                            </p:stCondLst>
                            <p:childTnLst>
                              <p:par>
                                <p:cTn id="53" presetID="10" presetClass="entr" presetSubtype="0"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500"/>
                                        <p:tgtEl>
                                          <p:spTgt spid="5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fade">
                                      <p:cBhvr>
                                        <p:cTn id="58" dur="500"/>
                                        <p:tgtEl>
                                          <p:spTgt spid="5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500"/>
                                        <p:tgtEl>
                                          <p:spTgt spid="4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fade">
                                      <p:cBhvr>
                                        <p:cTn id="67" dur="500"/>
                                        <p:tgtEl>
                                          <p:spTgt spid="5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1"/>
                                        </p:tgtEl>
                                        <p:attrNameLst>
                                          <p:attrName>style.visibility</p:attrName>
                                        </p:attrNameLst>
                                      </p:cBhvr>
                                      <p:to>
                                        <p:strVal val="visible"/>
                                      </p:to>
                                    </p:set>
                                    <p:animEffect transition="in" filter="fade">
                                      <p:cBhvr>
                                        <p:cTn id="70" dur="500"/>
                                        <p:tgtEl>
                                          <p:spTgt spid="10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fade">
                                      <p:cBhvr>
                                        <p:cTn id="73" dur="500"/>
                                        <p:tgtEl>
                                          <p:spTgt spid="49"/>
                                        </p:tgtEl>
                                      </p:cBhvr>
                                    </p:animEffect>
                                  </p:childTnLst>
                                </p:cTn>
                              </p:par>
                            </p:childTnLst>
                          </p:cTn>
                        </p:par>
                        <p:par>
                          <p:cTn id="74" fill="hold">
                            <p:stCondLst>
                              <p:cond delay="2000"/>
                            </p:stCondLst>
                            <p:childTnLst>
                              <p:par>
                                <p:cTn id="75" presetID="10" presetClass="entr" presetSubtype="0"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500"/>
                                        <p:tgtEl>
                                          <p:spTgt spid="3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fade">
                                      <p:cBhvr>
                                        <p:cTn id="80" dur="500"/>
                                        <p:tgtEl>
                                          <p:spTgt spid="5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fade">
                                      <p:cBhvr>
                                        <p:cTn id="83" dur="500"/>
                                        <p:tgtEl>
                                          <p:spTgt spid="4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fade">
                                      <p:cBhvr>
                                        <p:cTn id="89" dur="500"/>
                                        <p:tgtEl>
                                          <p:spTgt spid="4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
                                        </p:tgtEl>
                                        <p:attrNameLst>
                                          <p:attrName>style.visibility</p:attrName>
                                        </p:attrNameLst>
                                      </p:cBhvr>
                                      <p:to>
                                        <p:strVal val="visible"/>
                                      </p:to>
                                    </p:set>
                                    <p:animEffect transition="in" filter="fade">
                                      <p:cBhvr>
                                        <p:cTn id="92" dur="500"/>
                                        <p:tgtEl>
                                          <p:spTgt spid="5"/>
                                        </p:tgtEl>
                                      </p:cBhvr>
                                    </p:animEffect>
                                  </p:childTnLst>
                                </p:cTn>
                              </p:par>
                            </p:childTnLst>
                          </p:cTn>
                        </p:par>
                        <p:par>
                          <p:cTn id="93" fill="hold">
                            <p:stCondLst>
                              <p:cond delay="2500"/>
                            </p:stCondLst>
                            <p:childTnLst>
                              <p:par>
                                <p:cTn id="94" presetID="10" presetClass="entr" presetSubtype="0" fill="hold" grpId="0" nodeType="afterEffect">
                                  <p:stCondLst>
                                    <p:cond delay="0"/>
                                  </p:stCondLst>
                                  <p:childTnLst>
                                    <p:set>
                                      <p:cBhvr>
                                        <p:cTn id="95" dur="1" fill="hold">
                                          <p:stCondLst>
                                            <p:cond delay="0"/>
                                          </p:stCondLst>
                                        </p:cTn>
                                        <p:tgtEl>
                                          <p:spTgt spid="88"/>
                                        </p:tgtEl>
                                        <p:attrNameLst>
                                          <p:attrName>style.visibility</p:attrName>
                                        </p:attrNameLst>
                                      </p:cBhvr>
                                      <p:to>
                                        <p:strVal val="visible"/>
                                      </p:to>
                                    </p:set>
                                    <p:animEffect transition="in" filter="fade">
                                      <p:cBhvr>
                                        <p:cTn id="96" dur="500"/>
                                        <p:tgtEl>
                                          <p:spTgt spid="88"/>
                                        </p:tgtEl>
                                      </p:cBhvr>
                                    </p:animEffect>
                                  </p:childTnLst>
                                </p:cTn>
                              </p:par>
                            </p:childTnLst>
                          </p:cTn>
                        </p:par>
                        <p:par>
                          <p:cTn id="97" fill="hold">
                            <p:stCondLst>
                              <p:cond delay="3000"/>
                            </p:stCondLst>
                            <p:childTnLst>
                              <p:par>
                                <p:cTn id="98" presetID="10" presetClass="entr" presetSubtype="0" fill="hold" grpId="0" nodeType="afterEffect">
                                  <p:stCondLst>
                                    <p:cond delay="0"/>
                                  </p:stCondLst>
                                  <p:childTnLst>
                                    <p:set>
                                      <p:cBhvr>
                                        <p:cTn id="99" dur="1" fill="hold">
                                          <p:stCondLst>
                                            <p:cond delay="0"/>
                                          </p:stCondLst>
                                        </p:cTn>
                                        <p:tgtEl>
                                          <p:spTgt spid="86"/>
                                        </p:tgtEl>
                                        <p:attrNameLst>
                                          <p:attrName>style.visibility</p:attrName>
                                        </p:attrNameLst>
                                      </p:cBhvr>
                                      <p:to>
                                        <p:strVal val="visible"/>
                                      </p:to>
                                    </p:set>
                                    <p:animEffect transition="in" filter="fade">
                                      <p:cBhvr>
                                        <p:cTn id="100" dur="500"/>
                                        <p:tgtEl>
                                          <p:spTgt spid="86"/>
                                        </p:tgtEl>
                                      </p:cBhvr>
                                    </p:animEffect>
                                  </p:childTnLst>
                                </p:cTn>
                              </p:par>
                            </p:childTnLst>
                          </p:cTn>
                        </p:par>
                        <p:par>
                          <p:cTn id="101" fill="hold">
                            <p:stCondLst>
                              <p:cond delay="3500"/>
                            </p:stCondLst>
                            <p:childTnLst>
                              <p:par>
                                <p:cTn id="102" presetID="10" presetClass="entr" presetSubtype="0" fill="hold" grpId="0" nodeType="afterEffect">
                                  <p:stCondLst>
                                    <p:cond delay="0"/>
                                  </p:stCondLst>
                                  <p:childTnLst>
                                    <p:set>
                                      <p:cBhvr>
                                        <p:cTn id="103" dur="1" fill="hold">
                                          <p:stCondLst>
                                            <p:cond delay="0"/>
                                          </p:stCondLst>
                                        </p:cTn>
                                        <p:tgtEl>
                                          <p:spTgt spid="89"/>
                                        </p:tgtEl>
                                        <p:attrNameLst>
                                          <p:attrName>style.visibility</p:attrName>
                                        </p:attrNameLst>
                                      </p:cBhvr>
                                      <p:to>
                                        <p:strVal val="visible"/>
                                      </p:to>
                                    </p:set>
                                    <p:animEffect transition="in" filter="fade">
                                      <p:cBhvr>
                                        <p:cTn id="104"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2" grpId="0" animBg="1"/>
      <p:bldP spid="3" grpId="0" animBg="1"/>
      <p:bldP spid="8" grpId="0" animBg="1"/>
      <p:bldP spid="9" grpId="0" animBg="1"/>
      <p:bldP spid="13" grpId="0" animBg="1"/>
      <p:bldP spid="17" grpId="0" animBg="1"/>
      <p:bldP spid="24" grpId="0" animBg="1"/>
      <p:bldP spid="25" grpId="0" animBg="1"/>
      <p:bldP spid="32" grpId="0" animBg="1"/>
      <p:bldP spid="38" grpId="0" animBg="1"/>
      <p:bldP spid="40" grpId="0" animBg="1"/>
      <p:bldP spid="41" grpId="0" animBg="1"/>
      <p:bldP spid="46" grpId="0" animBg="1"/>
      <p:bldP spid="49" grpId="0" animBg="1"/>
      <p:bldP spid="50" grpId="0" animBg="1"/>
      <p:bldP spid="51" grpId="0" animBg="1"/>
      <p:bldP spid="52" grpId="0" animBg="1"/>
      <p:bldP spid="54" grpId="0" animBg="1"/>
      <p:bldP spid="45" grpId="0" animBg="1"/>
      <p:bldP spid="48" grpId="0" animBg="1"/>
      <p:bldP spid="53" grpId="0" animBg="1"/>
      <p:bldP spid="58" grpId="0" animBg="1"/>
      <p:bldP spid="59" grpId="0" animBg="1"/>
      <p:bldP spid="61" grpId="0" animBg="1"/>
      <p:bldP spid="65" grpId="0" animBg="1"/>
      <p:bldP spid="88" grpId="0" animBg="1"/>
      <p:bldP spid="89" grpId="0"/>
      <p:bldP spid="101" grpId="0" animBg="1"/>
      <p:bldP spid="5" grpId="0" animBg="1"/>
      <p:bldP spid="8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email">
            <a:lum bright="70000" contrast="-70000"/>
            <a:extLst>
              <a:ext uri="{28A0092B-C50C-407E-A947-70E740481C1C}">
                <a14:useLocalDpi xmlns:a14="http://schemas.microsoft.com/office/drawing/2010/main"/>
              </a:ext>
            </a:extLst>
          </a:blip>
          <a:srcRect/>
          <a:stretch/>
        </p:blipFill>
        <p:spPr>
          <a:xfrm>
            <a:off x="2188" y="-3"/>
            <a:ext cx="9144000" cy="5205785"/>
          </a:xfrm>
          <a:prstGeom prst="rect">
            <a:avLst/>
          </a:prstGeom>
        </p:spPr>
      </p:pic>
      <p:sp>
        <p:nvSpPr>
          <p:cNvPr id="27" name="等腰三角形 26"/>
          <p:cNvSpPr/>
          <p:nvPr/>
        </p:nvSpPr>
        <p:spPr>
          <a:xfrm rot="10800000">
            <a:off x="8274611" y="499139"/>
            <a:ext cx="530061" cy="45694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6" name="等腰三角形 25"/>
          <p:cNvSpPr/>
          <p:nvPr/>
        </p:nvSpPr>
        <p:spPr>
          <a:xfrm>
            <a:off x="8243669" y="12720"/>
            <a:ext cx="564246" cy="48641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6" name="等腰三角形 5"/>
          <p:cNvSpPr/>
          <p:nvPr/>
        </p:nvSpPr>
        <p:spPr>
          <a:xfrm rot="10800000">
            <a:off x="-1563768" y="0"/>
            <a:ext cx="2900180" cy="2959359"/>
          </a:xfrm>
          <a:prstGeom prst="triangle">
            <a:avLst/>
          </a:prstGeom>
          <a:solidFill>
            <a:srgbClr val="EA4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p:nvSpPr>
        <p:spPr>
          <a:xfrm rot="10800000">
            <a:off x="5384450" y="4201001"/>
            <a:ext cx="612666" cy="528161"/>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等腰三角形 7"/>
          <p:cNvSpPr/>
          <p:nvPr/>
        </p:nvSpPr>
        <p:spPr>
          <a:xfrm>
            <a:off x="6585757" y="4201002"/>
            <a:ext cx="1093298" cy="94249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rot="10800000">
            <a:off x="7132405" y="4201002"/>
            <a:ext cx="1093298" cy="94249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10800000">
            <a:off x="8225703" y="4130040"/>
            <a:ext cx="505224" cy="43553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8" name="等腰三角形 17"/>
          <p:cNvSpPr/>
          <p:nvPr/>
        </p:nvSpPr>
        <p:spPr>
          <a:xfrm rot="10800000">
            <a:off x="5513553" y="-2"/>
            <a:ext cx="1093298" cy="942498"/>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9" name="等腰三角形 18"/>
          <p:cNvSpPr/>
          <p:nvPr/>
        </p:nvSpPr>
        <p:spPr>
          <a:xfrm>
            <a:off x="5732436" y="-3365430"/>
            <a:ext cx="1563767" cy="134807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等腰三角形 22"/>
          <p:cNvSpPr/>
          <p:nvPr/>
        </p:nvSpPr>
        <p:spPr>
          <a:xfrm rot="10800000">
            <a:off x="7203843" y="0"/>
            <a:ext cx="1340082" cy="11552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等腰三角形 23"/>
          <p:cNvSpPr/>
          <p:nvPr/>
        </p:nvSpPr>
        <p:spPr>
          <a:xfrm>
            <a:off x="6968608" y="-3365430"/>
            <a:ext cx="1916747" cy="165236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等腰三角形 4"/>
          <p:cNvSpPr/>
          <p:nvPr/>
        </p:nvSpPr>
        <p:spPr>
          <a:xfrm>
            <a:off x="6021142" y="247453"/>
            <a:ext cx="4491971" cy="395354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等腰三角形 13"/>
          <p:cNvSpPr/>
          <p:nvPr/>
        </p:nvSpPr>
        <p:spPr>
          <a:xfrm>
            <a:off x="7132405" y="3258503"/>
            <a:ext cx="1093298" cy="94249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10800000">
            <a:off x="6585757" y="3258503"/>
            <a:ext cx="1093298" cy="942498"/>
          </a:xfrm>
          <a:prstGeom prst="triangle">
            <a:avLst/>
          </a:prstGeom>
          <a:solidFill>
            <a:srgbClr val="006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p:nvSpPr>
        <p:spPr>
          <a:xfrm rot="10800000">
            <a:off x="8514998" y="0"/>
            <a:ext cx="505224" cy="43553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3" name="等腰三角形 32"/>
          <p:cNvSpPr/>
          <p:nvPr/>
        </p:nvSpPr>
        <p:spPr>
          <a:xfrm rot="10800000">
            <a:off x="4939242" y="-2"/>
            <a:ext cx="560320" cy="483035"/>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p:nvSpPr>
        <p:spPr>
          <a:xfrm>
            <a:off x="5034951" y="-39051"/>
            <a:ext cx="967523" cy="834072"/>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7" name="等腰三角形 16"/>
          <p:cNvSpPr/>
          <p:nvPr/>
        </p:nvSpPr>
        <p:spPr>
          <a:xfrm>
            <a:off x="5567711" y="-514350"/>
            <a:ext cx="2675958" cy="2306861"/>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等腰三角形 36"/>
          <p:cNvSpPr/>
          <p:nvPr/>
        </p:nvSpPr>
        <p:spPr>
          <a:xfrm rot="10800000">
            <a:off x="4538794" y="-12750"/>
            <a:ext cx="377767" cy="31245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9" name="等腰三角形 38"/>
          <p:cNvSpPr/>
          <p:nvPr/>
        </p:nvSpPr>
        <p:spPr>
          <a:xfrm rot="10800000">
            <a:off x="4113172" y="-12750"/>
            <a:ext cx="377767" cy="312454"/>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6" name="文本框 45"/>
          <p:cNvSpPr txBox="1"/>
          <p:nvPr/>
        </p:nvSpPr>
        <p:spPr>
          <a:xfrm>
            <a:off x="342478" y="2602889"/>
            <a:ext cx="6626130" cy="769441"/>
          </a:xfrm>
          <a:prstGeom prst="rect">
            <a:avLst/>
          </a:prstGeom>
          <a:noFill/>
          <a:ln>
            <a:noFill/>
          </a:ln>
        </p:spPr>
        <p:txBody>
          <a:bodyPr wrap="square" rtlCol="0">
            <a:spAutoFit/>
          </a:bodyPr>
          <a:lstStyle/>
          <a:p>
            <a:r>
              <a:rPr lang="zh-CN" altLang="en-US" sz="4400" b="1" smtClean="0">
                <a:solidFill>
                  <a:srgbClr val="AA1622"/>
                </a:solidFill>
                <a:latin typeface="微软雅黑" panose="020B0503020204020204" pitchFamily="34" charset="-122"/>
                <a:ea typeface="微软雅黑" panose="020B0503020204020204" pitchFamily="34" charset="-122"/>
              </a:rPr>
              <a:t>感谢聆听，敬请批评指导</a:t>
            </a:r>
            <a:endParaRPr lang="zh-CN" altLang="en-US" sz="4400" b="1" dirty="0">
              <a:solidFill>
                <a:srgbClr val="AA1622"/>
              </a:solidFill>
              <a:latin typeface="微软雅黑" panose="020B0503020204020204" pitchFamily="34" charset="-122"/>
              <a:ea typeface="微软雅黑" panose="020B0503020204020204" pitchFamily="34" charset="-122"/>
            </a:endParaRPr>
          </a:p>
        </p:txBody>
      </p:sp>
      <p:sp>
        <p:nvSpPr>
          <p:cNvPr id="49" name="等腰三角形 48"/>
          <p:cNvSpPr/>
          <p:nvPr/>
        </p:nvSpPr>
        <p:spPr>
          <a:xfrm>
            <a:off x="7059213" y="3258504"/>
            <a:ext cx="1239683" cy="981254"/>
          </a:xfrm>
          <a:prstGeom prst="triangle">
            <a:avLst/>
          </a:prstGeom>
          <a:solidFill>
            <a:srgbClr val="8F383B">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矩形 3"/>
          <p:cNvSpPr/>
          <p:nvPr/>
        </p:nvSpPr>
        <p:spPr>
          <a:xfrm>
            <a:off x="10513113" y="-5964092"/>
            <a:ext cx="9144000" cy="5197326"/>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文本框 47"/>
          <p:cNvSpPr txBox="1"/>
          <p:nvPr/>
        </p:nvSpPr>
        <p:spPr>
          <a:xfrm>
            <a:off x="1021960" y="3440452"/>
            <a:ext cx="4477508" cy="461665"/>
          </a:xfrm>
          <a:prstGeom prst="rect">
            <a:avLst/>
          </a:prstGeom>
          <a:noFill/>
          <a:ln>
            <a:noFill/>
          </a:ln>
        </p:spPr>
        <p:txBody>
          <a:bodyPr wrap="none" rtlCol="0">
            <a:spAutoFit/>
          </a:bodyPr>
          <a:lstStyle/>
          <a:p>
            <a:r>
              <a:rPr lang="zh-CN" altLang="en-US" sz="2400" b="1" smtClean="0">
                <a:solidFill>
                  <a:srgbClr val="006F57"/>
                </a:solidFill>
                <a:latin typeface="微软雅黑" panose="020B0503020204020204" pitchFamily="34" charset="-122"/>
                <a:ea typeface="微软雅黑" panose="020B0503020204020204" pitchFamily="34" charset="-122"/>
              </a:rPr>
              <a:t>课件</a:t>
            </a:r>
            <a:r>
              <a:rPr lang="en-US" altLang="zh-CN" sz="2400" b="1" smtClean="0">
                <a:solidFill>
                  <a:srgbClr val="006F57"/>
                </a:solidFill>
                <a:latin typeface="微软雅黑" panose="020B0503020204020204" pitchFamily="34" charset="-122"/>
                <a:ea typeface="微软雅黑" panose="020B0503020204020204" pitchFamily="34" charset="-122"/>
              </a:rPr>
              <a:t>/</a:t>
            </a:r>
            <a:r>
              <a:rPr lang="zh-CN" altLang="en-US" sz="2400" b="1" smtClean="0">
                <a:solidFill>
                  <a:srgbClr val="006F57"/>
                </a:solidFill>
                <a:latin typeface="微软雅黑" panose="020B0503020204020204" pitchFamily="34" charset="-122"/>
                <a:ea typeface="微软雅黑" panose="020B0503020204020204" pitchFamily="34" charset="-122"/>
              </a:rPr>
              <a:t>老师说课</a:t>
            </a:r>
            <a:r>
              <a:rPr lang="en-US" altLang="zh-CN" sz="2400" b="1" smtClean="0">
                <a:solidFill>
                  <a:srgbClr val="006F57"/>
                </a:solidFill>
                <a:latin typeface="微软雅黑" panose="020B0503020204020204" pitchFamily="34" charset="-122"/>
                <a:ea typeface="微软雅黑" panose="020B0503020204020204" pitchFamily="34" charset="-122"/>
              </a:rPr>
              <a:t>/</a:t>
            </a:r>
            <a:r>
              <a:rPr lang="zh-CN" altLang="en-US" sz="2400" b="1" smtClean="0">
                <a:solidFill>
                  <a:srgbClr val="006F57"/>
                </a:solidFill>
                <a:latin typeface="微软雅黑" panose="020B0503020204020204" pitchFamily="34" charset="-122"/>
                <a:ea typeface="微软雅黑" panose="020B0503020204020204" pitchFamily="34" charset="-122"/>
              </a:rPr>
              <a:t>教学设计等模板</a:t>
            </a:r>
            <a:endParaRPr lang="zh-CN" altLang="en-US" sz="2400" b="1" dirty="0">
              <a:solidFill>
                <a:srgbClr val="006F5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86981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500"/>
                                        <p:tgtEl>
                                          <p:spTgt spid="4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childTnLst>
                          </p:cTn>
                        </p:par>
                        <p:par>
                          <p:cTn id="66" fill="hold">
                            <p:stCondLst>
                              <p:cond delay="2500"/>
                            </p:stCondLst>
                            <p:childTnLst>
                              <p:par>
                                <p:cTn id="67" presetID="10" presetClass="entr" presetSubtype="0"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500"/>
                                        <p:tgtEl>
                                          <p:spTgt spid="46"/>
                                        </p:tgtEl>
                                      </p:cBhvr>
                                    </p:animEffect>
                                  </p:childTnLst>
                                </p:cTn>
                              </p:par>
                            </p:childTnLst>
                          </p:cTn>
                        </p:par>
                        <p:par>
                          <p:cTn id="70" fill="hold">
                            <p:stCondLst>
                              <p:cond delay="3000"/>
                            </p:stCondLst>
                            <p:childTnLst>
                              <p:par>
                                <p:cTn id="71" presetID="10" presetClass="entr" presetSubtype="0" fill="hold" grpId="0" nodeType="after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6" grpId="0" animBg="1"/>
      <p:bldP spid="7" grpId="0" animBg="1"/>
      <p:bldP spid="8" grpId="0" animBg="1"/>
      <p:bldP spid="11" grpId="0" animBg="1"/>
      <p:bldP spid="16" grpId="0" animBg="1"/>
      <p:bldP spid="18" grpId="0" animBg="1"/>
      <p:bldP spid="23" grpId="0" animBg="1"/>
      <p:bldP spid="5" grpId="0" animBg="1"/>
      <p:bldP spid="14" grpId="0" animBg="1"/>
      <p:bldP spid="15" grpId="0" animBg="1"/>
      <p:bldP spid="25" grpId="0" animBg="1"/>
      <p:bldP spid="33" grpId="0" animBg="1"/>
      <p:bldP spid="34" grpId="0" animBg="1"/>
      <p:bldP spid="17" grpId="0" animBg="1"/>
      <p:bldP spid="37" grpId="0" animBg="1"/>
      <p:bldP spid="39" grpId="0" animBg="1"/>
      <p:bldP spid="46" grpId="0"/>
      <p:bldP spid="49" grpId="0" animBg="1"/>
      <p:bldP spid="4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等腰三角形 1"/>
          <p:cNvSpPr/>
          <p:nvPr/>
        </p:nvSpPr>
        <p:spPr>
          <a:xfrm>
            <a:off x="1421606" y="-42862"/>
            <a:ext cx="604933" cy="521494"/>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 name="等腰三角形 2"/>
          <p:cNvSpPr/>
          <p:nvPr/>
        </p:nvSpPr>
        <p:spPr>
          <a:xfrm>
            <a:off x="2101119" y="-42862"/>
            <a:ext cx="417051" cy="359527"/>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 name="等腰三角形 3"/>
          <p:cNvSpPr/>
          <p:nvPr/>
        </p:nvSpPr>
        <p:spPr>
          <a:xfrm>
            <a:off x="3290248" y="-24946"/>
            <a:ext cx="417051" cy="35952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 name="等腰三角形 4"/>
          <p:cNvSpPr/>
          <p:nvPr/>
        </p:nvSpPr>
        <p:spPr>
          <a:xfrm>
            <a:off x="3967068" y="-42862"/>
            <a:ext cx="604933" cy="521494"/>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等腰三角形 5"/>
          <p:cNvSpPr/>
          <p:nvPr/>
        </p:nvSpPr>
        <p:spPr>
          <a:xfrm>
            <a:off x="5725287" y="-42862"/>
            <a:ext cx="530352" cy="457200"/>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等腰三角形 6"/>
          <p:cNvSpPr/>
          <p:nvPr/>
        </p:nvSpPr>
        <p:spPr>
          <a:xfrm>
            <a:off x="4709447" y="-42863"/>
            <a:ext cx="834104" cy="719055"/>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等腰三角形 7"/>
          <p:cNvSpPr/>
          <p:nvPr/>
        </p:nvSpPr>
        <p:spPr>
          <a:xfrm>
            <a:off x="6623044" y="3535"/>
            <a:ext cx="640515" cy="552168"/>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等腰三角形 8"/>
          <p:cNvSpPr/>
          <p:nvPr/>
        </p:nvSpPr>
        <p:spPr>
          <a:xfrm>
            <a:off x="8613648" y="-42862"/>
            <a:ext cx="530352" cy="457200"/>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等腰三角形 9"/>
          <p:cNvSpPr/>
          <p:nvPr/>
        </p:nvSpPr>
        <p:spPr>
          <a:xfrm>
            <a:off x="7634398" y="-14907"/>
            <a:ext cx="437616" cy="377255"/>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等腰三角形 10"/>
          <p:cNvSpPr/>
          <p:nvPr/>
        </p:nvSpPr>
        <p:spPr>
          <a:xfrm rot="10800000">
            <a:off x="8990672" y="-3632"/>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等腰三角形 11"/>
          <p:cNvSpPr/>
          <p:nvPr/>
        </p:nvSpPr>
        <p:spPr>
          <a:xfrm rot="10800000">
            <a:off x="8424197" y="-3632"/>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等腰三角形 12"/>
          <p:cNvSpPr/>
          <p:nvPr/>
        </p:nvSpPr>
        <p:spPr>
          <a:xfrm rot="10800000">
            <a:off x="7471038" y="-16778"/>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等腰三角形 13"/>
          <p:cNvSpPr/>
          <p:nvPr/>
        </p:nvSpPr>
        <p:spPr>
          <a:xfrm rot="10800000">
            <a:off x="6469715" y="-3632"/>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等腰三角形 14"/>
          <p:cNvSpPr/>
          <p:nvPr/>
        </p:nvSpPr>
        <p:spPr>
          <a:xfrm rot="10800000">
            <a:off x="5151741" y="-3632"/>
            <a:ext cx="306657" cy="264359"/>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等腰三角形 15"/>
          <p:cNvSpPr/>
          <p:nvPr/>
        </p:nvSpPr>
        <p:spPr>
          <a:xfrm rot="10800000">
            <a:off x="3829620" y="-3632"/>
            <a:ext cx="306657" cy="26435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等腰三角形 16"/>
          <p:cNvSpPr/>
          <p:nvPr/>
        </p:nvSpPr>
        <p:spPr>
          <a:xfrm>
            <a:off x="-138434" y="93140"/>
            <a:ext cx="306657" cy="26435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等腰三角形 17"/>
          <p:cNvSpPr/>
          <p:nvPr/>
        </p:nvSpPr>
        <p:spPr>
          <a:xfrm rot="10800000">
            <a:off x="425845"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等腰三角形 18"/>
          <p:cNvSpPr/>
          <p:nvPr/>
        </p:nvSpPr>
        <p:spPr>
          <a:xfrm rot="10800000">
            <a:off x="2945500" y="1195"/>
            <a:ext cx="288812" cy="203657"/>
          </a:xfrm>
          <a:prstGeom prst="triangle">
            <a:avLst/>
          </a:prstGeom>
          <a:solidFill>
            <a:srgbClr val="006A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等腰三角形 19"/>
          <p:cNvSpPr/>
          <p:nvPr/>
        </p:nvSpPr>
        <p:spPr>
          <a:xfrm rot="10800000">
            <a:off x="1762399" y="-3633"/>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等腰三角形 20"/>
          <p:cNvSpPr/>
          <p:nvPr/>
        </p:nvSpPr>
        <p:spPr>
          <a:xfrm rot="10800000">
            <a:off x="1926715" y="-3633"/>
            <a:ext cx="236243" cy="203657"/>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等腰三角形 21"/>
          <p:cNvSpPr/>
          <p:nvPr/>
        </p:nvSpPr>
        <p:spPr>
          <a:xfrm rot="10800000">
            <a:off x="1120409" y="-10207"/>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等腰三角形 22"/>
          <p:cNvSpPr/>
          <p:nvPr/>
        </p:nvSpPr>
        <p:spPr>
          <a:xfrm rot="10800000">
            <a:off x="1283431" y="-3784"/>
            <a:ext cx="224916" cy="15860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等腰三角形 23"/>
          <p:cNvSpPr/>
          <p:nvPr/>
        </p:nvSpPr>
        <p:spPr>
          <a:xfrm rot="10800000">
            <a:off x="5310878" y="667798"/>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等腰三角形 24"/>
          <p:cNvSpPr/>
          <p:nvPr/>
        </p:nvSpPr>
        <p:spPr>
          <a:xfrm rot="10800000">
            <a:off x="2775805"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等腰三角形 25"/>
          <p:cNvSpPr/>
          <p:nvPr/>
        </p:nvSpPr>
        <p:spPr>
          <a:xfrm rot="10800000">
            <a:off x="3157654" y="-363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等腰三角形 26"/>
          <p:cNvSpPr/>
          <p:nvPr/>
        </p:nvSpPr>
        <p:spPr>
          <a:xfrm rot="10800000">
            <a:off x="3604890" y="-3633"/>
            <a:ext cx="236243" cy="203657"/>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等腰三角形 27"/>
          <p:cNvSpPr/>
          <p:nvPr/>
        </p:nvSpPr>
        <p:spPr>
          <a:xfrm rot="10800000">
            <a:off x="4391033" y="-2378"/>
            <a:ext cx="199051" cy="171596"/>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等腰三角形 28"/>
          <p:cNvSpPr/>
          <p:nvPr/>
        </p:nvSpPr>
        <p:spPr>
          <a:xfrm rot="10800000">
            <a:off x="4850532" y="-9804"/>
            <a:ext cx="256545" cy="214656"/>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等腰三角形 29"/>
          <p:cNvSpPr/>
          <p:nvPr/>
        </p:nvSpPr>
        <p:spPr>
          <a:xfrm rot="10800000">
            <a:off x="5348497" y="-10206"/>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等腰三角形 30"/>
          <p:cNvSpPr/>
          <p:nvPr/>
        </p:nvSpPr>
        <p:spPr>
          <a:xfrm rot="10800000">
            <a:off x="5573769" y="4525"/>
            <a:ext cx="215759" cy="1859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等腰三角形 31"/>
          <p:cNvSpPr/>
          <p:nvPr/>
        </p:nvSpPr>
        <p:spPr>
          <a:xfrm rot="10800000">
            <a:off x="6021695" y="-10206"/>
            <a:ext cx="251490" cy="21680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等腰三角形 32"/>
          <p:cNvSpPr/>
          <p:nvPr/>
        </p:nvSpPr>
        <p:spPr>
          <a:xfrm rot="10800000">
            <a:off x="6123500" y="-10207"/>
            <a:ext cx="251490" cy="21680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等腰三角形 33"/>
          <p:cNvSpPr/>
          <p:nvPr/>
        </p:nvSpPr>
        <p:spPr>
          <a:xfrm rot="10800000">
            <a:off x="6588638" y="-10205"/>
            <a:ext cx="251490" cy="216803"/>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等腰三角形 34"/>
          <p:cNvSpPr/>
          <p:nvPr/>
        </p:nvSpPr>
        <p:spPr>
          <a:xfrm rot="10800000">
            <a:off x="7023512" y="-10206"/>
            <a:ext cx="251490" cy="21680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等腰三角形 35"/>
          <p:cNvSpPr/>
          <p:nvPr/>
        </p:nvSpPr>
        <p:spPr>
          <a:xfrm rot="10800000">
            <a:off x="7864934" y="-10206"/>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等腰三角形 36"/>
          <p:cNvSpPr/>
          <p:nvPr/>
        </p:nvSpPr>
        <p:spPr>
          <a:xfrm rot="10800000">
            <a:off x="8296153" y="-10206"/>
            <a:ext cx="208132" cy="179425"/>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等腰三角形 37"/>
          <p:cNvSpPr/>
          <p:nvPr/>
        </p:nvSpPr>
        <p:spPr>
          <a:xfrm rot="10800000">
            <a:off x="4516451" y="-10206"/>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等腰三角形 38"/>
          <p:cNvSpPr/>
          <p:nvPr/>
        </p:nvSpPr>
        <p:spPr>
          <a:xfrm rot="10800000">
            <a:off x="2361812" y="1"/>
            <a:ext cx="306657" cy="26435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等腰三角形 39"/>
          <p:cNvSpPr/>
          <p:nvPr/>
        </p:nvSpPr>
        <p:spPr>
          <a:xfrm rot="10800000">
            <a:off x="1751" y="1"/>
            <a:ext cx="236243" cy="2036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等腰三角形 40"/>
          <p:cNvSpPr/>
          <p:nvPr/>
        </p:nvSpPr>
        <p:spPr>
          <a:xfrm rot="10800000">
            <a:off x="1479079" y="-24491"/>
            <a:ext cx="236243" cy="203657"/>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等腰三角形 41"/>
          <p:cNvSpPr/>
          <p:nvPr/>
        </p:nvSpPr>
        <p:spPr>
          <a:xfrm rot="10800000">
            <a:off x="5661063" y="-16777"/>
            <a:ext cx="251490" cy="21680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等腰三角形 42"/>
          <p:cNvSpPr/>
          <p:nvPr/>
        </p:nvSpPr>
        <p:spPr>
          <a:xfrm rot="10800000">
            <a:off x="7107312" y="-16779"/>
            <a:ext cx="251490" cy="21680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等腰三角形 43"/>
          <p:cNvSpPr/>
          <p:nvPr/>
        </p:nvSpPr>
        <p:spPr>
          <a:xfrm rot="10800000">
            <a:off x="204133" y="-10208"/>
            <a:ext cx="219674" cy="189374"/>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等腰三角形 44"/>
          <p:cNvSpPr/>
          <p:nvPr/>
        </p:nvSpPr>
        <p:spPr>
          <a:xfrm rot="10800000">
            <a:off x="8909887" y="410623"/>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等腰三角形 45"/>
          <p:cNvSpPr/>
          <p:nvPr/>
        </p:nvSpPr>
        <p:spPr>
          <a:xfrm rot="10800000">
            <a:off x="1824701" y="482060"/>
            <a:ext cx="236243" cy="203657"/>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等腰三角形 46"/>
          <p:cNvSpPr/>
          <p:nvPr/>
        </p:nvSpPr>
        <p:spPr>
          <a:xfrm rot="10800000">
            <a:off x="2543000" y="1195"/>
            <a:ext cx="179195" cy="154478"/>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等腰三角形 47"/>
          <p:cNvSpPr/>
          <p:nvPr/>
        </p:nvSpPr>
        <p:spPr>
          <a:xfrm rot="10800000">
            <a:off x="8008428" y="-14197"/>
            <a:ext cx="208132" cy="179425"/>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25" name="组合 124"/>
          <p:cNvGrpSpPr/>
          <p:nvPr/>
        </p:nvGrpSpPr>
        <p:grpSpPr>
          <a:xfrm>
            <a:off x="-75789" y="5080509"/>
            <a:ext cx="9295577" cy="264359"/>
            <a:chOff x="-101052" y="6703987"/>
            <a:chExt cx="12394103" cy="352479"/>
          </a:xfrm>
        </p:grpSpPr>
        <p:sp>
          <p:nvSpPr>
            <p:cNvPr id="126" name="等腰三角形 125"/>
            <p:cNvSpPr/>
            <p:nvPr/>
          </p:nvSpPr>
          <p:spPr>
            <a:xfrm rot="10800000">
              <a:off x="11884175" y="6703987"/>
              <a:ext cx="408876" cy="35247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7" name="等腰三角形 126"/>
            <p:cNvSpPr/>
            <p:nvPr/>
          </p:nvSpPr>
          <p:spPr>
            <a:xfrm rot="10800000">
              <a:off x="11128876"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8" name="等腰三角形 127"/>
            <p:cNvSpPr/>
            <p:nvPr/>
          </p:nvSpPr>
          <p:spPr>
            <a:xfrm rot="10800000">
              <a:off x="9857997"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29" name="等腰三角形 128"/>
            <p:cNvSpPr/>
            <p:nvPr/>
          </p:nvSpPr>
          <p:spPr>
            <a:xfrm rot="10800000">
              <a:off x="8904934" y="6703987"/>
              <a:ext cx="408876" cy="352479"/>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0" name="等腰三角形 129"/>
            <p:cNvSpPr/>
            <p:nvPr/>
          </p:nvSpPr>
          <p:spPr>
            <a:xfrm rot="10800000">
              <a:off x="6765601" y="6703987"/>
              <a:ext cx="408876" cy="352479"/>
            </a:xfrm>
            <a:prstGeom prst="triangle">
              <a:avLst/>
            </a:prstGeom>
            <a:solidFill>
              <a:srgbClr val="E583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1" name="等腰三角形 130"/>
            <p:cNvSpPr/>
            <p:nvPr/>
          </p:nvSpPr>
          <p:spPr>
            <a:xfrm rot="10800000">
              <a:off x="5002773" y="6703987"/>
              <a:ext cx="408876" cy="352479"/>
            </a:xfrm>
            <a:prstGeom prst="triangle">
              <a:avLst/>
            </a:prstGeom>
            <a:solidFill>
              <a:srgbClr val="AA1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2" name="等腰三角形 131"/>
            <p:cNvSpPr/>
            <p:nvPr/>
          </p:nvSpPr>
          <p:spPr>
            <a:xfrm rot="10800000">
              <a:off x="464406"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3" name="等腰三角形 132"/>
            <p:cNvSpPr/>
            <p:nvPr/>
          </p:nvSpPr>
          <p:spPr>
            <a:xfrm rot="10800000">
              <a:off x="3823946" y="6703987"/>
              <a:ext cx="385082" cy="271543"/>
            </a:xfrm>
            <a:prstGeom prst="triangle">
              <a:avLst/>
            </a:prstGeom>
            <a:solidFill>
              <a:srgbClr val="006A5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4" name="等腰三角形 133"/>
            <p:cNvSpPr/>
            <p:nvPr/>
          </p:nvSpPr>
          <p:spPr>
            <a:xfrm rot="10800000">
              <a:off x="2246478"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5" name="等腰三角形 134"/>
            <p:cNvSpPr/>
            <p:nvPr/>
          </p:nvSpPr>
          <p:spPr>
            <a:xfrm rot="10800000">
              <a:off x="2465566" y="6703987"/>
              <a:ext cx="314990" cy="271543"/>
            </a:xfrm>
            <a:prstGeom prst="triangle">
              <a:avLst/>
            </a:prstGeom>
            <a:solidFill>
              <a:srgbClr val="E740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6" name="等腰三角形 135"/>
            <p:cNvSpPr/>
            <p:nvPr/>
          </p:nvSpPr>
          <p:spPr>
            <a:xfrm rot="10800000">
              <a:off x="1390492"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7" name="等腰三角形 136"/>
            <p:cNvSpPr/>
            <p:nvPr/>
          </p:nvSpPr>
          <p:spPr>
            <a:xfrm rot="10800000">
              <a:off x="1607854" y="6703987"/>
              <a:ext cx="299888" cy="211468"/>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8" name="等腰三角形 137"/>
            <p:cNvSpPr/>
            <p:nvPr/>
          </p:nvSpPr>
          <p:spPr>
            <a:xfrm rot="10800000">
              <a:off x="3597687"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39" name="等腰三角形 138"/>
            <p:cNvSpPr/>
            <p:nvPr/>
          </p:nvSpPr>
          <p:spPr>
            <a:xfrm rot="10800000">
              <a:off x="4106819"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0" name="等腰三角形 139"/>
            <p:cNvSpPr/>
            <p:nvPr/>
          </p:nvSpPr>
          <p:spPr>
            <a:xfrm rot="10800000">
              <a:off x="4703133" y="6703987"/>
              <a:ext cx="314990" cy="27154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1" name="等腰三角形 140"/>
            <p:cNvSpPr/>
            <p:nvPr/>
          </p:nvSpPr>
          <p:spPr>
            <a:xfrm rot="10800000">
              <a:off x="5751323" y="6703987"/>
              <a:ext cx="265401" cy="228794"/>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2" name="等腰三角形 141"/>
            <p:cNvSpPr/>
            <p:nvPr/>
          </p:nvSpPr>
          <p:spPr>
            <a:xfrm rot="10800000">
              <a:off x="6363989"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3" name="等腰三角形 142"/>
            <p:cNvSpPr/>
            <p:nvPr/>
          </p:nvSpPr>
          <p:spPr>
            <a:xfrm rot="10800000">
              <a:off x="7027942"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4" name="等腰三角形 143"/>
            <p:cNvSpPr/>
            <p:nvPr/>
          </p:nvSpPr>
          <p:spPr>
            <a:xfrm rot="10800000">
              <a:off x="7328305" y="6703987"/>
              <a:ext cx="287678" cy="2479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5" name="等腰三角形 144"/>
            <p:cNvSpPr/>
            <p:nvPr/>
          </p:nvSpPr>
          <p:spPr>
            <a:xfrm rot="10800000">
              <a:off x="7973180" y="6703987"/>
              <a:ext cx="287679" cy="248000"/>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6" name="等腰三角形 145"/>
            <p:cNvSpPr/>
            <p:nvPr/>
          </p:nvSpPr>
          <p:spPr>
            <a:xfrm rot="10800000">
              <a:off x="8061280" y="6703987"/>
              <a:ext cx="335320" cy="289070"/>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7" name="等腰三角形 146"/>
            <p:cNvSpPr/>
            <p:nvPr/>
          </p:nvSpPr>
          <p:spPr>
            <a:xfrm rot="10800000">
              <a:off x="8681464"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8" name="等腰三角形 147"/>
            <p:cNvSpPr/>
            <p:nvPr/>
          </p:nvSpPr>
          <p:spPr>
            <a:xfrm rot="10800000">
              <a:off x="9261296" y="6703987"/>
              <a:ext cx="335320" cy="289070"/>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49" name="等腰三角形 148"/>
            <p:cNvSpPr/>
            <p:nvPr/>
          </p:nvSpPr>
          <p:spPr>
            <a:xfrm rot="10800000">
              <a:off x="10383192"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0" name="等腰三角形 149"/>
            <p:cNvSpPr/>
            <p:nvPr/>
          </p:nvSpPr>
          <p:spPr>
            <a:xfrm rot="10800000">
              <a:off x="10958150" y="6703987"/>
              <a:ext cx="277509" cy="23923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1" name="等腰三角形 150"/>
            <p:cNvSpPr/>
            <p:nvPr/>
          </p:nvSpPr>
          <p:spPr>
            <a:xfrm rot="10800000">
              <a:off x="5918548"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2" name="等腰三角形 151"/>
            <p:cNvSpPr/>
            <p:nvPr/>
          </p:nvSpPr>
          <p:spPr>
            <a:xfrm rot="10800000">
              <a:off x="3045696"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3" name="等腰三角形 152"/>
            <p:cNvSpPr/>
            <p:nvPr/>
          </p:nvSpPr>
          <p:spPr>
            <a:xfrm rot="10800000">
              <a:off x="-101052"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4" name="等腰三角形 153"/>
            <p:cNvSpPr/>
            <p:nvPr/>
          </p:nvSpPr>
          <p:spPr>
            <a:xfrm rot="10800000">
              <a:off x="1868719"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5" name="等腰三角形 154"/>
            <p:cNvSpPr/>
            <p:nvPr/>
          </p:nvSpPr>
          <p:spPr>
            <a:xfrm rot="10800000">
              <a:off x="7444697" y="6703987"/>
              <a:ext cx="335320" cy="289070"/>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6" name="等腰三角形 155"/>
            <p:cNvSpPr/>
            <p:nvPr/>
          </p:nvSpPr>
          <p:spPr>
            <a:xfrm rot="10800000">
              <a:off x="9373029" y="6703987"/>
              <a:ext cx="335320" cy="289070"/>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7" name="等腰三角形 156"/>
            <p:cNvSpPr/>
            <p:nvPr/>
          </p:nvSpPr>
          <p:spPr>
            <a:xfrm rot="10800000">
              <a:off x="168789" y="6703987"/>
              <a:ext cx="292899" cy="252499"/>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8" name="等腰三角形 157"/>
            <p:cNvSpPr/>
            <p:nvPr/>
          </p:nvSpPr>
          <p:spPr>
            <a:xfrm rot="10800000">
              <a:off x="3287279"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59" name="等腰三角形 158"/>
            <p:cNvSpPr/>
            <p:nvPr/>
          </p:nvSpPr>
          <p:spPr>
            <a:xfrm rot="10800000">
              <a:off x="10574517" y="6703987"/>
              <a:ext cx="277509" cy="239233"/>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0" name="等腰三角形 159"/>
            <p:cNvSpPr/>
            <p:nvPr/>
          </p:nvSpPr>
          <p:spPr>
            <a:xfrm rot="10800000">
              <a:off x="773409" y="6703987"/>
              <a:ext cx="314990" cy="271543"/>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1" name="等腰三角形 160"/>
            <p:cNvSpPr/>
            <p:nvPr/>
          </p:nvSpPr>
          <p:spPr>
            <a:xfrm rot="10800000">
              <a:off x="982664"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2" name="等腰三角形 161"/>
            <p:cNvSpPr/>
            <p:nvPr/>
          </p:nvSpPr>
          <p:spPr>
            <a:xfrm rot="10800000">
              <a:off x="10724300"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3" name="等腰三角形 162"/>
            <p:cNvSpPr/>
            <p:nvPr/>
          </p:nvSpPr>
          <p:spPr>
            <a:xfrm rot="10800000">
              <a:off x="3025500"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4" name="等腰三角形 163"/>
            <p:cNvSpPr/>
            <p:nvPr/>
          </p:nvSpPr>
          <p:spPr>
            <a:xfrm rot="10800000">
              <a:off x="11580327" y="6703987"/>
              <a:ext cx="408876" cy="352479"/>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5" name="等腰三角形 164"/>
            <p:cNvSpPr/>
            <p:nvPr/>
          </p:nvSpPr>
          <p:spPr>
            <a:xfrm rot="10800000">
              <a:off x="9594274"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6" name="等腰三角形 165"/>
            <p:cNvSpPr/>
            <p:nvPr/>
          </p:nvSpPr>
          <p:spPr>
            <a:xfrm rot="10800000">
              <a:off x="1895474"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7" name="等腰三角形 166"/>
            <p:cNvSpPr/>
            <p:nvPr/>
          </p:nvSpPr>
          <p:spPr>
            <a:xfrm rot="10800000">
              <a:off x="8284902" y="6703987"/>
              <a:ext cx="335320" cy="289070"/>
            </a:xfrm>
            <a:prstGeom prst="triangle">
              <a:avLst/>
            </a:prstGeom>
            <a:solidFill>
              <a:srgbClr val="01A1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8" name="等腰三角形 167"/>
            <p:cNvSpPr/>
            <p:nvPr/>
          </p:nvSpPr>
          <p:spPr>
            <a:xfrm rot="10800000">
              <a:off x="586102" y="6703987"/>
              <a:ext cx="314990" cy="271543"/>
            </a:xfrm>
            <a:prstGeom prst="triangle">
              <a:avLst/>
            </a:prstGeom>
            <a:solidFill>
              <a:srgbClr val="00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69" name="等腰三角形 168"/>
            <p:cNvSpPr/>
            <p:nvPr/>
          </p:nvSpPr>
          <p:spPr>
            <a:xfrm rot="10800000">
              <a:off x="5270254"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70" name="等腰三角形 169"/>
            <p:cNvSpPr/>
            <p:nvPr/>
          </p:nvSpPr>
          <p:spPr>
            <a:xfrm rot="10800000">
              <a:off x="7591149" y="6703987"/>
              <a:ext cx="342060" cy="286208"/>
            </a:xfrm>
            <a:prstGeom prst="triangle">
              <a:avLst/>
            </a:prstGeom>
            <a:solidFill>
              <a:srgbClr val="EEAD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71" name="等腰三角形 170"/>
            <p:cNvSpPr/>
            <p:nvPr/>
          </p:nvSpPr>
          <p:spPr>
            <a:xfrm rot="10800000">
              <a:off x="4313748"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72" name="等腰三角形 171"/>
            <p:cNvSpPr/>
            <p:nvPr/>
          </p:nvSpPr>
          <p:spPr>
            <a:xfrm rot="10800000">
              <a:off x="2597514"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sp>
          <p:nvSpPr>
            <p:cNvPr id="173" name="等腰三角形 172"/>
            <p:cNvSpPr/>
            <p:nvPr/>
          </p:nvSpPr>
          <p:spPr>
            <a:xfrm rot="10800000">
              <a:off x="6550552" y="6703987"/>
              <a:ext cx="238927" cy="205971"/>
            </a:xfrm>
            <a:prstGeom prst="triangle">
              <a:avLst/>
            </a:prstGeom>
            <a:solidFill>
              <a:srgbClr val="E33F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u="sng"/>
            </a:p>
          </p:txBody>
        </p:sp>
      </p:grpSp>
      <p:sp>
        <p:nvSpPr>
          <p:cNvPr id="120" name="文本框 119"/>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教学分析</a:t>
            </a:r>
            <a:endParaRPr lang="zh-CN" altLang="en-US" sz="2000" dirty="0">
              <a:solidFill>
                <a:srgbClr val="EEAD4A"/>
              </a:solidFill>
              <a:latin typeface="微软雅黑" panose="020B0503020204020204" pitchFamily="34" charset="-122"/>
              <a:ea typeface="微软雅黑" panose="020B0503020204020204" pitchFamily="34" charset="-122"/>
            </a:endParaRPr>
          </a:p>
        </p:txBody>
      </p:sp>
      <p:grpSp>
        <p:nvGrpSpPr>
          <p:cNvPr id="174" name="组合 173"/>
          <p:cNvGrpSpPr/>
          <p:nvPr/>
        </p:nvGrpSpPr>
        <p:grpSpPr>
          <a:xfrm>
            <a:off x="2931319" y="1127522"/>
            <a:ext cx="3281363" cy="4015979"/>
            <a:chOff x="3908425" y="1503363"/>
            <a:chExt cx="4375150" cy="5354638"/>
          </a:xfrm>
        </p:grpSpPr>
        <p:sp>
          <p:nvSpPr>
            <p:cNvPr id="175" name="MH_Other_1"/>
            <p:cNvSpPr>
              <a:spLocks/>
            </p:cNvSpPr>
            <p:nvPr>
              <p:custDataLst>
                <p:tags r:id="rId1"/>
              </p:custDataLst>
            </p:nvPr>
          </p:nvSpPr>
          <p:spPr bwMode="auto">
            <a:xfrm>
              <a:off x="3908425" y="1503364"/>
              <a:ext cx="4375150" cy="5354637"/>
            </a:xfrm>
            <a:custGeom>
              <a:avLst/>
              <a:gdLst>
                <a:gd name="T0" fmla="*/ 1412 w 1646"/>
                <a:gd name="T1" fmla="*/ 1674 h 2015"/>
                <a:gd name="T2" fmla="*/ 1372 w 1646"/>
                <a:gd name="T3" fmla="*/ 1163 h 2015"/>
                <a:gd name="T4" fmla="*/ 1439 w 1646"/>
                <a:gd name="T5" fmla="*/ 1075 h 2015"/>
                <a:gd name="T6" fmla="*/ 1536 w 1646"/>
                <a:gd name="T7" fmla="*/ 808 h 2015"/>
                <a:gd name="T8" fmla="*/ 1247 w 1646"/>
                <a:gd name="T9" fmla="*/ 156 h 2015"/>
                <a:gd name="T10" fmla="*/ 493 w 1646"/>
                <a:gd name="T11" fmla="*/ 100 h 2015"/>
                <a:gd name="T12" fmla="*/ 398 w 1646"/>
                <a:gd name="T13" fmla="*/ 157 h 2015"/>
                <a:gd name="T14" fmla="*/ 163 w 1646"/>
                <a:gd name="T15" fmla="*/ 524 h 2015"/>
                <a:gd name="T16" fmla="*/ 126 w 1646"/>
                <a:gd name="T17" fmla="*/ 617 h 2015"/>
                <a:gd name="T18" fmla="*/ 134 w 1646"/>
                <a:gd name="T19" fmla="*/ 682 h 2015"/>
                <a:gd name="T20" fmla="*/ 133 w 1646"/>
                <a:gd name="T21" fmla="*/ 749 h 2015"/>
                <a:gd name="T22" fmla="*/ 20 w 1646"/>
                <a:gd name="T23" fmla="*/ 977 h 2015"/>
                <a:gd name="T24" fmla="*/ 1 w 1646"/>
                <a:gd name="T25" fmla="*/ 1022 h 2015"/>
                <a:gd name="T26" fmla="*/ 35 w 1646"/>
                <a:gd name="T27" fmla="*/ 1079 h 2015"/>
                <a:gd name="T28" fmla="*/ 89 w 1646"/>
                <a:gd name="T29" fmla="*/ 1092 h 2015"/>
                <a:gd name="T30" fmla="*/ 103 w 1646"/>
                <a:gd name="T31" fmla="*/ 1178 h 2015"/>
                <a:gd name="T32" fmla="*/ 88 w 1646"/>
                <a:gd name="T33" fmla="*/ 1208 h 2015"/>
                <a:gd name="T34" fmla="*/ 113 w 1646"/>
                <a:gd name="T35" fmla="*/ 1250 h 2015"/>
                <a:gd name="T36" fmla="*/ 141 w 1646"/>
                <a:gd name="T37" fmla="*/ 1260 h 2015"/>
                <a:gd name="T38" fmla="*/ 118 w 1646"/>
                <a:gd name="T39" fmla="*/ 1278 h 2015"/>
                <a:gd name="T40" fmla="*/ 136 w 1646"/>
                <a:gd name="T41" fmla="*/ 1339 h 2015"/>
                <a:gd name="T42" fmla="*/ 151 w 1646"/>
                <a:gd name="T43" fmla="*/ 1373 h 2015"/>
                <a:gd name="T44" fmla="*/ 139 w 1646"/>
                <a:gd name="T45" fmla="*/ 1432 h 2015"/>
                <a:gd name="T46" fmla="*/ 215 w 1646"/>
                <a:gd name="T47" fmla="*/ 1540 h 2015"/>
                <a:gd name="T48" fmla="*/ 436 w 1646"/>
                <a:gd name="T49" fmla="*/ 1546 h 2015"/>
                <a:gd name="T50" fmla="*/ 541 w 1646"/>
                <a:gd name="T51" fmla="*/ 1617 h 2015"/>
                <a:gd name="T52" fmla="*/ 560 w 1646"/>
                <a:gd name="T53" fmla="*/ 1684 h 2015"/>
                <a:gd name="T54" fmla="*/ 644 w 1646"/>
                <a:gd name="T55" fmla="*/ 1879 h 2015"/>
                <a:gd name="T56" fmla="*/ 607 w 1646"/>
                <a:gd name="T57" fmla="*/ 2015 h 2015"/>
                <a:gd name="T58" fmla="*/ 1646 w 1646"/>
                <a:gd name="T59" fmla="*/ 2015 h 2015"/>
                <a:gd name="T60" fmla="*/ 1412 w 1646"/>
                <a:gd name="T61" fmla="*/ 1674 h 2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46" h="2015">
                  <a:moveTo>
                    <a:pt x="1412" y="1674"/>
                  </a:moveTo>
                  <a:cubicBezTo>
                    <a:pt x="1287" y="1534"/>
                    <a:pt x="1265" y="1326"/>
                    <a:pt x="1372" y="1163"/>
                  </a:cubicBezTo>
                  <a:cubicBezTo>
                    <a:pt x="1391" y="1135"/>
                    <a:pt x="1413" y="1106"/>
                    <a:pt x="1439" y="1075"/>
                  </a:cubicBezTo>
                  <a:cubicBezTo>
                    <a:pt x="1499" y="1000"/>
                    <a:pt x="1530" y="907"/>
                    <a:pt x="1536" y="808"/>
                  </a:cubicBezTo>
                  <a:cubicBezTo>
                    <a:pt x="1551" y="579"/>
                    <a:pt x="1439" y="291"/>
                    <a:pt x="1247" y="156"/>
                  </a:cubicBezTo>
                  <a:cubicBezTo>
                    <a:pt x="1032" y="18"/>
                    <a:pt x="744" y="0"/>
                    <a:pt x="493" y="100"/>
                  </a:cubicBezTo>
                  <a:cubicBezTo>
                    <a:pt x="460" y="116"/>
                    <a:pt x="429" y="135"/>
                    <a:pt x="398" y="157"/>
                  </a:cubicBezTo>
                  <a:cubicBezTo>
                    <a:pt x="258" y="258"/>
                    <a:pt x="224" y="369"/>
                    <a:pt x="163" y="524"/>
                  </a:cubicBezTo>
                  <a:cubicBezTo>
                    <a:pt x="151" y="554"/>
                    <a:pt x="133" y="585"/>
                    <a:pt x="126" y="617"/>
                  </a:cubicBezTo>
                  <a:cubicBezTo>
                    <a:pt x="119" y="652"/>
                    <a:pt x="127" y="664"/>
                    <a:pt x="134" y="682"/>
                  </a:cubicBezTo>
                  <a:cubicBezTo>
                    <a:pt x="145" y="707"/>
                    <a:pt x="144" y="723"/>
                    <a:pt x="133" y="749"/>
                  </a:cubicBezTo>
                  <a:cubicBezTo>
                    <a:pt x="97" y="826"/>
                    <a:pt x="65" y="904"/>
                    <a:pt x="20" y="977"/>
                  </a:cubicBezTo>
                  <a:cubicBezTo>
                    <a:pt x="12" y="989"/>
                    <a:pt x="2" y="1005"/>
                    <a:pt x="1" y="1022"/>
                  </a:cubicBezTo>
                  <a:cubicBezTo>
                    <a:pt x="0" y="1046"/>
                    <a:pt x="11" y="1070"/>
                    <a:pt x="35" y="1079"/>
                  </a:cubicBezTo>
                  <a:cubicBezTo>
                    <a:pt x="52" y="1085"/>
                    <a:pt x="71" y="1083"/>
                    <a:pt x="89" y="1092"/>
                  </a:cubicBezTo>
                  <a:cubicBezTo>
                    <a:pt x="130" y="1112"/>
                    <a:pt x="124" y="1148"/>
                    <a:pt x="103" y="1178"/>
                  </a:cubicBezTo>
                  <a:cubicBezTo>
                    <a:pt x="96" y="1189"/>
                    <a:pt x="89" y="1199"/>
                    <a:pt x="88" y="1208"/>
                  </a:cubicBezTo>
                  <a:cubicBezTo>
                    <a:pt x="85" y="1225"/>
                    <a:pt x="90" y="1240"/>
                    <a:pt x="113" y="1250"/>
                  </a:cubicBezTo>
                  <a:cubicBezTo>
                    <a:pt x="120" y="1254"/>
                    <a:pt x="130" y="1257"/>
                    <a:pt x="141" y="1260"/>
                  </a:cubicBezTo>
                  <a:cubicBezTo>
                    <a:pt x="131" y="1266"/>
                    <a:pt x="123" y="1272"/>
                    <a:pt x="118" y="1278"/>
                  </a:cubicBezTo>
                  <a:cubicBezTo>
                    <a:pt x="94" y="1302"/>
                    <a:pt x="114" y="1325"/>
                    <a:pt x="136" y="1339"/>
                  </a:cubicBezTo>
                  <a:cubicBezTo>
                    <a:pt x="150" y="1348"/>
                    <a:pt x="159" y="1356"/>
                    <a:pt x="151" y="1373"/>
                  </a:cubicBezTo>
                  <a:cubicBezTo>
                    <a:pt x="142" y="1393"/>
                    <a:pt x="139" y="1413"/>
                    <a:pt x="139" y="1432"/>
                  </a:cubicBezTo>
                  <a:cubicBezTo>
                    <a:pt x="140" y="1481"/>
                    <a:pt x="166" y="1527"/>
                    <a:pt x="215" y="1540"/>
                  </a:cubicBezTo>
                  <a:cubicBezTo>
                    <a:pt x="277" y="1556"/>
                    <a:pt x="371" y="1542"/>
                    <a:pt x="436" y="1546"/>
                  </a:cubicBezTo>
                  <a:cubicBezTo>
                    <a:pt x="483" y="1550"/>
                    <a:pt x="520" y="1567"/>
                    <a:pt x="541" y="1617"/>
                  </a:cubicBezTo>
                  <a:cubicBezTo>
                    <a:pt x="550" y="1639"/>
                    <a:pt x="555" y="1661"/>
                    <a:pt x="560" y="1684"/>
                  </a:cubicBezTo>
                  <a:cubicBezTo>
                    <a:pt x="577" y="1767"/>
                    <a:pt x="616" y="1806"/>
                    <a:pt x="644" y="1879"/>
                  </a:cubicBezTo>
                  <a:cubicBezTo>
                    <a:pt x="660" y="1920"/>
                    <a:pt x="660" y="1966"/>
                    <a:pt x="607" y="2015"/>
                  </a:cubicBezTo>
                  <a:cubicBezTo>
                    <a:pt x="1646" y="2015"/>
                    <a:pt x="1646" y="2015"/>
                    <a:pt x="1646" y="2015"/>
                  </a:cubicBezTo>
                  <a:cubicBezTo>
                    <a:pt x="1600" y="1886"/>
                    <a:pt x="1527" y="1803"/>
                    <a:pt x="1412" y="1674"/>
                  </a:cubicBezTo>
                  <a:close/>
                </a:path>
              </a:pathLst>
            </a:custGeom>
            <a:solidFill>
              <a:schemeClr val="accent4"/>
            </a:solidFill>
            <a:ln>
              <a:noFill/>
            </a:ln>
            <a:extLst/>
          </p:spPr>
          <p:txBody>
            <a:bodyPr/>
            <a:lstStyle/>
            <a:p>
              <a:pPr>
                <a:defRPr/>
              </a:pPr>
              <a:endParaRPr lang="zh-CN" altLang="en-US">
                <a:solidFill>
                  <a:prstClr val="black"/>
                </a:solidFill>
              </a:endParaRPr>
            </a:p>
          </p:txBody>
        </p:sp>
        <p:sp>
          <p:nvSpPr>
            <p:cNvPr id="176" name="MH_Other_2"/>
            <p:cNvSpPr>
              <a:spLocks/>
            </p:cNvSpPr>
            <p:nvPr>
              <p:custDataLst>
                <p:tags r:id="rId2"/>
              </p:custDataLst>
            </p:nvPr>
          </p:nvSpPr>
          <p:spPr bwMode="auto">
            <a:xfrm>
              <a:off x="3908425" y="1601788"/>
              <a:ext cx="2159000" cy="5256212"/>
            </a:xfrm>
            <a:custGeom>
              <a:avLst/>
              <a:gdLst>
                <a:gd name="T0" fmla="*/ 812 w 812"/>
                <a:gd name="T1" fmla="*/ 0 h 1978"/>
                <a:gd name="T2" fmla="*/ 493 w 812"/>
                <a:gd name="T3" fmla="*/ 63 h 1978"/>
                <a:gd name="T4" fmla="*/ 398 w 812"/>
                <a:gd name="T5" fmla="*/ 120 h 1978"/>
                <a:gd name="T6" fmla="*/ 163 w 812"/>
                <a:gd name="T7" fmla="*/ 487 h 1978"/>
                <a:gd name="T8" fmla="*/ 126 w 812"/>
                <a:gd name="T9" fmla="*/ 580 h 1978"/>
                <a:gd name="T10" fmla="*/ 134 w 812"/>
                <a:gd name="T11" fmla="*/ 645 h 1978"/>
                <a:gd name="T12" fmla="*/ 133 w 812"/>
                <a:gd name="T13" fmla="*/ 712 h 1978"/>
                <a:gd name="T14" fmla="*/ 20 w 812"/>
                <a:gd name="T15" fmla="*/ 940 h 1978"/>
                <a:gd name="T16" fmla="*/ 1 w 812"/>
                <a:gd name="T17" fmla="*/ 985 h 1978"/>
                <a:gd name="T18" fmla="*/ 35 w 812"/>
                <a:gd name="T19" fmla="*/ 1042 h 1978"/>
                <a:gd name="T20" fmla="*/ 89 w 812"/>
                <a:gd name="T21" fmla="*/ 1055 h 1978"/>
                <a:gd name="T22" fmla="*/ 103 w 812"/>
                <a:gd name="T23" fmla="*/ 1141 h 1978"/>
                <a:gd name="T24" fmla="*/ 88 w 812"/>
                <a:gd name="T25" fmla="*/ 1171 h 1978"/>
                <a:gd name="T26" fmla="*/ 113 w 812"/>
                <a:gd name="T27" fmla="*/ 1213 h 1978"/>
                <a:gd name="T28" fmla="*/ 141 w 812"/>
                <a:gd name="T29" fmla="*/ 1223 h 1978"/>
                <a:gd name="T30" fmla="*/ 118 w 812"/>
                <a:gd name="T31" fmla="*/ 1241 h 1978"/>
                <a:gd name="T32" fmla="*/ 136 w 812"/>
                <a:gd name="T33" fmla="*/ 1302 h 1978"/>
                <a:gd name="T34" fmla="*/ 151 w 812"/>
                <a:gd name="T35" fmla="*/ 1336 h 1978"/>
                <a:gd name="T36" fmla="*/ 139 w 812"/>
                <a:gd name="T37" fmla="*/ 1395 h 1978"/>
                <a:gd name="T38" fmla="*/ 215 w 812"/>
                <a:gd name="T39" fmla="*/ 1503 h 1978"/>
                <a:gd name="T40" fmla="*/ 436 w 812"/>
                <a:gd name="T41" fmla="*/ 1509 h 1978"/>
                <a:gd name="T42" fmla="*/ 541 w 812"/>
                <a:gd name="T43" fmla="*/ 1580 h 1978"/>
                <a:gd name="T44" fmla="*/ 560 w 812"/>
                <a:gd name="T45" fmla="*/ 1647 h 1978"/>
                <a:gd name="T46" fmla="*/ 644 w 812"/>
                <a:gd name="T47" fmla="*/ 1842 h 1978"/>
                <a:gd name="T48" fmla="*/ 607 w 812"/>
                <a:gd name="T49" fmla="*/ 1978 h 1978"/>
                <a:gd name="T50" fmla="*/ 812 w 812"/>
                <a:gd name="T51" fmla="*/ 1978 h 1978"/>
                <a:gd name="T52" fmla="*/ 812 w 812"/>
                <a:gd name="T53" fmla="*/ 0 h 1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12" h="1978">
                  <a:moveTo>
                    <a:pt x="812" y="0"/>
                  </a:moveTo>
                  <a:cubicBezTo>
                    <a:pt x="704" y="1"/>
                    <a:pt x="596" y="22"/>
                    <a:pt x="493" y="63"/>
                  </a:cubicBezTo>
                  <a:cubicBezTo>
                    <a:pt x="460" y="79"/>
                    <a:pt x="429" y="98"/>
                    <a:pt x="398" y="120"/>
                  </a:cubicBezTo>
                  <a:cubicBezTo>
                    <a:pt x="258" y="221"/>
                    <a:pt x="224" y="332"/>
                    <a:pt x="163" y="487"/>
                  </a:cubicBezTo>
                  <a:cubicBezTo>
                    <a:pt x="151" y="517"/>
                    <a:pt x="133" y="548"/>
                    <a:pt x="126" y="580"/>
                  </a:cubicBezTo>
                  <a:cubicBezTo>
                    <a:pt x="119" y="615"/>
                    <a:pt x="127" y="627"/>
                    <a:pt x="134" y="645"/>
                  </a:cubicBezTo>
                  <a:cubicBezTo>
                    <a:pt x="145" y="670"/>
                    <a:pt x="144" y="686"/>
                    <a:pt x="133" y="712"/>
                  </a:cubicBezTo>
                  <a:cubicBezTo>
                    <a:pt x="97" y="789"/>
                    <a:pt x="65" y="867"/>
                    <a:pt x="20" y="940"/>
                  </a:cubicBezTo>
                  <a:cubicBezTo>
                    <a:pt x="12" y="952"/>
                    <a:pt x="2" y="968"/>
                    <a:pt x="1" y="985"/>
                  </a:cubicBezTo>
                  <a:cubicBezTo>
                    <a:pt x="0" y="1009"/>
                    <a:pt x="11" y="1033"/>
                    <a:pt x="35" y="1042"/>
                  </a:cubicBezTo>
                  <a:cubicBezTo>
                    <a:pt x="52" y="1048"/>
                    <a:pt x="71" y="1046"/>
                    <a:pt x="89" y="1055"/>
                  </a:cubicBezTo>
                  <a:cubicBezTo>
                    <a:pt x="130" y="1075"/>
                    <a:pt x="124" y="1111"/>
                    <a:pt x="103" y="1141"/>
                  </a:cubicBezTo>
                  <a:cubicBezTo>
                    <a:pt x="96" y="1152"/>
                    <a:pt x="89" y="1162"/>
                    <a:pt x="88" y="1171"/>
                  </a:cubicBezTo>
                  <a:cubicBezTo>
                    <a:pt x="85" y="1188"/>
                    <a:pt x="90" y="1203"/>
                    <a:pt x="113" y="1213"/>
                  </a:cubicBezTo>
                  <a:cubicBezTo>
                    <a:pt x="120" y="1217"/>
                    <a:pt x="130" y="1220"/>
                    <a:pt x="141" y="1223"/>
                  </a:cubicBezTo>
                  <a:cubicBezTo>
                    <a:pt x="131" y="1229"/>
                    <a:pt x="123" y="1235"/>
                    <a:pt x="118" y="1241"/>
                  </a:cubicBezTo>
                  <a:cubicBezTo>
                    <a:pt x="94" y="1265"/>
                    <a:pt x="114" y="1288"/>
                    <a:pt x="136" y="1302"/>
                  </a:cubicBezTo>
                  <a:cubicBezTo>
                    <a:pt x="150" y="1311"/>
                    <a:pt x="159" y="1319"/>
                    <a:pt x="151" y="1336"/>
                  </a:cubicBezTo>
                  <a:cubicBezTo>
                    <a:pt x="142" y="1356"/>
                    <a:pt x="139" y="1376"/>
                    <a:pt x="139" y="1395"/>
                  </a:cubicBezTo>
                  <a:cubicBezTo>
                    <a:pt x="140" y="1444"/>
                    <a:pt x="166" y="1490"/>
                    <a:pt x="215" y="1503"/>
                  </a:cubicBezTo>
                  <a:cubicBezTo>
                    <a:pt x="277" y="1519"/>
                    <a:pt x="371" y="1505"/>
                    <a:pt x="436" y="1509"/>
                  </a:cubicBezTo>
                  <a:cubicBezTo>
                    <a:pt x="483" y="1513"/>
                    <a:pt x="520" y="1530"/>
                    <a:pt x="541" y="1580"/>
                  </a:cubicBezTo>
                  <a:cubicBezTo>
                    <a:pt x="550" y="1602"/>
                    <a:pt x="555" y="1624"/>
                    <a:pt x="560" y="1647"/>
                  </a:cubicBezTo>
                  <a:cubicBezTo>
                    <a:pt x="577" y="1730"/>
                    <a:pt x="616" y="1769"/>
                    <a:pt x="644" y="1842"/>
                  </a:cubicBezTo>
                  <a:cubicBezTo>
                    <a:pt x="660" y="1883"/>
                    <a:pt x="660" y="1929"/>
                    <a:pt x="607" y="1978"/>
                  </a:cubicBezTo>
                  <a:cubicBezTo>
                    <a:pt x="812" y="1978"/>
                    <a:pt x="812" y="1978"/>
                    <a:pt x="812" y="1978"/>
                  </a:cubicBezTo>
                  <a:cubicBezTo>
                    <a:pt x="812" y="0"/>
                    <a:pt x="812" y="0"/>
                    <a:pt x="812" y="0"/>
                  </a:cubicBezTo>
                  <a:close/>
                </a:path>
              </a:pathLst>
            </a:custGeom>
            <a:solidFill>
              <a:schemeClr val="accent3"/>
            </a:solidFill>
            <a:ln>
              <a:noFill/>
            </a:ln>
            <a:extLst/>
          </p:spPr>
          <p:txBody>
            <a:bodyPr/>
            <a:lstStyle/>
            <a:p>
              <a:pPr>
                <a:defRPr/>
              </a:pPr>
              <a:endParaRPr lang="zh-CN" altLang="en-US">
                <a:solidFill>
                  <a:prstClr val="black"/>
                </a:solidFill>
              </a:endParaRPr>
            </a:p>
          </p:txBody>
        </p:sp>
        <p:sp>
          <p:nvSpPr>
            <p:cNvPr id="177" name="MH_Other_3"/>
            <p:cNvSpPr>
              <a:spLocks/>
            </p:cNvSpPr>
            <p:nvPr>
              <p:custDataLst>
                <p:tags r:id="rId3"/>
              </p:custDataLst>
            </p:nvPr>
          </p:nvSpPr>
          <p:spPr bwMode="auto">
            <a:xfrm>
              <a:off x="4043363" y="1503363"/>
              <a:ext cx="3987800" cy="2451100"/>
            </a:xfrm>
            <a:custGeom>
              <a:avLst/>
              <a:gdLst>
                <a:gd name="T0" fmla="*/ 2147483646 w 1500"/>
                <a:gd name="T1" fmla="*/ 2147483646 h 922"/>
                <a:gd name="T2" fmla="*/ 2147483646 w 1500"/>
                <a:gd name="T3" fmla="*/ 2147483646 h 922"/>
                <a:gd name="T4" fmla="*/ 2147483646 w 1500"/>
                <a:gd name="T5" fmla="*/ 2147483646 h 922"/>
                <a:gd name="T6" fmla="*/ 2147483646 w 1500"/>
                <a:gd name="T7" fmla="*/ 2147483646 h 922"/>
                <a:gd name="T8" fmla="*/ 2147483646 w 1500"/>
                <a:gd name="T9" fmla="*/ 2147483646 h 922"/>
                <a:gd name="T10" fmla="*/ 2147483646 w 1500"/>
                <a:gd name="T11" fmla="*/ 2147483646 h 922"/>
                <a:gd name="T12" fmla="*/ 2147483646 w 1500"/>
                <a:gd name="T13" fmla="*/ 2147483646 h 922"/>
                <a:gd name="T14" fmla="*/ 2147483646 w 1500"/>
                <a:gd name="T15" fmla="*/ 2147483646 h 922"/>
                <a:gd name="T16" fmla="*/ 2147483646 w 1500"/>
                <a:gd name="T17" fmla="*/ 2147483646 h 922"/>
                <a:gd name="T18" fmla="*/ 0 w 1500"/>
                <a:gd name="T19" fmla="*/ 2147483646 h 922"/>
                <a:gd name="T20" fmla="*/ 2147483646 w 1500"/>
                <a:gd name="T21" fmla="*/ 2147483646 h 9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00" h="922">
                  <a:moveTo>
                    <a:pt x="1466" y="922"/>
                  </a:moveTo>
                  <a:cubicBezTo>
                    <a:pt x="1476" y="885"/>
                    <a:pt x="1483" y="847"/>
                    <a:pt x="1485" y="808"/>
                  </a:cubicBezTo>
                  <a:cubicBezTo>
                    <a:pt x="1500" y="579"/>
                    <a:pt x="1388" y="291"/>
                    <a:pt x="1196" y="156"/>
                  </a:cubicBezTo>
                  <a:cubicBezTo>
                    <a:pt x="981" y="18"/>
                    <a:pt x="693" y="0"/>
                    <a:pt x="442" y="100"/>
                  </a:cubicBezTo>
                  <a:cubicBezTo>
                    <a:pt x="409" y="116"/>
                    <a:pt x="378" y="135"/>
                    <a:pt x="347" y="157"/>
                  </a:cubicBezTo>
                  <a:cubicBezTo>
                    <a:pt x="207" y="258"/>
                    <a:pt x="173" y="369"/>
                    <a:pt x="112" y="524"/>
                  </a:cubicBezTo>
                  <a:cubicBezTo>
                    <a:pt x="100" y="554"/>
                    <a:pt x="82" y="585"/>
                    <a:pt x="75" y="617"/>
                  </a:cubicBezTo>
                  <a:cubicBezTo>
                    <a:pt x="68" y="652"/>
                    <a:pt x="76" y="664"/>
                    <a:pt x="83" y="682"/>
                  </a:cubicBezTo>
                  <a:cubicBezTo>
                    <a:pt x="94" y="707"/>
                    <a:pt x="93" y="723"/>
                    <a:pt x="82" y="749"/>
                  </a:cubicBezTo>
                  <a:cubicBezTo>
                    <a:pt x="55" y="807"/>
                    <a:pt x="30" y="866"/>
                    <a:pt x="0" y="922"/>
                  </a:cubicBezTo>
                  <a:cubicBezTo>
                    <a:pt x="1466" y="922"/>
                    <a:pt x="1466" y="922"/>
                    <a:pt x="1466" y="92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78" name="MH_Other_6"/>
            <p:cNvSpPr>
              <a:spLocks/>
            </p:cNvSpPr>
            <p:nvPr>
              <p:custDataLst>
                <p:tags r:id="rId4"/>
              </p:custDataLst>
            </p:nvPr>
          </p:nvSpPr>
          <p:spPr bwMode="auto">
            <a:xfrm>
              <a:off x="6262689" y="3140075"/>
              <a:ext cx="293687" cy="661988"/>
            </a:xfrm>
            <a:custGeom>
              <a:avLst/>
              <a:gdLst>
                <a:gd name="T0" fmla="*/ 2147483646 w 110"/>
                <a:gd name="T1" fmla="*/ 2147483646 h 249"/>
                <a:gd name="T2" fmla="*/ 2147483646 w 110"/>
                <a:gd name="T3" fmla="*/ 2147483646 h 249"/>
                <a:gd name="T4" fmla="*/ 2147483646 w 110"/>
                <a:gd name="T5" fmla="*/ 2147483646 h 249"/>
                <a:gd name="T6" fmla="*/ 2147483646 w 110"/>
                <a:gd name="T7" fmla="*/ 2147483646 h 249"/>
                <a:gd name="T8" fmla="*/ 2147483646 w 110"/>
                <a:gd name="T9" fmla="*/ 0 h 249"/>
                <a:gd name="T10" fmla="*/ 2147483646 w 110"/>
                <a:gd name="T11" fmla="*/ 0 h 249"/>
                <a:gd name="T12" fmla="*/ 2147483646 w 110"/>
                <a:gd name="T13" fmla="*/ 2147483646 h 249"/>
                <a:gd name="T14" fmla="*/ 0 w 110"/>
                <a:gd name="T15" fmla="*/ 2147483646 h 249"/>
                <a:gd name="T16" fmla="*/ 0 w 110"/>
                <a:gd name="T17" fmla="*/ 2147483646 h 249"/>
                <a:gd name="T18" fmla="*/ 2147483646 w 110"/>
                <a:gd name="T19" fmla="*/ 2147483646 h 249"/>
                <a:gd name="T20" fmla="*/ 2147483646 w 110"/>
                <a:gd name="T21" fmla="*/ 2147483646 h 249"/>
                <a:gd name="T22" fmla="*/ 2147483646 w 110"/>
                <a:gd name="T23" fmla="*/ 2147483646 h 249"/>
                <a:gd name="T24" fmla="*/ 2147483646 w 110"/>
                <a:gd name="T25" fmla="*/ 2147483646 h 249"/>
                <a:gd name="T26" fmla="*/ 0 w 110"/>
                <a:gd name="T27" fmla="*/ 2147483646 h 249"/>
                <a:gd name="T28" fmla="*/ 0 w 110"/>
                <a:gd name="T29" fmla="*/ 2147483646 h 249"/>
                <a:gd name="T30" fmla="*/ 2147483646 w 110"/>
                <a:gd name="T31" fmla="*/ 2147483646 h 249"/>
                <a:gd name="T32" fmla="*/ 2147483646 w 110"/>
                <a:gd name="T33" fmla="*/ 2147483646 h 249"/>
                <a:gd name="T34" fmla="*/ 2147483646 w 110"/>
                <a:gd name="T35" fmla="*/ 2147483646 h 249"/>
                <a:gd name="T36" fmla="*/ 2147483646 w 110"/>
                <a:gd name="T37" fmla="*/ 2147483646 h 2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0" h="249">
                  <a:moveTo>
                    <a:pt x="105" y="98"/>
                  </a:moveTo>
                  <a:cubicBezTo>
                    <a:pt x="109" y="92"/>
                    <a:pt x="110" y="86"/>
                    <a:pt x="110" y="79"/>
                  </a:cubicBezTo>
                  <a:cubicBezTo>
                    <a:pt x="110" y="38"/>
                    <a:pt x="110" y="38"/>
                    <a:pt x="110" y="38"/>
                  </a:cubicBezTo>
                  <a:cubicBezTo>
                    <a:pt x="110" y="28"/>
                    <a:pt x="107" y="19"/>
                    <a:pt x="99" y="11"/>
                  </a:cubicBezTo>
                  <a:cubicBezTo>
                    <a:pt x="92" y="4"/>
                    <a:pt x="83" y="0"/>
                    <a:pt x="72" y="0"/>
                  </a:cubicBezTo>
                  <a:cubicBezTo>
                    <a:pt x="38" y="0"/>
                    <a:pt x="38" y="0"/>
                    <a:pt x="38" y="0"/>
                  </a:cubicBezTo>
                  <a:cubicBezTo>
                    <a:pt x="28" y="0"/>
                    <a:pt x="19" y="4"/>
                    <a:pt x="11" y="11"/>
                  </a:cubicBezTo>
                  <a:cubicBezTo>
                    <a:pt x="4" y="19"/>
                    <a:pt x="0" y="28"/>
                    <a:pt x="0" y="38"/>
                  </a:cubicBezTo>
                  <a:cubicBezTo>
                    <a:pt x="0" y="70"/>
                    <a:pt x="0" y="70"/>
                    <a:pt x="0" y="70"/>
                  </a:cubicBezTo>
                  <a:cubicBezTo>
                    <a:pt x="41" y="70"/>
                    <a:pt x="41" y="70"/>
                    <a:pt x="41" y="70"/>
                  </a:cubicBezTo>
                  <a:cubicBezTo>
                    <a:pt x="41" y="35"/>
                    <a:pt x="41" y="35"/>
                    <a:pt x="41" y="35"/>
                  </a:cubicBezTo>
                  <a:cubicBezTo>
                    <a:pt x="69" y="35"/>
                    <a:pt x="69" y="35"/>
                    <a:pt x="69" y="35"/>
                  </a:cubicBezTo>
                  <a:cubicBezTo>
                    <a:pt x="69" y="91"/>
                    <a:pt x="69" y="91"/>
                    <a:pt x="69" y="91"/>
                  </a:cubicBezTo>
                  <a:cubicBezTo>
                    <a:pt x="0" y="215"/>
                    <a:pt x="0" y="215"/>
                    <a:pt x="0" y="215"/>
                  </a:cubicBezTo>
                  <a:cubicBezTo>
                    <a:pt x="0" y="249"/>
                    <a:pt x="0" y="249"/>
                    <a:pt x="0" y="249"/>
                  </a:cubicBezTo>
                  <a:cubicBezTo>
                    <a:pt x="110" y="249"/>
                    <a:pt x="110" y="249"/>
                    <a:pt x="110" y="249"/>
                  </a:cubicBezTo>
                  <a:cubicBezTo>
                    <a:pt x="110" y="215"/>
                    <a:pt x="110" y="215"/>
                    <a:pt x="110" y="215"/>
                  </a:cubicBezTo>
                  <a:cubicBezTo>
                    <a:pt x="40" y="215"/>
                    <a:pt x="40" y="215"/>
                    <a:pt x="40" y="215"/>
                  </a:cubicBezTo>
                  <a:cubicBezTo>
                    <a:pt x="105" y="98"/>
                    <a:pt x="105" y="98"/>
                    <a:pt x="105" y="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79" name="MH_Other_7"/>
            <p:cNvSpPr>
              <a:spLocks/>
            </p:cNvSpPr>
            <p:nvPr>
              <p:custDataLst>
                <p:tags r:id="rId5"/>
              </p:custDataLst>
            </p:nvPr>
          </p:nvSpPr>
          <p:spPr bwMode="auto">
            <a:xfrm>
              <a:off x="5619751" y="4105276"/>
              <a:ext cx="295275" cy="665163"/>
            </a:xfrm>
            <a:custGeom>
              <a:avLst/>
              <a:gdLst>
                <a:gd name="T0" fmla="*/ 2147483646 w 111"/>
                <a:gd name="T1" fmla="*/ 0 h 250"/>
                <a:gd name="T2" fmla="*/ 2147483646 w 111"/>
                <a:gd name="T3" fmla="*/ 2147483646 h 250"/>
                <a:gd name="T4" fmla="*/ 2147483646 w 111"/>
                <a:gd name="T5" fmla="*/ 2147483646 h 250"/>
                <a:gd name="T6" fmla="*/ 2147483646 w 111"/>
                <a:gd name="T7" fmla="*/ 2147483646 h 250"/>
                <a:gd name="T8" fmla="*/ 2147483646 w 111"/>
                <a:gd name="T9" fmla="*/ 2147483646 h 250"/>
                <a:gd name="T10" fmla="*/ 2147483646 w 111"/>
                <a:gd name="T11" fmla="*/ 2147483646 h 250"/>
                <a:gd name="T12" fmla="*/ 2147483646 w 111"/>
                <a:gd name="T13" fmla="*/ 2147483646 h 250"/>
                <a:gd name="T14" fmla="*/ 2147483646 w 111"/>
                <a:gd name="T15" fmla="*/ 2147483646 h 250"/>
                <a:gd name="T16" fmla="*/ 2147483646 w 111"/>
                <a:gd name="T17" fmla="*/ 2147483646 h 250"/>
                <a:gd name="T18" fmla="*/ 2147483646 w 111"/>
                <a:gd name="T19" fmla="*/ 2147483646 h 250"/>
                <a:gd name="T20" fmla="*/ 2147483646 w 111"/>
                <a:gd name="T21" fmla="*/ 2147483646 h 250"/>
                <a:gd name="T22" fmla="*/ 2147483646 w 111"/>
                <a:gd name="T23" fmla="*/ 2147483646 h 250"/>
                <a:gd name="T24" fmla="*/ 2147483646 w 111"/>
                <a:gd name="T25" fmla="*/ 2147483646 h 250"/>
                <a:gd name="T26" fmla="*/ 0 w 111"/>
                <a:gd name="T27" fmla="*/ 2147483646 h 250"/>
                <a:gd name="T28" fmla="*/ 0 w 111"/>
                <a:gd name="T29" fmla="*/ 2147483646 h 250"/>
                <a:gd name="T30" fmla="*/ 2147483646 w 111"/>
                <a:gd name="T31" fmla="*/ 2147483646 h 250"/>
                <a:gd name="T32" fmla="*/ 2147483646 w 111"/>
                <a:gd name="T33" fmla="*/ 2147483646 h 250"/>
                <a:gd name="T34" fmla="*/ 2147483646 w 111"/>
                <a:gd name="T35" fmla="*/ 2147483646 h 250"/>
                <a:gd name="T36" fmla="*/ 2147483646 w 111"/>
                <a:gd name="T37" fmla="*/ 2147483646 h 250"/>
                <a:gd name="T38" fmla="*/ 2147483646 w 111"/>
                <a:gd name="T39" fmla="*/ 2147483646 h 250"/>
                <a:gd name="T40" fmla="*/ 2147483646 w 111"/>
                <a:gd name="T41" fmla="*/ 2147483646 h 250"/>
                <a:gd name="T42" fmla="*/ 2147483646 w 111"/>
                <a:gd name="T43" fmla="*/ 2147483646 h 250"/>
                <a:gd name="T44" fmla="*/ 2147483646 w 111"/>
                <a:gd name="T45" fmla="*/ 2147483646 h 250"/>
                <a:gd name="T46" fmla="*/ 2147483646 w 111"/>
                <a:gd name="T47" fmla="*/ 2147483646 h 250"/>
                <a:gd name="T48" fmla="*/ 2147483646 w 111"/>
                <a:gd name="T49" fmla="*/ 2147483646 h 250"/>
                <a:gd name="T50" fmla="*/ 0 w 111"/>
                <a:gd name="T51" fmla="*/ 2147483646 h 250"/>
                <a:gd name="T52" fmla="*/ 0 w 111"/>
                <a:gd name="T53" fmla="*/ 2147483646 h 250"/>
                <a:gd name="T54" fmla="*/ 2147483646 w 111"/>
                <a:gd name="T55" fmla="*/ 2147483646 h 250"/>
                <a:gd name="T56" fmla="*/ 2147483646 w 111"/>
                <a:gd name="T57" fmla="*/ 0 h 250"/>
                <a:gd name="T58" fmla="*/ 2147483646 w 111"/>
                <a:gd name="T59" fmla="*/ 0 h 25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1" h="250">
                  <a:moveTo>
                    <a:pt x="73" y="0"/>
                  </a:moveTo>
                  <a:cubicBezTo>
                    <a:pt x="83" y="0"/>
                    <a:pt x="92" y="4"/>
                    <a:pt x="100" y="11"/>
                  </a:cubicBezTo>
                  <a:cubicBezTo>
                    <a:pt x="107" y="19"/>
                    <a:pt x="111" y="28"/>
                    <a:pt x="111" y="38"/>
                  </a:cubicBezTo>
                  <a:cubicBezTo>
                    <a:pt x="111" y="91"/>
                    <a:pt x="111" y="91"/>
                    <a:pt x="111" y="91"/>
                  </a:cubicBezTo>
                  <a:cubicBezTo>
                    <a:pt x="111" y="98"/>
                    <a:pt x="109" y="105"/>
                    <a:pt x="105" y="111"/>
                  </a:cubicBezTo>
                  <a:cubicBezTo>
                    <a:pt x="101" y="117"/>
                    <a:pt x="96" y="122"/>
                    <a:pt x="90" y="125"/>
                  </a:cubicBezTo>
                  <a:cubicBezTo>
                    <a:pt x="96" y="128"/>
                    <a:pt x="101" y="133"/>
                    <a:pt x="105" y="139"/>
                  </a:cubicBezTo>
                  <a:cubicBezTo>
                    <a:pt x="109" y="145"/>
                    <a:pt x="111" y="152"/>
                    <a:pt x="111" y="159"/>
                  </a:cubicBezTo>
                  <a:cubicBezTo>
                    <a:pt x="111" y="211"/>
                    <a:pt x="111" y="211"/>
                    <a:pt x="111" y="211"/>
                  </a:cubicBezTo>
                  <a:cubicBezTo>
                    <a:pt x="111" y="222"/>
                    <a:pt x="107" y="231"/>
                    <a:pt x="100" y="238"/>
                  </a:cubicBezTo>
                  <a:cubicBezTo>
                    <a:pt x="92" y="246"/>
                    <a:pt x="83" y="250"/>
                    <a:pt x="73" y="250"/>
                  </a:cubicBezTo>
                  <a:cubicBezTo>
                    <a:pt x="38" y="250"/>
                    <a:pt x="38" y="250"/>
                    <a:pt x="38" y="250"/>
                  </a:cubicBezTo>
                  <a:cubicBezTo>
                    <a:pt x="28" y="250"/>
                    <a:pt x="19" y="246"/>
                    <a:pt x="12" y="238"/>
                  </a:cubicBezTo>
                  <a:cubicBezTo>
                    <a:pt x="4" y="231"/>
                    <a:pt x="0" y="222"/>
                    <a:pt x="0" y="211"/>
                  </a:cubicBezTo>
                  <a:cubicBezTo>
                    <a:pt x="0" y="180"/>
                    <a:pt x="0" y="180"/>
                    <a:pt x="0" y="180"/>
                  </a:cubicBezTo>
                  <a:cubicBezTo>
                    <a:pt x="41" y="180"/>
                    <a:pt x="41" y="180"/>
                    <a:pt x="41" y="180"/>
                  </a:cubicBezTo>
                  <a:cubicBezTo>
                    <a:pt x="41" y="215"/>
                    <a:pt x="41" y="215"/>
                    <a:pt x="41" y="215"/>
                  </a:cubicBezTo>
                  <a:cubicBezTo>
                    <a:pt x="70" y="215"/>
                    <a:pt x="70" y="215"/>
                    <a:pt x="70" y="215"/>
                  </a:cubicBezTo>
                  <a:cubicBezTo>
                    <a:pt x="70" y="142"/>
                    <a:pt x="70" y="142"/>
                    <a:pt x="70" y="142"/>
                  </a:cubicBezTo>
                  <a:cubicBezTo>
                    <a:pt x="41" y="142"/>
                    <a:pt x="41" y="142"/>
                    <a:pt x="41" y="142"/>
                  </a:cubicBezTo>
                  <a:cubicBezTo>
                    <a:pt x="41" y="107"/>
                    <a:pt x="41" y="107"/>
                    <a:pt x="41" y="107"/>
                  </a:cubicBezTo>
                  <a:cubicBezTo>
                    <a:pt x="70" y="107"/>
                    <a:pt x="70" y="107"/>
                    <a:pt x="70" y="107"/>
                  </a:cubicBezTo>
                  <a:cubicBezTo>
                    <a:pt x="70" y="35"/>
                    <a:pt x="70" y="35"/>
                    <a:pt x="70" y="35"/>
                  </a:cubicBezTo>
                  <a:cubicBezTo>
                    <a:pt x="41" y="35"/>
                    <a:pt x="41" y="35"/>
                    <a:pt x="41" y="35"/>
                  </a:cubicBezTo>
                  <a:cubicBezTo>
                    <a:pt x="41" y="70"/>
                    <a:pt x="41" y="70"/>
                    <a:pt x="41" y="70"/>
                  </a:cubicBezTo>
                  <a:cubicBezTo>
                    <a:pt x="0" y="70"/>
                    <a:pt x="0" y="70"/>
                    <a:pt x="0" y="70"/>
                  </a:cubicBezTo>
                  <a:cubicBezTo>
                    <a:pt x="0" y="38"/>
                    <a:pt x="0" y="38"/>
                    <a:pt x="0" y="38"/>
                  </a:cubicBezTo>
                  <a:cubicBezTo>
                    <a:pt x="0" y="28"/>
                    <a:pt x="4" y="19"/>
                    <a:pt x="12" y="11"/>
                  </a:cubicBezTo>
                  <a:cubicBezTo>
                    <a:pt x="19" y="4"/>
                    <a:pt x="28" y="0"/>
                    <a:pt x="38" y="0"/>
                  </a:cubicBezTo>
                  <a:cubicBezTo>
                    <a:pt x="73" y="0"/>
                    <a:pt x="73" y="0"/>
                    <a:pt x="7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80" name="MH_Other_8"/>
            <p:cNvSpPr>
              <a:spLocks noEditPoints="1"/>
            </p:cNvSpPr>
            <p:nvPr>
              <p:custDataLst>
                <p:tags r:id="rId6"/>
              </p:custDataLst>
            </p:nvPr>
          </p:nvSpPr>
          <p:spPr bwMode="auto">
            <a:xfrm>
              <a:off x="6218239" y="4105275"/>
              <a:ext cx="338137" cy="661988"/>
            </a:xfrm>
            <a:custGeom>
              <a:avLst/>
              <a:gdLst>
                <a:gd name="T0" fmla="*/ 2147483646 w 278"/>
                <a:gd name="T1" fmla="*/ 0 h 545"/>
                <a:gd name="T2" fmla="*/ 2147483646 w 278"/>
                <a:gd name="T3" fmla="*/ 2147483646 h 545"/>
                <a:gd name="T4" fmla="*/ 2147483646 w 278"/>
                <a:gd name="T5" fmla="*/ 2147483646 h 545"/>
                <a:gd name="T6" fmla="*/ 2147483646 w 278"/>
                <a:gd name="T7" fmla="*/ 2147483646 h 545"/>
                <a:gd name="T8" fmla="*/ 2147483646 w 278"/>
                <a:gd name="T9" fmla="*/ 2147483646 h 545"/>
                <a:gd name="T10" fmla="*/ 2147483646 w 278"/>
                <a:gd name="T11" fmla="*/ 2147483646 h 545"/>
                <a:gd name="T12" fmla="*/ 2147483646 w 278"/>
                <a:gd name="T13" fmla="*/ 2147483646 h 545"/>
                <a:gd name="T14" fmla="*/ 2147483646 w 278"/>
                <a:gd name="T15" fmla="*/ 2147483646 h 545"/>
                <a:gd name="T16" fmla="*/ 0 w 278"/>
                <a:gd name="T17" fmla="*/ 2147483646 h 545"/>
                <a:gd name="T18" fmla="*/ 0 w 278"/>
                <a:gd name="T19" fmla="*/ 2147483646 h 545"/>
                <a:gd name="T20" fmla="*/ 2147483646 w 278"/>
                <a:gd name="T21" fmla="*/ 0 h 545"/>
                <a:gd name="T22" fmla="*/ 2147483646 w 278"/>
                <a:gd name="T23" fmla="*/ 0 h 545"/>
                <a:gd name="T24" fmla="*/ 2147483646 w 278"/>
                <a:gd name="T25" fmla="*/ 0 h 545"/>
                <a:gd name="T26" fmla="*/ 2147483646 w 278"/>
                <a:gd name="T27" fmla="*/ 2147483646 h 545"/>
                <a:gd name="T28" fmla="*/ 2147483646 w 278"/>
                <a:gd name="T29" fmla="*/ 2147483646 h 545"/>
                <a:gd name="T30" fmla="*/ 2147483646 w 278"/>
                <a:gd name="T31" fmla="*/ 2147483646 h 545"/>
                <a:gd name="T32" fmla="*/ 2147483646 w 278"/>
                <a:gd name="T33" fmla="*/ 2147483646 h 545"/>
                <a:gd name="T34" fmla="*/ 2147483646 w 278"/>
                <a:gd name="T35" fmla="*/ 2147483646 h 54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78" h="545">
                  <a:moveTo>
                    <a:pt x="241" y="0"/>
                  </a:moveTo>
                  <a:lnTo>
                    <a:pt x="241" y="317"/>
                  </a:lnTo>
                  <a:lnTo>
                    <a:pt x="278" y="317"/>
                  </a:lnTo>
                  <a:lnTo>
                    <a:pt x="278" y="394"/>
                  </a:lnTo>
                  <a:lnTo>
                    <a:pt x="241" y="394"/>
                  </a:lnTo>
                  <a:lnTo>
                    <a:pt x="241" y="545"/>
                  </a:lnTo>
                  <a:lnTo>
                    <a:pt x="151" y="545"/>
                  </a:lnTo>
                  <a:lnTo>
                    <a:pt x="151" y="394"/>
                  </a:lnTo>
                  <a:lnTo>
                    <a:pt x="0" y="394"/>
                  </a:lnTo>
                  <a:lnTo>
                    <a:pt x="0" y="317"/>
                  </a:lnTo>
                  <a:lnTo>
                    <a:pt x="97" y="0"/>
                  </a:lnTo>
                  <a:lnTo>
                    <a:pt x="241" y="0"/>
                  </a:lnTo>
                  <a:close/>
                  <a:moveTo>
                    <a:pt x="151" y="317"/>
                  </a:moveTo>
                  <a:lnTo>
                    <a:pt x="151" y="68"/>
                  </a:lnTo>
                  <a:lnTo>
                    <a:pt x="79" y="317"/>
                  </a:lnTo>
                  <a:lnTo>
                    <a:pt x="151" y="3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81" name="MH_Other_10"/>
            <p:cNvSpPr>
              <a:spLocks noEditPoints="1"/>
            </p:cNvSpPr>
            <p:nvPr>
              <p:custDataLst>
                <p:tags r:id="rId7"/>
              </p:custDataLst>
            </p:nvPr>
          </p:nvSpPr>
          <p:spPr bwMode="auto">
            <a:xfrm>
              <a:off x="6199189" y="2651125"/>
              <a:ext cx="331787" cy="260350"/>
            </a:xfrm>
            <a:custGeom>
              <a:avLst/>
              <a:gdLst>
                <a:gd name="T0" fmla="*/ 2147483646 w 125"/>
                <a:gd name="T1" fmla="*/ 2147483646 h 98"/>
                <a:gd name="T2" fmla="*/ 2147483646 w 125"/>
                <a:gd name="T3" fmla="*/ 2147483646 h 98"/>
                <a:gd name="T4" fmla="*/ 2147483646 w 125"/>
                <a:gd name="T5" fmla="*/ 2147483646 h 98"/>
                <a:gd name="T6" fmla="*/ 2147483646 w 125"/>
                <a:gd name="T7" fmla="*/ 2147483646 h 98"/>
                <a:gd name="T8" fmla="*/ 0 w 125"/>
                <a:gd name="T9" fmla="*/ 2147483646 h 98"/>
                <a:gd name="T10" fmla="*/ 0 w 125"/>
                <a:gd name="T11" fmla="*/ 2147483646 h 98"/>
                <a:gd name="T12" fmla="*/ 2147483646 w 125"/>
                <a:gd name="T13" fmla="*/ 2147483646 h 98"/>
                <a:gd name="T14" fmla="*/ 2147483646 w 125"/>
                <a:gd name="T15" fmla="*/ 2147483646 h 98"/>
                <a:gd name="T16" fmla="*/ 2147483646 w 125"/>
                <a:gd name="T17" fmla="*/ 2147483646 h 98"/>
                <a:gd name="T18" fmla="*/ 2147483646 w 125"/>
                <a:gd name="T19" fmla="*/ 2147483646 h 98"/>
                <a:gd name="T20" fmla="*/ 2147483646 w 125"/>
                <a:gd name="T21" fmla="*/ 2147483646 h 98"/>
                <a:gd name="T22" fmla="*/ 2147483646 w 125"/>
                <a:gd name="T23" fmla="*/ 2147483646 h 98"/>
                <a:gd name="T24" fmla="*/ 2147483646 w 125"/>
                <a:gd name="T25" fmla="*/ 2147483646 h 98"/>
                <a:gd name="T26" fmla="*/ 2147483646 w 125"/>
                <a:gd name="T27" fmla="*/ 2147483646 h 98"/>
                <a:gd name="T28" fmla="*/ 2147483646 w 125"/>
                <a:gd name="T29" fmla="*/ 2147483646 h 98"/>
                <a:gd name="T30" fmla="*/ 2147483646 w 125"/>
                <a:gd name="T31" fmla="*/ 2147483646 h 98"/>
                <a:gd name="T32" fmla="*/ 2147483646 w 125"/>
                <a:gd name="T33" fmla="*/ 2147483646 h 98"/>
                <a:gd name="T34" fmla="*/ 2147483646 w 125"/>
                <a:gd name="T35" fmla="*/ 2147483646 h 98"/>
                <a:gd name="T36" fmla="*/ 2147483646 w 125"/>
                <a:gd name="T37" fmla="*/ 2147483646 h 98"/>
                <a:gd name="T38" fmla="*/ 2147483646 w 125"/>
                <a:gd name="T39" fmla="*/ 2147483646 h 98"/>
                <a:gd name="T40" fmla="*/ 2147483646 w 125"/>
                <a:gd name="T41" fmla="*/ 2147483646 h 98"/>
                <a:gd name="T42" fmla="*/ 2147483646 w 125"/>
                <a:gd name="T43" fmla="*/ 2147483646 h 98"/>
                <a:gd name="T44" fmla="*/ 2147483646 w 125"/>
                <a:gd name="T45" fmla="*/ 2147483646 h 98"/>
                <a:gd name="T46" fmla="*/ 2147483646 w 125"/>
                <a:gd name="T47" fmla="*/ 0 h 98"/>
                <a:gd name="T48" fmla="*/ 2147483646 w 125"/>
                <a:gd name="T49" fmla="*/ 0 h 98"/>
                <a:gd name="T50" fmla="*/ 2147483646 w 125"/>
                <a:gd name="T51" fmla="*/ 2147483646 h 98"/>
                <a:gd name="T52" fmla="*/ 2147483646 w 125"/>
                <a:gd name="T53" fmla="*/ 2147483646 h 98"/>
                <a:gd name="T54" fmla="*/ 2147483646 w 125"/>
                <a:gd name="T55" fmla="*/ 2147483646 h 98"/>
                <a:gd name="T56" fmla="*/ 2147483646 w 125"/>
                <a:gd name="T57" fmla="*/ 2147483646 h 98"/>
                <a:gd name="T58" fmla="*/ 2147483646 w 125"/>
                <a:gd name="T59" fmla="*/ 2147483646 h 98"/>
                <a:gd name="T60" fmla="*/ 0 w 125"/>
                <a:gd name="T61" fmla="*/ 2147483646 h 98"/>
                <a:gd name="T62" fmla="*/ 0 w 125"/>
                <a:gd name="T63" fmla="*/ 2147483646 h 98"/>
                <a:gd name="T64" fmla="*/ 2147483646 w 125"/>
                <a:gd name="T65" fmla="*/ 2147483646 h 98"/>
                <a:gd name="T66" fmla="*/ 2147483646 w 125"/>
                <a:gd name="T67" fmla="*/ 2147483646 h 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25" h="98">
                  <a:moveTo>
                    <a:pt x="125" y="54"/>
                  </a:moveTo>
                  <a:cubicBezTo>
                    <a:pt x="125" y="91"/>
                    <a:pt x="125" y="91"/>
                    <a:pt x="125" y="91"/>
                  </a:cubicBezTo>
                  <a:cubicBezTo>
                    <a:pt x="125" y="95"/>
                    <a:pt x="122" y="98"/>
                    <a:pt x="118" y="98"/>
                  </a:cubicBezTo>
                  <a:cubicBezTo>
                    <a:pt x="6" y="98"/>
                    <a:pt x="6" y="98"/>
                    <a:pt x="6" y="98"/>
                  </a:cubicBezTo>
                  <a:cubicBezTo>
                    <a:pt x="3" y="98"/>
                    <a:pt x="0" y="95"/>
                    <a:pt x="0" y="91"/>
                  </a:cubicBezTo>
                  <a:cubicBezTo>
                    <a:pt x="0" y="54"/>
                    <a:pt x="0" y="54"/>
                    <a:pt x="0" y="54"/>
                  </a:cubicBezTo>
                  <a:cubicBezTo>
                    <a:pt x="55" y="54"/>
                    <a:pt x="55" y="54"/>
                    <a:pt x="55" y="54"/>
                  </a:cubicBezTo>
                  <a:cubicBezTo>
                    <a:pt x="55" y="62"/>
                    <a:pt x="55" y="62"/>
                    <a:pt x="55" y="62"/>
                  </a:cubicBezTo>
                  <a:cubicBezTo>
                    <a:pt x="55" y="64"/>
                    <a:pt x="57" y="66"/>
                    <a:pt x="59" y="66"/>
                  </a:cubicBezTo>
                  <a:cubicBezTo>
                    <a:pt x="66" y="66"/>
                    <a:pt x="66" y="66"/>
                    <a:pt x="66" y="66"/>
                  </a:cubicBezTo>
                  <a:cubicBezTo>
                    <a:pt x="68" y="66"/>
                    <a:pt x="69" y="64"/>
                    <a:pt x="69" y="62"/>
                  </a:cubicBezTo>
                  <a:cubicBezTo>
                    <a:pt x="69" y="54"/>
                    <a:pt x="69" y="54"/>
                    <a:pt x="69" y="54"/>
                  </a:cubicBezTo>
                  <a:cubicBezTo>
                    <a:pt x="125" y="54"/>
                    <a:pt x="125" y="54"/>
                    <a:pt x="125" y="54"/>
                  </a:cubicBezTo>
                  <a:close/>
                  <a:moveTo>
                    <a:pt x="50" y="19"/>
                  </a:moveTo>
                  <a:cubicBezTo>
                    <a:pt x="75" y="19"/>
                    <a:pt x="75" y="19"/>
                    <a:pt x="75" y="19"/>
                  </a:cubicBezTo>
                  <a:cubicBezTo>
                    <a:pt x="75" y="11"/>
                    <a:pt x="75" y="11"/>
                    <a:pt x="75" y="11"/>
                  </a:cubicBezTo>
                  <a:cubicBezTo>
                    <a:pt x="75" y="9"/>
                    <a:pt x="73" y="8"/>
                    <a:pt x="72" y="8"/>
                  </a:cubicBezTo>
                  <a:cubicBezTo>
                    <a:pt x="53" y="8"/>
                    <a:pt x="53" y="8"/>
                    <a:pt x="53" y="8"/>
                  </a:cubicBezTo>
                  <a:cubicBezTo>
                    <a:pt x="51" y="8"/>
                    <a:pt x="50" y="9"/>
                    <a:pt x="50" y="11"/>
                  </a:cubicBezTo>
                  <a:cubicBezTo>
                    <a:pt x="50" y="19"/>
                    <a:pt x="50" y="19"/>
                    <a:pt x="50" y="19"/>
                  </a:cubicBezTo>
                  <a:close/>
                  <a:moveTo>
                    <a:pt x="6" y="19"/>
                  </a:moveTo>
                  <a:cubicBezTo>
                    <a:pt x="43" y="19"/>
                    <a:pt x="43" y="19"/>
                    <a:pt x="43" y="19"/>
                  </a:cubicBezTo>
                  <a:cubicBezTo>
                    <a:pt x="43" y="11"/>
                    <a:pt x="43" y="11"/>
                    <a:pt x="43" y="11"/>
                  </a:cubicBezTo>
                  <a:cubicBezTo>
                    <a:pt x="43" y="5"/>
                    <a:pt x="47" y="0"/>
                    <a:pt x="53" y="0"/>
                  </a:cubicBezTo>
                  <a:cubicBezTo>
                    <a:pt x="72" y="0"/>
                    <a:pt x="72" y="0"/>
                    <a:pt x="72" y="0"/>
                  </a:cubicBezTo>
                  <a:cubicBezTo>
                    <a:pt x="77" y="0"/>
                    <a:pt x="82" y="5"/>
                    <a:pt x="82" y="11"/>
                  </a:cubicBezTo>
                  <a:cubicBezTo>
                    <a:pt x="82" y="19"/>
                    <a:pt x="82" y="19"/>
                    <a:pt x="82" y="19"/>
                  </a:cubicBezTo>
                  <a:cubicBezTo>
                    <a:pt x="118" y="19"/>
                    <a:pt x="118" y="19"/>
                    <a:pt x="118" y="19"/>
                  </a:cubicBezTo>
                  <a:cubicBezTo>
                    <a:pt x="122" y="19"/>
                    <a:pt x="125" y="22"/>
                    <a:pt x="125" y="26"/>
                  </a:cubicBezTo>
                  <a:cubicBezTo>
                    <a:pt x="125" y="47"/>
                    <a:pt x="125" y="47"/>
                    <a:pt x="125" y="47"/>
                  </a:cubicBezTo>
                  <a:cubicBezTo>
                    <a:pt x="0" y="47"/>
                    <a:pt x="0" y="47"/>
                    <a:pt x="0" y="47"/>
                  </a:cubicBezTo>
                  <a:cubicBezTo>
                    <a:pt x="0" y="26"/>
                    <a:pt x="0" y="26"/>
                    <a:pt x="0" y="26"/>
                  </a:cubicBezTo>
                  <a:cubicBezTo>
                    <a:pt x="0" y="22"/>
                    <a:pt x="3" y="19"/>
                    <a:pt x="6" y="19"/>
                  </a:cubicBezTo>
                  <a:cubicBezTo>
                    <a:pt x="6" y="19"/>
                    <a:pt x="6" y="19"/>
                    <a:pt x="6"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82" name="MH_Other_11"/>
            <p:cNvSpPr>
              <a:spLocks noEditPoints="1"/>
            </p:cNvSpPr>
            <p:nvPr>
              <p:custDataLst>
                <p:tags r:id="rId8"/>
              </p:custDataLst>
            </p:nvPr>
          </p:nvSpPr>
          <p:spPr bwMode="auto">
            <a:xfrm>
              <a:off x="5589588" y="4959350"/>
              <a:ext cx="381000" cy="382588"/>
            </a:xfrm>
            <a:custGeom>
              <a:avLst/>
              <a:gdLst>
                <a:gd name="T0" fmla="*/ 2147483646 w 143"/>
                <a:gd name="T1" fmla="*/ 2147483646 h 144"/>
                <a:gd name="T2" fmla="*/ 2147483646 w 143"/>
                <a:gd name="T3" fmla="*/ 2147483646 h 144"/>
                <a:gd name="T4" fmla="*/ 2147483646 w 143"/>
                <a:gd name="T5" fmla="*/ 2147483646 h 144"/>
                <a:gd name="T6" fmla="*/ 2147483646 w 143"/>
                <a:gd name="T7" fmla="*/ 2147483646 h 144"/>
                <a:gd name="T8" fmla="*/ 2147483646 w 143"/>
                <a:gd name="T9" fmla="*/ 2147483646 h 144"/>
                <a:gd name="T10" fmla="*/ 2147483646 w 143"/>
                <a:gd name="T11" fmla="*/ 2147483646 h 144"/>
                <a:gd name="T12" fmla="*/ 2147483646 w 143"/>
                <a:gd name="T13" fmla="*/ 2147483646 h 144"/>
                <a:gd name="T14" fmla="*/ 2147483646 w 143"/>
                <a:gd name="T15" fmla="*/ 2147483646 h 144"/>
                <a:gd name="T16" fmla="*/ 2147483646 w 143"/>
                <a:gd name="T17" fmla="*/ 2147483646 h 144"/>
                <a:gd name="T18" fmla="*/ 2147483646 w 143"/>
                <a:gd name="T19" fmla="*/ 2147483646 h 144"/>
                <a:gd name="T20" fmla="*/ 2147483646 w 143"/>
                <a:gd name="T21" fmla="*/ 2147483646 h 144"/>
                <a:gd name="T22" fmla="*/ 2147483646 w 143"/>
                <a:gd name="T23" fmla="*/ 2147483646 h 144"/>
                <a:gd name="T24" fmla="*/ 2147483646 w 143"/>
                <a:gd name="T25" fmla="*/ 2147483646 h 144"/>
                <a:gd name="T26" fmla="*/ 2147483646 w 143"/>
                <a:gd name="T27" fmla="*/ 2147483646 h 144"/>
                <a:gd name="T28" fmla="*/ 2147483646 w 143"/>
                <a:gd name="T29" fmla="*/ 2147483646 h 144"/>
                <a:gd name="T30" fmla="*/ 2147483646 w 143"/>
                <a:gd name="T31" fmla="*/ 2147483646 h 144"/>
                <a:gd name="T32" fmla="*/ 0 w 143"/>
                <a:gd name="T33" fmla="*/ 2147483646 h 144"/>
                <a:gd name="T34" fmla="*/ 2147483646 w 143"/>
                <a:gd name="T35" fmla="*/ 2147483646 h 144"/>
                <a:gd name="T36" fmla="*/ 2147483646 w 143"/>
                <a:gd name="T37" fmla="*/ 2147483646 h 144"/>
                <a:gd name="T38" fmla="*/ 2147483646 w 143"/>
                <a:gd name="T39" fmla="*/ 2147483646 h 144"/>
                <a:gd name="T40" fmla="*/ 2147483646 w 143"/>
                <a:gd name="T41" fmla="*/ 2147483646 h 144"/>
                <a:gd name="T42" fmla="*/ 2147483646 w 143"/>
                <a:gd name="T43" fmla="*/ 2147483646 h 144"/>
                <a:gd name="T44" fmla="*/ 2147483646 w 143"/>
                <a:gd name="T45" fmla="*/ 2147483646 h 144"/>
                <a:gd name="T46" fmla="*/ 2147483646 w 143"/>
                <a:gd name="T47" fmla="*/ 2147483646 h 144"/>
                <a:gd name="T48" fmla="*/ 2147483646 w 143"/>
                <a:gd name="T49" fmla="*/ 2147483646 h 144"/>
                <a:gd name="T50" fmla="*/ 2147483646 w 143"/>
                <a:gd name="T51" fmla="*/ 2147483646 h 144"/>
                <a:gd name="T52" fmla="*/ 2147483646 w 143"/>
                <a:gd name="T53" fmla="*/ 2147483646 h 144"/>
                <a:gd name="T54" fmla="*/ 2147483646 w 143"/>
                <a:gd name="T55" fmla="*/ 2147483646 h 144"/>
                <a:gd name="T56" fmla="*/ 2147483646 w 143"/>
                <a:gd name="T57" fmla="*/ 2147483646 h 144"/>
                <a:gd name="T58" fmla="*/ 2147483646 w 143"/>
                <a:gd name="T59" fmla="*/ 2147483646 h 144"/>
                <a:gd name="T60" fmla="*/ 2147483646 w 143"/>
                <a:gd name="T61" fmla="*/ 2147483646 h 144"/>
                <a:gd name="T62" fmla="*/ 2147483646 w 143"/>
                <a:gd name="T63" fmla="*/ 2147483646 h 144"/>
                <a:gd name="T64" fmla="*/ 2147483646 w 143"/>
                <a:gd name="T65" fmla="*/ 2147483646 h 144"/>
                <a:gd name="T66" fmla="*/ 2147483646 w 143"/>
                <a:gd name="T67" fmla="*/ 2147483646 h 144"/>
                <a:gd name="T68" fmla="*/ 2147483646 w 143"/>
                <a:gd name="T69" fmla="*/ 2147483646 h 144"/>
                <a:gd name="T70" fmla="*/ 2147483646 w 143"/>
                <a:gd name="T71" fmla="*/ 2147483646 h 144"/>
                <a:gd name="T72" fmla="*/ 2147483646 w 143"/>
                <a:gd name="T73" fmla="*/ 2147483646 h 1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43" h="144">
                  <a:moveTo>
                    <a:pt x="70" y="40"/>
                  </a:moveTo>
                  <a:cubicBezTo>
                    <a:pt x="75" y="41"/>
                    <a:pt x="80" y="42"/>
                    <a:pt x="84" y="45"/>
                  </a:cubicBezTo>
                  <a:cubicBezTo>
                    <a:pt x="79" y="50"/>
                    <a:pt x="79" y="50"/>
                    <a:pt x="79" y="50"/>
                  </a:cubicBezTo>
                  <a:cubicBezTo>
                    <a:pt x="76" y="49"/>
                    <a:pt x="73" y="48"/>
                    <a:pt x="70" y="47"/>
                  </a:cubicBezTo>
                  <a:cubicBezTo>
                    <a:pt x="70" y="61"/>
                    <a:pt x="70" y="61"/>
                    <a:pt x="70" y="61"/>
                  </a:cubicBezTo>
                  <a:cubicBezTo>
                    <a:pt x="72" y="62"/>
                    <a:pt x="74" y="63"/>
                    <a:pt x="75" y="64"/>
                  </a:cubicBezTo>
                  <a:cubicBezTo>
                    <a:pt x="106" y="32"/>
                    <a:pt x="106" y="32"/>
                    <a:pt x="106" y="32"/>
                  </a:cubicBezTo>
                  <a:cubicBezTo>
                    <a:pt x="105" y="18"/>
                    <a:pt x="105" y="18"/>
                    <a:pt x="105" y="18"/>
                  </a:cubicBezTo>
                  <a:cubicBezTo>
                    <a:pt x="123" y="0"/>
                    <a:pt x="123" y="0"/>
                    <a:pt x="123" y="0"/>
                  </a:cubicBezTo>
                  <a:cubicBezTo>
                    <a:pt x="125" y="19"/>
                    <a:pt x="125" y="19"/>
                    <a:pt x="125" y="19"/>
                  </a:cubicBezTo>
                  <a:cubicBezTo>
                    <a:pt x="143" y="21"/>
                    <a:pt x="143" y="21"/>
                    <a:pt x="143" y="21"/>
                  </a:cubicBezTo>
                  <a:cubicBezTo>
                    <a:pt x="125" y="39"/>
                    <a:pt x="125" y="39"/>
                    <a:pt x="125" y="39"/>
                  </a:cubicBezTo>
                  <a:cubicBezTo>
                    <a:pt x="111" y="37"/>
                    <a:pt x="111" y="37"/>
                    <a:pt x="111" y="37"/>
                  </a:cubicBezTo>
                  <a:cubicBezTo>
                    <a:pt x="80" y="68"/>
                    <a:pt x="80" y="68"/>
                    <a:pt x="80" y="68"/>
                  </a:cubicBezTo>
                  <a:cubicBezTo>
                    <a:pt x="81" y="70"/>
                    <a:pt x="82" y="72"/>
                    <a:pt x="82" y="74"/>
                  </a:cubicBezTo>
                  <a:cubicBezTo>
                    <a:pt x="96" y="74"/>
                    <a:pt x="96" y="74"/>
                    <a:pt x="96" y="74"/>
                  </a:cubicBezTo>
                  <a:cubicBezTo>
                    <a:pt x="96" y="70"/>
                    <a:pt x="95" y="67"/>
                    <a:pt x="94" y="65"/>
                  </a:cubicBezTo>
                  <a:cubicBezTo>
                    <a:pt x="99" y="59"/>
                    <a:pt x="99" y="59"/>
                    <a:pt x="99" y="59"/>
                  </a:cubicBezTo>
                  <a:cubicBezTo>
                    <a:pt x="101" y="64"/>
                    <a:pt x="103" y="69"/>
                    <a:pt x="103" y="74"/>
                  </a:cubicBezTo>
                  <a:cubicBezTo>
                    <a:pt x="117" y="74"/>
                    <a:pt x="117" y="74"/>
                    <a:pt x="117" y="74"/>
                  </a:cubicBezTo>
                  <a:cubicBezTo>
                    <a:pt x="116" y="65"/>
                    <a:pt x="114" y="56"/>
                    <a:pt x="109" y="49"/>
                  </a:cubicBezTo>
                  <a:cubicBezTo>
                    <a:pt x="114" y="44"/>
                    <a:pt x="114" y="44"/>
                    <a:pt x="114" y="44"/>
                  </a:cubicBezTo>
                  <a:cubicBezTo>
                    <a:pt x="114" y="45"/>
                    <a:pt x="114" y="45"/>
                    <a:pt x="114" y="45"/>
                  </a:cubicBezTo>
                  <a:cubicBezTo>
                    <a:pt x="120" y="53"/>
                    <a:pt x="123" y="63"/>
                    <a:pt x="124" y="74"/>
                  </a:cubicBezTo>
                  <a:cubicBezTo>
                    <a:pt x="133" y="74"/>
                    <a:pt x="133" y="74"/>
                    <a:pt x="133" y="74"/>
                  </a:cubicBezTo>
                  <a:cubicBezTo>
                    <a:pt x="133" y="81"/>
                    <a:pt x="133" y="81"/>
                    <a:pt x="133" y="81"/>
                  </a:cubicBezTo>
                  <a:cubicBezTo>
                    <a:pt x="124" y="81"/>
                    <a:pt x="124" y="81"/>
                    <a:pt x="124" y="81"/>
                  </a:cubicBezTo>
                  <a:cubicBezTo>
                    <a:pt x="122" y="110"/>
                    <a:pt x="99" y="133"/>
                    <a:pt x="70" y="135"/>
                  </a:cubicBezTo>
                  <a:cubicBezTo>
                    <a:pt x="70" y="144"/>
                    <a:pt x="70" y="144"/>
                    <a:pt x="70" y="144"/>
                  </a:cubicBezTo>
                  <a:cubicBezTo>
                    <a:pt x="63" y="144"/>
                    <a:pt x="63" y="144"/>
                    <a:pt x="63" y="144"/>
                  </a:cubicBezTo>
                  <a:cubicBezTo>
                    <a:pt x="63" y="135"/>
                    <a:pt x="63" y="135"/>
                    <a:pt x="63" y="135"/>
                  </a:cubicBezTo>
                  <a:cubicBezTo>
                    <a:pt x="34" y="133"/>
                    <a:pt x="11" y="110"/>
                    <a:pt x="9" y="81"/>
                  </a:cubicBezTo>
                  <a:cubicBezTo>
                    <a:pt x="0" y="81"/>
                    <a:pt x="0" y="81"/>
                    <a:pt x="0" y="81"/>
                  </a:cubicBezTo>
                  <a:cubicBezTo>
                    <a:pt x="0" y="74"/>
                    <a:pt x="0" y="74"/>
                    <a:pt x="0" y="74"/>
                  </a:cubicBezTo>
                  <a:cubicBezTo>
                    <a:pt x="9" y="74"/>
                    <a:pt x="9" y="74"/>
                    <a:pt x="9" y="74"/>
                  </a:cubicBezTo>
                  <a:cubicBezTo>
                    <a:pt x="11" y="45"/>
                    <a:pt x="34" y="21"/>
                    <a:pt x="63" y="20"/>
                  </a:cubicBezTo>
                  <a:cubicBezTo>
                    <a:pt x="63" y="10"/>
                    <a:pt x="63" y="10"/>
                    <a:pt x="63" y="10"/>
                  </a:cubicBezTo>
                  <a:cubicBezTo>
                    <a:pt x="70" y="10"/>
                    <a:pt x="70" y="10"/>
                    <a:pt x="70" y="10"/>
                  </a:cubicBezTo>
                  <a:cubicBezTo>
                    <a:pt x="70" y="20"/>
                    <a:pt x="70" y="20"/>
                    <a:pt x="70" y="20"/>
                  </a:cubicBezTo>
                  <a:cubicBezTo>
                    <a:pt x="81" y="20"/>
                    <a:pt x="91" y="24"/>
                    <a:pt x="99" y="30"/>
                  </a:cubicBezTo>
                  <a:cubicBezTo>
                    <a:pt x="99" y="30"/>
                    <a:pt x="99" y="30"/>
                    <a:pt x="99" y="30"/>
                  </a:cubicBezTo>
                  <a:cubicBezTo>
                    <a:pt x="94" y="35"/>
                    <a:pt x="94" y="35"/>
                    <a:pt x="94" y="35"/>
                  </a:cubicBezTo>
                  <a:cubicBezTo>
                    <a:pt x="87" y="30"/>
                    <a:pt x="79" y="27"/>
                    <a:pt x="70" y="27"/>
                  </a:cubicBezTo>
                  <a:cubicBezTo>
                    <a:pt x="70" y="40"/>
                    <a:pt x="70" y="40"/>
                    <a:pt x="70" y="40"/>
                  </a:cubicBezTo>
                  <a:close/>
                  <a:moveTo>
                    <a:pt x="82" y="81"/>
                  </a:moveTo>
                  <a:cubicBezTo>
                    <a:pt x="81" y="87"/>
                    <a:pt x="76" y="92"/>
                    <a:pt x="70" y="93"/>
                  </a:cubicBezTo>
                  <a:cubicBezTo>
                    <a:pt x="70" y="107"/>
                    <a:pt x="70" y="107"/>
                    <a:pt x="70" y="107"/>
                  </a:cubicBezTo>
                  <a:cubicBezTo>
                    <a:pt x="84" y="105"/>
                    <a:pt x="95" y="94"/>
                    <a:pt x="96" y="81"/>
                  </a:cubicBezTo>
                  <a:cubicBezTo>
                    <a:pt x="82" y="81"/>
                    <a:pt x="82" y="81"/>
                    <a:pt x="82" y="81"/>
                  </a:cubicBezTo>
                  <a:close/>
                  <a:moveTo>
                    <a:pt x="63" y="93"/>
                  </a:moveTo>
                  <a:cubicBezTo>
                    <a:pt x="57" y="92"/>
                    <a:pt x="52" y="87"/>
                    <a:pt x="51" y="81"/>
                  </a:cubicBezTo>
                  <a:cubicBezTo>
                    <a:pt x="37" y="81"/>
                    <a:pt x="37" y="81"/>
                    <a:pt x="37" y="81"/>
                  </a:cubicBezTo>
                  <a:cubicBezTo>
                    <a:pt x="38" y="94"/>
                    <a:pt x="49" y="105"/>
                    <a:pt x="63" y="107"/>
                  </a:cubicBezTo>
                  <a:cubicBezTo>
                    <a:pt x="63" y="93"/>
                    <a:pt x="63" y="93"/>
                    <a:pt x="63" y="93"/>
                  </a:cubicBezTo>
                  <a:close/>
                  <a:moveTo>
                    <a:pt x="51" y="74"/>
                  </a:moveTo>
                  <a:cubicBezTo>
                    <a:pt x="52" y="68"/>
                    <a:pt x="57" y="63"/>
                    <a:pt x="63" y="61"/>
                  </a:cubicBezTo>
                  <a:cubicBezTo>
                    <a:pt x="63" y="47"/>
                    <a:pt x="63" y="47"/>
                    <a:pt x="63" y="47"/>
                  </a:cubicBezTo>
                  <a:cubicBezTo>
                    <a:pt x="49" y="49"/>
                    <a:pt x="38" y="60"/>
                    <a:pt x="37" y="74"/>
                  </a:cubicBezTo>
                  <a:cubicBezTo>
                    <a:pt x="51" y="74"/>
                    <a:pt x="51" y="74"/>
                    <a:pt x="51" y="74"/>
                  </a:cubicBezTo>
                  <a:close/>
                  <a:moveTo>
                    <a:pt x="63" y="27"/>
                  </a:moveTo>
                  <a:cubicBezTo>
                    <a:pt x="38" y="28"/>
                    <a:pt x="18" y="49"/>
                    <a:pt x="16" y="74"/>
                  </a:cubicBezTo>
                  <a:cubicBezTo>
                    <a:pt x="30" y="74"/>
                    <a:pt x="30" y="74"/>
                    <a:pt x="30" y="74"/>
                  </a:cubicBezTo>
                  <a:cubicBezTo>
                    <a:pt x="31" y="56"/>
                    <a:pt x="45" y="42"/>
                    <a:pt x="63" y="40"/>
                  </a:cubicBezTo>
                  <a:cubicBezTo>
                    <a:pt x="63" y="27"/>
                    <a:pt x="63" y="27"/>
                    <a:pt x="63" y="27"/>
                  </a:cubicBezTo>
                  <a:close/>
                  <a:moveTo>
                    <a:pt x="63" y="128"/>
                  </a:moveTo>
                  <a:cubicBezTo>
                    <a:pt x="63" y="114"/>
                    <a:pt x="63" y="114"/>
                    <a:pt x="63" y="114"/>
                  </a:cubicBezTo>
                  <a:cubicBezTo>
                    <a:pt x="45" y="112"/>
                    <a:pt x="31" y="98"/>
                    <a:pt x="30" y="81"/>
                  </a:cubicBezTo>
                  <a:cubicBezTo>
                    <a:pt x="16" y="81"/>
                    <a:pt x="16" y="81"/>
                    <a:pt x="16" y="81"/>
                  </a:cubicBezTo>
                  <a:cubicBezTo>
                    <a:pt x="18" y="106"/>
                    <a:pt x="38" y="126"/>
                    <a:pt x="63" y="128"/>
                  </a:cubicBezTo>
                  <a:close/>
                  <a:moveTo>
                    <a:pt x="70" y="114"/>
                  </a:moveTo>
                  <a:cubicBezTo>
                    <a:pt x="70" y="128"/>
                    <a:pt x="70" y="128"/>
                    <a:pt x="70" y="128"/>
                  </a:cubicBezTo>
                  <a:cubicBezTo>
                    <a:pt x="95" y="126"/>
                    <a:pt x="115" y="106"/>
                    <a:pt x="117" y="81"/>
                  </a:cubicBezTo>
                  <a:cubicBezTo>
                    <a:pt x="103" y="81"/>
                    <a:pt x="103" y="81"/>
                    <a:pt x="103" y="81"/>
                  </a:cubicBezTo>
                  <a:cubicBezTo>
                    <a:pt x="102" y="98"/>
                    <a:pt x="88" y="112"/>
                    <a:pt x="70" y="1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83" name="MH_Other_12"/>
            <p:cNvSpPr>
              <a:spLocks noEditPoints="1"/>
            </p:cNvSpPr>
            <p:nvPr>
              <p:custDataLst>
                <p:tags r:id="rId9"/>
              </p:custDataLst>
            </p:nvPr>
          </p:nvSpPr>
          <p:spPr bwMode="auto">
            <a:xfrm>
              <a:off x="6242051" y="4959351"/>
              <a:ext cx="244475" cy="404813"/>
            </a:xfrm>
            <a:custGeom>
              <a:avLst/>
              <a:gdLst>
                <a:gd name="T0" fmla="*/ 2147483646 w 92"/>
                <a:gd name="T1" fmla="*/ 2147483646 h 153"/>
                <a:gd name="T2" fmla="*/ 2147483646 w 92"/>
                <a:gd name="T3" fmla="*/ 2147483646 h 153"/>
                <a:gd name="T4" fmla="*/ 2147483646 w 92"/>
                <a:gd name="T5" fmla="*/ 2147483646 h 153"/>
                <a:gd name="T6" fmla="*/ 2147483646 w 92"/>
                <a:gd name="T7" fmla="*/ 2147483646 h 153"/>
                <a:gd name="T8" fmla="*/ 2147483646 w 92"/>
                <a:gd name="T9" fmla="*/ 2147483646 h 153"/>
                <a:gd name="T10" fmla="*/ 2147483646 w 92"/>
                <a:gd name="T11" fmla="*/ 2147483646 h 153"/>
                <a:gd name="T12" fmla="*/ 2147483646 w 92"/>
                <a:gd name="T13" fmla="*/ 2147483646 h 153"/>
                <a:gd name="T14" fmla="*/ 2147483646 w 92"/>
                <a:gd name="T15" fmla="*/ 2147483646 h 153"/>
                <a:gd name="T16" fmla="*/ 2147483646 w 92"/>
                <a:gd name="T17" fmla="*/ 2147483646 h 153"/>
                <a:gd name="T18" fmla="*/ 2147483646 w 92"/>
                <a:gd name="T19" fmla="*/ 2147483646 h 153"/>
                <a:gd name="T20" fmla="*/ 2147483646 w 92"/>
                <a:gd name="T21" fmla="*/ 2147483646 h 153"/>
                <a:gd name="T22" fmla="*/ 2147483646 w 92"/>
                <a:gd name="T23" fmla="*/ 2147483646 h 153"/>
                <a:gd name="T24" fmla="*/ 2147483646 w 92"/>
                <a:gd name="T25" fmla="*/ 2147483646 h 153"/>
                <a:gd name="T26" fmla="*/ 2147483646 w 92"/>
                <a:gd name="T27" fmla="*/ 2147483646 h 153"/>
                <a:gd name="T28" fmla="*/ 2147483646 w 92"/>
                <a:gd name="T29" fmla="*/ 2147483646 h 153"/>
                <a:gd name="T30" fmla="*/ 2147483646 w 92"/>
                <a:gd name="T31" fmla="*/ 2147483646 h 153"/>
                <a:gd name="T32" fmla="*/ 2147483646 w 92"/>
                <a:gd name="T33" fmla="*/ 2147483646 h 153"/>
                <a:gd name="T34" fmla="*/ 2147483646 w 92"/>
                <a:gd name="T35" fmla="*/ 2147483646 h 153"/>
                <a:gd name="T36" fmla="*/ 2147483646 w 92"/>
                <a:gd name="T37" fmla="*/ 2147483646 h 153"/>
                <a:gd name="T38" fmla="*/ 2147483646 w 92"/>
                <a:gd name="T39" fmla="*/ 2147483646 h 153"/>
                <a:gd name="T40" fmla="*/ 2147483646 w 92"/>
                <a:gd name="T41" fmla="*/ 2147483646 h 153"/>
                <a:gd name="T42" fmla="*/ 2147483646 w 92"/>
                <a:gd name="T43" fmla="*/ 2147483646 h 153"/>
                <a:gd name="T44" fmla="*/ 2147483646 w 92"/>
                <a:gd name="T45" fmla="*/ 2147483646 h 153"/>
                <a:gd name="T46" fmla="*/ 0 w 92"/>
                <a:gd name="T47" fmla="*/ 0 h 153"/>
                <a:gd name="T48" fmla="*/ 2147483646 w 92"/>
                <a:gd name="T49" fmla="*/ 0 h 153"/>
                <a:gd name="T50" fmla="*/ 2147483646 w 92"/>
                <a:gd name="T51" fmla="*/ 2147483646 h 153"/>
                <a:gd name="T52" fmla="*/ 0 w 92"/>
                <a:gd name="T53" fmla="*/ 2147483646 h 153"/>
                <a:gd name="T54" fmla="*/ 0 w 92"/>
                <a:gd name="T55" fmla="*/ 0 h 153"/>
                <a:gd name="T56" fmla="*/ 2147483646 w 92"/>
                <a:gd name="T57" fmla="*/ 0 h 153"/>
                <a:gd name="T58" fmla="*/ 2147483646 w 92"/>
                <a:gd name="T59" fmla="*/ 0 h 153"/>
                <a:gd name="T60" fmla="*/ 2147483646 w 92"/>
                <a:gd name="T61" fmla="*/ 2147483646 h 153"/>
                <a:gd name="T62" fmla="*/ 2147483646 w 92"/>
                <a:gd name="T63" fmla="*/ 2147483646 h 153"/>
                <a:gd name="T64" fmla="*/ 2147483646 w 92"/>
                <a:gd name="T65" fmla="*/ 2147483646 h 153"/>
                <a:gd name="T66" fmla="*/ 2147483646 w 92"/>
                <a:gd name="T67" fmla="*/ 0 h 153"/>
                <a:gd name="T68" fmla="*/ 2147483646 w 92"/>
                <a:gd name="T69" fmla="*/ 0 h 153"/>
                <a:gd name="T70" fmla="*/ 2147483646 w 92"/>
                <a:gd name="T71" fmla="*/ 0 h 153"/>
                <a:gd name="T72" fmla="*/ 2147483646 w 92"/>
                <a:gd name="T73" fmla="*/ 2147483646 h 153"/>
                <a:gd name="T74" fmla="*/ 2147483646 w 92"/>
                <a:gd name="T75" fmla="*/ 2147483646 h 153"/>
                <a:gd name="T76" fmla="*/ 2147483646 w 92"/>
                <a:gd name="T77" fmla="*/ 0 h 15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2" h="153">
                  <a:moveTo>
                    <a:pt x="46" y="70"/>
                  </a:moveTo>
                  <a:cubicBezTo>
                    <a:pt x="69" y="70"/>
                    <a:pt x="88" y="88"/>
                    <a:pt x="88" y="111"/>
                  </a:cubicBezTo>
                  <a:cubicBezTo>
                    <a:pt x="88" y="134"/>
                    <a:pt x="69" y="153"/>
                    <a:pt x="46" y="153"/>
                  </a:cubicBezTo>
                  <a:cubicBezTo>
                    <a:pt x="23" y="153"/>
                    <a:pt x="4" y="134"/>
                    <a:pt x="4" y="111"/>
                  </a:cubicBezTo>
                  <a:cubicBezTo>
                    <a:pt x="4" y="88"/>
                    <a:pt x="23" y="70"/>
                    <a:pt x="46" y="70"/>
                  </a:cubicBezTo>
                  <a:cubicBezTo>
                    <a:pt x="46" y="70"/>
                    <a:pt x="46" y="70"/>
                    <a:pt x="46" y="70"/>
                  </a:cubicBezTo>
                  <a:close/>
                  <a:moveTo>
                    <a:pt x="46" y="79"/>
                  </a:moveTo>
                  <a:cubicBezTo>
                    <a:pt x="64" y="79"/>
                    <a:pt x="78" y="94"/>
                    <a:pt x="78" y="111"/>
                  </a:cubicBezTo>
                  <a:cubicBezTo>
                    <a:pt x="78" y="129"/>
                    <a:pt x="64" y="143"/>
                    <a:pt x="46" y="143"/>
                  </a:cubicBezTo>
                  <a:cubicBezTo>
                    <a:pt x="29" y="143"/>
                    <a:pt x="14" y="129"/>
                    <a:pt x="14" y="111"/>
                  </a:cubicBezTo>
                  <a:cubicBezTo>
                    <a:pt x="14" y="94"/>
                    <a:pt x="29" y="79"/>
                    <a:pt x="46" y="79"/>
                  </a:cubicBezTo>
                  <a:cubicBezTo>
                    <a:pt x="46" y="79"/>
                    <a:pt x="46" y="79"/>
                    <a:pt x="46" y="79"/>
                  </a:cubicBezTo>
                  <a:close/>
                  <a:moveTo>
                    <a:pt x="46" y="81"/>
                  </a:moveTo>
                  <a:cubicBezTo>
                    <a:pt x="53" y="102"/>
                    <a:pt x="53" y="102"/>
                    <a:pt x="53" y="102"/>
                  </a:cubicBezTo>
                  <a:cubicBezTo>
                    <a:pt x="75" y="102"/>
                    <a:pt x="75" y="102"/>
                    <a:pt x="75" y="102"/>
                  </a:cubicBezTo>
                  <a:cubicBezTo>
                    <a:pt x="57" y="115"/>
                    <a:pt x="57" y="115"/>
                    <a:pt x="57" y="115"/>
                  </a:cubicBezTo>
                  <a:cubicBezTo>
                    <a:pt x="64" y="136"/>
                    <a:pt x="64" y="136"/>
                    <a:pt x="64" y="136"/>
                  </a:cubicBezTo>
                  <a:cubicBezTo>
                    <a:pt x="46" y="123"/>
                    <a:pt x="46" y="123"/>
                    <a:pt x="46" y="123"/>
                  </a:cubicBezTo>
                  <a:cubicBezTo>
                    <a:pt x="28" y="136"/>
                    <a:pt x="28" y="136"/>
                    <a:pt x="28" y="136"/>
                  </a:cubicBezTo>
                  <a:cubicBezTo>
                    <a:pt x="35" y="115"/>
                    <a:pt x="35" y="115"/>
                    <a:pt x="35" y="115"/>
                  </a:cubicBezTo>
                  <a:cubicBezTo>
                    <a:pt x="17" y="102"/>
                    <a:pt x="17" y="102"/>
                    <a:pt x="17" y="102"/>
                  </a:cubicBezTo>
                  <a:cubicBezTo>
                    <a:pt x="39" y="102"/>
                    <a:pt x="39" y="102"/>
                    <a:pt x="39" y="102"/>
                  </a:cubicBezTo>
                  <a:cubicBezTo>
                    <a:pt x="46" y="81"/>
                    <a:pt x="46" y="81"/>
                    <a:pt x="46" y="81"/>
                  </a:cubicBezTo>
                  <a:close/>
                  <a:moveTo>
                    <a:pt x="0" y="0"/>
                  </a:moveTo>
                  <a:cubicBezTo>
                    <a:pt x="15" y="0"/>
                    <a:pt x="15" y="0"/>
                    <a:pt x="15" y="0"/>
                  </a:cubicBezTo>
                  <a:cubicBezTo>
                    <a:pt x="15" y="45"/>
                    <a:pt x="15" y="45"/>
                    <a:pt x="15" y="45"/>
                  </a:cubicBezTo>
                  <a:cubicBezTo>
                    <a:pt x="0" y="34"/>
                    <a:pt x="0" y="34"/>
                    <a:pt x="0" y="34"/>
                  </a:cubicBezTo>
                  <a:cubicBezTo>
                    <a:pt x="0" y="0"/>
                    <a:pt x="0" y="0"/>
                    <a:pt x="0" y="0"/>
                  </a:cubicBezTo>
                  <a:close/>
                  <a:moveTo>
                    <a:pt x="25" y="0"/>
                  </a:moveTo>
                  <a:cubicBezTo>
                    <a:pt x="67" y="0"/>
                    <a:pt x="67" y="0"/>
                    <a:pt x="67" y="0"/>
                  </a:cubicBezTo>
                  <a:cubicBezTo>
                    <a:pt x="67" y="53"/>
                    <a:pt x="67" y="53"/>
                    <a:pt x="67" y="53"/>
                  </a:cubicBezTo>
                  <a:cubicBezTo>
                    <a:pt x="46" y="70"/>
                    <a:pt x="46" y="70"/>
                    <a:pt x="46" y="70"/>
                  </a:cubicBezTo>
                  <a:cubicBezTo>
                    <a:pt x="25" y="53"/>
                    <a:pt x="25" y="53"/>
                    <a:pt x="25" y="53"/>
                  </a:cubicBezTo>
                  <a:cubicBezTo>
                    <a:pt x="25" y="0"/>
                    <a:pt x="25" y="0"/>
                    <a:pt x="25" y="0"/>
                  </a:cubicBezTo>
                  <a:close/>
                  <a:moveTo>
                    <a:pt x="77" y="0"/>
                  </a:moveTo>
                  <a:cubicBezTo>
                    <a:pt x="92" y="0"/>
                    <a:pt x="92" y="0"/>
                    <a:pt x="92" y="0"/>
                  </a:cubicBezTo>
                  <a:cubicBezTo>
                    <a:pt x="92" y="34"/>
                    <a:pt x="92" y="34"/>
                    <a:pt x="92" y="34"/>
                  </a:cubicBezTo>
                  <a:cubicBezTo>
                    <a:pt x="77" y="45"/>
                    <a:pt x="77" y="45"/>
                    <a:pt x="77" y="45"/>
                  </a:cubicBezTo>
                  <a:cubicBezTo>
                    <a:pt x="77" y="0"/>
                    <a:pt x="77" y="0"/>
                    <a:pt x="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grpSp>
          <p:nvGrpSpPr>
            <p:cNvPr id="184" name="组合 183"/>
            <p:cNvGrpSpPr/>
            <p:nvPr/>
          </p:nvGrpSpPr>
          <p:grpSpPr>
            <a:xfrm>
              <a:off x="4043363" y="1601789"/>
              <a:ext cx="2024062" cy="2352675"/>
              <a:chOff x="4043363" y="1601789"/>
              <a:chExt cx="2024062" cy="2352675"/>
            </a:xfrm>
          </p:grpSpPr>
          <p:sp>
            <p:nvSpPr>
              <p:cNvPr id="188" name="MH_Other_4"/>
              <p:cNvSpPr>
                <a:spLocks/>
              </p:cNvSpPr>
              <p:nvPr>
                <p:custDataLst>
                  <p:tags r:id="rId13"/>
                </p:custDataLst>
              </p:nvPr>
            </p:nvSpPr>
            <p:spPr bwMode="auto">
              <a:xfrm>
                <a:off x="4043363" y="1601789"/>
                <a:ext cx="2024062" cy="2352675"/>
              </a:xfrm>
              <a:custGeom>
                <a:avLst/>
                <a:gdLst>
                  <a:gd name="T0" fmla="*/ 2147483646 w 761"/>
                  <a:gd name="T1" fmla="*/ 0 h 885"/>
                  <a:gd name="T2" fmla="*/ 2147483646 w 761"/>
                  <a:gd name="T3" fmla="*/ 2147483646 h 885"/>
                  <a:gd name="T4" fmla="*/ 2147483646 w 761"/>
                  <a:gd name="T5" fmla="*/ 2147483646 h 885"/>
                  <a:gd name="T6" fmla="*/ 2147483646 w 761"/>
                  <a:gd name="T7" fmla="*/ 2147483646 h 885"/>
                  <a:gd name="T8" fmla="*/ 2147483646 w 761"/>
                  <a:gd name="T9" fmla="*/ 2147483646 h 885"/>
                  <a:gd name="T10" fmla="*/ 2147483646 w 761"/>
                  <a:gd name="T11" fmla="*/ 2147483646 h 885"/>
                  <a:gd name="T12" fmla="*/ 2147483646 w 761"/>
                  <a:gd name="T13" fmla="*/ 2147483646 h 885"/>
                  <a:gd name="T14" fmla="*/ 0 w 761"/>
                  <a:gd name="T15" fmla="*/ 2147483646 h 885"/>
                  <a:gd name="T16" fmla="*/ 2147483646 w 761"/>
                  <a:gd name="T17" fmla="*/ 2147483646 h 885"/>
                  <a:gd name="T18" fmla="*/ 2147483646 w 761"/>
                  <a:gd name="T19" fmla="*/ 0 h 8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61" h="885">
                    <a:moveTo>
                      <a:pt x="761" y="0"/>
                    </a:moveTo>
                    <a:cubicBezTo>
                      <a:pt x="653" y="1"/>
                      <a:pt x="545" y="22"/>
                      <a:pt x="442" y="63"/>
                    </a:cubicBezTo>
                    <a:cubicBezTo>
                      <a:pt x="409" y="79"/>
                      <a:pt x="378" y="98"/>
                      <a:pt x="347" y="120"/>
                    </a:cubicBezTo>
                    <a:cubicBezTo>
                      <a:pt x="207" y="221"/>
                      <a:pt x="173" y="332"/>
                      <a:pt x="112" y="487"/>
                    </a:cubicBezTo>
                    <a:cubicBezTo>
                      <a:pt x="100" y="517"/>
                      <a:pt x="82" y="548"/>
                      <a:pt x="75" y="580"/>
                    </a:cubicBezTo>
                    <a:cubicBezTo>
                      <a:pt x="68" y="615"/>
                      <a:pt x="76" y="627"/>
                      <a:pt x="83" y="645"/>
                    </a:cubicBezTo>
                    <a:cubicBezTo>
                      <a:pt x="94" y="670"/>
                      <a:pt x="93" y="686"/>
                      <a:pt x="82" y="712"/>
                    </a:cubicBezTo>
                    <a:cubicBezTo>
                      <a:pt x="55" y="770"/>
                      <a:pt x="30" y="829"/>
                      <a:pt x="0" y="885"/>
                    </a:cubicBezTo>
                    <a:cubicBezTo>
                      <a:pt x="761" y="885"/>
                      <a:pt x="761" y="885"/>
                      <a:pt x="761" y="885"/>
                    </a:cubicBezTo>
                    <a:cubicBezTo>
                      <a:pt x="761" y="0"/>
                      <a:pt x="761" y="0"/>
                      <a:pt x="7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89" name="MH_Other_5"/>
              <p:cNvSpPr>
                <a:spLocks/>
              </p:cNvSpPr>
              <p:nvPr>
                <p:custDataLst>
                  <p:tags r:id="rId14"/>
                </p:custDataLst>
              </p:nvPr>
            </p:nvSpPr>
            <p:spPr bwMode="auto">
              <a:xfrm>
                <a:off x="5619750" y="3140075"/>
                <a:ext cx="198438" cy="661988"/>
              </a:xfrm>
              <a:custGeom>
                <a:avLst/>
                <a:gdLst>
                  <a:gd name="T0" fmla="*/ 2147483646 w 164"/>
                  <a:gd name="T1" fmla="*/ 0 h 544"/>
                  <a:gd name="T2" fmla="*/ 2147483646 w 164"/>
                  <a:gd name="T3" fmla="*/ 2147483646 h 544"/>
                  <a:gd name="T4" fmla="*/ 2147483646 w 164"/>
                  <a:gd name="T5" fmla="*/ 2147483646 h 544"/>
                  <a:gd name="T6" fmla="*/ 2147483646 w 164"/>
                  <a:gd name="T7" fmla="*/ 2147483646 h 544"/>
                  <a:gd name="T8" fmla="*/ 2147483646 w 164"/>
                  <a:gd name="T9" fmla="*/ 2147483646 h 544"/>
                  <a:gd name="T10" fmla="*/ 0 w 164"/>
                  <a:gd name="T11" fmla="*/ 2147483646 h 544"/>
                  <a:gd name="T12" fmla="*/ 2147483646 w 164"/>
                  <a:gd name="T13" fmla="*/ 0 h 544"/>
                  <a:gd name="T14" fmla="*/ 2147483646 w 164"/>
                  <a:gd name="T15" fmla="*/ 0 h 544"/>
                  <a:gd name="T16" fmla="*/ 2147483646 w 164"/>
                  <a:gd name="T17" fmla="*/ 0 h 5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4" h="544">
                    <a:moveTo>
                      <a:pt x="164" y="0"/>
                    </a:moveTo>
                    <a:lnTo>
                      <a:pt x="164" y="544"/>
                    </a:lnTo>
                    <a:lnTo>
                      <a:pt x="72" y="544"/>
                    </a:lnTo>
                    <a:lnTo>
                      <a:pt x="72" y="75"/>
                    </a:lnTo>
                    <a:lnTo>
                      <a:pt x="41" y="134"/>
                    </a:lnTo>
                    <a:lnTo>
                      <a:pt x="0" y="110"/>
                    </a:lnTo>
                    <a:lnTo>
                      <a:pt x="63" y="0"/>
                    </a:lnTo>
                    <a:lnTo>
                      <a:pt x="16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90" name="MH_Other_9"/>
              <p:cNvSpPr>
                <a:spLocks noEditPoints="1"/>
              </p:cNvSpPr>
              <p:nvPr>
                <p:custDataLst>
                  <p:tags r:id="rId15"/>
                </p:custDataLst>
              </p:nvPr>
            </p:nvSpPr>
            <p:spPr bwMode="auto">
              <a:xfrm>
                <a:off x="5594351" y="2573338"/>
                <a:ext cx="347663" cy="400050"/>
              </a:xfrm>
              <a:custGeom>
                <a:avLst/>
                <a:gdLst>
                  <a:gd name="T0" fmla="*/ 2147483646 w 131"/>
                  <a:gd name="T1" fmla="*/ 2147483646 h 151"/>
                  <a:gd name="T2" fmla="*/ 2147483646 w 131"/>
                  <a:gd name="T3" fmla="*/ 2147483646 h 151"/>
                  <a:gd name="T4" fmla="*/ 2147483646 w 131"/>
                  <a:gd name="T5" fmla="*/ 2147483646 h 151"/>
                  <a:gd name="T6" fmla="*/ 2147483646 w 131"/>
                  <a:gd name="T7" fmla="*/ 2147483646 h 151"/>
                  <a:gd name="T8" fmla="*/ 2147483646 w 131"/>
                  <a:gd name="T9" fmla="*/ 2147483646 h 151"/>
                  <a:gd name="T10" fmla="*/ 2147483646 w 131"/>
                  <a:gd name="T11" fmla="*/ 2147483646 h 151"/>
                  <a:gd name="T12" fmla="*/ 2147483646 w 131"/>
                  <a:gd name="T13" fmla="*/ 2147483646 h 151"/>
                  <a:gd name="T14" fmla="*/ 2147483646 w 131"/>
                  <a:gd name="T15" fmla="*/ 2147483646 h 151"/>
                  <a:gd name="T16" fmla="*/ 2147483646 w 131"/>
                  <a:gd name="T17" fmla="*/ 2147483646 h 151"/>
                  <a:gd name="T18" fmla="*/ 2147483646 w 131"/>
                  <a:gd name="T19" fmla="*/ 2147483646 h 151"/>
                  <a:gd name="T20" fmla="*/ 2147483646 w 131"/>
                  <a:gd name="T21" fmla="*/ 2147483646 h 151"/>
                  <a:gd name="T22" fmla="*/ 2147483646 w 131"/>
                  <a:gd name="T23" fmla="*/ 2147483646 h 151"/>
                  <a:gd name="T24" fmla="*/ 2147483646 w 131"/>
                  <a:gd name="T25" fmla="*/ 2147483646 h 151"/>
                  <a:gd name="T26" fmla="*/ 2147483646 w 131"/>
                  <a:gd name="T27" fmla="*/ 2147483646 h 151"/>
                  <a:gd name="T28" fmla="*/ 2147483646 w 131"/>
                  <a:gd name="T29" fmla="*/ 2147483646 h 151"/>
                  <a:gd name="T30" fmla="*/ 2147483646 w 131"/>
                  <a:gd name="T31" fmla="*/ 2147483646 h 151"/>
                  <a:gd name="T32" fmla="*/ 2147483646 w 131"/>
                  <a:gd name="T33" fmla="*/ 2147483646 h 151"/>
                  <a:gd name="T34" fmla="*/ 2147483646 w 131"/>
                  <a:gd name="T35" fmla="*/ 2147483646 h 151"/>
                  <a:gd name="T36" fmla="*/ 2147483646 w 131"/>
                  <a:gd name="T37" fmla="*/ 2147483646 h 151"/>
                  <a:gd name="T38" fmla="*/ 2147483646 w 131"/>
                  <a:gd name="T39" fmla="*/ 2147483646 h 151"/>
                  <a:gd name="T40" fmla="*/ 2147483646 w 131"/>
                  <a:gd name="T41" fmla="*/ 2147483646 h 151"/>
                  <a:gd name="T42" fmla="*/ 2147483646 w 131"/>
                  <a:gd name="T43" fmla="*/ 2147483646 h 151"/>
                  <a:gd name="T44" fmla="*/ 2147483646 w 131"/>
                  <a:gd name="T45" fmla="*/ 2147483646 h 151"/>
                  <a:gd name="T46" fmla="*/ 2147483646 w 131"/>
                  <a:gd name="T47" fmla="*/ 0 h 151"/>
                  <a:gd name="T48" fmla="*/ 2147483646 w 131"/>
                  <a:gd name="T49" fmla="*/ 2147483646 h 151"/>
                  <a:gd name="T50" fmla="*/ 2147483646 w 131"/>
                  <a:gd name="T51" fmla="*/ 0 h 151"/>
                  <a:gd name="T52" fmla="*/ 2147483646 w 131"/>
                  <a:gd name="T53" fmla="*/ 2147483646 h 151"/>
                  <a:gd name="T54" fmla="*/ 2147483646 w 131"/>
                  <a:gd name="T55" fmla="*/ 2147483646 h 151"/>
                  <a:gd name="T56" fmla="*/ 2147483646 w 131"/>
                  <a:gd name="T57" fmla="*/ 2147483646 h 151"/>
                  <a:gd name="T58" fmla="*/ 2147483646 w 131"/>
                  <a:gd name="T59" fmla="*/ 2147483646 h 151"/>
                  <a:gd name="T60" fmla="*/ 2147483646 w 131"/>
                  <a:gd name="T61" fmla="*/ 2147483646 h 151"/>
                  <a:gd name="T62" fmla="*/ 2147483646 w 131"/>
                  <a:gd name="T63" fmla="*/ 2147483646 h 151"/>
                  <a:gd name="T64" fmla="*/ 2147483646 w 131"/>
                  <a:gd name="T65" fmla="*/ 2147483646 h 151"/>
                  <a:gd name="T66" fmla="*/ 2147483646 w 131"/>
                  <a:gd name="T67" fmla="*/ 2147483646 h 151"/>
                  <a:gd name="T68" fmla="*/ 2147483646 w 131"/>
                  <a:gd name="T69" fmla="*/ 2147483646 h 151"/>
                  <a:gd name="T70" fmla="*/ 2147483646 w 131"/>
                  <a:gd name="T71" fmla="*/ 2147483646 h 151"/>
                  <a:gd name="T72" fmla="*/ 2147483646 w 131"/>
                  <a:gd name="T73" fmla="*/ 2147483646 h 151"/>
                  <a:gd name="T74" fmla="*/ 2147483646 w 131"/>
                  <a:gd name="T75" fmla="*/ 2147483646 h 151"/>
                  <a:gd name="T76" fmla="*/ 2147483646 w 131"/>
                  <a:gd name="T77" fmla="*/ 2147483646 h 151"/>
                  <a:gd name="T78" fmla="*/ 2147483646 w 131"/>
                  <a:gd name="T79" fmla="*/ 2147483646 h 151"/>
                  <a:gd name="T80" fmla="*/ 0 w 131"/>
                  <a:gd name="T81" fmla="*/ 2147483646 h 151"/>
                  <a:gd name="T82" fmla="*/ 2147483646 w 131"/>
                  <a:gd name="T83" fmla="*/ 2147483646 h 151"/>
                  <a:gd name="T84" fmla="*/ 2147483646 w 131"/>
                  <a:gd name="T85" fmla="*/ 2147483646 h 15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31" h="151">
                    <a:moveTo>
                      <a:pt x="48" y="130"/>
                    </a:moveTo>
                    <a:cubicBezTo>
                      <a:pt x="83" y="130"/>
                      <a:pt x="83" y="130"/>
                      <a:pt x="83" y="130"/>
                    </a:cubicBezTo>
                    <a:cubicBezTo>
                      <a:pt x="84" y="130"/>
                      <a:pt x="86" y="131"/>
                      <a:pt x="86" y="132"/>
                    </a:cubicBezTo>
                    <a:cubicBezTo>
                      <a:pt x="86" y="136"/>
                      <a:pt x="86" y="136"/>
                      <a:pt x="86" y="136"/>
                    </a:cubicBezTo>
                    <a:cubicBezTo>
                      <a:pt x="86" y="137"/>
                      <a:pt x="84" y="138"/>
                      <a:pt x="83" y="138"/>
                    </a:cubicBezTo>
                    <a:cubicBezTo>
                      <a:pt x="48" y="138"/>
                      <a:pt x="48" y="138"/>
                      <a:pt x="48" y="138"/>
                    </a:cubicBezTo>
                    <a:cubicBezTo>
                      <a:pt x="46" y="138"/>
                      <a:pt x="45" y="137"/>
                      <a:pt x="45" y="136"/>
                    </a:cubicBezTo>
                    <a:cubicBezTo>
                      <a:pt x="45" y="132"/>
                      <a:pt x="45" y="132"/>
                      <a:pt x="45" y="132"/>
                    </a:cubicBezTo>
                    <a:cubicBezTo>
                      <a:pt x="45" y="131"/>
                      <a:pt x="46" y="130"/>
                      <a:pt x="48" y="130"/>
                    </a:cubicBezTo>
                    <a:cubicBezTo>
                      <a:pt x="48" y="130"/>
                      <a:pt x="48" y="130"/>
                      <a:pt x="48" y="130"/>
                    </a:cubicBezTo>
                    <a:close/>
                    <a:moveTo>
                      <a:pt x="78" y="143"/>
                    </a:moveTo>
                    <a:cubicBezTo>
                      <a:pt x="78" y="147"/>
                      <a:pt x="78" y="147"/>
                      <a:pt x="78" y="147"/>
                    </a:cubicBezTo>
                    <a:cubicBezTo>
                      <a:pt x="78" y="149"/>
                      <a:pt x="76" y="151"/>
                      <a:pt x="74" y="151"/>
                    </a:cubicBezTo>
                    <a:cubicBezTo>
                      <a:pt x="57" y="151"/>
                      <a:pt x="57" y="151"/>
                      <a:pt x="57" y="151"/>
                    </a:cubicBezTo>
                    <a:cubicBezTo>
                      <a:pt x="54" y="151"/>
                      <a:pt x="52" y="149"/>
                      <a:pt x="52" y="147"/>
                    </a:cubicBezTo>
                    <a:cubicBezTo>
                      <a:pt x="52" y="143"/>
                      <a:pt x="52" y="143"/>
                      <a:pt x="52" y="143"/>
                    </a:cubicBezTo>
                    <a:cubicBezTo>
                      <a:pt x="78" y="143"/>
                      <a:pt x="78" y="143"/>
                      <a:pt x="78" y="143"/>
                    </a:cubicBezTo>
                    <a:close/>
                    <a:moveTo>
                      <a:pt x="65" y="34"/>
                    </a:moveTo>
                    <a:cubicBezTo>
                      <a:pt x="84" y="34"/>
                      <a:pt x="99" y="49"/>
                      <a:pt x="99" y="68"/>
                    </a:cubicBezTo>
                    <a:cubicBezTo>
                      <a:pt x="99" y="89"/>
                      <a:pt x="82" y="94"/>
                      <a:pt x="82" y="125"/>
                    </a:cubicBezTo>
                    <a:cubicBezTo>
                      <a:pt x="49" y="125"/>
                      <a:pt x="49" y="125"/>
                      <a:pt x="49" y="125"/>
                    </a:cubicBezTo>
                    <a:cubicBezTo>
                      <a:pt x="49" y="94"/>
                      <a:pt x="31" y="89"/>
                      <a:pt x="31" y="68"/>
                    </a:cubicBezTo>
                    <a:cubicBezTo>
                      <a:pt x="31" y="49"/>
                      <a:pt x="47" y="34"/>
                      <a:pt x="65" y="34"/>
                    </a:cubicBezTo>
                    <a:cubicBezTo>
                      <a:pt x="65" y="34"/>
                      <a:pt x="65" y="34"/>
                      <a:pt x="65" y="34"/>
                    </a:cubicBezTo>
                    <a:close/>
                    <a:moveTo>
                      <a:pt x="70" y="40"/>
                    </a:moveTo>
                    <a:cubicBezTo>
                      <a:pt x="72" y="41"/>
                      <a:pt x="72" y="41"/>
                      <a:pt x="72" y="41"/>
                    </a:cubicBezTo>
                    <a:cubicBezTo>
                      <a:pt x="76" y="42"/>
                      <a:pt x="80" y="44"/>
                      <a:pt x="83" y="46"/>
                    </a:cubicBezTo>
                    <a:cubicBezTo>
                      <a:pt x="82" y="46"/>
                      <a:pt x="80" y="45"/>
                      <a:pt x="79" y="45"/>
                    </a:cubicBezTo>
                    <a:cubicBezTo>
                      <a:pt x="76" y="44"/>
                      <a:pt x="76" y="44"/>
                      <a:pt x="76" y="44"/>
                    </a:cubicBezTo>
                    <a:cubicBezTo>
                      <a:pt x="74" y="44"/>
                      <a:pt x="73" y="44"/>
                      <a:pt x="71" y="43"/>
                    </a:cubicBezTo>
                    <a:cubicBezTo>
                      <a:pt x="69" y="44"/>
                      <a:pt x="66" y="44"/>
                      <a:pt x="64" y="45"/>
                    </a:cubicBezTo>
                    <a:cubicBezTo>
                      <a:pt x="59" y="46"/>
                      <a:pt x="54" y="49"/>
                      <a:pt x="50" y="53"/>
                    </a:cubicBezTo>
                    <a:cubicBezTo>
                      <a:pt x="49" y="55"/>
                      <a:pt x="49" y="55"/>
                      <a:pt x="49" y="55"/>
                    </a:cubicBezTo>
                    <a:cubicBezTo>
                      <a:pt x="45" y="59"/>
                      <a:pt x="43" y="63"/>
                      <a:pt x="42" y="68"/>
                    </a:cubicBezTo>
                    <a:cubicBezTo>
                      <a:pt x="41" y="72"/>
                      <a:pt x="41" y="72"/>
                      <a:pt x="41" y="72"/>
                    </a:cubicBezTo>
                    <a:cubicBezTo>
                      <a:pt x="40" y="75"/>
                      <a:pt x="40" y="78"/>
                      <a:pt x="40" y="81"/>
                    </a:cubicBezTo>
                    <a:cubicBezTo>
                      <a:pt x="40" y="80"/>
                      <a:pt x="39" y="78"/>
                      <a:pt x="38" y="77"/>
                    </a:cubicBezTo>
                    <a:cubicBezTo>
                      <a:pt x="38" y="74"/>
                      <a:pt x="38" y="74"/>
                      <a:pt x="38" y="74"/>
                    </a:cubicBezTo>
                    <a:cubicBezTo>
                      <a:pt x="37" y="70"/>
                      <a:pt x="37" y="66"/>
                      <a:pt x="38" y="62"/>
                    </a:cubicBezTo>
                    <a:cubicBezTo>
                      <a:pt x="38" y="60"/>
                      <a:pt x="38" y="60"/>
                      <a:pt x="38" y="60"/>
                    </a:cubicBezTo>
                    <a:cubicBezTo>
                      <a:pt x="40" y="56"/>
                      <a:pt x="42" y="53"/>
                      <a:pt x="45" y="49"/>
                    </a:cubicBezTo>
                    <a:cubicBezTo>
                      <a:pt x="47" y="47"/>
                      <a:pt x="47" y="47"/>
                      <a:pt x="47" y="47"/>
                    </a:cubicBezTo>
                    <a:cubicBezTo>
                      <a:pt x="50" y="44"/>
                      <a:pt x="54" y="42"/>
                      <a:pt x="58" y="41"/>
                    </a:cubicBezTo>
                    <a:cubicBezTo>
                      <a:pt x="61" y="40"/>
                      <a:pt x="63" y="40"/>
                      <a:pt x="65" y="40"/>
                    </a:cubicBezTo>
                    <a:cubicBezTo>
                      <a:pt x="67" y="40"/>
                      <a:pt x="68" y="40"/>
                      <a:pt x="70" y="40"/>
                    </a:cubicBezTo>
                    <a:cubicBezTo>
                      <a:pt x="70" y="40"/>
                      <a:pt x="70" y="40"/>
                      <a:pt x="70" y="40"/>
                    </a:cubicBezTo>
                    <a:close/>
                    <a:moveTo>
                      <a:pt x="62" y="0"/>
                    </a:moveTo>
                    <a:cubicBezTo>
                      <a:pt x="70" y="0"/>
                      <a:pt x="70" y="0"/>
                      <a:pt x="70" y="0"/>
                    </a:cubicBezTo>
                    <a:cubicBezTo>
                      <a:pt x="70" y="23"/>
                      <a:pt x="70" y="23"/>
                      <a:pt x="70" y="23"/>
                    </a:cubicBezTo>
                    <a:cubicBezTo>
                      <a:pt x="68" y="23"/>
                      <a:pt x="67" y="23"/>
                      <a:pt x="66" y="23"/>
                    </a:cubicBezTo>
                    <a:cubicBezTo>
                      <a:pt x="64" y="23"/>
                      <a:pt x="63" y="23"/>
                      <a:pt x="62" y="23"/>
                    </a:cubicBezTo>
                    <a:cubicBezTo>
                      <a:pt x="62" y="0"/>
                      <a:pt x="62" y="0"/>
                      <a:pt x="62" y="0"/>
                    </a:cubicBezTo>
                    <a:close/>
                    <a:moveTo>
                      <a:pt x="109" y="16"/>
                    </a:moveTo>
                    <a:cubicBezTo>
                      <a:pt x="115" y="22"/>
                      <a:pt x="115" y="22"/>
                      <a:pt x="115" y="22"/>
                    </a:cubicBezTo>
                    <a:cubicBezTo>
                      <a:pt x="99" y="37"/>
                      <a:pt x="99" y="37"/>
                      <a:pt x="99" y="37"/>
                    </a:cubicBezTo>
                    <a:cubicBezTo>
                      <a:pt x="97" y="35"/>
                      <a:pt x="95" y="33"/>
                      <a:pt x="93" y="32"/>
                    </a:cubicBezTo>
                    <a:cubicBezTo>
                      <a:pt x="109" y="16"/>
                      <a:pt x="109" y="16"/>
                      <a:pt x="109" y="16"/>
                    </a:cubicBezTo>
                    <a:close/>
                    <a:moveTo>
                      <a:pt x="34" y="102"/>
                    </a:moveTo>
                    <a:cubicBezTo>
                      <a:pt x="22" y="114"/>
                      <a:pt x="22" y="114"/>
                      <a:pt x="22" y="114"/>
                    </a:cubicBezTo>
                    <a:cubicBezTo>
                      <a:pt x="17" y="108"/>
                      <a:pt x="17" y="108"/>
                      <a:pt x="17" y="108"/>
                    </a:cubicBezTo>
                    <a:cubicBezTo>
                      <a:pt x="29" y="96"/>
                      <a:pt x="29" y="96"/>
                      <a:pt x="29" y="96"/>
                    </a:cubicBezTo>
                    <a:cubicBezTo>
                      <a:pt x="31" y="98"/>
                      <a:pt x="32" y="100"/>
                      <a:pt x="34" y="102"/>
                    </a:cubicBezTo>
                    <a:cubicBezTo>
                      <a:pt x="34" y="102"/>
                      <a:pt x="34" y="102"/>
                      <a:pt x="34" y="102"/>
                    </a:cubicBezTo>
                    <a:close/>
                    <a:moveTo>
                      <a:pt x="22" y="16"/>
                    </a:moveTo>
                    <a:cubicBezTo>
                      <a:pt x="17" y="22"/>
                      <a:pt x="17" y="22"/>
                      <a:pt x="17" y="22"/>
                    </a:cubicBezTo>
                    <a:cubicBezTo>
                      <a:pt x="32" y="37"/>
                      <a:pt x="32" y="37"/>
                      <a:pt x="32" y="37"/>
                    </a:cubicBezTo>
                    <a:cubicBezTo>
                      <a:pt x="34" y="35"/>
                      <a:pt x="36" y="33"/>
                      <a:pt x="38" y="32"/>
                    </a:cubicBezTo>
                    <a:cubicBezTo>
                      <a:pt x="22" y="16"/>
                      <a:pt x="22" y="16"/>
                      <a:pt x="22" y="16"/>
                    </a:cubicBezTo>
                    <a:close/>
                    <a:moveTo>
                      <a:pt x="97" y="102"/>
                    </a:moveTo>
                    <a:cubicBezTo>
                      <a:pt x="109" y="114"/>
                      <a:pt x="109" y="114"/>
                      <a:pt x="109" y="114"/>
                    </a:cubicBezTo>
                    <a:cubicBezTo>
                      <a:pt x="115" y="108"/>
                      <a:pt x="115" y="108"/>
                      <a:pt x="115" y="108"/>
                    </a:cubicBezTo>
                    <a:cubicBezTo>
                      <a:pt x="102" y="96"/>
                      <a:pt x="102" y="96"/>
                      <a:pt x="102" y="96"/>
                    </a:cubicBezTo>
                    <a:cubicBezTo>
                      <a:pt x="101" y="98"/>
                      <a:pt x="99" y="100"/>
                      <a:pt x="97" y="102"/>
                    </a:cubicBezTo>
                    <a:cubicBezTo>
                      <a:pt x="97" y="102"/>
                      <a:pt x="97" y="102"/>
                      <a:pt x="97" y="102"/>
                    </a:cubicBezTo>
                    <a:close/>
                    <a:moveTo>
                      <a:pt x="131" y="61"/>
                    </a:moveTo>
                    <a:cubicBezTo>
                      <a:pt x="131" y="69"/>
                      <a:pt x="131" y="69"/>
                      <a:pt x="131" y="69"/>
                    </a:cubicBezTo>
                    <a:cubicBezTo>
                      <a:pt x="112" y="69"/>
                      <a:pt x="112" y="69"/>
                      <a:pt x="112" y="69"/>
                    </a:cubicBezTo>
                    <a:cubicBezTo>
                      <a:pt x="112" y="69"/>
                      <a:pt x="112" y="68"/>
                      <a:pt x="112" y="68"/>
                    </a:cubicBezTo>
                    <a:cubicBezTo>
                      <a:pt x="112" y="66"/>
                      <a:pt x="111" y="63"/>
                      <a:pt x="111" y="61"/>
                    </a:cubicBezTo>
                    <a:cubicBezTo>
                      <a:pt x="131" y="61"/>
                      <a:pt x="131" y="61"/>
                      <a:pt x="131" y="61"/>
                    </a:cubicBezTo>
                    <a:close/>
                    <a:moveTo>
                      <a:pt x="20" y="69"/>
                    </a:moveTo>
                    <a:cubicBezTo>
                      <a:pt x="0" y="69"/>
                      <a:pt x="0" y="69"/>
                      <a:pt x="0" y="69"/>
                    </a:cubicBezTo>
                    <a:cubicBezTo>
                      <a:pt x="0" y="61"/>
                      <a:pt x="0" y="61"/>
                      <a:pt x="0" y="61"/>
                    </a:cubicBezTo>
                    <a:cubicBezTo>
                      <a:pt x="20" y="61"/>
                      <a:pt x="20" y="61"/>
                      <a:pt x="20" y="61"/>
                    </a:cubicBezTo>
                    <a:cubicBezTo>
                      <a:pt x="20" y="63"/>
                      <a:pt x="20" y="66"/>
                      <a:pt x="20" y="68"/>
                    </a:cubicBezTo>
                    <a:cubicBezTo>
                      <a:pt x="20" y="68"/>
                      <a:pt x="20" y="69"/>
                      <a:pt x="20" y="69"/>
                    </a:cubicBezTo>
                    <a:cubicBezTo>
                      <a:pt x="20" y="69"/>
                      <a:pt x="20" y="69"/>
                      <a:pt x="20" y="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91" name="MH_SubTitle_1"/>
              <p:cNvSpPr txBox="1">
                <a:spLocks noChangeArrowheads="1"/>
              </p:cNvSpPr>
              <p:nvPr>
                <p:custDataLst>
                  <p:tags r:id="rId16"/>
                </p:custDataLst>
              </p:nvPr>
            </p:nvSpPr>
            <p:spPr bwMode="auto">
              <a:xfrm>
                <a:off x="4494214" y="3321051"/>
                <a:ext cx="1108075"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500">
                    <a:solidFill>
                      <a:srgbClr val="FFFFFF"/>
                    </a:solidFill>
                    <a:ea typeface="Arial Unicode MS" panose="020B0604020202020204" pitchFamily="34" charset="-122"/>
                    <a:cs typeface="Arial Unicode MS" panose="020B0604020202020204" pitchFamily="34" charset="-122"/>
                  </a:rPr>
                  <a:t>添加标题</a:t>
                </a:r>
              </a:p>
            </p:txBody>
          </p:sp>
        </p:grpSp>
        <p:sp>
          <p:nvSpPr>
            <p:cNvPr id="185" name="MH_SubTitle_2"/>
            <p:cNvSpPr txBox="1">
              <a:spLocks noChangeArrowheads="1"/>
            </p:cNvSpPr>
            <p:nvPr>
              <p:custDataLst>
                <p:tags r:id="rId10"/>
              </p:custDataLst>
            </p:nvPr>
          </p:nvSpPr>
          <p:spPr bwMode="auto">
            <a:xfrm>
              <a:off x="6570664" y="3321051"/>
              <a:ext cx="1108075"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500">
                  <a:solidFill>
                    <a:srgbClr val="FFFFFF"/>
                  </a:solidFill>
                  <a:ea typeface="Arial Unicode MS" panose="020B0604020202020204" pitchFamily="34" charset="-122"/>
                  <a:cs typeface="Arial Unicode MS" panose="020B0604020202020204" pitchFamily="34" charset="-122"/>
                </a:rPr>
                <a:t>添加标题</a:t>
              </a:r>
            </a:p>
          </p:txBody>
        </p:sp>
        <p:sp>
          <p:nvSpPr>
            <p:cNvPr id="186" name="MH_SubTitle_3"/>
            <p:cNvSpPr txBox="1">
              <a:spLocks noChangeArrowheads="1"/>
            </p:cNvSpPr>
            <p:nvPr>
              <p:custDataLst>
                <p:tags r:id="rId11"/>
              </p:custDataLst>
            </p:nvPr>
          </p:nvSpPr>
          <p:spPr bwMode="auto">
            <a:xfrm>
              <a:off x="4494214" y="3962400"/>
              <a:ext cx="110807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500">
                  <a:solidFill>
                    <a:srgbClr val="FFFFFF"/>
                  </a:solidFill>
                  <a:ea typeface="Arial Unicode MS" panose="020B0604020202020204" pitchFamily="34" charset="-122"/>
                  <a:cs typeface="Arial Unicode MS" panose="020B0604020202020204" pitchFamily="34" charset="-122"/>
                </a:rPr>
                <a:t>添加标题</a:t>
              </a:r>
            </a:p>
          </p:txBody>
        </p:sp>
        <p:sp>
          <p:nvSpPr>
            <p:cNvPr id="187" name="MH_SubTitle_4"/>
            <p:cNvSpPr txBox="1">
              <a:spLocks noChangeArrowheads="1"/>
            </p:cNvSpPr>
            <p:nvPr>
              <p:custDataLst>
                <p:tags r:id="rId12"/>
              </p:custDataLst>
            </p:nvPr>
          </p:nvSpPr>
          <p:spPr bwMode="auto">
            <a:xfrm>
              <a:off x="6570664" y="3962400"/>
              <a:ext cx="110807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500">
                  <a:solidFill>
                    <a:srgbClr val="FFFFFF"/>
                  </a:solidFill>
                  <a:ea typeface="Arial Unicode MS" panose="020B0604020202020204" pitchFamily="34" charset="-122"/>
                  <a:cs typeface="Arial Unicode MS" panose="020B0604020202020204" pitchFamily="34" charset="-122"/>
                </a:rPr>
                <a:t>添加标题</a:t>
              </a:r>
            </a:p>
          </p:txBody>
        </p:sp>
      </p:grpSp>
      <p:sp>
        <p:nvSpPr>
          <p:cNvPr id="192" name="文本框 191"/>
          <p:cNvSpPr txBox="1"/>
          <p:nvPr/>
        </p:nvSpPr>
        <p:spPr>
          <a:xfrm>
            <a:off x="478723" y="1635851"/>
            <a:ext cx="2461718" cy="1061829"/>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sp>
        <p:nvSpPr>
          <p:cNvPr id="193" name="文本框 192"/>
          <p:cNvSpPr txBox="1"/>
          <p:nvPr/>
        </p:nvSpPr>
        <p:spPr>
          <a:xfrm>
            <a:off x="468559" y="3444478"/>
            <a:ext cx="2461718" cy="1061829"/>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sp>
        <p:nvSpPr>
          <p:cNvPr id="194" name="文本框 193"/>
          <p:cNvSpPr txBox="1"/>
          <p:nvPr/>
        </p:nvSpPr>
        <p:spPr>
          <a:xfrm>
            <a:off x="6115454" y="1635851"/>
            <a:ext cx="2461718" cy="1061829"/>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sp>
        <p:nvSpPr>
          <p:cNvPr id="195" name="文本框 194"/>
          <p:cNvSpPr txBox="1"/>
          <p:nvPr/>
        </p:nvSpPr>
        <p:spPr>
          <a:xfrm>
            <a:off x="6203560" y="3444478"/>
            <a:ext cx="2461718" cy="1061829"/>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单击此处添加您的信息</a:t>
            </a:r>
          </a:p>
        </p:txBody>
      </p:sp>
    </p:spTree>
    <p:extLst>
      <p:ext uri="{BB962C8B-B14F-4D97-AF65-F5344CB8AC3E}">
        <p14:creationId xmlns:p14="http://schemas.microsoft.com/office/powerpoint/2010/main" val="400222453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4"/>
                                        </p:tgtEl>
                                        <p:attrNameLst>
                                          <p:attrName>style.visibility</p:attrName>
                                        </p:attrNameLst>
                                      </p:cBhvr>
                                      <p:to>
                                        <p:strVal val="visible"/>
                                      </p:to>
                                    </p:set>
                                    <p:animEffect transition="in" filter="fade">
                                      <p:cBhvr>
                                        <p:cTn id="7" dur="500"/>
                                        <p:tgtEl>
                                          <p:spTgt spid="17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2"/>
                                        </p:tgtEl>
                                        <p:attrNameLst>
                                          <p:attrName>style.visibility</p:attrName>
                                        </p:attrNameLst>
                                      </p:cBhvr>
                                      <p:to>
                                        <p:strVal val="visible"/>
                                      </p:to>
                                    </p:set>
                                    <p:animEffect transition="in" filter="fade">
                                      <p:cBhvr>
                                        <p:cTn id="11" dur="500"/>
                                        <p:tgtEl>
                                          <p:spTgt spid="19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4"/>
                                        </p:tgtEl>
                                        <p:attrNameLst>
                                          <p:attrName>style.visibility</p:attrName>
                                        </p:attrNameLst>
                                      </p:cBhvr>
                                      <p:to>
                                        <p:strVal val="visible"/>
                                      </p:to>
                                    </p:set>
                                    <p:animEffect transition="in" filter="fade">
                                      <p:cBhvr>
                                        <p:cTn id="15" dur="500"/>
                                        <p:tgtEl>
                                          <p:spTgt spid="19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93"/>
                                        </p:tgtEl>
                                        <p:attrNameLst>
                                          <p:attrName>style.visibility</p:attrName>
                                        </p:attrNameLst>
                                      </p:cBhvr>
                                      <p:to>
                                        <p:strVal val="visible"/>
                                      </p:to>
                                    </p:set>
                                    <p:animEffect transition="in" filter="fade">
                                      <p:cBhvr>
                                        <p:cTn id="19" dur="500"/>
                                        <p:tgtEl>
                                          <p:spTgt spid="19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5"/>
                                        </p:tgtEl>
                                        <p:attrNameLst>
                                          <p:attrName>style.visibility</p:attrName>
                                        </p:attrNameLst>
                                      </p:cBhvr>
                                      <p:to>
                                        <p:strVal val="visible"/>
                                      </p:to>
                                    </p:set>
                                    <p:animEffect transition="in" filter="fade">
                                      <p:cBhvr>
                                        <p:cTn id="23" dur="500"/>
                                        <p:tgtEl>
                                          <p:spTgt spid="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 grpId="0"/>
      <p:bldP spid="193" grpId="0"/>
      <p:bldP spid="194" grpId="0"/>
      <p:bldP spid="1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15991" y="1154908"/>
            <a:ext cx="865584" cy="879872"/>
            <a:chOff x="5487988" y="1539876"/>
            <a:chExt cx="1154112" cy="1173163"/>
          </a:xfrm>
        </p:grpSpPr>
        <p:pic>
          <p:nvPicPr>
            <p:cNvPr id="3" name="MH_Other_2"/>
            <p:cNvPicPr>
              <a:picLocks noChangeAspect="1"/>
            </p:cNvPicPr>
            <p:nvPr>
              <p:custDataLst>
                <p:tags r:id="rId35"/>
              </p:custDataLst>
            </p:nvPr>
          </p:nvPicPr>
          <p:blipFill>
            <a:blip r:embed="rId41"/>
            <a:stretch>
              <a:fillRect/>
            </a:stretch>
          </p:blipFill>
          <p:spPr>
            <a:xfrm>
              <a:off x="5487988" y="1539876"/>
              <a:ext cx="1154112" cy="1173163"/>
            </a:xfrm>
            <a:prstGeom prst="rect">
              <a:avLst/>
            </a:prstGeom>
            <a:effectLst>
              <a:outerShdw blurRad="50800" dist="38100" dir="8100000" algn="tr" rotWithShape="0">
                <a:prstClr val="black">
                  <a:alpha val="40000"/>
                </a:prstClr>
              </a:outerShdw>
            </a:effectLst>
          </p:spPr>
        </p:pic>
        <p:sp>
          <p:nvSpPr>
            <p:cNvPr id="4" name="MH_Other_13"/>
            <p:cNvSpPr>
              <a:spLocks noEditPoints="1"/>
            </p:cNvSpPr>
            <p:nvPr>
              <p:custDataLst>
                <p:tags r:id="rId36"/>
              </p:custDataLst>
            </p:nvPr>
          </p:nvSpPr>
          <p:spPr bwMode="auto">
            <a:xfrm>
              <a:off x="5834063" y="2001838"/>
              <a:ext cx="138112" cy="247650"/>
            </a:xfrm>
            <a:custGeom>
              <a:avLst/>
              <a:gdLst>
                <a:gd name="T0" fmla="*/ 2147483646 w 46"/>
                <a:gd name="T1" fmla="*/ 0 h 82"/>
                <a:gd name="T2" fmla="*/ 2147483646 w 46"/>
                <a:gd name="T3" fmla="*/ 0 h 82"/>
                <a:gd name="T4" fmla="*/ 0 w 46"/>
                <a:gd name="T5" fmla="*/ 2147483646 h 82"/>
                <a:gd name="T6" fmla="*/ 0 w 46"/>
                <a:gd name="T7" fmla="*/ 2147483646 h 82"/>
                <a:gd name="T8" fmla="*/ 2147483646 w 46"/>
                <a:gd name="T9" fmla="*/ 2147483646 h 82"/>
                <a:gd name="T10" fmla="*/ 2147483646 w 46"/>
                <a:gd name="T11" fmla="*/ 2147483646 h 82"/>
                <a:gd name="T12" fmla="*/ 2147483646 w 46"/>
                <a:gd name="T13" fmla="*/ 2147483646 h 82"/>
                <a:gd name="T14" fmla="*/ 2147483646 w 46"/>
                <a:gd name="T15" fmla="*/ 2147483646 h 82"/>
                <a:gd name="T16" fmla="*/ 2147483646 w 46"/>
                <a:gd name="T17" fmla="*/ 0 h 82"/>
                <a:gd name="T18" fmla="*/ 2147483646 w 46"/>
                <a:gd name="T19" fmla="*/ 2147483646 h 82"/>
                <a:gd name="T20" fmla="*/ 2147483646 w 46"/>
                <a:gd name="T21" fmla="*/ 2147483646 h 82"/>
                <a:gd name="T22" fmla="*/ 2147483646 w 46"/>
                <a:gd name="T23" fmla="*/ 2147483646 h 82"/>
                <a:gd name="T24" fmla="*/ 2147483646 w 46"/>
                <a:gd name="T25" fmla="*/ 2147483646 h 82"/>
                <a:gd name="T26" fmla="*/ 2147483646 w 46"/>
                <a:gd name="T27" fmla="*/ 2147483646 h 82"/>
                <a:gd name="T28" fmla="*/ 2147483646 w 46"/>
                <a:gd name="T29" fmla="*/ 2147483646 h 82"/>
                <a:gd name="T30" fmla="*/ 2147483646 w 46"/>
                <a:gd name="T31" fmla="*/ 2147483646 h 82"/>
                <a:gd name="T32" fmla="*/ 2147483646 w 46"/>
                <a:gd name="T33" fmla="*/ 2147483646 h 82"/>
                <a:gd name="T34" fmla="*/ 2147483646 w 46"/>
                <a:gd name="T35" fmla="*/ 2147483646 h 82"/>
                <a:gd name="T36" fmla="*/ 2147483646 w 46"/>
                <a:gd name="T37" fmla="*/ 2147483646 h 82"/>
                <a:gd name="T38" fmla="*/ 2147483646 w 46"/>
                <a:gd name="T39" fmla="*/ 2147483646 h 82"/>
                <a:gd name="T40" fmla="*/ 2147483646 w 46"/>
                <a:gd name="T41" fmla="*/ 2147483646 h 82"/>
                <a:gd name="T42" fmla="*/ 2147483646 w 46"/>
                <a:gd name="T43" fmla="*/ 2147483646 h 82"/>
                <a:gd name="T44" fmla="*/ 2147483646 w 46"/>
                <a:gd name="T45" fmla="*/ 2147483646 h 82"/>
                <a:gd name="T46" fmla="*/ 2147483646 w 46"/>
                <a:gd name="T47" fmla="*/ 2147483646 h 82"/>
                <a:gd name="T48" fmla="*/ 2147483646 w 46"/>
                <a:gd name="T49" fmla="*/ 2147483646 h 82"/>
                <a:gd name="T50" fmla="*/ 2147483646 w 46"/>
                <a:gd name="T51" fmla="*/ 2147483646 h 82"/>
                <a:gd name="T52" fmla="*/ 2147483646 w 46"/>
                <a:gd name="T53" fmla="*/ 2147483646 h 82"/>
                <a:gd name="T54" fmla="*/ 2147483646 w 46"/>
                <a:gd name="T55" fmla="*/ 2147483646 h 82"/>
                <a:gd name="T56" fmla="*/ 2147483646 w 46"/>
                <a:gd name="T57" fmla="*/ 2147483646 h 82"/>
                <a:gd name="T58" fmla="*/ 2147483646 w 46"/>
                <a:gd name="T59" fmla="*/ 2147483646 h 8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6" h="82">
                  <a:moveTo>
                    <a:pt x="36" y="0"/>
                  </a:moveTo>
                  <a:cubicBezTo>
                    <a:pt x="10" y="0"/>
                    <a:pt x="10" y="0"/>
                    <a:pt x="10" y="0"/>
                  </a:cubicBezTo>
                  <a:cubicBezTo>
                    <a:pt x="5" y="0"/>
                    <a:pt x="0" y="4"/>
                    <a:pt x="0" y="9"/>
                  </a:cubicBezTo>
                  <a:cubicBezTo>
                    <a:pt x="0" y="73"/>
                    <a:pt x="0" y="73"/>
                    <a:pt x="0" y="73"/>
                  </a:cubicBezTo>
                  <a:cubicBezTo>
                    <a:pt x="0" y="78"/>
                    <a:pt x="5" y="82"/>
                    <a:pt x="10" y="82"/>
                  </a:cubicBezTo>
                  <a:cubicBezTo>
                    <a:pt x="36" y="82"/>
                    <a:pt x="36" y="82"/>
                    <a:pt x="36" y="82"/>
                  </a:cubicBezTo>
                  <a:cubicBezTo>
                    <a:pt x="41" y="82"/>
                    <a:pt x="46" y="78"/>
                    <a:pt x="46" y="73"/>
                  </a:cubicBezTo>
                  <a:cubicBezTo>
                    <a:pt x="46" y="9"/>
                    <a:pt x="46" y="9"/>
                    <a:pt x="46" y="9"/>
                  </a:cubicBezTo>
                  <a:cubicBezTo>
                    <a:pt x="46" y="4"/>
                    <a:pt x="41" y="0"/>
                    <a:pt x="36" y="0"/>
                  </a:cubicBezTo>
                  <a:close/>
                  <a:moveTo>
                    <a:pt x="24" y="71"/>
                  </a:moveTo>
                  <a:cubicBezTo>
                    <a:pt x="23" y="71"/>
                    <a:pt x="23" y="71"/>
                    <a:pt x="23" y="71"/>
                  </a:cubicBezTo>
                  <a:cubicBezTo>
                    <a:pt x="21" y="71"/>
                    <a:pt x="19" y="69"/>
                    <a:pt x="19" y="67"/>
                  </a:cubicBezTo>
                  <a:cubicBezTo>
                    <a:pt x="19" y="65"/>
                    <a:pt x="21" y="63"/>
                    <a:pt x="23" y="63"/>
                  </a:cubicBezTo>
                  <a:cubicBezTo>
                    <a:pt x="24" y="63"/>
                    <a:pt x="24" y="63"/>
                    <a:pt x="24" y="63"/>
                  </a:cubicBezTo>
                  <a:cubicBezTo>
                    <a:pt x="26" y="63"/>
                    <a:pt x="28" y="65"/>
                    <a:pt x="28" y="67"/>
                  </a:cubicBezTo>
                  <a:cubicBezTo>
                    <a:pt x="28" y="69"/>
                    <a:pt x="26" y="71"/>
                    <a:pt x="24" y="71"/>
                  </a:cubicBezTo>
                  <a:close/>
                  <a:moveTo>
                    <a:pt x="36" y="26"/>
                  </a:moveTo>
                  <a:cubicBezTo>
                    <a:pt x="10" y="26"/>
                    <a:pt x="10" y="26"/>
                    <a:pt x="10" y="26"/>
                  </a:cubicBezTo>
                  <a:cubicBezTo>
                    <a:pt x="8" y="26"/>
                    <a:pt x="7" y="25"/>
                    <a:pt x="7" y="23"/>
                  </a:cubicBezTo>
                  <a:cubicBezTo>
                    <a:pt x="7" y="21"/>
                    <a:pt x="8" y="20"/>
                    <a:pt x="10" y="20"/>
                  </a:cubicBezTo>
                  <a:cubicBezTo>
                    <a:pt x="36" y="20"/>
                    <a:pt x="36" y="20"/>
                    <a:pt x="36" y="20"/>
                  </a:cubicBezTo>
                  <a:cubicBezTo>
                    <a:pt x="37" y="20"/>
                    <a:pt x="39" y="21"/>
                    <a:pt x="39" y="23"/>
                  </a:cubicBezTo>
                  <a:cubicBezTo>
                    <a:pt x="39" y="25"/>
                    <a:pt x="37" y="26"/>
                    <a:pt x="36" y="26"/>
                  </a:cubicBezTo>
                  <a:close/>
                  <a:moveTo>
                    <a:pt x="36" y="16"/>
                  </a:moveTo>
                  <a:cubicBezTo>
                    <a:pt x="10" y="16"/>
                    <a:pt x="10" y="16"/>
                    <a:pt x="10" y="16"/>
                  </a:cubicBezTo>
                  <a:cubicBezTo>
                    <a:pt x="8" y="16"/>
                    <a:pt x="7" y="15"/>
                    <a:pt x="7" y="13"/>
                  </a:cubicBezTo>
                  <a:cubicBezTo>
                    <a:pt x="7" y="11"/>
                    <a:pt x="8" y="10"/>
                    <a:pt x="10" y="10"/>
                  </a:cubicBezTo>
                  <a:cubicBezTo>
                    <a:pt x="36" y="10"/>
                    <a:pt x="36" y="10"/>
                    <a:pt x="36" y="10"/>
                  </a:cubicBezTo>
                  <a:cubicBezTo>
                    <a:pt x="37" y="10"/>
                    <a:pt x="39" y="11"/>
                    <a:pt x="39" y="13"/>
                  </a:cubicBezTo>
                  <a:cubicBezTo>
                    <a:pt x="39" y="15"/>
                    <a:pt x="37" y="16"/>
                    <a:pt x="36" y="1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5" name="MH_Other_14"/>
            <p:cNvSpPr>
              <a:spLocks noEditPoints="1"/>
            </p:cNvSpPr>
            <p:nvPr>
              <p:custDataLst>
                <p:tags r:id="rId37"/>
              </p:custDataLst>
            </p:nvPr>
          </p:nvSpPr>
          <p:spPr bwMode="auto">
            <a:xfrm>
              <a:off x="5989639" y="1998663"/>
              <a:ext cx="306387" cy="207962"/>
            </a:xfrm>
            <a:custGeom>
              <a:avLst/>
              <a:gdLst>
                <a:gd name="T0" fmla="*/ 2147483646 w 102"/>
                <a:gd name="T1" fmla="*/ 0 h 69"/>
                <a:gd name="T2" fmla="*/ 2147483646 w 102"/>
                <a:gd name="T3" fmla="*/ 0 h 69"/>
                <a:gd name="T4" fmla="*/ 0 w 102"/>
                <a:gd name="T5" fmla="*/ 2147483646 h 69"/>
                <a:gd name="T6" fmla="*/ 0 w 102"/>
                <a:gd name="T7" fmla="*/ 2147483646 h 69"/>
                <a:gd name="T8" fmla="*/ 2147483646 w 102"/>
                <a:gd name="T9" fmla="*/ 2147483646 h 69"/>
                <a:gd name="T10" fmla="*/ 2147483646 w 102"/>
                <a:gd name="T11" fmla="*/ 2147483646 h 69"/>
                <a:gd name="T12" fmla="*/ 2147483646 w 102"/>
                <a:gd name="T13" fmla="*/ 2147483646 h 69"/>
                <a:gd name="T14" fmla="*/ 2147483646 w 102"/>
                <a:gd name="T15" fmla="*/ 2147483646 h 69"/>
                <a:gd name="T16" fmla="*/ 2147483646 w 102"/>
                <a:gd name="T17" fmla="*/ 0 h 69"/>
                <a:gd name="T18" fmla="*/ 2147483646 w 102"/>
                <a:gd name="T19" fmla="*/ 2147483646 h 69"/>
                <a:gd name="T20" fmla="*/ 2147483646 w 102"/>
                <a:gd name="T21" fmla="*/ 2147483646 h 69"/>
                <a:gd name="T22" fmla="*/ 2147483646 w 102"/>
                <a:gd name="T23" fmla="*/ 2147483646 h 69"/>
                <a:gd name="T24" fmla="*/ 2147483646 w 102"/>
                <a:gd name="T25" fmla="*/ 2147483646 h 69"/>
                <a:gd name="T26" fmla="*/ 2147483646 w 102"/>
                <a:gd name="T27" fmla="*/ 2147483646 h 69"/>
                <a:gd name="T28" fmla="*/ 2147483646 w 102"/>
                <a:gd name="T29" fmla="*/ 2147483646 h 69"/>
                <a:gd name="T30" fmla="*/ 2147483646 w 102"/>
                <a:gd name="T31" fmla="*/ 2147483646 h 69"/>
                <a:gd name="T32" fmla="*/ 2147483646 w 102"/>
                <a:gd name="T33" fmla="*/ 2147483646 h 69"/>
                <a:gd name="T34" fmla="*/ 2147483646 w 102"/>
                <a:gd name="T35" fmla="*/ 2147483646 h 6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2" h="69">
                  <a:moveTo>
                    <a:pt x="90" y="0"/>
                  </a:moveTo>
                  <a:cubicBezTo>
                    <a:pt x="12" y="0"/>
                    <a:pt x="12" y="0"/>
                    <a:pt x="12" y="0"/>
                  </a:cubicBezTo>
                  <a:cubicBezTo>
                    <a:pt x="5" y="0"/>
                    <a:pt x="0" y="6"/>
                    <a:pt x="0" y="12"/>
                  </a:cubicBezTo>
                  <a:cubicBezTo>
                    <a:pt x="0" y="56"/>
                    <a:pt x="0" y="56"/>
                    <a:pt x="0" y="56"/>
                  </a:cubicBezTo>
                  <a:cubicBezTo>
                    <a:pt x="0" y="63"/>
                    <a:pt x="5" y="69"/>
                    <a:pt x="12" y="69"/>
                  </a:cubicBezTo>
                  <a:cubicBezTo>
                    <a:pt x="90" y="69"/>
                    <a:pt x="90" y="69"/>
                    <a:pt x="90" y="69"/>
                  </a:cubicBezTo>
                  <a:cubicBezTo>
                    <a:pt x="97" y="69"/>
                    <a:pt x="102" y="63"/>
                    <a:pt x="102" y="56"/>
                  </a:cubicBezTo>
                  <a:cubicBezTo>
                    <a:pt x="102" y="12"/>
                    <a:pt x="102" y="12"/>
                    <a:pt x="102" y="12"/>
                  </a:cubicBezTo>
                  <a:cubicBezTo>
                    <a:pt x="102" y="6"/>
                    <a:pt x="97" y="0"/>
                    <a:pt x="90" y="0"/>
                  </a:cubicBezTo>
                  <a:close/>
                  <a:moveTo>
                    <a:pt x="98" y="56"/>
                  </a:moveTo>
                  <a:cubicBezTo>
                    <a:pt x="98" y="60"/>
                    <a:pt x="94" y="64"/>
                    <a:pt x="90" y="64"/>
                  </a:cubicBezTo>
                  <a:cubicBezTo>
                    <a:pt x="12" y="64"/>
                    <a:pt x="12" y="64"/>
                    <a:pt x="12" y="64"/>
                  </a:cubicBezTo>
                  <a:cubicBezTo>
                    <a:pt x="8" y="64"/>
                    <a:pt x="5" y="60"/>
                    <a:pt x="5" y="56"/>
                  </a:cubicBezTo>
                  <a:cubicBezTo>
                    <a:pt x="5" y="12"/>
                    <a:pt x="5" y="12"/>
                    <a:pt x="5" y="12"/>
                  </a:cubicBezTo>
                  <a:cubicBezTo>
                    <a:pt x="5" y="8"/>
                    <a:pt x="8" y="5"/>
                    <a:pt x="12" y="5"/>
                  </a:cubicBezTo>
                  <a:cubicBezTo>
                    <a:pt x="90" y="5"/>
                    <a:pt x="90" y="5"/>
                    <a:pt x="90" y="5"/>
                  </a:cubicBezTo>
                  <a:cubicBezTo>
                    <a:pt x="94" y="5"/>
                    <a:pt x="98" y="8"/>
                    <a:pt x="98" y="12"/>
                  </a:cubicBezTo>
                  <a:lnTo>
                    <a:pt x="98" y="5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6" name="MH_Other_15"/>
            <p:cNvSpPr>
              <a:spLocks/>
            </p:cNvSpPr>
            <p:nvPr>
              <p:custDataLst>
                <p:tags r:id="rId38"/>
              </p:custDataLst>
            </p:nvPr>
          </p:nvSpPr>
          <p:spPr bwMode="auto">
            <a:xfrm>
              <a:off x="6113464" y="2216150"/>
              <a:ext cx="53975" cy="39688"/>
            </a:xfrm>
            <a:custGeom>
              <a:avLst/>
              <a:gdLst>
                <a:gd name="T0" fmla="*/ 2147483646 w 18"/>
                <a:gd name="T1" fmla="*/ 0 h 13"/>
                <a:gd name="T2" fmla="*/ 2147483646 w 18"/>
                <a:gd name="T3" fmla="*/ 0 h 13"/>
                <a:gd name="T4" fmla="*/ 0 w 18"/>
                <a:gd name="T5" fmla="*/ 2147483646 h 13"/>
                <a:gd name="T6" fmla="*/ 2147483646 w 18"/>
                <a:gd name="T7" fmla="*/ 2147483646 h 13"/>
                <a:gd name="T8" fmla="*/ 2147483646 w 18"/>
                <a:gd name="T9" fmla="*/ 2147483646 h 13"/>
                <a:gd name="T10" fmla="*/ 2147483646 w 18"/>
                <a:gd name="T11" fmla="*/ 2147483646 h 13"/>
                <a:gd name="T12" fmla="*/ 2147483646 w 18"/>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13">
                  <a:moveTo>
                    <a:pt x="12" y="0"/>
                  </a:moveTo>
                  <a:cubicBezTo>
                    <a:pt x="7" y="0"/>
                    <a:pt x="7" y="0"/>
                    <a:pt x="7" y="0"/>
                  </a:cubicBezTo>
                  <a:cubicBezTo>
                    <a:pt x="3" y="0"/>
                    <a:pt x="0" y="3"/>
                    <a:pt x="0" y="7"/>
                  </a:cubicBezTo>
                  <a:cubicBezTo>
                    <a:pt x="0" y="10"/>
                    <a:pt x="3" y="13"/>
                    <a:pt x="7" y="13"/>
                  </a:cubicBezTo>
                  <a:cubicBezTo>
                    <a:pt x="12" y="13"/>
                    <a:pt x="12" y="13"/>
                    <a:pt x="12" y="13"/>
                  </a:cubicBezTo>
                  <a:cubicBezTo>
                    <a:pt x="15" y="13"/>
                    <a:pt x="18" y="10"/>
                    <a:pt x="18" y="7"/>
                  </a:cubicBezTo>
                  <a:cubicBezTo>
                    <a:pt x="18" y="3"/>
                    <a:pt x="15" y="0"/>
                    <a:pt x="1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grpSp>
      <p:grpSp>
        <p:nvGrpSpPr>
          <p:cNvPr id="7" name="组合 6"/>
          <p:cNvGrpSpPr/>
          <p:nvPr/>
        </p:nvGrpSpPr>
        <p:grpSpPr>
          <a:xfrm>
            <a:off x="2886075" y="1815703"/>
            <a:ext cx="866775" cy="881063"/>
            <a:chOff x="3848100" y="2420938"/>
            <a:chExt cx="1155700" cy="1174750"/>
          </a:xfrm>
        </p:grpSpPr>
        <p:pic>
          <p:nvPicPr>
            <p:cNvPr id="8" name="MH_Other_1"/>
            <p:cNvPicPr>
              <a:picLocks noChangeAspect="1"/>
            </p:cNvPicPr>
            <p:nvPr>
              <p:custDataLst>
                <p:tags r:id="rId33"/>
              </p:custDataLst>
            </p:nvPr>
          </p:nvPicPr>
          <p:blipFill>
            <a:blip r:embed="rId41"/>
            <a:stretch>
              <a:fillRect/>
            </a:stretch>
          </p:blipFill>
          <p:spPr>
            <a:xfrm>
              <a:off x="3848100" y="2420938"/>
              <a:ext cx="1155700" cy="1174750"/>
            </a:xfrm>
            <a:prstGeom prst="rect">
              <a:avLst/>
            </a:prstGeom>
            <a:effectLst>
              <a:outerShdw blurRad="50800" dist="38100" dir="8100000" algn="tr" rotWithShape="0">
                <a:prstClr val="black">
                  <a:alpha val="40000"/>
                </a:prstClr>
              </a:outerShdw>
            </a:effectLst>
          </p:spPr>
        </p:pic>
        <p:sp>
          <p:nvSpPr>
            <p:cNvPr id="9" name="MH_Other_16"/>
            <p:cNvSpPr>
              <a:spLocks/>
            </p:cNvSpPr>
            <p:nvPr>
              <p:custDataLst>
                <p:tags r:id="rId34"/>
              </p:custDataLst>
            </p:nvPr>
          </p:nvSpPr>
          <p:spPr bwMode="auto">
            <a:xfrm>
              <a:off x="4256088" y="2841626"/>
              <a:ext cx="341312" cy="333375"/>
            </a:xfrm>
            <a:custGeom>
              <a:avLst/>
              <a:gdLst>
                <a:gd name="T0" fmla="*/ 173585 w 342470"/>
                <a:gd name="T1" fmla="*/ 57494 h 333044"/>
                <a:gd name="T2" fmla="*/ 269144 w 342470"/>
                <a:gd name="T3" fmla="*/ 57494 h 333044"/>
                <a:gd name="T4" fmla="*/ 329956 w 342470"/>
                <a:gd name="T5" fmla="*/ 118700 h 333044"/>
                <a:gd name="T6" fmla="*/ 329956 w 342470"/>
                <a:gd name="T7" fmla="*/ 167663 h 333044"/>
                <a:gd name="T8" fmla="*/ 280728 w 342470"/>
                <a:gd name="T9" fmla="*/ 228870 h 333044"/>
                <a:gd name="T10" fmla="*/ 295206 w 342470"/>
                <a:gd name="T11" fmla="*/ 320680 h 333044"/>
                <a:gd name="T12" fmla="*/ 248873 w 342470"/>
                <a:gd name="T13" fmla="*/ 228870 h 333044"/>
                <a:gd name="T14" fmla="*/ 173585 w 342470"/>
                <a:gd name="T15" fmla="*/ 228870 h 333044"/>
                <a:gd name="T16" fmla="*/ 115668 w 342470"/>
                <a:gd name="T17" fmla="*/ 167663 h 333044"/>
                <a:gd name="T18" fmla="*/ 115668 w 342470"/>
                <a:gd name="T19" fmla="*/ 118700 h 333044"/>
                <a:gd name="T20" fmla="*/ 173585 w 342470"/>
                <a:gd name="T21" fmla="*/ 57494 h 333044"/>
                <a:gd name="T22" fmla="*/ 60791 w 342470"/>
                <a:gd name="T23" fmla="*/ 0 h 333044"/>
                <a:gd name="T24" fmla="*/ 225795 w 342470"/>
                <a:gd name="T25" fmla="*/ 0 h 333044"/>
                <a:gd name="T26" fmla="*/ 283690 w 342470"/>
                <a:gd name="T27" fmla="*/ 48880 h 333044"/>
                <a:gd name="T28" fmla="*/ 275005 w 342470"/>
                <a:gd name="T29" fmla="*/ 45824 h 333044"/>
                <a:gd name="T30" fmla="*/ 170791 w 342470"/>
                <a:gd name="T31" fmla="*/ 45824 h 333044"/>
                <a:gd name="T32" fmla="*/ 104213 w 342470"/>
                <a:gd name="T33" fmla="*/ 116095 h 333044"/>
                <a:gd name="T34" fmla="*/ 104213 w 342470"/>
                <a:gd name="T35" fmla="*/ 168035 h 333044"/>
                <a:gd name="T36" fmla="*/ 144739 w 342470"/>
                <a:gd name="T37" fmla="*/ 232192 h 333044"/>
                <a:gd name="T38" fmla="*/ 31843 w 342470"/>
                <a:gd name="T39" fmla="*/ 336067 h 333044"/>
                <a:gd name="T40" fmla="*/ 86848 w 342470"/>
                <a:gd name="T41" fmla="*/ 232192 h 333044"/>
                <a:gd name="T42" fmla="*/ 60791 w 342470"/>
                <a:gd name="T43" fmla="*/ 232192 h 333044"/>
                <a:gd name="T44" fmla="*/ 0 w 342470"/>
                <a:gd name="T45" fmla="*/ 168035 h 333044"/>
                <a:gd name="T46" fmla="*/ 0 w 342470"/>
                <a:gd name="T47" fmla="*/ 61102 h 333044"/>
                <a:gd name="T48" fmla="*/ 60791 w 342470"/>
                <a:gd name="T49" fmla="*/ 0 h 3330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42470" h="333044">
                  <a:moveTo>
                    <a:pt x="180167" y="56867"/>
                  </a:moveTo>
                  <a:cubicBezTo>
                    <a:pt x="180167" y="56867"/>
                    <a:pt x="180167" y="56867"/>
                    <a:pt x="279352" y="56867"/>
                  </a:cubicBezTo>
                  <a:cubicBezTo>
                    <a:pt x="312414" y="56867"/>
                    <a:pt x="342470" y="84111"/>
                    <a:pt x="342470" y="117409"/>
                  </a:cubicBezTo>
                  <a:cubicBezTo>
                    <a:pt x="342470" y="117409"/>
                    <a:pt x="342470" y="117409"/>
                    <a:pt x="342470" y="165842"/>
                  </a:cubicBezTo>
                  <a:cubicBezTo>
                    <a:pt x="342470" y="196112"/>
                    <a:pt x="318425" y="220329"/>
                    <a:pt x="291375" y="226383"/>
                  </a:cubicBezTo>
                  <a:cubicBezTo>
                    <a:pt x="285363" y="256654"/>
                    <a:pt x="306403" y="317195"/>
                    <a:pt x="306403" y="317195"/>
                  </a:cubicBezTo>
                  <a:cubicBezTo>
                    <a:pt x="270335" y="308114"/>
                    <a:pt x="261318" y="247573"/>
                    <a:pt x="258313" y="226383"/>
                  </a:cubicBezTo>
                  <a:cubicBezTo>
                    <a:pt x="258313" y="226383"/>
                    <a:pt x="258313" y="226383"/>
                    <a:pt x="180167" y="226383"/>
                  </a:cubicBezTo>
                  <a:cubicBezTo>
                    <a:pt x="147105" y="226383"/>
                    <a:pt x="120054" y="199139"/>
                    <a:pt x="120054" y="165842"/>
                  </a:cubicBezTo>
                  <a:cubicBezTo>
                    <a:pt x="120054" y="165842"/>
                    <a:pt x="120054" y="165842"/>
                    <a:pt x="120054" y="117409"/>
                  </a:cubicBezTo>
                  <a:cubicBezTo>
                    <a:pt x="120054" y="84111"/>
                    <a:pt x="147105" y="56867"/>
                    <a:pt x="180167" y="56867"/>
                  </a:cubicBezTo>
                  <a:close/>
                  <a:moveTo>
                    <a:pt x="63096" y="0"/>
                  </a:moveTo>
                  <a:cubicBezTo>
                    <a:pt x="63096" y="0"/>
                    <a:pt x="63096" y="0"/>
                    <a:pt x="234358" y="0"/>
                  </a:cubicBezTo>
                  <a:cubicBezTo>
                    <a:pt x="264403" y="0"/>
                    <a:pt x="288440" y="21154"/>
                    <a:pt x="294449" y="48351"/>
                  </a:cubicBezTo>
                  <a:cubicBezTo>
                    <a:pt x="291445" y="48351"/>
                    <a:pt x="288440" y="45329"/>
                    <a:pt x="285435" y="45329"/>
                  </a:cubicBezTo>
                  <a:cubicBezTo>
                    <a:pt x="285435" y="45329"/>
                    <a:pt x="285435" y="45329"/>
                    <a:pt x="177270" y="45329"/>
                  </a:cubicBezTo>
                  <a:cubicBezTo>
                    <a:pt x="138211" y="45329"/>
                    <a:pt x="108165" y="75549"/>
                    <a:pt x="108165" y="114834"/>
                  </a:cubicBezTo>
                  <a:cubicBezTo>
                    <a:pt x="108165" y="114834"/>
                    <a:pt x="108165" y="114834"/>
                    <a:pt x="108165" y="166208"/>
                  </a:cubicBezTo>
                  <a:cubicBezTo>
                    <a:pt x="108165" y="196427"/>
                    <a:pt x="126193" y="220603"/>
                    <a:pt x="150229" y="229669"/>
                  </a:cubicBezTo>
                  <a:cubicBezTo>
                    <a:pt x="120183" y="347525"/>
                    <a:pt x="33051" y="332415"/>
                    <a:pt x="33051" y="332415"/>
                  </a:cubicBezTo>
                  <a:cubicBezTo>
                    <a:pt x="78119" y="320328"/>
                    <a:pt x="87133" y="256866"/>
                    <a:pt x="90138" y="229669"/>
                  </a:cubicBezTo>
                  <a:cubicBezTo>
                    <a:pt x="90138" y="229669"/>
                    <a:pt x="90138" y="229669"/>
                    <a:pt x="63096" y="229669"/>
                  </a:cubicBezTo>
                  <a:cubicBezTo>
                    <a:pt x="27041" y="229669"/>
                    <a:pt x="0" y="202471"/>
                    <a:pt x="0" y="166208"/>
                  </a:cubicBezTo>
                  <a:cubicBezTo>
                    <a:pt x="0" y="166208"/>
                    <a:pt x="0" y="166208"/>
                    <a:pt x="0" y="60439"/>
                  </a:cubicBezTo>
                  <a:cubicBezTo>
                    <a:pt x="0" y="27198"/>
                    <a:pt x="27041" y="0"/>
                    <a:pt x="6309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grpSp>
      <p:grpSp>
        <p:nvGrpSpPr>
          <p:cNvPr id="10" name="组合 9"/>
          <p:cNvGrpSpPr/>
          <p:nvPr/>
        </p:nvGrpSpPr>
        <p:grpSpPr>
          <a:xfrm>
            <a:off x="5731670" y="3119439"/>
            <a:ext cx="865585" cy="879872"/>
            <a:chOff x="7642226" y="4159251"/>
            <a:chExt cx="1154113" cy="1173163"/>
          </a:xfrm>
        </p:grpSpPr>
        <p:pic>
          <p:nvPicPr>
            <p:cNvPr id="11" name="MH_Other_4"/>
            <p:cNvPicPr>
              <a:picLocks noChangeAspect="1"/>
            </p:cNvPicPr>
            <p:nvPr>
              <p:custDataLst>
                <p:tags r:id="rId31"/>
              </p:custDataLst>
            </p:nvPr>
          </p:nvPicPr>
          <p:blipFill>
            <a:blip r:embed="rId41"/>
            <a:stretch>
              <a:fillRect/>
            </a:stretch>
          </p:blipFill>
          <p:spPr>
            <a:xfrm>
              <a:off x="7642226" y="4159251"/>
              <a:ext cx="1154113" cy="1173163"/>
            </a:xfrm>
            <a:prstGeom prst="rect">
              <a:avLst/>
            </a:prstGeom>
            <a:effectLst>
              <a:outerShdw blurRad="50800" dist="38100" dir="8100000" algn="tr" rotWithShape="0">
                <a:prstClr val="black">
                  <a:alpha val="40000"/>
                </a:prstClr>
              </a:outerShdw>
            </a:effectLst>
          </p:spPr>
        </p:pic>
        <p:sp>
          <p:nvSpPr>
            <p:cNvPr id="12" name="MH_Other_31"/>
            <p:cNvSpPr>
              <a:spLocks/>
            </p:cNvSpPr>
            <p:nvPr>
              <p:custDataLst>
                <p:tags r:id="rId32"/>
              </p:custDataLst>
            </p:nvPr>
          </p:nvSpPr>
          <p:spPr bwMode="auto">
            <a:xfrm>
              <a:off x="8050213" y="4586289"/>
              <a:ext cx="336550" cy="319087"/>
            </a:xfrm>
            <a:custGeom>
              <a:avLst/>
              <a:gdLst>
                <a:gd name="T0" fmla="*/ 312022 w 336152"/>
                <a:gd name="T1" fmla="*/ 294158 h 318969"/>
                <a:gd name="T2" fmla="*/ 260870 w 336152"/>
                <a:gd name="T3" fmla="*/ 294158 h 318969"/>
                <a:gd name="T4" fmla="*/ 156010 w 336152"/>
                <a:gd name="T5" fmla="*/ 268157 h 318969"/>
                <a:gd name="T6" fmla="*/ 156010 w 336152"/>
                <a:gd name="T7" fmla="*/ 320159 h 318969"/>
                <a:gd name="T8" fmla="*/ 156010 w 336152"/>
                <a:gd name="T9" fmla="*/ 268157 h 318969"/>
                <a:gd name="T10" fmla="*/ 263428 w 336152"/>
                <a:gd name="T11" fmla="*/ 186977 h 318969"/>
                <a:gd name="T12" fmla="*/ 230179 w 336152"/>
                <a:gd name="T13" fmla="*/ 186977 h 318969"/>
                <a:gd name="T14" fmla="*/ 192456 w 336152"/>
                <a:gd name="T15" fmla="*/ 171753 h 318969"/>
                <a:gd name="T16" fmla="*/ 192456 w 336152"/>
                <a:gd name="T17" fmla="*/ 202193 h 318969"/>
                <a:gd name="T18" fmla="*/ 192456 w 336152"/>
                <a:gd name="T19" fmla="*/ 171753 h 318969"/>
                <a:gd name="T20" fmla="*/ 291561 w 336152"/>
                <a:gd name="T21" fmla="*/ 133701 h 318969"/>
                <a:gd name="T22" fmla="*/ 258311 w 336152"/>
                <a:gd name="T23" fmla="*/ 133701 h 318969"/>
                <a:gd name="T24" fmla="*/ 162404 w 336152"/>
                <a:gd name="T25" fmla="*/ 117212 h 318969"/>
                <a:gd name="T26" fmla="*/ 162404 w 336152"/>
                <a:gd name="T27" fmla="*/ 150190 h 318969"/>
                <a:gd name="T28" fmla="*/ 162404 w 336152"/>
                <a:gd name="T29" fmla="*/ 117212 h 318969"/>
                <a:gd name="T30" fmla="*/ 6072 w 336152"/>
                <a:gd name="T31" fmla="*/ 53786 h 318969"/>
                <a:gd name="T32" fmla="*/ 94149 w 336152"/>
                <a:gd name="T33" fmla="*/ 53786 h 318969"/>
                <a:gd name="T34" fmla="*/ 164002 w 336152"/>
                <a:gd name="T35" fmla="*/ 223173 h 318969"/>
                <a:gd name="T36" fmla="*/ 279411 w 336152"/>
                <a:gd name="T37" fmla="*/ 220149 h 318969"/>
                <a:gd name="T38" fmla="*/ 315857 w 336152"/>
                <a:gd name="T39" fmla="*/ 117310 h 318969"/>
                <a:gd name="T40" fmla="*/ 340152 w 336152"/>
                <a:gd name="T41" fmla="*/ 129404 h 318969"/>
                <a:gd name="T42" fmla="*/ 297634 w 336152"/>
                <a:gd name="T43" fmla="*/ 250394 h 318969"/>
                <a:gd name="T44" fmla="*/ 142743 w 336152"/>
                <a:gd name="T45" fmla="*/ 247371 h 318969"/>
                <a:gd name="T46" fmla="*/ 72889 w 336152"/>
                <a:gd name="T47" fmla="*/ 81008 h 318969"/>
                <a:gd name="T48" fmla="*/ 0 w 336152"/>
                <a:gd name="T49" fmla="*/ 77984 h 318969"/>
                <a:gd name="T50" fmla="*/ 218447 w 336152"/>
                <a:gd name="T51" fmla="*/ 2275 h 318969"/>
                <a:gd name="T52" fmla="*/ 254475 w 336152"/>
                <a:gd name="T53" fmla="*/ 53787 h 318969"/>
                <a:gd name="T54" fmla="*/ 236461 w 336152"/>
                <a:gd name="T55" fmla="*/ 56815 h 318969"/>
                <a:gd name="T56" fmla="*/ 233457 w 336152"/>
                <a:gd name="T57" fmla="*/ 159843 h 318969"/>
                <a:gd name="T58" fmla="*/ 209440 w 336152"/>
                <a:gd name="T59" fmla="*/ 162877 h 318969"/>
                <a:gd name="T60" fmla="*/ 206438 w 336152"/>
                <a:gd name="T61" fmla="*/ 56815 h 318969"/>
                <a:gd name="T62" fmla="*/ 188424 w 336152"/>
                <a:gd name="T63" fmla="*/ 53787 h 3189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36152" h="318969">
                  <a:moveTo>
                    <a:pt x="283076" y="267157"/>
                  </a:moveTo>
                  <a:cubicBezTo>
                    <a:pt x="297035" y="267157"/>
                    <a:pt x="308351" y="278756"/>
                    <a:pt x="308351" y="293063"/>
                  </a:cubicBezTo>
                  <a:cubicBezTo>
                    <a:pt x="308351" y="307370"/>
                    <a:pt x="297035" y="318969"/>
                    <a:pt x="283076" y="318969"/>
                  </a:cubicBezTo>
                  <a:cubicBezTo>
                    <a:pt x="269117" y="318969"/>
                    <a:pt x="257801" y="307370"/>
                    <a:pt x="257801" y="293063"/>
                  </a:cubicBezTo>
                  <a:cubicBezTo>
                    <a:pt x="257801" y="278756"/>
                    <a:pt x="269117" y="267157"/>
                    <a:pt x="283076" y="267157"/>
                  </a:cubicBezTo>
                  <a:close/>
                  <a:moveTo>
                    <a:pt x="154175" y="267157"/>
                  </a:moveTo>
                  <a:cubicBezTo>
                    <a:pt x="168134" y="267157"/>
                    <a:pt x="179450" y="278756"/>
                    <a:pt x="179450" y="293063"/>
                  </a:cubicBezTo>
                  <a:cubicBezTo>
                    <a:pt x="179450" y="307370"/>
                    <a:pt x="168134" y="318969"/>
                    <a:pt x="154175" y="318969"/>
                  </a:cubicBezTo>
                  <a:cubicBezTo>
                    <a:pt x="140216" y="318969"/>
                    <a:pt x="128900" y="307370"/>
                    <a:pt x="128900" y="293063"/>
                  </a:cubicBezTo>
                  <a:cubicBezTo>
                    <a:pt x="128900" y="278756"/>
                    <a:pt x="140216" y="267157"/>
                    <a:pt x="154175" y="267157"/>
                  </a:cubicBezTo>
                  <a:close/>
                  <a:moveTo>
                    <a:pt x="243900" y="171113"/>
                  </a:moveTo>
                  <a:cubicBezTo>
                    <a:pt x="252973" y="171113"/>
                    <a:pt x="260329" y="177903"/>
                    <a:pt x="260329" y="186278"/>
                  </a:cubicBezTo>
                  <a:cubicBezTo>
                    <a:pt x="260329" y="194653"/>
                    <a:pt x="252973" y="201443"/>
                    <a:pt x="243900" y="201443"/>
                  </a:cubicBezTo>
                  <a:cubicBezTo>
                    <a:pt x="234827" y="201443"/>
                    <a:pt x="227471" y="194653"/>
                    <a:pt x="227471" y="186278"/>
                  </a:cubicBezTo>
                  <a:cubicBezTo>
                    <a:pt x="227471" y="177903"/>
                    <a:pt x="234827" y="171113"/>
                    <a:pt x="243900" y="171113"/>
                  </a:cubicBezTo>
                  <a:close/>
                  <a:moveTo>
                    <a:pt x="190192" y="171113"/>
                  </a:moveTo>
                  <a:cubicBezTo>
                    <a:pt x="199615" y="171113"/>
                    <a:pt x="207253" y="177903"/>
                    <a:pt x="207253" y="186278"/>
                  </a:cubicBezTo>
                  <a:cubicBezTo>
                    <a:pt x="207253" y="194653"/>
                    <a:pt x="199615" y="201443"/>
                    <a:pt x="190192" y="201443"/>
                  </a:cubicBezTo>
                  <a:cubicBezTo>
                    <a:pt x="180769" y="201443"/>
                    <a:pt x="173131" y="194653"/>
                    <a:pt x="173131" y="186278"/>
                  </a:cubicBezTo>
                  <a:cubicBezTo>
                    <a:pt x="173131" y="177903"/>
                    <a:pt x="180769" y="171113"/>
                    <a:pt x="190192" y="171113"/>
                  </a:cubicBezTo>
                  <a:close/>
                  <a:moveTo>
                    <a:pt x="271702" y="116772"/>
                  </a:moveTo>
                  <a:cubicBezTo>
                    <a:pt x="280775" y="116772"/>
                    <a:pt x="288131" y="124128"/>
                    <a:pt x="288131" y="133201"/>
                  </a:cubicBezTo>
                  <a:cubicBezTo>
                    <a:pt x="288131" y="142274"/>
                    <a:pt x="280775" y="149630"/>
                    <a:pt x="271702" y="149630"/>
                  </a:cubicBezTo>
                  <a:cubicBezTo>
                    <a:pt x="262629" y="149630"/>
                    <a:pt x="255273" y="142274"/>
                    <a:pt x="255273" y="133201"/>
                  </a:cubicBezTo>
                  <a:cubicBezTo>
                    <a:pt x="255273" y="124128"/>
                    <a:pt x="262629" y="116772"/>
                    <a:pt x="271702" y="116772"/>
                  </a:cubicBezTo>
                  <a:close/>
                  <a:moveTo>
                    <a:pt x="160494" y="116772"/>
                  </a:moveTo>
                  <a:cubicBezTo>
                    <a:pt x="169567" y="116772"/>
                    <a:pt x="176923" y="124128"/>
                    <a:pt x="176923" y="133201"/>
                  </a:cubicBezTo>
                  <a:cubicBezTo>
                    <a:pt x="176923" y="142274"/>
                    <a:pt x="169567" y="149630"/>
                    <a:pt x="160494" y="149630"/>
                  </a:cubicBezTo>
                  <a:cubicBezTo>
                    <a:pt x="151421" y="149630"/>
                    <a:pt x="144065" y="142274"/>
                    <a:pt x="144065" y="133201"/>
                  </a:cubicBezTo>
                  <a:cubicBezTo>
                    <a:pt x="144065" y="124128"/>
                    <a:pt x="151421" y="116772"/>
                    <a:pt x="160494" y="116772"/>
                  </a:cubicBezTo>
                  <a:close/>
                  <a:moveTo>
                    <a:pt x="3001" y="53586"/>
                  </a:moveTo>
                  <a:cubicBezTo>
                    <a:pt x="3001" y="53586"/>
                    <a:pt x="3001" y="53586"/>
                    <a:pt x="6002" y="53586"/>
                  </a:cubicBezTo>
                  <a:cubicBezTo>
                    <a:pt x="90040" y="53586"/>
                    <a:pt x="90040" y="53586"/>
                    <a:pt x="90040" y="53586"/>
                  </a:cubicBezTo>
                  <a:cubicBezTo>
                    <a:pt x="90040" y="53586"/>
                    <a:pt x="93042" y="53586"/>
                    <a:pt x="93042" y="53586"/>
                  </a:cubicBezTo>
                  <a:cubicBezTo>
                    <a:pt x="159072" y="219329"/>
                    <a:pt x="159072" y="219329"/>
                    <a:pt x="159072" y="219329"/>
                  </a:cubicBezTo>
                  <a:cubicBezTo>
                    <a:pt x="159072" y="219329"/>
                    <a:pt x="159072" y="222343"/>
                    <a:pt x="162073" y="222343"/>
                  </a:cubicBezTo>
                  <a:cubicBezTo>
                    <a:pt x="273124" y="222343"/>
                    <a:pt x="273124" y="222343"/>
                    <a:pt x="273124" y="222343"/>
                  </a:cubicBezTo>
                  <a:cubicBezTo>
                    <a:pt x="273124" y="222343"/>
                    <a:pt x="276125" y="219329"/>
                    <a:pt x="276125" y="219329"/>
                  </a:cubicBezTo>
                  <a:cubicBezTo>
                    <a:pt x="309140" y="119883"/>
                    <a:pt x="309140" y="119883"/>
                    <a:pt x="309140" y="119883"/>
                  </a:cubicBezTo>
                  <a:cubicBezTo>
                    <a:pt x="309140" y="116870"/>
                    <a:pt x="312141" y="116870"/>
                    <a:pt x="312141" y="116870"/>
                  </a:cubicBezTo>
                  <a:lnTo>
                    <a:pt x="333151" y="125910"/>
                  </a:lnTo>
                  <a:cubicBezTo>
                    <a:pt x="336152" y="125910"/>
                    <a:pt x="336152" y="125910"/>
                    <a:pt x="336152" y="128924"/>
                  </a:cubicBezTo>
                  <a:cubicBezTo>
                    <a:pt x="294133" y="246451"/>
                    <a:pt x="294133" y="246451"/>
                    <a:pt x="294133" y="246451"/>
                  </a:cubicBezTo>
                  <a:cubicBezTo>
                    <a:pt x="294133" y="246451"/>
                    <a:pt x="294133" y="249464"/>
                    <a:pt x="294133" y="249464"/>
                  </a:cubicBezTo>
                  <a:cubicBezTo>
                    <a:pt x="141064" y="249464"/>
                    <a:pt x="141064" y="249464"/>
                    <a:pt x="141064" y="249464"/>
                  </a:cubicBezTo>
                  <a:cubicBezTo>
                    <a:pt x="141064" y="249464"/>
                    <a:pt x="141064" y="246451"/>
                    <a:pt x="141064" y="246451"/>
                  </a:cubicBezTo>
                  <a:cubicBezTo>
                    <a:pt x="75034" y="80708"/>
                    <a:pt x="75034" y="80708"/>
                    <a:pt x="75034" y="80708"/>
                  </a:cubicBezTo>
                  <a:cubicBezTo>
                    <a:pt x="72032" y="80708"/>
                    <a:pt x="72032" y="80708"/>
                    <a:pt x="72032" y="80708"/>
                  </a:cubicBezTo>
                  <a:cubicBezTo>
                    <a:pt x="6002" y="80708"/>
                    <a:pt x="6002" y="80708"/>
                    <a:pt x="6002" y="80708"/>
                  </a:cubicBezTo>
                  <a:cubicBezTo>
                    <a:pt x="3001" y="80708"/>
                    <a:pt x="3001" y="80708"/>
                    <a:pt x="0" y="77694"/>
                  </a:cubicBezTo>
                  <a:cubicBezTo>
                    <a:pt x="3001" y="53586"/>
                    <a:pt x="3001" y="53586"/>
                    <a:pt x="3001" y="53586"/>
                  </a:cubicBezTo>
                  <a:close/>
                  <a:moveTo>
                    <a:pt x="215877" y="2265"/>
                  </a:moveTo>
                  <a:cubicBezTo>
                    <a:pt x="218844" y="-754"/>
                    <a:pt x="218844" y="-754"/>
                    <a:pt x="218844" y="2265"/>
                  </a:cubicBezTo>
                  <a:cubicBezTo>
                    <a:pt x="251481" y="53587"/>
                    <a:pt x="251481" y="53587"/>
                    <a:pt x="251481" y="53587"/>
                  </a:cubicBezTo>
                  <a:cubicBezTo>
                    <a:pt x="251481" y="56605"/>
                    <a:pt x="251481" y="56605"/>
                    <a:pt x="248514" y="56605"/>
                  </a:cubicBezTo>
                  <a:cubicBezTo>
                    <a:pt x="233679" y="56605"/>
                    <a:pt x="233679" y="56605"/>
                    <a:pt x="233679" y="56605"/>
                  </a:cubicBezTo>
                  <a:cubicBezTo>
                    <a:pt x="230712" y="56605"/>
                    <a:pt x="230712" y="56605"/>
                    <a:pt x="230712" y="56605"/>
                  </a:cubicBezTo>
                  <a:cubicBezTo>
                    <a:pt x="230712" y="159248"/>
                    <a:pt x="230712" y="159248"/>
                    <a:pt x="230712" y="159248"/>
                  </a:cubicBezTo>
                  <a:cubicBezTo>
                    <a:pt x="230712" y="162267"/>
                    <a:pt x="230712" y="162267"/>
                    <a:pt x="230712" y="162267"/>
                  </a:cubicBezTo>
                  <a:lnTo>
                    <a:pt x="206976" y="162267"/>
                  </a:lnTo>
                  <a:cubicBezTo>
                    <a:pt x="204009" y="162267"/>
                    <a:pt x="204009" y="162267"/>
                    <a:pt x="204009" y="159248"/>
                  </a:cubicBezTo>
                  <a:cubicBezTo>
                    <a:pt x="204009" y="56605"/>
                    <a:pt x="204009" y="56605"/>
                    <a:pt x="204009" y="56605"/>
                  </a:cubicBezTo>
                  <a:cubicBezTo>
                    <a:pt x="186207" y="56605"/>
                    <a:pt x="186207" y="56605"/>
                    <a:pt x="186207" y="56605"/>
                  </a:cubicBezTo>
                  <a:cubicBezTo>
                    <a:pt x="186207" y="56605"/>
                    <a:pt x="183240" y="56605"/>
                    <a:pt x="186207" y="53587"/>
                  </a:cubicBezTo>
                  <a:cubicBezTo>
                    <a:pt x="215877" y="2265"/>
                    <a:pt x="215877" y="2265"/>
                    <a:pt x="215877" y="226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grpSp>
      <p:grpSp>
        <p:nvGrpSpPr>
          <p:cNvPr id="13" name="组合 12"/>
          <p:cNvGrpSpPr/>
          <p:nvPr/>
        </p:nvGrpSpPr>
        <p:grpSpPr>
          <a:xfrm>
            <a:off x="2546747" y="3119439"/>
            <a:ext cx="865584" cy="879872"/>
            <a:chOff x="3395663" y="4159251"/>
            <a:chExt cx="1154112" cy="1173163"/>
          </a:xfrm>
        </p:grpSpPr>
        <p:pic>
          <p:nvPicPr>
            <p:cNvPr id="14" name="MH_Other_5"/>
            <p:cNvPicPr>
              <a:picLocks noChangeAspect="1"/>
            </p:cNvPicPr>
            <p:nvPr>
              <p:custDataLst>
                <p:tags r:id="rId29"/>
              </p:custDataLst>
            </p:nvPr>
          </p:nvPicPr>
          <p:blipFill>
            <a:blip r:embed="rId41"/>
            <a:stretch>
              <a:fillRect/>
            </a:stretch>
          </p:blipFill>
          <p:spPr>
            <a:xfrm>
              <a:off x="3395663" y="4159251"/>
              <a:ext cx="1154112" cy="1173163"/>
            </a:xfrm>
            <a:prstGeom prst="rect">
              <a:avLst/>
            </a:prstGeom>
            <a:effectLst>
              <a:outerShdw blurRad="50800" dist="38100" dir="8100000" algn="tr" rotWithShape="0">
                <a:prstClr val="black">
                  <a:alpha val="40000"/>
                </a:prstClr>
              </a:outerShdw>
            </a:effectLst>
          </p:spPr>
        </p:pic>
        <p:sp>
          <p:nvSpPr>
            <p:cNvPr id="15" name="MH_Other_32"/>
            <p:cNvSpPr>
              <a:spLocks/>
            </p:cNvSpPr>
            <p:nvPr>
              <p:custDataLst>
                <p:tags r:id="rId30"/>
              </p:custDataLst>
            </p:nvPr>
          </p:nvSpPr>
          <p:spPr bwMode="auto">
            <a:xfrm flipH="1">
              <a:off x="3848100" y="4565651"/>
              <a:ext cx="249238" cy="360363"/>
            </a:xfrm>
            <a:custGeom>
              <a:avLst/>
              <a:gdLst>
                <a:gd name="T0" fmla="*/ 1112819 w 1519238"/>
                <a:gd name="T1" fmla="*/ 1659429 h 2201863"/>
                <a:gd name="T2" fmla="*/ 665489 w 1519238"/>
                <a:gd name="T3" fmla="*/ 1481972 h 2201863"/>
                <a:gd name="T4" fmla="*/ 263714 w 1519238"/>
                <a:gd name="T5" fmla="*/ 1362218 h 2201863"/>
                <a:gd name="T6" fmla="*/ 1202097 w 1519238"/>
                <a:gd name="T7" fmla="*/ 1234102 h 2201863"/>
                <a:gd name="T8" fmla="*/ 1186988 w 1519238"/>
                <a:gd name="T9" fmla="*/ 1231904 h 2201863"/>
                <a:gd name="T10" fmla="*/ 1132872 w 1519238"/>
                <a:gd name="T11" fmla="*/ 1234102 h 2201863"/>
                <a:gd name="T12" fmla="*/ 1115566 w 1519238"/>
                <a:gd name="T13" fmla="*/ 1233003 h 2201863"/>
                <a:gd name="T14" fmla="*/ 1099908 w 1519238"/>
                <a:gd name="T15" fmla="*/ 1222288 h 2201863"/>
                <a:gd name="T16" fmla="*/ 1094139 w 1519238"/>
                <a:gd name="T17" fmla="*/ 1231355 h 2201863"/>
                <a:gd name="T18" fmla="*/ 1074360 w 1519238"/>
                <a:gd name="T19" fmla="*/ 1230256 h 2201863"/>
                <a:gd name="T20" fmla="*/ 1070790 w 1519238"/>
                <a:gd name="T21" fmla="*/ 1222838 h 2201863"/>
                <a:gd name="T22" fmla="*/ 1052110 w 1519238"/>
                <a:gd name="T23" fmla="*/ 1231904 h 2201863"/>
                <a:gd name="T24" fmla="*/ 1044968 w 1519238"/>
                <a:gd name="T25" fmla="*/ 1222288 h 2201863"/>
                <a:gd name="T26" fmla="*/ 267010 w 1519238"/>
                <a:gd name="T27" fmla="*/ 1230256 h 2201863"/>
                <a:gd name="T28" fmla="*/ 262889 w 1519238"/>
                <a:gd name="T29" fmla="*/ 1222563 h 2201863"/>
                <a:gd name="T30" fmla="*/ 246682 w 1519238"/>
                <a:gd name="T31" fmla="*/ 1234102 h 2201863"/>
                <a:gd name="T32" fmla="*/ 228003 w 1519238"/>
                <a:gd name="T33" fmla="*/ 1222838 h 2201863"/>
                <a:gd name="T34" fmla="*/ 224157 w 1519238"/>
                <a:gd name="T35" fmla="*/ 1224212 h 2201863"/>
                <a:gd name="T36" fmla="*/ 204378 w 1519238"/>
                <a:gd name="T37" fmla="*/ 1230805 h 2201863"/>
                <a:gd name="T38" fmla="*/ 196961 w 1519238"/>
                <a:gd name="T39" fmla="*/ 1222288 h 2201863"/>
                <a:gd name="T40" fmla="*/ 182952 w 1519238"/>
                <a:gd name="T41" fmla="*/ 1222288 h 2201863"/>
                <a:gd name="T42" fmla="*/ 118122 w 1519238"/>
                <a:gd name="T43" fmla="*/ 1223387 h 2201863"/>
                <a:gd name="T44" fmla="*/ 112353 w 1519238"/>
                <a:gd name="T45" fmla="*/ 1222288 h 2201863"/>
                <a:gd name="T46" fmla="*/ 707618 w 1519238"/>
                <a:gd name="T47" fmla="*/ 1031689 h 2201863"/>
                <a:gd name="T48" fmla="*/ 753371 w 1519238"/>
                <a:gd name="T49" fmla="*/ 858417 h 2201863"/>
                <a:gd name="T50" fmla="*/ 572108 w 1519238"/>
                <a:gd name="T51" fmla="*/ 866060 h 2201863"/>
                <a:gd name="T52" fmla="*/ 730708 w 1519238"/>
                <a:gd name="T53" fmla="*/ 865285 h 2201863"/>
                <a:gd name="T54" fmla="*/ 723340 w 1519238"/>
                <a:gd name="T55" fmla="*/ 863087 h 2201863"/>
                <a:gd name="T56" fmla="*/ 595105 w 1519238"/>
                <a:gd name="T57" fmla="*/ 854846 h 2201863"/>
                <a:gd name="T58" fmla="*/ 852126 w 1519238"/>
                <a:gd name="T59" fmla="*/ 800731 h 2201863"/>
                <a:gd name="T60" fmla="*/ 730801 w 1519238"/>
                <a:gd name="T61" fmla="*/ 756780 h 2201863"/>
                <a:gd name="T62" fmla="*/ 572474 w 1519238"/>
                <a:gd name="T63" fmla="*/ 758423 h 2201863"/>
                <a:gd name="T64" fmla="*/ 712394 w 1519238"/>
                <a:gd name="T65" fmla="*/ 365034 h 2201863"/>
                <a:gd name="T66" fmla="*/ 601801 w 1519238"/>
                <a:gd name="T67" fmla="*/ 360115 h 2201863"/>
                <a:gd name="T68" fmla="*/ 622417 w 1519238"/>
                <a:gd name="T69" fmla="*/ 349650 h 2201863"/>
                <a:gd name="T70" fmla="*/ 659011 w 1519238"/>
                <a:gd name="T71" fmla="*/ 27748 h 2201863"/>
                <a:gd name="T72" fmla="*/ 718071 w 1519238"/>
                <a:gd name="T73" fmla="*/ 297536 h 2201863"/>
                <a:gd name="T74" fmla="*/ 728236 w 1519238"/>
                <a:gd name="T75" fmla="*/ 341219 h 2201863"/>
                <a:gd name="T76" fmla="*/ 747190 w 1519238"/>
                <a:gd name="T77" fmla="*/ 486002 h 2201863"/>
                <a:gd name="T78" fmla="*/ 820536 w 1519238"/>
                <a:gd name="T79" fmla="*/ 575291 h 2201863"/>
                <a:gd name="T80" fmla="*/ 868334 w 1519238"/>
                <a:gd name="T81" fmla="*/ 639029 h 2201863"/>
                <a:gd name="T82" fmla="*/ 903221 w 1519238"/>
                <a:gd name="T83" fmla="*/ 711833 h 2201863"/>
                <a:gd name="T84" fmla="*/ 912286 w 1519238"/>
                <a:gd name="T85" fmla="*/ 763208 h 2201863"/>
                <a:gd name="T86" fmla="*/ 922725 w 1519238"/>
                <a:gd name="T87" fmla="*/ 789308 h 2201863"/>
                <a:gd name="T88" fmla="*/ 933439 w 1519238"/>
                <a:gd name="T89" fmla="*/ 852772 h 2201863"/>
                <a:gd name="T90" fmla="*/ 1000740 w 1519238"/>
                <a:gd name="T91" fmla="*/ 966237 h 2201863"/>
                <a:gd name="T92" fmla="*/ 982885 w 1519238"/>
                <a:gd name="T93" fmla="*/ 999204 h 2201863"/>
                <a:gd name="T94" fmla="*/ 978764 w 1519238"/>
                <a:gd name="T95" fmla="*/ 1033272 h 2201863"/>
                <a:gd name="T96" fmla="*/ 1277915 w 1519238"/>
                <a:gd name="T97" fmla="*/ 1867087 h 2201863"/>
                <a:gd name="T98" fmla="*/ 335686 w 1519238"/>
                <a:gd name="T99" fmla="*/ 1040414 h 2201863"/>
                <a:gd name="T100" fmla="*/ 331016 w 1519238"/>
                <a:gd name="T101" fmla="*/ 1004424 h 2201863"/>
                <a:gd name="T102" fmla="*/ 314809 w 1519238"/>
                <a:gd name="T103" fmla="*/ 977501 h 2201863"/>
                <a:gd name="T104" fmla="*/ 370024 w 1519238"/>
                <a:gd name="T105" fmla="*/ 875849 h 2201863"/>
                <a:gd name="T106" fmla="*/ 387330 w 1519238"/>
                <a:gd name="T107" fmla="*/ 794528 h 2201863"/>
                <a:gd name="T108" fmla="*/ 407384 w 1519238"/>
                <a:gd name="T109" fmla="*/ 772000 h 2201863"/>
                <a:gd name="T110" fmla="*/ 408207 w 1519238"/>
                <a:gd name="T111" fmla="*/ 715405 h 2201863"/>
                <a:gd name="T112" fmla="*/ 447215 w 1519238"/>
                <a:gd name="T113" fmla="*/ 644249 h 2201863"/>
                <a:gd name="T114" fmla="*/ 491717 w 1519238"/>
                <a:gd name="T115" fmla="*/ 583259 h 2201863"/>
                <a:gd name="T116" fmla="*/ 567260 w 1519238"/>
                <a:gd name="T117" fmla="*/ 507981 h 2201863"/>
                <a:gd name="T118" fmla="*/ 579072 w 1519238"/>
                <a:gd name="T119" fmla="*/ 358802 h 2201863"/>
                <a:gd name="T120" fmla="*/ 591159 w 1519238"/>
                <a:gd name="T121" fmla="*/ 293689 h 2201863"/>
                <a:gd name="T122" fmla="*/ 643352 w 1519238"/>
                <a:gd name="T123" fmla="*/ 89288 h 22018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19238" h="2201863">
                  <a:moveTo>
                    <a:pt x="745439" y="1962150"/>
                  </a:moveTo>
                  <a:lnTo>
                    <a:pt x="739140" y="1962469"/>
                  </a:lnTo>
                  <a:lnTo>
                    <a:pt x="733471" y="1962788"/>
                  </a:lnTo>
                  <a:lnTo>
                    <a:pt x="728117" y="1963426"/>
                  </a:lnTo>
                  <a:lnTo>
                    <a:pt x="723078" y="1964383"/>
                  </a:lnTo>
                  <a:lnTo>
                    <a:pt x="714890" y="1966296"/>
                  </a:lnTo>
                  <a:lnTo>
                    <a:pt x="708591" y="1968209"/>
                  </a:lnTo>
                  <a:lnTo>
                    <a:pt x="704181" y="1969804"/>
                  </a:lnTo>
                  <a:lnTo>
                    <a:pt x="700087" y="1971398"/>
                  </a:lnTo>
                  <a:lnTo>
                    <a:pt x="700087" y="2179638"/>
                  </a:lnTo>
                  <a:lnTo>
                    <a:pt x="748589" y="2179638"/>
                  </a:lnTo>
                  <a:lnTo>
                    <a:pt x="769060" y="2179638"/>
                  </a:lnTo>
                  <a:lnTo>
                    <a:pt x="817562" y="2179638"/>
                  </a:lnTo>
                  <a:lnTo>
                    <a:pt x="817562" y="1971398"/>
                  </a:lnTo>
                  <a:lnTo>
                    <a:pt x="813468" y="1969804"/>
                  </a:lnTo>
                  <a:lnTo>
                    <a:pt x="808744" y="1968209"/>
                  </a:lnTo>
                  <a:lnTo>
                    <a:pt x="802760" y="1966296"/>
                  </a:lnTo>
                  <a:lnTo>
                    <a:pt x="794256" y="1964383"/>
                  </a:lnTo>
                  <a:lnTo>
                    <a:pt x="789532" y="1963426"/>
                  </a:lnTo>
                  <a:lnTo>
                    <a:pt x="784178" y="1962788"/>
                  </a:lnTo>
                  <a:lnTo>
                    <a:pt x="778509" y="1962469"/>
                  </a:lnTo>
                  <a:lnTo>
                    <a:pt x="772210" y="1962150"/>
                  </a:lnTo>
                  <a:lnTo>
                    <a:pt x="765596" y="1962150"/>
                  </a:lnTo>
                  <a:lnTo>
                    <a:pt x="758667" y="1962469"/>
                  </a:lnTo>
                  <a:lnTo>
                    <a:pt x="751738" y="1962150"/>
                  </a:lnTo>
                  <a:lnTo>
                    <a:pt x="745439" y="1962150"/>
                  </a:lnTo>
                  <a:close/>
                  <a:moveTo>
                    <a:pt x="1243330" y="1914525"/>
                  </a:moveTo>
                  <a:lnTo>
                    <a:pt x="1238568" y="1914843"/>
                  </a:lnTo>
                  <a:lnTo>
                    <a:pt x="1234758" y="1915161"/>
                  </a:lnTo>
                  <a:lnTo>
                    <a:pt x="1227138" y="1916116"/>
                  </a:lnTo>
                  <a:lnTo>
                    <a:pt x="1220788" y="1918024"/>
                  </a:lnTo>
                  <a:lnTo>
                    <a:pt x="1216025" y="1919614"/>
                  </a:lnTo>
                  <a:lnTo>
                    <a:pt x="1212533" y="1920886"/>
                  </a:lnTo>
                  <a:lnTo>
                    <a:pt x="1209675" y="1922159"/>
                  </a:lnTo>
                  <a:lnTo>
                    <a:pt x="1209675" y="2095500"/>
                  </a:lnTo>
                  <a:lnTo>
                    <a:pt x="1245553" y="2095500"/>
                  </a:lnTo>
                  <a:lnTo>
                    <a:pt x="1261111" y="2095500"/>
                  </a:lnTo>
                  <a:lnTo>
                    <a:pt x="1296988" y="2095500"/>
                  </a:lnTo>
                  <a:lnTo>
                    <a:pt x="1296988" y="1922159"/>
                  </a:lnTo>
                  <a:lnTo>
                    <a:pt x="1294131" y="1920886"/>
                  </a:lnTo>
                  <a:lnTo>
                    <a:pt x="1290956" y="1919614"/>
                  </a:lnTo>
                  <a:lnTo>
                    <a:pt x="1286193" y="1918024"/>
                  </a:lnTo>
                  <a:lnTo>
                    <a:pt x="1279843" y="1916116"/>
                  </a:lnTo>
                  <a:lnTo>
                    <a:pt x="1272541" y="1915161"/>
                  </a:lnTo>
                  <a:lnTo>
                    <a:pt x="1268096" y="1914843"/>
                  </a:lnTo>
                  <a:lnTo>
                    <a:pt x="1263651" y="1914525"/>
                  </a:lnTo>
                  <a:lnTo>
                    <a:pt x="1258571" y="1914525"/>
                  </a:lnTo>
                  <a:lnTo>
                    <a:pt x="1253490" y="1914525"/>
                  </a:lnTo>
                  <a:lnTo>
                    <a:pt x="1248410" y="1914525"/>
                  </a:lnTo>
                  <a:lnTo>
                    <a:pt x="1243330" y="1914525"/>
                  </a:lnTo>
                  <a:close/>
                  <a:moveTo>
                    <a:pt x="255588" y="1914525"/>
                  </a:moveTo>
                  <a:lnTo>
                    <a:pt x="251143" y="1914843"/>
                  </a:lnTo>
                  <a:lnTo>
                    <a:pt x="246698" y="1915161"/>
                  </a:lnTo>
                  <a:lnTo>
                    <a:pt x="239395" y="1916116"/>
                  </a:lnTo>
                  <a:lnTo>
                    <a:pt x="233045" y="1918024"/>
                  </a:lnTo>
                  <a:lnTo>
                    <a:pt x="228600" y="1919614"/>
                  </a:lnTo>
                  <a:lnTo>
                    <a:pt x="224790" y="1920886"/>
                  </a:lnTo>
                  <a:lnTo>
                    <a:pt x="222250" y="1922159"/>
                  </a:lnTo>
                  <a:lnTo>
                    <a:pt x="222250" y="2095500"/>
                  </a:lnTo>
                  <a:lnTo>
                    <a:pt x="258128" y="2095500"/>
                  </a:lnTo>
                  <a:lnTo>
                    <a:pt x="273685" y="2095500"/>
                  </a:lnTo>
                  <a:lnTo>
                    <a:pt x="309563" y="2095500"/>
                  </a:lnTo>
                  <a:lnTo>
                    <a:pt x="309563" y="1922159"/>
                  </a:lnTo>
                  <a:lnTo>
                    <a:pt x="306388" y="1920886"/>
                  </a:lnTo>
                  <a:lnTo>
                    <a:pt x="303213" y="1919614"/>
                  </a:lnTo>
                  <a:lnTo>
                    <a:pt x="298451" y="1918024"/>
                  </a:lnTo>
                  <a:lnTo>
                    <a:pt x="292101" y="1916116"/>
                  </a:lnTo>
                  <a:lnTo>
                    <a:pt x="284798" y="1915161"/>
                  </a:lnTo>
                  <a:lnTo>
                    <a:pt x="280670" y="1914843"/>
                  </a:lnTo>
                  <a:lnTo>
                    <a:pt x="275908" y="1914525"/>
                  </a:lnTo>
                  <a:lnTo>
                    <a:pt x="271145" y="1914525"/>
                  </a:lnTo>
                  <a:lnTo>
                    <a:pt x="265748" y="1914525"/>
                  </a:lnTo>
                  <a:lnTo>
                    <a:pt x="260668" y="1914525"/>
                  </a:lnTo>
                  <a:lnTo>
                    <a:pt x="255588" y="1914525"/>
                  </a:lnTo>
                  <a:close/>
                  <a:moveTo>
                    <a:pt x="745294" y="1574800"/>
                  </a:moveTo>
                  <a:lnTo>
                    <a:pt x="733515" y="1575116"/>
                  </a:lnTo>
                  <a:lnTo>
                    <a:pt x="723327" y="1576064"/>
                  </a:lnTo>
                  <a:lnTo>
                    <a:pt x="714732" y="1577013"/>
                  </a:lnTo>
                  <a:lnTo>
                    <a:pt x="708364" y="1578593"/>
                  </a:lnTo>
                  <a:lnTo>
                    <a:pt x="703907" y="1579857"/>
                  </a:lnTo>
                  <a:lnTo>
                    <a:pt x="700087" y="1580805"/>
                  </a:lnTo>
                  <a:lnTo>
                    <a:pt x="700087" y="1712913"/>
                  </a:lnTo>
                  <a:lnTo>
                    <a:pt x="748478" y="1712913"/>
                  </a:lnTo>
                  <a:lnTo>
                    <a:pt x="769171" y="1712913"/>
                  </a:lnTo>
                  <a:lnTo>
                    <a:pt x="817562" y="1712913"/>
                  </a:lnTo>
                  <a:lnTo>
                    <a:pt x="817562" y="1580805"/>
                  </a:lnTo>
                  <a:lnTo>
                    <a:pt x="813742" y="1579857"/>
                  </a:lnTo>
                  <a:lnTo>
                    <a:pt x="808966" y="1578593"/>
                  </a:lnTo>
                  <a:lnTo>
                    <a:pt x="802918" y="1577013"/>
                  </a:lnTo>
                  <a:lnTo>
                    <a:pt x="794322" y="1576064"/>
                  </a:lnTo>
                  <a:lnTo>
                    <a:pt x="784453" y="1575116"/>
                  </a:lnTo>
                  <a:lnTo>
                    <a:pt x="772355" y="1574800"/>
                  </a:lnTo>
                  <a:lnTo>
                    <a:pt x="758665" y="1574800"/>
                  </a:lnTo>
                  <a:lnTo>
                    <a:pt x="745294" y="1574800"/>
                  </a:lnTo>
                  <a:close/>
                  <a:moveTo>
                    <a:pt x="1245919" y="1568450"/>
                  </a:moveTo>
                  <a:lnTo>
                    <a:pt x="1237883" y="1569087"/>
                  </a:lnTo>
                  <a:lnTo>
                    <a:pt x="1231454" y="1569723"/>
                  </a:lnTo>
                  <a:lnTo>
                    <a:pt x="1225668" y="1571314"/>
                  </a:lnTo>
                  <a:lnTo>
                    <a:pt x="1221811" y="1572269"/>
                  </a:lnTo>
                  <a:lnTo>
                    <a:pt x="1218275" y="1573542"/>
                  </a:lnTo>
                  <a:lnTo>
                    <a:pt x="1216025" y="1574497"/>
                  </a:lnTo>
                  <a:lnTo>
                    <a:pt x="1216025" y="1704975"/>
                  </a:lnTo>
                  <a:lnTo>
                    <a:pt x="1248169" y="1704975"/>
                  </a:lnTo>
                  <a:lnTo>
                    <a:pt x="1261669" y="1704975"/>
                  </a:lnTo>
                  <a:lnTo>
                    <a:pt x="1293813" y="1704975"/>
                  </a:lnTo>
                  <a:lnTo>
                    <a:pt x="1293813" y="1574497"/>
                  </a:lnTo>
                  <a:lnTo>
                    <a:pt x="1291242" y="1573542"/>
                  </a:lnTo>
                  <a:lnTo>
                    <a:pt x="1288349" y="1572269"/>
                  </a:lnTo>
                  <a:lnTo>
                    <a:pt x="1283849" y="1571314"/>
                  </a:lnTo>
                  <a:lnTo>
                    <a:pt x="1278706" y="1569723"/>
                  </a:lnTo>
                  <a:lnTo>
                    <a:pt x="1271955" y="1569087"/>
                  </a:lnTo>
                  <a:lnTo>
                    <a:pt x="1264241" y="1568450"/>
                  </a:lnTo>
                  <a:lnTo>
                    <a:pt x="1255241" y="1568768"/>
                  </a:lnTo>
                  <a:lnTo>
                    <a:pt x="1245919" y="1568450"/>
                  </a:lnTo>
                  <a:close/>
                  <a:moveTo>
                    <a:pt x="257030" y="1568450"/>
                  </a:moveTo>
                  <a:lnTo>
                    <a:pt x="248961" y="1569087"/>
                  </a:lnTo>
                  <a:lnTo>
                    <a:pt x="242505" y="1569723"/>
                  </a:lnTo>
                  <a:lnTo>
                    <a:pt x="236695" y="1571314"/>
                  </a:lnTo>
                  <a:lnTo>
                    <a:pt x="232176" y="1572269"/>
                  </a:lnTo>
                  <a:lnTo>
                    <a:pt x="229272" y="1573542"/>
                  </a:lnTo>
                  <a:lnTo>
                    <a:pt x="227012" y="1574497"/>
                  </a:lnTo>
                  <a:lnTo>
                    <a:pt x="227012" y="1704975"/>
                  </a:lnTo>
                  <a:lnTo>
                    <a:pt x="258967" y="1704975"/>
                  </a:lnTo>
                  <a:lnTo>
                    <a:pt x="272846" y="1704975"/>
                  </a:lnTo>
                  <a:lnTo>
                    <a:pt x="304800" y="1704975"/>
                  </a:lnTo>
                  <a:lnTo>
                    <a:pt x="304800" y="1574497"/>
                  </a:lnTo>
                  <a:lnTo>
                    <a:pt x="302541" y="1573542"/>
                  </a:lnTo>
                  <a:lnTo>
                    <a:pt x="299636" y="1572269"/>
                  </a:lnTo>
                  <a:lnTo>
                    <a:pt x="295117" y="1571314"/>
                  </a:lnTo>
                  <a:lnTo>
                    <a:pt x="289630" y="1569723"/>
                  </a:lnTo>
                  <a:lnTo>
                    <a:pt x="282852" y="1569087"/>
                  </a:lnTo>
                  <a:lnTo>
                    <a:pt x="275105" y="1568450"/>
                  </a:lnTo>
                  <a:lnTo>
                    <a:pt x="266068" y="1568768"/>
                  </a:lnTo>
                  <a:lnTo>
                    <a:pt x="257030" y="1568450"/>
                  </a:lnTo>
                  <a:close/>
                  <a:moveTo>
                    <a:pt x="1395413" y="1412762"/>
                  </a:moveTo>
                  <a:lnTo>
                    <a:pt x="1394778" y="1413079"/>
                  </a:lnTo>
                  <a:lnTo>
                    <a:pt x="1394143" y="1414032"/>
                  </a:lnTo>
                  <a:lnTo>
                    <a:pt x="1394143" y="1414667"/>
                  </a:lnTo>
                  <a:lnTo>
                    <a:pt x="1394143" y="1414985"/>
                  </a:lnTo>
                  <a:lnTo>
                    <a:pt x="1394143" y="1421971"/>
                  </a:lnTo>
                  <a:lnTo>
                    <a:pt x="1394778" y="1422606"/>
                  </a:lnTo>
                  <a:lnTo>
                    <a:pt x="1395413" y="1423876"/>
                  </a:lnTo>
                  <a:lnTo>
                    <a:pt x="1395413" y="1425146"/>
                  </a:lnTo>
                  <a:lnTo>
                    <a:pt x="1395413" y="1426416"/>
                  </a:lnTo>
                  <a:lnTo>
                    <a:pt x="1397001" y="1426416"/>
                  </a:lnTo>
                  <a:lnTo>
                    <a:pt x="1397318" y="1426416"/>
                  </a:lnTo>
                  <a:lnTo>
                    <a:pt x="1397001" y="1425146"/>
                  </a:lnTo>
                  <a:lnTo>
                    <a:pt x="1397318" y="1423876"/>
                  </a:lnTo>
                  <a:lnTo>
                    <a:pt x="1397953" y="1422606"/>
                  </a:lnTo>
                  <a:lnTo>
                    <a:pt x="1398271" y="1421971"/>
                  </a:lnTo>
                  <a:lnTo>
                    <a:pt x="1398271" y="1414985"/>
                  </a:lnTo>
                  <a:lnTo>
                    <a:pt x="1398271" y="1414667"/>
                  </a:lnTo>
                  <a:lnTo>
                    <a:pt x="1398271" y="1414032"/>
                  </a:lnTo>
                  <a:lnTo>
                    <a:pt x="1397636" y="1413079"/>
                  </a:lnTo>
                  <a:lnTo>
                    <a:pt x="1397001" y="1412762"/>
                  </a:lnTo>
                  <a:lnTo>
                    <a:pt x="1396366" y="1412762"/>
                  </a:lnTo>
                  <a:lnTo>
                    <a:pt x="1395413" y="1412762"/>
                  </a:lnTo>
                  <a:close/>
                  <a:moveTo>
                    <a:pt x="1387793" y="1412762"/>
                  </a:moveTo>
                  <a:lnTo>
                    <a:pt x="1387158" y="1413079"/>
                  </a:lnTo>
                  <a:lnTo>
                    <a:pt x="1386523" y="1414032"/>
                  </a:lnTo>
                  <a:lnTo>
                    <a:pt x="1386206" y="1414667"/>
                  </a:lnTo>
                  <a:lnTo>
                    <a:pt x="1386206" y="1414985"/>
                  </a:lnTo>
                  <a:lnTo>
                    <a:pt x="1386206" y="1421971"/>
                  </a:lnTo>
                  <a:lnTo>
                    <a:pt x="1386841" y="1422606"/>
                  </a:lnTo>
                  <a:lnTo>
                    <a:pt x="1387476" y="1423876"/>
                  </a:lnTo>
                  <a:lnTo>
                    <a:pt x="1387793" y="1425146"/>
                  </a:lnTo>
                  <a:lnTo>
                    <a:pt x="1387476" y="1426416"/>
                  </a:lnTo>
                  <a:lnTo>
                    <a:pt x="1389381" y="1426416"/>
                  </a:lnTo>
                  <a:lnTo>
                    <a:pt x="1389381" y="1425146"/>
                  </a:lnTo>
                  <a:lnTo>
                    <a:pt x="1389381" y="1423876"/>
                  </a:lnTo>
                  <a:lnTo>
                    <a:pt x="1390016" y="1422606"/>
                  </a:lnTo>
                  <a:lnTo>
                    <a:pt x="1390651" y="1421971"/>
                  </a:lnTo>
                  <a:lnTo>
                    <a:pt x="1390651" y="1414985"/>
                  </a:lnTo>
                  <a:lnTo>
                    <a:pt x="1390651" y="1414667"/>
                  </a:lnTo>
                  <a:lnTo>
                    <a:pt x="1390333" y="1414032"/>
                  </a:lnTo>
                  <a:lnTo>
                    <a:pt x="1389698" y="1413079"/>
                  </a:lnTo>
                  <a:lnTo>
                    <a:pt x="1389381" y="1412762"/>
                  </a:lnTo>
                  <a:lnTo>
                    <a:pt x="1388428" y="1412762"/>
                  </a:lnTo>
                  <a:lnTo>
                    <a:pt x="1387793" y="1412762"/>
                  </a:lnTo>
                  <a:close/>
                  <a:moveTo>
                    <a:pt x="1379856" y="1412762"/>
                  </a:moveTo>
                  <a:lnTo>
                    <a:pt x="1379221" y="1413079"/>
                  </a:lnTo>
                  <a:lnTo>
                    <a:pt x="1378586" y="1414032"/>
                  </a:lnTo>
                  <a:lnTo>
                    <a:pt x="1378586" y="1414667"/>
                  </a:lnTo>
                  <a:lnTo>
                    <a:pt x="1378586" y="1414985"/>
                  </a:lnTo>
                  <a:lnTo>
                    <a:pt x="1378586" y="1421971"/>
                  </a:lnTo>
                  <a:lnTo>
                    <a:pt x="1379221" y="1422606"/>
                  </a:lnTo>
                  <a:lnTo>
                    <a:pt x="1379856" y="1423876"/>
                  </a:lnTo>
                  <a:lnTo>
                    <a:pt x="1379856" y="1425146"/>
                  </a:lnTo>
                  <a:lnTo>
                    <a:pt x="1379856" y="1426416"/>
                  </a:lnTo>
                  <a:lnTo>
                    <a:pt x="1381443" y="1426416"/>
                  </a:lnTo>
                  <a:lnTo>
                    <a:pt x="1381761" y="1426416"/>
                  </a:lnTo>
                  <a:lnTo>
                    <a:pt x="1381443" y="1425146"/>
                  </a:lnTo>
                  <a:lnTo>
                    <a:pt x="1381443" y="1423876"/>
                  </a:lnTo>
                  <a:lnTo>
                    <a:pt x="1382078" y="1422606"/>
                  </a:lnTo>
                  <a:lnTo>
                    <a:pt x="1382713" y="1421971"/>
                  </a:lnTo>
                  <a:lnTo>
                    <a:pt x="1382713" y="1414985"/>
                  </a:lnTo>
                  <a:lnTo>
                    <a:pt x="1382713" y="1414667"/>
                  </a:lnTo>
                  <a:lnTo>
                    <a:pt x="1382713" y="1414032"/>
                  </a:lnTo>
                  <a:lnTo>
                    <a:pt x="1382078" y="1413079"/>
                  </a:lnTo>
                  <a:lnTo>
                    <a:pt x="1381443" y="1412762"/>
                  </a:lnTo>
                  <a:lnTo>
                    <a:pt x="1380808" y="1412762"/>
                  </a:lnTo>
                  <a:lnTo>
                    <a:pt x="1379856" y="1412762"/>
                  </a:lnTo>
                  <a:close/>
                  <a:moveTo>
                    <a:pt x="1371918" y="1412762"/>
                  </a:moveTo>
                  <a:lnTo>
                    <a:pt x="1371283" y="1413079"/>
                  </a:lnTo>
                  <a:lnTo>
                    <a:pt x="1370648" y="1414032"/>
                  </a:lnTo>
                  <a:lnTo>
                    <a:pt x="1370648" y="1414667"/>
                  </a:lnTo>
                  <a:lnTo>
                    <a:pt x="1370648" y="1414985"/>
                  </a:lnTo>
                  <a:lnTo>
                    <a:pt x="1370648" y="1421971"/>
                  </a:lnTo>
                  <a:lnTo>
                    <a:pt x="1371283" y="1422606"/>
                  </a:lnTo>
                  <a:lnTo>
                    <a:pt x="1371918" y="1423876"/>
                  </a:lnTo>
                  <a:lnTo>
                    <a:pt x="1371918" y="1425146"/>
                  </a:lnTo>
                  <a:lnTo>
                    <a:pt x="1371918" y="1426416"/>
                  </a:lnTo>
                  <a:lnTo>
                    <a:pt x="1373506" y="1426416"/>
                  </a:lnTo>
                  <a:lnTo>
                    <a:pt x="1373823" y="1426416"/>
                  </a:lnTo>
                  <a:lnTo>
                    <a:pt x="1373506" y="1425146"/>
                  </a:lnTo>
                  <a:lnTo>
                    <a:pt x="1373823" y="1423876"/>
                  </a:lnTo>
                  <a:lnTo>
                    <a:pt x="1374141" y="1422606"/>
                  </a:lnTo>
                  <a:lnTo>
                    <a:pt x="1374776" y="1421971"/>
                  </a:lnTo>
                  <a:lnTo>
                    <a:pt x="1374776" y="1414985"/>
                  </a:lnTo>
                  <a:lnTo>
                    <a:pt x="1374776" y="1414667"/>
                  </a:lnTo>
                  <a:lnTo>
                    <a:pt x="1374776" y="1414032"/>
                  </a:lnTo>
                  <a:lnTo>
                    <a:pt x="1374141" y="1413079"/>
                  </a:lnTo>
                  <a:lnTo>
                    <a:pt x="1373506" y="1412762"/>
                  </a:lnTo>
                  <a:lnTo>
                    <a:pt x="1372871" y="1412762"/>
                  </a:lnTo>
                  <a:lnTo>
                    <a:pt x="1371918" y="1412762"/>
                  </a:lnTo>
                  <a:close/>
                  <a:moveTo>
                    <a:pt x="1364933" y="1412762"/>
                  </a:moveTo>
                  <a:lnTo>
                    <a:pt x="1364933" y="1426416"/>
                  </a:lnTo>
                  <a:lnTo>
                    <a:pt x="1366203" y="1426416"/>
                  </a:lnTo>
                  <a:lnTo>
                    <a:pt x="1366203" y="1425146"/>
                  </a:lnTo>
                  <a:lnTo>
                    <a:pt x="1366203" y="1423876"/>
                  </a:lnTo>
                  <a:lnTo>
                    <a:pt x="1366838" y="1422606"/>
                  </a:lnTo>
                  <a:lnTo>
                    <a:pt x="1367473" y="1421971"/>
                  </a:lnTo>
                  <a:lnTo>
                    <a:pt x="1367473" y="1414985"/>
                  </a:lnTo>
                  <a:lnTo>
                    <a:pt x="1367473" y="1414667"/>
                  </a:lnTo>
                  <a:lnTo>
                    <a:pt x="1367473" y="1414032"/>
                  </a:lnTo>
                  <a:lnTo>
                    <a:pt x="1366838" y="1413079"/>
                  </a:lnTo>
                  <a:lnTo>
                    <a:pt x="1366203" y="1412762"/>
                  </a:lnTo>
                  <a:lnTo>
                    <a:pt x="1365251" y="1412762"/>
                  </a:lnTo>
                  <a:lnTo>
                    <a:pt x="1364933" y="1412762"/>
                  </a:lnTo>
                  <a:close/>
                  <a:moveTo>
                    <a:pt x="1307783" y="1412762"/>
                  </a:moveTo>
                  <a:lnTo>
                    <a:pt x="1307148" y="1413079"/>
                  </a:lnTo>
                  <a:lnTo>
                    <a:pt x="1306513" y="1413397"/>
                  </a:lnTo>
                  <a:lnTo>
                    <a:pt x="1306196" y="1414032"/>
                  </a:lnTo>
                  <a:lnTo>
                    <a:pt x="1305878" y="1414667"/>
                  </a:lnTo>
                  <a:lnTo>
                    <a:pt x="1305878" y="1414985"/>
                  </a:lnTo>
                  <a:lnTo>
                    <a:pt x="1305878" y="1421971"/>
                  </a:lnTo>
                  <a:lnTo>
                    <a:pt x="1306831" y="1422606"/>
                  </a:lnTo>
                  <a:lnTo>
                    <a:pt x="1307466" y="1423241"/>
                  </a:lnTo>
                  <a:lnTo>
                    <a:pt x="1307783" y="1423876"/>
                  </a:lnTo>
                  <a:lnTo>
                    <a:pt x="1307783" y="1425146"/>
                  </a:lnTo>
                  <a:lnTo>
                    <a:pt x="1307783" y="1426416"/>
                  </a:lnTo>
                  <a:lnTo>
                    <a:pt x="1309371" y="1426416"/>
                  </a:lnTo>
                  <a:lnTo>
                    <a:pt x="1309371" y="1412762"/>
                  </a:lnTo>
                  <a:lnTo>
                    <a:pt x="1309053" y="1412762"/>
                  </a:lnTo>
                  <a:lnTo>
                    <a:pt x="1307783" y="1412762"/>
                  </a:lnTo>
                  <a:close/>
                  <a:moveTo>
                    <a:pt x="1298893" y="1412762"/>
                  </a:moveTo>
                  <a:lnTo>
                    <a:pt x="1298258" y="1413079"/>
                  </a:lnTo>
                  <a:lnTo>
                    <a:pt x="1297306" y="1413397"/>
                  </a:lnTo>
                  <a:lnTo>
                    <a:pt x="1296988" y="1414032"/>
                  </a:lnTo>
                  <a:lnTo>
                    <a:pt x="1296988" y="1414667"/>
                  </a:lnTo>
                  <a:lnTo>
                    <a:pt x="1296988" y="1414985"/>
                  </a:lnTo>
                  <a:lnTo>
                    <a:pt x="1296988" y="1421971"/>
                  </a:lnTo>
                  <a:lnTo>
                    <a:pt x="1297623" y="1422606"/>
                  </a:lnTo>
                  <a:lnTo>
                    <a:pt x="1298258" y="1423241"/>
                  </a:lnTo>
                  <a:lnTo>
                    <a:pt x="1298576" y="1423876"/>
                  </a:lnTo>
                  <a:lnTo>
                    <a:pt x="1298893" y="1425146"/>
                  </a:lnTo>
                  <a:lnTo>
                    <a:pt x="1298576" y="1426416"/>
                  </a:lnTo>
                  <a:lnTo>
                    <a:pt x="1298893" y="1426416"/>
                  </a:lnTo>
                  <a:lnTo>
                    <a:pt x="1300798" y="1426416"/>
                  </a:lnTo>
                  <a:lnTo>
                    <a:pt x="1301116" y="1426416"/>
                  </a:lnTo>
                  <a:lnTo>
                    <a:pt x="1300798" y="1425146"/>
                  </a:lnTo>
                  <a:lnTo>
                    <a:pt x="1301116" y="1423876"/>
                  </a:lnTo>
                  <a:lnTo>
                    <a:pt x="1301433" y="1423241"/>
                  </a:lnTo>
                  <a:lnTo>
                    <a:pt x="1301751" y="1422606"/>
                  </a:lnTo>
                  <a:lnTo>
                    <a:pt x="1302386" y="1421971"/>
                  </a:lnTo>
                  <a:lnTo>
                    <a:pt x="1302386" y="1414985"/>
                  </a:lnTo>
                  <a:lnTo>
                    <a:pt x="1302386" y="1414667"/>
                  </a:lnTo>
                  <a:lnTo>
                    <a:pt x="1302386" y="1414032"/>
                  </a:lnTo>
                  <a:lnTo>
                    <a:pt x="1302068" y="1413397"/>
                  </a:lnTo>
                  <a:lnTo>
                    <a:pt x="1301433" y="1413079"/>
                  </a:lnTo>
                  <a:lnTo>
                    <a:pt x="1300798" y="1412762"/>
                  </a:lnTo>
                  <a:lnTo>
                    <a:pt x="1299846" y="1412762"/>
                  </a:lnTo>
                  <a:lnTo>
                    <a:pt x="1298893" y="1412762"/>
                  </a:lnTo>
                  <a:close/>
                  <a:moveTo>
                    <a:pt x="1289368" y="1412762"/>
                  </a:moveTo>
                  <a:lnTo>
                    <a:pt x="1288733" y="1413079"/>
                  </a:lnTo>
                  <a:lnTo>
                    <a:pt x="1288416" y="1413397"/>
                  </a:lnTo>
                  <a:lnTo>
                    <a:pt x="1288098" y="1414032"/>
                  </a:lnTo>
                  <a:lnTo>
                    <a:pt x="1287781" y="1414667"/>
                  </a:lnTo>
                  <a:lnTo>
                    <a:pt x="1287781" y="1414985"/>
                  </a:lnTo>
                  <a:lnTo>
                    <a:pt x="1287781" y="1421971"/>
                  </a:lnTo>
                  <a:lnTo>
                    <a:pt x="1288733" y="1422606"/>
                  </a:lnTo>
                  <a:lnTo>
                    <a:pt x="1289051" y="1423241"/>
                  </a:lnTo>
                  <a:lnTo>
                    <a:pt x="1289368" y="1423876"/>
                  </a:lnTo>
                  <a:lnTo>
                    <a:pt x="1289368" y="1425146"/>
                  </a:lnTo>
                  <a:lnTo>
                    <a:pt x="1289368" y="1426416"/>
                  </a:lnTo>
                  <a:lnTo>
                    <a:pt x="1291908" y="1426416"/>
                  </a:lnTo>
                  <a:lnTo>
                    <a:pt x="1291908" y="1425146"/>
                  </a:lnTo>
                  <a:lnTo>
                    <a:pt x="1291908" y="1423876"/>
                  </a:lnTo>
                  <a:lnTo>
                    <a:pt x="1292861" y="1422606"/>
                  </a:lnTo>
                  <a:lnTo>
                    <a:pt x="1293496" y="1421971"/>
                  </a:lnTo>
                  <a:lnTo>
                    <a:pt x="1293496" y="1414985"/>
                  </a:lnTo>
                  <a:lnTo>
                    <a:pt x="1293496" y="1414667"/>
                  </a:lnTo>
                  <a:lnTo>
                    <a:pt x="1293496" y="1414032"/>
                  </a:lnTo>
                  <a:lnTo>
                    <a:pt x="1293178" y="1413397"/>
                  </a:lnTo>
                  <a:lnTo>
                    <a:pt x="1292543" y="1413079"/>
                  </a:lnTo>
                  <a:lnTo>
                    <a:pt x="1291908" y="1412762"/>
                  </a:lnTo>
                  <a:lnTo>
                    <a:pt x="1290638" y="1412762"/>
                  </a:lnTo>
                  <a:lnTo>
                    <a:pt x="1290321" y="1412762"/>
                  </a:lnTo>
                  <a:lnTo>
                    <a:pt x="1289368" y="1412762"/>
                  </a:lnTo>
                  <a:close/>
                  <a:moveTo>
                    <a:pt x="1280161" y="1412762"/>
                  </a:moveTo>
                  <a:lnTo>
                    <a:pt x="1279526" y="1413079"/>
                  </a:lnTo>
                  <a:lnTo>
                    <a:pt x="1278891" y="1413397"/>
                  </a:lnTo>
                  <a:lnTo>
                    <a:pt x="1278573" y="1414032"/>
                  </a:lnTo>
                  <a:lnTo>
                    <a:pt x="1278573" y="1414667"/>
                  </a:lnTo>
                  <a:lnTo>
                    <a:pt x="1278573" y="1414985"/>
                  </a:lnTo>
                  <a:lnTo>
                    <a:pt x="1278573" y="1421971"/>
                  </a:lnTo>
                  <a:lnTo>
                    <a:pt x="1279208" y="1422606"/>
                  </a:lnTo>
                  <a:lnTo>
                    <a:pt x="1279843" y="1423241"/>
                  </a:lnTo>
                  <a:lnTo>
                    <a:pt x="1280161" y="1423876"/>
                  </a:lnTo>
                  <a:lnTo>
                    <a:pt x="1280161" y="1425146"/>
                  </a:lnTo>
                  <a:lnTo>
                    <a:pt x="1280161" y="1426416"/>
                  </a:lnTo>
                  <a:lnTo>
                    <a:pt x="1282383" y="1426416"/>
                  </a:lnTo>
                  <a:lnTo>
                    <a:pt x="1282066" y="1425146"/>
                  </a:lnTo>
                  <a:lnTo>
                    <a:pt x="1282383" y="1423876"/>
                  </a:lnTo>
                  <a:lnTo>
                    <a:pt x="1282701" y="1423241"/>
                  </a:lnTo>
                  <a:lnTo>
                    <a:pt x="1283018" y="1422606"/>
                  </a:lnTo>
                  <a:lnTo>
                    <a:pt x="1284288" y="1421971"/>
                  </a:lnTo>
                  <a:lnTo>
                    <a:pt x="1284288" y="1414985"/>
                  </a:lnTo>
                  <a:lnTo>
                    <a:pt x="1284288" y="1414667"/>
                  </a:lnTo>
                  <a:lnTo>
                    <a:pt x="1283971" y="1414032"/>
                  </a:lnTo>
                  <a:lnTo>
                    <a:pt x="1283336" y="1413397"/>
                  </a:lnTo>
                  <a:lnTo>
                    <a:pt x="1283018" y="1413079"/>
                  </a:lnTo>
                  <a:lnTo>
                    <a:pt x="1282066" y="1412762"/>
                  </a:lnTo>
                  <a:lnTo>
                    <a:pt x="1281113" y="1412762"/>
                  </a:lnTo>
                  <a:lnTo>
                    <a:pt x="1280161" y="1412762"/>
                  </a:lnTo>
                  <a:close/>
                  <a:moveTo>
                    <a:pt x="1271271" y="1412762"/>
                  </a:moveTo>
                  <a:lnTo>
                    <a:pt x="1270318" y="1413079"/>
                  </a:lnTo>
                  <a:lnTo>
                    <a:pt x="1270001" y="1413397"/>
                  </a:lnTo>
                  <a:lnTo>
                    <a:pt x="1269683" y="1414032"/>
                  </a:lnTo>
                  <a:lnTo>
                    <a:pt x="1269048" y="1414667"/>
                  </a:lnTo>
                  <a:lnTo>
                    <a:pt x="1269048" y="1414985"/>
                  </a:lnTo>
                  <a:lnTo>
                    <a:pt x="1269048" y="1421971"/>
                  </a:lnTo>
                  <a:lnTo>
                    <a:pt x="1270318" y="1422606"/>
                  </a:lnTo>
                  <a:lnTo>
                    <a:pt x="1270636" y="1423241"/>
                  </a:lnTo>
                  <a:lnTo>
                    <a:pt x="1270953" y="1423876"/>
                  </a:lnTo>
                  <a:lnTo>
                    <a:pt x="1271271" y="1425146"/>
                  </a:lnTo>
                  <a:lnTo>
                    <a:pt x="1270953" y="1426416"/>
                  </a:lnTo>
                  <a:lnTo>
                    <a:pt x="1271271" y="1426416"/>
                  </a:lnTo>
                  <a:lnTo>
                    <a:pt x="1273176" y="1426416"/>
                  </a:lnTo>
                  <a:lnTo>
                    <a:pt x="1273493" y="1426416"/>
                  </a:lnTo>
                  <a:lnTo>
                    <a:pt x="1273176" y="1425146"/>
                  </a:lnTo>
                  <a:lnTo>
                    <a:pt x="1273493" y="1423876"/>
                  </a:lnTo>
                  <a:lnTo>
                    <a:pt x="1274128" y="1422606"/>
                  </a:lnTo>
                  <a:lnTo>
                    <a:pt x="1274763" y="1421971"/>
                  </a:lnTo>
                  <a:lnTo>
                    <a:pt x="1274763" y="1414985"/>
                  </a:lnTo>
                  <a:lnTo>
                    <a:pt x="1274763" y="1414667"/>
                  </a:lnTo>
                  <a:lnTo>
                    <a:pt x="1274763" y="1414032"/>
                  </a:lnTo>
                  <a:lnTo>
                    <a:pt x="1274446" y="1413397"/>
                  </a:lnTo>
                  <a:lnTo>
                    <a:pt x="1273811" y="1413079"/>
                  </a:lnTo>
                  <a:lnTo>
                    <a:pt x="1273176" y="1412762"/>
                  </a:lnTo>
                  <a:lnTo>
                    <a:pt x="1272223" y="1412762"/>
                  </a:lnTo>
                  <a:lnTo>
                    <a:pt x="1271271" y="1412762"/>
                  </a:lnTo>
                  <a:close/>
                  <a:moveTo>
                    <a:pt x="1261746" y="1412762"/>
                  </a:moveTo>
                  <a:lnTo>
                    <a:pt x="1261111" y="1413079"/>
                  </a:lnTo>
                  <a:lnTo>
                    <a:pt x="1260793" y="1413397"/>
                  </a:lnTo>
                  <a:lnTo>
                    <a:pt x="1260476" y="1414032"/>
                  </a:lnTo>
                  <a:lnTo>
                    <a:pt x="1260158" y="1414667"/>
                  </a:lnTo>
                  <a:lnTo>
                    <a:pt x="1260158" y="1414985"/>
                  </a:lnTo>
                  <a:lnTo>
                    <a:pt x="1260158" y="1421971"/>
                  </a:lnTo>
                  <a:lnTo>
                    <a:pt x="1260793" y="1422606"/>
                  </a:lnTo>
                  <a:lnTo>
                    <a:pt x="1261428" y="1423241"/>
                  </a:lnTo>
                  <a:lnTo>
                    <a:pt x="1261746" y="1423876"/>
                  </a:lnTo>
                  <a:lnTo>
                    <a:pt x="1261746" y="1425146"/>
                  </a:lnTo>
                  <a:lnTo>
                    <a:pt x="1261746" y="1426416"/>
                  </a:lnTo>
                  <a:lnTo>
                    <a:pt x="1264286" y="1426416"/>
                  </a:lnTo>
                  <a:lnTo>
                    <a:pt x="1264286" y="1425146"/>
                  </a:lnTo>
                  <a:lnTo>
                    <a:pt x="1264286" y="1423876"/>
                  </a:lnTo>
                  <a:lnTo>
                    <a:pt x="1264603" y="1423241"/>
                  </a:lnTo>
                  <a:lnTo>
                    <a:pt x="1265238" y="1422606"/>
                  </a:lnTo>
                  <a:lnTo>
                    <a:pt x="1265873" y="1421971"/>
                  </a:lnTo>
                  <a:lnTo>
                    <a:pt x="1265873" y="1414985"/>
                  </a:lnTo>
                  <a:lnTo>
                    <a:pt x="1265873" y="1414667"/>
                  </a:lnTo>
                  <a:lnTo>
                    <a:pt x="1265556" y="1414032"/>
                  </a:lnTo>
                  <a:lnTo>
                    <a:pt x="1265556" y="1413397"/>
                  </a:lnTo>
                  <a:lnTo>
                    <a:pt x="1264921" y="1413079"/>
                  </a:lnTo>
                  <a:lnTo>
                    <a:pt x="1264286" y="1412762"/>
                  </a:lnTo>
                  <a:lnTo>
                    <a:pt x="1263333" y="1412762"/>
                  </a:lnTo>
                  <a:lnTo>
                    <a:pt x="1261746" y="1412762"/>
                  </a:lnTo>
                  <a:close/>
                  <a:moveTo>
                    <a:pt x="1252538" y="1412762"/>
                  </a:moveTo>
                  <a:lnTo>
                    <a:pt x="1251903" y="1413079"/>
                  </a:lnTo>
                  <a:lnTo>
                    <a:pt x="1251268" y="1413397"/>
                  </a:lnTo>
                  <a:lnTo>
                    <a:pt x="1250951" y="1414032"/>
                  </a:lnTo>
                  <a:lnTo>
                    <a:pt x="1250951" y="1414667"/>
                  </a:lnTo>
                  <a:lnTo>
                    <a:pt x="1250951" y="1414985"/>
                  </a:lnTo>
                  <a:lnTo>
                    <a:pt x="1250951" y="1421971"/>
                  </a:lnTo>
                  <a:lnTo>
                    <a:pt x="1251586" y="1422606"/>
                  </a:lnTo>
                  <a:lnTo>
                    <a:pt x="1252221" y="1423876"/>
                  </a:lnTo>
                  <a:lnTo>
                    <a:pt x="1252538" y="1425146"/>
                  </a:lnTo>
                  <a:lnTo>
                    <a:pt x="1252221" y="1426416"/>
                  </a:lnTo>
                  <a:lnTo>
                    <a:pt x="1252538" y="1426416"/>
                  </a:lnTo>
                  <a:lnTo>
                    <a:pt x="1255078" y="1426416"/>
                  </a:lnTo>
                  <a:lnTo>
                    <a:pt x="1254443" y="1425146"/>
                  </a:lnTo>
                  <a:lnTo>
                    <a:pt x="1255078" y="1423876"/>
                  </a:lnTo>
                  <a:lnTo>
                    <a:pt x="1255713" y="1422606"/>
                  </a:lnTo>
                  <a:lnTo>
                    <a:pt x="1256666" y="1421971"/>
                  </a:lnTo>
                  <a:lnTo>
                    <a:pt x="1256666" y="1414985"/>
                  </a:lnTo>
                  <a:lnTo>
                    <a:pt x="1256666" y="1414667"/>
                  </a:lnTo>
                  <a:lnTo>
                    <a:pt x="1256348" y="1414032"/>
                  </a:lnTo>
                  <a:lnTo>
                    <a:pt x="1256031" y="1413397"/>
                  </a:lnTo>
                  <a:lnTo>
                    <a:pt x="1255713" y="1413079"/>
                  </a:lnTo>
                  <a:lnTo>
                    <a:pt x="1254443" y="1412762"/>
                  </a:lnTo>
                  <a:lnTo>
                    <a:pt x="1253491" y="1412762"/>
                  </a:lnTo>
                  <a:lnTo>
                    <a:pt x="1252538" y="1412762"/>
                  </a:lnTo>
                  <a:close/>
                  <a:moveTo>
                    <a:pt x="1243648" y="1412762"/>
                  </a:moveTo>
                  <a:lnTo>
                    <a:pt x="1242696" y="1413079"/>
                  </a:lnTo>
                  <a:lnTo>
                    <a:pt x="1242378" y="1413397"/>
                  </a:lnTo>
                  <a:lnTo>
                    <a:pt x="1242061" y="1414032"/>
                  </a:lnTo>
                  <a:lnTo>
                    <a:pt x="1241743" y="1414667"/>
                  </a:lnTo>
                  <a:lnTo>
                    <a:pt x="1241743" y="1414985"/>
                  </a:lnTo>
                  <a:lnTo>
                    <a:pt x="1241743" y="1421971"/>
                  </a:lnTo>
                  <a:lnTo>
                    <a:pt x="1242696" y="1422606"/>
                  </a:lnTo>
                  <a:lnTo>
                    <a:pt x="1243013" y="1423241"/>
                  </a:lnTo>
                  <a:lnTo>
                    <a:pt x="1243331" y="1423876"/>
                  </a:lnTo>
                  <a:lnTo>
                    <a:pt x="1243648" y="1425146"/>
                  </a:lnTo>
                  <a:lnTo>
                    <a:pt x="1243331" y="1426416"/>
                  </a:lnTo>
                  <a:lnTo>
                    <a:pt x="1243648" y="1426416"/>
                  </a:lnTo>
                  <a:lnTo>
                    <a:pt x="1245553" y="1426416"/>
                  </a:lnTo>
                  <a:lnTo>
                    <a:pt x="1245871" y="1426416"/>
                  </a:lnTo>
                  <a:lnTo>
                    <a:pt x="1245553" y="1425146"/>
                  </a:lnTo>
                  <a:lnTo>
                    <a:pt x="1245871" y="1423876"/>
                  </a:lnTo>
                  <a:lnTo>
                    <a:pt x="1245871" y="1423241"/>
                  </a:lnTo>
                  <a:lnTo>
                    <a:pt x="1246506" y="1422606"/>
                  </a:lnTo>
                  <a:lnTo>
                    <a:pt x="1247141" y="1421971"/>
                  </a:lnTo>
                  <a:lnTo>
                    <a:pt x="1247141" y="1414985"/>
                  </a:lnTo>
                  <a:lnTo>
                    <a:pt x="1247141" y="1414667"/>
                  </a:lnTo>
                  <a:lnTo>
                    <a:pt x="1247141" y="1414032"/>
                  </a:lnTo>
                  <a:lnTo>
                    <a:pt x="1246823" y="1413397"/>
                  </a:lnTo>
                  <a:lnTo>
                    <a:pt x="1246188" y="1413079"/>
                  </a:lnTo>
                  <a:lnTo>
                    <a:pt x="1245553" y="1412762"/>
                  </a:lnTo>
                  <a:lnTo>
                    <a:pt x="1244601" y="1412762"/>
                  </a:lnTo>
                  <a:lnTo>
                    <a:pt x="1243648" y="1412762"/>
                  </a:lnTo>
                  <a:close/>
                  <a:moveTo>
                    <a:pt x="1234441" y="1412762"/>
                  </a:moveTo>
                  <a:lnTo>
                    <a:pt x="1233806" y="1413079"/>
                  </a:lnTo>
                  <a:lnTo>
                    <a:pt x="1232853" y="1413397"/>
                  </a:lnTo>
                  <a:lnTo>
                    <a:pt x="1232853" y="1414032"/>
                  </a:lnTo>
                  <a:lnTo>
                    <a:pt x="1232536" y="1414667"/>
                  </a:lnTo>
                  <a:lnTo>
                    <a:pt x="1232536" y="1414985"/>
                  </a:lnTo>
                  <a:lnTo>
                    <a:pt x="1232536" y="1421971"/>
                  </a:lnTo>
                  <a:lnTo>
                    <a:pt x="1233171" y="1422606"/>
                  </a:lnTo>
                  <a:lnTo>
                    <a:pt x="1234441" y="1423876"/>
                  </a:lnTo>
                  <a:lnTo>
                    <a:pt x="1234441" y="1425146"/>
                  </a:lnTo>
                  <a:lnTo>
                    <a:pt x="1234441" y="1426416"/>
                  </a:lnTo>
                  <a:lnTo>
                    <a:pt x="1236663" y="1426416"/>
                  </a:lnTo>
                  <a:lnTo>
                    <a:pt x="1236663" y="1425146"/>
                  </a:lnTo>
                  <a:lnTo>
                    <a:pt x="1236663" y="1423876"/>
                  </a:lnTo>
                  <a:lnTo>
                    <a:pt x="1236981" y="1423241"/>
                  </a:lnTo>
                  <a:lnTo>
                    <a:pt x="1237616" y="1422606"/>
                  </a:lnTo>
                  <a:lnTo>
                    <a:pt x="1238251" y="1421971"/>
                  </a:lnTo>
                  <a:lnTo>
                    <a:pt x="1238251" y="1414985"/>
                  </a:lnTo>
                  <a:lnTo>
                    <a:pt x="1238251" y="1414667"/>
                  </a:lnTo>
                  <a:lnTo>
                    <a:pt x="1237933" y="1414032"/>
                  </a:lnTo>
                  <a:lnTo>
                    <a:pt x="1237616" y="1413397"/>
                  </a:lnTo>
                  <a:lnTo>
                    <a:pt x="1237298" y="1413079"/>
                  </a:lnTo>
                  <a:lnTo>
                    <a:pt x="1236663" y="1412762"/>
                  </a:lnTo>
                  <a:lnTo>
                    <a:pt x="1235711" y="1412762"/>
                  </a:lnTo>
                  <a:lnTo>
                    <a:pt x="1235393" y="1412762"/>
                  </a:lnTo>
                  <a:lnTo>
                    <a:pt x="1234441" y="1412762"/>
                  </a:lnTo>
                  <a:close/>
                  <a:moveTo>
                    <a:pt x="1224916" y="1412762"/>
                  </a:moveTo>
                  <a:lnTo>
                    <a:pt x="1224281" y="1413079"/>
                  </a:lnTo>
                  <a:lnTo>
                    <a:pt x="1223646" y="1413397"/>
                  </a:lnTo>
                  <a:lnTo>
                    <a:pt x="1223328" y="1414032"/>
                  </a:lnTo>
                  <a:lnTo>
                    <a:pt x="1223328" y="1414667"/>
                  </a:lnTo>
                  <a:lnTo>
                    <a:pt x="1223328" y="1414985"/>
                  </a:lnTo>
                  <a:lnTo>
                    <a:pt x="1223328" y="1421971"/>
                  </a:lnTo>
                  <a:lnTo>
                    <a:pt x="1223963" y="1422606"/>
                  </a:lnTo>
                  <a:lnTo>
                    <a:pt x="1224281" y="1423241"/>
                  </a:lnTo>
                  <a:lnTo>
                    <a:pt x="1224598" y="1423876"/>
                  </a:lnTo>
                  <a:lnTo>
                    <a:pt x="1224916" y="1425146"/>
                  </a:lnTo>
                  <a:lnTo>
                    <a:pt x="1224598" y="1426416"/>
                  </a:lnTo>
                  <a:lnTo>
                    <a:pt x="1224916" y="1426416"/>
                  </a:lnTo>
                  <a:lnTo>
                    <a:pt x="1227456" y="1426416"/>
                  </a:lnTo>
                  <a:lnTo>
                    <a:pt x="1227138" y="1425146"/>
                  </a:lnTo>
                  <a:lnTo>
                    <a:pt x="1227456" y="1423876"/>
                  </a:lnTo>
                  <a:lnTo>
                    <a:pt x="1227773" y="1423241"/>
                  </a:lnTo>
                  <a:lnTo>
                    <a:pt x="1228091" y="1422606"/>
                  </a:lnTo>
                  <a:lnTo>
                    <a:pt x="1229043" y="1421971"/>
                  </a:lnTo>
                  <a:lnTo>
                    <a:pt x="1229043" y="1414985"/>
                  </a:lnTo>
                  <a:lnTo>
                    <a:pt x="1229043" y="1414667"/>
                  </a:lnTo>
                  <a:lnTo>
                    <a:pt x="1228726" y="1414032"/>
                  </a:lnTo>
                  <a:lnTo>
                    <a:pt x="1228408" y="1413397"/>
                  </a:lnTo>
                  <a:lnTo>
                    <a:pt x="1228091" y="1413079"/>
                  </a:lnTo>
                  <a:lnTo>
                    <a:pt x="1227138" y="1412762"/>
                  </a:lnTo>
                  <a:lnTo>
                    <a:pt x="1225868" y="1412762"/>
                  </a:lnTo>
                  <a:lnTo>
                    <a:pt x="1224916" y="1412762"/>
                  </a:lnTo>
                  <a:close/>
                  <a:moveTo>
                    <a:pt x="1216343" y="1412762"/>
                  </a:moveTo>
                  <a:lnTo>
                    <a:pt x="1215391" y="1413079"/>
                  </a:lnTo>
                  <a:lnTo>
                    <a:pt x="1215073" y="1413397"/>
                  </a:lnTo>
                  <a:lnTo>
                    <a:pt x="1214756" y="1414032"/>
                  </a:lnTo>
                  <a:lnTo>
                    <a:pt x="1214438" y="1414667"/>
                  </a:lnTo>
                  <a:lnTo>
                    <a:pt x="1214438" y="1414985"/>
                  </a:lnTo>
                  <a:lnTo>
                    <a:pt x="1214438" y="1421971"/>
                  </a:lnTo>
                  <a:lnTo>
                    <a:pt x="1215391" y="1422606"/>
                  </a:lnTo>
                  <a:lnTo>
                    <a:pt x="1215708" y="1423241"/>
                  </a:lnTo>
                  <a:lnTo>
                    <a:pt x="1216026" y="1423876"/>
                  </a:lnTo>
                  <a:lnTo>
                    <a:pt x="1216343" y="1425146"/>
                  </a:lnTo>
                  <a:lnTo>
                    <a:pt x="1216026" y="1426416"/>
                  </a:lnTo>
                  <a:lnTo>
                    <a:pt x="1218248" y="1426416"/>
                  </a:lnTo>
                  <a:lnTo>
                    <a:pt x="1218248" y="1425146"/>
                  </a:lnTo>
                  <a:lnTo>
                    <a:pt x="1218248" y="1423876"/>
                  </a:lnTo>
                  <a:lnTo>
                    <a:pt x="1218566" y="1423241"/>
                  </a:lnTo>
                  <a:lnTo>
                    <a:pt x="1219518" y="1422606"/>
                  </a:lnTo>
                  <a:lnTo>
                    <a:pt x="1220153" y="1421971"/>
                  </a:lnTo>
                  <a:lnTo>
                    <a:pt x="1220153" y="1414985"/>
                  </a:lnTo>
                  <a:lnTo>
                    <a:pt x="1220153" y="1414667"/>
                  </a:lnTo>
                  <a:lnTo>
                    <a:pt x="1220153" y="1414032"/>
                  </a:lnTo>
                  <a:lnTo>
                    <a:pt x="1219836" y="1413397"/>
                  </a:lnTo>
                  <a:lnTo>
                    <a:pt x="1219201" y="1413079"/>
                  </a:lnTo>
                  <a:lnTo>
                    <a:pt x="1218248" y="1412762"/>
                  </a:lnTo>
                  <a:lnTo>
                    <a:pt x="1217296" y="1412762"/>
                  </a:lnTo>
                  <a:lnTo>
                    <a:pt x="1216343" y="1412762"/>
                  </a:lnTo>
                  <a:close/>
                  <a:moveTo>
                    <a:pt x="1206818" y="1412762"/>
                  </a:moveTo>
                  <a:lnTo>
                    <a:pt x="1206183" y="1413079"/>
                  </a:lnTo>
                  <a:lnTo>
                    <a:pt x="1205548" y="1413397"/>
                  </a:lnTo>
                  <a:lnTo>
                    <a:pt x="1205548" y="1414032"/>
                  </a:lnTo>
                  <a:lnTo>
                    <a:pt x="1205231" y="1414667"/>
                  </a:lnTo>
                  <a:lnTo>
                    <a:pt x="1205231" y="1414985"/>
                  </a:lnTo>
                  <a:lnTo>
                    <a:pt x="1205231" y="1421971"/>
                  </a:lnTo>
                  <a:lnTo>
                    <a:pt x="1205866" y="1422606"/>
                  </a:lnTo>
                  <a:lnTo>
                    <a:pt x="1206501" y="1423241"/>
                  </a:lnTo>
                  <a:lnTo>
                    <a:pt x="1206818" y="1423876"/>
                  </a:lnTo>
                  <a:lnTo>
                    <a:pt x="1206818" y="1425146"/>
                  </a:lnTo>
                  <a:lnTo>
                    <a:pt x="1206818" y="1426416"/>
                  </a:lnTo>
                  <a:lnTo>
                    <a:pt x="1209041" y="1426416"/>
                  </a:lnTo>
                  <a:lnTo>
                    <a:pt x="1209041" y="1425146"/>
                  </a:lnTo>
                  <a:lnTo>
                    <a:pt x="1209041" y="1423876"/>
                  </a:lnTo>
                  <a:lnTo>
                    <a:pt x="1209358" y="1423241"/>
                  </a:lnTo>
                  <a:lnTo>
                    <a:pt x="1209676" y="1422606"/>
                  </a:lnTo>
                  <a:lnTo>
                    <a:pt x="1210628" y="1421971"/>
                  </a:lnTo>
                  <a:lnTo>
                    <a:pt x="1210628" y="1414985"/>
                  </a:lnTo>
                  <a:lnTo>
                    <a:pt x="1210628" y="1414667"/>
                  </a:lnTo>
                  <a:lnTo>
                    <a:pt x="1210311" y="1414032"/>
                  </a:lnTo>
                  <a:lnTo>
                    <a:pt x="1209993" y="1413397"/>
                  </a:lnTo>
                  <a:lnTo>
                    <a:pt x="1209676" y="1413079"/>
                  </a:lnTo>
                  <a:lnTo>
                    <a:pt x="1209041" y="1412762"/>
                  </a:lnTo>
                  <a:lnTo>
                    <a:pt x="1208088" y="1412762"/>
                  </a:lnTo>
                  <a:lnTo>
                    <a:pt x="1207771" y="1412762"/>
                  </a:lnTo>
                  <a:lnTo>
                    <a:pt x="1206818" y="1412762"/>
                  </a:lnTo>
                  <a:close/>
                  <a:moveTo>
                    <a:pt x="1198881" y="1412762"/>
                  </a:moveTo>
                  <a:lnTo>
                    <a:pt x="1198881" y="1426416"/>
                  </a:lnTo>
                  <a:lnTo>
                    <a:pt x="1200468" y="1426416"/>
                  </a:lnTo>
                  <a:lnTo>
                    <a:pt x="1200786" y="1426416"/>
                  </a:lnTo>
                  <a:lnTo>
                    <a:pt x="1200468" y="1425146"/>
                  </a:lnTo>
                  <a:lnTo>
                    <a:pt x="1200786" y="1423876"/>
                  </a:lnTo>
                  <a:lnTo>
                    <a:pt x="1201103" y="1423241"/>
                  </a:lnTo>
                  <a:lnTo>
                    <a:pt x="1201738" y="1422606"/>
                  </a:lnTo>
                  <a:lnTo>
                    <a:pt x="1202691" y="1421971"/>
                  </a:lnTo>
                  <a:lnTo>
                    <a:pt x="1202691" y="1414985"/>
                  </a:lnTo>
                  <a:lnTo>
                    <a:pt x="1202691" y="1414667"/>
                  </a:lnTo>
                  <a:lnTo>
                    <a:pt x="1202373" y="1414032"/>
                  </a:lnTo>
                  <a:lnTo>
                    <a:pt x="1202056" y="1413397"/>
                  </a:lnTo>
                  <a:lnTo>
                    <a:pt x="1201421" y="1413079"/>
                  </a:lnTo>
                  <a:lnTo>
                    <a:pt x="1200468" y="1412762"/>
                  </a:lnTo>
                  <a:lnTo>
                    <a:pt x="1199198" y="1412762"/>
                  </a:lnTo>
                  <a:lnTo>
                    <a:pt x="1198881" y="1412762"/>
                  </a:lnTo>
                  <a:close/>
                  <a:moveTo>
                    <a:pt x="318770" y="1412762"/>
                  </a:moveTo>
                  <a:lnTo>
                    <a:pt x="317817" y="1413079"/>
                  </a:lnTo>
                  <a:lnTo>
                    <a:pt x="317182" y="1413397"/>
                  </a:lnTo>
                  <a:lnTo>
                    <a:pt x="316865" y="1414032"/>
                  </a:lnTo>
                  <a:lnTo>
                    <a:pt x="316547" y="1414667"/>
                  </a:lnTo>
                  <a:lnTo>
                    <a:pt x="316547" y="1414985"/>
                  </a:lnTo>
                  <a:lnTo>
                    <a:pt x="316547" y="1421971"/>
                  </a:lnTo>
                  <a:lnTo>
                    <a:pt x="317500" y="1422606"/>
                  </a:lnTo>
                  <a:lnTo>
                    <a:pt x="318135" y="1423241"/>
                  </a:lnTo>
                  <a:lnTo>
                    <a:pt x="318452" y="1423876"/>
                  </a:lnTo>
                  <a:lnTo>
                    <a:pt x="318770" y="1425146"/>
                  </a:lnTo>
                  <a:lnTo>
                    <a:pt x="318452" y="1426416"/>
                  </a:lnTo>
                  <a:lnTo>
                    <a:pt x="318770" y="1426416"/>
                  </a:lnTo>
                  <a:lnTo>
                    <a:pt x="320675" y="1426416"/>
                  </a:lnTo>
                  <a:lnTo>
                    <a:pt x="320675" y="1412762"/>
                  </a:lnTo>
                  <a:lnTo>
                    <a:pt x="320040" y="1412762"/>
                  </a:lnTo>
                  <a:lnTo>
                    <a:pt x="318770" y="1412762"/>
                  </a:lnTo>
                  <a:close/>
                  <a:moveTo>
                    <a:pt x="310197" y="1412762"/>
                  </a:moveTo>
                  <a:lnTo>
                    <a:pt x="309562" y="1413079"/>
                  </a:lnTo>
                  <a:lnTo>
                    <a:pt x="309245" y="1413397"/>
                  </a:lnTo>
                  <a:lnTo>
                    <a:pt x="308927" y="1414032"/>
                  </a:lnTo>
                  <a:lnTo>
                    <a:pt x="308610" y="1414667"/>
                  </a:lnTo>
                  <a:lnTo>
                    <a:pt x="308610" y="1414985"/>
                  </a:lnTo>
                  <a:lnTo>
                    <a:pt x="308610" y="1421971"/>
                  </a:lnTo>
                  <a:lnTo>
                    <a:pt x="309245" y="1422606"/>
                  </a:lnTo>
                  <a:lnTo>
                    <a:pt x="309880" y="1423241"/>
                  </a:lnTo>
                  <a:lnTo>
                    <a:pt x="310197" y="1423876"/>
                  </a:lnTo>
                  <a:lnTo>
                    <a:pt x="310197" y="1425146"/>
                  </a:lnTo>
                  <a:lnTo>
                    <a:pt x="310197" y="1426416"/>
                  </a:lnTo>
                  <a:lnTo>
                    <a:pt x="312420" y="1426416"/>
                  </a:lnTo>
                  <a:lnTo>
                    <a:pt x="312420" y="1425146"/>
                  </a:lnTo>
                  <a:lnTo>
                    <a:pt x="312420" y="1423876"/>
                  </a:lnTo>
                  <a:lnTo>
                    <a:pt x="312737" y="1423241"/>
                  </a:lnTo>
                  <a:lnTo>
                    <a:pt x="313690" y="1422606"/>
                  </a:lnTo>
                  <a:lnTo>
                    <a:pt x="314325" y="1421971"/>
                  </a:lnTo>
                  <a:lnTo>
                    <a:pt x="314325" y="1414985"/>
                  </a:lnTo>
                  <a:lnTo>
                    <a:pt x="314325" y="1414667"/>
                  </a:lnTo>
                  <a:lnTo>
                    <a:pt x="314007" y="1414032"/>
                  </a:lnTo>
                  <a:lnTo>
                    <a:pt x="313690" y="1413397"/>
                  </a:lnTo>
                  <a:lnTo>
                    <a:pt x="313055" y="1413079"/>
                  </a:lnTo>
                  <a:lnTo>
                    <a:pt x="312420" y="1412762"/>
                  </a:lnTo>
                  <a:lnTo>
                    <a:pt x="311467" y="1412762"/>
                  </a:lnTo>
                  <a:lnTo>
                    <a:pt x="311150" y="1412762"/>
                  </a:lnTo>
                  <a:lnTo>
                    <a:pt x="310197" y="1412762"/>
                  </a:lnTo>
                  <a:close/>
                  <a:moveTo>
                    <a:pt x="300990" y="1412762"/>
                  </a:moveTo>
                  <a:lnTo>
                    <a:pt x="300355" y="1413079"/>
                  </a:lnTo>
                  <a:lnTo>
                    <a:pt x="299720" y="1413397"/>
                  </a:lnTo>
                  <a:lnTo>
                    <a:pt x="299402" y="1414032"/>
                  </a:lnTo>
                  <a:lnTo>
                    <a:pt x="299402" y="1414667"/>
                  </a:lnTo>
                  <a:lnTo>
                    <a:pt x="299402" y="1414985"/>
                  </a:lnTo>
                  <a:lnTo>
                    <a:pt x="299402" y="1421971"/>
                  </a:lnTo>
                  <a:lnTo>
                    <a:pt x="300037" y="1422606"/>
                  </a:lnTo>
                  <a:lnTo>
                    <a:pt x="300672" y="1423876"/>
                  </a:lnTo>
                  <a:lnTo>
                    <a:pt x="300990" y="1425146"/>
                  </a:lnTo>
                  <a:lnTo>
                    <a:pt x="300990" y="1426416"/>
                  </a:lnTo>
                  <a:lnTo>
                    <a:pt x="303212" y="1426416"/>
                  </a:lnTo>
                  <a:lnTo>
                    <a:pt x="302895" y="1425146"/>
                  </a:lnTo>
                  <a:lnTo>
                    <a:pt x="303212" y="1423876"/>
                  </a:lnTo>
                  <a:lnTo>
                    <a:pt x="303530" y="1423241"/>
                  </a:lnTo>
                  <a:lnTo>
                    <a:pt x="303847" y="1422606"/>
                  </a:lnTo>
                  <a:lnTo>
                    <a:pt x="304800" y="1421971"/>
                  </a:lnTo>
                  <a:lnTo>
                    <a:pt x="304800" y="1414985"/>
                  </a:lnTo>
                  <a:lnTo>
                    <a:pt x="304800" y="1414667"/>
                  </a:lnTo>
                  <a:lnTo>
                    <a:pt x="304482" y="1414032"/>
                  </a:lnTo>
                  <a:lnTo>
                    <a:pt x="304165" y="1413397"/>
                  </a:lnTo>
                  <a:lnTo>
                    <a:pt x="303847" y="1413079"/>
                  </a:lnTo>
                  <a:lnTo>
                    <a:pt x="302895" y="1412762"/>
                  </a:lnTo>
                  <a:lnTo>
                    <a:pt x="301942" y="1412762"/>
                  </a:lnTo>
                  <a:lnTo>
                    <a:pt x="300990" y="1412762"/>
                  </a:lnTo>
                  <a:close/>
                  <a:moveTo>
                    <a:pt x="292417" y="1412762"/>
                  </a:moveTo>
                  <a:lnTo>
                    <a:pt x="291147" y="1413079"/>
                  </a:lnTo>
                  <a:lnTo>
                    <a:pt x="290830" y="1413397"/>
                  </a:lnTo>
                  <a:lnTo>
                    <a:pt x="290512" y="1414032"/>
                  </a:lnTo>
                  <a:lnTo>
                    <a:pt x="290195" y="1414667"/>
                  </a:lnTo>
                  <a:lnTo>
                    <a:pt x="290195" y="1414985"/>
                  </a:lnTo>
                  <a:lnTo>
                    <a:pt x="290195" y="1421971"/>
                  </a:lnTo>
                  <a:lnTo>
                    <a:pt x="291147" y="1422606"/>
                  </a:lnTo>
                  <a:lnTo>
                    <a:pt x="292100" y="1423876"/>
                  </a:lnTo>
                  <a:lnTo>
                    <a:pt x="292417" y="1425146"/>
                  </a:lnTo>
                  <a:lnTo>
                    <a:pt x="292100" y="1426416"/>
                  </a:lnTo>
                  <a:lnTo>
                    <a:pt x="294322" y="1426416"/>
                  </a:lnTo>
                  <a:lnTo>
                    <a:pt x="294640" y="1426416"/>
                  </a:lnTo>
                  <a:lnTo>
                    <a:pt x="294322" y="1425146"/>
                  </a:lnTo>
                  <a:lnTo>
                    <a:pt x="294640" y="1423876"/>
                  </a:lnTo>
                  <a:lnTo>
                    <a:pt x="294640" y="1423241"/>
                  </a:lnTo>
                  <a:lnTo>
                    <a:pt x="295275" y="1422606"/>
                  </a:lnTo>
                  <a:lnTo>
                    <a:pt x="295910" y="1421971"/>
                  </a:lnTo>
                  <a:lnTo>
                    <a:pt x="295910" y="1414985"/>
                  </a:lnTo>
                  <a:lnTo>
                    <a:pt x="295910" y="1414667"/>
                  </a:lnTo>
                  <a:lnTo>
                    <a:pt x="295910" y="1414032"/>
                  </a:lnTo>
                  <a:lnTo>
                    <a:pt x="295592" y="1413397"/>
                  </a:lnTo>
                  <a:lnTo>
                    <a:pt x="294957" y="1413079"/>
                  </a:lnTo>
                  <a:lnTo>
                    <a:pt x="294322" y="1412762"/>
                  </a:lnTo>
                  <a:lnTo>
                    <a:pt x="293370" y="1412762"/>
                  </a:lnTo>
                  <a:lnTo>
                    <a:pt x="292417" y="1412762"/>
                  </a:lnTo>
                  <a:close/>
                  <a:moveTo>
                    <a:pt x="282575" y="1412762"/>
                  </a:moveTo>
                  <a:lnTo>
                    <a:pt x="281940" y="1413079"/>
                  </a:lnTo>
                  <a:lnTo>
                    <a:pt x="281305" y="1413397"/>
                  </a:lnTo>
                  <a:lnTo>
                    <a:pt x="281305" y="1414032"/>
                  </a:lnTo>
                  <a:lnTo>
                    <a:pt x="280987" y="1414667"/>
                  </a:lnTo>
                  <a:lnTo>
                    <a:pt x="280987" y="1414985"/>
                  </a:lnTo>
                  <a:lnTo>
                    <a:pt x="280987" y="1421971"/>
                  </a:lnTo>
                  <a:lnTo>
                    <a:pt x="281622" y="1422606"/>
                  </a:lnTo>
                  <a:lnTo>
                    <a:pt x="282257" y="1423241"/>
                  </a:lnTo>
                  <a:lnTo>
                    <a:pt x="282575" y="1423876"/>
                  </a:lnTo>
                  <a:lnTo>
                    <a:pt x="282575" y="1425146"/>
                  </a:lnTo>
                  <a:lnTo>
                    <a:pt x="282575" y="1426416"/>
                  </a:lnTo>
                  <a:lnTo>
                    <a:pt x="285115" y="1426416"/>
                  </a:lnTo>
                  <a:lnTo>
                    <a:pt x="285115" y="1425146"/>
                  </a:lnTo>
                  <a:lnTo>
                    <a:pt x="285115" y="1423876"/>
                  </a:lnTo>
                  <a:lnTo>
                    <a:pt x="286067" y="1422606"/>
                  </a:lnTo>
                  <a:lnTo>
                    <a:pt x="286702" y="1421971"/>
                  </a:lnTo>
                  <a:lnTo>
                    <a:pt x="286702" y="1414985"/>
                  </a:lnTo>
                  <a:lnTo>
                    <a:pt x="286702" y="1414667"/>
                  </a:lnTo>
                  <a:lnTo>
                    <a:pt x="286385" y="1414032"/>
                  </a:lnTo>
                  <a:lnTo>
                    <a:pt x="286067" y="1413397"/>
                  </a:lnTo>
                  <a:lnTo>
                    <a:pt x="285750" y="1413079"/>
                  </a:lnTo>
                  <a:lnTo>
                    <a:pt x="285115" y="1412762"/>
                  </a:lnTo>
                  <a:lnTo>
                    <a:pt x="283527" y="1412762"/>
                  </a:lnTo>
                  <a:lnTo>
                    <a:pt x="282575" y="1412762"/>
                  </a:lnTo>
                  <a:close/>
                  <a:moveTo>
                    <a:pt x="273685" y="1412762"/>
                  </a:moveTo>
                  <a:lnTo>
                    <a:pt x="273050" y="1413079"/>
                  </a:lnTo>
                  <a:lnTo>
                    <a:pt x="272415" y="1413397"/>
                  </a:lnTo>
                  <a:lnTo>
                    <a:pt x="272097" y="1414032"/>
                  </a:lnTo>
                  <a:lnTo>
                    <a:pt x="272097" y="1414667"/>
                  </a:lnTo>
                  <a:lnTo>
                    <a:pt x="272097" y="1414985"/>
                  </a:lnTo>
                  <a:lnTo>
                    <a:pt x="272097" y="1421971"/>
                  </a:lnTo>
                  <a:lnTo>
                    <a:pt x="272732" y="1422606"/>
                  </a:lnTo>
                  <a:lnTo>
                    <a:pt x="273367" y="1423876"/>
                  </a:lnTo>
                  <a:lnTo>
                    <a:pt x="273685" y="1425146"/>
                  </a:lnTo>
                  <a:lnTo>
                    <a:pt x="273367" y="1426416"/>
                  </a:lnTo>
                  <a:lnTo>
                    <a:pt x="273685" y="1426416"/>
                  </a:lnTo>
                  <a:lnTo>
                    <a:pt x="275590" y="1426416"/>
                  </a:lnTo>
                  <a:lnTo>
                    <a:pt x="275907" y="1426416"/>
                  </a:lnTo>
                  <a:lnTo>
                    <a:pt x="275590" y="1425146"/>
                  </a:lnTo>
                  <a:lnTo>
                    <a:pt x="275907" y="1423876"/>
                  </a:lnTo>
                  <a:lnTo>
                    <a:pt x="276225" y="1423241"/>
                  </a:lnTo>
                  <a:lnTo>
                    <a:pt x="276542" y="1422606"/>
                  </a:lnTo>
                  <a:lnTo>
                    <a:pt x="277812" y="1421971"/>
                  </a:lnTo>
                  <a:lnTo>
                    <a:pt x="277812" y="1414985"/>
                  </a:lnTo>
                  <a:lnTo>
                    <a:pt x="277812" y="1414667"/>
                  </a:lnTo>
                  <a:lnTo>
                    <a:pt x="277495" y="1414032"/>
                  </a:lnTo>
                  <a:lnTo>
                    <a:pt x="276860" y="1413397"/>
                  </a:lnTo>
                  <a:lnTo>
                    <a:pt x="276542" y="1413079"/>
                  </a:lnTo>
                  <a:lnTo>
                    <a:pt x="275590" y="1412762"/>
                  </a:lnTo>
                  <a:lnTo>
                    <a:pt x="274637" y="1412762"/>
                  </a:lnTo>
                  <a:lnTo>
                    <a:pt x="273685" y="1412762"/>
                  </a:lnTo>
                  <a:close/>
                  <a:moveTo>
                    <a:pt x="264795" y="1412762"/>
                  </a:moveTo>
                  <a:lnTo>
                    <a:pt x="263842" y="1413079"/>
                  </a:lnTo>
                  <a:lnTo>
                    <a:pt x="263525" y="1413397"/>
                  </a:lnTo>
                  <a:lnTo>
                    <a:pt x="263207" y="1414032"/>
                  </a:lnTo>
                  <a:lnTo>
                    <a:pt x="262572" y="1414667"/>
                  </a:lnTo>
                  <a:lnTo>
                    <a:pt x="262572" y="1414985"/>
                  </a:lnTo>
                  <a:lnTo>
                    <a:pt x="262572" y="1421971"/>
                  </a:lnTo>
                  <a:lnTo>
                    <a:pt x="263842" y="1422606"/>
                  </a:lnTo>
                  <a:lnTo>
                    <a:pt x="264160" y="1423241"/>
                  </a:lnTo>
                  <a:lnTo>
                    <a:pt x="264477" y="1423876"/>
                  </a:lnTo>
                  <a:lnTo>
                    <a:pt x="264795" y="1425146"/>
                  </a:lnTo>
                  <a:lnTo>
                    <a:pt x="264477" y="1426416"/>
                  </a:lnTo>
                  <a:lnTo>
                    <a:pt x="266700" y="1426416"/>
                  </a:lnTo>
                  <a:lnTo>
                    <a:pt x="267017" y="1426416"/>
                  </a:lnTo>
                  <a:lnTo>
                    <a:pt x="266700" y="1425146"/>
                  </a:lnTo>
                  <a:lnTo>
                    <a:pt x="266700" y="1423876"/>
                  </a:lnTo>
                  <a:lnTo>
                    <a:pt x="267652" y="1422606"/>
                  </a:lnTo>
                  <a:lnTo>
                    <a:pt x="268287" y="1421971"/>
                  </a:lnTo>
                  <a:lnTo>
                    <a:pt x="268287" y="1414985"/>
                  </a:lnTo>
                  <a:lnTo>
                    <a:pt x="268287" y="1414667"/>
                  </a:lnTo>
                  <a:lnTo>
                    <a:pt x="268287" y="1414032"/>
                  </a:lnTo>
                  <a:lnTo>
                    <a:pt x="267970" y="1413397"/>
                  </a:lnTo>
                  <a:lnTo>
                    <a:pt x="267335" y="1413079"/>
                  </a:lnTo>
                  <a:lnTo>
                    <a:pt x="266700" y="1412762"/>
                  </a:lnTo>
                  <a:lnTo>
                    <a:pt x="265747" y="1412762"/>
                  </a:lnTo>
                  <a:lnTo>
                    <a:pt x="264795" y="1412762"/>
                  </a:lnTo>
                  <a:close/>
                  <a:moveTo>
                    <a:pt x="254952" y="1412762"/>
                  </a:moveTo>
                  <a:lnTo>
                    <a:pt x="254317" y="1413079"/>
                  </a:lnTo>
                  <a:lnTo>
                    <a:pt x="253682" y="1413397"/>
                  </a:lnTo>
                  <a:lnTo>
                    <a:pt x="253365" y="1414032"/>
                  </a:lnTo>
                  <a:lnTo>
                    <a:pt x="253365" y="1414667"/>
                  </a:lnTo>
                  <a:lnTo>
                    <a:pt x="253365" y="1414985"/>
                  </a:lnTo>
                  <a:lnTo>
                    <a:pt x="253365" y="1421971"/>
                  </a:lnTo>
                  <a:lnTo>
                    <a:pt x="254000" y="1422606"/>
                  </a:lnTo>
                  <a:lnTo>
                    <a:pt x="254635" y="1423241"/>
                  </a:lnTo>
                  <a:lnTo>
                    <a:pt x="254952" y="1423876"/>
                  </a:lnTo>
                  <a:lnTo>
                    <a:pt x="254952" y="1425146"/>
                  </a:lnTo>
                  <a:lnTo>
                    <a:pt x="254952" y="1426416"/>
                  </a:lnTo>
                  <a:lnTo>
                    <a:pt x="257492" y="1426416"/>
                  </a:lnTo>
                  <a:lnTo>
                    <a:pt x="257492" y="1425146"/>
                  </a:lnTo>
                  <a:lnTo>
                    <a:pt x="257492" y="1423876"/>
                  </a:lnTo>
                  <a:lnTo>
                    <a:pt x="257810" y="1423241"/>
                  </a:lnTo>
                  <a:lnTo>
                    <a:pt x="258127" y="1422606"/>
                  </a:lnTo>
                  <a:lnTo>
                    <a:pt x="259080" y="1421971"/>
                  </a:lnTo>
                  <a:lnTo>
                    <a:pt x="259080" y="1414985"/>
                  </a:lnTo>
                  <a:lnTo>
                    <a:pt x="259080" y="1414667"/>
                  </a:lnTo>
                  <a:lnTo>
                    <a:pt x="258762" y="1414032"/>
                  </a:lnTo>
                  <a:lnTo>
                    <a:pt x="258445" y="1413397"/>
                  </a:lnTo>
                  <a:lnTo>
                    <a:pt x="258127" y="1413079"/>
                  </a:lnTo>
                  <a:lnTo>
                    <a:pt x="257492" y="1412762"/>
                  </a:lnTo>
                  <a:lnTo>
                    <a:pt x="256222" y="1412762"/>
                  </a:lnTo>
                  <a:lnTo>
                    <a:pt x="254952" y="1412762"/>
                  </a:lnTo>
                  <a:close/>
                  <a:moveTo>
                    <a:pt x="246062" y="1412762"/>
                  </a:moveTo>
                  <a:lnTo>
                    <a:pt x="245427" y="1413079"/>
                  </a:lnTo>
                  <a:lnTo>
                    <a:pt x="244792" y="1413397"/>
                  </a:lnTo>
                  <a:lnTo>
                    <a:pt x="244475" y="1414032"/>
                  </a:lnTo>
                  <a:lnTo>
                    <a:pt x="244475" y="1414667"/>
                  </a:lnTo>
                  <a:lnTo>
                    <a:pt x="244475" y="1414985"/>
                  </a:lnTo>
                  <a:lnTo>
                    <a:pt x="244475" y="1421971"/>
                  </a:lnTo>
                  <a:lnTo>
                    <a:pt x="245110" y="1422606"/>
                  </a:lnTo>
                  <a:lnTo>
                    <a:pt x="245745" y="1423876"/>
                  </a:lnTo>
                  <a:lnTo>
                    <a:pt x="246062" y="1425146"/>
                  </a:lnTo>
                  <a:lnTo>
                    <a:pt x="245745" y="1426416"/>
                  </a:lnTo>
                  <a:lnTo>
                    <a:pt x="246062" y="1426416"/>
                  </a:lnTo>
                  <a:lnTo>
                    <a:pt x="247967" y="1426416"/>
                  </a:lnTo>
                  <a:lnTo>
                    <a:pt x="248285" y="1426416"/>
                  </a:lnTo>
                  <a:lnTo>
                    <a:pt x="247967" y="1425146"/>
                  </a:lnTo>
                  <a:lnTo>
                    <a:pt x="248285" y="1423876"/>
                  </a:lnTo>
                  <a:lnTo>
                    <a:pt x="248920" y="1423241"/>
                  </a:lnTo>
                  <a:lnTo>
                    <a:pt x="249237" y="1422606"/>
                  </a:lnTo>
                  <a:lnTo>
                    <a:pt x="249872" y="1421971"/>
                  </a:lnTo>
                  <a:lnTo>
                    <a:pt x="249872" y="1414985"/>
                  </a:lnTo>
                  <a:lnTo>
                    <a:pt x="250190" y="1414667"/>
                  </a:lnTo>
                  <a:lnTo>
                    <a:pt x="249872" y="1414032"/>
                  </a:lnTo>
                  <a:lnTo>
                    <a:pt x="249555" y="1413397"/>
                  </a:lnTo>
                  <a:lnTo>
                    <a:pt x="249237" y="1413079"/>
                  </a:lnTo>
                  <a:lnTo>
                    <a:pt x="247967" y="1412762"/>
                  </a:lnTo>
                  <a:lnTo>
                    <a:pt x="247015" y="1412762"/>
                  </a:lnTo>
                  <a:lnTo>
                    <a:pt x="246062" y="1412762"/>
                  </a:lnTo>
                  <a:close/>
                  <a:moveTo>
                    <a:pt x="236855" y="1412762"/>
                  </a:moveTo>
                  <a:lnTo>
                    <a:pt x="236220" y="1413079"/>
                  </a:lnTo>
                  <a:lnTo>
                    <a:pt x="235902" y="1413397"/>
                  </a:lnTo>
                  <a:lnTo>
                    <a:pt x="235585" y="1414032"/>
                  </a:lnTo>
                  <a:lnTo>
                    <a:pt x="235267" y="1414667"/>
                  </a:lnTo>
                  <a:lnTo>
                    <a:pt x="235267" y="1414985"/>
                  </a:lnTo>
                  <a:lnTo>
                    <a:pt x="235267" y="1421971"/>
                  </a:lnTo>
                  <a:lnTo>
                    <a:pt x="236220" y="1422606"/>
                  </a:lnTo>
                  <a:lnTo>
                    <a:pt x="236537" y="1423241"/>
                  </a:lnTo>
                  <a:lnTo>
                    <a:pt x="236855" y="1423876"/>
                  </a:lnTo>
                  <a:lnTo>
                    <a:pt x="237172" y="1425146"/>
                  </a:lnTo>
                  <a:lnTo>
                    <a:pt x="236855" y="1426416"/>
                  </a:lnTo>
                  <a:lnTo>
                    <a:pt x="239077" y="1426416"/>
                  </a:lnTo>
                  <a:lnTo>
                    <a:pt x="239077" y="1425146"/>
                  </a:lnTo>
                  <a:lnTo>
                    <a:pt x="239077" y="1423876"/>
                  </a:lnTo>
                  <a:lnTo>
                    <a:pt x="240030" y="1422606"/>
                  </a:lnTo>
                  <a:lnTo>
                    <a:pt x="240665" y="1421971"/>
                  </a:lnTo>
                  <a:lnTo>
                    <a:pt x="240665" y="1414985"/>
                  </a:lnTo>
                  <a:lnTo>
                    <a:pt x="240665" y="1414667"/>
                  </a:lnTo>
                  <a:lnTo>
                    <a:pt x="240665" y="1414032"/>
                  </a:lnTo>
                  <a:lnTo>
                    <a:pt x="240347" y="1413397"/>
                  </a:lnTo>
                  <a:lnTo>
                    <a:pt x="239712" y="1413079"/>
                  </a:lnTo>
                  <a:lnTo>
                    <a:pt x="239077" y="1412762"/>
                  </a:lnTo>
                  <a:lnTo>
                    <a:pt x="238125" y="1412762"/>
                  </a:lnTo>
                  <a:lnTo>
                    <a:pt x="236855" y="1412762"/>
                  </a:lnTo>
                  <a:close/>
                  <a:moveTo>
                    <a:pt x="227647" y="1412762"/>
                  </a:moveTo>
                  <a:lnTo>
                    <a:pt x="226695" y="1413079"/>
                  </a:lnTo>
                  <a:lnTo>
                    <a:pt x="226060" y="1413397"/>
                  </a:lnTo>
                  <a:lnTo>
                    <a:pt x="225742" y="1414032"/>
                  </a:lnTo>
                  <a:lnTo>
                    <a:pt x="225742" y="1414667"/>
                  </a:lnTo>
                  <a:lnTo>
                    <a:pt x="225742" y="1414985"/>
                  </a:lnTo>
                  <a:lnTo>
                    <a:pt x="225742" y="1421971"/>
                  </a:lnTo>
                  <a:lnTo>
                    <a:pt x="226377" y="1422606"/>
                  </a:lnTo>
                  <a:lnTo>
                    <a:pt x="227647" y="1423876"/>
                  </a:lnTo>
                  <a:lnTo>
                    <a:pt x="227647" y="1425146"/>
                  </a:lnTo>
                  <a:lnTo>
                    <a:pt x="227647" y="1426416"/>
                  </a:lnTo>
                  <a:lnTo>
                    <a:pt x="229870" y="1426416"/>
                  </a:lnTo>
                  <a:lnTo>
                    <a:pt x="229552" y="1425146"/>
                  </a:lnTo>
                  <a:lnTo>
                    <a:pt x="229870" y="1423876"/>
                  </a:lnTo>
                  <a:lnTo>
                    <a:pt x="230187" y="1423241"/>
                  </a:lnTo>
                  <a:lnTo>
                    <a:pt x="230505" y="1422606"/>
                  </a:lnTo>
                  <a:lnTo>
                    <a:pt x="231457" y="1421971"/>
                  </a:lnTo>
                  <a:lnTo>
                    <a:pt x="231457" y="1414985"/>
                  </a:lnTo>
                  <a:lnTo>
                    <a:pt x="231457" y="1414667"/>
                  </a:lnTo>
                  <a:lnTo>
                    <a:pt x="231140" y="1414032"/>
                  </a:lnTo>
                  <a:lnTo>
                    <a:pt x="230822" y="1413397"/>
                  </a:lnTo>
                  <a:lnTo>
                    <a:pt x="230505" y="1413079"/>
                  </a:lnTo>
                  <a:lnTo>
                    <a:pt x="229870" y="1412762"/>
                  </a:lnTo>
                  <a:lnTo>
                    <a:pt x="228600" y="1412762"/>
                  </a:lnTo>
                  <a:lnTo>
                    <a:pt x="227647" y="1412762"/>
                  </a:lnTo>
                  <a:close/>
                  <a:moveTo>
                    <a:pt x="218440" y="1412762"/>
                  </a:moveTo>
                  <a:lnTo>
                    <a:pt x="217805" y="1413079"/>
                  </a:lnTo>
                  <a:lnTo>
                    <a:pt x="217170" y="1413397"/>
                  </a:lnTo>
                  <a:lnTo>
                    <a:pt x="216852" y="1414032"/>
                  </a:lnTo>
                  <a:lnTo>
                    <a:pt x="216852" y="1414667"/>
                  </a:lnTo>
                  <a:lnTo>
                    <a:pt x="216852" y="1414985"/>
                  </a:lnTo>
                  <a:lnTo>
                    <a:pt x="216852" y="1421971"/>
                  </a:lnTo>
                  <a:lnTo>
                    <a:pt x="217487" y="1422606"/>
                  </a:lnTo>
                  <a:lnTo>
                    <a:pt x="217805" y="1423241"/>
                  </a:lnTo>
                  <a:lnTo>
                    <a:pt x="218122" y="1423876"/>
                  </a:lnTo>
                  <a:lnTo>
                    <a:pt x="218440" y="1425146"/>
                  </a:lnTo>
                  <a:lnTo>
                    <a:pt x="218122" y="1426416"/>
                  </a:lnTo>
                  <a:lnTo>
                    <a:pt x="218440" y="1426416"/>
                  </a:lnTo>
                  <a:lnTo>
                    <a:pt x="220662" y="1426416"/>
                  </a:lnTo>
                  <a:lnTo>
                    <a:pt x="220980" y="1426416"/>
                  </a:lnTo>
                  <a:lnTo>
                    <a:pt x="220662" y="1425146"/>
                  </a:lnTo>
                  <a:lnTo>
                    <a:pt x="220980" y="1423876"/>
                  </a:lnTo>
                  <a:lnTo>
                    <a:pt x="221297" y="1423241"/>
                  </a:lnTo>
                  <a:lnTo>
                    <a:pt x="221615" y="1422606"/>
                  </a:lnTo>
                  <a:lnTo>
                    <a:pt x="222250" y="1421971"/>
                  </a:lnTo>
                  <a:lnTo>
                    <a:pt x="222250" y="1414985"/>
                  </a:lnTo>
                  <a:lnTo>
                    <a:pt x="222250" y="1414667"/>
                  </a:lnTo>
                  <a:lnTo>
                    <a:pt x="222250" y="1414032"/>
                  </a:lnTo>
                  <a:lnTo>
                    <a:pt x="221932" y="1413397"/>
                  </a:lnTo>
                  <a:lnTo>
                    <a:pt x="221297" y="1413079"/>
                  </a:lnTo>
                  <a:lnTo>
                    <a:pt x="220662" y="1412762"/>
                  </a:lnTo>
                  <a:lnTo>
                    <a:pt x="219392" y="1412762"/>
                  </a:lnTo>
                  <a:lnTo>
                    <a:pt x="218440" y="1412762"/>
                  </a:lnTo>
                  <a:close/>
                  <a:moveTo>
                    <a:pt x="209867" y="1412762"/>
                  </a:moveTo>
                  <a:lnTo>
                    <a:pt x="209867" y="1426416"/>
                  </a:lnTo>
                  <a:lnTo>
                    <a:pt x="211455" y="1426416"/>
                  </a:lnTo>
                  <a:lnTo>
                    <a:pt x="211137" y="1425146"/>
                  </a:lnTo>
                  <a:lnTo>
                    <a:pt x="211455" y="1423876"/>
                  </a:lnTo>
                  <a:lnTo>
                    <a:pt x="211772" y="1423241"/>
                  </a:lnTo>
                  <a:lnTo>
                    <a:pt x="212407" y="1422606"/>
                  </a:lnTo>
                  <a:lnTo>
                    <a:pt x="213677" y="1421971"/>
                  </a:lnTo>
                  <a:lnTo>
                    <a:pt x="213677" y="1414985"/>
                  </a:lnTo>
                  <a:lnTo>
                    <a:pt x="213677" y="1414667"/>
                  </a:lnTo>
                  <a:lnTo>
                    <a:pt x="213360" y="1414032"/>
                  </a:lnTo>
                  <a:lnTo>
                    <a:pt x="213042" y="1413397"/>
                  </a:lnTo>
                  <a:lnTo>
                    <a:pt x="212090" y="1413079"/>
                  </a:lnTo>
                  <a:lnTo>
                    <a:pt x="211455" y="1412762"/>
                  </a:lnTo>
                  <a:lnTo>
                    <a:pt x="210185" y="1412762"/>
                  </a:lnTo>
                  <a:lnTo>
                    <a:pt x="209867" y="1412762"/>
                  </a:lnTo>
                  <a:close/>
                  <a:moveTo>
                    <a:pt x="153035" y="1412762"/>
                  </a:moveTo>
                  <a:lnTo>
                    <a:pt x="152400" y="1413079"/>
                  </a:lnTo>
                  <a:lnTo>
                    <a:pt x="151765" y="1414032"/>
                  </a:lnTo>
                  <a:lnTo>
                    <a:pt x="151765" y="1414667"/>
                  </a:lnTo>
                  <a:lnTo>
                    <a:pt x="151765" y="1414985"/>
                  </a:lnTo>
                  <a:lnTo>
                    <a:pt x="151765" y="1421971"/>
                  </a:lnTo>
                  <a:lnTo>
                    <a:pt x="152400" y="1422606"/>
                  </a:lnTo>
                  <a:lnTo>
                    <a:pt x="153035" y="1423876"/>
                  </a:lnTo>
                  <a:lnTo>
                    <a:pt x="153035" y="1425146"/>
                  </a:lnTo>
                  <a:lnTo>
                    <a:pt x="153035" y="1426416"/>
                  </a:lnTo>
                  <a:lnTo>
                    <a:pt x="154305" y="1426416"/>
                  </a:lnTo>
                  <a:lnTo>
                    <a:pt x="154305" y="1412762"/>
                  </a:lnTo>
                  <a:lnTo>
                    <a:pt x="153987" y="1412762"/>
                  </a:lnTo>
                  <a:lnTo>
                    <a:pt x="153035" y="1412762"/>
                  </a:lnTo>
                  <a:close/>
                  <a:moveTo>
                    <a:pt x="145732" y="1412762"/>
                  </a:moveTo>
                  <a:lnTo>
                    <a:pt x="145097" y="1413079"/>
                  </a:lnTo>
                  <a:lnTo>
                    <a:pt x="144462" y="1414032"/>
                  </a:lnTo>
                  <a:lnTo>
                    <a:pt x="144462" y="1414667"/>
                  </a:lnTo>
                  <a:lnTo>
                    <a:pt x="144462" y="1414985"/>
                  </a:lnTo>
                  <a:lnTo>
                    <a:pt x="144462" y="1421971"/>
                  </a:lnTo>
                  <a:lnTo>
                    <a:pt x="145097" y="1422606"/>
                  </a:lnTo>
                  <a:lnTo>
                    <a:pt x="145415" y="1423876"/>
                  </a:lnTo>
                  <a:lnTo>
                    <a:pt x="145732" y="1425146"/>
                  </a:lnTo>
                  <a:lnTo>
                    <a:pt x="145415" y="1426416"/>
                  </a:lnTo>
                  <a:lnTo>
                    <a:pt x="145732" y="1426416"/>
                  </a:lnTo>
                  <a:lnTo>
                    <a:pt x="147320" y="1426416"/>
                  </a:lnTo>
                  <a:lnTo>
                    <a:pt x="147320" y="1425146"/>
                  </a:lnTo>
                  <a:lnTo>
                    <a:pt x="147320" y="1423876"/>
                  </a:lnTo>
                  <a:lnTo>
                    <a:pt x="148272" y="1422606"/>
                  </a:lnTo>
                  <a:lnTo>
                    <a:pt x="148907" y="1421971"/>
                  </a:lnTo>
                  <a:lnTo>
                    <a:pt x="148907" y="1414985"/>
                  </a:lnTo>
                  <a:lnTo>
                    <a:pt x="148907" y="1414667"/>
                  </a:lnTo>
                  <a:lnTo>
                    <a:pt x="148907" y="1414032"/>
                  </a:lnTo>
                  <a:lnTo>
                    <a:pt x="148272" y="1413079"/>
                  </a:lnTo>
                  <a:lnTo>
                    <a:pt x="147320" y="1412762"/>
                  </a:lnTo>
                  <a:lnTo>
                    <a:pt x="146367" y="1412762"/>
                  </a:lnTo>
                  <a:lnTo>
                    <a:pt x="145732" y="1412762"/>
                  </a:lnTo>
                  <a:close/>
                  <a:moveTo>
                    <a:pt x="137795" y="1412762"/>
                  </a:moveTo>
                  <a:lnTo>
                    <a:pt x="137160" y="1413079"/>
                  </a:lnTo>
                  <a:lnTo>
                    <a:pt x="136525" y="1414032"/>
                  </a:lnTo>
                  <a:lnTo>
                    <a:pt x="136525" y="1414667"/>
                  </a:lnTo>
                  <a:lnTo>
                    <a:pt x="136525" y="1414985"/>
                  </a:lnTo>
                  <a:lnTo>
                    <a:pt x="136525" y="1421971"/>
                  </a:lnTo>
                  <a:lnTo>
                    <a:pt x="137160" y="1422606"/>
                  </a:lnTo>
                  <a:lnTo>
                    <a:pt x="137477" y="1423876"/>
                  </a:lnTo>
                  <a:lnTo>
                    <a:pt x="137795" y="1425146"/>
                  </a:lnTo>
                  <a:lnTo>
                    <a:pt x="137477" y="1426416"/>
                  </a:lnTo>
                  <a:lnTo>
                    <a:pt x="137795" y="1426416"/>
                  </a:lnTo>
                  <a:lnTo>
                    <a:pt x="139382" y="1426416"/>
                  </a:lnTo>
                  <a:lnTo>
                    <a:pt x="139382" y="1425146"/>
                  </a:lnTo>
                  <a:lnTo>
                    <a:pt x="139382" y="1423876"/>
                  </a:lnTo>
                  <a:lnTo>
                    <a:pt x="140017" y="1422606"/>
                  </a:lnTo>
                  <a:lnTo>
                    <a:pt x="140970" y="1421971"/>
                  </a:lnTo>
                  <a:lnTo>
                    <a:pt x="140970" y="1414985"/>
                  </a:lnTo>
                  <a:lnTo>
                    <a:pt x="140970" y="1414667"/>
                  </a:lnTo>
                  <a:lnTo>
                    <a:pt x="140970" y="1414032"/>
                  </a:lnTo>
                  <a:lnTo>
                    <a:pt x="140017" y="1413079"/>
                  </a:lnTo>
                  <a:lnTo>
                    <a:pt x="139382" y="1412762"/>
                  </a:lnTo>
                  <a:lnTo>
                    <a:pt x="138430" y="1412762"/>
                  </a:lnTo>
                  <a:lnTo>
                    <a:pt x="137795" y="1412762"/>
                  </a:lnTo>
                  <a:close/>
                  <a:moveTo>
                    <a:pt x="129857" y="1412762"/>
                  </a:moveTo>
                  <a:lnTo>
                    <a:pt x="129540" y="1413079"/>
                  </a:lnTo>
                  <a:lnTo>
                    <a:pt x="128905" y="1414032"/>
                  </a:lnTo>
                  <a:lnTo>
                    <a:pt x="128587" y="1414667"/>
                  </a:lnTo>
                  <a:lnTo>
                    <a:pt x="128587" y="1414985"/>
                  </a:lnTo>
                  <a:lnTo>
                    <a:pt x="128587" y="1421971"/>
                  </a:lnTo>
                  <a:lnTo>
                    <a:pt x="129222" y="1422606"/>
                  </a:lnTo>
                  <a:lnTo>
                    <a:pt x="129857" y="1423876"/>
                  </a:lnTo>
                  <a:lnTo>
                    <a:pt x="129857" y="1425146"/>
                  </a:lnTo>
                  <a:lnTo>
                    <a:pt x="129857" y="1426416"/>
                  </a:lnTo>
                  <a:lnTo>
                    <a:pt x="131762" y="1426416"/>
                  </a:lnTo>
                  <a:lnTo>
                    <a:pt x="131445" y="1425146"/>
                  </a:lnTo>
                  <a:lnTo>
                    <a:pt x="131762" y="1423876"/>
                  </a:lnTo>
                  <a:lnTo>
                    <a:pt x="132397" y="1422606"/>
                  </a:lnTo>
                  <a:lnTo>
                    <a:pt x="133032" y="1421971"/>
                  </a:lnTo>
                  <a:lnTo>
                    <a:pt x="133032" y="1414985"/>
                  </a:lnTo>
                  <a:lnTo>
                    <a:pt x="133032" y="1414667"/>
                  </a:lnTo>
                  <a:lnTo>
                    <a:pt x="132715" y="1414032"/>
                  </a:lnTo>
                  <a:lnTo>
                    <a:pt x="132080" y="1413079"/>
                  </a:lnTo>
                  <a:lnTo>
                    <a:pt x="131445" y="1412762"/>
                  </a:lnTo>
                  <a:lnTo>
                    <a:pt x="130810" y="1412762"/>
                  </a:lnTo>
                  <a:lnTo>
                    <a:pt x="129857" y="1412762"/>
                  </a:lnTo>
                  <a:close/>
                  <a:moveTo>
                    <a:pt x="122237" y="1412762"/>
                  </a:moveTo>
                  <a:lnTo>
                    <a:pt x="121602" y="1413079"/>
                  </a:lnTo>
                  <a:lnTo>
                    <a:pt x="120967" y="1414032"/>
                  </a:lnTo>
                  <a:lnTo>
                    <a:pt x="120967" y="1414667"/>
                  </a:lnTo>
                  <a:lnTo>
                    <a:pt x="120967" y="1414985"/>
                  </a:lnTo>
                  <a:lnTo>
                    <a:pt x="120967" y="1421971"/>
                  </a:lnTo>
                  <a:lnTo>
                    <a:pt x="121285" y="1422606"/>
                  </a:lnTo>
                  <a:lnTo>
                    <a:pt x="121920" y="1423876"/>
                  </a:lnTo>
                  <a:lnTo>
                    <a:pt x="122237" y="1425146"/>
                  </a:lnTo>
                  <a:lnTo>
                    <a:pt x="121920" y="1426416"/>
                  </a:lnTo>
                  <a:lnTo>
                    <a:pt x="122237" y="1426416"/>
                  </a:lnTo>
                  <a:lnTo>
                    <a:pt x="123825" y="1426416"/>
                  </a:lnTo>
                  <a:lnTo>
                    <a:pt x="123825" y="1425146"/>
                  </a:lnTo>
                  <a:lnTo>
                    <a:pt x="123825" y="1423876"/>
                  </a:lnTo>
                  <a:lnTo>
                    <a:pt x="124460" y="1422606"/>
                  </a:lnTo>
                  <a:lnTo>
                    <a:pt x="125095" y="1421971"/>
                  </a:lnTo>
                  <a:lnTo>
                    <a:pt x="125095" y="1414985"/>
                  </a:lnTo>
                  <a:lnTo>
                    <a:pt x="125095" y="1414667"/>
                  </a:lnTo>
                  <a:lnTo>
                    <a:pt x="125095" y="1414032"/>
                  </a:lnTo>
                  <a:lnTo>
                    <a:pt x="124460" y="1413079"/>
                  </a:lnTo>
                  <a:lnTo>
                    <a:pt x="123825" y="1412762"/>
                  </a:lnTo>
                  <a:lnTo>
                    <a:pt x="122872" y="1412762"/>
                  </a:lnTo>
                  <a:lnTo>
                    <a:pt x="122237" y="1412762"/>
                  </a:lnTo>
                  <a:close/>
                  <a:moveTo>
                    <a:pt x="1008062" y="1235075"/>
                  </a:moveTo>
                  <a:lnTo>
                    <a:pt x="1008062" y="1284288"/>
                  </a:lnTo>
                  <a:lnTo>
                    <a:pt x="1019175" y="1284288"/>
                  </a:lnTo>
                  <a:lnTo>
                    <a:pt x="1019175" y="1247702"/>
                  </a:lnTo>
                  <a:lnTo>
                    <a:pt x="1015134" y="1242846"/>
                  </a:lnTo>
                  <a:lnTo>
                    <a:pt x="1011767" y="1238313"/>
                  </a:lnTo>
                  <a:lnTo>
                    <a:pt x="1008062" y="1235075"/>
                  </a:lnTo>
                  <a:close/>
                  <a:moveTo>
                    <a:pt x="511175" y="1235075"/>
                  </a:moveTo>
                  <a:lnTo>
                    <a:pt x="507702" y="1238313"/>
                  </a:lnTo>
                  <a:lnTo>
                    <a:pt x="503882" y="1242846"/>
                  </a:lnTo>
                  <a:lnTo>
                    <a:pt x="500062" y="1247702"/>
                  </a:lnTo>
                  <a:lnTo>
                    <a:pt x="500062" y="1284288"/>
                  </a:lnTo>
                  <a:lnTo>
                    <a:pt x="511175" y="1284288"/>
                  </a:lnTo>
                  <a:lnTo>
                    <a:pt x="511175" y="1235075"/>
                  </a:lnTo>
                  <a:close/>
                  <a:moveTo>
                    <a:pt x="837366" y="1189037"/>
                  </a:moveTo>
                  <a:lnTo>
                    <a:pt x="832962" y="1189349"/>
                  </a:lnTo>
                  <a:lnTo>
                    <a:pt x="828873" y="1190282"/>
                  </a:lnTo>
                  <a:lnTo>
                    <a:pt x="821952" y="1191527"/>
                  </a:lnTo>
                  <a:lnTo>
                    <a:pt x="817863" y="1192461"/>
                  </a:lnTo>
                  <a:lnTo>
                    <a:pt x="815975" y="1193084"/>
                  </a:lnTo>
                  <a:lnTo>
                    <a:pt x="815975" y="1209270"/>
                  </a:lnTo>
                  <a:lnTo>
                    <a:pt x="884238" y="1236662"/>
                  </a:lnTo>
                  <a:lnTo>
                    <a:pt x="884238" y="1201177"/>
                  </a:lnTo>
                  <a:lnTo>
                    <a:pt x="877947" y="1197753"/>
                  </a:lnTo>
                  <a:lnTo>
                    <a:pt x="871655" y="1194640"/>
                  </a:lnTo>
                  <a:lnTo>
                    <a:pt x="865364" y="1192773"/>
                  </a:lnTo>
                  <a:lnTo>
                    <a:pt x="859701" y="1191216"/>
                  </a:lnTo>
                  <a:lnTo>
                    <a:pt x="853724" y="1190282"/>
                  </a:lnTo>
                  <a:lnTo>
                    <a:pt x="848062" y="1189349"/>
                  </a:lnTo>
                  <a:lnTo>
                    <a:pt x="842400" y="1189037"/>
                  </a:lnTo>
                  <a:lnTo>
                    <a:pt x="837366" y="1189037"/>
                  </a:lnTo>
                  <a:close/>
                  <a:moveTo>
                    <a:pt x="671195" y="1189037"/>
                  </a:moveTo>
                  <a:lnTo>
                    <a:pt x="665480" y="1189357"/>
                  </a:lnTo>
                  <a:lnTo>
                    <a:pt x="659765" y="1189996"/>
                  </a:lnTo>
                  <a:lnTo>
                    <a:pt x="654685" y="1191275"/>
                  </a:lnTo>
                  <a:lnTo>
                    <a:pt x="650240" y="1192553"/>
                  </a:lnTo>
                  <a:lnTo>
                    <a:pt x="646430" y="1194151"/>
                  </a:lnTo>
                  <a:lnTo>
                    <a:pt x="642620" y="1196069"/>
                  </a:lnTo>
                  <a:lnTo>
                    <a:pt x="640080" y="1197667"/>
                  </a:lnTo>
                  <a:lnTo>
                    <a:pt x="637857" y="1198946"/>
                  </a:lnTo>
                  <a:lnTo>
                    <a:pt x="634365" y="1201183"/>
                  </a:lnTo>
                  <a:lnTo>
                    <a:pt x="633412" y="1202142"/>
                  </a:lnTo>
                  <a:lnTo>
                    <a:pt x="633412" y="1236662"/>
                  </a:lnTo>
                  <a:lnTo>
                    <a:pt x="701675" y="1207576"/>
                  </a:lnTo>
                  <a:lnTo>
                    <a:pt x="701675" y="1192553"/>
                  </a:lnTo>
                  <a:lnTo>
                    <a:pt x="693103" y="1190635"/>
                  </a:lnTo>
                  <a:lnTo>
                    <a:pt x="685165" y="1189677"/>
                  </a:lnTo>
                  <a:lnTo>
                    <a:pt x="677862" y="1189037"/>
                  </a:lnTo>
                  <a:lnTo>
                    <a:pt x="671195" y="1189037"/>
                  </a:lnTo>
                  <a:close/>
                  <a:moveTo>
                    <a:pt x="870744" y="992187"/>
                  </a:moveTo>
                  <a:lnTo>
                    <a:pt x="870744" y="993113"/>
                  </a:lnTo>
                  <a:lnTo>
                    <a:pt x="870744" y="993422"/>
                  </a:lnTo>
                  <a:lnTo>
                    <a:pt x="870744" y="1000831"/>
                  </a:lnTo>
                  <a:lnTo>
                    <a:pt x="870215" y="1001757"/>
                  </a:lnTo>
                  <a:lnTo>
                    <a:pt x="869950" y="1002683"/>
                  </a:lnTo>
                  <a:lnTo>
                    <a:pt x="874713" y="1003300"/>
                  </a:lnTo>
                  <a:lnTo>
                    <a:pt x="874449" y="1002683"/>
                  </a:lnTo>
                  <a:lnTo>
                    <a:pt x="873655" y="1001757"/>
                  </a:lnTo>
                  <a:lnTo>
                    <a:pt x="873655" y="994039"/>
                  </a:lnTo>
                  <a:lnTo>
                    <a:pt x="873655" y="992805"/>
                  </a:lnTo>
                  <a:lnTo>
                    <a:pt x="870744" y="992187"/>
                  </a:lnTo>
                  <a:close/>
                  <a:moveTo>
                    <a:pt x="648448" y="992187"/>
                  </a:moveTo>
                  <a:lnTo>
                    <a:pt x="645366" y="992805"/>
                  </a:lnTo>
                  <a:lnTo>
                    <a:pt x="645366" y="994039"/>
                  </a:lnTo>
                  <a:lnTo>
                    <a:pt x="645366" y="1001757"/>
                  </a:lnTo>
                  <a:lnTo>
                    <a:pt x="644805" y="1002683"/>
                  </a:lnTo>
                  <a:lnTo>
                    <a:pt x="644525" y="1003300"/>
                  </a:lnTo>
                  <a:lnTo>
                    <a:pt x="649288" y="1002683"/>
                  </a:lnTo>
                  <a:lnTo>
                    <a:pt x="649008" y="1001757"/>
                  </a:lnTo>
                  <a:lnTo>
                    <a:pt x="648448" y="1000831"/>
                  </a:lnTo>
                  <a:lnTo>
                    <a:pt x="648448" y="993422"/>
                  </a:lnTo>
                  <a:lnTo>
                    <a:pt x="648448" y="992187"/>
                  </a:lnTo>
                  <a:close/>
                  <a:moveTo>
                    <a:pt x="862806" y="990600"/>
                  </a:moveTo>
                  <a:lnTo>
                    <a:pt x="862806" y="991603"/>
                  </a:lnTo>
                  <a:lnTo>
                    <a:pt x="862806" y="992271"/>
                  </a:lnTo>
                  <a:lnTo>
                    <a:pt x="862806" y="1000292"/>
                  </a:lnTo>
                  <a:lnTo>
                    <a:pt x="862541" y="1000961"/>
                  </a:lnTo>
                  <a:lnTo>
                    <a:pt x="862012" y="1002632"/>
                  </a:lnTo>
                  <a:lnTo>
                    <a:pt x="866775" y="1003300"/>
                  </a:lnTo>
                  <a:lnTo>
                    <a:pt x="866511" y="1002298"/>
                  </a:lnTo>
                  <a:lnTo>
                    <a:pt x="865717" y="1001295"/>
                  </a:lnTo>
                  <a:lnTo>
                    <a:pt x="865717" y="993274"/>
                  </a:lnTo>
                  <a:lnTo>
                    <a:pt x="865717" y="992606"/>
                  </a:lnTo>
                  <a:lnTo>
                    <a:pt x="865981" y="991269"/>
                  </a:lnTo>
                  <a:lnTo>
                    <a:pt x="862806" y="990600"/>
                  </a:lnTo>
                  <a:close/>
                  <a:moveTo>
                    <a:pt x="855486" y="990600"/>
                  </a:moveTo>
                  <a:lnTo>
                    <a:pt x="855486" y="991577"/>
                  </a:lnTo>
                  <a:lnTo>
                    <a:pt x="855486" y="999718"/>
                  </a:lnTo>
                  <a:lnTo>
                    <a:pt x="854781" y="1000369"/>
                  </a:lnTo>
                  <a:lnTo>
                    <a:pt x="854428" y="1001346"/>
                  </a:lnTo>
                  <a:lnTo>
                    <a:pt x="854075" y="1002323"/>
                  </a:lnTo>
                  <a:lnTo>
                    <a:pt x="860425" y="1003300"/>
                  </a:lnTo>
                  <a:lnTo>
                    <a:pt x="859720" y="1001672"/>
                  </a:lnTo>
                  <a:lnTo>
                    <a:pt x="859014" y="1001021"/>
                  </a:lnTo>
                  <a:lnTo>
                    <a:pt x="859014" y="993205"/>
                  </a:lnTo>
                  <a:lnTo>
                    <a:pt x="859014" y="992554"/>
                  </a:lnTo>
                  <a:lnTo>
                    <a:pt x="859367" y="991252"/>
                  </a:lnTo>
                  <a:lnTo>
                    <a:pt x="855486" y="990600"/>
                  </a:lnTo>
                  <a:close/>
                  <a:moveTo>
                    <a:pt x="664042" y="990600"/>
                  </a:moveTo>
                  <a:lnTo>
                    <a:pt x="660960" y="991252"/>
                  </a:lnTo>
                  <a:lnTo>
                    <a:pt x="661241" y="992554"/>
                  </a:lnTo>
                  <a:lnTo>
                    <a:pt x="661241" y="993205"/>
                  </a:lnTo>
                  <a:lnTo>
                    <a:pt x="661241" y="1001021"/>
                  </a:lnTo>
                  <a:lnTo>
                    <a:pt x="660680" y="1001672"/>
                  </a:lnTo>
                  <a:lnTo>
                    <a:pt x="660400" y="1003300"/>
                  </a:lnTo>
                  <a:lnTo>
                    <a:pt x="665163" y="1002323"/>
                  </a:lnTo>
                  <a:lnTo>
                    <a:pt x="664883" y="1001346"/>
                  </a:lnTo>
                  <a:lnTo>
                    <a:pt x="664603" y="1000369"/>
                  </a:lnTo>
                  <a:lnTo>
                    <a:pt x="664042" y="999718"/>
                  </a:lnTo>
                  <a:lnTo>
                    <a:pt x="664042" y="991577"/>
                  </a:lnTo>
                  <a:lnTo>
                    <a:pt x="664042" y="990600"/>
                  </a:lnTo>
                  <a:close/>
                  <a:moveTo>
                    <a:pt x="656385" y="990600"/>
                  </a:moveTo>
                  <a:lnTo>
                    <a:pt x="653022" y="991269"/>
                  </a:lnTo>
                  <a:lnTo>
                    <a:pt x="653303" y="992606"/>
                  </a:lnTo>
                  <a:lnTo>
                    <a:pt x="653303" y="993274"/>
                  </a:lnTo>
                  <a:lnTo>
                    <a:pt x="653303" y="1001295"/>
                  </a:lnTo>
                  <a:lnTo>
                    <a:pt x="652742" y="1002298"/>
                  </a:lnTo>
                  <a:lnTo>
                    <a:pt x="652462" y="1003300"/>
                  </a:lnTo>
                  <a:lnTo>
                    <a:pt x="657225" y="1002632"/>
                  </a:lnTo>
                  <a:lnTo>
                    <a:pt x="656665" y="1000961"/>
                  </a:lnTo>
                  <a:lnTo>
                    <a:pt x="656385" y="1000292"/>
                  </a:lnTo>
                  <a:lnTo>
                    <a:pt x="656385" y="992271"/>
                  </a:lnTo>
                  <a:lnTo>
                    <a:pt x="656385" y="991603"/>
                  </a:lnTo>
                  <a:lnTo>
                    <a:pt x="656385" y="990600"/>
                  </a:lnTo>
                  <a:close/>
                  <a:moveTo>
                    <a:pt x="847474" y="989012"/>
                  </a:moveTo>
                  <a:lnTo>
                    <a:pt x="847474" y="990015"/>
                  </a:lnTo>
                  <a:lnTo>
                    <a:pt x="847474" y="998036"/>
                  </a:lnTo>
                  <a:lnTo>
                    <a:pt x="846806" y="999039"/>
                  </a:lnTo>
                  <a:lnTo>
                    <a:pt x="846471" y="1000041"/>
                  </a:lnTo>
                  <a:lnTo>
                    <a:pt x="846137" y="1001044"/>
                  </a:lnTo>
                  <a:lnTo>
                    <a:pt x="852487" y="1001712"/>
                  </a:lnTo>
                  <a:lnTo>
                    <a:pt x="852487" y="1001044"/>
                  </a:lnTo>
                  <a:lnTo>
                    <a:pt x="851819" y="1000041"/>
                  </a:lnTo>
                  <a:lnTo>
                    <a:pt x="851484" y="999373"/>
                  </a:lnTo>
                  <a:lnTo>
                    <a:pt x="851484" y="991018"/>
                  </a:lnTo>
                  <a:lnTo>
                    <a:pt x="851484" y="990683"/>
                  </a:lnTo>
                  <a:lnTo>
                    <a:pt x="851484" y="989681"/>
                  </a:lnTo>
                  <a:lnTo>
                    <a:pt x="847474" y="989012"/>
                  </a:lnTo>
                  <a:close/>
                  <a:moveTo>
                    <a:pt x="839537" y="989012"/>
                  </a:moveTo>
                  <a:lnTo>
                    <a:pt x="839537" y="989305"/>
                  </a:lnTo>
                  <a:lnTo>
                    <a:pt x="839537" y="996323"/>
                  </a:lnTo>
                  <a:lnTo>
                    <a:pt x="838869" y="997201"/>
                  </a:lnTo>
                  <a:lnTo>
                    <a:pt x="838534" y="998371"/>
                  </a:lnTo>
                  <a:lnTo>
                    <a:pt x="838200" y="999540"/>
                  </a:lnTo>
                  <a:lnTo>
                    <a:pt x="844550" y="1000125"/>
                  </a:lnTo>
                  <a:lnTo>
                    <a:pt x="844550" y="999248"/>
                  </a:lnTo>
                  <a:lnTo>
                    <a:pt x="843882" y="998371"/>
                  </a:lnTo>
                  <a:lnTo>
                    <a:pt x="843547" y="997493"/>
                  </a:lnTo>
                  <a:lnTo>
                    <a:pt x="843547" y="990474"/>
                  </a:lnTo>
                  <a:lnTo>
                    <a:pt x="843547" y="989305"/>
                  </a:lnTo>
                  <a:lnTo>
                    <a:pt x="839537" y="989012"/>
                  </a:lnTo>
                  <a:close/>
                  <a:moveTo>
                    <a:pt x="679767" y="989012"/>
                  </a:moveTo>
                  <a:lnTo>
                    <a:pt x="675640" y="989305"/>
                  </a:lnTo>
                  <a:lnTo>
                    <a:pt x="675640" y="990474"/>
                  </a:lnTo>
                  <a:lnTo>
                    <a:pt x="675640" y="997493"/>
                  </a:lnTo>
                  <a:lnTo>
                    <a:pt x="675322" y="998371"/>
                  </a:lnTo>
                  <a:lnTo>
                    <a:pt x="674687" y="999248"/>
                  </a:lnTo>
                  <a:lnTo>
                    <a:pt x="674687" y="1000125"/>
                  </a:lnTo>
                  <a:lnTo>
                    <a:pt x="681037" y="999540"/>
                  </a:lnTo>
                  <a:lnTo>
                    <a:pt x="680720" y="998371"/>
                  </a:lnTo>
                  <a:lnTo>
                    <a:pt x="680402" y="997201"/>
                  </a:lnTo>
                  <a:lnTo>
                    <a:pt x="679767" y="996323"/>
                  </a:lnTo>
                  <a:lnTo>
                    <a:pt x="679767" y="989305"/>
                  </a:lnTo>
                  <a:lnTo>
                    <a:pt x="679767" y="989012"/>
                  </a:lnTo>
                  <a:close/>
                  <a:moveTo>
                    <a:pt x="671513" y="989012"/>
                  </a:moveTo>
                  <a:lnTo>
                    <a:pt x="667703" y="989681"/>
                  </a:lnTo>
                  <a:lnTo>
                    <a:pt x="667703" y="990683"/>
                  </a:lnTo>
                  <a:lnTo>
                    <a:pt x="667703" y="991018"/>
                  </a:lnTo>
                  <a:lnTo>
                    <a:pt x="667703" y="999373"/>
                  </a:lnTo>
                  <a:lnTo>
                    <a:pt x="667385" y="1000041"/>
                  </a:lnTo>
                  <a:lnTo>
                    <a:pt x="666750" y="1001044"/>
                  </a:lnTo>
                  <a:lnTo>
                    <a:pt x="666750" y="1001712"/>
                  </a:lnTo>
                  <a:lnTo>
                    <a:pt x="673100" y="1001044"/>
                  </a:lnTo>
                  <a:lnTo>
                    <a:pt x="672783" y="1000041"/>
                  </a:lnTo>
                  <a:lnTo>
                    <a:pt x="672148" y="999039"/>
                  </a:lnTo>
                  <a:lnTo>
                    <a:pt x="671513" y="998036"/>
                  </a:lnTo>
                  <a:lnTo>
                    <a:pt x="671513" y="990015"/>
                  </a:lnTo>
                  <a:lnTo>
                    <a:pt x="671513" y="989012"/>
                  </a:lnTo>
                  <a:close/>
                  <a:moveTo>
                    <a:pt x="831705" y="987425"/>
                  </a:moveTo>
                  <a:lnTo>
                    <a:pt x="831705" y="988060"/>
                  </a:lnTo>
                  <a:lnTo>
                    <a:pt x="831705" y="995680"/>
                  </a:lnTo>
                  <a:lnTo>
                    <a:pt x="831128" y="996633"/>
                  </a:lnTo>
                  <a:lnTo>
                    <a:pt x="830551" y="997903"/>
                  </a:lnTo>
                  <a:lnTo>
                    <a:pt x="830262" y="999490"/>
                  </a:lnTo>
                  <a:lnTo>
                    <a:pt x="836612" y="1000125"/>
                  </a:lnTo>
                  <a:lnTo>
                    <a:pt x="836323" y="998855"/>
                  </a:lnTo>
                  <a:lnTo>
                    <a:pt x="836035" y="997585"/>
                  </a:lnTo>
                  <a:lnTo>
                    <a:pt x="835458" y="996633"/>
                  </a:lnTo>
                  <a:lnTo>
                    <a:pt x="835458" y="989013"/>
                  </a:lnTo>
                  <a:lnTo>
                    <a:pt x="835458" y="988060"/>
                  </a:lnTo>
                  <a:lnTo>
                    <a:pt x="831705" y="987425"/>
                  </a:lnTo>
                  <a:close/>
                  <a:moveTo>
                    <a:pt x="823595" y="987425"/>
                  </a:moveTo>
                  <a:lnTo>
                    <a:pt x="823595" y="987995"/>
                  </a:lnTo>
                  <a:lnTo>
                    <a:pt x="823595" y="995119"/>
                  </a:lnTo>
                  <a:lnTo>
                    <a:pt x="822960" y="995689"/>
                  </a:lnTo>
                  <a:lnTo>
                    <a:pt x="822643" y="996829"/>
                  </a:lnTo>
                  <a:lnTo>
                    <a:pt x="822325" y="997968"/>
                  </a:lnTo>
                  <a:lnTo>
                    <a:pt x="828675" y="998538"/>
                  </a:lnTo>
                  <a:lnTo>
                    <a:pt x="828358" y="997398"/>
                  </a:lnTo>
                  <a:lnTo>
                    <a:pt x="828040" y="996259"/>
                  </a:lnTo>
                  <a:lnTo>
                    <a:pt x="827405" y="995404"/>
                  </a:lnTo>
                  <a:lnTo>
                    <a:pt x="827405" y="988565"/>
                  </a:lnTo>
                  <a:lnTo>
                    <a:pt x="827405" y="987710"/>
                  </a:lnTo>
                  <a:lnTo>
                    <a:pt x="823595" y="987425"/>
                  </a:lnTo>
                  <a:close/>
                  <a:moveTo>
                    <a:pt x="695642" y="987425"/>
                  </a:moveTo>
                  <a:lnTo>
                    <a:pt x="691832" y="987710"/>
                  </a:lnTo>
                  <a:lnTo>
                    <a:pt x="691832" y="988565"/>
                  </a:lnTo>
                  <a:lnTo>
                    <a:pt x="691832" y="995404"/>
                  </a:lnTo>
                  <a:lnTo>
                    <a:pt x="691197" y="996259"/>
                  </a:lnTo>
                  <a:lnTo>
                    <a:pt x="690880" y="997398"/>
                  </a:lnTo>
                  <a:lnTo>
                    <a:pt x="690562" y="998538"/>
                  </a:lnTo>
                  <a:lnTo>
                    <a:pt x="696912" y="997968"/>
                  </a:lnTo>
                  <a:lnTo>
                    <a:pt x="696595" y="996829"/>
                  </a:lnTo>
                  <a:lnTo>
                    <a:pt x="696277" y="995689"/>
                  </a:lnTo>
                  <a:lnTo>
                    <a:pt x="695642" y="995119"/>
                  </a:lnTo>
                  <a:lnTo>
                    <a:pt x="695642" y="987995"/>
                  </a:lnTo>
                  <a:lnTo>
                    <a:pt x="695642" y="987425"/>
                  </a:lnTo>
                  <a:close/>
                  <a:moveTo>
                    <a:pt x="687821" y="987425"/>
                  </a:moveTo>
                  <a:lnTo>
                    <a:pt x="683780" y="988060"/>
                  </a:lnTo>
                  <a:lnTo>
                    <a:pt x="683780" y="989013"/>
                  </a:lnTo>
                  <a:lnTo>
                    <a:pt x="683780" y="996633"/>
                  </a:lnTo>
                  <a:lnTo>
                    <a:pt x="683202" y="997585"/>
                  </a:lnTo>
                  <a:lnTo>
                    <a:pt x="682914" y="998855"/>
                  </a:lnTo>
                  <a:lnTo>
                    <a:pt x="682625" y="1000125"/>
                  </a:lnTo>
                  <a:lnTo>
                    <a:pt x="688975" y="999490"/>
                  </a:lnTo>
                  <a:lnTo>
                    <a:pt x="688686" y="997903"/>
                  </a:lnTo>
                  <a:lnTo>
                    <a:pt x="688109" y="996633"/>
                  </a:lnTo>
                  <a:lnTo>
                    <a:pt x="687821" y="995680"/>
                  </a:lnTo>
                  <a:lnTo>
                    <a:pt x="687821" y="988060"/>
                  </a:lnTo>
                  <a:lnTo>
                    <a:pt x="687821" y="987425"/>
                  </a:lnTo>
                  <a:close/>
                  <a:moveTo>
                    <a:pt x="984885" y="925512"/>
                  </a:moveTo>
                  <a:lnTo>
                    <a:pt x="983297" y="926147"/>
                  </a:lnTo>
                  <a:lnTo>
                    <a:pt x="981710" y="926782"/>
                  </a:lnTo>
                  <a:lnTo>
                    <a:pt x="980440" y="927735"/>
                  </a:lnTo>
                  <a:lnTo>
                    <a:pt x="979487" y="928687"/>
                  </a:lnTo>
                  <a:lnTo>
                    <a:pt x="977900" y="931227"/>
                  </a:lnTo>
                  <a:lnTo>
                    <a:pt x="976947" y="933450"/>
                  </a:lnTo>
                  <a:lnTo>
                    <a:pt x="976312" y="935672"/>
                  </a:lnTo>
                  <a:lnTo>
                    <a:pt x="981392" y="939165"/>
                  </a:lnTo>
                  <a:lnTo>
                    <a:pt x="981392" y="943292"/>
                  </a:lnTo>
                  <a:lnTo>
                    <a:pt x="978217" y="945197"/>
                  </a:lnTo>
                  <a:lnTo>
                    <a:pt x="979170" y="946785"/>
                  </a:lnTo>
                  <a:lnTo>
                    <a:pt x="979805" y="948372"/>
                  </a:lnTo>
                  <a:lnTo>
                    <a:pt x="980440" y="950277"/>
                  </a:lnTo>
                  <a:lnTo>
                    <a:pt x="980757" y="952500"/>
                  </a:lnTo>
                  <a:lnTo>
                    <a:pt x="981075" y="956310"/>
                  </a:lnTo>
                  <a:lnTo>
                    <a:pt x="980757" y="960755"/>
                  </a:lnTo>
                  <a:lnTo>
                    <a:pt x="980440" y="964248"/>
                  </a:lnTo>
                  <a:lnTo>
                    <a:pt x="980122" y="967423"/>
                  </a:lnTo>
                  <a:lnTo>
                    <a:pt x="979487" y="969963"/>
                  </a:lnTo>
                  <a:lnTo>
                    <a:pt x="1006475" y="977900"/>
                  </a:lnTo>
                  <a:lnTo>
                    <a:pt x="1006475" y="969645"/>
                  </a:lnTo>
                  <a:lnTo>
                    <a:pt x="1003618" y="967105"/>
                  </a:lnTo>
                  <a:lnTo>
                    <a:pt x="1003618" y="964565"/>
                  </a:lnTo>
                  <a:lnTo>
                    <a:pt x="1006475" y="962343"/>
                  </a:lnTo>
                  <a:lnTo>
                    <a:pt x="1006158" y="957263"/>
                  </a:lnTo>
                  <a:lnTo>
                    <a:pt x="1005840" y="952818"/>
                  </a:lnTo>
                  <a:lnTo>
                    <a:pt x="1005205" y="948690"/>
                  </a:lnTo>
                  <a:lnTo>
                    <a:pt x="1004253" y="945197"/>
                  </a:lnTo>
                  <a:lnTo>
                    <a:pt x="1002983" y="941705"/>
                  </a:lnTo>
                  <a:lnTo>
                    <a:pt x="1002030" y="939165"/>
                  </a:lnTo>
                  <a:lnTo>
                    <a:pt x="1000760" y="936307"/>
                  </a:lnTo>
                  <a:lnTo>
                    <a:pt x="999808" y="934402"/>
                  </a:lnTo>
                  <a:lnTo>
                    <a:pt x="997585" y="931227"/>
                  </a:lnTo>
                  <a:lnTo>
                    <a:pt x="995045" y="928687"/>
                  </a:lnTo>
                  <a:lnTo>
                    <a:pt x="993775" y="927735"/>
                  </a:lnTo>
                  <a:lnTo>
                    <a:pt x="993140" y="927417"/>
                  </a:lnTo>
                  <a:lnTo>
                    <a:pt x="990917" y="926147"/>
                  </a:lnTo>
                  <a:lnTo>
                    <a:pt x="988377" y="925512"/>
                  </a:lnTo>
                  <a:lnTo>
                    <a:pt x="986472" y="925512"/>
                  </a:lnTo>
                  <a:lnTo>
                    <a:pt x="984885" y="925512"/>
                  </a:lnTo>
                  <a:close/>
                  <a:moveTo>
                    <a:pt x="531614" y="925512"/>
                  </a:moveTo>
                  <a:lnTo>
                    <a:pt x="529299" y="926147"/>
                  </a:lnTo>
                  <a:lnTo>
                    <a:pt x="526653" y="927417"/>
                  </a:lnTo>
                  <a:lnTo>
                    <a:pt x="525991" y="927735"/>
                  </a:lnTo>
                  <a:lnTo>
                    <a:pt x="524668" y="928687"/>
                  </a:lnTo>
                  <a:lnTo>
                    <a:pt x="522353" y="931227"/>
                  </a:lnTo>
                  <a:lnTo>
                    <a:pt x="519707" y="934402"/>
                  </a:lnTo>
                  <a:lnTo>
                    <a:pt x="518385" y="936307"/>
                  </a:lnTo>
                  <a:lnTo>
                    <a:pt x="517392" y="939165"/>
                  </a:lnTo>
                  <a:lnTo>
                    <a:pt x="516400" y="941705"/>
                  </a:lnTo>
                  <a:lnTo>
                    <a:pt x="515408" y="945197"/>
                  </a:lnTo>
                  <a:lnTo>
                    <a:pt x="514416" y="948690"/>
                  </a:lnTo>
                  <a:lnTo>
                    <a:pt x="513424" y="952818"/>
                  </a:lnTo>
                  <a:lnTo>
                    <a:pt x="513093" y="957263"/>
                  </a:lnTo>
                  <a:lnTo>
                    <a:pt x="512762" y="962343"/>
                  </a:lnTo>
                  <a:lnTo>
                    <a:pt x="515739" y="964565"/>
                  </a:lnTo>
                  <a:lnTo>
                    <a:pt x="515739" y="967105"/>
                  </a:lnTo>
                  <a:lnTo>
                    <a:pt x="512762" y="969645"/>
                  </a:lnTo>
                  <a:lnTo>
                    <a:pt x="512762" y="977900"/>
                  </a:lnTo>
                  <a:lnTo>
                    <a:pt x="540874" y="969963"/>
                  </a:lnTo>
                  <a:lnTo>
                    <a:pt x="540213" y="967423"/>
                  </a:lnTo>
                  <a:lnTo>
                    <a:pt x="539882" y="964248"/>
                  </a:lnTo>
                  <a:lnTo>
                    <a:pt x="539551" y="960755"/>
                  </a:lnTo>
                  <a:lnTo>
                    <a:pt x="539220" y="956310"/>
                  </a:lnTo>
                  <a:lnTo>
                    <a:pt x="539551" y="952500"/>
                  </a:lnTo>
                  <a:lnTo>
                    <a:pt x="539882" y="950277"/>
                  </a:lnTo>
                  <a:lnTo>
                    <a:pt x="540543" y="948372"/>
                  </a:lnTo>
                  <a:lnTo>
                    <a:pt x="541205" y="946785"/>
                  </a:lnTo>
                  <a:lnTo>
                    <a:pt x="542197" y="945197"/>
                  </a:lnTo>
                  <a:lnTo>
                    <a:pt x="538890" y="943292"/>
                  </a:lnTo>
                  <a:lnTo>
                    <a:pt x="538890" y="939165"/>
                  </a:lnTo>
                  <a:lnTo>
                    <a:pt x="544512" y="935672"/>
                  </a:lnTo>
                  <a:lnTo>
                    <a:pt x="543520" y="933450"/>
                  </a:lnTo>
                  <a:lnTo>
                    <a:pt x="542528" y="931227"/>
                  </a:lnTo>
                  <a:lnTo>
                    <a:pt x="540874" y="928687"/>
                  </a:lnTo>
                  <a:lnTo>
                    <a:pt x="539882" y="927735"/>
                  </a:lnTo>
                  <a:lnTo>
                    <a:pt x="538559" y="926782"/>
                  </a:lnTo>
                  <a:lnTo>
                    <a:pt x="537236" y="926147"/>
                  </a:lnTo>
                  <a:lnTo>
                    <a:pt x="535252" y="925512"/>
                  </a:lnTo>
                  <a:lnTo>
                    <a:pt x="533598" y="925512"/>
                  </a:lnTo>
                  <a:lnTo>
                    <a:pt x="531614" y="925512"/>
                  </a:lnTo>
                  <a:close/>
                  <a:moveTo>
                    <a:pt x="844658" y="874712"/>
                  </a:moveTo>
                  <a:lnTo>
                    <a:pt x="841429" y="875029"/>
                  </a:lnTo>
                  <a:lnTo>
                    <a:pt x="837877" y="875662"/>
                  </a:lnTo>
                  <a:lnTo>
                    <a:pt x="833680" y="876928"/>
                  </a:lnTo>
                  <a:lnTo>
                    <a:pt x="831420" y="877878"/>
                  </a:lnTo>
                  <a:lnTo>
                    <a:pt x="829159" y="878827"/>
                  </a:lnTo>
                  <a:lnTo>
                    <a:pt x="827222" y="880410"/>
                  </a:lnTo>
                  <a:lnTo>
                    <a:pt x="825285" y="881992"/>
                  </a:lnTo>
                  <a:lnTo>
                    <a:pt x="823993" y="883892"/>
                  </a:lnTo>
                  <a:lnTo>
                    <a:pt x="822379" y="886107"/>
                  </a:lnTo>
                  <a:lnTo>
                    <a:pt x="821410" y="888956"/>
                  </a:lnTo>
                  <a:lnTo>
                    <a:pt x="820765" y="892121"/>
                  </a:lnTo>
                  <a:lnTo>
                    <a:pt x="824962" y="892121"/>
                  </a:lnTo>
                  <a:lnTo>
                    <a:pt x="823993" y="897819"/>
                  </a:lnTo>
                  <a:lnTo>
                    <a:pt x="822379" y="900668"/>
                  </a:lnTo>
                  <a:lnTo>
                    <a:pt x="821087" y="903516"/>
                  </a:lnTo>
                  <a:lnTo>
                    <a:pt x="820119" y="904782"/>
                  </a:lnTo>
                  <a:lnTo>
                    <a:pt x="819150" y="905732"/>
                  </a:lnTo>
                  <a:lnTo>
                    <a:pt x="819796" y="971253"/>
                  </a:lnTo>
                  <a:lnTo>
                    <a:pt x="839492" y="973152"/>
                  </a:lnTo>
                  <a:lnTo>
                    <a:pt x="855313" y="975051"/>
                  </a:lnTo>
                  <a:lnTo>
                    <a:pt x="867582" y="976634"/>
                  </a:lnTo>
                  <a:lnTo>
                    <a:pt x="875977" y="977900"/>
                  </a:lnTo>
                  <a:lnTo>
                    <a:pt x="876300" y="919343"/>
                  </a:lnTo>
                  <a:lnTo>
                    <a:pt x="873394" y="913645"/>
                  </a:lnTo>
                  <a:lnTo>
                    <a:pt x="871780" y="909530"/>
                  </a:lnTo>
                  <a:lnTo>
                    <a:pt x="875654" y="902567"/>
                  </a:lnTo>
                  <a:lnTo>
                    <a:pt x="875654" y="901301"/>
                  </a:lnTo>
                  <a:lnTo>
                    <a:pt x="874686" y="897819"/>
                  </a:lnTo>
                  <a:lnTo>
                    <a:pt x="872748" y="893071"/>
                  </a:lnTo>
                  <a:lnTo>
                    <a:pt x="871457" y="890539"/>
                  </a:lnTo>
                  <a:lnTo>
                    <a:pt x="870165" y="888006"/>
                  </a:lnTo>
                  <a:lnTo>
                    <a:pt x="868551" y="885158"/>
                  </a:lnTo>
                  <a:lnTo>
                    <a:pt x="865968" y="882625"/>
                  </a:lnTo>
                  <a:lnTo>
                    <a:pt x="863708" y="880410"/>
                  </a:lnTo>
                  <a:lnTo>
                    <a:pt x="860802" y="878194"/>
                  </a:lnTo>
                  <a:lnTo>
                    <a:pt x="857573" y="876611"/>
                  </a:lnTo>
                  <a:lnTo>
                    <a:pt x="854021" y="875345"/>
                  </a:lnTo>
                  <a:lnTo>
                    <a:pt x="849501" y="874712"/>
                  </a:lnTo>
                  <a:lnTo>
                    <a:pt x="844658" y="874712"/>
                  </a:lnTo>
                  <a:close/>
                  <a:moveTo>
                    <a:pt x="669736" y="874712"/>
                  </a:moveTo>
                  <a:lnTo>
                    <a:pt x="665216" y="875345"/>
                  </a:lnTo>
                  <a:lnTo>
                    <a:pt x="661664" y="876611"/>
                  </a:lnTo>
                  <a:lnTo>
                    <a:pt x="658758" y="878194"/>
                  </a:lnTo>
                  <a:lnTo>
                    <a:pt x="655529" y="880410"/>
                  </a:lnTo>
                  <a:lnTo>
                    <a:pt x="653269" y="882625"/>
                  </a:lnTo>
                  <a:lnTo>
                    <a:pt x="650686" y="885158"/>
                  </a:lnTo>
                  <a:lnTo>
                    <a:pt x="649072" y="888006"/>
                  </a:lnTo>
                  <a:lnTo>
                    <a:pt x="647780" y="890539"/>
                  </a:lnTo>
                  <a:lnTo>
                    <a:pt x="646489" y="893071"/>
                  </a:lnTo>
                  <a:lnTo>
                    <a:pt x="644874" y="897819"/>
                  </a:lnTo>
                  <a:lnTo>
                    <a:pt x="643906" y="901301"/>
                  </a:lnTo>
                  <a:lnTo>
                    <a:pt x="643906" y="902567"/>
                  </a:lnTo>
                  <a:lnTo>
                    <a:pt x="647780" y="909530"/>
                  </a:lnTo>
                  <a:lnTo>
                    <a:pt x="645520" y="913645"/>
                  </a:lnTo>
                  <a:lnTo>
                    <a:pt x="642937" y="919343"/>
                  </a:lnTo>
                  <a:lnTo>
                    <a:pt x="643260" y="977900"/>
                  </a:lnTo>
                  <a:lnTo>
                    <a:pt x="651978" y="976634"/>
                  </a:lnTo>
                  <a:lnTo>
                    <a:pt x="663924" y="975051"/>
                  </a:lnTo>
                  <a:lnTo>
                    <a:pt x="679746" y="973152"/>
                  </a:lnTo>
                  <a:lnTo>
                    <a:pt x="699441" y="971253"/>
                  </a:lnTo>
                  <a:lnTo>
                    <a:pt x="700087" y="905732"/>
                  </a:lnTo>
                  <a:lnTo>
                    <a:pt x="699118" y="904782"/>
                  </a:lnTo>
                  <a:lnTo>
                    <a:pt x="698150" y="903516"/>
                  </a:lnTo>
                  <a:lnTo>
                    <a:pt x="696858" y="900668"/>
                  </a:lnTo>
                  <a:lnTo>
                    <a:pt x="695567" y="897819"/>
                  </a:lnTo>
                  <a:lnTo>
                    <a:pt x="694275" y="892121"/>
                  </a:lnTo>
                  <a:lnTo>
                    <a:pt x="698473" y="892121"/>
                  </a:lnTo>
                  <a:lnTo>
                    <a:pt x="697827" y="888956"/>
                  </a:lnTo>
                  <a:lnTo>
                    <a:pt x="696858" y="886107"/>
                  </a:lnTo>
                  <a:lnTo>
                    <a:pt x="695567" y="883892"/>
                  </a:lnTo>
                  <a:lnTo>
                    <a:pt x="693952" y="881992"/>
                  </a:lnTo>
                  <a:lnTo>
                    <a:pt x="692015" y="880410"/>
                  </a:lnTo>
                  <a:lnTo>
                    <a:pt x="690078" y="878827"/>
                  </a:lnTo>
                  <a:lnTo>
                    <a:pt x="688141" y="877878"/>
                  </a:lnTo>
                  <a:lnTo>
                    <a:pt x="685557" y="876928"/>
                  </a:lnTo>
                  <a:lnTo>
                    <a:pt x="681683" y="875662"/>
                  </a:lnTo>
                  <a:lnTo>
                    <a:pt x="677808" y="875029"/>
                  </a:lnTo>
                  <a:lnTo>
                    <a:pt x="674579" y="874712"/>
                  </a:lnTo>
                  <a:lnTo>
                    <a:pt x="669736" y="874712"/>
                  </a:lnTo>
                  <a:close/>
                  <a:moveTo>
                    <a:pt x="820737" y="414337"/>
                  </a:moveTo>
                  <a:lnTo>
                    <a:pt x="820737" y="416233"/>
                  </a:lnTo>
                  <a:lnTo>
                    <a:pt x="823971" y="416233"/>
                  </a:lnTo>
                  <a:lnTo>
                    <a:pt x="823971" y="420656"/>
                  </a:lnTo>
                  <a:lnTo>
                    <a:pt x="823383" y="421919"/>
                  </a:lnTo>
                  <a:lnTo>
                    <a:pt x="822795" y="422551"/>
                  </a:lnTo>
                  <a:lnTo>
                    <a:pt x="821913" y="423815"/>
                  </a:lnTo>
                  <a:lnTo>
                    <a:pt x="821031" y="424447"/>
                  </a:lnTo>
                  <a:lnTo>
                    <a:pt x="820737" y="424763"/>
                  </a:lnTo>
                  <a:lnTo>
                    <a:pt x="820737" y="472783"/>
                  </a:lnTo>
                  <a:lnTo>
                    <a:pt x="823383" y="474362"/>
                  </a:lnTo>
                  <a:lnTo>
                    <a:pt x="826323" y="475942"/>
                  </a:lnTo>
                  <a:lnTo>
                    <a:pt x="828675" y="477837"/>
                  </a:lnTo>
                  <a:lnTo>
                    <a:pt x="828675" y="424763"/>
                  </a:lnTo>
                  <a:lnTo>
                    <a:pt x="828087" y="424447"/>
                  </a:lnTo>
                  <a:lnTo>
                    <a:pt x="827499" y="423815"/>
                  </a:lnTo>
                  <a:lnTo>
                    <a:pt x="826911" y="422551"/>
                  </a:lnTo>
                  <a:lnTo>
                    <a:pt x="826911" y="421287"/>
                  </a:lnTo>
                  <a:lnTo>
                    <a:pt x="826911" y="420972"/>
                  </a:lnTo>
                  <a:lnTo>
                    <a:pt x="826323" y="420340"/>
                  </a:lnTo>
                  <a:lnTo>
                    <a:pt x="825735" y="419392"/>
                  </a:lnTo>
                  <a:lnTo>
                    <a:pt x="825441" y="416865"/>
                  </a:lnTo>
                  <a:lnTo>
                    <a:pt x="825441" y="415285"/>
                  </a:lnTo>
                  <a:lnTo>
                    <a:pt x="825441" y="414337"/>
                  </a:lnTo>
                  <a:lnTo>
                    <a:pt x="820737" y="414337"/>
                  </a:lnTo>
                  <a:close/>
                  <a:moveTo>
                    <a:pt x="693796" y="414337"/>
                  </a:moveTo>
                  <a:lnTo>
                    <a:pt x="693796" y="415285"/>
                  </a:lnTo>
                  <a:lnTo>
                    <a:pt x="693796" y="416865"/>
                  </a:lnTo>
                  <a:lnTo>
                    <a:pt x="693502" y="419392"/>
                  </a:lnTo>
                  <a:lnTo>
                    <a:pt x="692914" y="420340"/>
                  </a:lnTo>
                  <a:lnTo>
                    <a:pt x="692326" y="420972"/>
                  </a:lnTo>
                  <a:lnTo>
                    <a:pt x="692326" y="421287"/>
                  </a:lnTo>
                  <a:lnTo>
                    <a:pt x="692326" y="422551"/>
                  </a:lnTo>
                  <a:lnTo>
                    <a:pt x="691738" y="423815"/>
                  </a:lnTo>
                  <a:lnTo>
                    <a:pt x="691150" y="424447"/>
                  </a:lnTo>
                  <a:lnTo>
                    <a:pt x="690562" y="424763"/>
                  </a:lnTo>
                  <a:lnTo>
                    <a:pt x="690562" y="477837"/>
                  </a:lnTo>
                  <a:lnTo>
                    <a:pt x="692914" y="475942"/>
                  </a:lnTo>
                  <a:lnTo>
                    <a:pt x="695560" y="474362"/>
                  </a:lnTo>
                  <a:lnTo>
                    <a:pt x="698500" y="472783"/>
                  </a:lnTo>
                  <a:lnTo>
                    <a:pt x="698500" y="424763"/>
                  </a:lnTo>
                  <a:lnTo>
                    <a:pt x="698206" y="424447"/>
                  </a:lnTo>
                  <a:lnTo>
                    <a:pt x="697324" y="423815"/>
                  </a:lnTo>
                  <a:lnTo>
                    <a:pt x="696442" y="422551"/>
                  </a:lnTo>
                  <a:lnTo>
                    <a:pt x="695854" y="421919"/>
                  </a:lnTo>
                  <a:lnTo>
                    <a:pt x="695560" y="420656"/>
                  </a:lnTo>
                  <a:lnTo>
                    <a:pt x="695560" y="416233"/>
                  </a:lnTo>
                  <a:lnTo>
                    <a:pt x="698206" y="416233"/>
                  </a:lnTo>
                  <a:lnTo>
                    <a:pt x="698206" y="414337"/>
                  </a:lnTo>
                  <a:lnTo>
                    <a:pt x="693796" y="414337"/>
                  </a:lnTo>
                  <a:close/>
                  <a:moveTo>
                    <a:pt x="788353" y="395287"/>
                  </a:moveTo>
                  <a:lnTo>
                    <a:pt x="786765" y="395603"/>
                  </a:lnTo>
                  <a:lnTo>
                    <a:pt x="785813" y="396235"/>
                  </a:lnTo>
                  <a:lnTo>
                    <a:pt x="784543" y="397184"/>
                  </a:lnTo>
                  <a:lnTo>
                    <a:pt x="783908" y="398764"/>
                  </a:lnTo>
                  <a:lnTo>
                    <a:pt x="782638" y="400976"/>
                  </a:lnTo>
                  <a:lnTo>
                    <a:pt x="781685" y="403189"/>
                  </a:lnTo>
                  <a:lnTo>
                    <a:pt x="781050" y="406033"/>
                  </a:lnTo>
                  <a:lnTo>
                    <a:pt x="783590" y="406982"/>
                  </a:lnTo>
                  <a:lnTo>
                    <a:pt x="781368" y="416463"/>
                  </a:lnTo>
                  <a:lnTo>
                    <a:pt x="781368" y="457236"/>
                  </a:lnTo>
                  <a:lnTo>
                    <a:pt x="785178" y="458500"/>
                  </a:lnTo>
                  <a:lnTo>
                    <a:pt x="785178" y="461028"/>
                  </a:lnTo>
                  <a:lnTo>
                    <a:pt x="794068" y="462609"/>
                  </a:lnTo>
                  <a:lnTo>
                    <a:pt x="800101" y="463873"/>
                  </a:lnTo>
                  <a:lnTo>
                    <a:pt x="803276" y="464821"/>
                  </a:lnTo>
                  <a:lnTo>
                    <a:pt x="804228" y="465137"/>
                  </a:lnTo>
                  <a:lnTo>
                    <a:pt x="803911" y="437008"/>
                  </a:lnTo>
                  <a:lnTo>
                    <a:pt x="802006" y="434163"/>
                  </a:lnTo>
                  <a:lnTo>
                    <a:pt x="802006" y="431951"/>
                  </a:lnTo>
                  <a:lnTo>
                    <a:pt x="804863" y="430054"/>
                  </a:lnTo>
                  <a:lnTo>
                    <a:pt x="804228" y="421204"/>
                  </a:lnTo>
                  <a:lnTo>
                    <a:pt x="802958" y="414251"/>
                  </a:lnTo>
                  <a:lnTo>
                    <a:pt x="801371" y="408562"/>
                  </a:lnTo>
                  <a:lnTo>
                    <a:pt x="799783" y="404137"/>
                  </a:lnTo>
                  <a:lnTo>
                    <a:pt x="798195" y="401292"/>
                  </a:lnTo>
                  <a:lnTo>
                    <a:pt x="796925" y="399396"/>
                  </a:lnTo>
                  <a:lnTo>
                    <a:pt x="795655" y="398132"/>
                  </a:lnTo>
                  <a:lnTo>
                    <a:pt x="793433" y="396552"/>
                  </a:lnTo>
                  <a:lnTo>
                    <a:pt x="791528" y="395603"/>
                  </a:lnTo>
                  <a:lnTo>
                    <a:pt x="789940" y="395287"/>
                  </a:lnTo>
                  <a:lnTo>
                    <a:pt x="788353" y="395287"/>
                  </a:lnTo>
                  <a:close/>
                  <a:moveTo>
                    <a:pt x="729102" y="395287"/>
                  </a:moveTo>
                  <a:lnTo>
                    <a:pt x="727535" y="395603"/>
                  </a:lnTo>
                  <a:lnTo>
                    <a:pt x="725655" y="396552"/>
                  </a:lnTo>
                  <a:lnTo>
                    <a:pt x="723775" y="398132"/>
                  </a:lnTo>
                  <a:lnTo>
                    <a:pt x="722208" y="399396"/>
                  </a:lnTo>
                  <a:lnTo>
                    <a:pt x="720955" y="401292"/>
                  </a:lnTo>
                  <a:lnTo>
                    <a:pt x="719388" y="404137"/>
                  </a:lnTo>
                  <a:lnTo>
                    <a:pt x="717822" y="408562"/>
                  </a:lnTo>
                  <a:lnTo>
                    <a:pt x="716568" y="414251"/>
                  </a:lnTo>
                  <a:lnTo>
                    <a:pt x="715002" y="421204"/>
                  </a:lnTo>
                  <a:lnTo>
                    <a:pt x="714375" y="430054"/>
                  </a:lnTo>
                  <a:lnTo>
                    <a:pt x="717508" y="431951"/>
                  </a:lnTo>
                  <a:lnTo>
                    <a:pt x="717508" y="434163"/>
                  </a:lnTo>
                  <a:lnTo>
                    <a:pt x="715315" y="437008"/>
                  </a:lnTo>
                  <a:lnTo>
                    <a:pt x="715002" y="465137"/>
                  </a:lnTo>
                  <a:lnTo>
                    <a:pt x="716255" y="464821"/>
                  </a:lnTo>
                  <a:lnTo>
                    <a:pt x="719075" y="463873"/>
                  </a:lnTo>
                  <a:lnTo>
                    <a:pt x="725028" y="462609"/>
                  </a:lnTo>
                  <a:lnTo>
                    <a:pt x="733802" y="461028"/>
                  </a:lnTo>
                  <a:lnTo>
                    <a:pt x="733802" y="458500"/>
                  </a:lnTo>
                  <a:lnTo>
                    <a:pt x="737875" y="457236"/>
                  </a:lnTo>
                  <a:lnTo>
                    <a:pt x="737875" y="416463"/>
                  </a:lnTo>
                  <a:lnTo>
                    <a:pt x="735368" y="406982"/>
                  </a:lnTo>
                  <a:lnTo>
                    <a:pt x="738188" y="406033"/>
                  </a:lnTo>
                  <a:lnTo>
                    <a:pt x="737561" y="403189"/>
                  </a:lnTo>
                  <a:lnTo>
                    <a:pt x="736308" y="400976"/>
                  </a:lnTo>
                  <a:lnTo>
                    <a:pt x="735055" y="398764"/>
                  </a:lnTo>
                  <a:lnTo>
                    <a:pt x="734428" y="397184"/>
                  </a:lnTo>
                  <a:lnTo>
                    <a:pt x="733175" y="396235"/>
                  </a:lnTo>
                  <a:lnTo>
                    <a:pt x="732235" y="395603"/>
                  </a:lnTo>
                  <a:lnTo>
                    <a:pt x="730982" y="395287"/>
                  </a:lnTo>
                  <a:lnTo>
                    <a:pt x="729102" y="395287"/>
                  </a:lnTo>
                  <a:close/>
                  <a:moveTo>
                    <a:pt x="759460" y="0"/>
                  </a:moveTo>
                  <a:lnTo>
                    <a:pt x="760095" y="0"/>
                  </a:lnTo>
                  <a:lnTo>
                    <a:pt x="760095" y="1270"/>
                  </a:lnTo>
                  <a:lnTo>
                    <a:pt x="760730" y="1588"/>
                  </a:lnTo>
                  <a:lnTo>
                    <a:pt x="761365" y="2223"/>
                  </a:lnTo>
                  <a:lnTo>
                    <a:pt x="761683" y="2858"/>
                  </a:lnTo>
                  <a:lnTo>
                    <a:pt x="761683" y="3493"/>
                  </a:lnTo>
                  <a:lnTo>
                    <a:pt x="761683" y="4128"/>
                  </a:lnTo>
                  <a:lnTo>
                    <a:pt x="761365" y="4763"/>
                  </a:lnTo>
                  <a:lnTo>
                    <a:pt x="760730" y="5398"/>
                  </a:lnTo>
                  <a:lnTo>
                    <a:pt x="760095" y="5398"/>
                  </a:lnTo>
                  <a:lnTo>
                    <a:pt x="760095" y="14289"/>
                  </a:lnTo>
                  <a:lnTo>
                    <a:pt x="761683" y="14289"/>
                  </a:lnTo>
                  <a:lnTo>
                    <a:pt x="761683" y="27626"/>
                  </a:lnTo>
                  <a:lnTo>
                    <a:pt x="777558" y="27626"/>
                  </a:lnTo>
                  <a:lnTo>
                    <a:pt x="777558" y="32072"/>
                  </a:lnTo>
                  <a:lnTo>
                    <a:pt x="761683" y="32072"/>
                  </a:lnTo>
                  <a:lnTo>
                    <a:pt x="761683" y="85102"/>
                  </a:lnTo>
                  <a:lnTo>
                    <a:pt x="766763" y="90183"/>
                  </a:lnTo>
                  <a:lnTo>
                    <a:pt x="769938" y="93358"/>
                  </a:lnTo>
                  <a:lnTo>
                    <a:pt x="772478" y="96851"/>
                  </a:lnTo>
                  <a:lnTo>
                    <a:pt x="774383" y="100027"/>
                  </a:lnTo>
                  <a:lnTo>
                    <a:pt x="775653" y="103202"/>
                  </a:lnTo>
                  <a:lnTo>
                    <a:pt x="776288" y="106060"/>
                  </a:lnTo>
                  <a:lnTo>
                    <a:pt x="776288" y="108601"/>
                  </a:lnTo>
                  <a:lnTo>
                    <a:pt x="776288" y="111458"/>
                  </a:lnTo>
                  <a:lnTo>
                    <a:pt x="775653" y="113681"/>
                  </a:lnTo>
                  <a:lnTo>
                    <a:pt x="775018" y="115587"/>
                  </a:lnTo>
                  <a:lnTo>
                    <a:pt x="774065" y="117809"/>
                  </a:lnTo>
                  <a:lnTo>
                    <a:pt x="771843" y="120667"/>
                  </a:lnTo>
                  <a:lnTo>
                    <a:pt x="770255" y="122573"/>
                  </a:lnTo>
                  <a:lnTo>
                    <a:pt x="769620" y="123208"/>
                  </a:lnTo>
                  <a:lnTo>
                    <a:pt x="768668" y="127018"/>
                  </a:lnTo>
                  <a:lnTo>
                    <a:pt x="786130" y="327707"/>
                  </a:lnTo>
                  <a:lnTo>
                    <a:pt x="798513" y="341362"/>
                  </a:lnTo>
                  <a:lnTo>
                    <a:pt x="798513" y="362002"/>
                  </a:lnTo>
                  <a:lnTo>
                    <a:pt x="803275" y="364542"/>
                  </a:lnTo>
                  <a:lnTo>
                    <a:pt x="807403" y="367718"/>
                  </a:lnTo>
                  <a:lnTo>
                    <a:pt x="811530" y="371211"/>
                  </a:lnTo>
                  <a:lnTo>
                    <a:pt x="815023" y="374704"/>
                  </a:lnTo>
                  <a:lnTo>
                    <a:pt x="820420" y="380420"/>
                  </a:lnTo>
                  <a:lnTo>
                    <a:pt x="822325" y="382643"/>
                  </a:lnTo>
                  <a:lnTo>
                    <a:pt x="823278" y="380737"/>
                  </a:lnTo>
                  <a:lnTo>
                    <a:pt x="824230" y="378514"/>
                  </a:lnTo>
                  <a:lnTo>
                    <a:pt x="824548" y="376292"/>
                  </a:lnTo>
                  <a:lnTo>
                    <a:pt x="824548" y="373434"/>
                  </a:lnTo>
                  <a:lnTo>
                    <a:pt x="824548" y="369306"/>
                  </a:lnTo>
                  <a:lnTo>
                    <a:pt x="824548" y="367400"/>
                  </a:lnTo>
                  <a:lnTo>
                    <a:pt x="824230" y="364860"/>
                  </a:lnTo>
                  <a:lnTo>
                    <a:pt x="824230" y="362002"/>
                  </a:lnTo>
                  <a:lnTo>
                    <a:pt x="824548" y="359144"/>
                  </a:lnTo>
                  <a:lnTo>
                    <a:pt x="824865" y="356921"/>
                  </a:lnTo>
                  <a:lnTo>
                    <a:pt x="825818" y="352793"/>
                  </a:lnTo>
                  <a:lnTo>
                    <a:pt x="826453" y="351523"/>
                  </a:lnTo>
                  <a:lnTo>
                    <a:pt x="826770" y="348983"/>
                  </a:lnTo>
                  <a:lnTo>
                    <a:pt x="827405" y="346760"/>
                  </a:lnTo>
                  <a:lnTo>
                    <a:pt x="828040" y="345172"/>
                  </a:lnTo>
                  <a:lnTo>
                    <a:pt x="828993" y="344219"/>
                  </a:lnTo>
                  <a:lnTo>
                    <a:pt x="829945" y="343902"/>
                  </a:lnTo>
                  <a:lnTo>
                    <a:pt x="830580" y="343584"/>
                  </a:lnTo>
                  <a:lnTo>
                    <a:pt x="831533" y="343267"/>
                  </a:lnTo>
                  <a:lnTo>
                    <a:pt x="832803" y="341044"/>
                  </a:lnTo>
                  <a:lnTo>
                    <a:pt x="834073" y="339774"/>
                  </a:lnTo>
                  <a:lnTo>
                    <a:pt x="835025" y="339139"/>
                  </a:lnTo>
                  <a:lnTo>
                    <a:pt x="835978" y="339456"/>
                  </a:lnTo>
                  <a:lnTo>
                    <a:pt x="836930" y="339774"/>
                  </a:lnTo>
                  <a:lnTo>
                    <a:pt x="838200" y="341679"/>
                  </a:lnTo>
                  <a:lnTo>
                    <a:pt x="838518" y="342314"/>
                  </a:lnTo>
                  <a:lnTo>
                    <a:pt x="838518" y="343584"/>
                  </a:lnTo>
                  <a:lnTo>
                    <a:pt x="838518" y="344855"/>
                  </a:lnTo>
                  <a:lnTo>
                    <a:pt x="837565" y="346760"/>
                  </a:lnTo>
                  <a:lnTo>
                    <a:pt x="836613" y="348348"/>
                  </a:lnTo>
                  <a:lnTo>
                    <a:pt x="836295" y="348983"/>
                  </a:lnTo>
                  <a:lnTo>
                    <a:pt x="836613" y="349935"/>
                  </a:lnTo>
                  <a:lnTo>
                    <a:pt x="836930" y="351205"/>
                  </a:lnTo>
                  <a:lnTo>
                    <a:pt x="837565" y="353746"/>
                  </a:lnTo>
                  <a:lnTo>
                    <a:pt x="837565" y="356921"/>
                  </a:lnTo>
                  <a:lnTo>
                    <a:pt x="837565" y="358827"/>
                  </a:lnTo>
                  <a:lnTo>
                    <a:pt x="838518" y="360732"/>
                  </a:lnTo>
                  <a:lnTo>
                    <a:pt x="839470" y="362637"/>
                  </a:lnTo>
                  <a:lnTo>
                    <a:pt x="840105" y="364225"/>
                  </a:lnTo>
                  <a:lnTo>
                    <a:pt x="840105" y="365495"/>
                  </a:lnTo>
                  <a:lnTo>
                    <a:pt x="840105" y="367718"/>
                  </a:lnTo>
                  <a:lnTo>
                    <a:pt x="839470" y="368988"/>
                  </a:lnTo>
                  <a:lnTo>
                    <a:pt x="839153" y="369623"/>
                  </a:lnTo>
                  <a:lnTo>
                    <a:pt x="839470" y="378197"/>
                  </a:lnTo>
                  <a:lnTo>
                    <a:pt x="840423" y="378832"/>
                  </a:lnTo>
                  <a:lnTo>
                    <a:pt x="840740" y="379467"/>
                  </a:lnTo>
                  <a:lnTo>
                    <a:pt x="841058" y="380102"/>
                  </a:lnTo>
                  <a:lnTo>
                    <a:pt x="841058" y="381055"/>
                  </a:lnTo>
                  <a:lnTo>
                    <a:pt x="840740" y="382325"/>
                  </a:lnTo>
                  <a:lnTo>
                    <a:pt x="840423" y="382960"/>
                  </a:lnTo>
                  <a:lnTo>
                    <a:pt x="839788" y="385818"/>
                  </a:lnTo>
                  <a:lnTo>
                    <a:pt x="839470" y="388041"/>
                  </a:lnTo>
                  <a:lnTo>
                    <a:pt x="839153" y="389946"/>
                  </a:lnTo>
                  <a:lnTo>
                    <a:pt x="840423" y="390581"/>
                  </a:lnTo>
                  <a:lnTo>
                    <a:pt x="841375" y="391216"/>
                  </a:lnTo>
                  <a:lnTo>
                    <a:pt x="842010" y="391851"/>
                  </a:lnTo>
                  <a:lnTo>
                    <a:pt x="842010" y="392486"/>
                  </a:lnTo>
                  <a:lnTo>
                    <a:pt x="842010" y="394074"/>
                  </a:lnTo>
                  <a:lnTo>
                    <a:pt x="841693" y="394392"/>
                  </a:lnTo>
                  <a:lnTo>
                    <a:pt x="848995" y="394392"/>
                  </a:lnTo>
                  <a:lnTo>
                    <a:pt x="850265" y="398520"/>
                  </a:lnTo>
                  <a:lnTo>
                    <a:pt x="850900" y="402013"/>
                  </a:lnTo>
                  <a:lnTo>
                    <a:pt x="850900" y="405823"/>
                  </a:lnTo>
                  <a:lnTo>
                    <a:pt x="850900" y="409316"/>
                  </a:lnTo>
                  <a:lnTo>
                    <a:pt x="849948" y="414715"/>
                  </a:lnTo>
                  <a:lnTo>
                    <a:pt x="849313" y="416620"/>
                  </a:lnTo>
                  <a:lnTo>
                    <a:pt x="846773" y="416620"/>
                  </a:lnTo>
                  <a:lnTo>
                    <a:pt x="845820" y="417890"/>
                  </a:lnTo>
                  <a:lnTo>
                    <a:pt x="841375" y="418525"/>
                  </a:lnTo>
                  <a:lnTo>
                    <a:pt x="841693" y="424241"/>
                  </a:lnTo>
                  <a:lnTo>
                    <a:pt x="842328" y="424559"/>
                  </a:lnTo>
                  <a:lnTo>
                    <a:pt x="842645" y="425194"/>
                  </a:lnTo>
                  <a:lnTo>
                    <a:pt x="842645" y="426146"/>
                  </a:lnTo>
                  <a:lnTo>
                    <a:pt x="842645" y="427734"/>
                  </a:lnTo>
                  <a:lnTo>
                    <a:pt x="842010" y="429957"/>
                  </a:lnTo>
                  <a:lnTo>
                    <a:pt x="841693" y="431227"/>
                  </a:lnTo>
                  <a:lnTo>
                    <a:pt x="842010" y="432180"/>
                  </a:lnTo>
                  <a:lnTo>
                    <a:pt x="842328" y="433767"/>
                  </a:lnTo>
                  <a:lnTo>
                    <a:pt x="842010" y="436308"/>
                  </a:lnTo>
                  <a:lnTo>
                    <a:pt x="841693" y="439483"/>
                  </a:lnTo>
                  <a:lnTo>
                    <a:pt x="840423" y="439166"/>
                  </a:lnTo>
                  <a:lnTo>
                    <a:pt x="840423" y="441389"/>
                  </a:lnTo>
                  <a:lnTo>
                    <a:pt x="840105" y="442024"/>
                  </a:lnTo>
                  <a:lnTo>
                    <a:pt x="839788" y="442659"/>
                  </a:lnTo>
                  <a:lnTo>
                    <a:pt x="839470" y="442659"/>
                  </a:lnTo>
                  <a:lnTo>
                    <a:pt x="839470" y="503310"/>
                  </a:lnTo>
                  <a:lnTo>
                    <a:pt x="843598" y="507438"/>
                  </a:lnTo>
                  <a:lnTo>
                    <a:pt x="847725" y="511566"/>
                  </a:lnTo>
                  <a:lnTo>
                    <a:pt x="850583" y="515694"/>
                  </a:lnTo>
                  <a:lnTo>
                    <a:pt x="853440" y="519505"/>
                  </a:lnTo>
                  <a:lnTo>
                    <a:pt x="855345" y="523950"/>
                  </a:lnTo>
                  <a:lnTo>
                    <a:pt x="856933" y="528079"/>
                  </a:lnTo>
                  <a:lnTo>
                    <a:pt x="858203" y="531572"/>
                  </a:lnTo>
                  <a:lnTo>
                    <a:pt x="859155" y="535382"/>
                  </a:lnTo>
                  <a:lnTo>
                    <a:pt x="860108" y="538558"/>
                  </a:lnTo>
                  <a:lnTo>
                    <a:pt x="860425" y="542051"/>
                  </a:lnTo>
                  <a:lnTo>
                    <a:pt x="860425" y="546814"/>
                  </a:lnTo>
                  <a:lnTo>
                    <a:pt x="860425" y="550307"/>
                  </a:lnTo>
                  <a:lnTo>
                    <a:pt x="860108" y="551577"/>
                  </a:lnTo>
                  <a:lnTo>
                    <a:pt x="862330" y="556975"/>
                  </a:lnTo>
                  <a:lnTo>
                    <a:pt x="863600" y="561738"/>
                  </a:lnTo>
                  <a:lnTo>
                    <a:pt x="864553" y="566502"/>
                  </a:lnTo>
                  <a:lnTo>
                    <a:pt x="865188" y="571265"/>
                  </a:lnTo>
                  <a:lnTo>
                    <a:pt x="865188" y="575393"/>
                  </a:lnTo>
                  <a:lnTo>
                    <a:pt x="864870" y="579839"/>
                  </a:lnTo>
                  <a:lnTo>
                    <a:pt x="864235" y="583332"/>
                  </a:lnTo>
                  <a:lnTo>
                    <a:pt x="863600" y="587142"/>
                  </a:lnTo>
                  <a:lnTo>
                    <a:pt x="862648" y="590000"/>
                  </a:lnTo>
                  <a:lnTo>
                    <a:pt x="861378" y="593175"/>
                  </a:lnTo>
                  <a:lnTo>
                    <a:pt x="859155" y="597621"/>
                  </a:lnTo>
                  <a:lnTo>
                    <a:pt x="857568" y="600479"/>
                  </a:lnTo>
                  <a:lnTo>
                    <a:pt x="856933" y="601432"/>
                  </a:lnTo>
                  <a:lnTo>
                    <a:pt x="855663" y="606512"/>
                  </a:lnTo>
                  <a:lnTo>
                    <a:pt x="861378" y="609370"/>
                  </a:lnTo>
                  <a:lnTo>
                    <a:pt x="867093" y="612546"/>
                  </a:lnTo>
                  <a:lnTo>
                    <a:pt x="873125" y="616674"/>
                  </a:lnTo>
                  <a:lnTo>
                    <a:pt x="879475" y="621119"/>
                  </a:lnTo>
                  <a:lnTo>
                    <a:pt x="892493" y="630328"/>
                  </a:lnTo>
                  <a:lnTo>
                    <a:pt x="904875" y="640172"/>
                  </a:lnTo>
                  <a:lnTo>
                    <a:pt x="915670" y="649699"/>
                  </a:lnTo>
                  <a:lnTo>
                    <a:pt x="924878" y="657320"/>
                  </a:lnTo>
                  <a:lnTo>
                    <a:pt x="932815" y="664623"/>
                  </a:lnTo>
                  <a:lnTo>
                    <a:pt x="934720" y="662400"/>
                  </a:lnTo>
                  <a:lnTo>
                    <a:pt x="934403" y="661130"/>
                  </a:lnTo>
                  <a:lnTo>
                    <a:pt x="934085" y="660495"/>
                  </a:lnTo>
                  <a:lnTo>
                    <a:pt x="934085" y="659225"/>
                  </a:lnTo>
                  <a:lnTo>
                    <a:pt x="934403" y="658272"/>
                  </a:lnTo>
                  <a:lnTo>
                    <a:pt x="934720" y="658272"/>
                  </a:lnTo>
                  <a:lnTo>
                    <a:pt x="936308" y="657320"/>
                  </a:lnTo>
                  <a:lnTo>
                    <a:pt x="937260" y="657320"/>
                  </a:lnTo>
                  <a:lnTo>
                    <a:pt x="938213" y="657637"/>
                  </a:lnTo>
                  <a:lnTo>
                    <a:pt x="938848" y="658272"/>
                  </a:lnTo>
                  <a:lnTo>
                    <a:pt x="938848" y="659860"/>
                  </a:lnTo>
                  <a:lnTo>
                    <a:pt x="938848" y="660813"/>
                  </a:lnTo>
                  <a:lnTo>
                    <a:pt x="940435" y="660178"/>
                  </a:lnTo>
                  <a:lnTo>
                    <a:pt x="942023" y="659860"/>
                  </a:lnTo>
                  <a:lnTo>
                    <a:pt x="943293" y="659860"/>
                  </a:lnTo>
                  <a:lnTo>
                    <a:pt x="944245" y="659860"/>
                  </a:lnTo>
                  <a:lnTo>
                    <a:pt x="945198" y="660178"/>
                  </a:lnTo>
                  <a:lnTo>
                    <a:pt x="946468" y="660813"/>
                  </a:lnTo>
                  <a:lnTo>
                    <a:pt x="947420" y="662083"/>
                  </a:lnTo>
                  <a:lnTo>
                    <a:pt x="948055" y="663353"/>
                  </a:lnTo>
                  <a:lnTo>
                    <a:pt x="948373" y="664941"/>
                  </a:lnTo>
                  <a:lnTo>
                    <a:pt x="948373" y="666529"/>
                  </a:lnTo>
                  <a:lnTo>
                    <a:pt x="949960" y="666846"/>
                  </a:lnTo>
                  <a:lnTo>
                    <a:pt x="951230" y="667799"/>
                  </a:lnTo>
                  <a:lnTo>
                    <a:pt x="951548" y="669069"/>
                  </a:lnTo>
                  <a:lnTo>
                    <a:pt x="951865" y="670339"/>
                  </a:lnTo>
                  <a:lnTo>
                    <a:pt x="951230" y="673197"/>
                  </a:lnTo>
                  <a:lnTo>
                    <a:pt x="950913" y="674150"/>
                  </a:lnTo>
                  <a:lnTo>
                    <a:pt x="951865" y="675420"/>
                  </a:lnTo>
                  <a:lnTo>
                    <a:pt x="952818" y="676372"/>
                  </a:lnTo>
                  <a:lnTo>
                    <a:pt x="955358" y="677960"/>
                  </a:lnTo>
                  <a:lnTo>
                    <a:pt x="957263" y="678913"/>
                  </a:lnTo>
                  <a:lnTo>
                    <a:pt x="957898" y="679230"/>
                  </a:lnTo>
                  <a:lnTo>
                    <a:pt x="958533" y="680818"/>
                  </a:lnTo>
                  <a:lnTo>
                    <a:pt x="958851" y="682406"/>
                  </a:lnTo>
                  <a:lnTo>
                    <a:pt x="958533" y="683994"/>
                  </a:lnTo>
                  <a:lnTo>
                    <a:pt x="958216" y="685264"/>
                  </a:lnTo>
                  <a:lnTo>
                    <a:pt x="957581" y="687804"/>
                  </a:lnTo>
                  <a:lnTo>
                    <a:pt x="956946" y="688439"/>
                  </a:lnTo>
                  <a:lnTo>
                    <a:pt x="959486" y="690662"/>
                  </a:lnTo>
                  <a:lnTo>
                    <a:pt x="962343" y="693520"/>
                  </a:lnTo>
                  <a:lnTo>
                    <a:pt x="968058" y="700506"/>
                  </a:lnTo>
                  <a:lnTo>
                    <a:pt x="973773" y="708127"/>
                  </a:lnTo>
                  <a:lnTo>
                    <a:pt x="979488" y="716383"/>
                  </a:lnTo>
                  <a:lnTo>
                    <a:pt x="988696" y="730355"/>
                  </a:lnTo>
                  <a:lnTo>
                    <a:pt x="992506" y="736389"/>
                  </a:lnTo>
                  <a:lnTo>
                    <a:pt x="997586" y="735436"/>
                  </a:lnTo>
                  <a:lnTo>
                    <a:pt x="997903" y="733848"/>
                  </a:lnTo>
                  <a:lnTo>
                    <a:pt x="998221" y="732896"/>
                  </a:lnTo>
                  <a:lnTo>
                    <a:pt x="998856" y="731943"/>
                  </a:lnTo>
                  <a:lnTo>
                    <a:pt x="999491" y="731625"/>
                  </a:lnTo>
                  <a:lnTo>
                    <a:pt x="1000443" y="730990"/>
                  </a:lnTo>
                  <a:lnTo>
                    <a:pt x="1000761" y="730990"/>
                  </a:lnTo>
                  <a:lnTo>
                    <a:pt x="1002031" y="730355"/>
                  </a:lnTo>
                  <a:lnTo>
                    <a:pt x="1002666" y="730355"/>
                  </a:lnTo>
                  <a:lnTo>
                    <a:pt x="1002983" y="730673"/>
                  </a:lnTo>
                  <a:lnTo>
                    <a:pt x="1003618" y="730990"/>
                  </a:lnTo>
                  <a:lnTo>
                    <a:pt x="1003618" y="732261"/>
                  </a:lnTo>
                  <a:lnTo>
                    <a:pt x="1002983" y="732578"/>
                  </a:lnTo>
                  <a:lnTo>
                    <a:pt x="1002348" y="734801"/>
                  </a:lnTo>
                  <a:lnTo>
                    <a:pt x="1002348" y="736706"/>
                  </a:lnTo>
                  <a:lnTo>
                    <a:pt x="1002348" y="738294"/>
                  </a:lnTo>
                  <a:lnTo>
                    <a:pt x="1003618" y="738611"/>
                  </a:lnTo>
                  <a:lnTo>
                    <a:pt x="1004253" y="738929"/>
                  </a:lnTo>
                  <a:lnTo>
                    <a:pt x="1004253" y="739564"/>
                  </a:lnTo>
                  <a:lnTo>
                    <a:pt x="1004253" y="740199"/>
                  </a:lnTo>
                  <a:lnTo>
                    <a:pt x="1003936" y="741787"/>
                  </a:lnTo>
                  <a:lnTo>
                    <a:pt x="1003618" y="742422"/>
                  </a:lnTo>
                  <a:lnTo>
                    <a:pt x="1002666" y="743692"/>
                  </a:lnTo>
                  <a:lnTo>
                    <a:pt x="1002348" y="744645"/>
                  </a:lnTo>
                  <a:lnTo>
                    <a:pt x="1002348" y="746550"/>
                  </a:lnTo>
                  <a:lnTo>
                    <a:pt x="1002348" y="748138"/>
                  </a:lnTo>
                  <a:lnTo>
                    <a:pt x="1002666" y="748773"/>
                  </a:lnTo>
                  <a:lnTo>
                    <a:pt x="1004571" y="748773"/>
                  </a:lnTo>
                  <a:lnTo>
                    <a:pt x="1005841" y="749726"/>
                  </a:lnTo>
                  <a:lnTo>
                    <a:pt x="1006793" y="750996"/>
                  </a:lnTo>
                  <a:lnTo>
                    <a:pt x="1008063" y="750678"/>
                  </a:lnTo>
                  <a:lnTo>
                    <a:pt x="1009333" y="750678"/>
                  </a:lnTo>
                  <a:lnTo>
                    <a:pt x="1010286" y="751313"/>
                  </a:lnTo>
                  <a:lnTo>
                    <a:pt x="1011873" y="752266"/>
                  </a:lnTo>
                  <a:lnTo>
                    <a:pt x="1013143" y="754489"/>
                  </a:lnTo>
                  <a:lnTo>
                    <a:pt x="1013778" y="755441"/>
                  </a:lnTo>
                  <a:lnTo>
                    <a:pt x="1014731" y="756712"/>
                  </a:lnTo>
                  <a:lnTo>
                    <a:pt x="1015048" y="757982"/>
                  </a:lnTo>
                  <a:lnTo>
                    <a:pt x="1014731" y="758934"/>
                  </a:lnTo>
                  <a:lnTo>
                    <a:pt x="1014413" y="759569"/>
                  </a:lnTo>
                  <a:lnTo>
                    <a:pt x="1012826" y="760840"/>
                  </a:lnTo>
                  <a:lnTo>
                    <a:pt x="1012191" y="761157"/>
                  </a:lnTo>
                  <a:lnTo>
                    <a:pt x="1009651" y="766238"/>
                  </a:lnTo>
                  <a:lnTo>
                    <a:pt x="1013143" y="772906"/>
                  </a:lnTo>
                  <a:lnTo>
                    <a:pt x="1016636" y="781480"/>
                  </a:lnTo>
                  <a:lnTo>
                    <a:pt x="1020763" y="791324"/>
                  </a:lnTo>
                  <a:lnTo>
                    <a:pt x="1023938" y="801486"/>
                  </a:lnTo>
                  <a:lnTo>
                    <a:pt x="1029971" y="817998"/>
                  </a:lnTo>
                  <a:lnTo>
                    <a:pt x="1032511" y="825301"/>
                  </a:lnTo>
                  <a:lnTo>
                    <a:pt x="1033781" y="822761"/>
                  </a:lnTo>
                  <a:lnTo>
                    <a:pt x="1035051" y="821173"/>
                  </a:lnTo>
                  <a:lnTo>
                    <a:pt x="1036321" y="820538"/>
                  </a:lnTo>
                  <a:lnTo>
                    <a:pt x="1037591" y="820538"/>
                  </a:lnTo>
                  <a:lnTo>
                    <a:pt x="1038861" y="821173"/>
                  </a:lnTo>
                  <a:lnTo>
                    <a:pt x="1041083" y="822761"/>
                  </a:lnTo>
                  <a:lnTo>
                    <a:pt x="1042036" y="823714"/>
                  </a:lnTo>
                  <a:lnTo>
                    <a:pt x="1042671" y="822761"/>
                  </a:lnTo>
                  <a:lnTo>
                    <a:pt x="1043306" y="822761"/>
                  </a:lnTo>
                  <a:lnTo>
                    <a:pt x="1043941" y="822761"/>
                  </a:lnTo>
                  <a:lnTo>
                    <a:pt x="1044258" y="823079"/>
                  </a:lnTo>
                  <a:lnTo>
                    <a:pt x="1044893" y="823714"/>
                  </a:lnTo>
                  <a:lnTo>
                    <a:pt x="1045211" y="824031"/>
                  </a:lnTo>
                  <a:lnTo>
                    <a:pt x="1045846" y="824349"/>
                  </a:lnTo>
                  <a:lnTo>
                    <a:pt x="1046798" y="824666"/>
                  </a:lnTo>
                  <a:lnTo>
                    <a:pt x="1047433" y="825619"/>
                  </a:lnTo>
                  <a:lnTo>
                    <a:pt x="1047751" y="826889"/>
                  </a:lnTo>
                  <a:lnTo>
                    <a:pt x="1047751" y="828477"/>
                  </a:lnTo>
                  <a:lnTo>
                    <a:pt x="1047433" y="831970"/>
                  </a:lnTo>
                  <a:lnTo>
                    <a:pt x="1047116" y="833240"/>
                  </a:lnTo>
                  <a:lnTo>
                    <a:pt x="1048068" y="832923"/>
                  </a:lnTo>
                  <a:lnTo>
                    <a:pt x="1048386" y="832923"/>
                  </a:lnTo>
                  <a:lnTo>
                    <a:pt x="1048386" y="833240"/>
                  </a:lnTo>
                  <a:lnTo>
                    <a:pt x="1048703" y="834510"/>
                  </a:lnTo>
                  <a:lnTo>
                    <a:pt x="1048386" y="835780"/>
                  </a:lnTo>
                  <a:lnTo>
                    <a:pt x="1047751" y="838956"/>
                  </a:lnTo>
                  <a:lnTo>
                    <a:pt x="1047433" y="840226"/>
                  </a:lnTo>
                  <a:lnTo>
                    <a:pt x="1048386" y="840544"/>
                  </a:lnTo>
                  <a:lnTo>
                    <a:pt x="1049021" y="841179"/>
                  </a:lnTo>
                  <a:lnTo>
                    <a:pt x="1049656" y="842449"/>
                  </a:lnTo>
                  <a:lnTo>
                    <a:pt x="1049973" y="843402"/>
                  </a:lnTo>
                  <a:lnTo>
                    <a:pt x="1049973" y="844354"/>
                  </a:lnTo>
                  <a:lnTo>
                    <a:pt x="1050608" y="845624"/>
                  </a:lnTo>
                  <a:lnTo>
                    <a:pt x="1050291" y="846895"/>
                  </a:lnTo>
                  <a:lnTo>
                    <a:pt x="1049973" y="848482"/>
                  </a:lnTo>
                  <a:lnTo>
                    <a:pt x="1049021" y="849753"/>
                  </a:lnTo>
                  <a:lnTo>
                    <a:pt x="1047433" y="852610"/>
                  </a:lnTo>
                  <a:lnTo>
                    <a:pt x="1046163" y="853563"/>
                  </a:lnTo>
                  <a:lnTo>
                    <a:pt x="1046798" y="857056"/>
                  </a:lnTo>
                  <a:lnTo>
                    <a:pt x="1047433" y="860867"/>
                  </a:lnTo>
                  <a:lnTo>
                    <a:pt x="1049021" y="866900"/>
                  </a:lnTo>
                  <a:lnTo>
                    <a:pt x="1050608" y="871028"/>
                  </a:lnTo>
                  <a:lnTo>
                    <a:pt x="1051243" y="872933"/>
                  </a:lnTo>
                  <a:lnTo>
                    <a:pt x="1052513" y="873251"/>
                  </a:lnTo>
                  <a:lnTo>
                    <a:pt x="1054101" y="873886"/>
                  </a:lnTo>
                  <a:lnTo>
                    <a:pt x="1054736" y="874839"/>
                  </a:lnTo>
                  <a:lnTo>
                    <a:pt x="1055371" y="875474"/>
                  </a:lnTo>
                  <a:lnTo>
                    <a:pt x="1055688" y="876426"/>
                  </a:lnTo>
                  <a:lnTo>
                    <a:pt x="1055688" y="877061"/>
                  </a:lnTo>
                  <a:lnTo>
                    <a:pt x="1055688" y="878967"/>
                  </a:lnTo>
                  <a:lnTo>
                    <a:pt x="1055053" y="880872"/>
                  </a:lnTo>
                  <a:lnTo>
                    <a:pt x="1054418" y="882142"/>
                  </a:lnTo>
                  <a:lnTo>
                    <a:pt x="1053148" y="883412"/>
                  </a:lnTo>
                  <a:lnTo>
                    <a:pt x="1052831" y="885635"/>
                  </a:lnTo>
                  <a:lnTo>
                    <a:pt x="1052196" y="887858"/>
                  </a:lnTo>
                  <a:lnTo>
                    <a:pt x="1051243" y="889446"/>
                  </a:lnTo>
                  <a:lnTo>
                    <a:pt x="1050608" y="890716"/>
                  </a:lnTo>
                  <a:lnTo>
                    <a:pt x="1049021" y="891986"/>
                  </a:lnTo>
                  <a:lnTo>
                    <a:pt x="1048386" y="892304"/>
                  </a:lnTo>
                  <a:lnTo>
                    <a:pt x="1049338" y="893891"/>
                  </a:lnTo>
                  <a:lnTo>
                    <a:pt x="1049973" y="895797"/>
                  </a:lnTo>
                  <a:lnTo>
                    <a:pt x="1050291" y="897384"/>
                  </a:lnTo>
                  <a:lnTo>
                    <a:pt x="1050291" y="898655"/>
                  </a:lnTo>
                  <a:lnTo>
                    <a:pt x="1050291" y="900877"/>
                  </a:lnTo>
                  <a:lnTo>
                    <a:pt x="1050291" y="902148"/>
                  </a:lnTo>
                  <a:lnTo>
                    <a:pt x="1056641" y="909134"/>
                  </a:lnTo>
                  <a:lnTo>
                    <a:pt x="1057593" y="907228"/>
                  </a:lnTo>
                  <a:lnTo>
                    <a:pt x="1058546" y="906593"/>
                  </a:lnTo>
                  <a:lnTo>
                    <a:pt x="1059498" y="905958"/>
                  </a:lnTo>
                  <a:lnTo>
                    <a:pt x="1060451" y="905958"/>
                  </a:lnTo>
                  <a:lnTo>
                    <a:pt x="1061721" y="906276"/>
                  </a:lnTo>
                  <a:lnTo>
                    <a:pt x="1062038" y="906593"/>
                  </a:lnTo>
                  <a:lnTo>
                    <a:pt x="1062038" y="908816"/>
                  </a:lnTo>
                  <a:lnTo>
                    <a:pt x="1061721" y="910086"/>
                  </a:lnTo>
                  <a:lnTo>
                    <a:pt x="1061403" y="911039"/>
                  </a:lnTo>
                  <a:lnTo>
                    <a:pt x="1060451" y="911674"/>
                  </a:lnTo>
                  <a:lnTo>
                    <a:pt x="1059498" y="911991"/>
                  </a:lnTo>
                  <a:lnTo>
                    <a:pt x="1058863" y="911991"/>
                  </a:lnTo>
                  <a:lnTo>
                    <a:pt x="1059181" y="912944"/>
                  </a:lnTo>
                  <a:lnTo>
                    <a:pt x="1059498" y="914214"/>
                  </a:lnTo>
                  <a:lnTo>
                    <a:pt x="1059181" y="916755"/>
                  </a:lnTo>
                  <a:lnTo>
                    <a:pt x="1058863" y="918978"/>
                  </a:lnTo>
                  <a:lnTo>
                    <a:pt x="1061721" y="921200"/>
                  </a:lnTo>
                  <a:lnTo>
                    <a:pt x="1061721" y="918660"/>
                  </a:lnTo>
                  <a:lnTo>
                    <a:pt x="1061721" y="917390"/>
                  </a:lnTo>
                  <a:lnTo>
                    <a:pt x="1061721" y="916120"/>
                  </a:lnTo>
                  <a:lnTo>
                    <a:pt x="1062356" y="914849"/>
                  </a:lnTo>
                  <a:lnTo>
                    <a:pt x="1062991" y="913897"/>
                  </a:lnTo>
                  <a:lnTo>
                    <a:pt x="1063943" y="912944"/>
                  </a:lnTo>
                  <a:lnTo>
                    <a:pt x="1064578" y="912627"/>
                  </a:lnTo>
                  <a:lnTo>
                    <a:pt x="1065213" y="911674"/>
                  </a:lnTo>
                  <a:lnTo>
                    <a:pt x="1065848" y="911674"/>
                  </a:lnTo>
                  <a:lnTo>
                    <a:pt x="1066166" y="911991"/>
                  </a:lnTo>
                  <a:lnTo>
                    <a:pt x="1066483" y="912309"/>
                  </a:lnTo>
                  <a:lnTo>
                    <a:pt x="1066801" y="911674"/>
                  </a:lnTo>
                  <a:lnTo>
                    <a:pt x="1067118" y="911674"/>
                  </a:lnTo>
                  <a:lnTo>
                    <a:pt x="1067753" y="911991"/>
                  </a:lnTo>
                  <a:lnTo>
                    <a:pt x="1069023" y="912944"/>
                  </a:lnTo>
                  <a:lnTo>
                    <a:pt x="1069658" y="913897"/>
                  </a:lnTo>
                  <a:lnTo>
                    <a:pt x="1071246" y="917072"/>
                  </a:lnTo>
                  <a:lnTo>
                    <a:pt x="1071563" y="918342"/>
                  </a:lnTo>
                  <a:lnTo>
                    <a:pt x="1072198" y="920565"/>
                  </a:lnTo>
                  <a:lnTo>
                    <a:pt x="1072516" y="922471"/>
                  </a:lnTo>
                  <a:lnTo>
                    <a:pt x="1072516" y="924376"/>
                  </a:lnTo>
                  <a:lnTo>
                    <a:pt x="1072198" y="925646"/>
                  </a:lnTo>
                  <a:lnTo>
                    <a:pt x="1071563" y="926916"/>
                  </a:lnTo>
                  <a:lnTo>
                    <a:pt x="1071246" y="927234"/>
                  </a:lnTo>
                  <a:lnTo>
                    <a:pt x="1072516" y="928504"/>
                  </a:lnTo>
                  <a:lnTo>
                    <a:pt x="1073151" y="929774"/>
                  </a:lnTo>
                  <a:lnTo>
                    <a:pt x="1073468" y="931362"/>
                  </a:lnTo>
                  <a:lnTo>
                    <a:pt x="1073468" y="932632"/>
                  </a:lnTo>
                  <a:lnTo>
                    <a:pt x="1073151" y="934855"/>
                  </a:lnTo>
                  <a:lnTo>
                    <a:pt x="1072833" y="935807"/>
                  </a:lnTo>
                  <a:lnTo>
                    <a:pt x="1076326" y="940571"/>
                  </a:lnTo>
                  <a:lnTo>
                    <a:pt x="1070928" y="944064"/>
                  </a:lnTo>
                  <a:lnTo>
                    <a:pt x="1071881" y="948827"/>
                  </a:lnTo>
                  <a:lnTo>
                    <a:pt x="1072833" y="952637"/>
                  </a:lnTo>
                  <a:lnTo>
                    <a:pt x="1074103" y="955178"/>
                  </a:lnTo>
                  <a:lnTo>
                    <a:pt x="1075691" y="956765"/>
                  </a:lnTo>
                  <a:lnTo>
                    <a:pt x="1076643" y="957718"/>
                  </a:lnTo>
                  <a:lnTo>
                    <a:pt x="1077596" y="958353"/>
                  </a:lnTo>
                  <a:lnTo>
                    <a:pt x="1078231" y="958353"/>
                  </a:lnTo>
                  <a:lnTo>
                    <a:pt x="1078231" y="960894"/>
                  </a:lnTo>
                  <a:lnTo>
                    <a:pt x="1079818" y="961211"/>
                  </a:lnTo>
                  <a:lnTo>
                    <a:pt x="1079818" y="962799"/>
                  </a:lnTo>
                  <a:lnTo>
                    <a:pt x="1079501" y="964069"/>
                  </a:lnTo>
                  <a:lnTo>
                    <a:pt x="1079183" y="965022"/>
                  </a:lnTo>
                  <a:lnTo>
                    <a:pt x="1078866" y="965657"/>
                  </a:lnTo>
                  <a:lnTo>
                    <a:pt x="1077913" y="966927"/>
                  </a:lnTo>
                  <a:lnTo>
                    <a:pt x="1077596" y="966927"/>
                  </a:lnTo>
                  <a:lnTo>
                    <a:pt x="1077278" y="969150"/>
                  </a:lnTo>
                  <a:lnTo>
                    <a:pt x="1076961" y="970737"/>
                  </a:lnTo>
                  <a:lnTo>
                    <a:pt x="1076326" y="972008"/>
                  </a:lnTo>
                  <a:lnTo>
                    <a:pt x="1077278" y="975501"/>
                  </a:lnTo>
                  <a:lnTo>
                    <a:pt x="1077913" y="978676"/>
                  </a:lnTo>
                  <a:lnTo>
                    <a:pt x="1078866" y="985662"/>
                  </a:lnTo>
                  <a:lnTo>
                    <a:pt x="1079183" y="991378"/>
                  </a:lnTo>
                  <a:lnTo>
                    <a:pt x="1079183" y="993283"/>
                  </a:lnTo>
                  <a:lnTo>
                    <a:pt x="1082993" y="993283"/>
                  </a:lnTo>
                  <a:lnTo>
                    <a:pt x="1082993" y="1003127"/>
                  </a:lnTo>
                  <a:lnTo>
                    <a:pt x="1092836" y="1001857"/>
                  </a:lnTo>
                  <a:lnTo>
                    <a:pt x="1092518" y="1006620"/>
                  </a:lnTo>
                  <a:lnTo>
                    <a:pt x="1091566" y="1012336"/>
                  </a:lnTo>
                  <a:lnTo>
                    <a:pt x="1089978" y="1019322"/>
                  </a:lnTo>
                  <a:lnTo>
                    <a:pt x="1092836" y="1020910"/>
                  </a:lnTo>
                  <a:lnTo>
                    <a:pt x="1095376" y="1021545"/>
                  </a:lnTo>
                  <a:lnTo>
                    <a:pt x="1097281" y="1022497"/>
                  </a:lnTo>
                  <a:lnTo>
                    <a:pt x="1098233" y="1024085"/>
                  </a:lnTo>
                  <a:lnTo>
                    <a:pt x="1098551" y="1025355"/>
                  </a:lnTo>
                  <a:lnTo>
                    <a:pt x="1098868" y="1026943"/>
                  </a:lnTo>
                  <a:lnTo>
                    <a:pt x="1098868" y="1027896"/>
                  </a:lnTo>
                  <a:lnTo>
                    <a:pt x="1098551" y="1029166"/>
                  </a:lnTo>
                  <a:lnTo>
                    <a:pt x="1101091" y="1032341"/>
                  </a:lnTo>
                  <a:lnTo>
                    <a:pt x="1102678" y="1035517"/>
                  </a:lnTo>
                  <a:lnTo>
                    <a:pt x="1104266" y="1038375"/>
                  </a:lnTo>
                  <a:lnTo>
                    <a:pt x="1104583" y="1040915"/>
                  </a:lnTo>
                  <a:lnTo>
                    <a:pt x="1104901" y="1043138"/>
                  </a:lnTo>
                  <a:lnTo>
                    <a:pt x="1104901" y="1044726"/>
                  </a:lnTo>
                  <a:lnTo>
                    <a:pt x="1104583" y="1046631"/>
                  </a:lnTo>
                  <a:lnTo>
                    <a:pt x="1109663" y="1045043"/>
                  </a:lnTo>
                  <a:lnTo>
                    <a:pt x="1116331" y="1051394"/>
                  </a:lnTo>
                  <a:lnTo>
                    <a:pt x="1122046" y="1057110"/>
                  </a:lnTo>
                  <a:lnTo>
                    <a:pt x="1126808" y="1062826"/>
                  </a:lnTo>
                  <a:lnTo>
                    <a:pt x="1130301" y="1067907"/>
                  </a:lnTo>
                  <a:lnTo>
                    <a:pt x="1133476" y="1071717"/>
                  </a:lnTo>
                  <a:lnTo>
                    <a:pt x="1135381" y="1075210"/>
                  </a:lnTo>
                  <a:lnTo>
                    <a:pt x="1136651" y="1078068"/>
                  </a:lnTo>
                  <a:lnTo>
                    <a:pt x="1135063" y="1079021"/>
                  </a:lnTo>
                  <a:lnTo>
                    <a:pt x="1134746" y="1080608"/>
                  </a:lnTo>
                  <a:lnTo>
                    <a:pt x="1130936" y="1081879"/>
                  </a:lnTo>
                  <a:lnTo>
                    <a:pt x="1130936" y="1087912"/>
                  </a:lnTo>
                  <a:lnTo>
                    <a:pt x="1134746" y="1090452"/>
                  </a:lnTo>
                  <a:lnTo>
                    <a:pt x="1137921" y="1092993"/>
                  </a:lnTo>
                  <a:lnTo>
                    <a:pt x="1141096" y="1096168"/>
                  </a:lnTo>
                  <a:lnTo>
                    <a:pt x="1143953" y="1099026"/>
                  </a:lnTo>
                  <a:lnTo>
                    <a:pt x="1149351" y="1105377"/>
                  </a:lnTo>
                  <a:lnTo>
                    <a:pt x="1153161" y="1111410"/>
                  </a:lnTo>
                  <a:lnTo>
                    <a:pt x="1156653" y="1116809"/>
                  </a:lnTo>
                  <a:lnTo>
                    <a:pt x="1159193" y="1121254"/>
                  </a:lnTo>
                  <a:lnTo>
                    <a:pt x="1160781" y="1125382"/>
                  </a:lnTo>
                  <a:lnTo>
                    <a:pt x="1159511" y="1126017"/>
                  </a:lnTo>
                  <a:lnTo>
                    <a:pt x="1158241" y="1126653"/>
                  </a:lnTo>
                  <a:lnTo>
                    <a:pt x="1156653" y="1128240"/>
                  </a:lnTo>
                  <a:lnTo>
                    <a:pt x="1155701" y="1129193"/>
                  </a:lnTo>
                  <a:lnTo>
                    <a:pt x="1155383" y="1129828"/>
                  </a:lnTo>
                  <a:lnTo>
                    <a:pt x="1156018" y="1131416"/>
                  </a:lnTo>
                  <a:lnTo>
                    <a:pt x="1155701" y="1132686"/>
                  </a:lnTo>
                  <a:lnTo>
                    <a:pt x="1155066" y="1133003"/>
                  </a:lnTo>
                  <a:lnTo>
                    <a:pt x="1152843" y="1133003"/>
                  </a:lnTo>
                  <a:lnTo>
                    <a:pt x="1151573" y="1133003"/>
                  </a:lnTo>
                  <a:lnTo>
                    <a:pt x="1150303" y="1133639"/>
                  </a:lnTo>
                  <a:lnTo>
                    <a:pt x="1149668" y="1133956"/>
                  </a:lnTo>
                  <a:lnTo>
                    <a:pt x="1148398" y="1134909"/>
                  </a:lnTo>
                  <a:lnTo>
                    <a:pt x="1148398" y="1135544"/>
                  </a:lnTo>
                  <a:lnTo>
                    <a:pt x="1148398" y="1136496"/>
                  </a:lnTo>
                  <a:lnTo>
                    <a:pt x="1148081" y="1136814"/>
                  </a:lnTo>
                  <a:lnTo>
                    <a:pt x="1147446" y="1137132"/>
                  </a:lnTo>
                  <a:lnTo>
                    <a:pt x="1146811" y="1137132"/>
                  </a:lnTo>
                  <a:lnTo>
                    <a:pt x="1146176" y="1136814"/>
                  </a:lnTo>
                  <a:lnTo>
                    <a:pt x="1145223" y="1137132"/>
                  </a:lnTo>
                  <a:lnTo>
                    <a:pt x="1144588" y="1137767"/>
                  </a:lnTo>
                  <a:lnTo>
                    <a:pt x="1143953" y="1138402"/>
                  </a:lnTo>
                  <a:lnTo>
                    <a:pt x="1143953" y="1138719"/>
                  </a:lnTo>
                  <a:lnTo>
                    <a:pt x="1143953" y="1139989"/>
                  </a:lnTo>
                  <a:lnTo>
                    <a:pt x="1143636" y="1140625"/>
                  </a:lnTo>
                  <a:lnTo>
                    <a:pt x="1143001" y="1140942"/>
                  </a:lnTo>
                  <a:lnTo>
                    <a:pt x="1142366" y="1141260"/>
                  </a:lnTo>
                  <a:lnTo>
                    <a:pt x="1141096" y="1141577"/>
                  </a:lnTo>
                  <a:lnTo>
                    <a:pt x="1140461" y="1141577"/>
                  </a:lnTo>
                  <a:lnTo>
                    <a:pt x="1137603" y="1138402"/>
                  </a:lnTo>
                  <a:lnTo>
                    <a:pt x="1136968" y="1138402"/>
                  </a:lnTo>
                  <a:lnTo>
                    <a:pt x="1136016" y="1138719"/>
                  </a:lnTo>
                  <a:lnTo>
                    <a:pt x="1134428" y="1139989"/>
                  </a:lnTo>
                  <a:lnTo>
                    <a:pt x="1133158" y="1141260"/>
                  </a:lnTo>
                  <a:lnTo>
                    <a:pt x="1135381" y="1144118"/>
                  </a:lnTo>
                  <a:lnTo>
                    <a:pt x="1136333" y="1146975"/>
                  </a:lnTo>
                  <a:lnTo>
                    <a:pt x="1136968" y="1149516"/>
                  </a:lnTo>
                  <a:lnTo>
                    <a:pt x="1136968" y="1151421"/>
                  </a:lnTo>
                  <a:lnTo>
                    <a:pt x="1136651" y="1153644"/>
                  </a:lnTo>
                  <a:lnTo>
                    <a:pt x="1136016" y="1154914"/>
                  </a:lnTo>
                  <a:lnTo>
                    <a:pt x="1135381" y="1156184"/>
                  </a:lnTo>
                  <a:lnTo>
                    <a:pt x="1136968" y="1157454"/>
                  </a:lnTo>
                  <a:lnTo>
                    <a:pt x="1137603" y="1158725"/>
                  </a:lnTo>
                  <a:lnTo>
                    <a:pt x="1137921" y="1159677"/>
                  </a:lnTo>
                  <a:lnTo>
                    <a:pt x="1137603" y="1159995"/>
                  </a:lnTo>
                  <a:lnTo>
                    <a:pt x="1137286" y="1160947"/>
                  </a:lnTo>
                  <a:lnTo>
                    <a:pt x="1136651" y="1160947"/>
                  </a:lnTo>
                  <a:lnTo>
                    <a:pt x="1136016" y="1161265"/>
                  </a:lnTo>
                  <a:lnTo>
                    <a:pt x="1133793" y="1162853"/>
                  </a:lnTo>
                  <a:lnTo>
                    <a:pt x="1134111" y="1169521"/>
                  </a:lnTo>
                  <a:lnTo>
                    <a:pt x="1135698" y="1169521"/>
                  </a:lnTo>
                  <a:lnTo>
                    <a:pt x="1136651" y="1170156"/>
                  </a:lnTo>
                  <a:lnTo>
                    <a:pt x="1136968" y="1170791"/>
                  </a:lnTo>
                  <a:lnTo>
                    <a:pt x="1136968" y="1171426"/>
                  </a:lnTo>
                  <a:lnTo>
                    <a:pt x="1136333" y="1172697"/>
                  </a:lnTo>
                  <a:lnTo>
                    <a:pt x="1135698" y="1173332"/>
                  </a:lnTo>
                  <a:lnTo>
                    <a:pt x="1141731" y="1175555"/>
                  </a:lnTo>
                  <a:lnTo>
                    <a:pt x="1139508" y="1177777"/>
                  </a:lnTo>
                  <a:lnTo>
                    <a:pt x="1139191" y="1179683"/>
                  </a:lnTo>
                  <a:lnTo>
                    <a:pt x="1140143" y="1180635"/>
                  </a:lnTo>
                  <a:lnTo>
                    <a:pt x="1140461" y="1181271"/>
                  </a:lnTo>
                  <a:lnTo>
                    <a:pt x="1140461" y="1181906"/>
                  </a:lnTo>
                  <a:lnTo>
                    <a:pt x="1140143" y="1182859"/>
                  </a:lnTo>
                  <a:lnTo>
                    <a:pt x="1139191" y="1183811"/>
                  </a:lnTo>
                  <a:lnTo>
                    <a:pt x="1138556" y="1184129"/>
                  </a:lnTo>
                  <a:lnTo>
                    <a:pt x="1138238" y="1185399"/>
                  </a:lnTo>
                  <a:lnTo>
                    <a:pt x="1137603" y="1186669"/>
                  </a:lnTo>
                  <a:lnTo>
                    <a:pt x="1136333" y="1187622"/>
                  </a:lnTo>
                  <a:lnTo>
                    <a:pt x="1135063" y="1188574"/>
                  </a:lnTo>
                  <a:lnTo>
                    <a:pt x="1132523" y="1190480"/>
                  </a:lnTo>
                  <a:lnTo>
                    <a:pt x="1131571" y="1191115"/>
                  </a:lnTo>
                  <a:lnTo>
                    <a:pt x="1133476" y="1191115"/>
                  </a:lnTo>
                  <a:lnTo>
                    <a:pt x="1134428" y="1191432"/>
                  </a:lnTo>
                  <a:lnTo>
                    <a:pt x="1134746" y="1191750"/>
                  </a:lnTo>
                  <a:lnTo>
                    <a:pt x="1135063" y="1192385"/>
                  </a:lnTo>
                  <a:lnTo>
                    <a:pt x="1134746" y="1193655"/>
                  </a:lnTo>
                  <a:lnTo>
                    <a:pt x="1134428" y="1194290"/>
                  </a:lnTo>
                  <a:lnTo>
                    <a:pt x="1133793" y="1193655"/>
                  </a:lnTo>
                  <a:lnTo>
                    <a:pt x="1133158" y="1193338"/>
                  </a:lnTo>
                  <a:lnTo>
                    <a:pt x="1132523" y="1193655"/>
                  </a:lnTo>
                  <a:lnTo>
                    <a:pt x="1131888" y="1193655"/>
                  </a:lnTo>
                  <a:lnTo>
                    <a:pt x="1131253" y="1194290"/>
                  </a:lnTo>
                  <a:lnTo>
                    <a:pt x="1130936" y="1194925"/>
                  </a:lnTo>
                  <a:lnTo>
                    <a:pt x="1131253" y="1198418"/>
                  </a:lnTo>
                  <a:lnTo>
                    <a:pt x="1131888" y="1198736"/>
                  </a:lnTo>
                  <a:lnTo>
                    <a:pt x="1132206" y="1199371"/>
                  </a:lnTo>
                  <a:lnTo>
                    <a:pt x="1132206" y="1200324"/>
                  </a:lnTo>
                  <a:lnTo>
                    <a:pt x="1131888" y="1201276"/>
                  </a:lnTo>
                  <a:lnTo>
                    <a:pt x="1131253" y="1202546"/>
                  </a:lnTo>
                  <a:lnTo>
                    <a:pt x="1130936" y="1203499"/>
                  </a:lnTo>
                  <a:lnTo>
                    <a:pt x="1130936" y="1272406"/>
                  </a:lnTo>
                  <a:lnTo>
                    <a:pt x="1131253" y="1272406"/>
                  </a:lnTo>
                  <a:lnTo>
                    <a:pt x="1151256" y="1272406"/>
                  </a:lnTo>
                  <a:lnTo>
                    <a:pt x="1151256" y="1294000"/>
                  </a:lnTo>
                  <a:lnTo>
                    <a:pt x="1188403" y="1294000"/>
                  </a:lnTo>
                  <a:lnTo>
                    <a:pt x="1178878" y="1312100"/>
                  </a:lnTo>
                  <a:lnTo>
                    <a:pt x="1189991" y="1312100"/>
                  </a:lnTo>
                  <a:lnTo>
                    <a:pt x="1184911" y="1328295"/>
                  </a:lnTo>
                  <a:lnTo>
                    <a:pt x="1162686" y="1374974"/>
                  </a:lnTo>
                  <a:lnTo>
                    <a:pt x="1155066" y="1404188"/>
                  </a:lnTo>
                  <a:lnTo>
                    <a:pt x="1476058" y="1404188"/>
                  </a:lnTo>
                  <a:lnTo>
                    <a:pt x="1469391" y="1414667"/>
                  </a:lnTo>
                  <a:lnTo>
                    <a:pt x="1469391" y="1449597"/>
                  </a:lnTo>
                  <a:lnTo>
                    <a:pt x="1495426" y="1449597"/>
                  </a:lnTo>
                  <a:lnTo>
                    <a:pt x="1488123" y="1463887"/>
                  </a:lnTo>
                  <a:lnTo>
                    <a:pt x="1474153" y="1480081"/>
                  </a:lnTo>
                  <a:lnTo>
                    <a:pt x="1474153" y="1703634"/>
                  </a:lnTo>
                  <a:lnTo>
                    <a:pt x="1479233" y="1703634"/>
                  </a:lnTo>
                  <a:lnTo>
                    <a:pt x="1479233" y="1709032"/>
                  </a:lnTo>
                  <a:lnTo>
                    <a:pt x="1472566" y="1715700"/>
                  </a:lnTo>
                  <a:lnTo>
                    <a:pt x="1472566" y="1744915"/>
                  </a:lnTo>
                  <a:lnTo>
                    <a:pt x="1477011" y="1749043"/>
                  </a:lnTo>
                  <a:lnTo>
                    <a:pt x="1477011" y="1768413"/>
                  </a:lnTo>
                  <a:lnTo>
                    <a:pt x="1519238" y="1768413"/>
                  </a:lnTo>
                  <a:lnTo>
                    <a:pt x="1507491" y="1783338"/>
                  </a:lnTo>
                  <a:lnTo>
                    <a:pt x="1488123" y="1800485"/>
                  </a:lnTo>
                  <a:lnTo>
                    <a:pt x="1475423" y="1800485"/>
                  </a:lnTo>
                  <a:lnTo>
                    <a:pt x="1475423" y="1827794"/>
                  </a:lnTo>
                  <a:lnTo>
                    <a:pt x="1478598" y="1827794"/>
                  </a:lnTo>
                  <a:lnTo>
                    <a:pt x="1478598" y="1846529"/>
                  </a:lnTo>
                  <a:lnTo>
                    <a:pt x="1473201" y="1846529"/>
                  </a:lnTo>
                  <a:lnTo>
                    <a:pt x="1473201" y="2130415"/>
                  </a:lnTo>
                  <a:lnTo>
                    <a:pt x="1477011" y="2130415"/>
                  </a:lnTo>
                  <a:lnTo>
                    <a:pt x="1477011" y="2158042"/>
                  </a:lnTo>
                  <a:lnTo>
                    <a:pt x="1479868" y="2158042"/>
                  </a:lnTo>
                  <a:lnTo>
                    <a:pt x="1479868" y="2201863"/>
                  </a:lnTo>
                  <a:lnTo>
                    <a:pt x="793433" y="2201863"/>
                  </a:lnTo>
                  <a:lnTo>
                    <a:pt x="725805" y="2201863"/>
                  </a:lnTo>
                  <a:lnTo>
                    <a:pt x="39370" y="2201863"/>
                  </a:lnTo>
                  <a:lnTo>
                    <a:pt x="39370" y="2158042"/>
                  </a:lnTo>
                  <a:lnTo>
                    <a:pt x="42227" y="2158042"/>
                  </a:lnTo>
                  <a:lnTo>
                    <a:pt x="42227" y="2130415"/>
                  </a:lnTo>
                  <a:lnTo>
                    <a:pt x="46037" y="2130415"/>
                  </a:lnTo>
                  <a:lnTo>
                    <a:pt x="46037" y="1846529"/>
                  </a:lnTo>
                  <a:lnTo>
                    <a:pt x="40957" y="1846529"/>
                  </a:lnTo>
                  <a:lnTo>
                    <a:pt x="40957" y="1827794"/>
                  </a:lnTo>
                  <a:lnTo>
                    <a:pt x="43815" y="1827794"/>
                  </a:lnTo>
                  <a:lnTo>
                    <a:pt x="43815" y="1800485"/>
                  </a:lnTo>
                  <a:lnTo>
                    <a:pt x="31115" y="1800485"/>
                  </a:lnTo>
                  <a:lnTo>
                    <a:pt x="12065" y="1783338"/>
                  </a:lnTo>
                  <a:lnTo>
                    <a:pt x="0" y="1768413"/>
                  </a:lnTo>
                  <a:lnTo>
                    <a:pt x="42227" y="1768413"/>
                  </a:lnTo>
                  <a:lnTo>
                    <a:pt x="42227" y="1749043"/>
                  </a:lnTo>
                  <a:lnTo>
                    <a:pt x="46672" y="1744915"/>
                  </a:lnTo>
                  <a:lnTo>
                    <a:pt x="46672" y="1715700"/>
                  </a:lnTo>
                  <a:lnTo>
                    <a:pt x="40322" y="1709032"/>
                  </a:lnTo>
                  <a:lnTo>
                    <a:pt x="40322" y="1703634"/>
                  </a:lnTo>
                  <a:lnTo>
                    <a:pt x="45085" y="1703634"/>
                  </a:lnTo>
                  <a:lnTo>
                    <a:pt x="45085" y="1480081"/>
                  </a:lnTo>
                  <a:lnTo>
                    <a:pt x="31115" y="1463887"/>
                  </a:lnTo>
                  <a:lnTo>
                    <a:pt x="23812" y="1449597"/>
                  </a:lnTo>
                  <a:lnTo>
                    <a:pt x="49847" y="1449597"/>
                  </a:lnTo>
                  <a:lnTo>
                    <a:pt x="49847" y="1414667"/>
                  </a:lnTo>
                  <a:lnTo>
                    <a:pt x="43180" y="1404188"/>
                  </a:lnTo>
                  <a:lnTo>
                    <a:pt x="364172" y="1404188"/>
                  </a:lnTo>
                  <a:lnTo>
                    <a:pt x="356870" y="1374974"/>
                  </a:lnTo>
                  <a:lnTo>
                    <a:pt x="334327" y="1328295"/>
                  </a:lnTo>
                  <a:lnTo>
                    <a:pt x="329247" y="1312100"/>
                  </a:lnTo>
                  <a:lnTo>
                    <a:pt x="340360" y="1312100"/>
                  </a:lnTo>
                  <a:lnTo>
                    <a:pt x="330835" y="1294000"/>
                  </a:lnTo>
                  <a:lnTo>
                    <a:pt x="367982" y="1294000"/>
                  </a:lnTo>
                  <a:lnTo>
                    <a:pt x="367982" y="1272406"/>
                  </a:lnTo>
                  <a:lnTo>
                    <a:pt x="387985" y="1272406"/>
                  </a:lnTo>
                  <a:lnTo>
                    <a:pt x="388302" y="1272406"/>
                  </a:lnTo>
                  <a:lnTo>
                    <a:pt x="388302" y="1203499"/>
                  </a:lnTo>
                  <a:lnTo>
                    <a:pt x="387985" y="1202546"/>
                  </a:lnTo>
                  <a:lnTo>
                    <a:pt x="387350" y="1201276"/>
                  </a:lnTo>
                  <a:lnTo>
                    <a:pt x="387032" y="1200324"/>
                  </a:lnTo>
                  <a:lnTo>
                    <a:pt x="387032" y="1199371"/>
                  </a:lnTo>
                  <a:lnTo>
                    <a:pt x="387350" y="1198736"/>
                  </a:lnTo>
                  <a:lnTo>
                    <a:pt x="387985" y="1198418"/>
                  </a:lnTo>
                  <a:lnTo>
                    <a:pt x="388302" y="1194925"/>
                  </a:lnTo>
                  <a:lnTo>
                    <a:pt x="387985" y="1194290"/>
                  </a:lnTo>
                  <a:lnTo>
                    <a:pt x="387350" y="1193655"/>
                  </a:lnTo>
                  <a:lnTo>
                    <a:pt x="386715" y="1193655"/>
                  </a:lnTo>
                  <a:lnTo>
                    <a:pt x="386397" y="1193338"/>
                  </a:lnTo>
                  <a:lnTo>
                    <a:pt x="385762" y="1193655"/>
                  </a:lnTo>
                  <a:lnTo>
                    <a:pt x="384810" y="1194290"/>
                  </a:lnTo>
                  <a:lnTo>
                    <a:pt x="384492" y="1193655"/>
                  </a:lnTo>
                  <a:lnTo>
                    <a:pt x="384175" y="1192385"/>
                  </a:lnTo>
                  <a:lnTo>
                    <a:pt x="384175" y="1191750"/>
                  </a:lnTo>
                  <a:lnTo>
                    <a:pt x="384810" y="1191432"/>
                  </a:lnTo>
                  <a:lnTo>
                    <a:pt x="386080" y="1191115"/>
                  </a:lnTo>
                  <a:lnTo>
                    <a:pt x="387667" y="1191115"/>
                  </a:lnTo>
                  <a:lnTo>
                    <a:pt x="386397" y="1190480"/>
                  </a:lnTo>
                  <a:lnTo>
                    <a:pt x="384175" y="1188574"/>
                  </a:lnTo>
                  <a:lnTo>
                    <a:pt x="382905" y="1187622"/>
                  </a:lnTo>
                  <a:lnTo>
                    <a:pt x="381635" y="1186669"/>
                  </a:lnTo>
                  <a:lnTo>
                    <a:pt x="381000" y="1185399"/>
                  </a:lnTo>
                  <a:lnTo>
                    <a:pt x="380682" y="1184129"/>
                  </a:lnTo>
                  <a:lnTo>
                    <a:pt x="380047" y="1183811"/>
                  </a:lnTo>
                  <a:lnTo>
                    <a:pt x="379412" y="1182859"/>
                  </a:lnTo>
                  <a:lnTo>
                    <a:pt x="379095" y="1181906"/>
                  </a:lnTo>
                  <a:lnTo>
                    <a:pt x="379095" y="1181271"/>
                  </a:lnTo>
                  <a:lnTo>
                    <a:pt x="379412" y="1180635"/>
                  </a:lnTo>
                  <a:lnTo>
                    <a:pt x="380047" y="1179683"/>
                  </a:lnTo>
                  <a:lnTo>
                    <a:pt x="379730" y="1177777"/>
                  </a:lnTo>
                  <a:lnTo>
                    <a:pt x="377507" y="1175555"/>
                  </a:lnTo>
                  <a:lnTo>
                    <a:pt x="383540" y="1173332"/>
                  </a:lnTo>
                  <a:lnTo>
                    <a:pt x="382905" y="1172697"/>
                  </a:lnTo>
                  <a:lnTo>
                    <a:pt x="382270" y="1171426"/>
                  </a:lnTo>
                  <a:lnTo>
                    <a:pt x="382270" y="1170791"/>
                  </a:lnTo>
                  <a:lnTo>
                    <a:pt x="382587" y="1170156"/>
                  </a:lnTo>
                  <a:lnTo>
                    <a:pt x="383540" y="1169521"/>
                  </a:lnTo>
                  <a:lnTo>
                    <a:pt x="385445" y="1169521"/>
                  </a:lnTo>
                  <a:lnTo>
                    <a:pt x="385762" y="1162853"/>
                  </a:lnTo>
                  <a:lnTo>
                    <a:pt x="383222" y="1161265"/>
                  </a:lnTo>
                  <a:lnTo>
                    <a:pt x="382587" y="1160947"/>
                  </a:lnTo>
                  <a:lnTo>
                    <a:pt x="381952" y="1160947"/>
                  </a:lnTo>
                  <a:lnTo>
                    <a:pt x="381635" y="1159995"/>
                  </a:lnTo>
                  <a:lnTo>
                    <a:pt x="381317" y="1159677"/>
                  </a:lnTo>
                  <a:lnTo>
                    <a:pt x="381635" y="1158725"/>
                  </a:lnTo>
                  <a:lnTo>
                    <a:pt x="382270" y="1157454"/>
                  </a:lnTo>
                  <a:lnTo>
                    <a:pt x="383857" y="1156184"/>
                  </a:lnTo>
                  <a:lnTo>
                    <a:pt x="383222" y="1154914"/>
                  </a:lnTo>
                  <a:lnTo>
                    <a:pt x="382587" y="1153644"/>
                  </a:lnTo>
                  <a:lnTo>
                    <a:pt x="382270" y="1151421"/>
                  </a:lnTo>
                  <a:lnTo>
                    <a:pt x="382270" y="1149516"/>
                  </a:lnTo>
                  <a:lnTo>
                    <a:pt x="382905" y="1146975"/>
                  </a:lnTo>
                  <a:lnTo>
                    <a:pt x="383857" y="1144118"/>
                  </a:lnTo>
                  <a:lnTo>
                    <a:pt x="386397" y="1141260"/>
                  </a:lnTo>
                  <a:lnTo>
                    <a:pt x="384810" y="1139989"/>
                  </a:lnTo>
                  <a:lnTo>
                    <a:pt x="383222" y="1138719"/>
                  </a:lnTo>
                  <a:lnTo>
                    <a:pt x="382270" y="1138402"/>
                  </a:lnTo>
                  <a:lnTo>
                    <a:pt x="381635" y="1138402"/>
                  </a:lnTo>
                  <a:lnTo>
                    <a:pt x="379095" y="1141577"/>
                  </a:lnTo>
                  <a:lnTo>
                    <a:pt x="378460" y="1141577"/>
                  </a:lnTo>
                  <a:lnTo>
                    <a:pt x="376872" y="1141260"/>
                  </a:lnTo>
                  <a:lnTo>
                    <a:pt x="375920" y="1140942"/>
                  </a:lnTo>
                  <a:lnTo>
                    <a:pt x="375602" y="1140625"/>
                  </a:lnTo>
                  <a:lnTo>
                    <a:pt x="375285" y="1139989"/>
                  </a:lnTo>
                  <a:lnTo>
                    <a:pt x="375285" y="1138719"/>
                  </a:lnTo>
                  <a:lnTo>
                    <a:pt x="375285" y="1138402"/>
                  </a:lnTo>
                  <a:lnTo>
                    <a:pt x="374650" y="1137767"/>
                  </a:lnTo>
                  <a:lnTo>
                    <a:pt x="374015" y="1137132"/>
                  </a:lnTo>
                  <a:lnTo>
                    <a:pt x="373062" y="1136814"/>
                  </a:lnTo>
                  <a:lnTo>
                    <a:pt x="372427" y="1137132"/>
                  </a:lnTo>
                  <a:lnTo>
                    <a:pt x="372110" y="1137132"/>
                  </a:lnTo>
                  <a:lnTo>
                    <a:pt x="371475" y="1136814"/>
                  </a:lnTo>
                  <a:lnTo>
                    <a:pt x="371157" y="1136496"/>
                  </a:lnTo>
                  <a:lnTo>
                    <a:pt x="371157" y="1135544"/>
                  </a:lnTo>
                  <a:lnTo>
                    <a:pt x="371157" y="1134909"/>
                  </a:lnTo>
                  <a:lnTo>
                    <a:pt x="369570" y="1133956"/>
                  </a:lnTo>
                  <a:lnTo>
                    <a:pt x="368935" y="1133639"/>
                  </a:lnTo>
                  <a:lnTo>
                    <a:pt x="367665" y="1133003"/>
                  </a:lnTo>
                  <a:lnTo>
                    <a:pt x="366395" y="1133003"/>
                  </a:lnTo>
                  <a:lnTo>
                    <a:pt x="364490" y="1133003"/>
                  </a:lnTo>
                  <a:lnTo>
                    <a:pt x="363855" y="1132686"/>
                  </a:lnTo>
                  <a:lnTo>
                    <a:pt x="363220" y="1131416"/>
                  </a:lnTo>
                  <a:lnTo>
                    <a:pt x="363855" y="1129828"/>
                  </a:lnTo>
                  <a:lnTo>
                    <a:pt x="363855" y="1129193"/>
                  </a:lnTo>
                  <a:lnTo>
                    <a:pt x="362585" y="1128240"/>
                  </a:lnTo>
                  <a:lnTo>
                    <a:pt x="360680" y="1126653"/>
                  </a:lnTo>
                  <a:lnTo>
                    <a:pt x="359727" y="1126017"/>
                  </a:lnTo>
                  <a:lnTo>
                    <a:pt x="358457" y="1125382"/>
                  </a:lnTo>
                  <a:lnTo>
                    <a:pt x="360045" y="1121254"/>
                  </a:lnTo>
                  <a:lnTo>
                    <a:pt x="362585" y="1116809"/>
                  </a:lnTo>
                  <a:lnTo>
                    <a:pt x="366077" y="1111410"/>
                  </a:lnTo>
                  <a:lnTo>
                    <a:pt x="369887" y="1105377"/>
                  </a:lnTo>
                  <a:lnTo>
                    <a:pt x="375285" y="1099026"/>
                  </a:lnTo>
                  <a:lnTo>
                    <a:pt x="378460" y="1096168"/>
                  </a:lnTo>
                  <a:lnTo>
                    <a:pt x="381317" y="1092993"/>
                  </a:lnTo>
                  <a:lnTo>
                    <a:pt x="384492" y="1090452"/>
                  </a:lnTo>
                  <a:lnTo>
                    <a:pt x="388302" y="1087912"/>
                  </a:lnTo>
                  <a:lnTo>
                    <a:pt x="388302" y="1081879"/>
                  </a:lnTo>
                  <a:lnTo>
                    <a:pt x="384492" y="1080608"/>
                  </a:lnTo>
                  <a:lnTo>
                    <a:pt x="384175" y="1079021"/>
                  </a:lnTo>
                  <a:lnTo>
                    <a:pt x="382587" y="1078068"/>
                  </a:lnTo>
                  <a:lnTo>
                    <a:pt x="383857" y="1075210"/>
                  </a:lnTo>
                  <a:lnTo>
                    <a:pt x="386080" y="1071717"/>
                  </a:lnTo>
                  <a:lnTo>
                    <a:pt x="388937" y="1067907"/>
                  </a:lnTo>
                  <a:lnTo>
                    <a:pt x="392747" y="1062826"/>
                  </a:lnTo>
                  <a:lnTo>
                    <a:pt x="397192" y="1057110"/>
                  </a:lnTo>
                  <a:lnTo>
                    <a:pt x="402907" y="1051394"/>
                  </a:lnTo>
                  <a:lnTo>
                    <a:pt x="409575" y="1045043"/>
                  </a:lnTo>
                  <a:lnTo>
                    <a:pt x="414972" y="1046631"/>
                  </a:lnTo>
                  <a:lnTo>
                    <a:pt x="414655" y="1044726"/>
                  </a:lnTo>
                  <a:lnTo>
                    <a:pt x="414655" y="1043138"/>
                  </a:lnTo>
                  <a:lnTo>
                    <a:pt x="414972" y="1040915"/>
                  </a:lnTo>
                  <a:lnTo>
                    <a:pt x="415290" y="1038375"/>
                  </a:lnTo>
                  <a:lnTo>
                    <a:pt x="416560" y="1035517"/>
                  </a:lnTo>
                  <a:lnTo>
                    <a:pt x="418147" y="1032341"/>
                  </a:lnTo>
                  <a:lnTo>
                    <a:pt x="420687" y="1029166"/>
                  </a:lnTo>
                  <a:lnTo>
                    <a:pt x="420370" y="1027896"/>
                  </a:lnTo>
                  <a:lnTo>
                    <a:pt x="420370" y="1026943"/>
                  </a:lnTo>
                  <a:lnTo>
                    <a:pt x="420687" y="1025355"/>
                  </a:lnTo>
                  <a:lnTo>
                    <a:pt x="421322" y="1024085"/>
                  </a:lnTo>
                  <a:lnTo>
                    <a:pt x="422275" y="1022497"/>
                  </a:lnTo>
                  <a:lnTo>
                    <a:pt x="423862" y="1021545"/>
                  </a:lnTo>
                  <a:lnTo>
                    <a:pt x="426402" y="1020910"/>
                  </a:lnTo>
                  <a:lnTo>
                    <a:pt x="429578" y="1019322"/>
                  </a:lnTo>
                  <a:lnTo>
                    <a:pt x="427673" y="1012336"/>
                  </a:lnTo>
                  <a:lnTo>
                    <a:pt x="426720" y="1006620"/>
                  </a:lnTo>
                  <a:lnTo>
                    <a:pt x="426402" y="1001857"/>
                  </a:lnTo>
                  <a:lnTo>
                    <a:pt x="436563" y="1003127"/>
                  </a:lnTo>
                  <a:lnTo>
                    <a:pt x="436563" y="993283"/>
                  </a:lnTo>
                  <a:lnTo>
                    <a:pt x="440055" y="993283"/>
                  </a:lnTo>
                  <a:lnTo>
                    <a:pt x="440055" y="991378"/>
                  </a:lnTo>
                  <a:lnTo>
                    <a:pt x="440373" y="985662"/>
                  </a:lnTo>
                  <a:lnTo>
                    <a:pt x="441325" y="978676"/>
                  </a:lnTo>
                  <a:lnTo>
                    <a:pt x="441960" y="975501"/>
                  </a:lnTo>
                  <a:lnTo>
                    <a:pt x="443230" y="972008"/>
                  </a:lnTo>
                  <a:lnTo>
                    <a:pt x="442278" y="970737"/>
                  </a:lnTo>
                  <a:lnTo>
                    <a:pt x="441960" y="969150"/>
                  </a:lnTo>
                  <a:lnTo>
                    <a:pt x="441643" y="966927"/>
                  </a:lnTo>
                  <a:lnTo>
                    <a:pt x="441325" y="966927"/>
                  </a:lnTo>
                  <a:lnTo>
                    <a:pt x="440373" y="965657"/>
                  </a:lnTo>
                  <a:lnTo>
                    <a:pt x="440055" y="965022"/>
                  </a:lnTo>
                  <a:lnTo>
                    <a:pt x="439738" y="964069"/>
                  </a:lnTo>
                  <a:lnTo>
                    <a:pt x="439420" y="962799"/>
                  </a:lnTo>
                  <a:lnTo>
                    <a:pt x="439420" y="961211"/>
                  </a:lnTo>
                  <a:lnTo>
                    <a:pt x="441008" y="960894"/>
                  </a:lnTo>
                  <a:lnTo>
                    <a:pt x="441008" y="958353"/>
                  </a:lnTo>
                  <a:lnTo>
                    <a:pt x="441643" y="958353"/>
                  </a:lnTo>
                  <a:lnTo>
                    <a:pt x="442913" y="957718"/>
                  </a:lnTo>
                  <a:lnTo>
                    <a:pt x="443865" y="956765"/>
                  </a:lnTo>
                  <a:lnTo>
                    <a:pt x="445135" y="955178"/>
                  </a:lnTo>
                  <a:lnTo>
                    <a:pt x="446405" y="952637"/>
                  </a:lnTo>
                  <a:lnTo>
                    <a:pt x="447358" y="948827"/>
                  </a:lnTo>
                  <a:lnTo>
                    <a:pt x="448310" y="944064"/>
                  </a:lnTo>
                  <a:lnTo>
                    <a:pt x="443230" y="940571"/>
                  </a:lnTo>
                  <a:lnTo>
                    <a:pt x="446405" y="935807"/>
                  </a:lnTo>
                  <a:lnTo>
                    <a:pt x="446088" y="934855"/>
                  </a:lnTo>
                  <a:lnTo>
                    <a:pt x="445453" y="932632"/>
                  </a:lnTo>
                  <a:lnTo>
                    <a:pt x="445453" y="931362"/>
                  </a:lnTo>
                  <a:lnTo>
                    <a:pt x="446088" y="929774"/>
                  </a:lnTo>
                  <a:lnTo>
                    <a:pt x="446723" y="928504"/>
                  </a:lnTo>
                  <a:lnTo>
                    <a:pt x="447993" y="927234"/>
                  </a:lnTo>
                  <a:lnTo>
                    <a:pt x="447675" y="926916"/>
                  </a:lnTo>
                  <a:lnTo>
                    <a:pt x="447040" y="925646"/>
                  </a:lnTo>
                  <a:lnTo>
                    <a:pt x="446723" y="924376"/>
                  </a:lnTo>
                  <a:lnTo>
                    <a:pt x="446723" y="922471"/>
                  </a:lnTo>
                  <a:lnTo>
                    <a:pt x="447040" y="920565"/>
                  </a:lnTo>
                  <a:lnTo>
                    <a:pt x="447675" y="918342"/>
                  </a:lnTo>
                  <a:lnTo>
                    <a:pt x="447993" y="917072"/>
                  </a:lnTo>
                  <a:lnTo>
                    <a:pt x="449580" y="913897"/>
                  </a:lnTo>
                  <a:lnTo>
                    <a:pt x="450533" y="912944"/>
                  </a:lnTo>
                  <a:lnTo>
                    <a:pt x="451485" y="911991"/>
                  </a:lnTo>
                  <a:lnTo>
                    <a:pt x="452120" y="911674"/>
                  </a:lnTo>
                  <a:lnTo>
                    <a:pt x="452438" y="911674"/>
                  </a:lnTo>
                  <a:lnTo>
                    <a:pt x="452755" y="912309"/>
                  </a:lnTo>
                  <a:lnTo>
                    <a:pt x="452755" y="911991"/>
                  </a:lnTo>
                  <a:lnTo>
                    <a:pt x="453390" y="911674"/>
                  </a:lnTo>
                  <a:lnTo>
                    <a:pt x="454025" y="911674"/>
                  </a:lnTo>
                  <a:lnTo>
                    <a:pt x="454660" y="912627"/>
                  </a:lnTo>
                  <a:lnTo>
                    <a:pt x="455295" y="912944"/>
                  </a:lnTo>
                  <a:lnTo>
                    <a:pt x="456248" y="913897"/>
                  </a:lnTo>
                  <a:lnTo>
                    <a:pt x="457200" y="914849"/>
                  </a:lnTo>
                  <a:lnTo>
                    <a:pt x="457835" y="916120"/>
                  </a:lnTo>
                  <a:lnTo>
                    <a:pt x="457835" y="917390"/>
                  </a:lnTo>
                  <a:lnTo>
                    <a:pt x="457835" y="918660"/>
                  </a:lnTo>
                  <a:lnTo>
                    <a:pt x="457835" y="921200"/>
                  </a:lnTo>
                  <a:lnTo>
                    <a:pt x="460375" y="918978"/>
                  </a:lnTo>
                  <a:lnTo>
                    <a:pt x="460058" y="916755"/>
                  </a:lnTo>
                  <a:lnTo>
                    <a:pt x="459740" y="914214"/>
                  </a:lnTo>
                  <a:lnTo>
                    <a:pt x="460058" y="912944"/>
                  </a:lnTo>
                  <a:lnTo>
                    <a:pt x="460058" y="911991"/>
                  </a:lnTo>
                  <a:lnTo>
                    <a:pt x="459740" y="911991"/>
                  </a:lnTo>
                  <a:lnTo>
                    <a:pt x="458788" y="911674"/>
                  </a:lnTo>
                  <a:lnTo>
                    <a:pt x="458153" y="911039"/>
                  </a:lnTo>
                  <a:lnTo>
                    <a:pt x="457835" y="910086"/>
                  </a:lnTo>
                  <a:lnTo>
                    <a:pt x="457518" y="908816"/>
                  </a:lnTo>
                  <a:lnTo>
                    <a:pt x="457518" y="906593"/>
                  </a:lnTo>
                  <a:lnTo>
                    <a:pt x="457835" y="906276"/>
                  </a:lnTo>
                  <a:lnTo>
                    <a:pt x="458788" y="905958"/>
                  </a:lnTo>
                  <a:lnTo>
                    <a:pt x="459740" y="905958"/>
                  </a:lnTo>
                  <a:lnTo>
                    <a:pt x="460693" y="906593"/>
                  </a:lnTo>
                  <a:lnTo>
                    <a:pt x="461645" y="907228"/>
                  </a:lnTo>
                  <a:lnTo>
                    <a:pt x="462598" y="909134"/>
                  </a:lnTo>
                  <a:lnTo>
                    <a:pt x="468948" y="902148"/>
                  </a:lnTo>
                  <a:lnTo>
                    <a:pt x="468948" y="900877"/>
                  </a:lnTo>
                  <a:lnTo>
                    <a:pt x="468948" y="898655"/>
                  </a:lnTo>
                  <a:lnTo>
                    <a:pt x="468948" y="897384"/>
                  </a:lnTo>
                  <a:lnTo>
                    <a:pt x="469265" y="895797"/>
                  </a:lnTo>
                  <a:lnTo>
                    <a:pt x="469900" y="893891"/>
                  </a:lnTo>
                  <a:lnTo>
                    <a:pt x="470853" y="892304"/>
                  </a:lnTo>
                  <a:lnTo>
                    <a:pt x="470218" y="891986"/>
                  </a:lnTo>
                  <a:lnTo>
                    <a:pt x="468630" y="890716"/>
                  </a:lnTo>
                  <a:lnTo>
                    <a:pt x="467995" y="889446"/>
                  </a:lnTo>
                  <a:lnTo>
                    <a:pt x="467043" y="887858"/>
                  </a:lnTo>
                  <a:lnTo>
                    <a:pt x="466408" y="885635"/>
                  </a:lnTo>
                  <a:lnTo>
                    <a:pt x="466090" y="883412"/>
                  </a:lnTo>
                  <a:lnTo>
                    <a:pt x="465138" y="882142"/>
                  </a:lnTo>
                  <a:lnTo>
                    <a:pt x="464503" y="880872"/>
                  </a:lnTo>
                  <a:lnTo>
                    <a:pt x="463550" y="878967"/>
                  </a:lnTo>
                  <a:lnTo>
                    <a:pt x="463550" y="877061"/>
                  </a:lnTo>
                  <a:lnTo>
                    <a:pt x="463550" y="876426"/>
                  </a:lnTo>
                  <a:lnTo>
                    <a:pt x="463868" y="875474"/>
                  </a:lnTo>
                  <a:lnTo>
                    <a:pt x="464820" y="874839"/>
                  </a:lnTo>
                  <a:lnTo>
                    <a:pt x="465455" y="873886"/>
                  </a:lnTo>
                  <a:lnTo>
                    <a:pt x="466725" y="873251"/>
                  </a:lnTo>
                  <a:lnTo>
                    <a:pt x="467995" y="872933"/>
                  </a:lnTo>
                  <a:lnTo>
                    <a:pt x="468630" y="871028"/>
                  </a:lnTo>
                  <a:lnTo>
                    <a:pt x="470218" y="866900"/>
                  </a:lnTo>
                  <a:lnTo>
                    <a:pt x="472123" y="860867"/>
                  </a:lnTo>
                  <a:lnTo>
                    <a:pt x="472758" y="857056"/>
                  </a:lnTo>
                  <a:lnTo>
                    <a:pt x="473075" y="853563"/>
                  </a:lnTo>
                  <a:lnTo>
                    <a:pt x="472123" y="852610"/>
                  </a:lnTo>
                  <a:lnTo>
                    <a:pt x="470218" y="849753"/>
                  </a:lnTo>
                  <a:lnTo>
                    <a:pt x="469265" y="848482"/>
                  </a:lnTo>
                  <a:lnTo>
                    <a:pt x="468948" y="846895"/>
                  </a:lnTo>
                  <a:lnTo>
                    <a:pt x="468630" y="845624"/>
                  </a:lnTo>
                  <a:lnTo>
                    <a:pt x="469265" y="844354"/>
                  </a:lnTo>
                  <a:lnTo>
                    <a:pt x="469265" y="843402"/>
                  </a:lnTo>
                  <a:lnTo>
                    <a:pt x="469583" y="842449"/>
                  </a:lnTo>
                  <a:lnTo>
                    <a:pt x="470218" y="841179"/>
                  </a:lnTo>
                  <a:lnTo>
                    <a:pt x="470853" y="840544"/>
                  </a:lnTo>
                  <a:lnTo>
                    <a:pt x="472123" y="840226"/>
                  </a:lnTo>
                  <a:lnTo>
                    <a:pt x="471805" y="838956"/>
                  </a:lnTo>
                  <a:lnTo>
                    <a:pt x="470853" y="835780"/>
                  </a:lnTo>
                  <a:lnTo>
                    <a:pt x="470535" y="834510"/>
                  </a:lnTo>
                  <a:lnTo>
                    <a:pt x="470853" y="833240"/>
                  </a:lnTo>
                  <a:lnTo>
                    <a:pt x="470853" y="832923"/>
                  </a:lnTo>
                  <a:lnTo>
                    <a:pt x="471170" y="832923"/>
                  </a:lnTo>
                  <a:lnTo>
                    <a:pt x="472440" y="833240"/>
                  </a:lnTo>
                  <a:lnTo>
                    <a:pt x="472123" y="831970"/>
                  </a:lnTo>
                  <a:lnTo>
                    <a:pt x="471805" y="828477"/>
                  </a:lnTo>
                  <a:lnTo>
                    <a:pt x="471805" y="826889"/>
                  </a:lnTo>
                  <a:lnTo>
                    <a:pt x="472123" y="825619"/>
                  </a:lnTo>
                  <a:lnTo>
                    <a:pt x="472758" y="824666"/>
                  </a:lnTo>
                  <a:lnTo>
                    <a:pt x="473393" y="824349"/>
                  </a:lnTo>
                  <a:lnTo>
                    <a:pt x="474028" y="824031"/>
                  </a:lnTo>
                  <a:lnTo>
                    <a:pt x="474345" y="823714"/>
                  </a:lnTo>
                  <a:lnTo>
                    <a:pt x="474980" y="823079"/>
                  </a:lnTo>
                  <a:lnTo>
                    <a:pt x="475298" y="822761"/>
                  </a:lnTo>
                  <a:lnTo>
                    <a:pt x="475933" y="822761"/>
                  </a:lnTo>
                  <a:lnTo>
                    <a:pt x="476568" y="822761"/>
                  </a:lnTo>
                  <a:lnTo>
                    <a:pt x="477203" y="823714"/>
                  </a:lnTo>
                  <a:lnTo>
                    <a:pt x="478155" y="822761"/>
                  </a:lnTo>
                  <a:lnTo>
                    <a:pt x="480378" y="821173"/>
                  </a:lnTo>
                  <a:lnTo>
                    <a:pt x="481330" y="820538"/>
                  </a:lnTo>
                  <a:lnTo>
                    <a:pt x="482918" y="820538"/>
                  </a:lnTo>
                  <a:lnTo>
                    <a:pt x="484188" y="821173"/>
                  </a:lnTo>
                  <a:lnTo>
                    <a:pt x="485458" y="822761"/>
                  </a:lnTo>
                  <a:lnTo>
                    <a:pt x="487045" y="825301"/>
                  </a:lnTo>
                  <a:lnTo>
                    <a:pt x="489268" y="817998"/>
                  </a:lnTo>
                  <a:lnTo>
                    <a:pt x="495300" y="801486"/>
                  </a:lnTo>
                  <a:lnTo>
                    <a:pt x="498475" y="791324"/>
                  </a:lnTo>
                  <a:lnTo>
                    <a:pt x="502603" y="781480"/>
                  </a:lnTo>
                  <a:lnTo>
                    <a:pt x="506095" y="772906"/>
                  </a:lnTo>
                  <a:lnTo>
                    <a:pt x="509588" y="766238"/>
                  </a:lnTo>
                  <a:lnTo>
                    <a:pt x="507048" y="761157"/>
                  </a:lnTo>
                  <a:lnTo>
                    <a:pt x="506413" y="760840"/>
                  </a:lnTo>
                  <a:lnTo>
                    <a:pt x="504825" y="759569"/>
                  </a:lnTo>
                  <a:lnTo>
                    <a:pt x="504508" y="758934"/>
                  </a:lnTo>
                  <a:lnTo>
                    <a:pt x="504190" y="757982"/>
                  </a:lnTo>
                  <a:lnTo>
                    <a:pt x="504508" y="756712"/>
                  </a:lnTo>
                  <a:lnTo>
                    <a:pt x="505460" y="755441"/>
                  </a:lnTo>
                  <a:lnTo>
                    <a:pt x="506095" y="754489"/>
                  </a:lnTo>
                  <a:lnTo>
                    <a:pt x="507683" y="752266"/>
                  </a:lnTo>
                  <a:lnTo>
                    <a:pt x="508953" y="751313"/>
                  </a:lnTo>
                  <a:lnTo>
                    <a:pt x="509905" y="750678"/>
                  </a:lnTo>
                  <a:lnTo>
                    <a:pt x="511175" y="750678"/>
                  </a:lnTo>
                  <a:lnTo>
                    <a:pt x="512445" y="750996"/>
                  </a:lnTo>
                  <a:lnTo>
                    <a:pt x="513398" y="749726"/>
                  </a:lnTo>
                  <a:lnTo>
                    <a:pt x="514985" y="748773"/>
                  </a:lnTo>
                  <a:lnTo>
                    <a:pt x="516573" y="748773"/>
                  </a:lnTo>
                  <a:lnTo>
                    <a:pt x="516890" y="748138"/>
                  </a:lnTo>
                  <a:lnTo>
                    <a:pt x="516890" y="746550"/>
                  </a:lnTo>
                  <a:lnTo>
                    <a:pt x="516890" y="744645"/>
                  </a:lnTo>
                  <a:lnTo>
                    <a:pt x="516573" y="743692"/>
                  </a:lnTo>
                  <a:lnTo>
                    <a:pt x="515938" y="742422"/>
                  </a:lnTo>
                  <a:lnTo>
                    <a:pt x="515620" y="741787"/>
                  </a:lnTo>
                  <a:lnTo>
                    <a:pt x="515303" y="740199"/>
                  </a:lnTo>
                  <a:lnTo>
                    <a:pt x="515303" y="739564"/>
                  </a:lnTo>
                  <a:lnTo>
                    <a:pt x="515303" y="738929"/>
                  </a:lnTo>
                  <a:lnTo>
                    <a:pt x="515938" y="738611"/>
                  </a:lnTo>
                  <a:lnTo>
                    <a:pt x="516890" y="738294"/>
                  </a:lnTo>
                  <a:lnTo>
                    <a:pt x="516890" y="736706"/>
                  </a:lnTo>
                  <a:lnTo>
                    <a:pt x="516890" y="734801"/>
                  </a:lnTo>
                  <a:lnTo>
                    <a:pt x="516255" y="732578"/>
                  </a:lnTo>
                  <a:lnTo>
                    <a:pt x="515938" y="732261"/>
                  </a:lnTo>
                  <a:lnTo>
                    <a:pt x="515938" y="730990"/>
                  </a:lnTo>
                  <a:lnTo>
                    <a:pt x="516255" y="730673"/>
                  </a:lnTo>
                  <a:lnTo>
                    <a:pt x="516573" y="730355"/>
                  </a:lnTo>
                  <a:lnTo>
                    <a:pt x="517208" y="730355"/>
                  </a:lnTo>
                  <a:lnTo>
                    <a:pt x="518478" y="730990"/>
                  </a:lnTo>
                  <a:lnTo>
                    <a:pt x="518795" y="730990"/>
                  </a:lnTo>
                  <a:lnTo>
                    <a:pt x="519748" y="731625"/>
                  </a:lnTo>
                  <a:lnTo>
                    <a:pt x="520383" y="731943"/>
                  </a:lnTo>
                  <a:lnTo>
                    <a:pt x="521018" y="732896"/>
                  </a:lnTo>
                  <a:lnTo>
                    <a:pt x="521335" y="733848"/>
                  </a:lnTo>
                  <a:lnTo>
                    <a:pt x="521970" y="735436"/>
                  </a:lnTo>
                  <a:lnTo>
                    <a:pt x="526733" y="736389"/>
                  </a:lnTo>
                  <a:lnTo>
                    <a:pt x="530543" y="730355"/>
                  </a:lnTo>
                  <a:lnTo>
                    <a:pt x="539750" y="716383"/>
                  </a:lnTo>
                  <a:lnTo>
                    <a:pt x="545465" y="708127"/>
                  </a:lnTo>
                  <a:lnTo>
                    <a:pt x="551498" y="700506"/>
                  </a:lnTo>
                  <a:lnTo>
                    <a:pt x="556895" y="693520"/>
                  </a:lnTo>
                  <a:lnTo>
                    <a:pt x="559753" y="690662"/>
                  </a:lnTo>
                  <a:lnTo>
                    <a:pt x="562293" y="688439"/>
                  </a:lnTo>
                  <a:lnTo>
                    <a:pt x="561658" y="687804"/>
                  </a:lnTo>
                  <a:lnTo>
                    <a:pt x="561023" y="685264"/>
                  </a:lnTo>
                  <a:lnTo>
                    <a:pt x="560705" y="683994"/>
                  </a:lnTo>
                  <a:lnTo>
                    <a:pt x="560388" y="682406"/>
                  </a:lnTo>
                  <a:lnTo>
                    <a:pt x="560705" y="680818"/>
                  </a:lnTo>
                  <a:lnTo>
                    <a:pt x="561340" y="679230"/>
                  </a:lnTo>
                  <a:lnTo>
                    <a:pt x="561975" y="678913"/>
                  </a:lnTo>
                  <a:lnTo>
                    <a:pt x="563880" y="677960"/>
                  </a:lnTo>
                  <a:lnTo>
                    <a:pt x="566420" y="676372"/>
                  </a:lnTo>
                  <a:lnTo>
                    <a:pt x="567373" y="675420"/>
                  </a:lnTo>
                  <a:lnTo>
                    <a:pt x="568325" y="674150"/>
                  </a:lnTo>
                  <a:lnTo>
                    <a:pt x="568008" y="673197"/>
                  </a:lnTo>
                  <a:lnTo>
                    <a:pt x="567373" y="670339"/>
                  </a:lnTo>
                  <a:lnTo>
                    <a:pt x="567690" y="669069"/>
                  </a:lnTo>
                  <a:lnTo>
                    <a:pt x="568008" y="667799"/>
                  </a:lnTo>
                  <a:lnTo>
                    <a:pt x="569278" y="666846"/>
                  </a:lnTo>
                  <a:lnTo>
                    <a:pt x="570865" y="666529"/>
                  </a:lnTo>
                  <a:lnTo>
                    <a:pt x="570865" y="664941"/>
                  </a:lnTo>
                  <a:lnTo>
                    <a:pt x="571183" y="663353"/>
                  </a:lnTo>
                  <a:lnTo>
                    <a:pt x="571818" y="662083"/>
                  </a:lnTo>
                  <a:lnTo>
                    <a:pt x="573088" y="660813"/>
                  </a:lnTo>
                  <a:lnTo>
                    <a:pt x="574040" y="660178"/>
                  </a:lnTo>
                  <a:lnTo>
                    <a:pt x="574675" y="659860"/>
                  </a:lnTo>
                  <a:lnTo>
                    <a:pt x="575945" y="659860"/>
                  </a:lnTo>
                  <a:lnTo>
                    <a:pt x="577215" y="659860"/>
                  </a:lnTo>
                  <a:lnTo>
                    <a:pt x="578803" y="660178"/>
                  </a:lnTo>
                  <a:lnTo>
                    <a:pt x="580708" y="660813"/>
                  </a:lnTo>
                  <a:lnTo>
                    <a:pt x="580708" y="659860"/>
                  </a:lnTo>
                  <a:lnTo>
                    <a:pt x="580708" y="658272"/>
                  </a:lnTo>
                  <a:lnTo>
                    <a:pt x="581025" y="657637"/>
                  </a:lnTo>
                  <a:lnTo>
                    <a:pt x="581978" y="657320"/>
                  </a:lnTo>
                  <a:lnTo>
                    <a:pt x="582930" y="657320"/>
                  </a:lnTo>
                  <a:lnTo>
                    <a:pt x="584518" y="658272"/>
                  </a:lnTo>
                  <a:lnTo>
                    <a:pt x="584835" y="658272"/>
                  </a:lnTo>
                  <a:lnTo>
                    <a:pt x="585153" y="659225"/>
                  </a:lnTo>
                  <a:lnTo>
                    <a:pt x="585153" y="660495"/>
                  </a:lnTo>
                  <a:lnTo>
                    <a:pt x="584518" y="662400"/>
                  </a:lnTo>
                  <a:lnTo>
                    <a:pt x="586105" y="664623"/>
                  </a:lnTo>
                  <a:lnTo>
                    <a:pt x="594678" y="657320"/>
                  </a:lnTo>
                  <a:lnTo>
                    <a:pt x="603568" y="649699"/>
                  </a:lnTo>
                  <a:lnTo>
                    <a:pt x="614363" y="640172"/>
                  </a:lnTo>
                  <a:lnTo>
                    <a:pt x="626745" y="630328"/>
                  </a:lnTo>
                  <a:lnTo>
                    <a:pt x="639763" y="621119"/>
                  </a:lnTo>
                  <a:lnTo>
                    <a:pt x="646113" y="616674"/>
                  </a:lnTo>
                  <a:lnTo>
                    <a:pt x="652463" y="612546"/>
                  </a:lnTo>
                  <a:lnTo>
                    <a:pt x="657860" y="609370"/>
                  </a:lnTo>
                  <a:lnTo>
                    <a:pt x="663575" y="606512"/>
                  </a:lnTo>
                  <a:lnTo>
                    <a:pt x="662305" y="601432"/>
                  </a:lnTo>
                  <a:lnTo>
                    <a:pt x="661670" y="600479"/>
                  </a:lnTo>
                  <a:lnTo>
                    <a:pt x="660083" y="597621"/>
                  </a:lnTo>
                  <a:lnTo>
                    <a:pt x="657543" y="593175"/>
                  </a:lnTo>
                  <a:lnTo>
                    <a:pt x="656590" y="590000"/>
                  </a:lnTo>
                  <a:lnTo>
                    <a:pt x="655638" y="587142"/>
                  </a:lnTo>
                  <a:lnTo>
                    <a:pt x="655003" y="583332"/>
                  </a:lnTo>
                  <a:lnTo>
                    <a:pt x="654368" y="579839"/>
                  </a:lnTo>
                  <a:lnTo>
                    <a:pt x="654050" y="575393"/>
                  </a:lnTo>
                  <a:lnTo>
                    <a:pt x="654050" y="571265"/>
                  </a:lnTo>
                  <a:lnTo>
                    <a:pt x="654685" y="566502"/>
                  </a:lnTo>
                  <a:lnTo>
                    <a:pt x="655638" y="561738"/>
                  </a:lnTo>
                  <a:lnTo>
                    <a:pt x="656908" y="556975"/>
                  </a:lnTo>
                  <a:lnTo>
                    <a:pt x="659448" y="551577"/>
                  </a:lnTo>
                  <a:lnTo>
                    <a:pt x="659130" y="550307"/>
                  </a:lnTo>
                  <a:lnTo>
                    <a:pt x="659130" y="546814"/>
                  </a:lnTo>
                  <a:lnTo>
                    <a:pt x="659130" y="542051"/>
                  </a:lnTo>
                  <a:lnTo>
                    <a:pt x="659448" y="538558"/>
                  </a:lnTo>
                  <a:lnTo>
                    <a:pt x="660083" y="535382"/>
                  </a:lnTo>
                  <a:lnTo>
                    <a:pt x="661035" y="531572"/>
                  </a:lnTo>
                  <a:lnTo>
                    <a:pt x="662305" y="528079"/>
                  </a:lnTo>
                  <a:lnTo>
                    <a:pt x="663893" y="523950"/>
                  </a:lnTo>
                  <a:lnTo>
                    <a:pt x="666115" y="519505"/>
                  </a:lnTo>
                  <a:lnTo>
                    <a:pt x="668655" y="515694"/>
                  </a:lnTo>
                  <a:lnTo>
                    <a:pt x="671513" y="511566"/>
                  </a:lnTo>
                  <a:lnTo>
                    <a:pt x="675640" y="507438"/>
                  </a:lnTo>
                  <a:lnTo>
                    <a:pt x="680085" y="503310"/>
                  </a:lnTo>
                  <a:lnTo>
                    <a:pt x="680085" y="442659"/>
                  </a:lnTo>
                  <a:lnTo>
                    <a:pt x="679450" y="442659"/>
                  </a:lnTo>
                  <a:lnTo>
                    <a:pt x="679133" y="442024"/>
                  </a:lnTo>
                  <a:lnTo>
                    <a:pt x="678815" y="441389"/>
                  </a:lnTo>
                  <a:lnTo>
                    <a:pt x="678815" y="439166"/>
                  </a:lnTo>
                  <a:lnTo>
                    <a:pt x="677545" y="439483"/>
                  </a:lnTo>
                  <a:lnTo>
                    <a:pt x="677228" y="436308"/>
                  </a:lnTo>
                  <a:lnTo>
                    <a:pt x="676910" y="433767"/>
                  </a:lnTo>
                  <a:lnTo>
                    <a:pt x="677228" y="432180"/>
                  </a:lnTo>
                  <a:lnTo>
                    <a:pt x="677228" y="431227"/>
                  </a:lnTo>
                  <a:lnTo>
                    <a:pt x="677228" y="429957"/>
                  </a:lnTo>
                  <a:lnTo>
                    <a:pt x="676593" y="427734"/>
                  </a:lnTo>
                  <a:lnTo>
                    <a:pt x="676593" y="426146"/>
                  </a:lnTo>
                  <a:lnTo>
                    <a:pt x="676593" y="425194"/>
                  </a:lnTo>
                  <a:lnTo>
                    <a:pt x="676910" y="424559"/>
                  </a:lnTo>
                  <a:lnTo>
                    <a:pt x="677545" y="424241"/>
                  </a:lnTo>
                  <a:lnTo>
                    <a:pt x="677863" y="418525"/>
                  </a:lnTo>
                  <a:lnTo>
                    <a:pt x="673735" y="417890"/>
                  </a:lnTo>
                  <a:lnTo>
                    <a:pt x="672465" y="416620"/>
                  </a:lnTo>
                  <a:lnTo>
                    <a:pt x="669925" y="416620"/>
                  </a:lnTo>
                  <a:lnTo>
                    <a:pt x="669290" y="414715"/>
                  </a:lnTo>
                  <a:lnTo>
                    <a:pt x="668338" y="409316"/>
                  </a:lnTo>
                  <a:lnTo>
                    <a:pt x="668338" y="405823"/>
                  </a:lnTo>
                  <a:lnTo>
                    <a:pt x="668338" y="402013"/>
                  </a:lnTo>
                  <a:lnTo>
                    <a:pt x="668973" y="398520"/>
                  </a:lnTo>
                  <a:lnTo>
                    <a:pt x="670243" y="394392"/>
                  </a:lnTo>
                  <a:lnTo>
                    <a:pt x="677545" y="394392"/>
                  </a:lnTo>
                  <a:lnTo>
                    <a:pt x="677228" y="394074"/>
                  </a:lnTo>
                  <a:lnTo>
                    <a:pt x="677228" y="392486"/>
                  </a:lnTo>
                  <a:lnTo>
                    <a:pt x="677228" y="391851"/>
                  </a:lnTo>
                  <a:lnTo>
                    <a:pt x="677863" y="391216"/>
                  </a:lnTo>
                  <a:lnTo>
                    <a:pt x="678815" y="390581"/>
                  </a:lnTo>
                  <a:lnTo>
                    <a:pt x="680403" y="389946"/>
                  </a:lnTo>
                  <a:lnTo>
                    <a:pt x="680085" y="388041"/>
                  </a:lnTo>
                  <a:lnTo>
                    <a:pt x="679450" y="385818"/>
                  </a:lnTo>
                  <a:lnTo>
                    <a:pt x="678815" y="382960"/>
                  </a:lnTo>
                  <a:lnTo>
                    <a:pt x="678498" y="382325"/>
                  </a:lnTo>
                  <a:lnTo>
                    <a:pt x="678180" y="381055"/>
                  </a:lnTo>
                  <a:lnTo>
                    <a:pt x="678180" y="380102"/>
                  </a:lnTo>
                  <a:lnTo>
                    <a:pt x="678498" y="379467"/>
                  </a:lnTo>
                  <a:lnTo>
                    <a:pt x="678815" y="378832"/>
                  </a:lnTo>
                  <a:lnTo>
                    <a:pt x="680085" y="378197"/>
                  </a:lnTo>
                  <a:lnTo>
                    <a:pt x="680403" y="369623"/>
                  </a:lnTo>
                  <a:lnTo>
                    <a:pt x="680085" y="368988"/>
                  </a:lnTo>
                  <a:lnTo>
                    <a:pt x="679133" y="367718"/>
                  </a:lnTo>
                  <a:lnTo>
                    <a:pt x="679133" y="365495"/>
                  </a:lnTo>
                  <a:lnTo>
                    <a:pt x="679133" y="364225"/>
                  </a:lnTo>
                  <a:lnTo>
                    <a:pt x="680085" y="362637"/>
                  </a:lnTo>
                  <a:lnTo>
                    <a:pt x="681038" y="360732"/>
                  </a:lnTo>
                  <a:lnTo>
                    <a:pt x="681673" y="358827"/>
                  </a:lnTo>
                  <a:lnTo>
                    <a:pt x="681673" y="356921"/>
                  </a:lnTo>
                  <a:lnTo>
                    <a:pt x="681673" y="353746"/>
                  </a:lnTo>
                  <a:lnTo>
                    <a:pt x="682308" y="351205"/>
                  </a:lnTo>
                  <a:lnTo>
                    <a:pt x="682625" y="349935"/>
                  </a:lnTo>
                  <a:lnTo>
                    <a:pt x="682943" y="348983"/>
                  </a:lnTo>
                  <a:lnTo>
                    <a:pt x="682625" y="348348"/>
                  </a:lnTo>
                  <a:lnTo>
                    <a:pt x="681673" y="346760"/>
                  </a:lnTo>
                  <a:lnTo>
                    <a:pt x="681038" y="344855"/>
                  </a:lnTo>
                  <a:lnTo>
                    <a:pt x="681038" y="343584"/>
                  </a:lnTo>
                  <a:lnTo>
                    <a:pt x="681038" y="342314"/>
                  </a:lnTo>
                  <a:lnTo>
                    <a:pt x="681355" y="341679"/>
                  </a:lnTo>
                  <a:lnTo>
                    <a:pt x="682308" y="339774"/>
                  </a:lnTo>
                  <a:lnTo>
                    <a:pt x="683260" y="339456"/>
                  </a:lnTo>
                  <a:lnTo>
                    <a:pt x="684213" y="339139"/>
                  </a:lnTo>
                  <a:lnTo>
                    <a:pt x="685165" y="339774"/>
                  </a:lnTo>
                  <a:lnTo>
                    <a:pt x="686435" y="341044"/>
                  </a:lnTo>
                  <a:lnTo>
                    <a:pt x="688023" y="343267"/>
                  </a:lnTo>
                  <a:lnTo>
                    <a:pt x="688658" y="343584"/>
                  </a:lnTo>
                  <a:lnTo>
                    <a:pt x="689293" y="343902"/>
                  </a:lnTo>
                  <a:lnTo>
                    <a:pt x="690245" y="344219"/>
                  </a:lnTo>
                  <a:lnTo>
                    <a:pt x="691198" y="345172"/>
                  </a:lnTo>
                  <a:lnTo>
                    <a:pt x="691833" y="346760"/>
                  </a:lnTo>
                  <a:lnTo>
                    <a:pt x="692468" y="348983"/>
                  </a:lnTo>
                  <a:lnTo>
                    <a:pt x="692785" y="351523"/>
                  </a:lnTo>
                  <a:lnTo>
                    <a:pt x="693420" y="352793"/>
                  </a:lnTo>
                  <a:lnTo>
                    <a:pt x="694690" y="356921"/>
                  </a:lnTo>
                  <a:lnTo>
                    <a:pt x="695008" y="359144"/>
                  </a:lnTo>
                  <a:lnTo>
                    <a:pt x="695325" y="362002"/>
                  </a:lnTo>
                  <a:lnTo>
                    <a:pt x="695325" y="364860"/>
                  </a:lnTo>
                  <a:lnTo>
                    <a:pt x="695008" y="367400"/>
                  </a:lnTo>
                  <a:lnTo>
                    <a:pt x="695008" y="369306"/>
                  </a:lnTo>
                  <a:lnTo>
                    <a:pt x="694690" y="373434"/>
                  </a:lnTo>
                  <a:lnTo>
                    <a:pt x="695008" y="376292"/>
                  </a:lnTo>
                  <a:lnTo>
                    <a:pt x="695325" y="378514"/>
                  </a:lnTo>
                  <a:lnTo>
                    <a:pt x="695960" y="380737"/>
                  </a:lnTo>
                  <a:lnTo>
                    <a:pt x="696913" y="382643"/>
                  </a:lnTo>
                  <a:lnTo>
                    <a:pt x="698818" y="380420"/>
                  </a:lnTo>
                  <a:lnTo>
                    <a:pt x="704215" y="374704"/>
                  </a:lnTo>
                  <a:lnTo>
                    <a:pt x="707708" y="371211"/>
                  </a:lnTo>
                  <a:lnTo>
                    <a:pt x="711835" y="367718"/>
                  </a:lnTo>
                  <a:lnTo>
                    <a:pt x="716280" y="364542"/>
                  </a:lnTo>
                  <a:lnTo>
                    <a:pt x="720725" y="362002"/>
                  </a:lnTo>
                  <a:lnTo>
                    <a:pt x="720725" y="341362"/>
                  </a:lnTo>
                  <a:lnTo>
                    <a:pt x="733108" y="327707"/>
                  </a:lnTo>
                  <a:lnTo>
                    <a:pt x="750570" y="127018"/>
                  </a:lnTo>
                  <a:lnTo>
                    <a:pt x="749618" y="123208"/>
                  </a:lnTo>
                  <a:lnTo>
                    <a:pt x="748983" y="122573"/>
                  </a:lnTo>
                  <a:lnTo>
                    <a:pt x="747395" y="120667"/>
                  </a:lnTo>
                  <a:lnTo>
                    <a:pt x="745490" y="117809"/>
                  </a:lnTo>
                  <a:lnTo>
                    <a:pt x="744220" y="115587"/>
                  </a:lnTo>
                  <a:lnTo>
                    <a:pt x="743585" y="113681"/>
                  </a:lnTo>
                  <a:lnTo>
                    <a:pt x="742950" y="111458"/>
                  </a:lnTo>
                  <a:lnTo>
                    <a:pt x="742950" y="108601"/>
                  </a:lnTo>
                  <a:lnTo>
                    <a:pt x="742950" y="106060"/>
                  </a:lnTo>
                  <a:lnTo>
                    <a:pt x="743585" y="103202"/>
                  </a:lnTo>
                  <a:lnTo>
                    <a:pt x="745173" y="100027"/>
                  </a:lnTo>
                  <a:lnTo>
                    <a:pt x="746760" y="96851"/>
                  </a:lnTo>
                  <a:lnTo>
                    <a:pt x="749300" y="93358"/>
                  </a:lnTo>
                  <a:lnTo>
                    <a:pt x="752793" y="90183"/>
                  </a:lnTo>
                  <a:lnTo>
                    <a:pt x="757555" y="85102"/>
                  </a:lnTo>
                  <a:lnTo>
                    <a:pt x="757555" y="32072"/>
                  </a:lnTo>
                  <a:lnTo>
                    <a:pt x="741680" y="32072"/>
                  </a:lnTo>
                  <a:lnTo>
                    <a:pt x="741680" y="27626"/>
                  </a:lnTo>
                  <a:lnTo>
                    <a:pt x="757555" y="27626"/>
                  </a:lnTo>
                  <a:lnTo>
                    <a:pt x="757555" y="14289"/>
                  </a:lnTo>
                  <a:lnTo>
                    <a:pt x="759460" y="14289"/>
                  </a:lnTo>
                  <a:lnTo>
                    <a:pt x="759460" y="5398"/>
                  </a:lnTo>
                  <a:lnTo>
                    <a:pt x="758508" y="5398"/>
                  </a:lnTo>
                  <a:lnTo>
                    <a:pt x="757873" y="4763"/>
                  </a:lnTo>
                  <a:lnTo>
                    <a:pt x="757555" y="4128"/>
                  </a:lnTo>
                  <a:lnTo>
                    <a:pt x="757555" y="3493"/>
                  </a:lnTo>
                  <a:lnTo>
                    <a:pt x="757555" y="2858"/>
                  </a:lnTo>
                  <a:lnTo>
                    <a:pt x="757873" y="2223"/>
                  </a:lnTo>
                  <a:lnTo>
                    <a:pt x="758508" y="1588"/>
                  </a:lnTo>
                  <a:lnTo>
                    <a:pt x="759460" y="1270"/>
                  </a:lnTo>
                  <a:lnTo>
                    <a:pt x="759460" y="0"/>
                  </a:lnTo>
                  <a:close/>
                </a:path>
              </a:pathLst>
            </a:custGeom>
            <a:solidFill>
              <a:schemeClr val="accent2"/>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grpSp>
        <p:nvGrpSpPr>
          <p:cNvPr id="16" name="组合 15"/>
          <p:cNvGrpSpPr/>
          <p:nvPr/>
        </p:nvGrpSpPr>
        <p:grpSpPr>
          <a:xfrm>
            <a:off x="5418535" y="1815703"/>
            <a:ext cx="866775" cy="881063"/>
            <a:chOff x="7224713" y="2420938"/>
            <a:chExt cx="1155700" cy="1174750"/>
          </a:xfrm>
        </p:grpSpPr>
        <p:pic>
          <p:nvPicPr>
            <p:cNvPr id="17" name="MH_Other_3"/>
            <p:cNvPicPr>
              <a:picLocks noChangeAspect="1"/>
            </p:cNvPicPr>
            <p:nvPr>
              <p:custDataLst>
                <p:tags r:id="rId19"/>
              </p:custDataLst>
            </p:nvPr>
          </p:nvPicPr>
          <p:blipFill>
            <a:blip r:embed="rId41"/>
            <a:stretch>
              <a:fillRect/>
            </a:stretch>
          </p:blipFill>
          <p:spPr>
            <a:xfrm>
              <a:off x="7224713" y="2420938"/>
              <a:ext cx="1155700" cy="1174750"/>
            </a:xfrm>
            <a:prstGeom prst="rect">
              <a:avLst/>
            </a:prstGeom>
            <a:effectLst>
              <a:outerShdw blurRad="50800" dist="38100" dir="8100000" algn="tr" rotWithShape="0">
                <a:prstClr val="black">
                  <a:alpha val="40000"/>
                </a:prstClr>
              </a:outerShdw>
            </a:effectLst>
          </p:spPr>
        </p:pic>
        <p:sp>
          <p:nvSpPr>
            <p:cNvPr id="18" name="MH_Other_17"/>
            <p:cNvSpPr>
              <a:spLocks noEditPoints="1"/>
            </p:cNvSpPr>
            <p:nvPr>
              <p:custDataLst>
                <p:tags r:id="rId20"/>
              </p:custDataLst>
            </p:nvPr>
          </p:nvSpPr>
          <p:spPr bwMode="auto">
            <a:xfrm>
              <a:off x="7659290" y="2847059"/>
              <a:ext cx="120090" cy="344088"/>
            </a:xfrm>
            <a:custGeom>
              <a:avLst/>
              <a:gdLst>
                <a:gd name="T0" fmla="*/ 27 w 28"/>
                <a:gd name="T1" fmla="*/ 0 h 97"/>
                <a:gd name="T2" fmla="*/ 1 w 28"/>
                <a:gd name="T3" fmla="*/ 0 h 97"/>
                <a:gd name="T4" fmla="*/ 0 w 28"/>
                <a:gd name="T5" fmla="*/ 1 h 97"/>
                <a:gd name="T6" fmla="*/ 0 w 28"/>
                <a:gd name="T7" fmla="*/ 96 h 97"/>
                <a:gd name="T8" fmla="*/ 1 w 28"/>
                <a:gd name="T9" fmla="*/ 97 h 97"/>
                <a:gd name="T10" fmla="*/ 27 w 28"/>
                <a:gd name="T11" fmla="*/ 97 h 97"/>
                <a:gd name="T12" fmla="*/ 28 w 28"/>
                <a:gd name="T13" fmla="*/ 96 h 97"/>
                <a:gd name="T14" fmla="*/ 28 w 28"/>
                <a:gd name="T15" fmla="*/ 1 h 97"/>
                <a:gd name="T16" fmla="*/ 27 w 28"/>
                <a:gd name="T17" fmla="*/ 0 h 97"/>
                <a:gd name="T18" fmla="*/ 14 w 28"/>
                <a:gd name="T19" fmla="*/ 94 h 97"/>
                <a:gd name="T20" fmla="*/ 7 w 28"/>
                <a:gd name="T21" fmla="*/ 87 h 97"/>
                <a:gd name="T22" fmla="*/ 14 w 28"/>
                <a:gd name="T23" fmla="*/ 80 h 97"/>
                <a:gd name="T24" fmla="*/ 21 w 28"/>
                <a:gd name="T25" fmla="*/ 87 h 97"/>
                <a:gd name="T26" fmla="*/ 14 w 28"/>
                <a:gd name="T27" fmla="*/ 94 h 97"/>
                <a:gd name="T28" fmla="*/ 24 w 28"/>
                <a:gd name="T29" fmla="*/ 54 h 97"/>
                <a:gd name="T30" fmla="*/ 23 w 28"/>
                <a:gd name="T31" fmla="*/ 55 h 97"/>
                <a:gd name="T32" fmla="*/ 5 w 28"/>
                <a:gd name="T33" fmla="*/ 55 h 97"/>
                <a:gd name="T34" fmla="*/ 4 w 28"/>
                <a:gd name="T35" fmla="*/ 54 h 97"/>
                <a:gd name="T36" fmla="*/ 4 w 28"/>
                <a:gd name="T37" fmla="*/ 6 h 97"/>
                <a:gd name="T38" fmla="*/ 5 w 28"/>
                <a:gd name="T39" fmla="*/ 5 h 97"/>
                <a:gd name="T40" fmla="*/ 23 w 28"/>
                <a:gd name="T41" fmla="*/ 5 h 97"/>
                <a:gd name="T42" fmla="*/ 24 w 28"/>
                <a:gd name="T43" fmla="*/ 6 h 97"/>
                <a:gd name="T44" fmla="*/ 24 w 28"/>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8" y="97"/>
                    <a:pt x="28" y="96"/>
                  </a:cubicBezTo>
                  <a:cubicBezTo>
                    <a:pt x="28" y="1"/>
                    <a:pt x="28" y="1"/>
                    <a:pt x="28" y="1"/>
                  </a:cubicBezTo>
                  <a:cubicBezTo>
                    <a:pt x="28"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9" name="MH_Other_18"/>
            <p:cNvSpPr>
              <a:spLocks/>
            </p:cNvSpPr>
            <p:nvPr>
              <p:custDataLst>
                <p:tags r:id="rId21"/>
              </p:custDataLst>
            </p:nvPr>
          </p:nvSpPr>
          <p:spPr bwMode="auto">
            <a:xfrm>
              <a:off x="7696884" y="2900953"/>
              <a:ext cx="63444" cy="45719"/>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20" name="MH_Other_19"/>
            <p:cNvSpPr>
              <a:spLocks/>
            </p:cNvSpPr>
            <p:nvPr>
              <p:custDataLst>
                <p:tags r:id="rId22"/>
              </p:custDataLst>
            </p:nvPr>
          </p:nvSpPr>
          <p:spPr bwMode="auto">
            <a:xfrm>
              <a:off x="7696884" y="2916828"/>
              <a:ext cx="63444" cy="45719"/>
            </a:xfrm>
            <a:custGeom>
              <a:avLst/>
              <a:gdLst>
                <a:gd name="T0" fmla="*/ 15 w 15"/>
                <a:gd name="T1" fmla="*/ 3 h 4"/>
                <a:gd name="T2" fmla="*/ 14 w 15"/>
                <a:gd name="T3" fmla="*/ 4 h 4"/>
                <a:gd name="T4" fmla="*/ 1 w 15"/>
                <a:gd name="T5" fmla="*/ 4 h 4"/>
                <a:gd name="T6" fmla="*/ 0 w 15"/>
                <a:gd name="T7" fmla="*/ 3 h 4"/>
                <a:gd name="T8" fmla="*/ 0 w 15"/>
                <a:gd name="T9" fmla="*/ 1 h 4"/>
                <a:gd name="T10" fmla="*/ 1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1" y="4"/>
                    <a:pt x="1" y="4"/>
                    <a:pt x="1" y="4"/>
                  </a:cubicBezTo>
                  <a:cubicBezTo>
                    <a:pt x="0" y="4"/>
                    <a:pt x="0" y="3"/>
                    <a:pt x="0" y="3"/>
                  </a:cubicBezTo>
                  <a:cubicBezTo>
                    <a:pt x="0" y="1"/>
                    <a:pt x="0" y="1"/>
                    <a:pt x="0" y="1"/>
                  </a:cubicBezTo>
                  <a:cubicBezTo>
                    <a:pt x="0" y="0"/>
                    <a:pt x="0" y="0"/>
                    <a:pt x="1" y="0"/>
                  </a:cubicBezTo>
                  <a:cubicBezTo>
                    <a:pt x="14" y="0"/>
                    <a:pt x="14" y="0"/>
                    <a:pt x="14" y="0"/>
                  </a:cubicBezTo>
                  <a:cubicBezTo>
                    <a:pt x="14" y="0"/>
                    <a:pt x="15" y="0"/>
                    <a:pt x="15" y="1"/>
                  </a:cubicBezTo>
                  <a:lnTo>
                    <a:pt x="15" y="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21" name="MH_Other_20"/>
            <p:cNvSpPr>
              <a:spLocks noEditPoints="1"/>
            </p:cNvSpPr>
            <p:nvPr>
              <p:custDataLst>
                <p:tags r:id="rId23"/>
              </p:custDataLst>
            </p:nvPr>
          </p:nvSpPr>
          <p:spPr bwMode="auto">
            <a:xfrm>
              <a:off x="7760658" y="2847059"/>
              <a:ext cx="115559" cy="344088"/>
            </a:xfrm>
            <a:custGeom>
              <a:avLst/>
              <a:gdLst>
                <a:gd name="T0" fmla="*/ 27 w 27"/>
                <a:gd name="T1" fmla="*/ 0 h 97"/>
                <a:gd name="T2" fmla="*/ 1 w 27"/>
                <a:gd name="T3" fmla="*/ 0 h 97"/>
                <a:gd name="T4" fmla="*/ 0 w 27"/>
                <a:gd name="T5" fmla="*/ 1 h 97"/>
                <a:gd name="T6" fmla="*/ 0 w 27"/>
                <a:gd name="T7" fmla="*/ 96 h 97"/>
                <a:gd name="T8" fmla="*/ 1 w 27"/>
                <a:gd name="T9" fmla="*/ 97 h 97"/>
                <a:gd name="T10" fmla="*/ 27 w 27"/>
                <a:gd name="T11" fmla="*/ 97 h 97"/>
                <a:gd name="T12" fmla="*/ 27 w 27"/>
                <a:gd name="T13" fmla="*/ 96 h 97"/>
                <a:gd name="T14" fmla="*/ 27 w 27"/>
                <a:gd name="T15" fmla="*/ 1 h 97"/>
                <a:gd name="T16" fmla="*/ 27 w 27"/>
                <a:gd name="T17" fmla="*/ 0 h 97"/>
                <a:gd name="T18" fmla="*/ 14 w 27"/>
                <a:gd name="T19" fmla="*/ 94 h 97"/>
                <a:gd name="T20" fmla="*/ 7 w 27"/>
                <a:gd name="T21" fmla="*/ 87 h 97"/>
                <a:gd name="T22" fmla="*/ 14 w 27"/>
                <a:gd name="T23" fmla="*/ 80 h 97"/>
                <a:gd name="T24" fmla="*/ 21 w 27"/>
                <a:gd name="T25" fmla="*/ 87 h 97"/>
                <a:gd name="T26" fmla="*/ 14 w 27"/>
                <a:gd name="T27" fmla="*/ 94 h 97"/>
                <a:gd name="T28" fmla="*/ 24 w 27"/>
                <a:gd name="T29" fmla="*/ 54 h 97"/>
                <a:gd name="T30" fmla="*/ 23 w 27"/>
                <a:gd name="T31" fmla="*/ 55 h 97"/>
                <a:gd name="T32" fmla="*/ 5 w 27"/>
                <a:gd name="T33" fmla="*/ 55 h 97"/>
                <a:gd name="T34" fmla="*/ 4 w 27"/>
                <a:gd name="T35" fmla="*/ 54 h 97"/>
                <a:gd name="T36" fmla="*/ 4 w 27"/>
                <a:gd name="T37" fmla="*/ 6 h 97"/>
                <a:gd name="T38" fmla="*/ 5 w 27"/>
                <a:gd name="T39" fmla="*/ 5 h 97"/>
                <a:gd name="T40" fmla="*/ 23 w 27"/>
                <a:gd name="T41" fmla="*/ 5 h 97"/>
                <a:gd name="T42" fmla="*/ 24 w 27"/>
                <a:gd name="T43" fmla="*/ 6 h 97"/>
                <a:gd name="T44" fmla="*/ 24 w 27"/>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7" y="97"/>
                    <a:pt x="27" y="96"/>
                  </a:cubicBezTo>
                  <a:cubicBezTo>
                    <a:pt x="27" y="1"/>
                    <a:pt x="27" y="1"/>
                    <a:pt x="27" y="1"/>
                  </a:cubicBezTo>
                  <a:cubicBezTo>
                    <a:pt x="27"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22" name="MH_Other_21"/>
            <p:cNvSpPr>
              <a:spLocks/>
            </p:cNvSpPr>
            <p:nvPr>
              <p:custDataLst>
                <p:tags r:id="rId24"/>
              </p:custDataLst>
            </p:nvPr>
          </p:nvSpPr>
          <p:spPr bwMode="auto">
            <a:xfrm>
              <a:off x="7795988" y="2900953"/>
              <a:ext cx="61179" cy="45719"/>
            </a:xfrm>
            <a:custGeom>
              <a:avLst/>
              <a:gdLst>
                <a:gd name="T0" fmla="*/ 14 w 14"/>
                <a:gd name="T1" fmla="*/ 3 h 4"/>
                <a:gd name="T2" fmla="*/ 14 w 14"/>
                <a:gd name="T3" fmla="*/ 4 h 4"/>
                <a:gd name="T4" fmla="*/ 0 w 14"/>
                <a:gd name="T5" fmla="*/ 4 h 4"/>
                <a:gd name="T6" fmla="*/ 0 w 14"/>
                <a:gd name="T7" fmla="*/ 3 h 4"/>
                <a:gd name="T8" fmla="*/ 0 w 14"/>
                <a:gd name="T9" fmla="*/ 1 h 4"/>
                <a:gd name="T10" fmla="*/ 0 w 14"/>
                <a:gd name="T11" fmla="*/ 0 h 4"/>
                <a:gd name="T12" fmla="*/ 14 w 14"/>
                <a:gd name="T13" fmla="*/ 0 h 4"/>
                <a:gd name="T14" fmla="*/ 14 w 14"/>
                <a:gd name="T15" fmla="*/ 1 h 4"/>
                <a:gd name="T16" fmla="*/ 14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4" y="3"/>
                  </a:moveTo>
                  <a:cubicBezTo>
                    <a:pt x="14"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4" y="0"/>
                    <a:pt x="14" y="1"/>
                  </a:cubicBezTo>
                  <a:lnTo>
                    <a:pt x="14" y="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23" name="MH_Other_22"/>
            <p:cNvSpPr>
              <a:spLocks/>
            </p:cNvSpPr>
            <p:nvPr>
              <p:custDataLst>
                <p:tags r:id="rId25"/>
              </p:custDataLst>
            </p:nvPr>
          </p:nvSpPr>
          <p:spPr bwMode="auto">
            <a:xfrm>
              <a:off x="7794630" y="2916828"/>
              <a:ext cx="65711" cy="45719"/>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24" name="MH_Other_23"/>
            <p:cNvSpPr>
              <a:spLocks noEditPoints="1"/>
            </p:cNvSpPr>
            <p:nvPr>
              <p:custDataLst>
                <p:tags r:id="rId26"/>
              </p:custDataLst>
            </p:nvPr>
          </p:nvSpPr>
          <p:spPr bwMode="auto">
            <a:xfrm>
              <a:off x="7796645" y="2846496"/>
              <a:ext cx="292296" cy="347828"/>
            </a:xfrm>
            <a:custGeom>
              <a:avLst/>
              <a:gdLst>
                <a:gd name="T0" fmla="*/ 23 w 68"/>
                <a:gd name="T1" fmla="*/ 0 h 98"/>
                <a:gd name="T2" fmla="*/ 0 w 68"/>
                <a:gd name="T3" fmla="*/ 12 h 98"/>
                <a:gd name="T4" fmla="*/ 0 w 68"/>
                <a:gd name="T5" fmla="*/ 13 h 98"/>
                <a:gd name="T6" fmla="*/ 44 w 68"/>
                <a:gd name="T7" fmla="*/ 97 h 98"/>
                <a:gd name="T8" fmla="*/ 45 w 68"/>
                <a:gd name="T9" fmla="*/ 98 h 98"/>
                <a:gd name="T10" fmla="*/ 67 w 68"/>
                <a:gd name="T11" fmla="*/ 86 h 98"/>
                <a:gd name="T12" fmla="*/ 68 w 68"/>
                <a:gd name="T13" fmla="*/ 85 h 98"/>
                <a:gd name="T14" fmla="*/ 24 w 68"/>
                <a:gd name="T15" fmla="*/ 0 h 98"/>
                <a:gd name="T16" fmla="*/ 23 w 68"/>
                <a:gd name="T17" fmla="*/ 0 h 98"/>
                <a:gd name="T18" fmla="*/ 54 w 68"/>
                <a:gd name="T19" fmla="*/ 89 h 98"/>
                <a:gd name="T20" fmla="*/ 45 w 68"/>
                <a:gd name="T21" fmla="*/ 86 h 98"/>
                <a:gd name="T22" fmla="*/ 48 w 68"/>
                <a:gd name="T23" fmla="*/ 77 h 98"/>
                <a:gd name="T24" fmla="*/ 57 w 68"/>
                <a:gd name="T25" fmla="*/ 80 h 98"/>
                <a:gd name="T26" fmla="*/ 54 w 68"/>
                <a:gd name="T27" fmla="*/ 89 h 98"/>
                <a:gd name="T28" fmla="*/ 45 w 68"/>
                <a:gd name="T29" fmla="*/ 49 h 98"/>
                <a:gd name="T30" fmla="*/ 45 w 68"/>
                <a:gd name="T31" fmla="*/ 50 h 98"/>
                <a:gd name="T32" fmla="*/ 29 w 68"/>
                <a:gd name="T33" fmla="*/ 59 h 98"/>
                <a:gd name="T34" fmla="*/ 28 w 68"/>
                <a:gd name="T35" fmla="*/ 58 h 98"/>
                <a:gd name="T36" fmla="*/ 6 w 68"/>
                <a:gd name="T37" fmla="*/ 15 h 98"/>
                <a:gd name="T38" fmla="*/ 6 w 68"/>
                <a:gd name="T39" fmla="*/ 14 h 98"/>
                <a:gd name="T40" fmla="*/ 22 w 68"/>
                <a:gd name="T41" fmla="*/ 6 h 98"/>
                <a:gd name="T42" fmla="*/ 23 w 68"/>
                <a:gd name="T43" fmla="*/ 6 h 98"/>
                <a:gd name="T44" fmla="*/ 45 w 68"/>
                <a:gd name="T45" fmla="*/ 4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98">
                  <a:moveTo>
                    <a:pt x="23" y="0"/>
                  </a:moveTo>
                  <a:cubicBezTo>
                    <a:pt x="0" y="12"/>
                    <a:pt x="0" y="12"/>
                    <a:pt x="0" y="12"/>
                  </a:cubicBezTo>
                  <a:cubicBezTo>
                    <a:pt x="0" y="12"/>
                    <a:pt x="0" y="12"/>
                    <a:pt x="0" y="13"/>
                  </a:cubicBezTo>
                  <a:cubicBezTo>
                    <a:pt x="44" y="97"/>
                    <a:pt x="44" y="97"/>
                    <a:pt x="44" y="97"/>
                  </a:cubicBezTo>
                  <a:cubicBezTo>
                    <a:pt x="44" y="98"/>
                    <a:pt x="44" y="98"/>
                    <a:pt x="45" y="98"/>
                  </a:cubicBezTo>
                  <a:cubicBezTo>
                    <a:pt x="67" y="86"/>
                    <a:pt x="67" y="86"/>
                    <a:pt x="67" y="86"/>
                  </a:cubicBezTo>
                  <a:cubicBezTo>
                    <a:pt x="68" y="86"/>
                    <a:pt x="68" y="85"/>
                    <a:pt x="68" y="85"/>
                  </a:cubicBezTo>
                  <a:cubicBezTo>
                    <a:pt x="24" y="0"/>
                    <a:pt x="24" y="0"/>
                    <a:pt x="24" y="0"/>
                  </a:cubicBezTo>
                  <a:cubicBezTo>
                    <a:pt x="24" y="0"/>
                    <a:pt x="23" y="0"/>
                    <a:pt x="23" y="0"/>
                  </a:cubicBezTo>
                  <a:close/>
                  <a:moveTo>
                    <a:pt x="54" y="89"/>
                  </a:moveTo>
                  <a:cubicBezTo>
                    <a:pt x="51" y="90"/>
                    <a:pt x="47" y="89"/>
                    <a:pt x="45" y="86"/>
                  </a:cubicBezTo>
                  <a:cubicBezTo>
                    <a:pt x="44" y="83"/>
                    <a:pt x="45" y="79"/>
                    <a:pt x="48" y="77"/>
                  </a:cubicBezTo>
                  <a:cubicBezTo>
                    <a:pt x="52" y="75"/>
                    <a:pt x="56" y="76"/>
                    <a:pt x="57" y="80"/>
                  </a:cubicBezTo>
                  <a:cubicBezTo>
                    <a:pt x="59" y="83"/>
                    <a:pt x="58" y="87"/>
                    <a:pt x="54" y="89"/>
                  </a:cubicBezTo>
                  <a:close/>
                  <a:moveTo>
                    <a:pt x="45" y="49"/>
                  </a:moveTo>
                  <a:cubicBezTo>
                    <a:pt x="46" y="50"/>
                    <a:pt x="45" y="50"/>
                    <a:pt x="45" y="50"/>
                  </a:cubicBezTo>
                  <a:cubicBezTo>
                    <a:pt x="29" y="59"/>
                    <a:pt x="29" y="59"/>
                    <a:pt x="29" y="59"/>
                  </a:cubicBezTo>
                  <a:cubicBezTo>
                    <a:pt x="29" y="59"/>
                    <a:pt x="28" y="59"/>
                    <a:pt x="28" y="58"/>
                  </a:cubicBezTo>
                  <a:cubicBezTo>
                    <a:pt x="6" y="15"/>
                    <a:pt x="6" y="15"/>
                    <a:pt x="6" y="15"/>
                  </a:cubicBezTo>
                  <a:cubicBezTo>
                    <a:pt x="6" y="15"/>
                    <a:pt x="6" y="14"/>
                    <a:pt x="6" y="14"/>
                  </a:cubicBezTo>
                  <a:cubicBezTo>
                    <a:pt x="22" y="6"/>
                    <a:pt x="22" y="6"/>
                    <a:pt x="22" y="6"/>
                  </a:cubicBezTo>
                  <a:cubicBezTo>
                    <a:pt x="22" y="6"/>
                    <a:pt x="23" y="6"/>
                    <a:pt x="23" y="6"/>
                  </a:cubicBezTo>
                  <a:lnTo>
                    <a:pt x="45" y="4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25" name="MH_Other_24"/>
            <p:cNvSpPr>
              <a:spLocks/>
            </p:cNvSpPr>
            <p:nvPr>
              <p:custDataLst>
                <p:tags r:id="rId27"/>
              </p:custDataLst>
            </p:nvPr>
          </p:nvSpPr>
          <p:spPr bwMode="auto">
            <a:xfrm>
              <a:off x="7899856" y="2923178"/>
              <a:ext cx="58912" cy="45719"/>
            </a:xfrm>
            <a:custGeom>
              <a:avLst/>
              <a:gdLst>
                <a:gd name="T0" fmla="*/ 14 w 14"/>
                <a:gd name="T1" fmla="*/ 2 h 10"/>
                <a:gd name="T2" fmla="*/ 14 w 14"/>
                <a:gd name="T3" fmla="*/ 3 h 10"/>
                <a:gd name="T4" fmla="*/ 2 w 14"/>
                <a:gd name="T5" fmla="*/ 9 h 10"/>
                <a:gd name="T6" fmla="*/ 1 w 14"/>
                <a:gd name="T7" fmla="*/ 9 h 10"/>
                <a:gd name="T8" fmla="*/ 0 w 14"/>
                <a:gd name="T9" fmla="*/ 7 h 10"/>
                <a:gd name="T10" fmla="*/ 0 w 14"/>
                <a:gd name="T11" fmla="*/ 6 h 10"/>
                <a:gd name="T12" fmla="*/ 12 w 14"/>
                <a:gd name="T13" fmla="*/ 0 h 10"/>
                <a:gd name="T14" fmla="*/ 13 w 14"/>
                <a:gd name="T15" fmla="*/ 0 h 10"/>
                <a:gd name="T16" fmla="*/ 14 w 14"/>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0">
                  <a:moveTo>
                    <a:pt x="14" y="2"/>
                  </a:moveTo>
                  <a:cubicBezTo>
                    <a:pt x="14" y="3"/>
                    <a:pt x="14" y="3"/>
                    <a:pt x="14" y="3"/>
                  </a:cubicBezTo>
                  <a:cubicBezTo>
                    <a:pt x="2" y="9"/>
                    <a:pt x="2" y="9"/>
                    <a:pt x="2" y="9"/>
                  </a:cubicBezTo>
                  <a:cubicBezTo>
                    <a:pt x="1" y="10"/>
                    <a:pt x="1" y="9"/>
                    <a:pt x="1" y="9"/>
                  </a:cubicBezTo>
                  <a:cubicBezTo>
                    <a:pt x="0" y="7"/>
                    <a:pt x="0" y="7"/>
                    <a:pt x="0" y="7"/>
                  </a:cubicBezTo>
                  <a:cubicBezTo>
                    <a:pt x="0" y="7"/>
                    <a:pt x="0" y="6"/>
                    <a:pt x="0" y="6"/>
                  </a:cubicBezTo>
                  <a:cubicBezTo>
                    <a:pt x="12" y="0"/>
                    <a:pt x="12" y="0"/>
                    <a:pt x="12" y="0"/>
                  </a:cubicBezTo>
                  <a:cubicBezTo>
                    <a:pt x="12" y="0"/>
                    <a:pt x="13" y="0"/>
                    <a:pt x="13" y="0"/>
                  </a:cubicBezTo>
                  <a:lnTo>
                    <a:pt x="14" y="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26" name="MH_Other_25"/>
            <p:cNvSpPr>
              <a:spLocks/>
            </p:cNvSpPr>
            <p:nvPr>
              <p:custDataLst>
                <p:tags r:id="rId28"/>
              </p:custDataLst>
            </p:nvPr>
          </p:nvSpPr>
          <p:spPr bwMode="auto">
            <a:xfrm>
              <a:off x="7904847" y="2934292"/>
              <a:ext cx="63444" cy="45719"/>
            </a:xfrm>
            <a:custGeom>
              <a:avLst/>
              <a:gdLst>
                <a:gd name="T0" fmla="*/ 14 w 15"/>
                <a:gd name="T1" fmla="*/ 3 h 10"/>
                <a:gd name="T2" fmla="*/ 14 w 15"/>
                <a:gd name="T3" fmla="*/ 4 h 10"/>
                <a:gd name="T4" fmla="*/ 2 w 15"/>
                <a:gd name="T5" fmla="*/ 10 h 10"/>
                <a:gd name="T6" fmla="*/ 1 w 15"/>
                <a:gd name="T7" fmla="*/ 9 h 10"/>
                <a:gd name="T8" fmla="*/ 0 w 15"/>
                <a:gd name="T9" fmla="*/ 8 h 10"/>
                <a:gd name="T10" fmla="*/ 1 w 15"/>
                <a:gd name="T11" fmla="*/ 6 h 10"/>
                <a:gd name="T12" fmla="*/ 12 w 15"/>
                <a:gd name="T13" fmla="*/ 0 h 10"/>
                <a:gd name="T14" fmla="*/ 13 w 15"/>
                <a:gd name="T15" fmla="*/ 1 h 10"/>
                <a:gd name="T16" fmla="*/ 14 w 1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4" y="3"/>
                  </a:moveTo>
                  <a:cubicBezTo>
                    <a:pt x="15" y="3"/>
                    <a:pt x="14" y="3"/>
                    <a:pt x="14" y="4"/>
                  </a:cubicBezTo>
                  <a:cubicBezTo>
                    <a:pt x="2" y="10"/>
                    <a:pt x="2" y="10"/>
                    <a:pt x="2" y="10"/>
                  </a:cubicBezTo>
                  <a:cubicBezTo>
                    <a:pt x="2" y="10"/>
                    <a:pt x="1" y="10"/>
                    <a:pt x="1" y="9"/>
                  </a:cubicBezTo>
                  <a:cubicBezTo>
                    <a:pt x="0" y="8"/>
                    <a:pt x="0" y="8"/>
                    <a:pt x="0" y="8"/>
                  </a:cubicBezTo>
                  <a:cubicBezTo>
                    <a:pt x="0" y="7"/>
                    <a:pt x="0" y="7"/>
                    <a:pt x="1" y="6"/>
                  </a:cubicBezTo>
                  <a:cubicBezTo>
                    <a:pt x="12" y="0"/>
                    <a:pt x="12" y="0"/>
                    <a:pt x="12" y="0"/>
                  </a:cubicBezTo>
                  <a:cubicBezTo>
                    <a:pt x="13" y="0"/>
                    <a:pt x="13" y="0"/>
                    <a:pt x="13" y="1"/>
                  </a:cubicBezTo>
                  <a:lnTo>
                    <a:pt x="14" y="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nvGrpSpPr>
          <p:cNvPr id="27" name="组合 26"/>
          <p:cNvGrpSpPr/>
          <p:nvPr/>
        </p:nvGrpSpPr>
        <p:grpSpPr>
          <a:xfrm>
            <a:off x="3418132" y="2051448"/>
            <a:ext cx="2370534" cy="2850356"/>
            <a:chOff x="3914113" y="3846850"/>
            <a:chExt cx="3160712" cy="3800475"/>
          </a:xfrm>
        </p:grpSpPr>
        <p:sp>
          <p:nvSpPr>
            <p:cNvPr id="28" name="MH_Other_6"/>
            <p:cNvSpPr>
              <a:spLocks noEditPoints="1"/>
            </p:cNvSpPr>
            <p:nvPr>
              <p:custDataLst>
                <p:tags r:id="rId6"/>
              </p:custDataLst>
            </p:nvPr>
          </p:nvSpPr>
          <p:spPr bwMode="auto">
            <a:xfrm>
              <a:off x="3914113" y="3846850"/>
              <a:ext cx="3160712" cy="3160713"/>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a:lstStyle/>
            <a:p>
              <a:pPr>
                <a:defRPr/>
              </a:pPr>
              <a:endParaRPr lang="zh-CN" altLang="en-US">
                <a:solidFill>
                  <a:prstClr val="black"/>
                </a:solidFill>
              </a:endParaRPr>
            </a:p>
          </p:txBody>
        </p:sp>
        <p:sp>
          <p:nvSpPr>
            <p:cNvPr id="29" name="MH_Other_7"/>
            <p:cNvSpPr>
              <a:spLocks/>
            </p:cNvSpPr>
            <p:nvPr>
              <p:custDataLst>
                <p:tags r:id="rId7"/>
              </p:custDataLst>
            </p:nvPr>
          </p:nvSpPr>
          <p:spPr bwMode="auto">
            <a:xfrm>
              <a:off x="4437988" y="4335800"/>
              <a:ext cx="2127250" cy="3311525"/>
            </a:xfrm>
            <a:custGeom>
              <a:avLst/>
              <a:gdLst>
                <a:gd name="T0" fmla="*/ 2147483646 w 842"/>
                <a:gd name="T1" fmla="*/ 2147483646 h 1312"/>
                <a:gd name="T2" fmla="*/ 2147483646 w 842"/>
                <a:gd name="T3" fmla="*/ 2147483646 h 1312"/>
                <a:gd name="T4" fmla="*/ 2147483646 w 842"/>
                <a:gd name="T5" fmla="*/ 2147483646 h 1312"/>
                <a:gd name="T6" fmla="*/ 2147483646 w 842"/>
                <a:gd name="T7" fmla="*/ 2147483646 h 1312"/>
                <a:gd name="T8" fmla="*/ 2147483646 w 842"/>
                <a:gd name="T9" fmla="*/ 2147483646 h 1312"/>
                <a:gd name="T10" fmla="*/ 2147483646 w 842"/>
                <a:gd name="T11" fmla="*/ 2147483646 h 1312"/>
                <a:gd name="T12" fmla="*/ 2147483646 w 842"/>
                <a:gd name="T13" fmla="*/ 2147483646 h 1312"/>
                <a:gd name="T14" fmla="*/ 2147483646 w 842"/>
                <a:gd name="T15" fmla="*/ 2147483646 h 1312"/>
                <a:gd name="T16" fmla="*/ 2147483646 w 842"/>
                <a:gd name="T17" fmla="*/ 2147483646 h 1312"/>
                <a:gd name="T18" fmla="*/ 2147483646 w 842"/>
                <a:gd name="T19" fmla="*/ 2147483646 h 1312"/>
                <a:gd name="T20" fmla="*/ 2147483646 w 842"/>
                <a:gd name="T21" fmla="*/ 2147483646 h 1312"/>
                <a:gd name="T22" fmla="*/ 2147483646 w 842"/>
                <a:gd name="T23" fmla="*/ 2147483646 h 1312"/>
                <a:gd name="T24" fmla="*/ 2147483646 w 842"/>
                <a:gd name="T25" fmla="*/ 2147483646 h 1312"/>
                <a:gd name="T26" fmla="*/ 2147483646 w 842"/>
                <a:gd name="T27" fmla="*/ 2147483646 h 1312"/>
                <a:gd name="T28" fmla="*/ 2147483646 w 842"/>
                <a:gd name="T29" fmla="*/ 2147483646 h 1312"/>
                <a:gd name="T30" fmla="*/ 2147483646 w 842"/>
                <a:gd name="T31" fmla="*/ 2147483646 h 1312"/>
                <a:gd name="T32" fmla="*/ 2147483646 w 842"/>
                <a:gd name="T33" fmla="*/ 2147483646 h 1312"/>
                <a:gd name="T34" fmla="*/ 0 w 842"/>
                <a:gd name="T35" fmla="*/ 2147483646 h 1312"/>
                <a:gd name="T36" fmla="*/ 2147483646 w 842"/>
                <a:gd name="T37" fmla="*/ 0 h 1312"/>
                <a:gd name="T38" fmla="*/ 2147483646 w 842"/>
                <a:gd name="T39" fmla="*/ 0 h 1312"/>
                <a:gd name="T40" fmla="*/ 2147483646 w 842"/>
                <a:gd name="T41" fmla="*/ 2147483646 h 1312"/>
                <a:gd name="T42" fmla="*/ 2147483646 w 842"/>
                <a:gd name="T43" fmla="*/ 2147483646 h 1312"/>
                <a:gd name="T44" fmla="*/ 2147483646 w 842"/>
                <a:gd name="T45" fmla="*/ 2147483646 h 1312"/>
                <a:gd name="T46" fmla="*/ 2147483646 w 842"/>
                <a:gd name="T47" fmla="*/ 2147483646 h 1312"/>
                <a:gd name="T48" fmla="*/ 2147483646 w 842"/>
                <a:gd name="T49" fmla="*/ 2147483646 h 1312"/>
                <a:gd name="T50" fmla="*/ 2147483646 w 842"/>
                <a:gd name="T51" fmla="*/ 2147483646 h 1312"/>
                <a:gd name="T52" fmla="*/ 2147483646 w 842"/>
                <a:gd name="T53" fmla="*/ 2147483646 h 1312"/>
                <a:gd name="T54" fmla="*/ 2147483646 w 842"/>
                <a:gd name="T55" fmla="*/ 2147483646 h 1312"/>
                <a:gd name="T56" fmla="*/ 2147483646 w 842"/>
                <a:gd name="T57" fmla="*/ 2147483646 h 1312"/>
                <a:gd name="T58" fmla="*/ 2147483646 w 842"/>
                <a:gd name="T59" fmla="*/ 2147483646 h 1312"/>
                <a:gd name="T60" fmla="*/ 2147483646 w 842"/>
                <a:gd name="T61" fmla="*/ 2147483646 h 1312"/>
                <a:gd name="T62" fmla="*/ 2147483646 w 842"/>
                <a:gd name="T63" fmla="*/ 2147483646 h 1312"/>
                <a:gd name="T64" fmla="*/ 2147483646 w 842"/>
                <a:gd name="T65" fmla="*/ 2147483646 h 1312"/>
                <a:gd name="T66" fmla="*/ 2147483646 w 842"/>
                <a:gd name="T67" fmla="*/ 2147483646 h 13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0" name="MH_Other_8"/>
            <p:cNvSpPr>
              <a:spLocks/>
            </p:cNvSpPr>
            <p:nvPr>
              <p:custDataLst>
                <p:tags r:id="rId8"/>
              </p:custDataLst>
            </p:nvPr>
          </p:nvSpPr>
          <p:spPr bwMode="auto">
            <a:xfrm>
              <a:off x="5385726" y="7506038"/>
              <a:ext cx="233363" cy="65087"/>
            </a:xfrm>
            <a:custGeom>
              <a:avLst/>
              <a:gdLst>
                <a:gd name="T0" fmla="*/ 2147483646 w 93"/>
                <a:gd name="T1" fmla="*/ 2147483646 h 26"/>
                <a:gd name="T2" fmla="*/ 0 w 93"/>
                <a:gd name="T3" fmla="*/ 2147483646 h 26"/>
                <a:gd name="T4" fmla="*/ 2147483646 w 93"/>
                <a:gd name="T5" fmla="*/ 0 h 26"/>
                <a:gd name="T6" fmla="*/ 2147483646 w 93"/>
                <a:gd name="T7" fmla="*/ 0 h 26"/>
                <a:gd name="T8" fmla="*/ 2147483646 w 93"/>
                <a:gd name="T9" fmla="*/ 2147483646 h 26"/>
                <a:gd name="T10" fmla="*/ 2147483646 w 93"/>
                <a:gd name="T11" fmla="*/ 2147483646 h 26"/>
                <a:gd name="T12" fmla="*/ 2147483646 w 93"/>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1" name="MH_Other_9"/>
            <p:cNvSpPr>
              <a:spLocks/>
            </p:cNvSpPr>
            <p:nvPr>
              <p:custDataLst>
                <p:tags r:id="rId9"/>
              </p:custDataLst>
            </p:nvPr>
          </p:nvSpPr>
          <p:spPr bwMode="auto">
            <a:xfrm>
              <a:off x="5099976" y="7329824"/>
              <a:ext cx="803275" cy="82550"/>
            </a:xfrm>
            <a:custGeom>
              <a:avLst/>
              <a:gdLst>
                <a:gd name="T0" fmla="*/ 2147483646 w 318"/>
                <a:gd name="T1" fmla="*/ 2147483646 h 33"/>
                <a:gd name="T2" fmla="*/ 0 w 318"/>
                <a:gd name="T3" fmla="*/ 2147483646 h 33"/>
                <a:gd name="T4" fmla="*/ 2147483646 w 318"/>
                <a:gd name="T5" fmla="*/ 0 h 33"/>
                <a:gd name="T6" fmla="*/ 2147483646 w 318"/>
                <a:gd name="T7" fmla="*/ 0 h 33"/>
                <a:gd name="T8" fmla="*/ 2147483646 w 318"/>
                <a:gd name="T9" fmla="*/ 2147483646 h 33"/>
                <a:gd name="T10" fmla="*/ 2147483646 w 318"/>
                <a:gd name="T11" fmla="*/ 2147483646 h 33"/>
                <a:gd name="T12" fmla="*/ 2147483646 w 318"/>
                <a:gd name="T13" fmla="*/ 2147483646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2" name="MH_Other_10"/>
            <p:cNvSpPr>
              <a:spLocks/>
            </p:cNvSpPr>
            <p:nvPr>
              <p:custDataLst>
                <p:tags r:id="rId10"/>
              </p:custDataLst>
            </p:nvPr>
          </p:nvSpPr>
          <p:spPr bwMode="auto">
            <a:xfrm>
              <a:off x="5074575" y="7118688"/>
              <a:ext cx="838200" cy="85725"/>
            </a:xfrm>
            <a:custGeom>
              <a:avLst/>
              <a:gdLst>
                <a:gd name="T0" fmla="*/ 2147483646 w 332"/>
                <a:gd name="T1" fmla="*/ 2147483646 h 34"/>
                <a:gd name="T2" fmla="*/ 0 w 332"/>
                <a:gd name="T3" fmla="*/ 2147483646 h 34"/>
                <a:gd name="T4" fmla="*/ 2147483646 w 332"/>
                <a:gd name="T5" fmla="*/ 0 h 34"/>
                <a:gd name="T6" fmla="*/ 2147483646 w 332"/>
                <a:gd name="T7" fmla="*/ 0 h 34"/>
                <a:gd name="T8" fmla="*/ 2147483646 w 332"/>
                <a:gd name="T9" fmla="*/ 2147483646 h 34"/>
                <a:gd name="T10" fmla="*/ 2147483646 w 332"/>
                <a:gd name="T11" fmla="*/ 2147483646 h 34"/>
                <a:gd name="T12" fmla="*/ 2147483646 w 332"/>
                <a:gd name="T13" fmla="*/ 2147483646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3" name="MH_Other_11"/>
            <p:cNvSpPr>
              <a:spLocks/>
            </p:cNvSpPr>
            <p:nvPr>
              <p:custDataLst>
                <p:tags r:id="rId11"/>
              </p:custDataLst>
            </p:nvPr>
          </p:nvSpPr>
          <p:spPr bwMode="auto">
            <a:xfrm>
              <a:off x="5014251" y="6572588"/>
              <a:ext cx="974725" cy="439737"/>
            </a:xfrm>
            <a:custGeom>
              <a:avLst/>
              <a:gdLst>
                <a:gd name="T0" fmla="*/ 2147483646 w 386"/>
                <a:gd name="T1" fmla="*/ 2147483646 h 174"/>
                <a:gd name="T2" fmla="*/ 2147483646 w 386"/>
                <a:gd name="T3" fmla="*/ 2147483646 h 174"/>
                <a:gd name="T4" fmla="*/ 2147483646 w 386"/>
                <a:gd name="T5" fmla="*/ 2147483646 h 174"/>
                <a:gd name="T6" fmla="*/ 2147483646 w 386"/>
                <a:gd name="T7" fmla="*/ 2147483646 h 174"/>
                <a:gd name="T8" fmla="*/ 2147483646 w 386"/>
                <a:gd name="T9" fmla="*/ 2147483646 h 174"/>
                <a:gd name="T10" fmla="*/ 2147483646 w 386"/>
                <a:gd name="T11" fmla="*/ 2147483646 h 174"/>
                <a:gd name="T12" fmla="*/ 2147483646 w 386"/>
                <a:gd name="T13" fmla="*/ 2147483646 h 174"/>
                <a:gd name="T14" fmla="*/ 2147483646 w 386"/>
                <a:gd name="T15" fmla="*/ 2147483646 h 174"/>
                <a:gd name="T16" fmla="*/ 2147483646 w 386"/>
                <a:gd name="T17" fmla="*/ 2147483646 h 174"/>
                <a:gd name="T18" fmla="*/ 2147483646 w 386"/>
                <a:gd name="T19" fmla="*/ 2147483646 h 174"/>
                <a:gd name="T20" fmla="*/ 2147483646 w 386"/>
                <a:gd name="T21" fmla="*/ 2147483646 h 174"/>
                <a:gd name="T22" fmla="*/ 2147483646 w 386"/>
                <a:gd name="T23" fmla="*/ 0 h 174"/>
                <a:gd name="T24" fmla="*/ 0 w 386"/>
                <a:gd name="T25" fmla="*/ 0 h 174"/>
                <a:gd name="T26" fmla="*/ 2147483646 w 386"/>
                <a:gd name="T27" fmla="*/ 2147483646 h 1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4" name="MH_Other_12"/>
            <p:cNvSpPr>
              <a:spLocks/>
            </p:cNvSpPr>
            <p:nvPr>
              <p:custDataLst>
                <p:tags r:id="rId12"/>
              </p:custDataLst>
            </p:nvPr>
          </p:nvSpPr>
          <p:spPr bwMode="auto">
            <a:xfrm>
              <a:off x="4526889" y="4421524"/>
              <a:ext cx="1952625" cy="2052638"/>
            </a:xfrm>
            <a:custGeom>
              <a:avLst/>
              <a:gdLst>
                <a:gd name="T0" fmla="*/ 2147483646 w 773"/>
                <a:gd name="T1" fmla="*/ 2147483646 h 813"/>
                <a:gd name="T2" fmla="*/ 2147483646 w 773"/>
                <a:gd name="T3" fmla="*/ 2147483646 h 813"/>
                <a:gd name="T4" fmla="*/ 2147483646 w 773"/>
                <a:gd name="T5" fmla="*/ 2147483646 h 813"/>
                <a:gd name="T6" fmla="*/ 2147483646 w 773"/>
                <a:gd name="T7" fmla="*/ 0 h 813"/>
                <a:gd name="T8" fmla="*/ 2147483646 w 773"/>
                <a:gd name="T9" fmla="*/ 0 h 813"/>
                <a:gd name="T10" fmla="*/ 0 w 773"/>
                <a:gd name="T11" fmla="*/ 2147483646 h 813"/>
                <a:gd name="T12" fmla="*/ 2147483646 w 773"/>
                <a:gd name="T13" fmla="*/ 2147483646 h 813"/>
                <a:gd name="T14" fmla="*/ 2147483646 w 773"/>
                <a:gd name="T15" fmla="*/ 2147483646 h 813"/>
                <a:gd name="T16" fmla="*/ 2147483646 w 773"/>
                <a:gd name="T17" fmla="*/ 2147483646 h 813"/>
                <a:gd name="T18" fmla="*/ 2147483646 w 773"/>
                <a:gd name="T19" fmla="*/ 2147483646 h 813"/>
                <a:gd name="T20" fmla="*/ 2147483646 w 773"/>
                <a:gd name="T21" fmla="*/ 2147483646 h 8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5" name="MH_Other_26"/>
            <p:cNvSpPr>
              <a:spLocks/>
            </p:cNvSpPr>
            <p:nvPr>
              <p:custDataLst>
                <p:tags r:id="rId13"/>
              </p:custDataLst>
            </p:nvPr>
          </p:nvSpPr>
          <p:spPr bwMode="auto">
            <a:xfrm>
              <a:off x="5269838" y="6280488"/>
              <a:ext cx="74612" cy="111125"/>
            </a:xfrm>
            <a:custGeom>
              <a:avLst/>
              <a:gdLst>
                <a:gd name="T0" fmla="*/ 2147483646 w 14"/>
                <a:gd name="T1" fmla="*/ 0 h 21"/>
                <a:gd name="T2" fmla="*/ 2147483646 w 14"/>
                <a:gd name="T3" fmla="*/ 0 h 21"/>
                <a:gd name="T4" fmla="*/ 0 w 14"/>
                <a:gd name="T5" fmla="*/ 2147483646 h 21"/>
                <a:gd name="T6" fmla="*/ 0 w 14"/>
                <a:gd name="T7" fmla="*/ 2147483646 h 21"/>
                <a:gd name="T8" fmla="*/ 2147483646 w 14"/>
                <a:gd name="T9" fmla="*/ 2147483646 h 21"/>
                <a:gd name="T10" fmla="*/ 2147483646 w 14"/>
                <a:gd name="T11" fmla="*/ 2147483646 h 21"/>
                <a:gd name="T12" fmla="*/ 2147483646 w 14"/>
                <a:gd name="T13" fmla="*/ 2147483646 h 21"/>
                <a:gd name="T14" fmla="*/ 2147483646 w 14"/>
                <a:gd name="T15" fmla="*/ 2147483646 h 21"/>
                <a:gd name="T16" fmla="*/ 2147483646 w 14"/>
                <a:gd name="T17" fmla="*/ 0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1">
                  <a:moveTo>
                    <a:pt x="13" y="0"/>
                  </a:moveTo>
                  <a:cubicBezTo>
                    <a:pt x="1" y="0"/>
                    <a:pt x="1" y="0"/>
                    <a:pt x="1" y="0"/>
                  </a:cubicBezTo>
                  <a:cubicBezTo>
                    <a:pt x="1" y="0"/>
                    <a:pt x="0" y="0"/>
                    <a:pt x="0" y="1"/>
                  </a:cubicBezTo>
                  <a:cubicBezTo>
                    <a:pt x="0" y="20"/>
                    <a:pt x="0" y="20"/>
                    <a:pt x="0" y="20"/>
                  </a:cubicBezTo>
                  <a:cubicBezTo>
                    <a:pt x="0" y="21"/>
                    <a:pt x="1" y="21"/>
                    <a:pt x="1" y="21"/>
                  </a:cubicBezTo>
                  <a:cubicBezTo>
                    <a:pt x="13" y="21"/>
                    <a:pt x="13" y="21"/>
                    <a:pt x="13" y="21"/>
                  </a:cubicBezTo>
                  <a:cubicBezTo>
                    <a:pt x="14" y="21"/>
                    <a:pt x="14" y="21"/>
                    <a:pt x="14" y="20"/>
                  </a:cubicBezTo>
                  <a:cubicBezTo>
                    <a:pt x="14" y="1"/>
                    <a:pt x="14" y="1"/>
                    <a:pt x="14" y="1"/>
                  </a:cubicBezTo>
                  <a:cubicBezTo>
                    <a:pt x="14" y="0"/>
                    <a:pt x="14" y="0"/>
                    <a:pt x="13" y="0"/>
                  </a:cubicBez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6" name="MH_Other_27"/>
            <p:cNvSpPr>
              <a:spLocks/>
            </p:cNvSpPr>
            <p:nvPr>
              <p:custDataLst>
                <p:tags r:id="rId14"/>
              </p:custDataLst>
            </p:nvPr>
          </p:nvSpPr>
          <p:spPr bwMode="auto">
            <a:xfrm>
              <a:off x="5395250" y="6326524"/>
              <a:ext cx="76200" cy="65088"/>
            </a:xfrm>
            <a:custGeom>
              <a:avLst/>
              <a:gdLst>
                <a:gd name="T0" fmla="*/ 2147483646 w 14"/>
                <a:gd name="T1" fmla="*/ 0 h 12"/>
                <a:gd name="T2" fmla="*/ 2147483646 w 14"/>
                <a:gd name="T3" fmla="*/ 0 h 12"/>
                <a:gd name="T4" fmla="*/ 0 w 14"/>
                <a:gd name="T5" fmla="*/ 0 h 12"/>
                <a:gd name="T6" fmla="*/ 0 w 14"/>
                <a:gd name="T7" fmla="*/ 2147483646 h 12"/>
                <a:gd name="T8" fmla="*/ 2147483646 w 14"/>
                <a:gd name="T9" fmla="*/ 2147483646 h 12"/>
                <a:gd name="T10" fmla="*/ 2147483646 w 14"/>
                <a:gd name="T11" fmla="*/ 2147483646 h 12"/>
                <a:gd name="T12" fmla="*/ 2147483646 w 14"/>
                <a:gd name="T13" fmla="*/ 2147483646 h 12"/>
                <a:gd name="T14" fmla="*/ 2147483646 w 14"/>
                <a:gd name="T15" fmla="*/ 0 h 12"/>
                <a:gd name="T16" fmla="*/ 2147483646 w 14"/>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12">
                  <a:moveTo>
                    <a:pt x="13" y="0"/>
                  </a:moveTo>
                  <a:cubicBezTo>
                    <a:pt x="1" y="0"/>
                    <a:pt x="1" y="0"/>
                    <a:pt x="1" y="0"/>
                  </a:cubicBezTo>
                  <a:cubicBezTo>
                    <a:pt x="0" y="0"/>
                    <a:pt x="0" y="0"/>
                    <a:pt x="0" y="0"/>
                  </a:cubicBezTo>
                  <a:cubicBezTo>
                    <a:pt x="0" y="12"/>
                    <a:pt x="0" y="12"/>
                    <a:pt x="0" y="12"/>
                  </a:cubicBezTo>
                  <a:cubicBezTo>
                    <a:pt x="0" y="12"/>
                    <a:pt x="0" y="12"/>
                    <a:pt x="1" y="12"/>
                  </a:cubicBezTo>
                  <a:cubicBezTo>
                    <a:pt x="13" y="12"/>
                    <a:pt x="13" y="12"/>
                    <a:pt x="13" y="12"/>
                  </a:cubicBezTo>
                  <a:cubicBezTo>
                    <a:pt x="13" y="12"/>
                    <a:pt x="14" y="12"/>
                    <a:pt x="14" y="12"/>
                  </a:cubicBezTo>
                  <a:cubicBezTo>
                    <a:pt x="14" y="0"/>
                    <a:pt x="14" y="0"/>
                    <a:pt x="14" y="0"/>
                  </a:cubicBezTo>
                  <a:cubicBezTo>
                    <a:pt x="14" y="0"/>
                    <a:pt x="13" y="0"/>
                    <a:pt x="13" y="0"/>
                  </a:cubicBez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7" name="MH_Other_28"/>
            <p:cNvSpPr>
              <a:spLocks/>
            </p:cNvSpPr>
            <p:nvPr>
              <p:custDataLst>
                <p:tags r:id="rId15"/>
              </p:custDataLst>
            </p:nvPr>
          </p:nvSpPr>
          <p:spPr bwMode="auto">
            <a:xfrm>
              <a:off x="5517489" y="6196350"/>
              <a:ext cx="73025" cy="195263"/>
            </a:xfrm>
            <a:custGeom>
              <a:avLst/>
              <a:gdLst>
                <a:gd name="T0" fmla="*/ 2147483646 w 14"/>
                <a:gd name="T1" fmla="*/ 0 h 37"/>
                <a:gd name="T2" fmla="*/ 2147483646 w 14"/>
                <a:gd name="T3" fmla="*/ 0 h 37"/>
                <a:gd name="T4" fmla="*/ 0 w 14"/>
                <a:gd name="T5" fmla="*/ 2147483646 h 37"/>
                <a:gd name="T6" fmla="*/ 0 w 14"/>
                <a:gd name="T7" fmla="*/ 2147483646 h 37"/>
                <a:gd name="T8" fmla="*/ 2147483646 w 14"/>
                <a:gd name="T9" fmla="*/ 2147483646 h 37"/>
                <a:gd name="T10" fmla="*/ 2147483646 w 14"/>
                <a:gd name="T11" fmla="*/ 2147483646 h 37"/>
                <a:gd name="T12" fmla="*/ 2147483646 w 14"/>
                <a:gd name="T13" fmla="*/ 2147483646 h 37"/>
                <a:gd name="T14" fmla="*/ 2147483646 w 14"/>
                <a:gd name="T15" fmla="*/ 2147483646 h 37"/>
                <a:gd name="T16" fmla="*/ 2147483646 w 14"/>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37">
                  <a:moveTo>
                    <a:pt x="13" y="0"/>
                  </a:moveTo>
                  <a:cubicBezTo>
                    <a:pt x="1" y="0"/>
                    <a:pt x="1" y="0"/>
                    <a:pt x="1" y="0"/>
                  </a:cubicBezTo>
                  <a:cubicBezTo>
                    <a:pt x="1" y="0"/>
                    <a:pt x="0" y="1"/>
                    <a:pt x="0" y="2"/>
                  </a:cubicBezTo>
                  <a:cubicBezTo>
                    <a:pt x="0" y="35"/>
                    <a:pt x="0" y="35"/>
                    <a:pt x="0" y="35"/>
                  </a:cubicBezTo>
                  <a:cubicBezTo>
                    <a:pt x="0" y="36"/>
                    <a:pt x="1" y="37"/>
                    <a:pt x="1" y="37"/>
                  </a:cubicBezTo>
                  <a:cubicBezTo>
                    <a:pt x="13" y="37"/>
                    <a:pt x="13" y="37"/>
                    <a:pt x="13" y="37"/>
                  </a:cubicBezTo>
                  <a:cubicBezTo>
                    <a:pt x="14" y="37"/>
                    <a:pt x="14" y="36"/>
                    <a:pt x="14" y="35"/>
                  </a:cubicBezTo>
                  <a:cubicBezTo>
                    <a:pt x="14" y="2"/>
                    <a:pt x="14" y="2"/>
                    <a:pt x="14" y="2"/>
                  </a:cubicBezTo>
                  <a:cubicBezTo>
                    <a:pt x="14" y="1"/>
                    <a:pt x="14" y="0"/>
                    <a:pt x="13" y="0"/>
                  </a:cubicBez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8" name="MH_Other_29"/>
            <p:cNvSpPr>
              <a:spLocks/>
            </p:cNvSpPr>
            <p:nvPr>
              <p:custDataLst>
                <p:tags r:id="rId16"/>
              </p:custDataLst>
            </p:nvPr>
          </p:nvSpPr>
          <p:spPr bwMode="auto">
            <a:xfrm>
              <a:off x="5642900" y="6010612"/>
              <a:ext cx="76200" cy="381000"/>
            </a:xfrm>
            <a:custGeom>
              <a:avLst/>
              <a:gdLst>
                <a:gd name="T0" fmla="*/ 2147483646 w 14"/>
                <a:gd name="T1" fmla="*/ 0 h 72"/>
                <a:gd name="T2" fmla="*/ 2147483646 w 14"/>
                <a:gd name="T3" fmla="*/ 0 h 72"/>
                <a:gd name="T4" fmla="*/ 0 w 14"/>
                <a:gd name="T5" fmla="*/ 2147483646 h 72"/>
                <a:gd name="T6" fmla="*/ 0 w 14"/>
                <a:gd name="T7" fmla="*/ 2147483646 h 72"/>
                <a:gd name="T8" fmla="*/ 2147483646 w 14"/>
                <a:gd name="T9" fmla="*/ 2147483646 h 72"/>
                <a:gd name="T10" fmla="*/ 2147483646 w 14"/>
                <a:gd name="T11" fmla="*/ 2147483646 h 72"/>
                <a:gd name="T12" fmla="*/ 2147483646 w 14"/>
                <a:gd name="T13" fmla="*/ 2147483646 h 72"/>
                <a:gd name="T14" fmla="*/ 2147483646 w 14"/>
                <a:gd name="T15" fmla="*/ 2147483646 h 72"/>
                <a:gd name="T16" fmla="*/ 2147483646 w 1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72">
                  <a:moveTo>
                    <a:pt x="13" y="0"/>
                  </a:moveTo>
                  <a:cubicBezTo>
                    <a:pt x="1" y="0"/>
                    <a:pt x="1" y="0"/>
                    <a:pt x="1" y="0"/>
                  </a:cubicBezTo>
                  <a:cubicBezTo>
                    <a:pt x="1" y="0"/>
                    <a:pt x="0" y="2"/>
                    <a:pt x="0" y="4"/>
                  </a:cubicBezTo>
                  <a:cubicBezTo>
                    <a:pt x="0" y="68"/>
                    <a:pt x="0" y="68"/>
                    <a:pt x="0" y="68"/>
                  </a:cubicBezTo>
                  <a:cubicBezTo>
                    <a:pt x="0" y="70"/>
                    <a:pt x="1" y="72"/>
                    <a:pt x="1" y="72"/>
                  </a:cubicBezTo>
                  <a:cubicBezTo>
                    <a:pt x="13" y="72"/>
                    <a:pt x="13" y="72"/>
                    <a:pt x="13" y="72"/>
                  </a:cubicBezTo>
                  <a:cubicBezTo>
                    <a:pt x="14" y="72"/>
                    <a:pt x="14" y="70"/>
                    <a:pt x="14" y="68"/>
                  </a:cubicBezTo>
                  <a:cubicBezTo>
                    <a:pt x="14" y="4"/>
                    <a:pt x="14" y="4"/>
                    <a:pt x="14" y="4"/>
                  </a:cubicBezTo>
                  <a:cubicBezTo>
                    <a:pt x="14" y="2"/>
                    <a:pt x="14" y="0"/>
                    <a:pt x="13" y="0"/>
                  </a:cubicBez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39" name="MH_Other_30"/>
            <p:cNvSpPr>
              <a:spLocks/>
            </p:cNvSpPr>
            <p:nvPr>
              <p:custDataLst>
                <p:tags r:id="rId17"/>
              </p:custDataLst>
            </p:nvPr>
          </p:nvSpPr>
          <p:spPr bwMode="auto">
            <a:xfrm>
              <a:off x="5260313" y="5767724"/>
              <a:ext cx="463550" cy="482600"/>
            </a:xfrm>
            <a:custGeom>
              <a:avLst/>
              <a:gdLst>
                <a:gd name="T0" fmla="*/ 2147483646 w 209"/>
                <a:gd name="T1" fmla="*/ 2147483646 h 218"/>
                <a:gd name="T2" fmla="*/ 2147483646 w 209"/>
                <a:gd name="T3" fmla="*/ 2147483646 h 218"/>
                <a:gd name="T4" fmla="*/ 2147483646 w 209"/>
                <a:gd name="T5" fmla="*/ 2147483646 h 218"/>
                <a:gd name="T6" fmla="*/ 2147483646 w 209"/>
                <a:gd name="T7" fmla="*/ 2147483646 h 218"/>
                <a:gd name="T8" fmla="*/ 0 w 209"/>
                <a:gd name="T9" fmla="*/ 2147483646 h 218"/>
                <a:gd name="T10" fmla="*/ 2147483646 w 209"/>
                <a:gd name="T11" fmla="*/ 2147483646 h 218"/>
                <a:gd name="T12" fmla="*/ 2147483646 w 209"/>
                <a:gd name="T13" fmla="*/ 2147483646 h 218"/>
                <a:gd name="T14" fmla="*/ 2147483646 w 209"/>
                <a:gd name="T15" fmla="*/ 2147483646 h 218"/>
                <a:gd name="T16" fmla="*/ 2147483646 w 209"/>
                <a:gd name="T17" fmla="*/ 2147483646 h 218"/>
                <a:gd name="T18" fmla="*/ 2147483646 w 209"/>
                <a:gd name="T19" fmla="*/ 2147483646 h 218"/>
                <a:gd name="T20" fmla="*/ 2147483646 w 209"/>
                <a:gd name="T21" fmla="*/ 2147483646 h 218"/>
                <a:gd name="T22" fmla="*/ 2147483646 w 209"/>
                <a:gd name="T23" fmla="*/ 0 h 218"/>
                <a:gd name="T24" fmla="*/ 2147483646 w 209"/>
                <a:gd name="T25" fmla="*/ 2147483646 h 218"/>
                <a:gd name="T26" fmla="*/ 2147483646 w 209"/>
                <a:gd name="T27" fmla="*/ 2147483646 h 2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9" h="218">
                  <a:moveTo>
                    <a:pt x="147" y="48"/>
                  </a:moveTo>
                  <a:lnTo>
                    <a:pt x="159" y="58"/>
                  </a:lnTo>
                  <a:lnTo>
                    <a:pt x="71" y="191"/>
                  </a:lnTo>
                  <a:lnTo>
                    <a:pt x="19" y="163"/>
                  </a:lnTo>
                  <a:lnTo>
                    <a:pt x="0" y="187"/>
                  </a:lnTo>
                  <a:lnTo>
                    <a:pt x="14" y="198"/>
                  </a:lnTo>
                  <a:lnTo>
                    <a:pt x="23" y="187"/>
                  </a:lnTo>
                  <a:lnTo>
                    <a:pt x="78" y="218"/>
                  </a:lnTo>
                  <a:lnTo>
                    <a:pt x="176" y="67"/>
                  </a:lnTo>
                  <a:lnTo>
                    <a:pt x="188" y="77"/>
                  </a:lnTo>
                  <a:lnTo>
                    <a:pt x="197" y="38"/>
                  </a:lnTo>
                  <a:lnTo>
                    <a:pt x="209" y="0"/>
                  </a:lnTo>
                  <a:lnTo>
                    <a:pt x="178" y="24"/>
                  </a:lnTo>
                  <a:lnTo>
                    <a:pt x="147" y="48"/>
                  </a:ln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40" name="MH_Title_1"/>
            <p:cNvSpPr txBox="1">
              <a:spLocks noChangeArrowheads="1"/>
            </p:cNvSpPr>
            <p:nvPr>
              <p:custDataLst>
                <p:tags r:id="rId18"/>
              </p:custDataLst>
            </p:nvPr>
          </p:nvSpPr>
          <p:spPr bwMode="auto">
            <a:xfrm>
              <a:off x="4682464" y="4988263"/>
              <a:ext cx="16652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1800" b="1">
                  <a:solidFill>
                    <a:srgbClr val="FFFFFF"/>
                  </a:solidFill>
                  <a:ea typeface="Arial Unicode MS" panose="020B0604020202020204" pitchFamily="34" charset="-122"/>
                  <a:cs typeface="Arial Unicode MS" panose="020B0604020202020204" pitchFamily="34" charset="-122"/>
                </a:rPr>
                <a:t>添加标题</a:t>
              </a:r>
            </a:p>
          </p:txBody>
        </p:sp>
      </p:grpSp>
      <p:grpSp>
        <p:nvGrpSpPr>
          <p:cNvPr id="41" name="组合 40"/>
          <p:cNvGrpSpPr/>
          <p:nvPr/>
        </p:nvGrpSpPr>
        <p:grpSpPr>
          <a:xfrm>
            <a:off x="1610223" y="2051449"/>
            <a:ext cx="1385390" cy="973203"/>
            <a:chOff x="2146963" y="2735263"/>
            <a:chExt cx="1847187" cy="1297603"/>
          </a:xfrm>
        </p:grpSpPr>
        <p:sp>
          <p:nvSpPr>
            <p:cNvPr id="42" name="MH_SubTitle_2"/>
            <p:cNvSpPr txBox="1">
              <a:spLocks noChangeArrowheads="1"/>
            </p:cNvSpPr>
            <p:nvPr>
              <p:custDataLst>
                <p:tags r:id="rId5"/>
              </p:custDataLst>
            </p:nvPr>
          </p:nvSpPr>
          <p:spPr bwMode="auto">
            <a:xfrm>
              <a:off x="2463800" y="2735263"/>
              <a:ext cx="13144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r>
                <a:rPr lang="zh-CN" altLang="en-US" sz="1050">
                  <a:solidFill>
                    <a:srgbClr val="282828"/>
                  </a:solidFill>
                  <a:cs typeface="Tahoma" panose="020B0604030504040204" pitchFamily="34" charset="0"/>
                </a:rPr>
                <a:t>添加标题</a:t>
              </a:r>
              <a:r>
                <a:rPr lang="da-DK" altLang="zh-CN" sz="1050">
                  <a:solidFill>
                    <a:srgbClr val="282828"/>
                  </a:solidFill>
                  <a:cs typeface="Tahoma" panose="020B0604030504040204" pitchFamily="34" charset="0"/>
                </a:rPr>
                <a:t> </a:t>
              </a:r>
              <a:endParaRPr lang="zh-CN" altLang="en-US" sz="1050">
                <a:solidFill>
                  <a:srgbClr val="282828"/>
                </a:solidFill>
                <a:cs typeface="Tahoma" panose="020B0604030504040204" pitchFamily="34" charset="0"/>
              </a:endParaRPr>
            </a:p>
          </p:txBody>
        </p:sp>
        <p:sp>
          <p:nvSpPr>
            <p:cNvPr id="43" name="文本框 42"/>
            <p:cNvSpPr txBox="1"/>
            <p:nvPr/>
          </p:nvSpPr>
          <p:spPr>
            <a:xfrm>
              <a:off x="2146963" y="2986426"/>
              <a:ext cx="1847187" cy="1046440"/>
            </a:xfrm>
            <a:prstGeom prst="rect">
              <a:avLst/>
            </a:prstGeom>
            <a:noFill/>
          </p:spPr>
          <p:txBody>
            <a:bodyPr wrap="square" rtlCol="0">
              <a:spAutoFit/>
            </a:bodyPr>
            <a:lstStyle/>
            <a:p>
              <a:r>
                <a:rPr lang="zh-CN" altLang="en-US" sz="900">
                  <a:solidFill>
                    <a:srgbClr val="113A59"/>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a:t>
              </a:r>
            </a:p>
          </p:txBody>
        </p:sp>
      </p:grpSp>
      <p:grpSp>
        <p:nvGrpSpPr>
          <p:cNvPr id="44" name="组合 43"/>
          <p:cNvGrpSpPr/>
          <p:nvPr/>
        </p:nvGrpSpPr>
        <p:grpSpPr>
          <a:xfrm>
            <a:off x="1254821" y="3406381"/>
            <a:ext cx="1385390" cy="1021068"/>
            <a:chOff x="1673094" y="4541839"/>
            <a:chExt cx="1847187" cy="1361423"/>
          </a:xfrm>
        </p:grpSpPr>
        <p:sp>
          <p:nvSpPr>
            <p:cNvPr id="45" name="MH_SubTitle_1"/>
            <p:cNvSpPr txBox="1"/>
            <p:nvPr>
              <p:custDataLst>
                <p:tags r:id="rId4"/>
              </p:custDataLst>
            </p:nvPr>
          </p:nvSpPr>
          <p:spPr>
            <a:xfrm>
              <a:off x="2070101" y="4541839"/>
              <a:ext cx="1311275" cy="547687"/>
            </a:xfrm>
            <a:prstGeom prst="rect">
              <a:avLst/>
            </a:prstGeom>
            <a:noFill/>
          </p:spPr>
          <p:txBody>
            <a:bodyPr/>
            <a:lstStyle/>
            <a:p>
              <a:pPr algn="r">
                <a:defRPr/>
              </a:pPr>
              <a:r>
                <a:rPr lang="zh-CN" altLang="en-US" sz="1050">
                  <a:solidFill>
                    <a:srgbClr val="282828"/>
                  </a:solidFill>
                  <a:cs typeface="Tahoma" panose="020B0604030504040204" pitchFamily="34" charset="0"/>
                </a:rPr>
                <a:t>添加标题</a:t>
              </a:r>
              <a:r>
                <a:rPr lang="da-DK" altLang="zh-CN" sz="1050">
                  <a:solidFill>
                    <a:srgbClr val="282828"/>
                  </a:solidFill>
                  <a:cs typeface="Tahoma" panose="020B0604030504040204" pitchFamily="34" charset="0"/>
                </a:rPr>
                <a:t> </a:t>
              </a:r>
              <a:endParaRPr lang="zh-CN" altLang="en-US" sz="1050" dirty="0">
                <a:solidFill>
                  <a:srgbClr val="282828"/>
                </a:solidFill>
                <a:cs typeface="Tahoma" panose="020B0604030504040204" pitchFamily="34" charset="0"/>
              </a:endParaRPr>
            </a:p>
          </p:txBody>
        </p:sp>
        <p:sp>
          <p:nvSpPr>
            <p:cNvPr id="46" name="文本框 45"/>
            <p:cNvSpPr txBox="1"/>
            <p:nvPr/>
          </p:nvSpPr>
          <p:spPr>
            <a:xfrm>
              <a:off x="1673094" y="4856822"/>
              <a:ext cx="1847187" cy="1046440"/>
            </a:xfrm>
            <a:prstGeom prst="rect">
              <a:avLst/>
            </a:prstGeom>
            <a:noFill/>
          </p:spPr>
          <p:txBody>
            <a:bodyPr wrap="square" rtlCol="0">
              <a:spAutoFit/>
            </a:bodyPr>
            <a:lstStyle/>
            <a:p>
              <a:r>
                <a:rPr lang="zh-CN" altLang="en-US" sz="900">
                  <a:solidFill>
                    <a:srgbClr val="113A59"/>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a:t>
              </a:r>
            </a:p>
          </p:txBody>
        </p:sp>
      </p:grpSp>
      <p:grpSp>
        <p:nvGrpSpPr>
          <p:cNvPr id="47" name="组合 46"/>
          <p:cNvGrpSpPr/>
          <p:nvPr/>
        </p:nvGrpSpPr>
        <p:grpSpPr>
          <a:xfrm>
            <a:off x="6405018" y="1949240"/>
            <a:ext cx="1405166" cy="960924"/>
            <a:chOff x="8380413" y="2771775"/>
            <a:chExt cx="1873555" cy="1281232"/>
          </a:xfrm>
        </p:grpSpPr>
        <p:sp>
          <p:nvSpPr>
            <p:cNvPr id="48" name="MH_SubTitle_4"/>
            <p:cNvSpPr txBox="1">
              <a:spLocks noChangeArrowheads="1"/>
            </p:cNvSpPr>
            <p:nvPr>
              <p:custDataLst>
                <p:tags r:id="rId3"/>
              </p:custDataLst>
            </p:nvPr>
          </p:nvSpPr>
          <p:spPr bwMode="auto">
            <a:xfrm>
              <a:off x="8380413" y="2771775"/>
              <a:ext cx="1314450"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050">
                  <a:solidFill>
                    <a:srgbClr val="282828"/>
                  </a:solidFill>
                  <a:cs typeface="Tahoma" panose="020B0604030504040204" pitchFamily="34" charset="0"/>
                </a:rPr>
                <a:t>添加标题</a:t>
              </a:r>
              <a:r>
                <a:rPr lang="da-DK" altLang="zh-CN" sz="1050">
                  <a:solidFill>
                    <a:srgbClr val="282828"/>
                  </a:solidFill>
                  <a:cs typeface="Tahoma" panose="020B0604030504040204" pitchFamily="34" charset="0"/>
                </a:rPr>
                <a:t> </a:t>
              </a:r>
              <a:endParaRPr lang="zh-CN" altLang="en-US" sz="1050">
                <a:solidFill>
                  <a:srgbClr val="282828"/>
                </a:solidFill>
                <a:cs typeface="Tahoma" panose="020B0604030504040204" pitchFamily="34" charset="0"/>
              </a:endParaRPr>
            </a:p>
          </p:txBody>
        </p:sp>
        <p:sp>
          <p:nvSpPr>
            <p:cNvPr id="49" name="文本框 48"/>
            <p:cNvSpPr txBox="1"/>
            <p:nvPr/>
          </p:nvSpPr>
          <p:spPr>
            <a:xfrm>
              <a:off x="8406781" y="3006567"/>
              <a:ext cx="1847187" cy="1046440"/>
            </a:xfrm>
            <a:prstGeom prst="rect">
              <a:avLst/>
            </a:prstGeom>
            <a:noFill/>
          </p:spPr>
          <p:txBody>
            <a:bodyPr wrap="square" rtlCol="0">
              <a:spAutoFit/>
            </a:bodyPr>
            <a:lstStyle/>
            <a:p>
              <a:r>
                <a:rPr lang="zh-CN" altLang="en-US" sz="900">
                  <a:solidFill>
                    <a:srgbClr val="113A59"/>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a:t>
              </a:r>
            </a:p>
          </p:txBody>
        </p:sp>
      </p:grpSp>
      <p:grpSp>
        <p:nvGrpSpPr>
          <p:cNvPr id="50" name="组合 49"/>
          <p:cNvGrpSpPr/>
          <p:nvPr/>
        </p:nvGrpSpPr>
        <p:grpSpPr>
          <a:xfrm>
            <a:off x="6610771" y="3439718"/>
            <a:ext cx="1385390" cy="966526"/>
            <a:chOff x="8796338" y="4471989"/>
            <a:chExt cx="1847187" cy="1288701"/>
          </a:xfrm>
        </p:grpSpPr>
        <p:sp>
          <p:nvSpPr>
            <p:cNvPr id="51" name="MH_SubTitle_5"/>
            <p:cNvSpPr txBox="1">
              <a:spLocks noChangeArrowheads="1"/>
            </p:cNvSpPr>
            <p:nvPr>
              <p:custDataLst>
                <p:tags r:id="rId2"/>
              </p:custDataLst>
            </p:nvPr>
          </p:nvSpPr>
          <p:spPr bwMode="auto">
            <a:xfrm>
              <a:off x="8796338" y="4471989"/>
              <a:ext cx="131445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050">
                  <a:solidFill>
                    <a:srgbClr val="282828"/>
                  </a:solidFill>
                  <a:cs typeface="Tahoma" panose="020B0604030504040204" pitchFamily="34" charset="0"/>
                </a:rPr>
                <a:t>添加标题</a:t>
              </a:r>
              <a:r>
                <a:rPr lang="da-DK" altLang="zh-CN" sz="1050">
                  <a:solidFill>
                    <a:srgbClr val="282828"/>
                  </a:solidFill>
                  <a:cs typeface="Tahoma" panose="020B0604030504040204" pitchFamily="34" charset="0"/>
                </a:rPr>
                <a:t> </a:t>
              </a:r>
              <a:endParaRPr lang="zh-CN" altLang="en-US" sz="1050">
                <a:solidFill>
                  <a:srgbClr val="282828"/>
                </a:solidFill>
                <a:cs typeface="Tahoma" panose="020B0604030504040204" pitchFamily="34" charset="0"/>
              </a:endParaRPr>
            </a:p>
          </p:txBody>
        </p:sp>
        <p:sp>
          <p:nvSpPr>
            <p:cNvPr id="52" name="文本框 51"/>
            <p:cNvSpPr txBox="1"/>
            <p:nvPr/>
          </p:nvSpPr>
          <p:spPr>
            <a:xfrm>
              <a:off x="8796338" y="4714250"/>
              <a:ext cx="1847187" cy="1046440"/>
            </a:xfrm>
            <a:prstGeom prst="rect">
              <a:avLst/>
            </a:prstGeom>
            <a:noFill/>
          </p:spPr>
          <p:txBody>
            <a:bodyPr wrap="square" rtlCol="0">
              <a:spAutoFit/>
            </a:bodyPr>
            <a:lstStyle/>
            <a:p>
              <a:r>
                <a:rPr lang="zh-CN" altLang="en-US" sz="900">
                  <a:solidFill>
                    <a:srgbClr val="113A59"/>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a:t>
              </a:r>
            </a:p>
          </p:txBody>
        </p:sp>
      </p:grpSp>
      <p:grpSp>
        <p:nvGrpSpPr>
          <p:cNvPr id="53" name="组合 52"/>
          <p:cNvGrpSpPr/>
          <p:nvPr/>
        </p:nvGrpSpPr>
        <p:grpSpPr>
          <a:xfrm>
            <a:off x="5039916" y="1045027"/>
            <a:ext cx="2006650" cy="784830"/>
            <a:chOff x="6719888" y="1393369"/>
            <a:chExt cx="2675533" cy="1046440"/>
          </a:xfrm>
        </p:grpSpPr>
        <p:sp>
          <p:nvSpPr>
            <p:cNvPr id="54" name="MH_SubTitle_3"/>
            <p:cNvSpPr txBox="1">
              <a:spLocks noChangeArrowheads="1"/>
            </p:cNvSpPr>
            <p:nvPr>
              <p:custDataLst>
                <p:tags r:id="rId1"/>
              </p:custDataLst>
            </p:nvPr>
          </p:nvSpPr>
          <p:spPr bwMode="auto">
            <a:xfrm>
              <a:off x="6719888" y="1849439"/>
              <a:ext cx="131445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050">
                  <a:solidFill>
                    <a:srgbClr val="282828"/>
                  </a:solidFill>
                  <a:cs typeface="Tahoma" panose="020B0604030504040204" pitchFamily="34" charset="0"/>
                </a:rPr>
                <a:t>添加标题</a:t>
              </a:r>
              <a:r>
                <a:rPr lang="da-DK" altLang="zh-CN" sz="1050">
                  <a:solidFill>
                    <a:srgbClr val="282828"/>
                  </a:solidFill>
                  <a:cs typeface="Tahoma" panose="020B0604030504040204" pitchFamily="34" charset="0"/>
                </a:rPr>
                <a:t> </a:t>
              </a:r>
              <a:endParaRPr lang="zh-CN" altLang="en-US" sz="1050">
                <a:solidFill>
                  <a:srgbClr val="282828"/>
                </a:solidFill>
                <a:cs typeface="Tahoma" panose="020B0604030504040204" pitchFamily="34" charset="0"/>
              </a:endParaRPr>
            </a:p>
          </p:txBody>
        </p:sp>
        <p:sp>
          <p:nvSpPr>
            <p:cNvPr id="55" name="文本框 54"/>
            <p:cNvSpPr txBox="1"/>
            <p:nvPr/>
          </p:nvSpPr>
          <p:spPr>
            <a:xfrm>
              <a:off x="7548235" y="1393369"/>
              <a:ext cx="1847186" cy="1046440"/>
            </a:xfrm>
            <a:prstGeom prst="rect">
              <a:avLst/>
            </a:prstGeom>
            <a:noFill/>
          </p:spPr>
          <p:txBody>
            <a:bodyPr wrap="square" rtlCol="0">
              <a:spAutoFit/>
            </a:bodyPr>
            <a:lstStyle/>
            <a:p>
              <a:r>
                <a:rPr lang="zh-CN" altLang="en-US" sz="900">
                  <a:solidFill>
                    <a:srgbClr val="113A59"/>
                  </a:solidFill>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a:t>
              </a:r>
            </a:p>
          </p:txBody>
        </p:sp>
      </p:grpSp>
      <p:sp>
        <p:nvSpPr>
          <p:cNvPr id="56" name="文本框 55"/>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内容分析</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021434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46710" y="1983583"/>
            <a:ext cx="623888" cy="592931"/>
            <a:chOff x="2995613" y="2644776"/>
            <a:chExt cx="831850" cy="790575"/>
          </a:xfrm>
        </p:grpSpPr>
        <p:sp>
          <p:nvSpPr>
            <p:cNvPr id="3" name="MH_Other_1"/>
            <p:cNvSpPr>
              <a:spLocks noChangeArrowheads="1"/>
            </p:cNvSpPr>
            <p:nvPr>
              <p:custDataLst>
                <p:tags r:id="rId10"/>
              </p:custDataLst>
            </p:nvPr>
          </p:nvSpPr>
          <p:spPr bwMode="auto">
            <a:xfrm>
              <a:off x="2995613" y="2644776"/>
              <a:ext cx="831850" cy="790575"/>
            </a:xfrm>
            <a:prstGeom prst="pentagon">
              <a:avLst/>
            </a:prstGeom>
            <a:noFill/>
            <a:ln w="254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 name="MH_Other_2"/>
            <p:cNvSpPr>
              <a:spLocks noEditPoints="1" noChangeArrowheads="1"/>
            </p:cNvSpPr>
            <p:nvPr>
              <p:custDataLst>
                <p:tags r:id="rId11"/>
              </p:custDataLst>
            </p:nvPr>
          </p:nvSpPr>
          <p:spPr bwMode="auto">
            <a:xfrm>
              <a:off x="3192464" y="2840039"/>
              <a:ext cx="484187" cy="485775"/>
            </a:xfrm>
            <a:custGeom>
              <a:avLst/>
              <a:gdLst>
                <a:gd name="T0" fmla="*/ 2147483646 w 411"/>
                <a:gd name="T1" fmla="*/ 2147483646 h 412"/>
                <a:gd name="T2" fmla="*/ 2147483646 w 411"/>
                <a:gd name="T3" fmla="*/ 2147483646 h 412"/>
                <a:gd name="T4" fmla="*/ 2147483646 w 411"/>
                <a:gd name="T5" fmla="*/ 2147483646 h 412"/>
                <a:gd name="T6" fmla="*/ 2147483646 w 411"/>
                <a:gd name="T7" fmla="*/ 2147483646 h 412"/>
                <a:gd name="T8" fmla="*/ 2147483646 w 411"/>
                <a:gd name="T9" fmla="*/ 0 h 412"/>
                <a:gd name="T10" fmla="*/ 2147483646 w 411"/>
                <a:gd name="T11" fmla="*/ 2147483646 h 412"/>
                <a:gd name="T12" fmla="*/ 2147483646 w 411"/>
                <a:gd name="T13" fmla="*/ 2147483646 h 412"/>
                <a:gd name="T14" fmla="*/ 2147483646 w 411"/>
                <a:gd name="T15" fmla="*/ 2147483646 h 412"/>
                <a:gd name="T16" fmla="*/ 2147483646 w 411"/>
                <a:gd name="T17" fmla="*/ 2147483646 h 412"/>
                <a:gd name="T18" fmla="*/ 0 w 411"/>
                <a:gd name="T19" fmla="*/ 2147483646 h 412"/>
                <a:gd name="T20" fmla="*/ 2147483646 w 411"/>
                <a:gd name="T21" fmla="*/ 2147483646 h 412"/>
                <a:gd name="T22" fmla="*/ 2147483646 w 411"/>
                <a:gd name="T23" fmla="*/ 2147483646 h 412"/>
                <a:gd name="T24" fmla="*/ 2147483646 w 411"/>
                <a:gd name="T25" fmla="*/ 2147483646 h 412"/>
                <a:gd name="T26" fmla="*/ 2147483646 w 411"/>
                <a:gd name="T27" fmla="*/ 2147483646 h 412"/>
                <a:gd name="T28" fmla="*/ 2147483646 w 411"/>
                <a:gd name="T29" fmla="*/ 2147483646 h 412"/>
                <a:gd name="T30" fmla="*/ 2147483646 w 411"/>
                <a:gd name="T31" fmla="*/ 2147483646 h 412"/>
                <a:gd name="T32" fmla="*/ 2147483646 w 411"/>
                <a:gd name="T33" fmla="*/ 2147483646 h 412"/>
                <a:gd name="T34" fmla="*/ 2147483646 w 411"/>
                <a:gd name="T35" fmla="*/ 2147483646 h 412"/>
                <a:gd name="T36" fmla="*/ 2147483646 w 411"/>
                <a:gd name="T37" fmla="*/ 2147483646 h 412"/>
                <a:gd name="T38" fmla="*/ 2147483646 w 411"/>
                <a:gd name="T39" fmla="*/ 2147483646 h 412"/>
                <a:gd name="T40" fmla="*/ 2147483646 w 411"/>
                <a:gd name="T41" fmla="*/ 2147483646 h 412"/>
                <a:gd name="T42" fmla="*/ 2147483646 w 411"/>
                <a:gd name="T43" fmla="*/ 2147483646 h 412"/>
                <a:gd name="T44" fmla="*/ 2147483646 w 411"/>
                <a:gd name="T45" fmla="*/ 2147483646 h 412"/>
                <a:gd name="T46" fmla="*/ 2147483646 w 411"/>
                <a:gd name="T47" fmla="*/ 2147483646 h 412"/>
                <a:gd name="T48" fmla="*/ 2147483646 w 411"/>
                <a:gd name="T49" fmla="*/ 2147483646 h 412"/>
                <a:gd name="T50" fmla="*/ 2147483646 w 411"/>
                <a:gd name="T51" fmla="*/ 2147483646 h 412"/>
                <a:gd name="T52" fmla="*/ 2147483646 w 411"/>
                <a:gd name="T53" fmla="*/ 2147483646 h 412"/>
                <a:gd name="T54" fmla="*/ 2147483646 w 411"/>
                <a:gd name="T55" fmla="*/ 2147483646 h 412"/>
                <a:gd name="T56" fmla="*/ 2147483646 w 411"/>
                <a:gd name="T57" fmla="*/ 2147483646 h 412"/>
                <a:gd name="T58" fmla="*/ 2147483646 w 411"/>
                <a:gd name="T59" fmla="*/ 2147483646 h 412"/>
                <a:gd name="T60" fmla="*/ 2147483646 w 411"/>
                <a:gd name="T61" fmla="*/ 2147483646 h 412"/>
                <a:gd name="T62" fmla="*/ 2147483646 w 411"/>
                <a:gd name="T63" fmla="*/ 2147483646 h 412"/>
                <a:gd name="T64" fmla="*/ 2147483646 w 411"/>
                <a:gd name="T65" fmla="*/ 2147483646 h 412"/>
                <a:gd name="T66" fmla="*/ 2147483646 w 411"/>
                <a:gd name="T67" fmla="*/ 2147483646 h 412"/>
                <a:gd name="T68" fmla="*/ 2147483646 w 411"/>
                <a:gd name="T69" fmla="*/ 2147483646 h 412"/>
                <a:gd name="T70" fmla="*/ 2147483646 w 411"/>
                <a:gd name="T71" fmla="*/ 2147483646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51428" tIns="25715" rIns="51428" bIns="25715"/>
            <a:lstStyle/>
            <a:p>
              <a:endParaRPr lang="zh-CN" altLang="en-US">
                <a:solidFill>
                  <a:prstClr val="black"/>
                </a:solidFill>
              </a:endParaRPr>
            </a:p>
          </p:txBody>
        </p:sp>
      </p:grpSp>
      <p:grpSp>
        <p:nvGrpSpPr>
          <p:cNvPr id="5" name="组合 4"/>
          <p:cNvGrpSpPr/>
          <p:nvPr/>
        </p:nvGrpSpPr>
        <p:grpSpPr>
          <a:xfrm>
            <a:off x="6137672" y="2888458"/>
            <a:ext cx="623888" cy="592931"/>
            <a:chOff x="8183563" y="3851276"/>
            <a:chExt cx="831850" cy="790575"/>
          </a:xfrm>
        </p:grpSpPr>
        <p:sp>
          <p:nvSpPr>
            <p:cNvPr id="6" name="MH_Other_3"/>
            <p:cNvSpPr>
              <a:spLocks noChangeArrowheads="1"/>
            </p:cNvSpPr>
            <p:nvPr>
              <p:custDataLst>
                <p:tags r:id="rId8"/>
              </p:custDataLst>
            </p:nvPr>
          </p:nvSpPr>
          <p:spPr bwMode="auto">
            <a:xfrm>
              <a:off x="8183563" y="3851276"/>
              <a:ext cx="831850" cy="790575"/>
            </a:xfrm>
            <a:prstGeom prst="pentagon">
              <a:avLst/>
            </a:prstGeom>
            <a:noFill/>
            <a:ln w="25400">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defRPr/>
              </a:pPr>
              <a:endParaRPr kumimoji="0" lang="zh-CN" altLang="en-US" sz="1350">
                <a:solidFill>
                  <a:srgbClr val="FFFFFF"/>
                </a:solidFill>
                <a:latin typeface="宋体" panose="02010600030101010101" pitchFamily="2" charset="-122"/>
                <a:sym typeface="宋体" panose="02010600030101010101" pitchFamily="2" charset="-122"/>
              </a:endParaRPr>
            </a:p>
          </p:txBody>
        </p:sp>
        <p:sp>
          <p:nvSpPr>
            <p:cNvPr id="7" name="MH_Other_4"/>
            <p:cNvSpPr>
              <a:spLocks noEditPoints="1" noChangeArrowheads="1"/>
            </p:cNvSpPr>
            <p:nvPr>
              <p:custDataLst>
                <p:tags r:id="rId9"/>
              </p:custDataLst>
            </p:nvPr>
          </p:nvSpPr>
          <p:spPr bwMode="auto">
            <a:xfrm>
              <a:off x="8467726" y="4059238"/>
              <a:ext cx="263525" cy="482600"/>
            </a:xfrm>
            <a:custGeom>
              <a:avLst/>
              <a:gdLst>
                <a:gd name="T0" fmla="*/ 9279079 w 122"/>
                <a:gd name="T1" fmla="*/ 301232310 h 225"/>
                <a:gd name="T2" fmla="*/ 64951398 w 122"/>
                <a:gd name="T3" fmla="*/ 356844330 h 225"/>
                <a:gd name="T4" fmla="*/ 78870017 w 122"/>
                <a:gd name="T5" fmla="*/ 352209457 h 225"/>
                <a:gd name="T6" fmla="*/ 552083654 w 122"/>
                <a:gd name="T7" fmla="*/ 194643144 h 225"/>
                <a:gd name="T8" fmla="*/ 552083654 w 122"/>
                <a:gd name="T9" fmla="*/ 139031125 h 225"/>
                <a:gd name="T10" fmla="*/ 487132256 w 122"/>
                <a:gd name="T11" fmla="*/ 106589166 h 225"/>
                <a:gd name="T12" fmla="*/ 13918618 w 122"/>
                <a:gd name="T13" fmla="*/ 264157631 h 225"/>
                <a:gd name="T14" fmla="*/ 501050875 w 122"/>
                <a:gd name="T15" fmla="*/ 129761379 h 225"/>
                <a:gd name="T16" fmla="*/ 528888111 w 122"/>
                <a:gd name="T17" fmla="*/ 162201185 h 225"/>
                <a:gd name="T18" fmla="*/ 514969493 w 122"/>
                <a:gd name="T19" fmla="*/ 194643144 h 225"/>
                <a:gd name="T20" fmla="*/ 64951398 w 122"/>
                <a:gd name="T21" fmla="*/ 329037244 h 225"/>
                <a:gd name="T22" fmla="*/ 41753701 w 122"/>
                <a:gd name="T23" fmla="*/ 310499904 h 225"/>
                <a:gd name="T24" fmla="*/ 37114162 w 122"/>
                <a:gd name="T25" fmla="*/ 273425224 h 225"/>
                <a:gd name="T26" fmla="*/ 491771796 w 122"/>
                <a:gd name="T27" fmla="*/ 129761379 h 225"/>
                <a:gd name="T28" fmla="*/ 64951398 w 122"/>
                <a:gd name="T29" fmla="*/ 199275865 h 225"/>
                <a:gd name="T30" fmla="*/ 306198834 w 122"/>
                <a:gd name="T31" fmla="*/ 129761379 h 225"/>
                <a:gd name="T32" fmla="*/ 338673456 w 122"/>
                <a:gd name="T33" fmla="*/ 46344426 h 225"/>
                <a:gd name="T34" fmla="*/ 41753701 w 122"/>
                <a:gd name="T35" fmla="*/ 78784232 h 225"/>
                <a:gd name="T36" fmla="*/ 13918618 w 122"/>
                <a:gd name="T37" fmla="*/ 162201185 h 225"/>
                <a:gd name="T38" fmla="*/ 283001136 w 122"/>
                <a:gd name="T39" fmla="*/ 37074680 h 225"/>
                <a:gd name="T40" fmla="*/ 310838373 w 122"/>
                <a:gd name="T41" fmla="*/ 55612019 h 225"/>
                <a:gd name="T42" fmla="*/ 301559294 w 122"/>
                <a:gd name="T43" fmla="*/ 101956445 h 225"/>
                <a:gd name="T44" fmla="*/ 64951398 w 122"/>
                <a:gd name="T45" fmla="*/ 171470932 h 225"/>
                <a:gd name="T46" fmla="*/ 37114162 w 122"/>
                <a:gd name="T47" fmla="*/ 139031125 h 225"/>
                <a:gd name="T48" fmla="*/ 556723194 w 122"/>
                <a:gd name="T49" fmla="*/ 468068369 h 225"/>
                <a:gd name="T50" fmla="*/ 487132256 w 122"/>
                <a:gd name="T51" fmla="*/ 417091222 h 225"/>
                <a:gd name="T52" fmla="*/ 334033916 w 122"/>
                <a:gd name="T53" fmla="*/ 509777921 h 225"/>
                <a:gd name="T54" fmla="*/ 255163900 w 122"/>
                <a:gd name="T55" fmla="*/ 639539300 h 225"/>
                <a:gd name="T56" fmla="*/ 245886975 w 122"/>
                <a:gd name="T57" fmla="*/ 458798622 h 225"/>
                <a:gd name="T58" fmla="*/ 552083654 w 122"/>
                <a:gd name="T59" fmla="*/ 352209457 h 225"/>
                <a:gd name="T60" fmla="*/ 552083654 w 122"/>
                <a:gd name="T61" fmla="*/ 296597437 h 225"/>
                <a:gd name="T62" fmla="*/ 41753701 w 122"/>
                <a:gd name="T63" fmla="*/ 393919009 h 225"/>
                <a:gd name="T64" fmla="*/ 4639539 w 122"/>
                <a:gd name="T65" fmla="*/ 449531029 h 225"/>
                <a:gd name="T66" fmla="*/ 13918618 w 122"/>
                <a:gd name="T67" fmla="*/ 472703242 h 225"/>
                <a:gd name="T68" fmla="*/ 51032780 w 122"/>
                <a:gd name="T69" fmla="*/ 509777921 h 225"/>
                <a:gd name="T70" fmla="*/ 129902797 w 122"/>
                <a:gd name="T71" fmla="*/ 560755068 h 225"/>
                <a:gd name="T72" fmla="*/ 78870017 w 122"/>
                <a:gd name="T73" fmla="*/ 639539300 h 225"/>
                <a:gd name="T74" fmla="*/ 185575116 w 122"/>
                <a:gd name="T75" fmla="*/ 968576544 h 225"/>
                <a:gd name="T76" fmla="*/ 245886975 w 122"/>
                <a:gd name="T77" fmla="*/ 1042725903 h 225"/>
                <a:gd name="T78" fmla="*/ 403624854 w 122"/>
                <a:gd name="T79" fmla="*/ 991748757 h 225"/>
                <a:gd name="T80" fmla="*/ 510329953 w 122"/>
                <a:gd name="T81" fmla="*/ 866620098 h 225"/>
                <a:gd name="T82" fmla="*/ 459297173 w 122"/>
                <a:gd name="T83" fmla="*/ 639539300 h 225"/>
                <a:gd name="T84" fmla="*/ 482492717 w 122"/>
                <a:gd name="T85" fmla="*/ 542217728 h 225"/>
                <a:gd name="T86" fmla="*/ 556723194 w 122"/>
                <a:gd name="T87" fmla="*/ 468068369 h 225"/>
                <a:gd name="T88" fmla="*/ 218049738 w 122"/>
                <a:gd name="T89" fmla="*/ 468068369 h 225"/>
                <a:gd name="T90" fmla="*/ 227328817 w 122"/>
                <a:gd name="T91" fmla="*/ 639539300 h 225"/>
                <a:gd name="T92" fmla="*/ 162377419 w 122"/>
                <a:gd name="T93" fmla="*/ 560755068 h 225"/>
                <a:gd name="T94" fmla="*/ 111344639 w 122"/>
                <a:gd name="T95" fmla="*/ 500508175 h 225"/>
                <a:gd name="T96" fmla="*/ 55672319 w 122"/>
                <a:gd name="T97" fmla="*/ 481970835 h 225"/>
                <a:gd name="T98" fmla="*/ 37114162 w 122"/>
                <a:gd name="T99" fmla="*/ 449531029 h 225"/>
                <a:gd name="T100" fmla="*/ 37114162 w 122"/>
                <a:gd name="T101" fmla="*/ 430993689 h 225"/>
                <a:gd name="T102" fmla="*/ 55672319 w 122"/>
                <a:gd name="T103" fmla="*/ 417091222 h 225"/>
                <a:gd name="T104" fmla="*/ 111344639 w 122"/>
                <a:gd name="T105" fmla="*/ 398553882 h 225"/>
                <a:gd name="T106" fmla="*/ 501050875 w 122"/>
                <a:gd name="T107" fmla="*/ 287329844 h 225"/>
                <a:gd name="T108" fmla="*/ 528888111 w 122"/>
                <a:gd name="T109" fmla="*/ 319769650 h 225"/>
                <a:gd name="T110" fmla="*/ 514969493 w 122"/>
                <a:gd name="T111" fmla="*/ 352209457 h 225"/>
                <a:gd name="T112" fmla="*/ 199491580 w 122"/>
                <a:gd name="T113" fmla="*/ 454165902 h 225"/>
                <a:gd name="T114" fmla="*/ 477855331 w 122"/>
                <a:gd name="T115" fmla="*/ 514410642 h 225"/>
                <a:gd name="T116" fmla="*/ 426820397 w 122"/>
                <a:gd name="T117" fmla="*/ 639539300 h 225"/>
                <a:gd name="T118" fmla="*/ 361871153 w 122"/>
                <a:gd name="T119" fmla="*/ 509777921 h 225"/>
                <a:gd name="T120" fmla="*/ 491771796 w 122"/>
                <a:gd name="T121" fmla="*/ 444896156 h 225"/>
                <a:gd name="T122" fmla="*/ 528888111 w 122"/>
                <a:gd name="T123" fmla="*/ 477335962 h 2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2"/>
                <a:gd name="T187" fmla="*/ 0 h 225"/>
                <a:gd name="T188" fmla="*/ 122 w 122"/>
                <a:gd name="T189" fmla="*/ 225 h 2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accent4"/>
            </a:solidFill>
            <a:ln>
              <a:noFill/>
            </a:ln>
            <a:extLst/>
          </p:spPr>
          <p:txBody>
            <a:bodyPr lIns="51428" tIns="25715" rIns="51428" bIns="25715"/>
            <a:lstStyle/>
            <a:p>
              <a:pPr>
                <a:defRPr/>
              </a:pPr>
              <a:endParaRPr lang="zh-CN" altLang="en-US">
                <a:solidFill>
                  <a:prstClr val="black"/>
                </a:solidFill>
              </a:endParaRPr>
            </a:p>
          </p:txBody>
        </p:sp>
      </p:grpSp>
      <p:grpSp>
        <p:nvGrpSpPr>
          <p:cNvPr id="8" name="组合 7"/>
          <p:cNvGrpSpPr/>
          <p:nvPr/>
        </p:nvGrpSpPr>
        <p:grpSpPr>
          <a:xfrm>
            <a:off x="4835128" y="2015728"/>
            <a:ext cx="623888" cy="594122"/>
            <a:chOff x="6446838" y="2687638"/>
            <a:chExt cx="831850" cy="792162"/>
          </a:xfrm>
        </p:grpSpPr>
        <p:sp>
          <p:nvSpPr>
            <p:cNvPr id="9" name="MH_Other_5"/>
            <p:cNvSpPr>
              <a:spLocks noChangeArrowheads="1"/>
            </p:cNvSpPr>
            <p:nvPr>
              <p:custDataLst>
                <p:tags r:id="rId6"/>
              </p:custDataLst>
            </p:nvPr>
          </p:nvSpPr>
          <p:spPr bwMode="auto">
            <a:xfrm>
              <a:off x="6446838" y="2687638"/>
              <a:ext cx="831850" cy="792162"/>
            </a:xfrm>
            <a:prstGeom prst="pentagon">
              <a:avLst/>
            </a:prstGeom>
            <a:noFill/>
            <a:ln w="25400">
              <a:solidFill>
                <a:schemeClr val="accent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defRPr/>
              </a:pPr>
              <a:endParaRPr kumimoji="0" lang="zh-CN" altLang="en-US" sz="1350">
                <a:solidFill>
                  <a:srgbClr val="FFFFFF"/>
                </a:solidFill>
                <a:latin typeface="宋体" panose="02010600030101010101" pitchFamily="2" charset="-122"/>
                <a:sym typeface="宋体" panose="02010600030101010101" pitchFamily="2" charset="-122"/>
              </a:endParaRPr>
            </a:p>
          </p:txBody>
        </p:sp>
        <p:sp>
          <p:nvSpPr>
            <p:cNvPr id="10" name="MH_Other_6"/>
            <p:cNvSpPr>
              <a:spLocks noEditPoints="1" noChangeArrowheads="1"/>
            </p:cNvSpPr>
            <p:nvPr>
              <p:custDataLst>
                <p:tags r:id="rId7"/>
              </p:custDataLst>
            </p:nvPr>
          </p:nvSpPr>
          <p:spPr bwMode="auto">
            <a:xfrm>
              <a:off x="6677026" y="2938464"/>
              <a:ext cx="409575" cy="409575"/>
            </a:xfrm>
            <a:custGeom>
              <a:avLst/>
              <a:gdLst>
                <a:gd name="T0" fmla="*/ 242527593 w 347"/>
                <a:gd name="T1" fmla="*/ 0 h 347"/>
                <a:gd name="T2" fmla="*/ 0 w 347"/>
                <a:gd name="T3" fmla="*/ 242402285 h 347"/>
                <a:gd name="T4" fmla="*/ 242527593 w 347"/>
                <a:gd name="T5" fmla="*/ 483410632 h 347"/>
                <a:gd name="T6" fmla="*/ 483660888 w 347"/>
                <a:gd name="T7" fmla="*/ 242402285 h 347"/>
                <a:gd name="T8" fmla="*/ 242527593 w 347"/>
                <a:gd name="T9" fmla="*/ 0 h 347"/>
                <a:gd name="T10" fmla="*/ 462753500 w 347"/>
                <a:gd name="T11" fmla="*/ 231256687 h 347"/>
                <a:gd name="T12" fmla="*/ 394455323 w 347"/>
                <a:gd name="T13" fmla="*/ 231256687 h 347"/>
                <a:gd name="T14" fmla="*/ 321975433 w 347"/>
                <a:gd name="T15" fmla="*/ 36221126 h 347"/>
                <a:gd name="T16" fmla="*/ 462753500 w 347"/>
                <a:gd name="T17" fmla="*/ 231256687 h 347"/>
                <a:gd name="T18" fmla="*/ 242527593 w 347"/>
                <a:gd name="T19" fmla="*/ 462513374 h 347"/>
                <a:gd name="T20" fmla="*/ 204893350 w 347"/>
                <a:gd name="T21" fmla="*/ 252153945 h 347"/>
                <a:gd name="T22" fmla="*/ 278767539 w 347"/>
                <a:gd name="T23" fmla="*/ 252153945 h 347"/>
                <a:gd name="T24" fmla="*/ 242527593 w 347"/>
                <a:gd name="T25" fmla="*/ 462513374 h 347"/>
                <a:gd name="T26" fmla="*/ 204893350 w 347"/>
                <a:gd name="T27" fmla="*/ 231256687 h 347"/>
                <a:gd name="T28" fmla="*/ 242527593 w 347"/>
                <a:gd name="T29" fmla="*/ 20897257 h 347"/>
                <a:gd name="T30" fmla="*/ 242527593 w 347"/>
                <a:gd name="T31" fmla="*/ 20897257 h 347"/>
                <a:gd name="T32" fmla="*/ 278767539 w 347"/>
                <a:gd name="T33" fmla="*/ 231256687 h 347"/>
                <a:gd name="T34" fmla="*/ 204893350 w 347"/>
                <a:gd name="T35" fmla="*/ 231256687 h 347"/>
                <a:gd name="T36" fmla="*/ 213256777 w 347"/>
                <a:gd name="T37" fmla="*/ 26469466 h 347"/>
                <a:gd name="T38" fmla="*/ 185380260 w 347"/>
                <a:gd name="T39" fmla="*/ 231256687 h 347"/>
                <a:gd name="T40" fmla="*/ 110112953 w 347"/>
                <a:gd name="T41" fmla="*/ 231256687 h 347"/>
                <a:gd name="T42" fmla="*/ 213256777 w 347"/>
                <a:gd name="T43" fmla="*/ 26469466 h 347"/>
                <a:gd name="T44" fmla="*/ 185380260 w 347"/>
                <a:gd name="T45" fmla="*/ 252153945 h 347"/>
                <a:gd name="T46" fmla="*/ 213256777 w 347"/>
                <a:gd name="T47" fmla="*/ 458335103 h 347"/>
                <a:gd name="T48" fmla="*/ 110112953 w 347"/>
                <a:gd name="T49" fmla="*/ 252153945 h 347"/>
                <a:gd name="T50" fmla="*/ 185380260 w 347"/>
                <a:gd name="T51" fmla="*/ 252153945 h 347"/>
                <a:gd name="T52" fmla="*/ 270404111 w 347"/>
                <a:gd name="T53" fmla="*/ 458335103 h 347"/>
                <a:gd name="T54" fmla="*/ 299674927 w 347"/>
                <a:gd name="T55" fmla="*/ 252153945 h 347"/>
                <a:gd name="T56" fmla="*/ 373547935 w 347"/>
                <a:gd name="T57" fmla="*/ 252153945 h 347"/>
                <a:gd name="T58" fmla="*/ 270404111 w 347"/>
                <a:gd name="T59" fmla="*/ 458335103 h 347"/>
                <a:gd name="T60" fmla="*/ 299674927 w 347"/>
                <a:gd name="T61" fmla="*/ 231256687 h 347"/>
                <a:gd name="T62" fmla="*/ 270404111 w 347"/>
                <a:gd name="T63" fmla="*/ 26469466 h 347"/>
                <a:gd name="T64" fmla="*/ 373547935 w 347"/>
                <a:gd name="T65" fmla="*/ 231256687 h 347"/>
                <a:gd name="T66" fmla="*/ 299674927 w 347"/>
                <a:gd name="T67" fmla="*/ 231256687 h 347"/>
                <a:gd name="T68" fmla="*/ 163078573 w 347"/>
                <a:gd name="T69" fmla="*/ 36221126 h 347"/>
                <a:gd name="T70" fmla="*/ 89205565 w 347"/>
                <a:gd name="T71" fmla="*/ 231256687 h 347"/>
                <a:gd name="T72" fmla="*/ 20907388 w 347"/>
                <a:gd name="T73" fmla="*/ 231256687 h 347"/>
                <a:gd name="T74" fmla="*/ 163078573 w 347"/>
                <a:gd name="T75" fmla="*/ 36221126 h 347"/>
                <a:gd name="T76" fmla="*/ 20907388 w 347"/>
                <a:gd name="T77" fmla="*/ 252153945 h 347"/>
                <a:gd name="T78" fmla="*/ 89205565 w 347"/>
                <a:gd name="T79" fmla="*/ 252153945 h 347"/>
                <a:gd name="T80" fmla="*/ 163078573 w 347"/>
                <a:gd name="T81" fmla="*/ 448582263 h 347"/>
                <a:gd name="T82" fmla="*/ 20907388 w 347"/>
                <a:gd name="T83" fmla="*/ 252153945 h 347"/>
                <a:gd name="T84" fmla="*/ 321975433 w 347"/>
                <a:gd name="T85" fmla="*/ 448582263 h 347"/>
                <a:gd name="T86" fmla="*/ 394455323 w 347"/>
                <a:gd name="T87" fmla="*/ 252153945 h 347"/>
                <a:gd name="T88" fmla="*/ 462753500 w 347"/>
                <a:gd name="T89" fmla="*/ 252153945 h 347"/>
                <a:gd name="T90" fmla="*/ 321975433 w 347"/>
                <a:gd name="T91" fmla="*/ 448582263 h 3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47"/>
                <a:gd name="T139" fmla="*/ 0 h 347"/>
                <a:gd name="T140" fmla="*/ 347 w 347"/>
                <a:gd name="T141" fmla="*/ 347 h 3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chemeClr val="accent3"/>
            </a:solidFill>
            <a:ln>
              <a:noFill/>
            </a:ln>
            <a:extLst/>
          </p:spPr>
          <p:txBody>
            <a:bodyPr lIns="51428" tIns="25715" rIns="51428" bIns="25715"/>
            <a:lstStyle/>
            <a:p>
              <a:pPr>
                <a:defRPr/>
              </a:pPr>
              <a:endParaRPr lang="zh-CN" altLang="en-US">
                <a:solidFill>
                  <a:prstClr val="black"/>
                </a:solidFill>
              </a:endParaRPr>
            </a:p>
          </p:txBody>
        </p:sp>
      </p:grpSp>
      <p:grpSp>
        <p:nvGrpSpPr>
          <p:cNvPr id="11" name="组合 10"/>
          <p:cNvGrpSpPr/>
          <p:nvPr/>
        </p:nvGrpSpPr>
        <p:grpSpPr>
          <a:xfrm>
            <a:off x="3543300" y="2888458"/>
            <a:ext cx="623888" cy="592931"/>
            <a:chOff x="4724400" y="3851276"/>
            <a:chExt cx="831850" cy="790575"/>
          </a:xfrm>
        </p:grpSpPr>
        <p:sp>
          <p:nvSpPr>
            <p:cNvPr id="12" name="MH_Other_7"/>
            <p:cNvSpPr>
              <a:spLocks noChangeArrowheads="1"/>
            </p:cNvSpPr>
            <p:nvPr>
              <p:custDataLst>
                <p:tags r:id="rId4"/>
              </p:custDataLst>
            </p:nvPr>
          </p:nvSpPr>
          <p:spPr bwMode="auto">
            <a:xfrm>
              <a:off x="4724400" y="3851276"/>
              <a:ext cx="831850" cy="790575"/>
            </a:xfrm>
            <a:prstGeom prst="pentagon">
              <a:avLst/>
            </a:prstGeom>
            <a:noFill/>
            <a:ln w="254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13" name="MH_Other_8"/>
            <p:cNvSpPr>
              <a:spLocks noEditPoints="1" noChangeArrowheads="1"/>
            </p:cNvSpPr>
            <p:nvPr>
              <p:custDataLst>
                <p:tags r:id="rId5"/>
              </p:custDataLst>
            </p:nvPr>
          </p:nvSpPr>
          <p:spPr bwMode="auto">
            <a:xfrm>
              <a:off x="4914901" y="4116389"/>
              <a:ext cx="485775" cy="333375"/>
            </a:xfrm>
            <a:custGeom>
              <a:avLst/>
              <a:gdLst>
                <a:gd name="T0" fmla="*/ 2147483646 w 413"/>
                <a:gd name="T1" fmla="*/ 2147483646 h 283"/>
                <a:gd name="T2" fmla="*/ 2147483646 w 413"/>
                <a:gd name="T3" fmla="*/ 2147483646 h 283"/>
                <a:gd name="T4" fmla="*/ 2147483646 w 413"/>
                <a:gd name="T5" fmla="*/ 2147483646 h 283"/>
                <a:gd name="T6" fmla="*/ 0 w 413"/>
                <a:gd name="T7" fmla="*/ 2147483646 h 283"/>
                <a:gd name="T8" fmla="*/ 2147483646 w 413"/>
                <a:gd name="T9" fmla="*/ 2147483646 h 283"/>
                <a:gd name="T10" fmla="*/ 2147483646 w 413"/>
                <a:gd name="T11" fmla="*/ 2147483646 h 283"/>
                <a:gd name="T12" fmla="*/ 2147483646 w 413"/>
                <a:gd name="T13" fmla="*/ 0 h 283"/>
                <a:gd name="T14" fmla="*/ 2147483646 w 413"/>
                <a:gd name="T15" fmla="*/ 2147483646 h 283"/>
                <a:gd name="T16" fmla="*/ 2147483646 w 413"/>
                <a:gd name="T17" fmla="*/ 2147483646 h 283"/>
                <a:gd name="T18" fmla="*/ 2147483646 w 413"/>
                <a:gd name="T19" fmla="*/ 2147483646 h 283"/>
                <a:gd name="T20" fmla="*/ 2147483646 w 413"/>
                <a:gd name="T21" fmla="*/ 2147483646 h 283"/>
                <a:gd name="T22" fmla="*/ 2147483646 w 413"/>
                <a:gd name="T23" fmla="*/ 2147483646 h 283"/>
                <a:gd name="T24" fmla="*/ 2147483646 w 413"/>
                <a:gd name="T25" fmla="*/ 2147483646 h 283"/>
                <a:gd name="T26" fmla="*/ 2147483646 w 413"/>
                <a:gd name="T27" fmla="*/ 2147483646 h 283"/>
                <a:gd name="T28" fmla="*/ 2147483646 w 413"/>
                <a:gd name="T29" fmla="*/ 2147483646 h 283"/>
                <a:gd name="T30" fmla="*/ 2147483646 w 413"/>
                <a:gd name="T31" fmla="*/ 2147483646 h 283"/>
                <a:gd name="T32" fmla="*/ 2147483646 w 413"/>
                <a:gd name="T33" fmla="*/ 2147483646 h 283"/>
                <a:gd name="T34" fmla="*/ 2147483646 w 413"/>
                <a:gd name="T35" fmla="*/ 2147483646 h 283"/>
                <a:gd name="T36" fmla="*/ 2147483646 w 413"/>
                <a:gd name="T37" fmla="*/ 2147483646 h 283"/>
                <a:gd name="T38" fmla="*/ 2147483646 w 413"/>
                <a:gd name="T39" fmla="*/ 2147483646 h 283"/>
                <a:gd name="T40" fmla="*/ 2147483646 w 413"/>
                <a:gd name="T41" fmla="*/ 2147483646 h 283"/>
                <a:gd name="T42" fmla="*/ 2147483646 w 413"/>
                <a:gd name="T43" fmla="*/ 2147483646 h 283"/>
                <a:gd name="T44" fmla="*/ 2147483646 w 413"/>
                <a:gd name="T45" fmla="*/ 2147483646 h 283"/>
                <a:gd name="T46" fmla="*/ 2147483646 w 413"/>
                <a:gd name="T47" fmla="*/ 2147483646 h 283"/>
                <a:gd name="T48" fmla="*/ 2147483646 w 413"/>
                <a:gd name="T49" fmla="*/ 2147483646 h 283"/>
                <a:gd name="T50" fmla="*/ 2147483646 w 413"/>
                <a:gd name="T51" fmla="*/ 2147483646 h 283"/>
                <a:gd name="T52" fmla="*/ 2147483646 w 413"/>
                <a:gd name="T53" fmla="*/ 2147483646 h 283"/>
                <a:gd name="T54" fmla="*/ 2147483646 w 413"/>
                <a:gd name="T55" fmla="*/ 2147483646 h 283"/>
                <a:gd name="T56" fmla="*/ 2147483646 w 413"/>
                <a:gd name="T57" fmla="*/ 2147483646 h 283"/>
                <a:gd name="T58" fmla="*/ 2147483646 w 413"/>
                <a:gd name="T59" fmla="*/ 2147483646 h 283"/>
                <a:gd name="T60" fmla="*/ 2147483646 w 413"/>
                <a:gd name="T61" fmla="*/ 2147483646 h 2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3"/>
                <a:gd name="T94" fmla="*/ 0 h 283"/>
                <a:gd name="T95" fmla="*/ 413 w 413"/>
                <a:gd name="T96" fmla="*/ 283 h 2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51428" tIns="25715" rIns="51428" bIns="25715"/>
            <a:lstStyle/>
            <a:p>
              <a:endParaRPr lang="zh-CN" altLang="en-US">
                <a:solidFill>
                  <a:prstClr val="black"/>
                </a:solidFill>
              </a:endParaRPr>
            </a:p>
          </p:txBody>
        </p:sp>
      </p:grpSp>
      <p:cxnSp>
        <p:nvCxnSpPr>
          <p:cNvPr id="14" name="MH_Other_9"/>
          <p:cNvCxnSpPr>
            <a:cxnSpLocks noChangeShapeType="1"/>
            <a:stCxn id="3" idx="4"/>
            <a:endCxn id="12" idx="1"/>
          </p:cNvCxnSpPr>
          <p:nvPr>
            <p:custDataLst>
              <p:tags r:id="rId1"/>
            </p:custDataLst>
          </p:nvPr>
        </p:nvCxnSpPr>
        <p:spPr bwMode="auto">
          <a:xfrm>
            <a:off x="2751536" y="2576512"/>
            <a:ext cx="791765" cy="538163"/>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cxnSp>
      <p:cxnSp>
        <p:nvCxnSpPr>
          <p:cNvPr id="15" name="MH_Other_10"/>
          <p:cNvCxnSpPr>
            <a:cxnSpLocks noChangeShapeType="1"/>
            <a:stCxn id="9" idx="2"/>
            <a:endCxn id="12" idx="5"/>
          </p:cNvCxnSpPr>
          <p:nvPr>
            <p:custDataLst>
              <p:tags r:id="rId2"/>
            </p:custDataLst>
          </p:nvPr>
        </p:nvCxnSpPr>
        <p:spPr bwMode="auto">
          <a:xfrm flipH="1">
            <a:off x="4167187" y="2609850"/>
            <a:ext cx="787004" cy="504825"/>
          </a:xfrm>
          <a:prstGeom prst="line">
            <a:avLst/>
          </a:prstGeom>
          <a:noFill/>
          <a:ln w="9525">
            <a:solidFill>
              <a:schemeClr val="accent2"/>
            </a:solidFill>
            <a:prstDash val="dash"/>
            <a:round/>
            <a:headEnd/>
            <a:tailEnd/>
          </a:ln>
          <a:extLst>
            <a:ext uri="{909E8E84-426E-40DD-AFC4-6F175D3DCCD1}">
              <a14:hiddenFill xmlns:a14="http://schemas.microsoft.com/office/drawing/2010/main">
                <a:noFill/>
              </a14:hiddenFill>
            </a:ext>
          </a:extLst>
        </p:spPr>
      </p:cxnSp>
      <p:cxnSp>
        <p:nvCxnSpPr>
          <p:cNvPr id="16" name="MH_Other_11"/>
          <p:cNvCxnSpPr>
            <a:cxnSpLocks noChangeShapeType="1"/>
            <a:stCxn id="6" idx="1"/>
            <a:endCxn id="9" idx="4"/>
          </p:cNvCxnSpPr>
          <p:nvPr>
            <p:custDataLst>
              <p:tags r:id="rId3"/>
            </p:custDataLst>
          </p:nvPr>
        </p:nvCxnSpPr>
        <p:spPr bwMode="auto">
          <a:xfrm flipH="1" flipV="1">
            <a:off x="5338764" y="2609850"/>
            <a:ext cx="798910" cy="504825"/>
          </a:xfrm>
          <a:prstGeom prst="line">
            <a:avLst/>
          </a:prstGeom>
          <a:noFill/>
          <a:ln w="9525">
            <a:solidFill>
              <a:schemeClr val="accent3"/>
            </a:solidFill>
            <a:prstDash val="dash"/>
            <a:round/>
            <a:headEnd/>
            <a:tailEnd/>
          </a:ln>
          <a:extLst>
            <a:ext uri="{909E8E84-426E-40DD-AFC4-6F175D3DCCD1}">
              <a14:hiddenFill xmlns:a14="http://schemas.microsoft.com/office/drawing/2010/main">
                <a:noFill/>
              </a14:hiddenFill>
            </a:ext>
          </a:extLst>
        </p:spPr>
      </p:cxnSp>
      <p:grpSp>
        <p:nvGrpSpPr>
          <p:cNvPr id="17" name="组合 16"/>
          <p:cNvGrpSpPr/>
          <p:nvPr/>
        </p:nvGrpSpPr>
        <p:grpSpPr>
          <a:xfrm>
            <a:off x="1572096" y="3042141"/>
            <a:ext cx="1330624" cy="1105147"/>
            <a:chOff x="6620535" y="1804982"/>
            <a:chExt cx="1774165" cy="1473529"/>
          </a:xfrm>
        </p:grpSpPr>
        <p:sp>
          <p:nvSpPr>
            <p:cNvPr id="18" name="文本框 17"/>
            <p:cNvSpPr txBox="1"/>
            <p:nvPr/>
          </p:nvSpPr>
          <p:spPr>
            <a:xfrm>
              <a:off x="6620535" y="2047405"/>
              <a:ext cx="1774165" cy="1231106"/>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p>
          </p:txBody>
        </p:sp>
        <p:sp>
          <p:nvSpPr>
            <p:cNvPr id="19" name="文本框 18"/>
            <p:cNvSpPr txBox="1"/>
            <p:nvPr/>
          </p:nvSpPr>
          <p:spPr>
            <a:xfrm>
              <a:off x="6997088" y="1804982"/>
              <a:ext cx="1171394" cy="369332"/>
            </a:xfrm>
            <a:prstGeom prst="rect">
              <a:avLst/>
            </a:prstGeom>
            <a:noFill/>
          </p:spPr>
          <p:txBody>
            <a:bodyPr wrap="square" rtlCol="0">
              <a:spAutoFit/>
            </a:bodyPr>
            <a:lstStyle/>
            <a:p>
              <a:r>
                <a:rPr lang="zh-CN" altLang="en-US" sz="1200" b="1">
                  <a:latin typeface="微软雅黑" panose="020B0503020204020204" pitchFamily="34" charset="-122"/>
                  <a:ea typeface="微软雅黑" panose="020B0503020204020204" pitchFamily="34" charset="-122"/>
                </a:rPr>
                <a:t>添加标题</a:t>
              </a:r>
              <a:endParaRPr lang="zh-CN" altLang="en-US" sz="1200" b="1" dirty="0">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230066" y="1452777"/>
            <a:ext cx="1330624" cy="1105147"/>
            <a:chOff x="6620535" y="1804982"/>
            <a:chExt cx="1774165" cy="1473529"/>
          </a:xfrm>
        </p:grpSpPr>
        <p:sp>
          <p:nvSpPr>
            <p:cNvPr id="21" name="文本框 20"/>
            <p:cNvSpPr txBox="1"/>
            <p:nvPr/>
          </p:nvSpPr>
          <p:spPr>
            <a:xfrm>
              <a:off x="6620535" y="2047405"/>
              <a:ext cx="1774165" cy="1231106"/>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p>
          </p:txBody>
        </p:sp>
        <p:sp>
          <p:nvSpPr>
            <p:cNvPr id="22" name="文本框 21"/>
            <p:cNvSpPr txBox="1"/>
            <p:nvPr/>
          </p:nvSpPr>
          <p:spPr>
            <a:xfrm>
              <a:off x="6997088" y="1804982"/>
              <a:ext cx="1171394" cy="369332"/>
            </a:xfrm>
            <a:prstGeom prst="rect">
              <a:avLst/>
            </a:prstGeom>
            <a:noFill/>
          </p:spPr>
          <p:txBody>
            <a:bodyPr wrap="square" rtlCol="0">
              <a:spAutoFit/>
            </a:bodyPr>
            <a:lstStyle/>
            <a:p>
              <a:r>
                <a:rPr lang="zh-CN" altLang="en-US" sz="1200" b="1">
                  <a:latin typeface="微软雅黑" panose="020B0503020204020204" pitchFamily="34" charset="-122"/>
                  <a:ea typeface="微软雅黑" panose="020B0503020204020204" pitchFamily="34" charset="-122"/>
                </a:rPr>
                <a:t>添加标题</a:t>
              </a:r>
              <a:endParaRPr lang="zh-CN" altLang="en-US" sz="1200" b="1" dirty="0">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085532" y="1428966"/>
            <a:ext cx="1330624" cy="1105147"/>
            <a:chOff x="6620535" y="1804982"/>
            <a:chExt cx="1774165" cy="1473529"/>
          </a:xfrm>
        </p:grpSpPr>
        <p:sp>
          <p:nvSpPr>
            <p:cNvPr id="24" name="文本框 23"/>
            <p:cNvSpPr txBox="1"/>
            <p:nvPr/>
          </p:nvSpPr>
          <p:spPr>
            <a:xfrm>
              <a:off x="6620535" y="2047405"/>
              <a:ext cx="1774165" cy="1231106"/>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p>
          </p:txBody>
        </p:sp>
        <p:sp>
          <p:nvSpPr>
            <p:cNvPr id="25" name="文本框 24"/>
            <p:cNvSpPr txBox="1"/>
            <p:nvPr/>
          </p:nvSpPr>
          <p:spPr>
            <a:xfrm>
              <a:off x="6997088" y="1804982"/>
              <a:ext cx="1171394" cy="369332"/>
            </a:xfrm>
            <a:prstGeom prst="rect">
              <a:avLst/>
            </a:prstGeom>
            <a:noFill/>
          </p:spPr>
          <p:txBody>
            <a:bodyPr wrap="square" rtlCol="0">
              <a:spAutoFit/>
            </a:bodyPr>
            <a:lstStyle/>
            <a:p>
              <a:r>
                <a:rPr lang="zh-CN" altLang="en-US" sz="1200" b="1">
                  <a:latin typeface="微软雅黑" panose="020B0503020204020204" pitchFamily="34" charset="-122"/>
                  <a:ea typeface="微软雅黑" panose="020B0503020204020204" pitchFamily="34" charset="-122"/>
                </a:rPr>
                <a:t>添加标题</a:t>
              </a:r>
              <a:endParaRPr lang="zh-CN" altLang="en-US" sz="1200" b="1" dirty="0">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4560690" y="3044429"/>
            <a:ext cx="1330624" cy="1105147"/>
            <a:chOff x="6620535" y="1804982"/>
            <a:chExt cx="1774165" cy="1473529"/>
          </a:xfrm>
        </p:grpSpPr>
        <p:sp>
          <p:nvSpPr>
            <p:cNvPr id="27" name="文本框 26"/>
            <p:cNvSpPr txBox="1"/>
            <p:nvPr/>
          </p:nvSpPr>
          <p:spPr>
            <a:xfrm>
              <a:off x="6620535" y="2047405"/>
              <a:ext cx="1774165" cy="1231106"/>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单击此处添加您的信息单击此处添加您的信息单击此处添加您的信息单击此处添加您的信息单击此处添加您的信息单击此处添加您的信息</a:t>
              </a:r>
            </a:p>
          </p:txBody>
        </p:sp>
        <p:sp>
          <p:nvSpPr>
            <p:cNvPr id="28" name="文本框 27"/>
            <p:cNvSpPr txBox="1"/>
            <p:nvPr/>
          </p:nvSpPr>
          <p:spPr>
            <a:xfrm>
              <a:off x="6997088" y="1804982"/>
              <a:ext cx="1171394" cy="369332"/>
            </a:xfrm>
            <a:prstGeom prst="rect">
              <a:avLst/>
            </a:prstGeom>
            <a:noFill/>
          </p:spPr>
          <p:txBody>
            <a:bodyPr wrap="square" rtlCol="0">
              <a:spAutoFit/>
            </a:bodyPr>
            <a:lstStyle/>
            <a:p>
              <a:r>
                <a:rPr lang="zh-CN" altLang="en-US" sz="1200" b="1">
                  <a:latin typeface="微软雅黑" panose="020B0503020204020204" pitchFamily="34" charset="-122"/>
                  <a:ea typeface="微软雅黑" panose="020B0503020204020204" pitchFamily="34" charset="-122"/>
                </a:rPr>
                <a:t>添加标题</a:t>
              </a:r>
              <a:endParaRPr lang="zh-CN" altLang="en-US" sz="1200" b="1" dirty="0">
                <a:latin typeface="微软雅黑" panose="020B0503020204020204" pitchFamily="34" charset="-122"/>
                <a:ea typeface="微软雅黑" panose="020B0503020204020204" pitchFamily="34" charset="-122"/>
              </a:endParaRPr>
            </a:p>
          </p:txBody>
        </p:sp>
      </p:grpSp>
      <p:sp>
        <p:nvSpPr>
          <p:cNvPr id="29" name="文本框 28"/>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重点分析</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395757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5214323" y="1063106"/>
            <a:ext cx="2967981" cy="3435078"/>
            <a:chOff x="6495230" y="1892914"/>
            <a:chExt cx="3377432" cy="3908968"/>
          </a:xfrm>
        </p:grpSpPr>
        <p:sp>
          <p:nvSpPr>
            <p:cNvPr id="54" name="Freeform 3"/>
            <p:cNvSpPr>
              <a:spLocks/>
            </p:cNvSpPr>
            <p:nvPr/>
          </p:nvSpPr>
          <p:spPr bwMode="auto">
            <a:xfrm>
              <a:off x="8069499" y="4759151"/>
              <a:ext cx="520094" cy="52009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55" name="Freeform 4"/>
            <p:cNvSpPr>
              <a:spLocks/>
            </p:cNvSpPr>
            <p:nvPr/>
          </p:nvSpPr>
          <p:spPr bwMode="auto">
            <a:xfrm>
              <a:off x="7558306" y="4151315"/>
              <a:ext cx="799851" cy="798579"/>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5"/>
            <p:cNvSpPr>
              <a:spLocks/>
            </p:cNvSpPr>
            <p:nvPr/>
          </p:nvSpPr>
          <p:spPr bwMode="auto">
            <a:xfrm>
              <a:off x="6699961" y="2320178"/>
              <a:ext cx="1297056" cy="1295783"/>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6"/>
            <p:cNvSpPr>
              <a:spLocks/>
            </p:cNvSpPr>
            <p:nvPr/>
          </p:nvSpPr>
          <p:spPr bwMode="auto">
            <a:xfrm>
              <a:off x="7778298" y="1892914"/>
              <a:ext cx="941001" cy="941001"/>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58" name="Freeform 7"/>
            <p:cNvSpPr>
              <a:spLocks/>
            </p:cNvSpPr>
            <p:nvPr/>
          </p:nvSpPr>
          <p:spPr bwMode="auto">
            <a:xfrm>
              <a:off x="8593408" y="2439711"/>
              <a:ext cx="520094" cy="52009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Freeform 8"/>
            <p:cNvSpPr>
              <a:spLocks/>
            </p:cNvSpPr>
            <p:nvPr/>
          </p:nvSpPr>
          <p:spPr bwMode="auto">
            <a:xfrm>
              <a:off x="7750323" y="2870790"/>
              <a:ext cx="1491614" cy="1490342"/>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60" name="Group 9"/>
            <p:cNvGrpSpPr/>
            <p:nvPr/>
          </p:nvGrpSpPr>
          <p:grpSpPr>
            <a:xfrm>
              <a:off x="6495230" y="3716421"/>
              <a:ext cx="1049089" cy="2085461"/>
              <a:chOff x="3987801" y="4254500"/>
              <a:chExt cx="1309688" cy="2603499"/>
            </a:xfrm>
          </p:grpSpPr>
          <p:sp>
            <p:nvSpPr>
              <p:cNvPr id="74" name="Oval 6"/>
              <p:cNvSpPr>
                <a:spLocks noChangeArrowheads="1"/>
              </p:cNvSpPr>
              <p:nvPr/>
            </p:nvSpPr>
            <p:spPr bwMode="auto">
              <a:xfrm>
                <a:off x="4241801" y="4419599"/>
                <a:ext cx="469900" cy="471487"/>
              </a:xfrm>
              <a:prstGeom prst="ellipse">
                <a:avLst/>
              </a:pr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75"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77"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61" name="Freeform 12"/>
            <p:cNvSpPr>
              <a:spLocks/>
            </p:cNvSpPr>
            <p:nvPr/>
          </p:nvSpPr>
          <p:spPr bwMode="auto">
            <a:xfrm>
              <a:off x="7948696" y="3069164"/>
              <a:ext cx="1094868" cy="1093596"/>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30"/>
            <p:cNvSpPr>
              <a:spLocks/>
            </p:cNvSpPr>
            <p:nvPr/>
          </p:nvSpPr>
          <p:spPr bwMode="auto">
            <a:xfrm>
              <a:off x="6884347" y="2504564"/>
              <a:ext cx="928285" cy="927013"/>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48"/>
            <p:cNvSpPr>
              <a:spLocks/>
            </p:cNvSpPr>
            <p:nvPr/>
          </p:nvSpPr>
          <p:spPr bwMode="auto">
            <a:xfrm>
              <a:off x="7938523" y="2053138"/>
              <a:ext cx="621824" cy="62182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Freeform 66"/>
            <p:cNvSpPr>
              <a:spLocks/>
            </p:cNvSpPr>
            <p:nvPr/>
          </p:nvSpPr>
          <p:spPr bwMode="auto">
            <a:xfrm>
              <a:off x="7728705" y="4321713"/>
              <a:ext cx="459056" cy="459056"/>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6"/>
            <p:cNvSpPr>
              <a:spLocks noEditPoints="1"/>
            </p:cNvSpPr>
            <p:nvPr/>
          </p:nvSpPr>
          <p:spPr bwMode="auto">
            <a:xfrm>
              <a:off x="8222094" y="4920648"/>
              <a:ext cx="208546" cy="194558"/>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6" name="Freeform 86"/>
            <p:cNvSpPr>
              <a:spLocks noEditPoints="1"/>
            </p:cNvSpPr>
            <p:nvPr/>
          </p:nvSpPr>
          <p:spPr bwMode="auto">
            <a:xfrm>
              <a:off x="8746003" y="2602479"/>
              <a:ext cx="208546" cy="194558"/>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7" name="Oval 20"/>
            <p:cNvSpPr>
              <a:spLocks noChangeArrowheads="1"/>
            </p:cNvSpPr>
            <p:nvPr/>
          </p:nvSpPr>
          <p:spPr bwMode="auto">
            <a:xfrm>
              <a:off x="7221327" y="2841544"/>
              <a:ext cx="253053" cy="253053"/>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Oval 21"/>
            <p:cNvSpPr>
              <a:spLocks noChangeArrowheads="1"/>
            </p:cNvSpPr>
            <p:nvPr/>
          </p:nvSpPr>
          <p:spPr bwMode="auto">
            <a:xfrm>
              <a:off x="8358158" y="3469726"/>
              <a:ext cx="291202" cy="292473"/>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9" name="Oval 22"/>
            <p:cNvSpPr>
              <a:spLocks noChangeArrowheads="1"/>
            </p:cNvSpPr>
            <p:nvPr/>
          </p:nvSpPr>
          <p:spPr bwMode="auto">
            <a:xfrm>
              <a:off x="8164872" y="2279487"/>
              <a:ext cx="171670" cy="171669"/>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70" name="Oval 23"/>
            <p:cNvSpPr>
              <a:spLocks noChangeArrowheads="1"/>
            </p:cNvSpPr>
            <p:nvPr/>
          </p:nvSpPr>
          <p:spPr bwMode="auto">
            <a:xfrm>
              <a:off x="7871126" y="4466678"/>
              <a:ext cx="171670" cy="170397"/>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71" name="Group 24"/>
            <p:cNvGrpSpPr/>
            <p:nvPr/>
          </p:nvGrpSpPr>
          <p:grpSpPr>
            <a:xfrm>
              <a:off x="8655416" y="3852484"/>
              <a:ext cx="1217246" cy="1944311"/>
              <a:chOff x="6684587" y="4424362"/>
              <a:chExt cx="1519615" cy="2427287"/>
            </a:xfrm>
          </p:grpSpPr>
          <p:sp>
            <p:nvSpPr>
              <p:cNvPr id="72"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solidFill>
                <a:schemeClr val="tx2"/>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73" name="Oval 10"/>
              <p:cNvSpPr>
                <a:spLocks noChangeArrowheads="1"/>
              </p:cNvSpPr>
              <p:nvPr/>
            </p:nvSpPr>
            <p:spPr bwMode="auto">
              <a:xfrm>
                <a:off x="7470776" y="4424362"/>
                <a:ext cx="469900" cy="469900"/>
              </a:xfrm>
              <a:prstGeom prst="ellipse">
                <a:avLst/>
              </a:pr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78" name="Group 69"/>
          <p:cNvGrpSpPr/>
          <p:nvPr/>
        </p:nvGrpSpPr>
        <p:grpSpPr>
          <a:xfrm>
            <a:off x="1556870" y="3688612"/>
            <a:ext cx="278963" cy="279440"/>
            <a:chOff x="9145588" y="4435475"/>
            <a:chExt cx="464344" cy="465138"/>
          </a:xfrm>
          <a:solidFill>
            <a:schemeClr val="tx2"/>
          </a:solidFill>
        </p:grpSpPr>
        <p:sp>
          <p:nvSpPr>
            <p:cNvPr id="79"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0"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1"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2"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3"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4"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5"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6"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7"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35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88" name="Group 79"/>
          <p:cNvGrpSpPr/>
          <p:nvPr/>
        </p:nvGrpSpPr>
        <p:grpSpPr>
          <a:xfrm>
            <a:off x="1561460" y="2571305"/>
            <a:ext cx="261319" cy="278963"/>
            <a:chOff x="9159875" y="1647825"/>
            <a:chExt cx="434975" cy="464344"/>
          </a:xfrm>
          <a:solidFill>
            <a:schemeClr val="accent3"/>
          </a:solidFill>
        </p:grpSpPr>
        <p:sp>
          <p:nvSpPr>
            <p:cNvPr id="8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9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9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92" name="Group 83"/>
          <p:cNvGrpSpPr/>
          <p:nvPr/>
        </p:nvGrpSpPr>
        <p:grpSpPr>
          <a:xfrm>
            <a:off x="1561003" y="1453998"/>
            <a:ext cx="279440" cy="261796"/>
            <a:chOff x="5368132" y="3540125"/>
            <a:chExt cx="465138" cy="435769"/>
          </a:xfrm>
          <a:solidFill>
            <a:schemeClr val="accent1"/>
          </a:solidFill>
        </p:grpSpPr>
        <p:sp>
          <p:nvSpPr>
            <p:cNvPr id="93"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94"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95" name="Group 86"/>
          <p:cNvGrpSpPr/>
          <p:nvPr/>
        </p:nvGrpSpPr>
        <p:grpSpPr>
          <a:xfrm>
            <a:off x="1561228" y="2026004"/>
            <a:ext cx="279440" cy="235091"/>
            <a:chOff x="5368132" y="2625725"/>
            <a:chExt cx="465138" cy="391319"/>
          </a:xfrm>
          <a:solidFill>
            <a:schemeClr val="accent2"/>
          </a:solidFill>
        </p:grpSpPr>
        <p:sp>
          <p:nvSpPr>
            <p:cNvPr id="96"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97"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98"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99" name="Group 90"/>
          <p:cNvGrpSpPr/>
          <p:nvPr/>
        </p:nvGrpSpPr>
        <p:grpSpPr>
          <a:xfrm>
            <a:off x="1558666" y="3160478"/>
            <a:ext cx="278963" cy="217925"/>
            <a:chOff x="2581275" y="1710532"/>
            <a:chExt cx="464344" cy="362744"/>
          </a:xfrm>
          <a:solidFill>
            <a:schemeClr val="accent4"/>
          </a:solidFill>
        </p:grpSpPr>
        <p:sp>
          <p:nvSpPr>
            <p:cNvPr id="10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10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10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10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10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10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10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46" fontAlgn="base" hangingPunct="0">
                <a:spcBef>
                  <a:spcPct val="0"/>
                </a:spcBef>
                <a:spcAft>
                  <a:spcPct val="0"/>
                </a:spcAft>
              </a:pPr>
              <a:endParaRPr lang="en-US" sz="1125">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107" name="组合 106"/>
          <p:cNvGrpSpPr/>
          <p:nvPr/>
        </p:nvGrpSpPr>
        <p:grpSpPr>
          <a:xfrm>
            <a:off x="1938134" y="1107750"/>
            <a:ext cx="2932011" cy="614407"/>
            <a:chOff x="3023484" y="1605208"/>
            <a:chExt cx="3299568" cy="819209"/>
          </a:xfrm>
        </p:grpSpPr>
        <p:sp>
          <p:nvSpPr>
            <p:cNvPr id="108" name="矩形 107"/>
            <p:cNvSpPr>
              <a:spLocks noChangeArrowheads="1"/>
            </p:cNvSpPr>
            <p:nvPr/>
          </p:nvSpPr>
          <p:spPr bwMode="auto">
            <a:xfrm>
              <a:off x="3023484" y="1605208"/>
              <a:ext cx="1146677" cy="36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b="1">
                  <a:latin typeface="微软雅黑" panose="020B0503020204020204" pitchFamily="34" charset="-122"/>
                  <a:ea typeface="微软雅黑" panose="020B0503020204020204" pitchFamily="34" charset="-122"/>
                </a:rPr>
                <a:t>添加标题</a:t>
              </a:r>
              <a:endParaRPr lang="en-US" altLang="zh-CN" sz="1200" b="1">
                <a:latin typeface="微软雅黑" panose="020B0503020204020204" pitchFamily="34" charset="-122"/>
                <a:ea typeface="微软雅黑" panose="020B0503020204020204" pitchFamily="34" charset="-122"/>
              </a:endParaRPr>
            </a:p>
          </p:txBody>
        </p:sp>
        <p:sp>
          <p:nvSpPr>
            <p:cNvPr id="109" name="矩形 108"/>
            <p:cNvSpPr>
              <a:spLocks noChangeArrowheads="1"/>
            </p:cNvSpPr>
            <p:nvPr/>
          </p:nvSpPr>
          <p:spPr bwMode="auto">
            <a:xfrm>
              <a:off x="3023484" y="1870420"/>
              <a:ext cx="3299568"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a:latin typeface="微软雅黑" panose="020B0503020204020204" pitchFamily="34" charset="-122"/>
                  <a:ea typeface="微软雅黑" panose="020B0503020204020204" pitchFamily="34" charset="-122"/>
                </a:rPr>
                <a:t>单击此处输入您的信息单击此处输入您的信息单击此处输入您的信息单击此处输入您的信息</a:t>
              </a:r>
              <a:endParaRPr lang="en-US" altLang="zh-CN" sz="1050">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1938134" y="1783410"/>
            <a:ext cx="2932011" cy="614407"/>
            <a:chOff x="3023484" y="1605208"/>
            <a:chExt cx="3299568" cy="819209"/>
          </a:xfrm>
        </p:grpSpPr>
        <p:sp>
          <p:nvSpPr>
            <p:cNvPr id="111" name="矩形 110"/>
            <p:cNvSpPr>
              <a:spLocks noChangeArrowheads="1"/>
            </p:cNvSpPr>
            <p:nvPr/>
          </p:nvSpPr>
          <p:spPr bwMode="auto">
            <a:xfrm>
              <a:off x="3023484" y="1605208"/>
              <a:ext cx="1146677" cy="36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b="1">
                  <a:latin typeface="微软雅黑" panose="020B0503020204020204" pitchFamily="34" charset="-122"/>
                  <a:ea typeface="微软雅黑" panose="020B0503020204020204" pitchFamily="34" charset="-122"/>
                </a:rPr>
                <a:t>添加标题</a:t>
              </a:r>
              <a:endParaRPr lang="en-US" altLang="zh-CN" sz="1200" b="1">
                <a:latin typeface="微软雅黑" panose="020B0503020204020204" pitchFamily="34" charset="-122"/>
                <a:ea typeface="微软雅黑" panose="020B0503020204020204" pitchFamily="34" charset="-122"/>
              </a:endParaRPr>
            </a:p>
          </p:txBody>
        </p:sp>
        <p:sp>
          <p:nvSpPr>
            <p:cNvPr id="112" name="矩形 111"/>
            <p:cNvSpPr>
              <a:spLocks noChangeArrowheads="1"/>
            </p:cNvSpPr>
            <p:nvPr/>
          </p:nvSpPr>
          <p:spPr bwMode="auto">
            <a:xfrm>
              <a:off x="3023484" y="1870420"/>
              <a:ext cx="3299568"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a:latin typeface="微软雅黑" panose="020B0503020204020204" pitchFamily="34" charset="-122"/>
                  <a:ea typeface="微软雅黑" panose="020B0503020204020204" pitchFamily="34" charset="-122"/>
                </a:rPr>
                <a:t>单击此处输入您的信息单击此处输入您的信息单击此处输入您的信息单击此处输入您的信息</a:t>
              </a:r>
              <a:endParaRPr lang="en-US" altLang="zh-CN" sz="1050">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a:off x="1938134" y="2459069"/>
            <a:ext cx="2932011" cy="614406"/>
            <a:chOff x="3023484" y="1605208"/>
            <a:chExt cx="3299568" cy="819209"/>
          </a:xfrm>
        </p:grpSpPr>
        <p:sp>
          <p:nvSpPr>
            <p:cNvPr id="114" name="矩形 113"/>
            <p:cNvSpPr>
              <a:spLocks noChangeArrowheads="1"/>
            </p:cNvSpPr>
            <p:nvPr/>
          </p:nvSpPr>
          <p:spPr bwMode="auto">
            <a:xfrm>
              <a:off x="3023484" y="1605208"/>
              <a:ext cx="1146677" cy="36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b="1">
                  <a:latin typeface="微软雅黑" panose="020B0503020204020204" pitchFamily="34" charset="-122"/>
                  <a:ea typeface="微软雅黑" panose="020B0503020204020204" pitchFamily="34" charset="-122"/>
                </a:rPr>
                <a:t>添加标题</a:t>
              </a:r>
              <a:endParaRPr lang="en-US" altLang="zh-CN" sz="1200" b="1">
                <a:latin typeface="微软雅黑" panose="020B0503020204020204" pitchFamily="34" charset="-122"/>
                <a:ea typeface="微软雅黑" panose="020B0503020204020204" pitchFamily="34" charset="-122"/>
              </a:endParaRPr>
            </a:p>
          </p:txBody>
        </p:sp>
        <p:sp>
          <p:nvSpPr>
            <p:cNvPr id="115" name="矩形 114"/>
            <p:cNvSpPr>
              <a:spLocks noChangeArrowheads="1"/>
            </p:cNvSpPr>
            <p:nvPr/>
          </p:nvSpPr>
          <p:spPr bwMode="auto">
            <a:xfrm>
              <a:off x="3023484" y="1870419"/>
              <a:ext cx="329956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a:latin typeface="微软雅黑" panose="020B0503020204020204" pitchFamily="34" charset="-122"/>
                  <a:ea typeface="微软雅黑" panose="020B0503020204020204" pitchFamily="34" charset="-122"/>
                </a:rPr>
                <a:t>单击此处输入您的信息单击此处输入您的信息单击此处输入您的信息单击此处输入您的信息</a:t>
              </a:r>
              <a:endParaRPr lang="en-US" altLang="zh-CN" sz="1050">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1938134" y="3134727"/>
            <a:ext cx="2932011" cy="614406"/>
            <a:chOff x="3023484" y="1605208"/>
            <a:chExt cx="3299568" cy="819209"/>
          </a:xfrm>
        </p:grpSpPr>
        <p:sp>
          <p:nvSpPr>
            <p:cNvPr id="117" name="矩形 116"/>
            <p:cNvSpPr>
              <a:spLocks noChangeArrowheads="1"/>
            </p:cNvSpPr>
            <p:nvPr/>
          </p:nvSpPr>
          <p:spPr bwMode="auto">
            <a:xfrm>
              <a:off x="3023484" y="1605208"/>
              <a:ext cx="1146677" cy="36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b="1">
                  <a:latin typeface="微软雅黑" panose="020B0503020204020204" pitchFamily="34" charset="-122"/>
                  <a:ea typeface="微软雅黑" panose="020B0503020204020204" pitchFamily="34" charset="-122"/>
                </a:rPr>
                <a:t>添加标题</a:t>
              </a:r>
              <a:endParaRPr lang="en-US" altLang="zh-CN" sz="1200" b="1">
                <a:latin typeface="微软雅黑" panose="020B0503020204020204" pitchFamily="34" charset="-122"/>
                <a:ea typeface="微软雅黑" panose="020B0503020204020204" pitchFamily="34" charset="-122"/>
              </a:endParaRPr>
            </a:p>
          </p:txBody>
        </p:sp>
        <p:sp>
          <p:nvSpPr>
            <p:cNvPr id="118" name="矩形 117"/>
            <p:cNvSpPr>
              <a:spLocks noChangeArrowheads="1"/>
            </p:cNvSpPr>
            <p:nvPr/>
          </p:nvSpPr>
          <p:spPr bwMode="auto">
            <a:xfrm>
              <a:off x="3023484" y="1870419"/>
              <a:ext cx="329956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a:latin typeface="微软雅黑" panose="020B0503020204020204" pitchFamily="34" charset="-122"/>
                  <a:ea typeface="微软雅黑" panose="020B0503020204020204" pitchFamily="34" charset="-122"/>
                </a:rPr>
                <a:t>单击此处输入您的信息单击此处输入您的信息单击此处输入您的信息单击此处输入您的信息</a:t>
              </a:r>
              <a:endParaRPr lang="en-US" altLang="zh-CN" sz="1050">
                <a:latin typeface="微软雅黑" panose="020B0503020204020204" pitchFamily="34" charset="-122"/>
                <a:ea typeface="微软雅黑" panose="020B0503020204020204" pitchFamily="34" charset="-122"/>
              </a:endParaRPr>
            </a:p>
          </p:txBody>
        </p:sp>
      </p:grpSp>
      <p:grpSp>
        <p:nvGrpSpPr>
          <p:cNvPr id="119" name="组合 118"/>
          <p:cNvGrpSpPr/>
          <p:nvPr/>
        </p:nvGrpSpPr>
        <p:grpSpPr>
          <a:xfrm>
            <a:off x="1938134" y="3810384"/>
            <a:ext cx="2932011" cy="614406"/>
            <a:chOff x="3023484" y="1605208"/>
            <a:chExt cx="3299568" cy="819209"/>
          </a:xfrm>
        </p:grpSpPr>
        <p:sp>
          <p:nvSpPr>
            <p:cNvPr id="120" name="矩形 119"/>
            <p:cNvSpPr>
              <a:spLocks noChangeArrowheads="1"/>
            </p:cNvSpPr>
            <p:nvPr/>
          </p:nvSpPr>
          <p:spPr bwMode="auto">
            <a:xfrm>
              <a:off x="3023484" y="1605208"/>
              <a:ext cx="1146677" cy="36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b="1">
                  <a:latin typeface="微软雅黑" panose="020B0503020204020204" pitchFamily="34" charset="-122"/>
                  <a:ea typeface="微软雅黑" panose="020B0503020204020204" pitchFamily="34" charset="-122"/>
                </a:rPr>
                <a:t>添加标题</a:t>
              </a:r>
              <a:endParaRPr lang="en-US" altLang="zh-CN" sz="1200" b="1">
                <a:latin typeface="微软雅黑" panose="020B0503020204020204" pitchFamily="34" charset="-122"/>
                <a:ea typeface="微软雅黑" panose="020B0503020204020204" pitchFamily="34" charset="-122"/>
              </a:endParaRPr>
            </a:p>
          </p:txBody>
        </p:sp>
        <p:sp>
          <p:nvSpPr>
            <p:cNvPr id="121" name="矩形 120"/>
            <p:cNvSpPr>
              <a:spLocks noChangeArrowheads="1"/>
            </p:cNvSpPr>
            <p:nvPr/>
          </p:nvSpPr>
          <p:spPr bwMode="auto">
            <a:xfrm>
              <a:off x="3023484" y="1870419"/>
              <a:ext cx="329956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a:latin typeface="微软雅黑" panose="020B0503020204020204" pitchFamily="34" charset="-122"/>
                  <a:ea typeface="微软雅黑" panose="020B0503020204020204" pitchFamily="34" charset="-122"/>
                </a:rPr>
                <a:t>单击此处输入您的信息单击此处输入您的信息单击此处输入您的信息单击此处输入您的信息</a:t>
              </a:r>
              <a:endParaRPr lang="en-US" altLang="zh-CN" sz="1050">
                <a:latin typeface="微软雅黑" panose="020B0503020204020204" pitchFamily="34" charset="-122"/>
                <a:ea typeface="微软雅黑" panose="020B0503020204020204" pitchFamily="34" charset="-122"/>
              </a:endParaRPr>
            </a:p>
          </p:txBody>
        </p:sp>
      </p:grpSp>
      <p:sp>
        <p:nvSpPr>
          <p:cNvPr id="122" name="文本框 121"/>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难点分析</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420558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fade">
                                      <p:cBhvr>
                                        <p:cTn id="11" dur="500"/>
                                        <p:tgtEl>
                                          <p:spTgt spid="9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7"/>
                                        </p:tgtEl>
                                        <p:attrNameLst>
                                          <p:attrName>style.visibility</p:attrName>
                                        </p:attrNameLst>
                                      </p:cBhvr>
                                      <p:to>
                                        <p:strVal val="visible"/>
                                      </p:to>
                                    </p:set>
                                    <p:animEffect transition="in" filter="fade">
                                      <p:cBhvr>
                                        <p:cTn id="15" dur="500"/>
                                        <p:tgtEl>
                                          <p:spTgt spid="10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500"/>
                                        <p:tgtEl>
                                          <p:spTgt spid="9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10"/>
                                        </p:tgtEl>
                                        <p:attrNameLst>
                                          <p:attrName>style.visibility</p:attrName>
                                        </p:attrNameLst>
                                      </p:cBhvr>
                                      <p:to>
                                        <p:strVal val="visible"/>
                                      </p:to>
                                    </p:set>
                                    <p:animEffect transition="in" filter="fade">
                                      <p:cBhvr>
                                        <p:cTn id="23" dur="500"/>
                                        <p:tgtEl>
                                          <p:spTgt spid="11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fade">
                                      <p:cBhvr>
                                        <p:cTn id="27" dur="500"/>
                                        <p:tgtEl>
                                          <p:spTgt spid="8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13"/>
                                        </p:tgtEl>
                                        <p:attrNameLst>
                                          <p:attrName>style.visibility</p:attrName>
                                        </p:attrNameLst>
                                      </p:cBhvr>
                                      <p:to>
                                        <p:strVal val="visible"/>
                                      </p:to>
                                    </p:set>
                                    <p:animEffect transition="in" filter="fade">
                                      <p:cBhvr>
                                        <p:cTn id="31" dur="500"/>
                                        <p:tgtEl>
                                          <p:spTgt spid="11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99"/>
                                        </p:tgtEl>
                                        <p:attrNameLst>
                                          <p:attrName>style.visibility</p:attrName>
                                        </p:attrNameLst>
                                      </p:cBhvr>
                                      <p:to>
                                        <p:strVal val="visible"/>
                                      </p:to>
                                    </p:set>
                                    <p:animEffect transition="in" filter="fade">
                                      <p:cBhvr>
                                        <p:cTn id="35" dur="500"/>
                                        <p:tgtEl>
                                          <p:spTgt spid="99"/>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16"/>
                                        </p:tgtEl>
                                        <p:attrNameLst>
                                          <p:attrName>style.visibility</p:attrName>
                                        </p:attrNameLst>
                                      </p:cBhvr>
                                      <p:to>
                                        <p:strVal val="visible"/>
                                      </p:to>
                                    </p:set>
                                    <p:animEffect transition="in" filter="fade">
                                      <p:cBhvr>
                                        <p:cTn id="39" dur="500"/>
                                        <p:tgtEl>
                                          <p:spTgt spid="116"/>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500"/>
                                        <p:tgtEl>
                                          <p:spTgt spid="78"/>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19"/>
                                        </p:tgtEl>
                                        <p:attrNameLst>
                                          <p:attrName>style.visibility</p:attrName>
                                        </p:attrNameLst>
                                      </p:cBhvr>
                                      <p:to>
                                        <p:strVal val="visible"/>
                                      </p:to>
                                    </p:set>
                                    <p:animEffect transition="in" filter="fade">
                                      <p:cBhvr>
                                        <p:cTn id="4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a:spLocks/>
          </p:cNvSpPr>
          <p:nvPr>
            <p:custDataLst>
              <p:tags r:id="rId1"/>
            </p:custDataLst>
          </p:nvPr>
        </p:nvSpPr>
        <p:spPr bwMode="auto">
          <a:xfrm>
            <a:off x="3784998" y="3036095"/>
            <a:ext cx="948928" cy="951310"/>
          </a:xfrm>
          <a:custGeom>
            <a:avLst/>
            <a:gdLst>
              <a:gd name="T0" fmla="*/ 1296 w 1296"/>
              <a:gd name="T1" fmla="*/ 1298 h 1298"/>
              <a:gd name="T2" fmla="*/ 0 w 1296"/>
              <a:gd name="T3" fmla="*/ 1298 h 1298"/>
              <a:gd name="T4" fmla="*/ 1296 w 1296"/>
              <a:gd name="T5" fmla="*/ 0 h 1298"/>
              <a:gd name="T6" fmla="*/ 1296 w 1296"/>
              <a:gd name="T7" fmla="*/ 1298 h 1298"/>
            </a:gdLst>
            <a:ahLst/>
            <a:cxnLst>
              <a:cxn ang="0">
                <a:pos x="T0" y="T1"/>
              </a:cxn>
              <a:cxn ang="0">
                <a:pos x="T2" y="T3"/>
              </a:cxn>
              <a:cxn ang="0">
                <a:pos x="T4" y="T5"/>
              </a:cxn>
              <a:cxn ang="0">
                <a:pos x="T6" y="T7"/>
              </a:cxn>
            </a:cxnLst>
            <a:rect l="0" t="0" r="r" b="b"/>
            <a:pathLst>
              <a:path w="1296" h="1298">
                <a:moveTo>
                  <a:pt x="1296" y="1298"/>
                </a:moveTo>
                <a:lnTo>
                  <a:pt x="0" y="1298"/>
                </a:lnTo>
                <a:lnTo>
                  <a:pt x="1296" y="0"/>
                </a:lnTo>
                <a:lnTo>
                  <a:pt x="1296" y="1298"/>
                </a:lnTo>
                <a:close/>
              </a:path>
            </a:pathLst>
          </a:custGeom>
          <a:solidFill>
            <a:schemeClr val="accent3"/>
          </a:solidFill>
          <a:ln>
            <a:noFill/>
          </a:ln>
          <a:effectLst>
            <a:outerShdw blurRad="50800" dist="38100" dir="2700000" algn="tl" rotWithShape="0">
              <a:prstClr val="black">
                <a:alpha val="40000"/>
              </a:prstClr>
            </a:outerShdw>
          </a:effectLst>
          <a:extLst/>
        </p:spPr>
        <p:txBody>
          <a:bodyPr/>
          <a:lstStyle/>
          <a:p>
            <a:pPr>
              <a:defRPr/>
            </a:pPr>
            <a:endParaRPr lang="zh-CN" altLang="en-US">
              <a:solidFill>
                <a:prstClr val="black"/>
              </a:solidFill>
            </a:endParaRPr>
          </a:p>
        </p:txBody>
      </p:sp>
      <p:sp>
        <p:nvSpPr>
          <p:cNvPr id="3" name="MH_Other_2"/>
          <p:cNvSpPr>
            <a:spLocks/>
          </p:cNvSpPr>
          <p:nvPr>
            <p:custDataLst>
              <p:tags r:id="rId2"/>
            </p:custDataLst>
          </p:nvPr>
        </p:nvSpPr>
        <p:spPr bwMode="auto">
          <a:xfrm>
            <a:off x="4258866" y="3036095"/>
            <a:ext cx="475059" cy="951310"/>
          </a:xfrm>
          <a:custGeom>
            <a:avLst/>
            <a:gdLst>
              <a:gd name="T0" fmla="*/ 648 w 648"/>
              <a:gd name="T1" fmla="*/ 1298 h 1298"/>
              <a:gd name="T2" fmla="*/ 0 w 648"/>
              <a:gd name="T3" fmla="*/ 648 h 1298"/>
              <a:gd name="T4" fmla="*/ 648 w 648"/>
              <a:gd name="T5" fmla="*/ 0 h 1298"/>
              <a:gd name="T6" fmla="*/ 648 w 648"/>
              <a:gd name="T7" fmla="*/ 1298 h 1298"/>
            </a:gdLst>
            <a:ahLst/>
            <a:cxnLst>
              <a:cxn ang="0">
                <a:pos x="T0" y="T1"/>
              </a:cxn>
              <a:cxn ang="0">
                <a:pos x="T2" y="T3"/>
              </a:cxn>
              <a:cxn ang="0">
                <a:pos x="T4" y="T5"/>
              </a:cxn>
              <a:cxn ang="0">
                <a:pos x="T6" y="T7"/>
              </a:cxn>
            </a:cxnLst>
            <a:rect l="0" t="0" r="r" b="b"/>
            <a:pathLst>
              <a:path w="648" h="1298">
                <a:moveTo>
                  <a:pt x="648" y="1298"/>
                </a:moveTo>
                <a:lnTo>
                  <a:pt x="0" y="648"/>
                </a:lnTo>
                <a:lnTo>
                  <a:pt x="648" y="0"/>
                </a:lnTo>
                <a:lnTo>
                  <a:pt x="648" y="1298"/>
                </a:lnTo>
                <a:close/>
              </a:path>
            </a:pathLst>
          </a:custGeom>
          <a:solidFill>
            <a:schemeClr val="accent3">
              <a:lumMod val="60000"/>
              <a:lumOff val="40000"/>
            </a:schemeClr>
          </a:solidFill>
          <a:ln>
            <a:noFill/>
          </a:ln>
          <a:extLst/>
        </p:spPr>
        <p:txBody>
          <a:bodyPr/>
          <a:lstStyle/>
          <a:p>
            <a:pPr>
              <a:defRPr/>
            </a:pPr>
            <a:endParaRPr lang="zh-CN" altLang="en-US">
              <a:solidFill>
                <a:prstClr val="black"/>
              </a:solidFill>
            </a:endParaRPr>
          </a:p>
        </p:txBody>
      </p:sp>
      <p:sp>
        <p:nvSpPr>
          <p:cNvPr id="4" name="MH_Other_3"/>
          <p:cNvSpPr>
            <a:spLocks/>
          </p:cNvSpPr>
          <p:nvPr>
            <p:custDataLst>
              <p:tags r:id="rId3"/>
            </p:custDataLst>
          </p:nvPr>
        </p:nvSpPr>
        <p:spPr bwMode="auto">
          <a:xfrm>
            <a:off x="4062412" y="1581151"/>
            <a:ext cx="671513" cy="1341835"/>
          </a:xfrm>
          <a:custGeom>
            <a:avLst/>
            <a:gdLst>
              <a:gd name="T0" fmla="*/ 0 w 917"/>
              <a:gd name="T1" fmla="*/ 916 h 1833"/>
              <a:gd name="T2" fmla="*/ 917 w 917"/>
              <a:gd name="T3" fmla="*/ 1833 h 1833"/>
              <a:gd name="T4" fmla="*/ 917 w 917"/>
              <a:gd name="T5" fmla="*/ 0 h 1833"/>
              <a:gd name="T6" fmla="*/ 0 w 917"/>
              <a:gd name="T7" fmla="*/ 916 h 1833"/>
            </a:gdLst>
            <a:ahLst/>
            <a:cxnLst>
              <a:cxn ang="0">
                <a:pos x="T0" y="T1"/>
              </a:cxn>
              <a:cxn ang="0">
                <a:pos x="T2" y="T3"/>
              </a:cxn>
              <a:cxn ang="0">
                <a:pos x="T4" y="T5"/>
              </a:cxn>
              <a:cxn ang="0">
                <a:pos x="T6" y="T7"/>
              </a:cxn>
            </a:cxnLst>
            <a:rect l="0" t="0" r="r" b="b"/>
            <a:pathLst>
              <a:path w="917" h="1833">
                <a:moveTo>
                  <a:pt x="0" y="916"/>
                </a:moveTo>
                <a:lnTo>
                  <a:pt x="917" y="1833"/>
                </a:lnTo>
                <a:lnTo>
                  <a:pt x="917" y="0"/>
                </a:lnTo>
                <a:lnTo>
                  <a:pt x="0" y="916"/>
                </a:lnTo>
                <a:close/>
              </a:path>
            </a:pathLst>
          </a:custGeom>
          <a:solidFill>
            <a:schemeClr val="accent1"/>
          </a:solidFill>
          <a:ln>
            <a:noFill/>
          </a:ln>
          <a:effectLst>
            <a:outerShdw blurRad="50800" dist="38100" dir="2700000" algn="tl" rotWithShape="0">
              <a:prstClr val="black">
                <a:alpha val="40000"/>
              </a:prstClr>
            </a:outerShdw>
          </a:effectLst>
          <a:extLst/>
        </p:spPr>
        <p:txBody>
          <a:bodyPr/>
          <a:lstStyle/>
          <a:p>
            <a:pPr>
              <a:defRPr/>
            </a:pPr>
            <a:endParaRPr lang="zh-CN" altLang="en-US">
              <a:solidFill>
                <a:prstClr val="black"/>
              </a:solidFill>
            </a:endParaRPr>
          </a:p>
        </p:txBody>
      </p:sp>
      <p:sp>
        <p:nvSpPr>
          <p:cNvPr id="5" name="MH_Other_4"/>
          <p:cNvSpPr>
            <a:spLocks/>
          </p:cNvSpPr>
          <p:nvPr>
            <p:custDataLst>
              <p:tags r:id="rId4"/>
            </p:custDataLst>
          </p:nvPr>
        </p:nvSpPr>
        <p:spPr bwMode="auto">
          <a:xfrm>
            <a:off x="4062412" y="2250281"/>
            <a:ext cx="671513" cy="672704"/>
          </a:xfrm>
          <a:custGeom>
            <a:avLst/>
            <a:gdLst>
              <a:gd name="T0" fmla="*/ 0 w 917"/>
              <a:gd name="T1" fmla="*/ 2 h 919"/>
              <a:gd name="T2" fmla="*/ 917 w 917"/>
              <a:gd name="T3" fmla="*/ 919 h 919"/>
              <a:gd name="T4" fmla="*/ 917 w 917"/>
              <a:gd name="T5" fmla="*/ 0 h 919"/>
              <a:gd name="T6" fmla="*/ 0 w 917"/>
              <a:gd name="T7" fmla="*/ 2 h 919"/>
            </a:gdLst>
            <a:ahLst/>
            <a:cxnLst>
              <a:cxn ang="0">
                <a:pos x="T0" y="T1"/>
              </a:cxn>
              <a:cxn ang="0">
                <a:pos x="T2" y="T3"/>
              </a:cxn>
              <a:cxn ang="0">
                <a:pos x="T4" y="T5"/>
              </a:cxn>
              <a:cxn ang="0">
                <a:pos x="T6" y="T7"/>
              </a:cxn>
            </a:cxnLst>
            <a:rect l="0" t="0" r="r" b="b"/>
            <a:pathLst>
              <a:path w="917" h="919">
                <a:moveTo>
                  <a:pt x="0" y="2"/>
                </a:moveTo>
                <a:lnTo>
                  <a:pt x="917" y="919"/>
                </a:lnTo>
                <a:lnTo>
                  <a:pt x="917" y="0"/>
                </a:lnTo>
                <a:lnTo>
                  <a:pt x="0" y="2"/>
                </a:lnTo>
                <a:close/>
              </a:path>
            </a:pathLst>
          </a:custGeom>
          <a:solidFill>
            <a:schemeClr val="accent1">
              <a:lumMod val="60000"/>
              <a:lumOff val="40000"/>
            </a:schemeClr>
          </a:solidFill>
          <a:ln>
            <a:noFill/>
          </a:ln>
          <a:extLst/>
        </p:spPr>
        <p:txBody>
          <a:bodyPr/>
          <a:lstStyle/>
          <a:p>
            <a:pPr>
              <a:defRPr/>
            </a:pPr>
            <a:endParaRPr lang="zh-CN" altLang="en-US">
              <a:solidFill>
                <a:prstClr val="black"/>
              </a:solidFill>
            </a:endParaRPr>
          </a:p>
        </p:txBody>
      </p:sp>
      <p:sp>
        <p:nvSpPr>
          <p:cNvPr id="6" name="MH_Other_5"/>
          <p:cNvSpPr>
            <a:spLocks/>
          </p:cNvSpPr>
          <p:nvPr>
            <p:custDataLst>
              <p:tags r:id="rId5"/>
            </p:custDataLst>
          </p:nvPr>
        </p:nvSpPr>
        <p:spPr bwMode="auto">
          <a:xfrm>
            <a:off x="4811317" y="3002756"/>
            <a:ext cx="948928" cy="948929"/>
          </a:xfrm>
          <a:custGeom>
            <a:avLst/>
            <a:gdLst>
              <a:gd name="T0" fmla="*/ 1296 w 1296"/>
              <a:gd name="T1" fmla="*/ 0 h 1296"/>
              <a:gd name="T2" fmla="*/ 0 w 1296"/>
              <a:gd name="T3" fmla="*/ 0 h 1296"/>
              <a:gd name="T4" fmla="*/ 1296 w 1296"/>
              <a:gd name="T5" fmla="*/ 1296 h 1296"/>
              <a:gd name="T6" fmla="*/ 1296 w 1296"/>
              <a:gd name="T7" fmla="*/ 0 h 1296"/>
            </a:gdLst>
            <a:ahLst/>
            <a:cxnLst>
              <a:cxn ang="0">
                <a:pos x="T0" y="T1"/>
              </a:cxn>
              <a:cxn ang="0">
                <a:pos x="T2" y="T3"/>
              </a:cxn>
              <a:cxn ang="0">
                <a:pos x="T4" y="T5"/>
              </a:cxn>
              <a:cxn ang="0">
                <a:pos x="T6" y="T7"/>
              </a:cxn>
            </a:cxnLst>
            <a:rect l="0" t="0" r="r" b="b"/>
            <a:pathLst>
              <a:path w="1296" h="1296">
                <a:moveTo>
                  <a:pt x="1296" y="0"/>
                </a:moveTo>
                <a:lnTo>
                  <a:pt x="0" y="0"/>
                </a:lnTo>
                <a:lnTo>
                  <a:pt x="1296" y="1296"/>
                </a:lnTo>
                <a:lnTo>
                  <a:pt x="1296" y="0"/>
                </a:lnTo>
                <a:close/>
              </a:path>
            </a:pathLst>
          </a:custGeom>
          <a:solidFill>
            <a:schemeClr val="accent2"/>
          </a:solidFill>
          <a:ln>
            <a:noFill/>
          </a:ln>
          <a:effectLst>
            <a:outerShdw blurRad="50800" dist="38100" dir="2700000" algn="tl" rotWithShape="0">
              <a:prstClr val="black">
                <a:alpha val="40000"/>
              </a:prstClr>
            </a:outerShdw>
          </a:effectLst>
          <a:extLst/>
        </p:spPr>
        <p:txBody>
          <a:bodyPr/>
          <a:lstStyle/>
          <a:p>
            <a:pPr>
              <a:defRPr/>
            </a:pPr>
            <a:endParaRPr lang="zh-CN" altLang="en-US">
              <a:solidFill>
                <a:prstClr val="black"/>
              </a:solidFill>
            </a:endParaRPr>
          </a:p>
        </p:txBody>
      </p:sp>
      <p:sp>
        <p:nvSpPr>
          <p:cNvPr id="7" name="MH_Other_6"/>
          <p:cNvSpPr>
            <a:spLocks/>
          </p:cNvSpPr>
          <p:nvPr>
            <p:custDataLst>
              <p:tags r:id="rId6"/>
            </p:custDataLst>
          </p:nvPr>
        </p:nvSpPr>
        <p:spPr bwMode="auto">
          <a:xfrm>
            <a:off x="4811317" y="3002757"/>
            <a:ext cx="948928" cy="475060"/>
          </a:xfrm>
          <a:custGeom>
            <a:avLst/>
            <a:gdLst>
              <a:gd name="T0" fmla="*/ 1296 w 1296"/>
              <a:gd name="T1" fmla="*/ 0 h 648"/>
              <a:gd name="T2" fmla="*/ 0 w 1296"/>
              <a:gd name="T3" fmla="*/ 0 h 648"/>
              <a:gd name="T4" fmla="*/ 648 w 1296"/>
              <a:gd name="T5" fmla="*/ 648 h 648"/>
              <a:gd name="T6" fmla="*/ 1296 w 1296"/>
              <a:gd name="T7" fmla="*/ 0 h 648"/>
            </a:gdLst>
            <a:ahLst/>
            <a:cxnLst>
              <a:cxn ang="0">
                <a:pos x="T0" y="T1"/>
              </a:cxn>
              <a:cxn ang="0">
                <a:pos x="T2" y="T3"/>
              </a:cxn>
              <a:cxn ang="0">
                <a:pos x="T4" y="T5"/>
              </a:cxn>
              <a:cxn ang="0">
                <a:pos x="T6" y="T7"/>
              </a:cxn>
            </a:cxnLst>
            <a:rect l="0" t="0" r="r" b="b"/>
            <a:pathLst>
              <a:path w="1296" h="648">
                <a:moveTo>
                  <a:pt x="1296" y="0"/>
                </a:moveTo>
                <a:lnTo>
                  <a:pt x="0" y="0"/>
                </a:lnTo>
                <a:lnTo>
                  <a:pt x="648" y="648"/>
                </a:lnTo>
                <a:lnTo>
                  <a:pt x="1296" y="0"/>
                </a:lnTo>
                <a:close/>
              </a:path>
            </a:pathLst>
          </a:custGeom>
          <a:solidFill>
            <a:schemeClr val="accent2">
              <a:lumMod val="75000"/>
            </a:schemeClr>
          </a:solidFill>
          <a:ln>
            <a:noFill/>
          </a:ln>
          <a:extLst/>
        </p:spPr>
        <p:txBody>
          <a:bodyPr/>
          <a:lstStyle/>
          <a:p>
            <a:pPr>
              <a:defRPr/>
            </a:pPr>
            <a:endParaRPr lang="zh-CN" altLang="en-US">
              <a:solidFill>
                <a:prstClr val="black"/>
              </a:solidFill>
            </a:endParaRPr>
          </a:p>
        </p:txBody>
      </p:sp>
      <p:sp>
        <p:nvSpPr>
          <p:cNvPr id="8" name="MH_Other_7"/>
          <p:cNvSpPr>
            <a:spLocks/>
          </p:cNvSpPr>
          <p:nvPr>
            <p:custDataLst>
              <p:tags r:id="rId7"/>
            </p:custDataLst>
          </p:nvPr>
        </p:nvSpPr>
        <p:spPr bwMode="auto">
          <a:xfrm>
            <a:off x="4811316" y="2287191"/>
            <a:ext cx="1343025" cy="670322"/>
          </a:xfrm>
          <a:custGeom>
            <a:avLst/>
            <a:gdLst>
              <a:gd name="T0" fmla="*/ 917 w 1834"/>
              <a:gd name="T1" fmla="*/ 0 h 916"/>
              <a:gd name="T2" fmla="*/ 1834 w 1834"/>
              <a:gd name="T3" fmla="*/ 916 h 916"/>
              <a:gd name="T4" fmla="*/ 0 w 1834"/>
              <a:gd name="T5" fmla="*/ 916 h 916"/>
              <a:gd name="T6" fmla="*/ 917 w 1834"/>
              <a:gd name="T7" fmla="*/ 0 h 916"/>
            </a:gdLst>
            <a:ahLst/>
            <a:cxnLst>
              <a:cxn ang="0">
                <a:pos x="T0" y="T1"/>
              </a:cxn>
              <a:cxn ang="0">
                <a:pos x="T2" y="T3"/>
              </a:cxn>
              <a:cxn ang="0">
                <a:pos x="T4" y="T5"/>
              </a:cxn>
              <a:cxn ang="0">
                <a:pos x="T6" y="T7"/>
              </a:cxn>
            </a:cxnLst>
            <a:rect l="0" t="0" r="r" b="b"/>
            <a:pathLst>
              <a:path w="1834" h="916">
                <a:moveTo>
                  <a:pt x="917" y="0"/>
                </a:moveTo>
                <a:lnTo>
                  <a:pt x="1834" y="916"/>
                </a:lnTo>
                <a:lnTo>
                  <a:pt x="0" y="916"/>
                </a:lnTo>
                <a:lnTo>
                  <a:pt x="917" y="0"/>
                </a:lnTo>
                <a:close/>
              </a:path>
            </a:pathLst>
          </a:custGeom>
          <a:solidFill>
            <a:schemeClr val="accent2"/>
          </a:solidFill>
          <a:ln>
            <a:noFill/>
          </a:ln>
          <a:effectLst>
            <a:outerShdw blurRad="50800" dist="38100" dir="2700000" algn="tl" rotWithShape="0">
              <a:prstClr val="black">
                <a:alpha val="40000"/>
              </a:prstClr>
            </a:outerShdw>
          </a:effectLst>
          <a:extLst/>
        </p:spPr>
        <p:txBody>
          <a:bodyPr/>
          <a:lstStyle/>
          <a:p>
            <a:pPr>
              <a:defRPr/>
            </a:pPr>
            <a:endParaRPr lang="zh-CN" altLang="en-US">
              <a:solidFill>
                <a:prstClr val="black"/>
              </a:solidFill>
            </a:endParaRPr>
          </a:p>
        </p:txBody>
      </p:sp>
      <p:sp>
        <p:nvSpPr>
          <p:cNvPr id="9" name="MH_Other_8"/>
          <p:cNvSpPr>
            <a:spLocks/>
          </p:cNvSpPr>
          <p:nvPr>
            <p:custDataLst>
              <p:tags r:id="rId8"/>
            </p:custDataLst>
          </p:nvPr>
        </p:nvSpPr>
        <p:spPr bwMode="auto">
          <a:xfrm>
            <a:off x="5482828" y="2287191"/>
            <a:ext cx="671513" cy="670322"/>
          </a:xfrm>
          <a:custGeom>
            <a:avLst/>
            <a:gdLst>
              <a:gd name="T0" fmla="*/ 0 w 917"/>
              <a:gd name="T1" fmla="*/ 0 h 916"/>
              <a:gd name="T2" fmla="*/ 917 w 917"/>
              <a:gd name="T3" fmla="*/ 916 h 916"/>
              <a:gd name="T4" fmla="*/ 0 w 917"/>
              <a:gd name="T5" fmla="*/ 916 h 916"/>
              <a:gd name="T6" fmla="*/ 0 w 917"/>
              <a:gd name="T7" fmla="*/ 0 h 916"/>
            </a:gdLst>
            <a:ahLst/>
            <a:cxnLst>
              <a:cxn ang="0">
                <a:pos x="T0" y="T1"/>
              </a:cxn>
              <a:cxn ang="0">
                <a:pos x="T2" y="T3"/>
              </a:cxn>
              <a:cxn ang="0">
                <a:pos x="T4" y="T5"/>
              </a:cxn>
              <a:cxn ang="0">
                <a:pos x="T6" y="T7"/>
              </a:cxn>
            </a:cxnLst>
            <a:rect l="0" t="0" r="r" b="b"/>
            <a:pathLst>
              <a:path w="917" h="916">
                <a:moveTo>
                  <a:pt x="0" y="0"/>
                </a:moveTo>
                <a:lnTo>
                  <a:pt x="917" y="916"/>
                </a:lnTo>
                <a:lnTo>
                  <a:pt x="0" y="916"/>
                </a:lnTo>
                <a:lnTo>
                  <a:pt x="0" y="0"/>
                </a:lnTo>
                <a:close/>
              </a:path>
            </a:pathLst>
          </a:custGeom>
          <a:solidFill>
            <a:schemeClr val="accent2">
              <a:lumMod val="60000"/>
              <a:lumOff val="40000"/>
            </a:schemeClr>
          </a:solidFill>
          <a:ln>
            <a:noFill/>
          </a:ln>
          <a:extLst/>
        </p:spPr>
        <p:txBody>
          <a:bodyPr/>
          <a:lstStyle/>
          <a:p>
            <a:pPr>
              <a:defRPr/>
            </a:pPr>
            <a:endParaRPr lang="zh-CN" altLang="en-US">
              <a:solidFill>
                <a:prstClr val="black"/>
              </a:solidFill>
            </a:endParaRPr>
          </a:p>
        </p:txBody>
      </p:sp>
      <p:sp>
        <p:nvSpPr>
          <p:cNvPr id="10" name="MH_Other_9"/>
          <p:cNvSpPr>
            <a:spLocks/>
          </p:cNvSpPr>
          <p:nvPr>
            <p:custDataLst>
              <p:tags r:id="rId9"/>
            </p:custDataLst>
          </p:nvPr>
        </p:nvSpPr>
        <p:spPr bwMode="auto">
          <a:xfrm>
            <a:off x="4777980" y="1974056"/>
            <a:ext cx="948928" cy="948929"/>
          </a:xfrm>
          <a:custGeom>
            <a:avLst/>
            <a:gdLst>
              <a:gd name="T0" fmla="*/ 0 w 1296"/>
              <a:gd name="T1" fmla="*/ 0 h 1295"/>
              <a:gd name="T2" fmla="*/ 1296 w 1296"/>
              <a:gd name="T3" fmla="*/ 0 h 1295"/>
              <a:gd name="T4" fmla="*/ 0 w 1296"/>
              <a:gd name="T5" fmla="*/ 1295 h 1295"/>
              <a:gd name="T6" fmla="*/ 0 w 1296"/>
              <a:gd name="T7" fmla="*/ 0 h 1295"/>
            </a:gdLst>
            <a:ahLst/>
            <a:cxnLst>
              <a:cxn ang="0">
                <a:pos x="T0" y="T1"/>
              </a:cxn>
              <a:cxn ang="0">
                <a:pos x="T2" y="T3"/>
              </a:cxn>
              <a:cxn ang="0">
                <a:pos x="T4" y="T5"/>
              </a:cxn>
              <a:cxn ang="0">
                <a:pos x="T6" y="T7"/>
              </a:cxn>
            </a:cxnLst>
            <a:rect l="0" t="0" r="r" b="b"/>
            <a:pathLst>
              <a:path w="1296" h="1295">
                <a:moveTo>
                  <a:pt x="0" y="0"/>
                </a:moveTo>
                <a:lnTo>
                  <a:pt x="1296" y="0"/>
                </a:lnTo>
                <a:lnTo>
                  <a:pt x="0" y="1295"/>
                </a:lnTo>
                <a:lnTo>
                  <a:pt x="0" y="0"/>
                </a:lnTo>
                <a:close/>
              </a:path>
            </a:pathLst>
          </a:custGeom>
          <a:solidFill>
            <a:schemeClr val="accent1"/>
          </a:solidFill>
          <a:ln>
            <a:noFill/>
          </a:ln>
          <a:effectLst>
            <a:outerShdw blurRad="50800" dist="38100" dir="2700000" algn="tl" rotWithShape="0">
              <a:prstClr val="black">
                <a:alpha val="40000"/>
              </a:prstClr>
            </a:outerShdw>
          </a:effectLst>
          <a:extLst/>
        </p:spPr>
        <p:txBody>
          <a:bodyPr/>
          <a:lstStyle/>
          <a:p>
            <a:pPr>
              <a:defRPr/>
            </a:pPr>
            <a:endParaRPr lang="zh-CN" altLang="en-US">
              <a:solidFill>
                <a:prstClr val="black"/>
              </a:solidFill>
            </a:endParaRPr>
          </a:p>
        </p:txBody>
      </p:sp>
      <p:sp>
        <p:nvSpPr>
          <p:cNvPr id="11" name="MH_Other_10"/>
          <p:cNvSpPr>
            <a:spLocks/>
          </p:cNvSpPr>
          <p:nvPr>
            <p:custDataLst>
              <p:tags r:id="rId10"/>
            </p:custDataLst>
          </p:nvPr>
        </p:nvSpPr>
        <p:spPr bwMode="auto">
          <a:xfrm>
            <a:off x="4777980" y="1974056"/>
            <a:ext cx="948928" cy="476250"/>
          </a:xfrm>
          <a:custGeom>
            <a:avLst/>
            <a:gdLst>
              <a:gd name="T0" fmla="*/ 0 w 1296"/>
              <a:gd name="T1" fmla="*/ 0 h 650"/>
              <a:gd name="T2" fmla="*/ 1296 w 1296"/>
              <a:gd name="T3" fmla="*/ 0 h 650"/>
              <a:gd name="T4" fmla="*/ 646 w 1296"/>
              <a:gd name="T5" fmla="*/ 650 h 650"/>
              <a:gd name="T6" fmla="*/ 0 w 1296"/>
              <a:gd name="T7" fmla="*/ 0 h 650"/>
            </a:gdLst>
            <a:ahLst/>
            <a:cxnLst>
              <a:cxn ang="0">
                <a:pos x="T0" y="T1"/>
              </a:cxn>
              <a:cxn ang="0">
                <a:pos x="T2" y="T3"/>
              </a:cxn>
              <a:cxn ang="0">
                <a:pos x="T4" y="T5"/>
              </a:cxn>
              <a:cxn ang="0">
                <a:pos x="T6" y="T7"/>
              </a:cxn>
            </a:cxnLst>
            <a:rect l="0" t="0" r="r" b="b"/>
            <a:pathLst>
              <a:path w="1296" h="650">
                <a:moveTo>
                  <a:pt x="0" y="0"/>
                </a:moveTo>
                <a:lnTo>
                  <a:pt x="1296" y="0"/>
                </a:lnTo>
                <a:lnTo>
                  <a:pt x="646" y="650"/>
                </a:lnTo>
                <a:lnTo>
                  <a:pt x="0" y="0"/>
                </a:lnTo>
                <a:close/>
              </a:path>
            </a:pathLst>
          </a:custGeom>
          <a:solidFill>
            <a:schemeClr val="accent1">
              <a:lumMod val="75000"/>
            </a:schemeClr>
          </a:solidFill>
          <a:ln>
            <a:noFill/>
          </a:ln>
          <a:extLst/>
        </p:spPr>
        <p:txBody>
          <a:bodyPr/>
          <a:lstStyle/>
          <a:p>
            <a:pPr>
              <a:defRPr/>
            </a:pPr>
            <a:endParaRPr lang="zh-CN" altLang="en-US">
              <a:solidFill>
                <a:prstClr val="black"/>
              </a:solidFill>
            </a:endParaRPr>
          </a:p>
        </p:txBody>
      </p:sp>
      <p:sp>
        <p:nvSpPr>
          <p:cNvPr id="12" name="MH_Other_11"/>
          <p:cNvSpPr>
            <a:spLocks/>
          </p:cNvSpPr>
          <p:nvPr>
            <p:custDataLst>
              <p:tags r:id="rId11"/>
            </p:custDataLst>
          </p:nvPr>
        </p:nvSpPr>
        <p:spPr bwMode="auto">
          <a:xfrm>
            <a:off x="4777978" y="3036095"/>
            <a:ext cx="671513" cy="1341835"/>
          </a:xfrm>
          <a:custGeom>
            <a:avLst/>
            <a:gdLst>
              <a:gd name="T0" fmla="*/ 917 w 917"/>
              <a:gd name="T1" fmla="*/ 916 h 1833"/>
              <a:gd name="T2" fmla="*/ 0 w 917"/>
              <a:gd name="T3" fmla="*/ 1833 h 1833"/>
              <a:gd name="T4" fmla="*/ 0 w 917"/>
              <a:gd name="T5" fmla="*/ 0 h 1833"/>
              <a:gd name="T6" fmla="*/ 917 w 917"/>
              <a:gd name="T7" fmla="*/ 916 h 1833"/>
            </a:gdLst>
            <a:ahLst/>
            <a:cxnLst>
              <a:cxn ang="0">
                <a:pos x="T0" y="T1"/>
              </a:cxn>
              <a:cxn ang="0">
                <a:pos x="T2" y="T3"/>
              </a:cxn>
              <a:cxn ang="0">
                <a:pos x="T4" y="T5"/>
              </a:cxn>
              <a:cxn ang="0">
                <a:pos x="T6" y="T7"/>
              </a:cxn>
            </a:cxnLst>
            <a:rect l="0" t="0" r="r" b="b"/>
            <a:pathLst>
              <a:path w="917" h="1833">
                <a:moveTo>
                  <a:pt x="917" y="916"/>
                </a:moveTo>
                <a:lnTo>
                  <a:pt x="0" y="1833"/>
                </a:lnTo>
                <a:lnTo>
                  <a:pt x="0" y="0"/>
                </a:lnTo>
                <a:lnTo>
                  <a:pt x="917" y="916"/>
                </a:lnTo>
                <a:close/>
              </a:path>
            </a:pathLst>
          </a:custGeom>
          <a:solidFill>
            <a:schemeClr val="accent3"/>
          </a:solidFill>
          <a:ln>
            <a:noFill/>
          </a:ln>
          <a:effectLst>
            <a:outerShdw blurRad="50800" dist="38100" dir="2700000" algn="tl" rotWithShape="0">
              <a:prstClr val="black">
                <a:alpha val="40000"/>
              </a:prstClr>
            </a:outerShdw>
          </a:effectLst>
          <a:extLst/>
        </p:spPr>
        <p:txBody>
          <a:bodyPr/>
          <a:lstStyle/>
          <a:p>
            <a:pPr>
              <a:defRPr/>
            </a:pPr>
            <a:endParaRPr lang="zh-CN" altLang="en-US">
              <a:solidFill>
                <a:prstClr val="black"/>
              </a:solidFill>
            </a:endParaRPr>
          </a:p>
        </p:txBody>
      </p:sp>
      <p:sp>
        <p:nvSpPr>
          <p:cNvPr id="13" name="MH_Other_12"/>
          <p:cNvSpPr>
            <a:spLocks/>
          </p:cNvSpPr>
          <p:nvPr>
            <p:custDataLst>
              <p:tags r:id="rId12"/>
            </p:custDataLst>
          </p:nvPr>
        </p:nvSpPr>
        <p:spPr bwMode="auto">
          <a:xfrm>
            <a:off x="4777978" y="3036094"/>
            <a:ext cx="671513" cy="671513"/>
          </a:xfrm>
          <a:custGeom>
            <a:avLst/>
            <a:gdLst>
              <a:gd name="T0" fmla="*/ 917 w 917"/>
              <a:gd name="T1" fmla="*/ 916 h 916"/>
              <a:gd name="T2" fmla="*/ 0 w 917"/>
              <a:gd name="T3" fmla="*/ 916 h 916"/>
              <a:gd name="T4" fmla="*/ 0 w 917"/>
              <a:gd name="T5" fmla="*/ 0 h 916"/>
              <a:gd name="T6" fmla="*/ 917 w 917"/>
              <a:gd name="T7" fmla="*/ 916 h 916"/>
            </a:gdLst>
            <a:ahLst/>
            <a:cxnLst>
              <a:cxn ang="0">
                <a:pos x="T0" y="T1"/>
              </a:cxn>
              <a:cxn ang="0">
                <a:pos x="T2" y="T3"/>
              </a:cxn>
              <a:cxn ang="0">
                <a:pos x="T4" y="T5"/>
              </a:cxn>
              <a:cxn ang="0">
                <a:pos x="T6" y="T7"/>
              </a:cxn>
            </a:cxnLst>
            <a:rect l="0" t="0" r="r" b="b"/>
            <a:pathLst>
              <a:path w="917" h="916">
                <a:moveTo>
                  <a:pt x="917" y="916"/>
                </a:moveTo>
                <a:lnTo>
                  <a:pt x="0" y="916"/>
                </a:lnTo>
                <a:lnTo>
                  <a:pt x="0" y="0"/>
                </a:lnTo>
                <a:lnTo>
                  <a:pt x="917" y="916"/>
                </a:lnTo>
                <a:close/>
              </a:path>
            </a:pathLst>
          </a:custGeom>
          <a:solidFill>
            <a:schemeClr val="accent3">
              <a:lumMod val="75000"/>
            </a:schemeClr>
          </a:solidFill>
          <a:ln>
            <a:noFill/>
          </a:ln>
          <a:extLst/>
        </p:spPr>
        <p:txBody>
          <a:bodyPr/>
          <a:lstStyle/>
          <a:p>
            <a:pPr>
              <a:defRPr/>
            </a:pPr>
            <a:endParaRPr lang="zh-CN" altLang="en-US">
              <a:solidFill>
                <a:prstClr val="black"/>
              </a:solidFill>
            </a:endParaRPr>
          </a:p>
        </p:txBody>
      </p:sp>
      <p:sp>
        <p:nvSpPr>
          <p:cNvPr id="14" name="MH_Other_13"/>
          <p:cNvSpPr>
            <a:spLocks/>
          </p:cNvSpPr>
          <p:nvPr>
            <p:custDataLst>
              <p:tags r:id="rId13"/>
            </p:custDataLst>
          </p:nvPr>
        </p:nvSpPr>
        <p:spPr bwMode="auto">
          <a:xfrm>
            <a:off x="3356372" y="3002756"/>
            <a:ext cx="1341834" cy="671513"/>
          </a:xfrm>
          <a:custGeom>
            <a:avLst/>
            <a:gdLst>
              <a:gd name="T0" fmla="*/ 916 w 1833"/>
              <a:gd name="T1" fmla="*/ 917 h 917"/>
              <a:gd name="T2" fmla="*/ 0 w 1833"/>
              <a:gd name="T3" fmla="*/ 0 h 917"/>
              <a:gd name="T4" fmla="*/ 1833 w 1833"/>
              <a:gd name="T5" fmla="*/ 0 h 917"/>
              <a:gd name="T6" fmla="*/ 916 w 1833"/>
              <a:gd name="T7" fmla="*/ 917 h 917"/>
            </a:gdLst>
            <a:ahLst/>
            <a:cxnLst>
              <a:cxn ang="0">
                <a:pos x="T0" y="T1"/>
              </a:cxn>
              <a:cxn ang="0">
                <a:pos x="T2" y="T3"/>
              </a:cxn>
              <a:cxn ang="0">
                <a:pos x="T4" y="T5"/>
              </a:cxn>
              <a:cxn ang="0">
                <a:pos x="T6" y="T7"/>
              </a:cxn>
            </a:cxnLst>
            <a:rect l="0" t="0" r="r" b="b"/>
            <a:pathLst>
              <a:path w="1833" h="917">
                <a:moveTo>
                  <a:pt x="916" y="917"/>
                </a:moveTo>
                <a:lnTo>
                  <a:pt x="0" y="0"/>
                </a:lnTo>
                <a:lnTo>
                  <a:pt x="1833" y="0"/>
                </a:lnTo>
                <a:lnTo>
                  <a:pt x="916" y="917"/>
                </a:lnTo>
                <a:close/>
              </a:path>
            </a:pathLst>
          </a:custGeom>
          <a:solidFill>
            <a:schemeClr val="accent4"/>
          </a:solidFill>
          <a:ln>
            <a:noFill/>
          </a:ln>
          <a:effectLst>
            <a:outerShdw blurRad="50800" dist="38100" dir="2700000" algn="tl" rotWithShape="0">
              <a:prstClr val="black">
                <a:alpha val="40000"/>
              </a:prstClr>
            </a:outerShdw>
          </a:effectLst>
          <a:extLst/>
        </p:spPr>
        <p:txBody>
          <a:bodyPr/>
          <a:lstStyle/>
          <a:p>
            <a:pPr>
              <a:defRPr/>
            </a:pPr>
            <a:endParaRPr lang="zh-CN" altLang="en-US">
              <a:solidFill>
                <a:prstClr val="black"/>
              </a:solidFill>
            </a:endParaRPr>
          </a:p>
        </p:txBody>
      </p:sp>
      <p:sp>
        <p:nvSpPr>
          <p:cNvPr id="15" name="MH_Other_14"/>
          <p:cNvSpPr>
            <a:spLocks/>
          </p:cNvSpPr>
          <p:nvPr>
            <p:custDataLst>
              <p:tags r:id="rId14"/>
            </p:custDataLst>
          </p:nvPr>
        </p:nvSpPr>
        <p:spPr bwMode="auto">
          <a:xfrm>
            <a:off x="4026694" y="3002756"/>
            <a:ext cx="671513" cy="671513"/>
          </a:xfrm>
          <a:custGeom>
            <a:avLst/>
            <a:gdLst>
              <a:gd name="T0" fmla="*/ 0 w 917"/>
              <a:gd name="T1" fmla="*/ 917 h 917"/>
              <a:gd name="T2" fmla="*/ 0 w 917"/>
              <a:gd name="T3" fmla="*/ 0 h 917"/>
              <a:gd name="T4" fmla="*/ 917 w 917"/>
              <a:gd name="T5" fmla="*/ 0 h 917"/>
              <a:gd name="T6" fmla="*/ 0 w 917"/>
              <a:gd name="T7" fmla="*/ 917 h 917"/>
            </a:gdLst>
            <a:ahLst/>
            <a:cxnLst>
              <a:cxn ang="0">
                <a:pos x="T0" y="T1"/>
              </a:cxn>
              <a:cxn ang="0">
                <a:pos x="T2" y="T3"/>
              </a:cxn>
              <a:cxn ang="0">
                <a:pos x="T4" y="T5"/>
              </a:cxn>
              <a:cxn ang="0">
                <a:pos x="T6" y="T7"/>
              </a:cxn>
            </a:cxnLst>
            <a:rect l="0" t="0" r="r" b="b"/>
            <a:pathLst>
              <a:path w="917" h="917">
                <a:moveTo>
                  <a:pt x="0" y="917"/>
                </a:moveTo>
                <a:lnTo>
                  <a:pt x="0" y="0"/>
                </a:lnTo>
                <a:lnTo>
                  <a:pt x="917" y="0"/>
                </a:lnTo>
                <a:lnTo>
                  <a:pt x="0" y="917"/>
                </a:lnTo>
                <a:close/>
              </a:path>
            </a:pathLst>
          </a:custGeom>
          <a:solidFill>
            <a:schemeClr val="accent4">
              <a:lumMod val="75000"/>
            </a:schemeClr>
          </a:solidFill>
          <a:ln>
            <a:noFill/>
          </a:ln>
          <a:extLst/>
        </p:spPr>
        <p:txBody>
          <a:bodyPr/>
          <a:lstStyle/>
          <a:p>
            <a:pPr>
              <a:defRPr/>
            </a:pPr>
            <a:endParaRPr lang="zh-CN" altLang="en-US">
              <a:solidFill>
                <a:prstClr val="black"/>
              </a:solidFill>
            </a:endParaRPr>
          </a:p>
        </p:txBody>
      </p:sp>
      <p:sp>
        <p:nvSpPr>
          <p:cNvPr id="16" name="MH_Other_15"/>
          <p:cNvSpPr>
            <a:spLocks/>
          </p:cNvSpPr>
          <p:nvPr>
            <p:custDataLst>
              <p:tags r:id="rId15"/>
            </p:custDataLst>
          </p:nvPr>
        </p:nvSpPr>
        <p:spPr bwMode="auto">
          <a:xfrm>
            <a:off x="3745707" y="2009775"/>
            <a:ext cx="950119" cy="947738"/>
          </a:xfrm>
          <a:custGeom>
            <a:avLst/>
            <a:gdLst>
              <a:gd name="T0" fmla="*/ 0 w 1299"/>
              <a:gd name="T1" fmla="*/ 1295 h 1295"/>
              <a:gd name="T2" fmla="*/ 0 w 1299"/>
              <a:gd name="T3" fmla="*/ 0 h 1295"/>
              <a:gd name="T4" fmla="*/ 1299 w 1299"/>
              <a:gd name="T5" fmla="*/ 1295 h 1295"/>
              <a:gd name="T6" fmla="*/ 0 w 1299"/>
              <a:gd name="T7" fmla="*/ 1295 h 1295"/>
            </a:gdLst>
            <a:ahLst/>
            <a:cxnLst>
              <a:cxn ang="0">
                <a:pos x="T0" y="T1"/>
              </a:cxn>
              <a:cxn ang="0">
                <a:pos x="T2" y="T3"/>
              </a:cxn>
              <a:cxn ang="0">
                <a:pos x="T4" y="T5"/>
              </a:cxn>
              <a:cxn ang="0">
                <a:pos x="T6" y="T7"/>
              </a:cxn>
            </a:cxnLst>
            <a:rect l="0" t="0" r="r" b="b"/>
            <a:pathLst>
              <a:path w="1299" h="1295">
                <a:moveTo>
                  <a:pt x="0" y="1295"/>
                </a:moveTo>
                <a:lnTo>
                  <a:pt x="0" y="0"/>
                </a:lnTo>
                <a:lnTo>
                  <a:pt x="1299" y="1295"/>
                </a:lnTo>
                <a:lnTo>
                  <a:pt x="0" y="1295"/>
                </a:lnTo>
                <a:close/>
              </a:path>
            </a:pathLst>
          </a:custGeom>
          <a:solidFill>
            <a:schemeClr val="accent4"/>
          </a:solidFill>
          <a:ln>
            <a:noFill/>
          </a:ln>
          <a:effectLst>
            <a:outerShdw blurRad="50800" dist="38100" dir="2700000" algn="tl" rotWithShape="0">
              <a:prstClr val="black">
                <a:alpha val="40000"/>
              </a:prstClr>
            </a:outerShdw>
          </a:effectLst>
          <a:extLst/>
        </p:spPr>
        <p:txBody>
          <a:bodyPr/>
          <a:lstStyle/>
          <a:p>
            <a:pPr>
              <a:defRPr/>
            </a:pPr>
            <a:endParaRPr lang="zh-CN" altLang="en-US">
              <a:solidFill>
                <a:prstClr val="black"/>
              </a:solidFill>
            </a:endParaRPr>
          </a:p>
        </p:txBody>
      </p:sp>
      <p:sp>
        <p:nvSpPr>
          <p:cNvPr id="17" name="MH_Other_16"/>
          <p:cNvSpPr>
            <a:spLocks/>
          </p:cNvSpPr>
          <p:nvPr>
            <p:custDataLst>
              <p:tags r:id="rId16"/>
            </p:custDataLst>
          </p:nvPr>
        </p:nvSpPr>
        <p:spPr bwMode="auto">
          <a:xfrm>
            <a:off x="3745707" y="2483645"/>
            <a:ext cx="950119" cy="473869"/>
          </a:xfrm>
          <a:custGeom>
            <a:avLst/>
            <a:gdLst>
              <a:gd name="T0" fmla="*/ 0 w 1299"/>
              <a:gd name="T1" fmla="*/ 647 h 647"/>
              <a:gd name="T2" fmla="*/ 651 w 1299"/>
              <a:gd name="T3" fmla="*/ 0 h 647"/>
              <a:gd name="T4" fmla="*/ 1299 w 1299"/>
              <a:gd name="T5" fmla="*/ 647 h 647"/>
              <a:gd name="T6" fmla="*/ 0 w 1299"/>
              <a:gd name="T7" fmla="*/ 647 h 647"/>
            </a:gdLst>
            <a:ahLst/>
            <a:cxnLst>
              <a:cxn ang="0">
                <a:pos x="T0" y="T1"/>
              </a:cxn>
              <a:cxn ang="0">
                <a:pos x="T2" y="T3"/>
              </a:cxn>
              <a:cxn ang="0">
                <a:pos x="T4" y="T5"/>
              </a:cxn>
              <a:cxn ang="0">
                <a:pos x="T6" y="T7"/>
              </a:cxn>
            </a:cxnLst>
            <a:rect l="0" t="0" r="r" b="b"/>
            <a:pathLst>
              <a:path w="1299" h="647">
                <a:moveTo>
                  <a:pt x="0" y="647"/>
                </a:moveTo>
                <a:lnTo>
                  <a:pt x="651" y="0"/>
                </a:lnTo>
                <a:lnTo>
                  <a:pt x="1299" y="647"/>
                </a:lnTo>
                <a:lnTo>
                  <a:pt x="0" y="647"/>
                </a:lnTo>
                <a:close/>
              </a:path>
            </a:pathLst>
          </a:custGeom>
          <a:solidFill>
            <a:schemeClr val="accent4">
              <a:lumMod val="60000"/>
              <a:lumOff val="40000"/>
            </a:schemeClr>
          </a:solidFill>
          <a:ln>
            <a:noFill/>
          </a:ln>
          <a:extLst/>
        </p:spPr>
        <p:txBody>
          <a:bodyPr/>
          <a:lstStyle/>
          <a:p>
            <a:pPr>
              <a:defRPr/>
            </a:pPr>
            <a:endParaRPr lang="zh-CN" altLang="en-US">
              <a:solidFill>
                <a:prstClr val="black"/>
              </a:solidFill>
            </a:endParaRPr>
          </a:p>
        </p:txBody>
      </p:sp>
      <p:sp>
        <p:nvSpPr>
          <p:cNvPr id="18" name="MH_Other_17"/>
          <p:cNvSpPr>
            <a:spLocks/>
          </p:cNvSpPr>
          <p:nvPr>
            <p:custDataLst>
              <p:tags r:id="rId17"/>
            </p:custDataLst>
          </p:nvPr>
        </p:nvSpPr>
        <p:spPr bwMode="auto">
          <a:xfrm>
            <a:off x="5154216" y="2663430"/>
            <a:ext cx="209550" cy="210740"/>
          </a:xfrm>
          <a:custGeom>
            <a:avLst/>
            <a:gdLst>
              <a:gd name="T0" fmla="*/ 2147483646 w 280"/>
              <a:gd name="T1" fmla="*/ 0 h 283"/>
              <a:gd name="T2" fmla="*/ 0 w 280"/>
              <a:gd name="T3" fmla="*/ 2147483646 h 283"/>
              <a:gd name="T4" fmla="*/ 2147483646 w 280"/>
              <a:gd name="T5" fmla="*/ 2147483646 h 283"/>
              <a:gd name="T6" fmla="*/ 2147483646 w 280"/>
              <a:gd name="T7" fmla="*/ 2147483646 h 283"/>
              <a:gd name="T8" fmla="*/ 2147483646 w 280"/>
              <a:gd name="T9" fmla="*/ 2147483646 h 283"/>
              <a:gd name="T10" fmla="*/ 2147483646 w 280"/>
              <a:gd name="T11" fmla="*/ 2147483646 h 283"/>
              <a:gd name="T12" fmla="*/ 2147483646 w 280"/>
              <a:gd name="T13" fmla="*/ 2147483646 h 283"/>
              <a:gd name="T14" fmla="*/ 2147483646 w 280"/>
              <a:gd name="T15" fmla="*/ 2147483646 h 283"/>
              <a:gd name="T16" fmla="*/ 2147483646 w 280"/>
              <a:gd name="T17" fmla="*/ 2147483646 h 283"/>
              <a:gd name="T18" fmla="*/ 2147483646 w 280"/>
              <a:gd name="T19" fmla="*/ 2147483646 h 283"/>
              <a:gd name="T20" fmla="*/ 2147483646 w 280"/>
              <a:gd name="T21" fmla="*/ 2147483646 h 283"/>
              <a:gd name="T22" fmla="*/ 2147483646 w 280"/>
              <a:gd name="T23" fmla="*/ 2147483646 h 283"/>
              <a:gd name="T24" fmla="*/ 2147483646 w 280"/>
              <a:gd name="T25" fmla="*/ 2147483646 h 283"/>
              <a:gd name="T26" fmla="*/ 2147483646 w 280"/>
              <a:gd name="T27" fmla="*/ 2147483646 h 283"/>
              <a:gd name="T28" fmla="*/ 2147483646 w 280"/>
              <a:gd name="T29" fmla="*/ 2147483646 h 283"/>
              <a:gd name="T30" fmla="*/ 2147483646 w 280"/>
              <a:gd name="T31" fmla="*/ 2147483646 h 283"/>
              <a:gd name="T32" fmla="*/ 2147483646 w 280"/>
              <a:gd name="T33" fmla="*/ 2147483646 h 283"/>
              <a:gd name="T34" fmla="*/ 2147483646 w 280"/>
              <a:gd name="T35" fmla="*/ 2147483646 h 283"/>
              <a:gd name="T36" fmla="*/ 2147483646 w 280"/>
              <a:gd name="T37" fmla="*/ 2147483646 h 283"/>
              <a:gd name="T38" fmla="*/ 2147483646 w 280"/>
              <a:gd name="T39" fmla="*/ 2147483646 h 283"/>
              <a:gd name="T40" fmla="*/ 2147483646 w 280"/>
              <a:gd name="T41" fmla="*/ 2147483646 h 283"/>
              <a:gd name="T42" fmla="*/ 2147483646 w 280"/>
              <a:gd name="T43" fmla="*/ 2147483646 h 283"/>
              <a:gd name="T44" fmla="*/ 2147483646 w 280"/>
              <a:gd name="T45" fmla="*/ 2147483646 h 283"/>
              <a:gd name="T46" fmla="*/ 2147483646 w 280"/>
              <a:gd name="T47" fmla="*/ 2147483646 h 283"/>
              <a:gd name="T48" fmla="*/ 2147483646 w 280"/>
              <a:gd name="T49" fmla="*/ 2147483646 h 283"/>
              <a:gd name="T50" fmla="*/ 2147483646 w 280"/>
              <a:gd name="T51" fmla="*/ 2147483646 h 283"/>
              <a:gd name="T52" fmla="*/ 2147483646 w 280"/>
              <a:gd name="T53" fmla="*/ 2147483646 h 283"/>
              <a:gd name="T54" fmla="*/ 2147483646 w 280"/>
              <a:gd name="T55" fmla="*/ 2147483646 h 283"/>
              <a:gd name="T56" fmla="*/ 2147483646 w 280"/>
              <a:gd name="T57" fmla="*/ 2147483646 h 283"/>
              <a:gd name="T58" fmla="*/ 2147483646 w 280"/>
              <a:gd name="T59" fmla="*/ 2147483646 h 283"/>
              <a:gd name="T60" fmla="*/ 2147483646 w 280"/>
              <a:gd name="T61" fmla="*/ 2147483646 h 283"/>
              <a:gd name="T62" fmla="*/ 2147483646 w 280"/>
              <a:gd name="T63" fmla="*/ 2147483646 h 283"/>
              <a:gd name="T64" fmla="*/ 2147483646 w 280"/>
              <a:gd name="T65" fmla="*/ 2147483646 h 283"/>
              <a:gd name="T66" fmla="*/ 2147483646 w 280"/>
              <a:gd name="T67" fmla="*/ 2147483646 h 283"/>
              <a:gd name="T68" fmla="*/ 2147483646 w 280"/>
              <a:gd name="T69" fmla="*/ 2147483646 h 283"/>
              <a:gd name="T70" fmla="*/ 2147483646 w 280"/>
              <a:gd name="T71" fmla="*/ 2147483646 h 283"/>
              <a:gd name="T72" fmla="*/ 2147483646 w 280"/>
              <a:gd name="T73" fmla="*/ 2147483646 h 283"/>
              <a:gd name="T74" fmla="*/ 2147483646 w 280"/>
              <a:gd name="T75" fmla="*/ 2147483646 h 283"/>
              <a:gd name="T76" fmla="*/ 2147483646 w 280"/>
              <a:gd name="T77" fmla="*/ 2147483646 h 283"/>
              <a:gd name="T78" fmla="*/ 2147483646 w 280"/>
              <a:gd name="T79" fmla="*/ 2147483646 h 283"/>
              <a:gd name="T80" fmla="*/ 2147483646 w 280"/>
              <a:gd name="T81" fmla="*/ 2147483646 h 283"/>
              <a:gd name="T82" fmla="*/ 2147483646 w 280"/>
              <a:gd name="T83" fmla="*/ 2147483646 h 283"/>
              <a:gd name="T84" fmla="*/ 2147483646 w 280"/>
              <a:gd name="T85" fmla="*/ 2147483646 h 283"/>
              <a:gd name="T86" fmla="*/ 2147483646 w 280"/>
              <a:gd name="T87" fmla="*/ 0 h 28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19" name="MH_Other_18"/>
          <p:cNvSpPr>
            <a:spLocks noChangeAspect="1" noEditPoints="1"/>
          </p:cNvSpPr>
          <p:nvPr>
            <p:custDataLst>
              <p:tags r:id="rId18"/>
            </p:custDataLst>
          </p:nvPr>
        </p:nvSpPr>
        <p:spPr bwMode="auto">
          <a:xfrm>
            <a:off x="4530330" y="3252789"/>
            <a:ext cx="158353" cy="232172"/>
          </a:xfrm>
          <a:custGeom>
            <a:avLst/>
            <a:gdLst>
              <a:gd name="T0" fmla="*/ 2147483646 w 243"/>
              <a:gd name="T1" fmla="*/ 2147483646 h 354"/>
              <a:gd name="T2" fmla="*/ 2147483646 w 243"/>
              <a:gd name="T3" fmla="*/ 2147483646 h 354"/>
              <a:gd name="T4" fmla="*/ 2147483646 w 243"/>
              <a:gd name="T5" fmla="*/ 2147483646 h 354"/>
              <a:gd name="T6" fmla="*/ 2147483646 w 243"/>
              <a:gd name="T7" fmla="*/ 2147483646 h 354"/>
              <a:gd name="T8" fmla="*/ 2147483646 w 243"/>
              <a:gd name="T9" fmla="*/ 2147483646 h 354"/>
              <a:gd name="T10" fmla="*/ 2147483646 w 243"/>
              <a:gd name="T11" fmla="*/ 2147483646 h 354"/>
              <a:gd name="T12" fmla="*/ 2147483646 w 243"/>
              <a:gd name="T13" fmla="*/ 2147483646 h 354"/>
              <a:gd name="T14" fmla="*/ 2147483646 w 243"/>
              <a:gd name="T15" fmla="*/ 2147483646 h 354"/>
              <a:gd name="T16" fmla="*/ 2147483646 w 243"/>
              <a:gd name="T17" fmla="*/ 2147483646 h 354"/>
              <a:gd name="T18" fmla="*/ 2147483646 w 243"/>
              <a:gd name="T19" fmla="*/ 2147483646 h 354"/>
              <a:gd name="T20" fmla="*/ 2147483646 w 243"/>
              <a:gd name="T21" fmla="*/ 2147483646 h 354"/>
              <a:gd name="T22" fmla="*/ 2147483646 w 243"/>
              <a:gd name="T23" fmla="*/ 2147483646 h 354"/>
              <a:gd name="T24" fmla="*/ 2147483646 w 243"/>
              <a:gd name="T25" fmla="*/ 2147483646 h 354"/>
              <a:gd name="T26" fmla="*/ 2147483646 w 243"/>
              <a:gd name="T27" fmla="*/ 0 h 354"/>
              <a:gd name="T28" fmla="*/ 2147483646 w 243"/>
              <a:gd name="T29" fmla="*/ 2147483646 h 354"/>
              <a:gd name="T30" fmla="*/ 2147483646 w 243"/>
              <a:gd name="T31" fmla="*/ 2147483646 h 354"/>
              <a:gd name="T32" fmla="*/ 2147483646 w 243"/>
              <a:gd name="T33" fmla="*/ 2147483646 h 354"/>
              <a:gd name="T34" fmla="*/ 2147483646 w 243"/>
              <a:gd name="T35" fmla="*/ 2147483646 h 354"/>
              <a:gd name="T36" fmla="*/ 2147483646 w 243"/>
              <a:gd name="T37" fmla="*/ 2147483646 h 354"/>
              <a:gd name="T38" fmla="*/ 2147483646 w 243"/>
              <a:gd name="T39" fmla="*/ 2147483646 h 354"/>
              <a:gd name="T40" fmla="*/ 2147483646 w 243"/>
              <a:gd name="T41" fmla="*/ 2147483646 h 354"/>
              <a:gd name="T42" fmla="*/ 2147483646 w 243"/>
              <a:gd name="T43" fmla="*/ 2147483646 h 354"/>
              <a:gd name="T44" fmla="*/ 2147483646 w 243"/>
              <a:gd name="T45" fmla="*/ 2147483646 h 354"/>
              <a:gd name="T46" fmla="*/ 2147483646 w 243"/>
              <a:gd name="T47" fmla="*/ 2147483646 h 354"/>
              <a:gd name="T48" fmla="*/ 2147483646 w 243"/>
              <a:gd name="T49" fmla="*/ 2147483646 h 354"/>
              <a:gd name="T50" fmla="*/ 2147483646 w 243"/>
              <a:gd name="T51" fmla="*/ 2147483646 h 354"/>
              <a:gd name="T52" fmla="*/ 2147483646 w 243"/>
              <a:gd name="T53" fmla="*/ 2147483646 h 354"/>
              <a:gd name="T54" fmla="*/ 2147483646 w 243"/>
              <a:gd name="T55" fmla="*/ 2147483646 h 354"/>
              <a:gd name="T56" fmla="*/ 2147483646 w 243"/>
              <a:gd name="T57" fmla="*/ 2147483646 h 354"/>
              <a:gd name="T58" fmla="*/ 2147483646 w 243"/>
              <a:gd name="T59" fmla="*/ 2147483646 h 354"/>
              <a:gd name="T60" fmla="*/ 2147483646 w 243"/>
              <a:gd name="T61" fmla="*/ 2147483646 h 354"/>
              <a:gd name="T62" fmla="*/ 2147483646 w 243"/>
              <a:gd name="T63" fmla="*/ 2147483646 h 3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20" name="MH_Other_19"/>
          <p:cNvSpPr>
            <a:spLocks noChangeAspect="1" noEditPoints="1"/>
          </p:cNvSpPr>
          <p:nvPr>
            <p:custDataLst>
              <p:tags r:id="rId19"/>
            </p:custDataLst>
          </p:nvPr>
        </p:nvSpPr>
        <p:spPr bwMode="auto">
          <a:xfrm>
            <a:off x="4169570" y="3082529"/>
            <a:ext cx="198835" cy="217884"/>
          </a:xfrm>
          <a:custGeom>
            <a:avLst/>
            <a:gdLst>
              <a:gd name="T0" fmla="*/ 2147483646 w 183"/>
              <a:gd name="T1" fmla="*/ 2147483646 h 200"/>
              <a:gd name="T2" fmla="*/ 2147483646 w 183"/>
              <a:gd name="T3" fmla="*/ 2147483646 h 200"/>
              <a:gd name="T4" fmla="*/ 0 w 183"/>
              <a:gd name="T5" fmla="*/ 2147483646 h 200"/>
              <a:gd name="T6" fmla="*/ 2147483646 w 183"/>
              <a:gd name="T7" fmla="*/ 2147483646 h 200"/>
              <a:gd name="T8" fmla="*/ 2147483646 w 183"/>
              <a:gd name="T9" fmla="*/ 2147483646 h 200"/>
              <a:gd name="T10" fmla="*/ 2147483646 w 183"/>
              <a:gd name="T11" fmla="*/ 2147483646 h 200"/>
              <a:gd name="T12" fmla="*/ 2147483646 w 183"/>
              <a:gd name="T13" fmla="*/ 2147483646 h 200"/>
              <a:gd name="T14" fmla="*/ 2147483646 w 183"/>
              <a:gd name="T15" fmla="*/ 2147483646 h 200"/>
              <a:gd name="T16" fmla="*/ 2147483646 w 183"/>
              <a:gd name="T17" fmla="*/ 2147483646 h 200"/>
              <a:gd name="T18" fmla="*/ 2147483646 w 183"/>
              <a:gd name="T19" fmla="*/ 2147483646 h 200"/>
              <a:gd name="T20" fmla="*/ 2147483646 w 183"/>
              <a:gd name="T21" fmla="*/ 2147483646 h 200"/>
              <a:gd name="T22" fmla="*/ 2147483646 w 183"/>
              <a:gd name="T23" fmla="*/ 2147483646 h 200"/>
              <a:gd name="T24" fmla="*/ 2147483646 w 183"/>
              <a:gd name="T25" fmla="*/ 2147483646 h 200"/>
              <a:gd name="T26" fmla="*/ 2147483646 w 183"/>
              <a:gd name="T27" fmla="*/ 2147483646 h 200"/>
              <a:gd name="T28" fmla="*/ 2147483646 w 183"/>
              <a:gd name="T29" fmla="*/ 2147483646 h 200"/>
              <a:gd name="T30" fmla="*/ 2147483646 w 183"/>
              <a:gd name="T31" fmla="*/ 0 h 200"/>
              <a:gd name="T32" fmla="*/ 2147483646 w 183"/>
              <a:gd name="T33" fmla="*/ 0 h 200"/>
              <a:gd name="T34" fmla="*/ 2147483646 w 183"/>
              <a:gd name="T35" fmla="*/ 2147483646 h 200"/>
              <a:gd name="T36" fmla="*/ 2147483646 w 183"/>
              <a:gd name="T37" fmla="*/ 2147483646 h 200"/>
              <a:gd name="T38" fmla="*/ 2147483646 w 183"/>
              <a:gd name="T39" fmla="*/ 2147483646 h 200"/>
              <a:gd name="T40" fmla="*/ 2147483646 w 183"/>
              <a:gd name="T41" fmla="*/ 2147483646 h 200"/>
              <a:gd name="T42" fmla="*/ 2147483646 w 183"/>
              <a:gd name="T43" fmla="*/ 2147483646 h 200"/>
              <a:gd name="T44" fmla="*/ 2147483646 w 183"/>
              <a:gd name="T45" fmla="*/ 2147483646 h 200"/>
              <a:gd name="T46" fmla="*/ 2147483646 w 183"/>
              <a:gd name="T47" fmla="*/ 2147483646 h 200"/>
              <a:gd name="T48" fmla="*/ 2147483646 w 183"/>
              <a:gd name="T49" fmla="*/ 2147483646 h 200"/>
              <a:gd name="T50" fmla="*/ 2147483646 w 183"/>
              <a:gd name="T51" fmla="*/ 2147483646 h 200"/>
              <a:gd name="T52" fmla="*/ 2147483646 w 183"/>
              <a:gd name="T53" fmla="*/ 2147483646 h 200"/>
              <a:gd name="T54" fmla="*/ 2147483646 w 183"/>
              <a:gd name="T55" fmla="*/ 2147483646 h 200"/>
              <a:gd name="T56" fmla="*/ 2147483646 w 183"/>
              <a:gd name="T57" fmla="*/ 2147483646 h 200"/>
              <a:gd name="T58" fmla="*/ 2147483646 w 183"/>
              <a:gd name="T59" fmla="*/ 2147483646 h 200"/>
              <a:gd name="T60" fmla="*/ 2147483646 w 183"/>
              <a:gd name="T61" fmla="*/ 2147483646 h 200"/>
              <a:gd name="T62" fmla="*/ 2147483646 w 183"/>
              <a:gd name="T63" fmla="*/ 2147483646 h 200"/>
              <a:gd name="T64" fmla="*/ 2147483646 w 183"/>
              <a:gd name="T65" fmla="*/ 2147483646 h 200"/>
              <a:gd name="T66" fmla="*/ 2147483646 w 183"/>
              <a:gd name="T67" fmla="*/ 2147483646 h 200"/>
              <a:gd name="T68" fmla="*/ 2147483646 w 183"/>
              <a:gd name="T69" fmla="*/ 2147483646 h 200"/>
              <a:gd name="T70" fmla="*/ 2147483646 w 183"/>
              <a:gd name="T71" fmla="*/ 2147483646 h 200"/>
              <a:gd name="T72" fmla="*/ 2147483646 w 183"/>
              <a:gd name="T73" fmla="*/ 2147483646 h 200"/>
              <a:gd name="T74" fmla="*/ 2147483646 w 183"/>
              <a:gd name="T75" fmla="*/ 2147483646 h 200"/>
              <a:gd name="T76" fmla="*/ 2147483646 w 183"/>
              <a:gd name="T77" fmla="*/ 2147483646 h 200"/>
              <a:gd name="T78" fmla="*/ 2147483646 w 183"/>
              <a:gd name="T79" fmla="*/ 2147483646 h 200"/>
              <a:gd name="T80" fmla="*/ 2147483646 w 183"/>
              <a:gd name="T81" fmla="*/ 2147483646 h 200"/>
              <a:gd name="T82" fmla="*/ 2147483646 w 183"/>
              <a:gd name="T83" fmla="*/ 2147483646 h 200"/>
              <a:gd name="T84" fmla="*/ 2147483646 w 183"/>
              <a:gd name="T85" fmla="*/ 2147483646 h 200"/>
              <a:gd name="T86" fmla="*/ 2147483646 w 183"/>
              <a:gd name="T87" fmla="*/ 2147483646 h 200"/>
              <a:gd name="T88" fmla="*/ 2147483646 w 183"/>
              <a:gd name="T89" fmla="*/ 2147483646 h 200"/>
              <a:gd name="T90" fmla="*/ 2147483646 w 183"/>
              <a:gd name="T91" fmla="*/ 2147483646 h 200"/>
              <a:gd name="T92" fmla="*/ 2147483646 w 183"/>
              <a:gd name="T93" fmla="*/ 2147483646 h 200"/>
              <a:gd name="T94" fmla="*/ 2147483646 w 183"/>
              <a:gd name="T95" fmla="*/ 2147483646 h 200"/>
              <a:gd name="T96" fmla="*/ 2147483646 w 183"/>
              <a:gd name="T97" fmla="*/ 2147483646 h 200"/>
              <a:gd name="T98" fmla="*/ 2147483646 w 183"/>
              <a:gd name="T99" fmla="*/ 2147483646 h 200"/>
              <a:gd name="T100" fmla="*/ 2147483646 w 183"/>
              <a:gd name="T101" fmla="*/ 2147483646 h 200"/>
              <a:gd name="T102" fmla="*/ 2147483646 w 183"/>
              <a:gd name="T103" fmla="*/ 2147483646 h 200"/>
              <a:gd name="T104" fmla="*/ 2147483646 w 183"/>
              <a:gd name="T105" fmla="*/ 2147483646 h 200"/>
              <a:gd name="T106" fmla="*/ 2147483646 w 183"/>
              <a:gd name="T107" fmla="*/ 2147483646 h 200"/>
              <a:gd name="T108" fmla="*/ 2147483646 w 183"/>
              <a:gd name="T109" fmla="*/ 2147483646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21" name="MH_Other_20"/>
          <p:cNvSpPr>
            <a:spLocks/>
          </p:cNvSpPr>
          <p:nvPr>
            <p:custDataLst>
              <p:tags r:id="rId20"/>
            </p:custDataLst>
          </p:nvPr>
        </p:nvSpPr>
        <p:spPr bwMode="auto">
          <a:xfrm>
            <a:off x="4154091" y="2686051"/>
            <a:ext cx="213122" cy="184547"/>
          </a:xfrm>
          <a:custGeom>
            <a:avLst/>
            <a:gdLst>
              <a:gd name="T0" fmla="*/ 151367 w 284274"/>
              <a:gd name="T1" fmla="*/ 39603 h 245465"/>
              <a:gd name="T2" fmla="*/ 249933 w 284274"/>
              <a:gd name="T3" fmla="*/ 96500 h 245465"/>
              <a:gd name="T4" fmla="*/ 261501 w 284274"/>
              <a:gd name="T5" fmla="*/ 116216 h 245465"/>
              <a:gd name="T6" fmla="*/ 261501 w 284274"/>
              <a:gd name="T7" fmla="*/ 237333 h 245465"/>
              <a:gd name="T8" fmla="*/ 248284 w 284274"/>
              <a:gd name="T9" fmla="*/ 250289 h 245465"/>
              <a:gd name="T10" fmla="*/ 193221 w 284274"/>
              <a:gd name="T11" fmla="*/ 250289 h 245465"/>
              <a:gd name="T12" fmla="*/ 180003 w 284274"/>
              <a:gd name="T13" fmla="*/ 237333 h 245465"/>
              <a:gd name="T14" fmla="*/ 180003 w 284274"/>
              <a:gd name="T15" fmla="*/ 181563 h 245465"/>
              <a:gd name="T16" fmla="*/ 167338 w 284274"/>
              <a:gd name="T17" fmla="*/ 168608 h 245465"/>
              <a:gd name="T18" fmla="*/ 118327 w 284274"/>
              <a:gd name="T19" fmla="*/ 168608 h 245465"/>
              <a:gd name="T20" fmla="*/ 105662 w 284274"/>
              <a:gd name="T21" fmla="*/ 181563 h 245465"/>
              <a:gd name="T22" fmla="*/ 105662 w 284274"/>
              <a:gd name="T23" fmla="*/ 237333 h 245465"/>
              <a:gd name="T24" fmla="*/ 92450 w 284274"/>
              <a:gd name="T25" fmla="*/ 250289 h 245465"/>
              <a:gd name="T26" fmla="*/ 37382 w 284274"/>
              <a:gd name="T27" fmla="*/ 250289 h 245465"/>
              <a:gd name="T28" fmla="*/ 24164 w 284274"/>
              <a:gd name="T29" fmla="*/ 237333 h 245465"/>
              <a:gd name="T30" fmla="*/ 24164 w 284274"/>
              <a:gd name="T31" fmla="*/ 116216 h 245465"/>
              <a:gd name="T32" fmla="*/ 35180 w 284274"/>
              <a:gd name="T33" fmla="*/ 95936 h 245465"/>
              <a:gd name="T34" fmla="*/ 128791 w 284274"/>
              <a:gd name="T35" fmla="*/ 40165 h 245465"/>
              <a:gd name="T36" fmla="*/ 151367 w 284274"/>
              <a:gd name="T37" fmla="*/ 39603 h 245465"/>
              <a:gd name="T38" fmla="*/ 150270 w 284274"/>
              <a:gd name="T39" fmla="*/ 2467 h 245465"/>
              <a:gd name="T40" fmla="*/ 275790 w 284274"/>
              <a:gd name="T41" fmla="*/ 77292 h 245465"/>
              <a:gd name="T42" fmla="*/ 282399 w 284274"/>
              <a:gd name="T43" fmla="*/ 91919 h 245465"/>
              <a:gd name="T44" fmla="*/ 266434 w 284274"/>
              <a:gd name="T45" fmla="*/ 93044 h 245465"/>
              <a:gd name="T46" fmla="*/ 150270 w 284274"/>
              <a:gd name="T47" fmla="*/ 24407 h 245465"/>
              <a:gd name="T48" fmla="*/ 127698 w 284274"/>
              <a:gd name="T49" fmla="*/ 24407 h 245465"/>
              <a:gd name="T50" fmla="*/ 17034 w 284274"/>
              <a:gd name="T51" fmla="*/ 93044 h 245465"/>
              <a:gd name="T52" fmla="*/ 1074 w 284274"/>
              <a:gd name="T53" fmla="*/ 91919 h 245465"/>
              <a:gd name="T54" fmla="*/ 7125 w 284274"/>
              <a:gd name="T55" fmla="*/ 76729 h 245465"/>
              <a:gd name="T56" fmla="*/ 127698 w 284274"/>
              <a:gd name="T57" fmla="*/ 3026 h 245465"/>
              <a:gd name="T58" fmla="*/ 150270 w 284274"/>
              <a:gd name="T59" fmla="*/ 2467 h 24546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84274" h="245465">
                <a:moveTo>
                  <a:pt x="151847" y="38839"/>
                </a:moveTo>
                <a:lnTo>
                  <a:pt x="250725" y="94639"/>
                </a:lnTo>
                <a:cubicBezTo>
                  <a:pt x="257354" y="97954"/>
                  <a:pt x="262325" y="106794"/>
                  <a:pt x="262325" y="113976"/>
                </a:cubicBezTo>
                <a:cubicBezTo>
                  <a:pt x="262325" y="113976"/>
                  <a:pt x="262325" y="113976"/>
                  <a:pt x="262325" y="232758"/>
                </a:cubicBezTo>
                <a:cubicBezTo>
                  <a:pt x="262325" y="239940"/>
                  <a:pt x="256249" y="245465"/>
                  <a:pt x="249068" y="245465"/>
                </a:cubicBezTo>
                <a:cubicBezTo>
                  <a:pt x="249068" y="245465"/>
                  <a:pt x="249068" y="245465"/>
                  <a:pt x="193829" y="245465"/>
                </a:cubicBezTo>
                <a:cubicBezTo>
                  <a:pt x="186648" y="245465"/>
                  <a:pt x="180571" y="239940"/>
                  <a:pt x="180571" y="232758"/>
                </a:cubicBezTo>
                <a:cubicBezTo>
                  <a:pt x="180571" y="232758"/>
                  <a:pt x="180571" y="232758"/>
                  <a:pt x="180571" y="178063"/>
                </a:cubicBezTo>
                <a:cubicBezTo>
                  <a:pt x="180571" y="170881"/>
                  <a:pt x="175047" y="165356"/>
                  <a:pt x="167866" y="165356"/>
                </a:cubicBezTo>
                <a:cubicBezTo>
                  <a:pt x="167866" y="165356"/>
                  <a:pt x="167866" y="165356"/>
                  <a:pt x="118703" y="165356"/>
                </a:cubicBezTo>
                <a:cubicBezTo>
                  <a:pt x="111522" y="165356"/>
                  <a:pt x="105998" y="170881"/>
                  <a:pt x="105998" y="178063"/>
                </a:cubicBezTo>
                <a:cubicBezTo>
                  <a:pt x="105998" y="178063"/>
                  <a:pt x="105998" y="178063"/>
                  <a:pt x="105998" y="232758"/>
                </a:cubicBezTo>
                <a:cubicBezTo>
                  <a:pt x="105998" y="239940"/>
                  <a:pt x="99922" y="245465"/>
                  <a:pt x="92741" y="245465"/>
                </a:cubicBezTo>
                <a:cubicBezTo>
                  <a:pt x="92741" y="245465"/>
                  <a:pt x="92741" y="245465"/>
                  <a:pt x="37502" y="245465"/>
                </a:cubicBezTo>
                <a:cubicBezTo>
                  <a:pt x="29768" y="245465"/>
                  <a:pt x="24244" y="239940"/>
                  <a:pt x="24244" y="232758"/>
                </a:cubicBezTo>
                <a:cubicBezTo>
                  <a:pt x="24244" y="232758"/>
                  <a:pt x="24244" y="232758"/>
                  <a:pt x="24244" y="113976"/>
                </a:cubicBezTo>
                <a:cubicBezTo>
                  <a:pt x="24244" y="106794"/>
                  <a:pt x="29216" y="97954"/>
                  <a:pt x="35292" y="94087"/>
                </a:cubicBezTo>
                <a:cubicBezTo>
                  <a:pt x="35292" y="94087"/>
                  <a:pt x="35292" y="94087"/>
                  <a:pt x="129199" y="39391"/>
                </a:cubicBezTo>
                <a:cubicBezTo>
                  <a:pt x="135275" y="35524"/>
                  <a:pt x="145770" y="35524"/>
                  <a:pt x="151847" y="38839"/>
                </a:cubicBezTo>
                <a:close/>
                <a:moveTo>
                  <a:pt x="150742" y="2419"/>
                </a:moveTo>
                <a:cubicBezTo>
                  <a:pt x="276662" y="75802"/>
                  <a:pt x="276662" y="75802"/>
                  <a:pt x="276662" y="75802"/>
                </a:cubicBezTo>
                <a:cubicBezTo>
                  <a:pt x="282738" y="79112"/>
                  <a:pt x="286051" y="85733"/>
                  <a:pt x="283290" y="90147"/>
                </a:cubicBezTo>
                <a:cubicBezTo>
                  <a:pt x="281081" y="94561"/>
                  <a:pt x="273901" y="95113"/>
                  <a:pt x="267274" y="91251"/>
                </a:cubicBezTo>
                <a:cubicBezTo>
                  <a:pt x="150742" y="23937"/>
                  <a:pt x="150742" y="23937"/>
                  <a:pt x="150742" y="23937"/>
                </a:cubicBezTo>
                <a:cubicBezTo>
                  <a:pt x="144667" y="20075"/>
                  <a:pt x="134726" y="20075"/>
                  <a:pt x="128098" y="23937"/>
                </a:cubicBezTo>
                <a:cubicBezTo>
                  <a:pt x="17090" y="91251"/>
                  <a:pt x="17090" y="91251"/>
                  <a:pt x="17090" y="91251"/>
                </a:cubicBezTo>
                <a:cubicBezTo>
                  <a:pt x="10462" y="95113"/>
                  <a:pt x="3283" y="94561"/>
                  <a:pt x="1074" y="90147"/>
                </a:cubicBezTo>
                <a:cubicBezTo>
                  <a:pt x="-1688" y="85733"/>
                  <a:pt x="1074" y="79112"/>
                  <a:pt x="7149" y="75250"/>
                </a:cubicBezTo>
                <a:cubicBezTo>
                  <a:pt x="128098" y="2970"/>
                  <a:pt x="128098" y="2970"/>
                  <a:pt x="128098" y="2970"/>
                </a:cubicBezTo>
                <a:cubicBezTo>
                  <a:pt x="134174" y="-892"/>
                  <a:pt x="144667" y="-892"/>
                  <a:pt x="150742" y="24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22" name="MH_Other_21"/>
          <p:cNvSpPr>
            <a:spLocks/>
          </p:cNvSpPr>
          <p:nvPr>
            <p:custDataLst>
              <p:tags r:id="rId21"/>
            </p:custDataLst>
          </p:nvPr>
        </p:nvSpPr>
        <p:spPr bwMode="auto">
          <a:xfrm>
            <a:off x="4831556" y="2365772"/>
            <a:ext cx="229791" cy="176213"/>
          </a:xfrm>
          <a:custGeom>
            <a:avLst/>
            <a:gdLst>
              <a:gd name="T0" fmla="*/ 59075 w 306505"/>
              <a:gd name="T1" fmla="*/ 105145 h 235491"/>
              <a:gd name="T2" fmla="*/ 144874 w 306505"/>
              <a:gd name="T3" fmla="*/ 144536 h 235491"/>
              <a:gd name="T4" fmla="*/ 231390 w 306505"/>
              <a:gd name="T5" fmla="*/ 105145 h 235491"/>
              <a:gd name="T6" fmla="*/ 231390 w 306505"/>
              <a:gd name="T7" fmla="*/ 202549 h 235491"/>
              <a:gd name="T8" fmla="*/ 147779 w 306505"/>
              <a:gd name="T9" fmla="*/ 231197 h 235491"/>
              <a:gd name="T10" fmla="*/ 144874 w 306505"/>
              <a:gd name="T11" fmla="*/ 231197 h 235491"/>
              <a:gd name="T12" fmla="*/ 142687 w 306505"/>
              <a:gd name="T13" fmla="*/ 231197 h 235491"/>
              <a:gd name="T14" fmla="*/ 59075 w 306505"/>
              <a:gd name="T15" fmla="*/ 202549 h 235491"/>
              <a:gd name="T16" fmla="*/ 59075 w 306505"/>
              <a:gd name="T17" fmla="*/ 105145 h 235491"/>
              <a:gd name="T18" fmla="*/ 151386 w 306505"/>
              <a:gd name="T19" fmla="*/ 0 h 235491"/>
              <a:gd name="T20" fmla="*/ 292717 w 306505"/>
              <a:gd name="T21" fmla="*/ 62118 h 235491"/>
              <a:gd name="T22" fmla="*/ 293853 w 306505"/>
              <a:gd name="T23" fmla="*/ 62118 h 235491"/>
              <a:gd name="T24" fmla="*/ 293853 w 306505"/>
              <a:gd name="T25" fmla="*/ 62614 h 235491"/>
              <a:gd name="T26" fmla="*/ 297541 w 306505"/>
              <a:gd name="T27" fmla="*/ 64238 h 235491"/>
              <a:gd name="T28" fmla="*/ 293853 w 306505"/>
              <a:gd name="T29" fmla="*/ 65896 h 235491"/>
              <a:gd name="T30" fmla="*/ 293853 w 306505"/>
              <a:gd name="T31" fmla="*/ 149083 h 235491"/>
              <a:gd name="T32" fmla="*/ 299724 w 306505"/>
              <a:gd name="T33" fmla="*/ 151479 h 235491"/>
              <a:gd name="T34" fmla="*/ 304008 w 306505"/>
              <a:gd name="T35" fmla="*/ 161657 h 235491"/>
              <a:gd name="T36" fmla="*/ 299724 w 306505"/>
              <a:gd name="T37" fmla="*/ 171836 h 235491"/>
              <a:gd name="T38" fmla="*/ 299562 w 306505"/>
              <a:gd name="T39" fmla="*/ 171902 h 235491"/>
              <a:gd name="T40" fmla="*/ 302613 w 306505"/>
              <a:gd name="T41" fmla="*/ 182666 h 235491"/>
              <a:gd name="T42" fmla="*/ 304600 w 306505"/>
              <a:gd name="T43" fmla="*/ 226652 h 235491"/>
              <a:gd name="T44" fmla="*/ 292310 w 306505"/>
              <a:gd name="T45" fmla="*/ 226652 h 235491"/>
              <a:gd name="T46" fmla="*/ 290238 w 306505"/>
              <a:gd name="T47" fmla="*/ 226652 h 235491"/>
              <a:gd name="T48" fmla="*/ 290079 w 306505"/>
              <a:gd name="T49" fmla="*/ 226652 h 235491"/>
              <a:gd name="T50" fmla="*/ 288006 w 306505"/>
              <a:gd name="T51" fmla="*/ 226652 h 235491"/>
              <a:gd name="T52" fmla="*/ 275719 w 306505"/>
              <a:gd name="T53" fmla="*/ 226652 h 235491"/>
              <a:gd name="T54" fmla="*/ 277703 w 306505"/>
              <a:gd name="T55" fmla="*/ 182666 h 235491"/>
              <a:gd name="T56" fmla="*/ 280597 w 306505"/>
              <a:gd name="T57" fmla="*/ 172462 h 235491"/>
              <a:gd name="T58" fmla="*/ 279052 w 306505"/>
              <a:gd name="T59" fmla="*/ 171836 h 235491"/>
              <a:gd name="T60" fmla="*/ 274774 w 306505"/>
              <a:gd name="T61" fmla="*/ 161657 h 235491"/>
              <a:gd name="T62" fmla="*/ 279052 w 306505"/>
              <a:gd name="T63" fmla="*/ 151479 h 235491"/>
              <a:gd name="T64" fmla="*/ 284927 w 306505"/>
              <a:gd name="T65" fmla="*/ 149084 h 235491"/>
              <a:gd name="T66" fmla="*/ 284927 w 306505"/>
              <a:gd name="T67" fmla="*/ 69901 h 235491"/>
              <a:gd name="T68" fmla="*/ 147695 w 306505"/>
              <a:gd name="T69" fmla="*/ 131506 h 235491"/>
              <a:gd name="T70" fmla="*/ 0 w 306505"/>
              <a:gd name="T71" fmla="*/ 65753 h 2354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06505" h="235491">
                <a:moveTo>
                  <a:pt x="59259" y="107097"/>
                </a:moveTo>
                <a:cubicBezTo>
                  <a:pt x="59259" y="107827"/>
                  <a:pt x="131457" y="141384"/>
                  <a:pt x="145314" y="147220"/>
                </a:cubicBezTo>
                <a:cubicBezTo>
                  <a:pt x="159899" y="141384"/>
                  <a:pt x="232097" y="107827"/>
                  <a:pt x="232097" y="107097"/>
                </a:cubicBezTo>
                <a:lnTo>
                  <a:pt x="232097" y="206311"/>
                </a:lnTo>
                <a:cubicBezTo>
                  <a:pt x="208760" y="231114"/>
                  <a:pt x="162816" y="234762"/>
                  <a:pt x="148231" y="235491"/>
                </a:cubicBezTo>
                <a:cubicBezTo>
                  <a:pt x="148231" y="235491"/>
                  <a:pt x="147501" y="235491"/>
                  <a:pt x="145314" y="235491"/>
                </a:cubicBezTo>
                <a:cubicBezTo>
                  <a:pt x="143855" y="235491"/>
                  <a:pt x="143126" y="235491"/>
                  <a:pt x="143126" y="235491"/>
                </a:cubicBezTo>
                <a:cubicBezTo>
                  <a:pt x="128540" y="234762"/>
                  <a:pt x="82596" y="231114"/>
                  <a:pt x="59259" y="206311"/>
                </a:cubicBezTo>
                <a:cubicBezTo>
                  <a:pt x="59259" y="206311"/>
                  <a:pt x="59259" y="206311"/>
                  <a:pt x="59259" y="107097"/>
                </a:cubicBezTo>
                <a:close/>
                <a:moveTo>
                  <a:pt x="151850" y="0"/>
                </a:moveTo>
                <a:lnTo>
                  <a:pt x="293613" y="63271"/>
                </a:lnTo>
                <a:lnTo>
                  <a:pt x="294750" y="63271"/>
                </a:lnTo>
                <a:lnTo>
                  <a:pt x="294750" y="63778"/>
                </a:lnTo>
                <a:lnTo>
                  <a:pt x="298453" y="65431"/>
                </a:lnTo>
                <a:lnTo>
                  <a:pt x="294750" y="67119"/>
                </a:lnTo>
                <a:lnTo>
                  <a:pt x="294750" y="151851"/>
                </a:lnTo>
                <a:lnTo>
                  <a:pt x="300642" y="154292"/>
                </a:lnTo>
                <a:cubicBezTo>
                  <a:pt x="303295" y="156945"/>
                  <a:pt x="304936" y="160610"/>
                  <a:pt x="304936" y="164659"/>
                </a:cubicBezTo>
                <a:cubicBezTo>
                  <a:pt x="304936" y="168708"/>
                  <a:pt x="303295" y="172373"/>
                  <a:pt x="300642" y="175026"/>
                </a:cubicBezTo>
                <a:lnTo>
                  <a:pt x="300479" y="175094"/>
                </a:lnTo>
                <a:lnTo>
                  <a:pt x="303541" y="186059"/>
                </a:lnTo>
                <a:cubicBezTo>
                  <a:pt x="305893" y="196873"/>
                  <a:pt x="307702" y="212322"/>
                  <a:pt x="305531" y="230861"/>
                </a:cubicBezTo>
                <a:lnTo>
                  <a:pt x="293206" y="230861"/>
                </a:lnTo>
                <a:lnTo>
                  <a:pt x="291126" y="230861"/>
                </a:lnTo>
                <a:lnTo>
                  <a:pt x="290967" y="230861"/>
                </a:lnTo>
                <a:cubicBezTo>
                  <a:pt x="288886" y="230861"/>
                  <a:pt x="288886" y="230861"/>
                  <a:pt x="288886" y="230861"/>
                </a:cubicBezTo>
                <a:lnTo>
                  <a:pt x="276561" y="230861"/>
                </a:lnTo>
                <a:cubicBezTo>
                  <a:pt x="274390" y="212322"/>
                  <a:pt x="276199" y="196873"/>
                  <a:pt x="278551" y="186059"/>
                </a:cubicBezTo>
                <a:lnTo>
                  <a:pt x="281453" y="175666"/>
                </a:lnTo>
                <a:lnTo>
                  <a:pt x="279908" y="175026"/>
                </a:lnTo>
                <a:cubicBezTo>
                  <a:pt x="277255" y="172373"/>
                  <a:pt x="275614" y="168708"/>
                  <a:pt x="275614" y="164659"/>
                </a:cubicBezTo>
                <a:cubicBezTo>
                  <a:pt x="275614" y="160610"/>
                  <a:pt x="277255" y="156945"/>
                  <a:pt x="279908" y="154292"/>
                </a:cubicBezTo>
                <a:lnTo>
                  <a:pt x="285799" y="151852"/>
                </a:lnTo>
                <a:lnTo>
                  <a:pt x="285799" y="71199"/>
                </a:lnTo>
                <a:lnTo>
                  <a:pt x="148146" y="133949"/>
                </a:lnTo>
                <a:lnTo>
                  <a:pt x="0" y="66974"/>
                </a:lnTo>
                <a:lnTo>
                  <a:pt x="15185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23" name="MH_Other_22"/>
          <p:cNvSpPr>
            <a:spLocks noChangeAspect="1" noEditPoints="1"/>
          </p:cNvSpPr>
          <p:nvPr>
            <p:custDataLst>
              <p:tags r:id="rId22"/>
            </p:custDataLst>
          </p:nvPr>
        </p:nvSpPr>
        <p:spPr bwMode="auto">
          <a:xfrm>
            <a:off x="4467225" y="2334817"/>
            <a:ext cx="200025" cy="226219"/>
          </a:xfrm>
          <a:custGeom>
            <a:avLst/>
            <a:gdLst>
              <a:gd name="T0" fmla="*/ 2147483646 w 352"/>
              <a:gd name="T1" fmla="*/ 2147483646 h 400"/>
              <a:gd name="T2" fmla="*/ 2147483646 w 352"/>
              <a:gd name="T3" fmla="*/ 2147483646 h 400"/>
              <a:gd name="T4" fmla="*/ 2147483646 w 352"/>
              <a:gd name="T5" fmla="*/ 2147483646 h 400"/>
              <a:gd name="T6" fmla="*/ 2147483646 w 352"/>
              <a:gd name="T7" fmla="*/ 2147483646 h 400"/>
              <a:gd name="T8" fmla="*/ 2147483646 w 352"/>
              <a:gd name="T9" fmla="*/ 2147483646 h 400"/>
              <a:gd name="T10" fmla="*/ 2147483646 w 352"/>
              <a:gd name="T11" fmla="*/ 2147483646 h 400"/>
              <a:gd name="T12" fmla="*/ 2147483646 w 352"/>
              <a:gd name="T13" fmla="*/ 2147483646 h 400"/>
              <a:gd name="T14" fmla="*/ 2147483646 w 352"/>
              <a:gd name="T15" fmla="*/ 2147483646 h 400"/>
              <a:gd name="T16" fmla="*/ 2147483646 w 352"/>
              <a:gd name="T17" fmla="*/ 2147483646 h 400"/>
              <a:gd name="T18" fmla="*/ 2147483646 w 352"/>
              <a:gd name="T19" fmla="*/ 2147483646 h 400"/>
              <a:gd name="T20" fmla="*/ 2147483646 w 352"/>
              <a:gd name="T21" fmla="*/ 2147483646 h 400"/>
              <a:gd name="T22" fmla="*/ 2147483646 w 352"/>
              <a:gd name="T23" fmla="*/ 2147483646 h 400"/>
              <a:gd name="T24" fmla="*/ 2147483646 w 352"/>
              <a:gd name="T25" fmla="*/ 2147483646 h 400"/>
              <a:gd name="T26" fmla="*/ 2147483646 w 352"/>
              <a:gd name="T27" fmla="*/ 2147483646 h 400"/>
              <a:gd name="T28" fmla="*/ 2147483646 w 352"/>
              <a:gd name="T29" fmla="*/ 2147483646 h 400"/>
              <a:gd name="T30" fmla="*/ 2147483646 w 352"/>
              <a:gd name="T31" fmla="*/ 2147483646 h 400"/>
              <a:gd name="T32" fmla="*/ 2147483646 w 352"/>
              <a:gd name="T33" fmla="*/ 2147483646 h 400"/>
              <a:gd name="T34" fmla="*/ 2147483646 w 352"/>
              <a:gd name="T35" fmla="*/ 2147483646 h 400"/>
              <a:gd name="T36" fmla="*/ 2147483646 w 352"/>
              <a:gd name="T37" fmla="*/ 2147483646 h 400"/>
              <a:gd name="T38" fmla="*/ 2147483646 w 352"/>
              <a:gd name="T39" fmla="*/ 2147483646 h 400"/>
              <a:gd name="T40" fmla="*/ 2147483646 w 352"/>
              <a:gd name="T41" fmla="*/ 2147483646 h 400"/>
              <a:gd name="T42" fmla="*/ 2147483646 w 352"/>
              <a:gd name="T43" fmla="*/ 2147483646 h 400"/>
              <a:gd name="T44" fmla="*/ 2147483646 w 352"/>
              <a:gd name="T45" fmla="*/ 2147483646 h 400"/>
              <a:gd name="T46" fmla="*/ 2147483646 w 352"/>
              <a:gd name="T47" fmla="*/ 2147483646 h 400"/>
              <a:gd name="T48" fmla="*/ 2147483646 w 352"/>
              <a:gd name="T49" fmla="*/ 2147483646 h 400"/>
              <a:gd name="T50" fmla="*/ 2147483646 w 352"/>
              <a:gd name="T51" fmla="*/ 2147483646 h 400"/>
              <a:gd name="T52" fmla="*/ 2147483646 w 352"/>
              <a:gd name="T53" fmla="*/ 2147483646 h 400"/>
              <a:gd name="T54" fmla="*/ 2147483646 w 352"/>
              <a:gd name="T55" fmla="*/ 2147483646 h 400"/>
              <a:gd name="T56" fmla="*/ 2147483646 w 352"/>
              <a:gd name="T57" fmla="*/ 2147483646 h 400"/>
              <a:gd name="T58" fmla="*/ 2147483646 w 352"/>
              <a:gd name="T59" fmla="*/ 2147483646 h 400"/>
              <a:gd name="T60" fmla="*/ 2147483646 w 352"/>
              <a:gd name="T61" fmla="*/ 2147483646 h 400"/>
              <a:gd name="T62" fmla="*/ 2147483646 w 352"/>
              <a:gd name="T63" fmla="*/ 2147483646 h 400"/>
              <a:gd name="T64" fmla="*/ 2147483646 w 352"/>
              <a:gd name="T65" fmla="*/ 2147483646 h 400"/>
              <a:gd name="T66" fmla="*/ 2147483646 w 352"/>
              <a:gd name="T67" fmla="*/ 2147483646 h 400"/>
              <a:gd name="T68" fmla="*/ 2147483646 w 352"/>
              <a:gd name="T69" fmla="*/ 2147483646 h 400"/>
              <a:gd name="T70" fmla="*/ 2147483646 w 352"/>
              <a:gd name="T71" fmla="*/ 2147483646 h 400"/>
              <a:gd name="T72" fmla="*/ 2147483646 w 352"/>
              <a:gd name="T73" fmla="*/ 2147483646 h 400"/>
              <a:gd name="T74" fmla="*/ 2147483646 w 352"/>
              <a:gd name="T75" fmla="*/ 2147483646 h 400"/>
              <a:gd name="T76" fmla="*/ 2147483646 w 352"/>
              <a:gd name="T77" fmla="*/ 2147483646 h 4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24" name="MH_Other_23"/>
          <p:cNvSpPr>
            <a:spLocks noEditPoints="1"/>
          </p:cNvSpPr>
          <p:nvPr>
            <p:custDataLst>
              <p:tags r:id="rId23"/>
            </p:custDataLst>
          </p:nvPr>
        </p:nvSpPr>
        <p:spPr bwMode="auto">
          <a:xfrm>
            <a:off x="4811317" y="3239692"/>
            <a:ext cx="188119" cy="191690"/>
          </a:xfrm>
          <a:custGeom>
            <a:avLst/>
            <a:gdLst>
              <a:gd name="T0" fmla="*/ 2147483646 w 201"/>
              <a:gd name="T1" fmla="*/ 2147483646 h 203"/>
              <a:gd name="T2" fmla="*/ 2147483646 w 201"/>
              <a:gd name="T3" fmla="*/ 2147483646 h 203"/>
              <a:gd name="T4" fmla="*/ 2147483646 w 201"/>
              <a:gd name="T5" fmla="*/ 2147483646 h 203"/>
              <a:gd name="T6" fmla="*/ 2147483646 w 201"/>
              <a:gd name="T7" fmla="*/ 2147483646 h 203"/>
              <a:gd name="T8" fmla="*/ 2147483646 w 201"/>
              <a:gd name="T9" fmla="*/ 2147483646 h 203"/>
              <a:gd name="T10" fmla="*/ 2147483646 w 201"/>
              <a:gd name="T11" fmla="*/ 2147483646 h 203"/>
              <a:gd name="T12" fmla="*/ 2147483646 w 201"/>
              <a:gd name="T13" fmla="*/ 2147483646 h 203"/>
              <a:gd name="T14" fmla="*/ 2147483646 w 201"/>
              <a:gd name="T15" fmla="*/ 2147483646 h 203"/>
              <a:gd name="T16" fmla="*/ 2147483646 w 201"/>
              <a:gd name="T17" fmla="*/ 2147483646 h 203"/>
              <a:gd name="T18" fmla="*/ 2147483646 w 201"/>
              <a:gd name="T19" fmla="*/ 2147483646 h 203"/>
              <a:gd name="T20" fmla="*/ 2147483646 w 201"/>
              <a:gd name="T21" fmla="*/ 2147483646 h 203"/>
              <a:gd name="T22" fmla="*/ 2147483646 w 201"/>
              <a:gd name="T23" fmla="*/ 2147483646 h 203"/>
              <a:gd name="T24" fmla="*/ 2147483646 w 201"/>
              <a:gd name="T25" fmla="*/ 2147483646 h 203"/>
              <a:gd name="T26" fmla="*/ 2147483646 w 201"/>
              <a:gd name="T27" fmla="*/ 2147483646 h 203"/>
              <a:gd name="T28" fmla="*/ 2147483646 w 201"/>
              <a:gd name="T29" fmla="*/ 2147483646 h 203"/>
              <a:gd name="T30" fmla="*/ 2147483646 w 201"/>
              <a:gd name="T31" fmla="*/ 2147483646 h 203"/>
              <a:gd name="T32" fmla="*/ 2147483646 w 201"/>
              <a:gd name="T33" fmla="*/ 0 h 203"/>
              <a:gd name="T34" fmla="*/ 2147483646 w 201"/>
              <a:gd name="T35" fmla="*/ 2147483646 h 203"/>
              <a:gd name="T36" fmla="*/ 2147483646 w 201"/>
              <a:gd name="T37" fmla="*/ 2147483646 h 203"/>
              <a:gd name="T38" fmla="*/ 2147483646 w 201"/>
              <a:gd name="T39" fmla="*/ 2147483646 h 203"/>
              <a:gd name="T40" fmla="*/ 2147483646 w 201"/>
              <a:gd name="T41" fmla="*/ 2147483646 h 203"/>
              <a:gd name="T42" fmla="*/ 2147483646 w 201"/>
              <a:gd name="T43" fmla="*/ 2147483646 h 203"/>
              <a:gd name="T44" fmla="*/ 2147483646 w 201"/>
              <a:gd name="T45" fmla="*/ 2147483646 h 203"/>
              <a:gd name="T46" fmla="*/ 2147483646 w 201"/>
              <a:gd name="T47" fmla="*/ 2147483646 h 203"/>
              <a:gd name="T48" fmla="*/ 2147483646 w 201"/>
              <a:gd name="T49" fmla="*/ 2147483646 h 203"/>
              <a:gd name="T50" fmla="*/ 2147483646 w 201"/>
              <a:gd name="T51" fmla="*/ 2147483646 h 203"/>
              <a:gd name="T52" fmla="*/ 2147483646 w 201"/>
              <a:gd name="T53" fmla="*/ 2147483646 h 203"/>
              <a:gd name="T54" fmla="*/ 2147483646 w 201"/>
              <a:gd name="T55" fmla="*/ 2147483646 h 203"/>
              <a:gd name="T56" fmla="*/ 2147483646 w 201"/>
              <a:gd name="T57" fmla="*/ 2147483646 h 203"/>
              <a:gd name="T58" fmla="*/ 0 w 201"/>
              <a:gd name="T59" fmla="*/ 2147483646 h 203"/>
              <a:gd name="T60" fmla="*/ 2147483646 w 201"/>
              <a:gd name="T61" fmla="*/ 2147483646 h 203"/>
              <a:gd name="T62" fmla="*/ 2147483646 w 201"/>
              <a:gd name="T63" fmla="*/ 2147483646 h 203"/>
              <a:gd name="T64" fmla="*/ 2147483646 w 201"/>
              <a:gd name="T65" fmla="*/ 2147483646 h 203"/>
              <a:gd name="T66" fmla="*/ 2147483646 w 201"/>
              <a:gd name="T67" fmla="*/ 2147483646 h 203"/>
              <a:gd name="T68" fmla="*/ 2147483646 w 201"/>
              <a:gd name="T69" fmla="*/ 2147483646 h 203"/>
              <a:gd name="T70" fmla="*/ 2147483646 w 201"/>
              <a:gd name="T71" fmla="*/ 2147483646 h 203"/>
              <a:gd name="T72" fmla="*/ 2147483646 w 201"/>
              <a:gd name="T73" fmla="*/ 2147483646 h 203"/>
              <a:gd name="T74" fmla="*/ 2147483646 w 201"/>
              <a:gd name="T75" fmla="*/ 2147483646 h 203"/>
              <a:gd name="T76" fmla="*/ 2147483646 w 201"/>
              <a:gd name="T77" fmla="*/ 2147483646 h 203"/>
              <a:gd name="T78" fmla="*/ 2147483646 w 201"/>
              <a:gd name="T79" fmla="*/ 2147483646 h 203"/>
              <a:gd name="T80" fmla="*/ 2147483646 w 201"/>
              <a:gd name="T81" fmla="*/ 2147483646 h 203"/>
              <a:gd name="T82" fmla="*/ 2147483646 w 201"/>
              <a:gd name="T83" fmla="*/ 2147483646 h 203"/>
              <a:gd name="T84" fmla="*/ 2147483646 w 201"/>
              <a:gd name="T85" fmla="*/ 2147483646 h 203"/>
              <a:gd name="T86" fmla="*/ 2147483646 w 201"/>
              <a:gd name="T87" fmla="*/ 2147483646 h 203"/>
              <a:gd name="T88" fmla="*/ 2147483646 w 201"/>
              <a:gd name="T89" fmla="*/ 2147483646 h 203"/>
              <a:gd name="T90" fmla="*/ 2147483646 w 201"/>
              <a:gd name="T91" fmla="*/ 2147483646 h 203"/>
              <a:gd name="T92" fmla="*/ 2147483646 w 201"/>
              <a:gd name="T93" fmla="*/ 2147483646 h 203"/>
              <a:gd name="T94" fmla="*/ 2147483646 w 201"/>
              <a:gd name="T95" fmla="*/ 2147483646 h 203"/>
              <a:gd name="T96" fmla="*/ 2147483646 w 201"/>
              <a:gd name="T97" fmla="*/ 2147483646 h 203"/>
              <a:gd name="T98" fmla="*/ 2147483646 w 201"/>
              <a:gd name="T99" fmla="*/ 2147483646 h 203"/>
              <a:gd name="T100" fmla="*/ 2147483646 w 201"/>
              <a:gd name="T101" fmla="*/ 2147483646 h 203"/>
              <a:gd name="T102" fmla="*/ 2147483646 w 201"/>
              <a:gd name="T103" fmla="*/ 2147483646 h 203"/>
              <a:gd name="T104" fmla="*/ 2147483646 w 201"/>
              <a:gd name="T105" fmla="*/ 2147483646 h 203"/>
              <a:gd name="T106" fmla="*/ 2147483646 w 201"/>
              <a:gd name="T107" fmla="*/ 2147483646 h 203"/>
              <a:gd name="T108" fmla="*/ 2147483646 w 201"/>
              <a:gd name="T109" fmla="*/ 2147483646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sp>
        <p:nvSpPr>
          <p:cNvPr id="25" name="MH_Other_24"/>
          <p:cNvSpPr>
            <a:spLocks noEditPoints="1"/>
          </p:cNvSpPr>
          <p:nvPr>
            <p:custDataLst>
              <p:tags r:id="rId24"/>
            </p:custDataLst>
          </p:nvPr>
        </p:nvSpPr>
        <p:spPr bwMode="auto">
          <a:xfrm>
            <a:off x="5091112" y="3039666"/>
            <a:ext cx="233363" cy="217884"/>
          </a:xfrm>
          <a:custGeom>
            <a:avLst/>
            <a:gdLst>
              <a:gd name="T0" fmla="*/ 2147483646 w 415"/>
              <a:gd name="T1" fmla="*/ 2147483646 h 390"/>
              <a:gd name="T2" fmla="*/ 2147483646 w 415"/>
              <a:gd name="T3" fmla="*/ 2147483646 h 390"/>
              <a:gd name="T4" fmla="*/ 2147483646 w 415"/>
              <a:gd name="T5" fmla="*/ 2147483646 h 390"/>
              <a:gd name="T6" fmla="*/ 2147483646 w 415"/>
              <a:gd name="T7" fmla="*/ 2147483646 h 390"/>
              <a:gd name="T8" fmla="*/ 2147483646 w 415"/>
              <a:gd name="T9" fmla="*/ 2147483646 h 390"/>
              <a:gd name="T10" fmla="*/ 2147483646 w 415"/>
              <a:gd name="T11" fmla="*/ 2147483646 h 390"/>
              <a:gd name="T12" fmla="*/ 2147483646 w 415"/>
              <a:gd name="T13" fmla="*/ 2147483646 h 390"/>
              <a:gd name="T14" fmla="*/ 2147483646 w 415"/>
              <a:gd name="T15" fmla="*/ 2147483646 h 390"/>
              <a:gd name="T16" fmla="*/ 2147483646 w 415"/>
              <a:gd name="T17" fmla="*/ 2147483646 h 390"/>
              <a:gd name="T18" fmla="*/ 2147483646 w 415"/>
              <a:gd name="T19" fmla="*/ 2147483646 h 390"/>
              <a:gd name="T20" fmla="*/ 2147483646 w 415"/>
              <a:gd name="T21" fmla="*/ 2147483646 h 390"/>
              <a:gd name="T22" fmla="*/ 2147483646 w 415"/>
              <a:gd name="T23" fmla="*/ 2147483646 h 390"/>
              <a:gd name="T24" fmla="*/ 2147483646 w 415"/>
              <a:gd name="T25" fmla="*/ 2147483646 h 390"/>
              <a:gd name="T26" fmla="*/ 2147483646 w 415"/>
              <a:gd name="T27" fmla="*/ 2147483646 h 390"/>
              <a:gd name="T28" fmla="*/ 2147483646 w 415"/>
              <a:gd name="T29" fmla="*/ 2147483646 h 390"/>
              <a:gd name="T30" fmla="*/ 2147483646 w 415"/>
              <a:gd name="T31" fmla="*/ 2147483646 h 390"/>
              <a:gd name="T32" fmla="*/ 2147483646 w 415"/>
              <a:gd name="T33" fmla="*/ 2147483646 h 390"/>
              <a:gd name="T34" fmla="*/ 2147483646 w 415"/>
              <a:gd name="T35" fmla="*/ 2147483646 h 390"/>
              <a:gd name="T36" fmla="*/ 2147483646 w 415"/>
              <a:gd name="T37" fmla="*/ 2147483646 h 390"/>
              <a:gd name="T38" fmla="*/ 2147483646 w 415"/>
              <a:gd name="T39" fmla="*/ 2147483646 h 390"/>
              <a:gd name="T40" fmla="*/ 2147483646 w 415"/>
              <a:gd name="T41" fmla="*/ 2147483646 h 390"/>
              <a:gd name="T42" fmla="*/ 2147483646 w 415"/>
              <a:gd name="T43" fmla="*/ 2147483646 h 390"/>
              <a:gd name="T44" fmla="*/ 2147483646 w 415"/>
              <a:gd name="T45" fmla="*/ 2147483646 h 390"/>
              <a:gd name="T46" fmla="*/ 2147483646 w 415"/>
              <a:gd name="T47" fmla="*/ 2147483646 h 390"/>
              <a:gd name="T48" fmla="*/ 2147483646 w 415"/>
              <a:gd name="T49" fmla="*/ 2147483646 h 390"/>
              <a:gd name="T50" fmla="*/ 2147483646 w 415"/>
              <a:gd name="T51" fmla="*/ 2147483646 h 390"/>
              <a:gd name="T52" fmla="*/ 2147483646 w 415"/>
              <a:gd name="T53" fmla="*/ 2147483646 h 390"/>
              <a:gd name="T54" fmla="*/ 2147483646 w 415"/>
              <a:gd name="T55" fmla="*/ 2147483646 h 390"/>
              <a:gd name="T56" fmla="*/ 2147483646 w 415"/>
              <a:gd name="T57" fmla="*/ 2147483646 h 390"/>
              <a:gd name="T58" fmla="*/ 2147483646 w 415"/>
              <a:gd name="T59" fmla="*/ 2147483646 h 390"/>
              <a:gd name="T60" fmla="*/ 2147483646 w 415"/>
              <a:gd name="T61" fmla="*/ 2147483646 h 390"/>
              <a:gd name="T62" fmla="*/ 2147483646 w 415"/>
              <a:gd name="T63" fmla="*/ 2147483646 h 390"/>
              <a:gd name="T64" fmla="*/ 2147483646 w 415"/>
              <a:gd name="T65" fmla="*/ 2147483646 h 390"/>
              <a:gd name="T66" fmla="*/ 2147483646 w 415"/>
              <a:gd name="T67" fmla="*/ 2147483646 h 390"/>
              <a:gd name="T68" fmla="*/ 2147483646 w 415"/>
              <a:gd name="T69" fmla="*/ 2147483646 h 390"/>
              <a:gd name="T70" fmla="*/ 2147483646 w 415"/>
              <a:gd name="T71" fmla="*/ 2147483646 h 390"/>
              <a:gd name="T72" fmla="*/ 2147483646 w 415"/>
              <a:gd name="T73" fmla="*/ 2147483646 h 390"/>
              <a:gd name="T74" fmla="*/ 2147483646 w 415"/>
              <a:gd name="T75" fmla="*/ 2147483646 h 390"/>
              <a:gd name="T76" fmla="*/ 2147483646 w 415"/>
              <a:gd name="T77" fmla="*/ 2147483646 h 390"/>
              <a:gd name="T78" fmla="*/ 2147483646 w 415"/>
              <a:gd name="T79" fmla="*/ 2147483646 h 390"/>
              <a:gd name="T80" fmla="*/ 2147483646 w 415"/>
              <a:gd name="T81" fmla="*/ 2147483646 h 390"/>
              <a:gd name="T82" fmla="*/ 2147483646 w 415"/>
              <a:gd name="T83" fmla="*/ 2147483646 h 390"/>
              <a:gd name="T84" fmla="*/ 2147483646 w 415"/>
              <a:gd name="T85" fmla="*/ 2147483646 h 390"/>
              <a:gd name="T86" fmla="*/ 2147483646 w 415"/>
              <a:gd name="T87" fmla="*/ 2147483646 h 390"/>
              <a:gd name="T88" fmla="*/ 2147483646 w 415"/>
              <a:gd name="T89" fmla="*/ 2147483646 h 39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15" h="390">
                <a:moveTo>
                  <a:pt x="412" y="76"/>
                </a:moveTo>
                <a:cubicBezTo>
                  <a:pt x="410" y="72"/>
                  <a:pt x="406" y="70"/>
                  <a:pt x="401" y="70"/>
                </a:cubicBezTo>
                <a:cubicBezTo>
                  <a:pt x="103" y="70"/>
                  <a:pt x="103" y="70"/>
                  <a:pt x="103" y="70"/>
                </a:cubicBezTo>
                <a:cubicBezTo>
                  <a:pt x="103" y="70"/>
                  <a:pt x="102" y="70"/>
                  <a:pt x="102" y="70"/>
                </a:cubicBezTo>
                <a:cubicBezTo>
                  <a:pt x="89" y="35"/>
                  <a:pt x="89" y="35"/>
                  <a:pt x="89" y="35"/>
                </a:cubicBezTo>
                <a:cubicBezTo>
                  <a:pt x="88" y="31"/>
                  <a:pt x="85" y="28"/>
                  <a:pt x="82" y="27"/>
                </a:cubicBezTo>
                <a:cubicBezTo>
                  <a:pt x="20" y="3"/>
                  <a:pt x="20" y="3"/>
                  <a:pt x="20" y="3"/>
                </a:cubicBezTo>
                <a:cubicBezTo>
                  <a:pt x="13" y="0"/>
                  <a:pt x="5" y="3"/>
                  <a:pt x="3" y="10"/>
                </a:cubicBezTo>
                <a:cubicBezTo>
                  <a:pt x="0" y="17"/>
                  <a:pt x="3" y="25"/>
                  <a:pt x="10" y="27"/>
                </a:cubicBezTo>
                <a:cubicBezTo>
                  <a:pt x="66" y="49"/>
                  <a:pt x="66" y="49"/>
                  <a:pt x="66" y="49"/>
                </a:cubicBezTo>
                <a:cubicBezTo>
                  <a:pt x="135" y="247"/>
                  <a:pt x="135" y="247"/>
                  <a:pt x="135" y="247"/>
                </a:cubicBezTo>
                <a:cubicBezTo>
                  <a:pt x="132" y="248"/>
                  <a:pt x="130" y="251"/>
                  <a:pt x="128" y="254"/>
                </a:cubicBezTo>
                <a:cubicBezTo>
                  <a:pt x="109" y="309"/>
                  <a:pt x="109" y="309"/>
                  <a:pt x="109" y="309"/>
                </a:cubicBezTo>
                <a:cubicBezTo>
                  <a:pt x="107" y="313"/>
                  <a:pt x="108" y="316"/>
                  <a:pt x="110" y="319"/>
                </a:cubicBezTo>
                <a:cubicBezTo>
                  <a:pt x="112" y="322"/>
                  <a:pt x="115" y="324"/>
                  <a:pt x="119" y="324"/>
                </a:cubicBezTo>
                <a:cubicBezTo>
                  <a:pt x="129" y="324"/>
                  <a:pt x="129" y="324"/>
                  <a:pt x="129" y="324"/>
                </a:cubicBezTo>
                <a:cubicBezTo>
                  <a:pt x="123" y="331"/>
                  <a:pt x="119" y="340"/>
                  <a:pt x="119" y="351"/>
                </a:cubicBezTo>
                <a:cubicBezTo>
                  <a:pt x="119" y="372"/>
                  <a:pt x="137" y="390"/>
                  <a:pt x="159" y="390"/>
                </a:cubicBezTo>
                <a:cubicBezTo>
                  <a:pt x="181" y="390"/>
                  <a:pt x="198" y="372"/>
                  <a:pt x="198" y="351"/>
                </a:cubicBezTo>
                <a:cubicBezTo>
                  <a:pt x="198" y="340"/>
                  <a:pt x="194" y="331"/>
                  <a:pt x="188" y="324"/>
                </a:cubicBezTo>
                <a:cubicBezTo>
                  <a:pt x="275" y="324"/>
                  <a:pt x="275" y="324"/>
                  <a:pt x="275" y="324"/>
                </a:cubicBezTo>
                <a:cubicBezTo>
                  <a:pt x="268" y="331"/>
                  <a:pt x="265" y="340"/>
                  <a:pt x="265" y="351"/>
                </a:cubicBezTo>
                <a:cubicBezTo>
                  <a:pt x="265" y="372"/>
                  <a:pt x="282" y="390"/>
                  <a:pt x="304" y="390"/>
                </a:cubicBezTo>
                <a:cubicBezTo>
                  <a:pt x="326" y="390"/>
                  <a:pt x="344" y="372"/>
                  <a:pt x="344" y="351"/>
                </a:cubicBezTo>
                <a:cubicBezTo>
                  <a:pt x="344" y="340"/>
                  <a:pt x="340" y="331"/>
                  <a:pt x="334" y="324"/>
                </a:cubicBezTo>
                <a:cubicBezTo>
                  <a:pt x="346" y="324"/>
                  <a:pt x="346" y="324"/>
                  <a:pt x="346" y="324"/>
                </a:cubicBezTo>
                <a:cubicBezTo>
                  <a:pt x="352" y="324"/>
                  <a:pt x="357" y="319"/>
                  <a:pt x="357" y="313"/>
                </a:cubicBezTo>
                <a:cubicBezTo>
                  <a:pt x="357" y="307"/>
                  <a:pt x="352" y="302"/>
                  <a:pt x="346" y="302"/>
                </a:cubicBezTo>
                <a:cubicBezTo>
                  <a:pt x="135" y="302"/>
                  <a:pt x="135" y="302"/>
                  <a:pt x="135" y="302"/>
                </a:cubicBezTo>
                <a:cubicBezTo>
                  <a:pt x="147" y="268"/>
                  <a:pt x="147" y="268"/>
                  <a:pt x="147" y="268"/>
                </a:cubicBezTo>
                <a:cubicBezTo>
                  <a:pt x="148" y="268"/>
                  <a:pt x="150" y="269"/>
                  <a:pt x="152" y="269"/>
                </a:cubicBezTo>
                <a:cubicBezTo>
                  <a:pt x="346" y="269"/>
                  <a:pt x="346" y="269"/>
                  <a:pt x="346" y="269"/>
                </a:cubicBezTo>
                <a:cubicBezTo>
                  <a:pt x="352" y="269"/>
                  <a:pt x="357" y="265"/>
                  <a:pt x="359" y="260"/>
                </a:cubicBezTo>
                <a:cubicBezTo>
                  <a:pt x="414" y="87"/>
                  <a:pt x="414" y="87"/>
                  <a:pt x="414" y="87"/>
                </a:cubicBezTo>
                <a:cubicBezTo>
                  <a:pt x="415" y="83"/>
                  <a:pt x="415" y="79"/>
                  <a:pt x="412" y="76"/>
                </a:cubicBezTo>
                <a:moveTo>
                  <a:pt x="159" y="368"/>
                </a:moveTo>
                <a:cubicBezTo>
                  <a:pt x="149" y="368"/>
                  <a:pt x="141" y="360"/>
                  <a:pt x="141" y="351"/>
                </a:cubicBezTo>
                <a:cubicBezTo>
                  <a:pt x="141" y="341"/>
                  <a:pt x="149" y="333"/>
                  <a:pt x="159" y="333"/>
                </a:cubicBezTo>
                <a:cubicBezTo>
                  <a:pt x="168" y="333"/>
                  <a:pt x="176" y="341"/>
                  <a:pt x="176" y="351"/>
                </a:cubicBezTo>
                <a:cubicBezTo>
                  <a:pt x="176" y="360"/>
                  <a:pt x="168" y="368"/>
                  <a:pt x="159" y="368"/>
                </a:cubicBezTo>
                <a:moveTo>
                  <a:pt x="304" y="368"/>
                </a:moveTo>
                <a:cubicBezTo>
                  <a:pt x="295" y="368"/>
                  <a:pt x="287" y="360"/>
                  <a:pt x="287" y="351"/>
                </a:cubicBezTo>
                <a:cubicBezTo>
                  <a:pt x="287" y="341"/>
                  <a:pt x="295" y="333"/>
                  <a:pt x="304" y="333"/>
                </a:cubicBezTo>
                <a:cubicBezTo>
                  <a:pt x="314" y="333"/>
                  <a:pt x="322" y="341"/>
                  <a:pt x="322" y="351"/>
                </a:cubicBezTo>
                <a:cubicBezTo>
                  <a:pt x="322" y="360"/>
                  <a:pt x="314" y="368"/>
                  <a:pt x="304" y="368"/>
                </a:cubicBezTo>
                <a:moveTo>
                  <a:pt x="374" y="126"/>
                </a:moveTo>
                <a:cubicBezTo>
                  <a:pt x="306" y="126"/>
                  <a:pt x="306" y="126"/>
                  <a:pt x="306" y="126"/>
                </a:cubicBezTo>
                <a:cubicBezTo>
                  <a:pt x="306" y="97"/>
                  <a:pt x="306" y="97"/>
                  <a:pt x="306" y="97"/>
                </a:cubicBezTo>
                <a:cubicBezTo>
                  <a:pt x="383" y="97"/>
                  <a:pt x="383" y="97"/>
                  <a:pt x="383" y="97"/>
                </a:cubicBezTo>
                <a:lnTo>
                  <a:pt x="374" y="126"/>
                </a:lnTo>
                <a:close/>
                <a:moveTo>
                  <a:pt x="354" y="187"/>
                </a:moveTo>
                <a:cubicBezTo>
                  <a:pt x="306" y="187"/>
                  <a:pt x="306" y="187"/>
                  <a:pt x="306" y="187"/>
                </a:cubicBezTo>
                <a:cubicBezTo>
                  <a:pt x="306" y="153"/>
                  <a:pt x="306" y="153"/>
                  <a:pt x="306" y="153"/>
                </a:cubicBezTo>
                <a:cubicBezTo>
                  <a:pt x="365" y="153"/>
                  <a:pt x="365" y="153"/>
                  <a:pt x="365" y="153"/>
                </a:cubicBezTo>
                <a:lnTo>
                  <a:pt x="354" y="187"/>
                </a:lnTo>
                <a:close/>
                <a:moveTo>
                  <a:pt x="219" y="153"/>
                </a:moveTo>
                <a:cubicBezTo>
                  <a:pt x="280" y="153"/>
                  <a:pt x="280" y="153"/>
                  <a:pt x="280" y="153"/>
                </a:cubicBezTo>
                <a:cubicBezTo>
                  <a:pt x="280" y="187"/>
                  <a:pt x="280" y="187"/>
                  <a:pt x="280" y="187"/>
                </a:cubicBezTo>
                <a:cubicBezTo>
                  <a:pt x="219" y="187"/>
                  <a:pt x="219" y="187"/>
                  <a:pt x="219" y="187"/>
                </a:cubicBezTo>
                <a:lnTo>
                  <a:pt x="219" y="153"/>
                </a:lnTo>
                <a:close/>
                <a:moveTo>
                  <a:pt x="280" y="242"/>
                </a:moveTo>
                <a:cubicBezTo>
                  <a:pt x="219" y="242"/>
                  <a:pt x="219" y="242"/>
                  <a:pt x="219" y="242"/>
                </a:cubicBezTo>
                <a:cubicBezTo>
                  <a:pt x="219" y="214"/>
                  <a:pt x="219" y="214"/>
                  <a:pt x="219" y="214"/>
                </a:cubicBezTo>
                <a:cubicBezTo>
                  <a:pt x="280" y="214"/>
                  <a:pt x="280" y="214"/>
                  <a:pt x="280" y="214"/>
                </a:cubicBezTo>
                <a:lnTo>
                  <a:pt x="280" y="242"/>
                </a:lnTo>
                <a:close/>
                <a:moveTo>
                  <a:pt x="130" y="153"/>
                </a:moveTo>
                <a:cubicBezTo>
                  <a:pt x="192" y="153"/>
                  <a:pt x="192" y="153"/>
                  <a:pt x="192" y="153"/>
                </a:cubicBezTo>
                <a:cubicBezTo>
                  <a:pt x="192" y="187"/>
                  <a:pt x="192" y="187"/>
                  <a:pt x="192" y="187"/>
                </a:cubicBezTo>
                <a:cubicBezTo>
                  <a:pt x="142" y="187"/>
                  <a:pt x="142" y="187"/>
                  <a:pt x="142" y="187"/>
                </a:cubicBezTo>
                <a:lnTo>
                  <a:pt x="130" y="153"/>
                </a:lnTo>
                <a:close/>
                <a:moveTo>
                  <a:pt x="219" y="97"/>
                </a:moveTo>
                <a:cubicBezTo>
                  <a:pt x="280" y="97"/>
                  <a:pt x="280" y="97"/>
                  <a:pt x="280" y="97"/>
                </a:cubicBezTo>
                <a:cubicBezTo>
                  <a:pt x="280" y="126"/>
                  <a:pt x="280" y="126"/>
                  <a:pt x="280" y="126"/>
                </a:cubicBezTo>
                <a:cubicBezTo>
                  <a:pt x="219" y="126"/>
                  <a:pt x="219" y="126"/>
                  <a:pt x="219" y="126"/>
                </a:cubicBezTo>
                <a:lnTo>
                  <a:pt x="219" y="97"/>
                </a:lnTo>
                <a:close/>
                <a:moveTo>
                  <a:pt x="192" y="97"/>
                </a:moveTo>
                <a:cubicBezTo>
                  <a:pt x="192" y="126"/>
                  <a:pt x="192" y="126"/>
                  <a:pt x="192" y="126"/>
                </a:cubicBezTo>
                <a:cubicBezTo>
                  <a:pt x="121" y="126"/>
                  <a:pt x="121" y="126"/>
                  <a:pt x="121" y="126"/>
                </a:cubicBezTo>
                <a:cubicBezTo>
                  <a:pt x="111" y="97"/>
                  <a:pt x="111" y="97"/>
                  <a:pt x="111" y="97"/>
                </a:cubicBezTo>
                <a:lnTo>
                  <a:pt x="192" y="97"/>
                </a:lnTo>
                <a:close/>
                <a:moveTo>
                  <a:pt x="151" y="214"/>
                </a:moveTo>
                <a:cubicBezTo>
                  <a:pt x="192" y="214"/>
                  <a:pt x="192" y="214"/>
                  <a:pt x="192" y="214"/>
                </a:cubicBezTo>
                <a:cubicBezTo>
                  <a:pt x="192" y="242"/>
                  <a:pt x="192" y="242"/>
                  <a:pt x="192" y="242"/>
                </a:cubicBezTo>
                <a:cubicBezTo>
                  <a:pt x="161" y="242"/>
                  <a:pt x="161" y="242"/>
                  <a:pt x="161" y="242"/>
                </a:cubicBezTo>
                <a:lnTo>
                  <a:pt x="151" y="214"/>
                </a:lnTo>
                <a:close/>
                <a:moveTo>
                  <a:pt x="306" y="242"/>
                </a:moveTo>
                <a:cubicBezTo>
                  <a:pt x="306" y="214"/>
                  <a:pt x="306" y="214"/>
                  <a:pt x="306" y="214"/>
                </a:cubicBezTo>
                <a:cubicBezTo>
                  <a:pt x="346" y="214"/>
                  <a:pt x="346" y="214"/>
                  <a:pt x="346" y="214"/>
                </a:cubicBezTo>
                <a:cubicBezTo>
                  <a:pt x="337" y="242"/>
                  <a:pt x="337" y="242"/>
                  <a:pt x="337" y="242"/>
                </a:cubicBezTo>
                <a:lnTo>
                  <a:pt x="306" y="2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ndParaRPr>
          </a:p>
        </p:txBody>
      </p:sp>
      <p:grpSp>
        <p:nvGrpSpPr>
          <p:cNvPr id="26" name="组合 25"/>
          <p:cNvGrpSpPr/>
          <p:nvPr/>
        </p:nvGrpSpPr>
        <p:grpSpPr>
          <a:xfrm>
            <a:off x="1171725" y="3182542"/>
            <a:ext cx="2461718" cy="1037882"/>
            <a:chOff x="1562300" y="4243389"/>
            <a:chExt cx="3282290" cy="1383843"/>
          </a:xfrm>
        </p:grpSpPr>
        <p:sp>
          <p:nvSpPr>
            <p:cNvPr id="27" name="MH_Other_27"/>
            <p:cNvSpPr txBox="1">
              <a:spLocks noChangeArrowheads="1"/>
            </p:cNvSpPr>
            <p:nvPr>
              <p:custDataLst>
                <p:tags r:id="rId39"/>
              </p:custDataLst>
            </p:nvPr>
          </p:nvSpPr>
          <p:spPr bwMode="auto">
            <a:xfrm>
              <a:off x="4041149" y="4243389"/>
              <a:ext cx="63308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100">
                  <a:latin typeface="Impact" panose="020B0806030902050204" pitchFamily="34" charset="0"/>
                  <a:cs typeface="Aharoni" pitchFamily="2" charset="-79"/>
                </a:rPr>
                <a:t>06</a:t>
              </a:r>
              <a:endParaRPr lang="zh-CN" altLang="en-US" sz="2100">
                <a:latin typeface="Impact" panose="020B0806030902050204" pitchFamily="34" charset="0"/>
                <a:cs typeface="Aharoni" pitchFamily="2" charset="-79"/>
              </a:endParaRPr>
            </a:p>
          </p:txBody>
        </p:sp>
        <p:sp>
          <p:nvSpPr>
            <p:cNvPr id="28" name="MH_SubTitle_6"/>
            <p:cNvSpPr txBox="1">
              <a:spLocks noChangeArrowheads="1"/>
            </p:cNvSpPr>
            <p:nvPr>
              <p:custDataLst>
                <p:tags r:id="rId40"/>
              </p:custDataLst>
            </p:nvPr>
          </p:nvSpPr>
          <p:spPr bwMode="auto">
            <a:xfrm>
              <a:off x="3573463" y="4649788"/>
              <a:ext cx="116681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defRPr/>
              </a:pPr>
              <a:r>
                <a:rPr lang="zh-CN" altLang="en-US" sz="1200">
                  <a:latin typeface="Calibri"/>
                  <a:cs typeface="Tahoma" panose="020B0604030504040204" pitchFamily="34" charset="0"/>
                </a:rPr>
                <a:t>添加标题</a:t>
              </a:r>
            </a:p>
          </p:txBody>
        </p:sp>
        <p:sp>
          <p:nvSpPr>
            <p:cNvPr id="29" name="文本框 28"/>
            <p:cNvSpPr txBox="1"/>
            <p:nvPr/>
          </p:nvSpPr>
          <p:spPr>
            <a:xfrm>
              <a:off x="1562300" y="4950124"/>
              <a:ext cx="3282290" cy="677108"/>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r>
                <a:rPr lang="en-US" altLang="zh-CN" sz="900">
                  <a:latin typeface="微软雅黑" panose="020B0503020204020204" pitchFamily="34" charset="-122"/>
                  <a:ea typeface="微软雅黑" panose="020B0503020204020204" pitchFamily="34" charset="-122"/>
                </a:rPr>
                <a:t>]</a:t>
              </a:r>
              <a:endParaRPr lang="zh-CN" altLang="en-US" sz="900">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4813698" y="1293019"/>
            <a:ext cx="3187826" cy="736431"/>
            <a:chOff x="6418263" y="1724026"/>
            <a:chExt cx="4250435" cy="981907"/>
          </a:xfrm>
        </p:grpSpPr>
        <p:sp>
          <p:nvSpPr>
            <p:cNvPr id="31" name="MH_Other_30"/>
            <p:cNvSpPr txBox="1">
              <a:spLocks noChangeArrowheads="1"/>
            </p:cNvSpPr>
            <p:nvPr>
              <p:custDataLst>
                <p:tags r:id="rId37"/>
              </p:custDataLst>
            </p:nvPr>
          </p:nvSpPr>
          <p:spPr bwMode="auto">
            <a:xfrm>
              <a:off x="6698108" y="1724026"/>
              <a:ext cx="575372"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100">
                  <a:latin typeface="Impact" panose="020B0806030902050204" pitchFamily="34" charset="0"/>
                  <a:cs typeface="Aharoni" pitchFamily="2" charset="-79"/>
                </a:rPr>
                <a:t>01</a:t>
              </a:r>
              <a:endParaRPr lang="zh-CN" altLang="en-US" sz="2100">
                <a:latin typeface="Impact" panose="020B0806030902050204" pitchFamily="34" charset="0"/>
                <a:cs typeface="Aharoni" pitchFamily="2" charset="-79"/>
              </a:endParaRPr>
            </a:p>
          </p:txBody>
        </p:sp>
        <p:sp>
          <p:nvSpPr>
            <p:cNvPr id="32" name="MH_SubTitle_1"/>
            <p:cNvSpPr txBox="1">
              <a:spLocks noChangeArrowheads="1"/>
            </p:cNvSpPr>
            <p:nvPr>
              <p:custDataLst>
                <p:tags r:id="rId38"/>
              </p:custDataLst>
            </p:nvPr>
          </p:nvSpPr>
          <p:spPr bwMode="auto">
            <a:xfrm>
              <a:off x="6418263" y="2135189"/>
              <a:ext cx="1166812"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a:latin typeface="Calibri"/>
                  <a:cs typeface="Tahoma" panose="020B0604030504040204" pitchFamily="34" charset="0"/>
                </a:rPr>
                <a:t>添加标题</a:t>
              </a:r>
              <a:endParaRPr lang="zh-CN" altLang="en-US" sz="1200" dirty="0">
                <a:latin typeface="Calibri"/>
                <a:cs typeface="Tahoma" panose="020B0604030504040204" pitchFamily="34" charset="0"/>
              </a:endParaRPr>
            </a:p>
          </p:txBody>
        </p:sp>
        <p:sp>
          <p:nvSpPr>
            <p:cNvPr id="33" name="文本框 32"/>
            <p:cNvSpPr txBox="1"/>
            <p:nvPr/>
          </p:nvSpPr>
          <p:spPr>
            <a:xfrm>
              <a:off x="7386408" y="2028826"/>
              <a:ext cx="3282290" cy="677107"/>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r>
                <a:rPr lang="en-US" altLang="zh-CN" sz="900">
                  <a:latin typeface="微软雅黑" panose="020B0503020204020204" pitchFamily="34" charset="-122"/>
                  <a:ea typeface="微软雅黑" panose="020B0503020204020204" pitchFamily="34" charset="-122"/>
                </a:rPr>
                <a:t>]</a:t>
              </a:r>
              <a:endParaRPr lang="zh-CN" altLang="en-US" sz="900">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5926932" y="2264570"/>
            <a:ext cx="2683174" cy="1035984"/>
            <a:chOff x="7902576" y="3019426"/>
            <a:chExt cx="3577565" cy="1381312"/>
          </a:xfrm>
        </p:grpSpPr>
        <p:sp>
          <p:nvSpPr>
            <p:cNvPr id="35" name="MH_Other_31"/>
            <p:cNvSpPr txBox="1">
              <a:spLocks noChangeArrowheads="1"/>
            </p:cNvSpPr>
            <p:nvPr>
              <p:custDataLst>
                <p:tags r:id="rId35"/>
              </p:custDataLst>
            </p:nvPr>
          </p:nvSpPr>
          <p:spPr bwMode="auto">
            <a:xfrm>
              <a:off x="7937209" y="3019426"/>
              <a:ext cx="61811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100">
                  <a:latin typeface="Impact" panose="020B0806030902050204" pitchFamily="34" charset="0"/>
                  <a:cs typeface="Aharoni" pitchFamily="2" charset="-79"/>
                </a:rPr>
                <a:t>02</a:t>
              </a:r>
              <a:endParaRPr lang="zh-CN" altLang="en-US" sz="2100">
                <a:latin typeface="Impact" panose="020B0806030902050204" pitchFamily="34" charset="0"/>
                <a:cs typeface="Aharoni" pitchFamily="2" charset="-79"/>
              </a:endParaRPr>
            </a:p>
          </p:txBody>
        </p:sp>
        <p:sp>
          <p:nvSpPr>
            <p:cNvPr id="36" name="MH_SubTitle_2"/>
            <p:cNvSpPr txBox="1">
              <a:spLocks noChangeArrowheads="1"/>
            </p:cNvSpPr>
            <p:nvPr>
              <p:custDataLst>
                <p:tags r:id="rId36"/>
              </p:custDataLst>
            </p:nvPr>
          </p:nvSpPr>
          <p:spPr bwMode="auto">
            <a:xfrm>
              <a:off x="7902576" y="3435351"/>
              <a:ext cx="116681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a:latin typeface="Calibri"/>
                  <a:cs typeface="Tahoma" panose="020B0604030504040204" pitchFamily="34" charset="0"/>
                </a:rPr>
                <a:t>添加标题</a:t>
              </a:r>
            </a:p>
          </p:txBody>
        </p:sp>
        <p:sp>
          <p:nvSpPr>
            <p:cNvPr id="37" name="文本框 36"/>
            <p:cNvSpPr txBox="1"/>
            <p:nvPr/>
          </p:nvSpPr>
          <p:spPr>
            <a:xfrm>
              <a:off x="8197851" y="3723630"/>
              <a:ext cx="3282290" cy="677108"/>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r>
                <a:rPr lang="en-US" altLang="zh-CN" sz="900">
                  <a:latin typeface="微软雅黑" panose="020B0503020204020204" pitchFamily="34" charset="-122"/>
                  <a:ea typeface="微软雅黑" panose="020B0503020204020204" pitchFamily="34" charset="-122"/>
                </a:rPr>
                <a:t>]</a:t>
              </a:r>
              <a:endParaRPr lang="zh-CN" altLang="en-US" sz="90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781675" y="3168255"/>
            <a:ext cx="2553398" cy="1004486"/>
            <a:chOff x="7708900" y="4224339"/>
            <a:chExt cx="3404530" cy="1339315"/>
          </a:xfrm>
        </p:grpSpPr>
        <p:sp>
          <p:nvSpPr>
            <p:cNvPr id="39" name="MH_Other_32"/>
            <p:cNvSpPr txBox="1">
              <a:spLocks noChangeArrowheads="1"/>
            </p:cNvSpPr>
            <p:nvPr>
              <p:custDataLst>
                <p:tags r:id="rId33"/>
              </p:custDataLst>
            </p:nvPr>
          </p:nvSpPr>
          <p:spPr bwMode="auto">
            <a:xfrm>
              <a:off x="7743749" y="4224339"/>
              <a:ext cx="62880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100">
                  <a:latin typeface="Impact" panose="020B0806030902050204" pitchFamily="34" charset="0"/>
                  <a:cs typeface="Aharoni" pitchFamily="2" charset="-79"/>
                </a:rPr>
                <a:t>03</a:t>
              </a:r>
              <a:endParaRPr lang="zh-CN" altLang="en-US" sz="2100">
                <a:latin typeface="Impact" panose="020B0806030902050204" pitchFamily="34" charset="0"/>
                <a:cs typeface="Aharoni" pitchFamily="2" charset="-79"/>
              </a:endParaRPr>
            </a:p>
          </p:txBody>
        </p:sp>
        <p:sp>
          <p:nvSpPr>
            <p:cNvPr id="40" name="MH_SubTitle_3"/>
            <p:cNvSpPr txBox="1">
              <a:spLocks noChangeArrowheads="1"/>
            </p:cNvSpPr>
            <p:nvPr>
              <p:custDataLst>
                <p:tags r:id="rId34"/>
              </p:custDataLst>
            </p:nvPr>
          </p:nvSpPr>
          <p:spPr bwMode="auto">
            <a:xfrm>
              <a:off x="7708900" y="4622801"/>
              <a:ext cx="11684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a:latin typeface="Calibri"/>
                  <a:cs typeface="Tahoma" panose="020B0604030504040204" pitchFamily="34" charset="0"/>
                </a:rPr>
                <a:t>添加标题</a:t>
              </a:r>
            </a:p>
          </p:txBody>
        </p:sp>
        <p:sp>
          <p:nvSpPr>
            <p:cNvPr id="41" name="文本框 40"/>
            <p:cNvSpPr txBox="1"/>
            <p:nvPr/>
          </p:nvSpPr>
          <p:spPr>
            <a:xfrm>
              <a:off x="7831140" y="4886546"/>
              <a:ext cx="3282290" cy="677108"/>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r>
                <a:rPr lang="en-US" altLang="zh-CN" sz="900">
                  <a:latin typeface="微软雅黑" panose="020B0503020204020204" pitchFamily="34" charset="-122"/>
                  <a:ea typeface="微软雅黑" panose="020B0503020204020204" pitchFamily="34" charset="-122"/>
                </a:rPr>
                <a:t>]</a:t>
              </a:r>
              <a:endParaRPr lang="zh-CN" altLang="en-US" sz="900">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4907758" y="4004073"/>
            <a:ext cx="2553398" cy="988359"/>
            <a:chOff x="6543676" y="5338764"/>
            <a:chExt cx="3404530" cy="1317812"/>
          </a:xfrm>
        </p:grpSpPr>
        <p:sp>
          <p:nvSpPr>
            <p:cNvPr id="43" name="MH_Other_29"/>
            <p:cNvSpPr txBox="1">
              <a:spLocks noChangeArrowheads="1"/>
            </p:cNvSpPr>
            <p:nvPr>
              <p:custDataLst>
                <p:tags r:id="rId31"/>
              </p:custDataLst>
            </p:nvPr>
          </p:nvSpPr>
          <p:spPr bwMode="auto">
            <a:xfrm>
              <a:off x="6802148" y="5338764"/>
              <a:ext cx="61811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100">
                  <a:latin typeface="Impact" panose="020B0806030902050204" pitchFamily="34" charset="0"/>
                  <a:cs typeface="Aharoni" pitchFamily="2" charset="-79"/>
                </a:rPr>
                <a:t>04</a:t>
              </a:r>
              <a:endParaRPr lang="zh-CN" altLang="en-US" sz="2100">
                <a:latin typeface="Impact" panose="020B0806030902050204" pitchFamily="34" charset="0"/>
                <a:cs typeface="Aharoni" pitchFamily="2" charset="-79"/>
              </a:endParaRPr>
            </a:p>
          </p:txBody>
        </p:sp>
        <p:sp>
          <p:nvSpPr>
            <p:cNvPr id="44" name="MH_SubTitle_4"/>
            <p:cNvSpPr txBox="1">
              <a:spLocks noChangeArrowheads="1"/>
            </p:cNvSpPr>
            <p:nvPr>
              <p:custDataLst>
                <p:tags r:id="rId32"/>
              </p:custDataLst>
            </p:nvPr>
          </p:nvSpPr>
          <p:spPr bwMode="auto">
            <a:xfrm>
              <a:off x="6543676" y="5738814"/>
              <a:ext cx="116681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a:latin typeface="Calibri"/>
                  <a:cs typeface="Tahoma" panose="020B0604030504040204" pitchFamily="34" charset="0"/>
                </a:rPr>
                <a:t>添加标题</a:t>
              </a:r>
            </a:p>
          </p:txBody>
        </p:sp>
        <p:sp>
          <p:nvSpPr>
            <p:cNvPr id="45" name="文本框 44"/>
            <p:cNvSpPr txBox="1"/>
            <p:nvPr/>
          </p:nvSpPr>
          <p:spPr>
            <a:xfrm>
              <a:off x="6665915" y="5979468"/>
              <a:ext cx="3282291" cy="677108"/>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r>
                <a:rPr lang="en-US" altLang="zh-CN" sz="900">
                  <a:latin typeface="微软雅黑" panose="020B0503020204020204" pitchFamily="34" charset="-122"/>
                  <a:ea typeface="微软雅黑" panose="020B0503020204020204" pitchFamily="34" charset="-122"/>
                </a:rPr>
                <a:t>]</a:t>
              </a:r>
              <a:endParaRPr lang="zh-CN" altLang="en-US" sz="900">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1505303" y="3924301"/>
            <a:ext cx="2616641" cy="1053227"/>
            <a:chOff x="2007070" y="5232401"/>
            <a:chExt cx="3488855" cy="1404303"/>
          </a:xfrm>
        </p:grpSpPr>
        <p:sp>
          <p:nvSpPr>
            <p:cNvPr id="47" name="MH_Other_26"/>
            <p:cNvSpPr txBox="1">
              <a:spLocks noChangeArrowheads="1"/>
            </p:cNvSpPr>
            <p:nvPr>
              <p:custDataLst>
                <p:tags r:id="rId29"/>
              </p:custDataLst>
            </p:nvPr>
          </p:nvSpPr>
          <p:spPr bwMode="auto">
            <a:xfrm>
              <a:off x="4581173" y="5232401"/>
              <a:ext cx="63094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100">
                  <a:latin typeface="Impact" panose="020B0806030902050204" pitchFamily="34" charset="0"/>
                  <a:cs typeface="Aharoni" pitchFamily="2" charset="-79"/>
                </a:rPr>
                <a:t>05</a:t>
              </a:r>
              <a:endParaRPr lang="zh-CN" altLang="en-US" sz="2100">
                <a:latin typeface="Impact" panose="020B0806030902050204" pitchFamily="34" charset="0"/>
                <a:cs typeface="Aharoni" pitchFamily="2" charset="-79"/>
              </a:endParaRPr>
            </a:p>
          </p:txBody>
        </p:sp>
        <p:sp>
          <p:nvSpPr>
            <p:cNvPr id="48" name="MH_SubTitle_5"/>
            <p:cNvSpPr txBox="1">
              <a:spLocks noChangeArrowheads="1"/>
            </p:cNvSpPr>
            <p:nvPr>
              <p:custDataLst>
                <p:tags r:id="rId30"/>
              </p:custDataLst>
            </p:nvPr>
          </p:nvSpPr>
          <p:spPr bwMode="auto">
            <a:xfrm>
              <a:off x="4329113" y="5630864"/>
              <a:ext cx="1166812"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a:latin typeface="Calibri"/>
                  <a:cs typeface="Tahoma" panose="020B0604030504040204" pitchFamily="34" charset="0"/>
                </a:rPr>
                <a:t>添加标题</a:t>
              </a:r>
            </a:p>
          </p:txBody>
        </p:sp>
        <p:sp>
          <p:nvSpPr>
            <p:cNvPr id="49" name="文本框 48"/>
            <p:cNvSpPr txBox="1"/>
            <p:nvPr/>
          </p:nvSpPr>
          <p:spPr>
            <a:xfrm>
              <a:off x="2007070" y="5959596"/>
              <a:ext cx="3282290" cy="677108"/>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r>
                <a:rPr lang="en-US" altLang="zh-CN" sz="900">
                  <a:latin typeface="微软雅黑" panose="020B0503020204020204" pitchFamily="34" charset="-122"/>
                  <a:ea typeface="微软雅黑" panose="020B0503020204020204" pitchFamily="34" charset="-122"/>
                </a:rPr>
                <a:t>]</a:t>
              </a:r>
              <a:endParaRPr lang="zh-CN" altLang="en-US" sz="900">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852275" y="2234804"/>
            <a:ext cx="2845807" cy="1004546"/>
            <a:chOff x="1136366" y="2979739"/>
            <a:chExt cx="3794409" cy="1339394"/>
          </a:xfrm>
        </p:grpSpPr>
        <p:sp>
          <p:nvSpPr>
            <p:cNvPr id="51" name="MH_Other_25"/>
            <p:cNvSpPr txBox="1">
              <a:spLocks noChangeArrowheads="1"/>
            </p:cNvSpPr>
            <p:nvPr>
              <p:custDataLst>
                <p:tags r:id="rId27"/>
              </p:custDataLst>
            </p:nvPr>
          </p:nvSpPr>
          <p:spPr bwMode="auto">
            <a:xfrm>
              <a:off x="4254294" y="2979739"/>
              <a:ext cx="579645"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r>
                <a:rPr lang="en-US" altLang="zh-CN" sz="2100">
                  <a:latin typeface="Impact" panose="020B0806030902050204" pitchFamily="34" charset="0"/>
                  <a:cs typeface="Aharoni" pitchFamily="2" charset="-79"/>
                </a:rPr>
                <a:t>07</a:t>
              </a:r>
              <a:endParaRPr lang="zh-CN" altLang="en-US" sz="2100">
                <a:latin typeface="Impact" panose="020B0806030902050204" pitchFamily="34" charset="0"/>
                <a:cs typeface="Aharoni" pitchFamily="2" charset="-79"/>
              </a:endParaRPr>
            </a:p>
          </p:txBody>
        </p:sp>
        <p:sp>
          <p:nvSpPr>
            <p:cNvPr id="52" name="MH_SubTitle_7"/>
            <p:cNvSpPr txBox="1">
              <a:spLocks noChangeArrowheads="1"/>
            </p:cNvSpPr>
            <p:nvPr>
              <p:custDataLst>
                <p:tags r:id="rId28"/>
              </p:custDataLst>
            </p:nvPr>
          </p:nvSpPr>
          <p:spPr bwMode="auto">
            <a:xfrm>
              <a:off x="3763963" y="3378201"/>
              <a:ext cx="1166812"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defRPr/>
              </a:pPr>
              <a:r>
                <a:rPr lang="zh-CN" altLang="en-US" sz="1200">
                  <a:latin typeface="Calibri"/>
                  <a:cs typeface="Tahoma" panose="020B0604030504040204" pitchFamily="34" charset="0"/>
                </a:rPr>
                <a:t>添加标题</a:t>
              </a:r>
            </a:p>
          </p:txBody>
        </p:sp>
        <p:sp>
          <p:nvSpPr>
            <p:cNvPr id="53" name="文本框 52"/>
            <p:cNvSpPr txBox="1"/>
            <p:nvPr/>
          </p:nvSpPr>
          <p:spPr>
            <a:xfrm>
              <a:off x="1136366" y="3642025"/>
              <a:ext cx="3282290" cy="677108"/>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r>
                <a:rPr lang="en-US" altLang="zh-CN" sz="900">
                  <a:latin typeface="微软雅黑" panose="020B0503020204020204" pitchFamily="34" charset="-122"/>
                  <a:ea typeface="微软雅黑" panose="020B0503020204020204" pitchFamily="34" charset="-122"/>
                </a:rPr>
                <a:t>]</a:t>
              </a:r>
              <a:endParaRPr lang="zh-CN" altLang="en-US" sz="900">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1386384" y="1207294"/>
            <a:ext cx="3232052" cy="910012"/>
            <a:chOff x="1848511" y="1609725"/>
            <a:chExt cx="4309403" cy="1213349"/>
          </a:xfrm>
        </p:grpSpPr>
        <p:sp>
          <p:nvSpPr>
            <p:cNvPr id="55" name="MH_Other_28"/>
            <p:cNvSpPr txBox="1">
              <a:spLocks noChangeArrowheads="1"/>
            </p:cNvSpPr>
            <p:nvPr>
              <p:custDataLst>
                <p:tags r:id="rId25"/>
              </p:custDataLst>
            </p:nvPr>
          </p:nvSpPr>
          <p:spPr bwMode="auto">
            <a:xfrm>
              <a:off x="5243161" y="1609725"/>
              <a:ext cx="630941"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100">
                  <a:latin typeface="Impact" panose="020B0806030902050204" pitchFamily="34" charset="0"/>
                  <a:cs typeface="Aharoni" pitchFamily="2" charset="-79"/>
                </a:rPr>
                <a:t>08</a:t>
              </a:r>
              <a:endParaRPr lang="zh-CN" altLang="en-US" sz="2100">
                <a:latin typeface="Impact" panose="020B0806030902050204" pitchFamily="34" charset="0"/>
                <a:cs typeface="Aharoni" pitchFamily="2" charset="-79"/>
              </a:endParaRPr>
            </a:p>
          </p:txBody>
        </p:sp>
        <p:sp>
          <p:nvSpPr>
            <p:cNvPr id="56" name="MH_SubTitle_8"/>
            <p:cNvSpPr txBox="1">
              <a:spLocks noChangeArrowheads="1"/>
            </p:cNvSpPr>
            <p:nvPr>
              <p:custDataLst>
                <p:tags r:id="rId26"/>
              </p:custDataLst>
            </p:nvPr>
          </p:nvSpPr>
          <p:spPr bwMode="auto">
            <a:xfrm>
              <a:off x="4991101" y="2016126"/>
              <a:ext cx="116681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1200">
                  <a:latin typeface="Calibri"/>
                  <a:cs typeface="Tahoma" panose="020B0604030504040204" pitchFamily="34" charset="0"/>
                </a:rPr>
                <a:t>添加标题</a:t>
              </a:r>
              <a:endParaRPr lang="zh-CN" altLang="en-US" sz="1200" dirty="0">
                <a:latin typeface="Calibri"/>
                <a:cs typeface="Tahoma" panose="020B0604030504040204" pitchFamily="34" charset="0"/>
              </a:endParaRPr>
            </a:p>
          </p:txBody>
        </p:sp>
        <p:sp>
          <p:nvSpPr>
            <p:cNvPr id="57" name="文本框 56"/>
            <p:cNvSpPr txBox="1"/>
            <p:nvPr/>
          </p:nvSpPr>
          <p:spPr>
            <a:xfrm>
              <a:off x="1848511" y="2145966"/>
              <a:ext cx="3282290" cy="677108"/>
            </a:xfrm>
            <a:prstGeom prst="rect">
              <a:avLst/>
            </a:prstGeom>
            <a:noFill/>
          </p:spPr>
          <p:txBody>
            <a:bodyPr wrap="square" rtlCol="0">
              <a:spAutoFit/>
            </a:bodyPr>
            <a:lstStyle/>
            <a:p>
              <a:r>
                <a:rPr lang="zh-CN" altLang="en-US" sz="900">
                  <a:latin typeface="微软雅黑" panose="020B0503020204020204" pitchFamily="34" charset="-122"/>
                  <a:ea typeface="微软雅黑" panose="020B0503020204020204" pitchFamily="34" charset="-122"/>
                </a:rPr>
                <a:t>单击此处添加您的信息单击此处添加您的信息单击此处添加您的信息单击此处添加您的信息</a:t>
              </a:r>
              <a:r>
                <a:rPr lang="en-US" altLang="zh-CN" sz="900">
                  <a:latin typeface="微软雅黑" panose="020B0503020204020204" pitchFamily="34" charset="-122"/>
                  <a:ea typeface="微软雅黑" panose="020B0503020204020204" pitchFamily="34" charset="-122"/>
                </a:rPr>
                <a:t>]</a:t>
              </a:r>
              <a:endParaRPr lang="zh-CN" altLang="en-US" sz="900">
                <a:latin typeface="微软雅黑" panose="020B0503020204020204" pitchFamily="34" charset="-122"/>
                <a:ea typeface="微软雅黑" panose="020B0503020204020204" pitchFamily="34" charset="-122"/>
              </a:endParaRPr>
            </a:p>
          </p:txBody>
        </p:sp>
      </p:grpSp>
      <p:sp>
        <p:nvSpPr>
          <p:cNvPr id="58" name="文本框 57"/>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目标分析</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054411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a:spLocks/>
          </p:cNvSpPr>
          <p:nvPr>
            <p:custDataLst>
              <p:tags r:id="rId1"/>
            </p:custDataLst>
          </p:nvPr>
        </p:nvSpPr>
        <p:spPr bwMode="auto">
          <a:xfrm rot="18746405">
            <a:off x="3536952" y="1344674"/>
            <a:ext cx="729763" cy="720564"/>
          </a:xfrm>
          <a:custGeom>
            <a:avLst/>
            <a:gdLst>
              <a:gd name="T0" fmla="*/ 7139448 w 21600"/>
              <a:gd name="T1" fmla="*/ 0 h 21356"/>
              <a:gd name="T2" fmla="*/ 47640451 w 21600"/>
              <a:gd name="T3" fmla="*/ 47134805 h 21356"/>
              <a:gd name="T4" fmla="*/ 0 w 21600"/>
              <a:gd name="T5" fmla="*/ 47134805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76200">
            <a:solidFill>
              <a:schemeClr val="accent1"/>
            </a:solidFill>
            <a:prstDash val="solid"/>
            <a:round/>
            <a:headEnd w="lg" len="lg"/>
            <a:tailEnd type="triangle" w="lg" len="lg"/>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sz="1800">
              <a:solidFill>
                <a:srgbClr val="737572">
                  <a:lumMod val="65000"/>
                  <a:lumOff val="35000"/>
                </a:srgbClr>
              </a:solidFill>
              <a:ea typeface="微软雅黑" panose="020B0503020204020204" pitchFamily="34" charset="-122"/>
            </a:endParaRPr>
          </a:p>
        </p:txBody>
      </p:sp>
      <p:sp>
        <p:nvSpPr>
          <p:cNvPr id="3" name="MH_Other_2"/>
          <p:cNvSpPr>
            <a:spLocks noEditPoints="1"/>
          </p:cNvSpPr>
          <p:nvPr>
            <p:custDataLst>
              <p:tags r:id="rId2"/>
            </p:custDataLst>
          </p:nvPr>
        </p:nvSpPr>
        <p:spPr bwMode="auto">
          <a:xfrm rot="21275257">
            <a:off x="4004553" y="1674296"/>
            <a:ext cx="1890331" cy="1891865"/>
          </a:xfrm>
          <a:custGeom>
            <a:avLst/>
            <a:gdLst>
              <a:gd name="T0" fmla="*/ 2147483646 w 1816"/>
              <a:gd name="T1" fmla="*/ 2147483646 h 1816"/>
              <a:gd name="T2" fmla="*/ 2147483646 w 1816"/>
              <a:gd name="T3" fmla="*/ 2147483646 h 1816"/>
              <a:gd name="T4" fmla="*/ 2147483646 w 1816"/>
              <a:gd name="T5" fmla="*/ 2147483646 h 1816"/>
              <a:gd name="T6" fmla="*/ 2147483646 w 1816"/>
              <a:gd name="T7" fmla="*/ 2147483646 h 1816"/>
              <a:gd name="T8" fmla="*/ 2147483646 w 1816"/>
              <a:gd name="T9" fmla="*/ 2147483646 h 1816"/>
              <a:gd name="T10" fmla="*/ 2147483646 w 1816"/>
              <a:gd name="T11" fmla="*/ 2147483646 h 1816"/>
              <a:gd name="T12" fmla="*/ 2147483646 w 1816"/>
              <a:gd name="T13" fmla="*/ 2147483646 h 1816"/>
              <a:gd name="T14" fmla="*/ 2147483646 w 1816"/>
              <a:gd name="T15" fmla="*/ 2147483646 h 1816"/>
              <a:gd name="T16" fmla="*/ 2147483646 w 1816"/>
              <a:gd name="T17" fmla="*/ 2147483646 h 1816"/>
              <a:gd name="T18" fmla="*/ 2147483646 w 1816"/>
              <a:gd name="T19" fmla="*/ 2147483646 h 1816"/>
              <a:gd name="T20" fmla="*/ 2147483646 w 1816"/>
              <a:gd name="T21" fmla="*/ 2147483646 h 1816"/>
              <a:gd name="T22" fmla="*/ 2147483646 w 1816"/>
              <a:gd name="T23" fmla="*/ 2147483646 h 1816"/>
              <a:gd name="T24" fmla="*/ 0 w 1816"/>
              <a:gd name="T25" fmla="*/ 2147483646 h 1816"/>
              <a:gd name="T26" fmla="*/ 2147483646 w 1816"/>
              <a:gd name="T27" fmla="*/ 2147483646 h 1816"/>
              <a:gd name="T28" fmla="*/ 2147483646 w 1816"/>
              <a:gd name="T29" fmla="*/ 2147483646 h 1816"/>
              <a:gd name="T30" fmla="*/ 2147483646 w 1816"/>
              <a:gd name="T31" fmla="*/ 2147483646 h 1816"/>
              <a:gd name="T32" fmla="*/ 2147483646 w 1816"/>
              <a:gd name="T33" fmla="*/ 2147483646 h 1816"/>
              <a:gd name="T34" fmla="*/ 2147483646 w 1816"/>
              <a:gd name="T35" fmla="*/ 2147483646 h 1816"/>
              <a:gd name="T36" fmla="*/ 2147483646 w 1816"/>
              <a:gd name="T37" fmla="*/ 2147483646 h 1816"/>
              <a:gd name="T38" fmla="*/ 2147483646 w 1816"/>
              <a:gd name="T39" fmla="*/ 2147483646 h 1816"/>
              <a:gd name="T40" fmla="*/ 2147483646 w 1816"/>
              <a:gd name="T41" fmla="*/ 2147483646 h 1816"/>
              <a:gd name="T42" fmla="*/ 2147483646 w 1816"/>
              <a:gd name="T43" fmla="*/ 2147483646 h 1816"/>
              <a:gd name="T44" fmla="*/ 2147483646 w 1816"/>
              <a:gd name="T45" fmla="*/ 2147483646 h 1816"/>
              <a:gd name="T46" fmla="*/ 2147483646 w 1816"/>
              <a:gd name="T47" fmla="*/ 2147483646 h 1816"/>
              <a:gd name="T48" fmla="*/ 2147483646 w 1816"/>
              <a:gd name="T49" fmla="*/ 2147483646 h 1816"/>
              <a:gd name="T50" fmla="*/ 2147483646 w 1816"/>
              <a:gd name="T51" fmla="*/ 2147483646 h 1816"/>
              <a:gd name="T52" fmla="*/ 2147483646 w 1816"/>
              <a:gd name="T53" fmla="*/ 2147483646 h 1816"/>
              <a:gd name="T54" fmla="*/ 2147483646 w 1816"/>
              <a:gd name="T55" fmla="*/ 2147483646 h 1816"/>
              <a:gd name="T56" fmla="*/ 2147483646 w 1816"/>
              <a:gd name="T57" fmla="*/ 2147483646 h 1816"/>
              <a:gd name="T58" fmla="*/ 2147483646 w 1816"/>
              <a:gd name="T59" fmla="*/ 2147483646 h 1816"/>
              <a:gd name="T60" fmla="*/ 2147483646 w 1816"/>
              <a:gd name="T61" fmla="*/ 2147483646 h 1816"/>
              <a:gd name="T62" fmla="*/ 2147483646 w 1816"/>
              <a:gd name="T63" fmla="*/ 2147483646 h 1816"/>
              <a:gd name="T64" fmla="*/ 2147483646 w 1816"/>
              <a:gd name="T65" fmla="*/ 2147483646 h 1816"/>
              <a:gd name="T66" fmla="*/ 2147483646 w 1816"/>
              <a:gd name="T67" fmla="*/ 2147483646 h 1816"/>
              <a:gd name="T68" fmla="*/ 2147483646 w 1816"/>
              <a:gd name="T69" fmla="*/ 2147483646 h 1816"/>
              <a:gd name="T70" fmla="*/ 2147483646 w 1816"/>
              <a:gd name="T71" fmla="*/ 2147483646 h 1816"/>
              <a:gd name="T72" fmla="*/ 2147483646 w 1816"/>
              <a:gd name="T73" fmla="*/ 2147483646 h 1816"/>
              <a:gd name="T74" fmla="*/ 2147483646 w 1816"/>
              <a:gd name="T75" fmla="*/ 2147483646 h 1816"/>
              <a:gd name="T76" fmla="*/ 2147483646 w 1816"/>
              <a:gd name="T77" fmla="*/ 2147483646 h 1816"/>
              <a:gd name="T78" fmla="*/ 2147483646 w 1816"/>
              <a:gd name="T79" fmla="*/ 2147483646 h 1816"/>
              <a:gd name="T80" fmla="*/ 2147483646 w 1816"/>
              <a:gd name="T81" fmla="*/ 2147483646 h 1816"/>
              <a:gd name="T82" fmla="*/ 2147483646 w 1816"/>
              <a:gd name="T83" fmla="*/ 2147483646 h 1816"/>
              <a:gd name="T84" fmla="*/ 2147483646 w 1816"/>
              <a:gd name="T85" fmla="*/ 2147483646 h 1816"/>
              <a:gd name="T86" fmla="*/ 2147483646 w 1816"/>
              <a:gd name="T87" fmla="*/ 2147483646 h 1816"/>
              <a:gd name="T88" fmla="*/ 2147483646 w 1816"/>
              <a:gd name="T89" fmla="*/ 2147483646 h 1816"/>
              <a:gd name="T90" fmla="*/ 2147483646 w 1816"/>
              <a:gd name="T91" fmla="*/ 2147483646 h 1816"/>
              <a:gd name="T92" fmla="*/ 2147483646 w 1816"/>
              <a:gd name="T93" fmla="*/ 2147483646 h 1816"/>
              <a:gd name="T94" fmla="*/ 2147483646 w 1816"/>
              <a:gd name="T95" fmla="*/ 2147483646 h 1816"/>
              <a:gd name="T96" fmla="*/ 2147483646 w 1816"/>
              <a:gd name="T97" fmla="*/ 2147483646 h 1816"/>
              <a:gd name="T98" fmla="*/ 2147483646 w 1816"/>
              <a:gd name="T99" fmla="*/ 2147483646 h 1816"/>
              <a:gd name="T100" fmla="*/ 2147483646 w 1816"/>
              <a:gd name="T101" fmla="*/ 2147483646 h 1816"/>
              <a:gd name="T102" fmla="*/ 2147483646 w 1816"/>
              <a:gd name="T103" fmla="*/ 2147483646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C4C4C4">
              <a:alpha val="7960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1800">
              <a:solidFill>
                <a:srgbClr val="737572"/>
              </a:solidFill>
              <a:ea typeface="微软雅黑" panose="020B0503020204020204" pitchFamily="34" charset="-122"/>
            </a:endParaRPr>
          </a:p>
        </p:txBody>
      </p:sp>
      <p:sp>
        <p:nvSpPr>
          <p:cNvPr id="4" name="MH_Other_3"/>
          <p:cNvSpPr>
            <a:spLocks noEditPoints="1"/>
          </p:cNvSpPr>
          <p:nvPr>
            <p:custDataLst>
              <p:tags r:id="rId3"/>
            </p:custDataLst>
          </p:nvPr>
        </p:nvSpPr>
        <p:spPr bwMode="auto">
          <a:xfrm rot="21275257">
            <a:off x="1657350" y="1724887"/>
            <a:ext cx="2465250" cy="2466783"/>
          </a:xfrm>
          <a:custGeom>
            <a:avLst/>
            <a:gdLst>
              <a:gd name="T0" fmla="*/ 2147483646 w 2622"/>
              <a:gd name="T1" fmla="*/ 2147483646 h 2622"/>
              <a:gd name="T2" fmla="*/ 2147483646 w 2622"/>
              <a:gd name="T3" fmla="*/ 2147483646 h 2622"/>
              <a:gd name="T4" fmla="*/ 2147483646 w 2622"/>
              <a:gd name="T5" fmla="*/ 2147483646 h 2622"/>
              <a:gd name="T6" fmla="*/ 2147483646 w 2622"/>
              <a:gd name="T7" fmla="*/ 2147483646 h 2622"/>
              <a:gd name="T8" fmla="*/ 2147483646 w 2622"/>
              <a:gd name="T9" fmla="*/ 2147483646 h 2622"/>
              <a:gd name="T10" fmla="*/ 2147483646 w 2622"/>
              <a:gd name="T11" fmla="*/ 2147483646 h 2622"/>
              <a:gd name="T12" fmla="*/ 2147483646 w 2622"/>
              <a:gd name="T13" fmla="*/ 2147483646 h 2622"/>
              <a:gd name="T14" fmla="*/ 2147483646 w 2622"/>
              <a:gd name="T15" fmla="*/ 2147483646 h 2622"/>
              <a:gd name="T16" fmla="*/ 2147483646 w 2622"/>
              <a:gd name="T17" fmla="*/ 2147483646 h 2622"/>
              <a:gd name="T18" fmla="*/ 2147483646 w 2622"/>
              <a:gd name="T19" fmla="*/ 2147483646 h 2622"/>
              <a:gd name="T20" fmla="*/ 2147483646 w 2622"/>
              <a:gd name="T21" fmla="*/ 2147483646 h 2622"/>
              <a:gd name="T22" fmla="*/ 2147483646 w 2622"/>
              <a:gd name="T23" fmla="*/ 2147483646 h 2622"/>
              <a:gd name="T24" fmla="*/ 2147483646 w 2622"/>
              <a:gd name="T25" fmla="*/ 2147483646 h 2622"/>
              <a:gd name="T26" fmla="*/ 2147483646 w 2622"/>
              <a:gd name="T27" fmla="*/ 2147483646 h 2622"/>
              <a:gd name="T28" fmla="*/ 2147483646 w 2622"/>
              <a:gd name="T29" fmla="*/ 2147483646 h 2622"/>
              <a:gd name="T30" fmla="*/ 2147483646 w 2622"/>
              <a:gd name="T31" fmla="*/ 2147483646 h 2622"/>
              <a:gd name="T32" fmla="*/ 2147483646 w 2622"/>
              <a:gd name="T33" fmla="*/ 2147483646 h 2622"/>
              <a:gd name="T34" fmla="*/ 2147483646 w 2622"/>
              <a:gd name="T35" fmla="*/ 2147483646 h 2622"/>
              <a:gd name="T36" fmla="*/ 2147483646 w 2622"/>
              <a:gd name="T37" fmla="*/ 2147483646 h 2622"/>
              <a:gd name="T38" fmla="*/ 2147483646 w 2622"/>
              <a:gd name="T39" fmla="*/ 2147483646 h 2622"/>
              <a:gd name="T40" fmla="*/ 2147483646 w 2622"/>
              <a:gd name="T41" fmla="*/ 2147483646 h 2622"/>
              <a:gd name="T42" fmla="*/ 2147483646 w 2622"/>
              <a:gd name="T43" fmla="*/ 2147483646 h 2622"/>
              <a:gd name="T44" fmla="*/ 2147483646 w 2622"/>
              <a:gd name="T45" fmla="*/ 2147483646 h 2622"/>
              <a:gd name="T46" fmla="*/ 2147483646 w 2622"/>
              <a:gd name="T47" fmla="*/ 2147483646 h 2622"/>
              <a:gd name="T48" fmla="*/ 2147483646 w 2622"/>
              <a:gd name="T49" fmla="*/ 2147483646 h 2622"/>
              <a:gd name="T50" fmla="*/ 2147483646 w 2622"/>
              <a:gd name="T51" fmla="*/ 2147483646 h 2622"/>
              <a:gd name="T52" fmla="*/ 2147483646 w 2622"/>
              <a:gd name="T53" fmla="*/ 2147483646 h 2622"/>
              <a:gd name="T54" fmla="*/ 2147483646 w 2622"/>
              <a:gd name="T55" fmla="*/ 2147483646 h 2622"/>
              <a:gd name="T56" fmla="*/ 2147483646 w 2622"/>
              <a:gd name="T57" fmla="*/ 2147483646 h 2622"/>
              <a:gd name="T58" fmla="*/ 2147483646 w 2622"/>
              <a:gd name="T59" fmla="*/ 2147483646 h 2622"/>
              <a:gd name="T60" fmla="*/ 2147483646 w 2622"/>
              <a:gd name="T61" fmla="*/ 2147483646 h 2622"/>
              <a:gd name="T62" fmla="*/ 2147483646 w 2622"/>
              <a:gd name="T63" fmla="*/ 2147483646 h 2622"/>
              <a:gd name="T64" fmla="*/ 2147483646 w 2622"/>
              <a:gd name="T65" fmla="*/ 2147483646 h 2622"/>
              <a:gd name="T66" fmla="*/ 2147483646 w 2622"/>
              <a:gd name="T67" fmla="*/ 2147483646 h 2622"/>
              <a:gd name="T68" fmla="*/ 2147483646 w 2622"/>
              <a:gd name="T69" fmla="*/ 2147483646 h 2622"/>
              <a:gd name="T70" fmla="*/ 2147483646 w 2622"/>
              <a:gd name="T71" fmla="*/ 2147483646 h 2622"/>
              <a:gd name="T72" fmla="*/ 2147483646 w 2622"/>
              <a:gd name="T73" fmla="*/ 2147483646 h 2622"/>
              <a:gd name="T74" fmla="*/ 2147483646 w 2622"/>
              <a:gd name="T75" fmla="*/ 2147483646 h 2622"/>
              <a:gd name="T76" fmla="*/ 2147483646 w 2622"/>
              <a:gd name="T77" fmla="*/ 2147483646 h 2622"/>
              <a:gd name="T78" fmla="*/ 2147483646 w 2622"/>
              <a:gd name="T79" fmla="*/ 2147483646 h 2622"/>
              <a:gd name="T80" fmla="*/ 2147483646 w 2622"/>
              <a:gd name="T81" fmla="*/ 2147483646 h 2622"/>
              <a:gd name="T82" fmla="*/ 2147483646 w 2622"/>
              <a:gd name="T83" fmla="*/ 2147483646 h 2622"/>
              <a:gd name="T84" fmla="*/ 2147483646 w 2622"/>
              <a:gd name="T85" fmla="*/ 2147483646 h 2622"/>
              <a:gd name="T86" fmla="*/ 2147483646 w 2622"/>
              <a:gd name="T87" fmla="*/ 2147483646 h 2622"/>
              <a:gd name="T88" fmla="*/ 2147483646 w 2622"/>
              <a:gd name="T89" fmla="*/ 2147483646 h 2622"/>
              <a:gd name="T90" fmla="*/ 2147483646 w 2622"/>
              <a:gd name="T91" fmla="*/ 2147483646 h 2622"/>
              <a:gd name="T92" fmla="*/ 2147483646 w 2622"/>
              <a:gd name="T93" fmla="*/ 2147483646 h 2622"/>
              <a:gd name="T94" fmla="*/ 2147483646 w 2622"/>
              <a:gd name="T95" fmla="*/ 2147483646 h 2622"/>
              <a:gd name="T96" fmla="*/ 2147483646 w 2622"/>
              <a:gd name="T97" fmla="*/ 2147483646 h 2622"/>
              <a:gd name="T98" fmla="*/ 2147483646 w 2622"/>
              <a:gd name="T99" fmla="*/ 2147483646 h 2622"/>
              <a:gd name="T100" fmla="*/ 2147483646 w 2622"/>
              <a:gd name="T101" fmla="*/ 2147483646 h 2622"/>
              <a:gd name="T102" fmla="*/ 2147483646 w 2622"/>
              <a:gd name="T103" fmla="*/ 2147483646 h 2622"/>
              <a:gd name="T104" fmla="*/ 2147483646 w 2622"/>
              <a:gd name="T105" fmla="*/ 2147483646 h 2622"/>
              <a:gd name="T106" fmla="*/ 2147483646 w 2622"/>
              <a:gd name="T107" fmla="*/ 2147483646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C4C4C4">
              <a:alpha val="7960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1800">
              <a:solidFill>
                <a:srgbClr val="737572"/>
              </a:solidFill>
              <a:ea typeface="微软雅黑" panose="020B0503020204020204" pitchFamily="34" charset="-122"/>
            </a:endParaRPr>
          </a:p>
        </p:txBody>
      </p:sp>
      <p:sp>
        <p:nvSpPr>
          <p:cNvPr id="5" name="MH_Other_4"/>
          <p:cNvSpPr>
            <a:spLocks noChangeArrowheads="1"/>
          </p:cNvSpPr>
          <p:nvPr>
            <p:custDataLst>
              <p:tags r:id="rId4"/>
            </p:custDataLst>
          </p:nvPr>
        </p:nvSpPr>
        <p:spPr bwMode="auto">
          <a:xfrm rot="21275257">
            <a:off x="1921048" y="1988583"/>
            <a:ext cx="1937858" cy="1937858"/>
          </a:xfrm>
          <a:prstGeom prst="ellipse">
            <a:avLst/>
          </a:prstGeom>
          <a:gradFill rotWithShape="1">
            <a:gsLst>
              <a:gs pos="0">
                <a:schemeClr val="accent1"/>
              </a:gs>
              <a:gs pos="100000">
                <a:schemeClr val="accent1">
                  <a:lumMod val="75000"/>
                </a:schemeClr>
              </a:gs>
            </a:gsLst>
            <a:lin ang="5400000" scaled="1"/>
          </a:gradFill>
          <a:ln>
            <a:noFill/>
          </a:ln>
          <a:extLst/>
        </p:spPr>
        <p:txBody>
          <a:bodyPr wrap="none"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kumimoji="1" lang="ko-KR" altLang="en-US" sz="1800">
              <a:solidFill>
                <a:srgbClr val="737572"/>
              </a:solidFill>
              <a:latin typeface="微软雅黑" panose="020B0503020204020204" pitchFamily="34" charset="-122"/>
              <a:ea typeface="Gulim" panose="020B0600000101010101" pitchFamily="34" charset="-127"/>
            </a:endParaRPr>
          </a:p>
        </p:txBody>
      </p:sp>
      <p:sp>
        <p:nvSpPr>
          <p:cNvPr id="6" name="MH_Other_5"/>
          <p:cNvSpPr>
            <a:spLocks noChangeArrowheads="1"/>
          </p:cNvSpPr>
          <p:nvPr>
            <p:custDataLst>
              <p:tags r:id="rId5"/>
            </p:custDataLst>
          </p:nvPr>
        </p:nvSpPr>
        <p:spPr bwMode="auto">
          <a:xfrm rot="21275257">
            <a:off x="4301977" y="1973252"/>
            <a:ext cx="1295483" cy="1295483"/>
          </a:xfrm>
          <a:prstGeom prst="ellipse">
            <a:avLst/>
          </a:prstGeom>
          <a:gradFill rotWithShape="1">
            <a:gsLst>
              <a:gs pos="0">
                <a:schemeClr val="accent2"/>
              </a:gs>
              <a:gs pos="100000">
                <a:schemeClr val="accent2">
                  <a:lumMod val="75000"/>
                </a:schemeClr>
              </a:gs>
            </a:gsLst>
            <a:lin ang="5400000" scaled="1"/>
          </a:gradFill>
          <a:ln>
            <a:noFill/>
          </a:ln>
          <a:extLst/>
        </p:spPr>
        <p:txBody>
          <a:bodyPr wrap="none"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kumimoji="1" lang="ko-KR" altLang="en-US" sz="1800">
              <a:solidFill>
                <a:srgbClr val="737572"/>
              </a:solidFill>
              <a:latin typeface="微软雅黑" panose="020B0503020204020204" pitchFamily="34" charset="-122"/>
              <a:ea typeface="Gulim" panose="020B0600000101010101" pitchFamily="34" charset="-127"/>
            </a:endParaRPr>
          </a:p>
        </p:txBody>
      </p:sp>
      <p:sp>
        <p:nvSpPr>
          <p:cNvPr id="7" name="MH_Other_6"/>
          <p:cNvSpPr>
            <a:spLocks noEditPoints="1"/>
          </p:cNvSpPr>
          <p:nvPr>
            <p:custDataLst>
              <p:tags r:id="rId6"/>
            </p:custDataLst>
          </p:nvPr>
        </p:nvSpPr>
        <p:spPr bwMode="auto">
          <a:xfrm rot="21275257">
            <a:off x="5076199" y="3182881"/>
            <a:ext cx="1655765" cy="1657298"/>
          </a:xfrm>
          <a:custGeom>
            <a:avLst/>
            <a:gdLst>
              <a:gd name="T0" fmla="*/ 2147483646 w 1816"/>
              <a:gd name="T1" fmla="*/ 2147483646 h 1816"/>
              <a:gd name="T2" fmla="*/ 2147483646 w 1816"/>
              <a:gd name="T3" fmla="*/ 2147483646 h 1816"/>
              <a:gd name="T4" fmla="*/ 2147483646 w 1816"/>
              <a:gd name="T5" fmla="*/ 2147483646 h 1816"/>
              <a:gd name="T6" fmla="*/ 2147483646 w 1816"/>
              <a:gd name="T7" fmla="*/ 2147483646 h 1816"/>
              <a:gd name="T8" fmla="*/ 2147483646 w 1816"/>
              <a:gd name="T9" fmla="*/ 2147483646 h 1816"/>
              <a:gd name="T10" fmla="*/ 2147483646 w 1816"/>
              <a:gd name="T11" fmla="*/ 2147483646 h 1816"/>
              <a:gd name="T12" fmla="*/ 2147483646 w 1816"/>
              <a:gd name="T13" fmla="*/ 2147483646 h 1816"/>
              <a:gd name="T14" fmla="*/ 2147483646 w 1816"/>
              <a:gd name="T15" fmla="*/ 2147483646 h 1816"/>
              <a:gd name="T16" fmla="*/ 2147483646 w 1816"/>
              <a:gd name="T17" fmla="*/ 2147483646 h 1816"/>
              <a:gd name="T18" fmla="*/ 2147483646 w 1816"/>
              <a:gd name="T19" fmla="*/ 2147483646 h 1816"/>
              <a:gd name="T20" fmla="*/ 2147483646 w 1816"/>
              <a:gd name="T21" fmla="*/ 2147483646 h 1816"/>
              <a:gd name="T22" fmla="*/ 2147483646 w 1816"/>
              <a:gd name="T23" fmla="*/ 2147483646 h 1816"/>
              <a:gd name="T24" fmla="*/ 0 w 1816"/>
              <a:gd name="T25" fmla="*/ 2147483646 h 1816"/>
              <a:gd name="T26" fmla="*/ 2147483646 w 1816"/>
              <a:gd name="T27" fmla="*/ 2147483646 h 1816"/>
              <a:gd name="T28" fmla="*/ 2147483646 w 1816"/>
              <a:gd name="T29" fmla="*/ 2147483646 h 1816"/>
              <a:gd name="T30" fmla="*/ 2147483646 w 1816"/>
              <a:gd name="T31" fmla="*/ 2147483646 h 1816"/>
              <a:gd name="T32" fmla="*/ 2147483646 w 1816"/>
              <a:gd name="T33" fmla="*/ 2147483646 h 1816"/>
              <a:gd name="T34" fmla="*/ 2147483646 w 1816"/>
              <a:gd name="T35" fmla="*/ 2147483646 h 1816"/>
              <a:gd name="T36" fmla="*/ 2147483646 w 1816"/>
              <a:gd name="T37" fmla="*/ 2147483646 h 1816"/>
              <a:gd name="T38" fmla="*/ 2147483646 w 1816"/>
              <a:gd name="T39" fmla="*/ 2147483646 h 1816"/>
              <a:gd name="T40" fmla="*/ 2147483646 w 1816"/>
              <a:gd name="T41" fmla="*/ 2147483646 h 1816"/>
              <a:gd name="T42" fmla="*/ 2147483646 w 1816"/>
              <a:gd name="T43" fmla="*/ 2147483646 h 1816"/>
              <a:gd name="T44" fmla="*/ 2147483646 w 1816"/>
              <a:gd name="T45" fmla="*/ 2147483646 h 1816"/>
              <a:gd name="T46" fmla="*/ 2147483646 w 1816"/>
              <a:gd name="T47" fmla="*/ 2147483646 h 1816"/>
              <a:gd name="T48" fmla="*/ 2147483646 w 1816"/>
              <a:gd name="T49" fmla="*/ 2147483646 h 1816"/>
              <a:gd name="T50" fmla="*/ 2147483646 w 1816"/>
              <a:gd name="T51" fmla="*/ 2147483646 h 1816"/>
              <a:gd name="T52" fmla="*/ 2147483646 w 1816"/>
              <a:gd name="T53" fmla="*/ 2147483646 h 1816"/>
              <a:gd name="T54" fmla="*/ 2147483646 w 1816"/>
              <a:gd name="T55" fmla="*/ 2147483646 h 1816"/>
              <a:gd name="T56" fmla="*/ 2147483646 w 1816"/>
              <a:gd name="T57" fmla="*/ 2147483646 h 1816"/>
              <a:gd name="T58" fmla="*/ 2147483646 w 1816"/>
              <a:gd name="T59" fmla="*/ 2147483646 h 1816"/>
              <a:gd name="T60" fmla="*/ 2147483646 w 1816"/>
              <a:gd name="T61" fmla="*/ 2147483646 h 1816"/>
              <a:gd name="T62" fmla="*/ 2147483646 w 1816"/>
              <a:gd name="T63" fmla="*/ 2147483646 h 1816"/>
              <a:gd name="T64" fmla="*/ 2147483646 w 1816"/>
              <a:gd name="T65" fmla="*/ 2147483646 h 1816"/>
              <a:gd name="T66" fmla="*/ 2147483646 w 1816"/>
              <a:gd name="T67" fmla="*/ 2147483646 h 1816"/>
              <a:gd name="T68" fmla="*/ 2147483646 w 1816"/>
              <a:gd name="T69" fmla="*/ 2147483646 h 1816"/>
              <a:gd name="T70" fmla="*/ 2147483646 w 1816"/>
              <a:gd name="T71" fmla="*/ 2147483646 h 1816"/>
              <a:gd name="T72" fmla="*/ 2147483646 w 1816"/>
              <a:gd name="T73" fmla="*/ 2147483646 h 1816"/>
              <a:gd name="T74" fmla="*/ 2147483646 w 1816"/>
              <a:gd name="T75" fmla="*/ 2147483646 h 1816"/>
              <a:gd name="T76" fmla="*/ 2147483646 w 1816"/>
              <a:gd name="T77" fmla="*/ 2147483646 h 1816"/>
              <a:gd name="T78" fmla="*/ 2147483646 w 1816"/>
              <a:gd name="T79" fmla="*/ 2147483646 h 1816"/>
              <a:gd name="T80" fmla="*/ 2147483646 w 1816"/>
              <a:gd name="T81" fmla="*/ 2147483646 h 1816"/>
              <a:gd name="T82" fmla="*/ 2147483646 w 1816"/>
              <a:gd name="T83" fmla="*/ 2147483646 h 1816"/>
              <a:gd name="T84" fmla="*/ 2147483646 w 1816"/>
              <a:gd name="T85" fmla="*/ 2147483646 h 1816"/>
              <a:gd name="T86" fmla="*/ 2147483646 w 1816"/>
              <a:gd name="T87" fmla="*/ 2147483646 h 1816"/>
              <a:gd name="T88" fmla="*/ 2147483646 w 1816"/>
              <a:gd name="T89" fmla="*/ 2147483646 h 1816"/>
              <a:gd name="T90" fmla="*/ 2147483646 w 1816"/>
              <a:gd name="T91" fmla="*/ 2147483646 h 1816"/>
              <a:gd name="T92" fmla="*/ 2147483646 w 1816"/>
              <a:gd name="T93" fmla="*/ 2147483646 h 1816"/>
              <a:gd name="T94" fmla="*/ 2147483646 w 1816"/>
              <a:gd name="T95" fmla="*/ 2147483646 h 1816"/>
              <a:gd name="T96" fmla="*/ 2147483646 w 1816"/>
              <a:gd name="T97" fmla="*/ 2147483646 h 1816"/>
              <a:gd name="T98" fmla="*/ 2147483646 w 1816"/>
              <a:gd name="T99" fmla="*/ 2147483646 h 1816"/>
              <a:gd name="T100" fmla="*/ 2147483646 w 1816"/>
              <a:gd name="T101" fmla="*/ 2147483646 h 1816"/>
              <a:gd name="T102" fmla="*/ 2147483646 w 1816"/>
              <a:gd name="T103" fmla="*/ 2147483646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C4C4C4">
              <a:alpha val="7960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1800">
              <a:solidFill>
                <a:srgbClr val="737572"/>
              </a:solidFill>
              <a:ea typeface="微软雅黑" panose="020B0503020204020204" pitchFamily="34" charset="-122"/>
            </a:endParaRPr>
          </a:p>
        </p:txBody>
      </p:sp>
      <p:sp>
        <p:nvSpPr>
          <p:cNvPr id="8" name="MH_Other_7"/>
          <p:cNvSpPr>
            <a:spLocks noChangeArrowheads="1"/>
          </p:cNvSpPr>
          <p:nvPr>
            <p:custDataLst>
              <p:tags r:id="rId7"/>
            </p:custDataLst>
          </p:nvPr>
        </p:nvSpPr>
        <p:spPr bwMode="auto">
          <a:xfrm rot="21275257">
            <a:off x="5335297" y="3445042"/>
            <a:ext cx="1136039" cy="1134506"/>
          </a:xfrm>
          <a:prstGeom prst="ellipse">
            <a:avLst/>
          </a:prstGeom>
          <a:gradFill rotWithShape="1">
            <a:gsLst>
              <a:gs pos="0">
                <a:schemeClr val="accent3"/>
              </a:gs>
              <a:gs pos="100000">
                <a:schemeClr val="accent3">
                  <a:lumMod val="75000"/>
                </a:schemeClr>
              </a:gs>
            </a:gsLst>
            <a:lin ang="5400000" scaled="1"/>
          </a:gradFill>
          <a:ln>
            <a:noFill/>
          </a:ln>
          <a:extLst/>
        </p:spPr>
        <p:txBody>
          <a:bodyPr wrap="none"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kumimoji="1" lang="ko-KR" altLang="en-US" sz="1800">
              <a:solidFill>
                <a:srgbClr val="737572"/>
              </a:solidFill>
              <a:latin typeface="微软雅黑" panose="020B0503020204020204" pitchFamily="34" charset="-122"/>
              <a:ea typeface="Gulim" panose="020B0600000101010101" pitchFamily="34" charset="-127"/>
            </a:endParaRPr>
          </a:p>
        </p:txBody>
      </p:sp>
      <p:sp>
        <p:nvSpPr>
          <p:cNvPr id="9" name="MH_Other_8"/>
          <p:cNvSpPr>
            <a:spLocks/>
          </p:cNvSpPr>
          <p:nvPr>
            <p:custDataLst>
              <p:tags r:id="rId8"/>
            </p:custDataLst>
          </p:nvPr>
        </p:nvSpPr>
        <p:spPr bwMode="auto">
          <a:xfrm rot="7501686">
            <a:off x="3959323" y="3134587"/>
            <a:ext cx="1370606" cy="1114574"/>
          </a:xfrm>
          <a:custGeom>
            <a:avLst/>
            <a:gdLst>
              <a:gd name="T0" fmla="*/ 115621791 w 21600"/>
              <a:gd name="T1" fmla="*/ 0 h 15695"/>
              <a:gd name="T2" fmla="*/ 168290462 w 21600"/>
              <a:gd name="T3" fmla="*/ 152955741 h 15695"/>
              <a:gd name="T4" fmla="*/ 0 w 21600"/>
              <a:gd name="T5" fmla="*/ 152955741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76200">
            <a:solidFill>
              <a:schemeClr val="accent3"/>
            </a:solidFill>
            <a:prstDash val="solid"/>
            <a:round/>
            <a:headEnd w="lg" len="lg"/>
            <a:tailEnd type="triangle" w="lg" len="lg"/>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sz="1800">
              <a:solidFill>
                <a:srgbClr val="737572">
                  <a:lumMod val="65000"/>
                  <a:lumOff val="35000"/>
                </a:srgbClr>
              </a:solidFill>
              <a:ea typeface="微软雅黑" panose="020B0503020204020204" pitchFamily="34" charset="-122"/>
            </a:endParaRPr>
          </a:p>
        </p:txBody>
      </p:sp>
      <p:sp>
        <p:nvSpPr>
          <p:cNvPr id="10" name="MH_Other_9"/>
          <p:cNvSpPr>
            <a:spLocks/>
          </p:cNvSpPr>
          <p:nvPr>
            <p:custDataLst>
              <p:tags r:id="rId9"/>
            </p:custDataLst>
          </p:nvPr>
        </p:nvSpPr>
        <p:spPr bwMode="auto">
          <a:xfrm rot="256945">
            <a:off x="6028263" y="2512908"/>
            <a:ext cx="447670" cy="645442"/>
          </a:xfrm>
          <a:custGeom>
            <a:avLst/>
            <a:gdLst>
              <a:gd name="T0" fmla="*/ 2673113 w 21600"/>
              <a:gd name="T1" fmla="*/ 0 h 31203"/>
              <a:gd name="T2" fmla="*/ 15875916 w 21600"/>
              <a:gd name="T3" fmla="*/ 25874024 h 31203"/>
              <a:gd name="T4" fmla="*/ 0 w 21600"/>
              <a:gd name="T5" fmla="*/ 17708743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76200">
            <a:solidFill>
              <a:schemeClr val="accent2"/>
            </a:solidFill>
            <a:prstDash val="solid"/>
            <a:round/>
            <a:headEnd w="lg" len="lg"/>
            <a:tailEnd type="triangle" w="lg" len="lg"/>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sz="1800">
              <a:solidFill>
                <a:srgbClr val="737572">
                  <a:lumMod val="65000"/>
                  <a:lumOff val="35000"/>
                </a:srgbClr>
              </a:solidFill>
              <a:ea typeface="微软雅黑" panose="020B0503020204020204" pitchFamily="34" charset="-122"/>
            </a:endParaRPr>
          </a:p>
        </p:txBody>
      </p:sp>
      <p:sp>
        <p:nvSpPr>
          <p:cNvPr id="11" name="MH_Other_10"/>
          <p:cNvSpPr>
            <a:spLocks noEditPoints="1"/>
          </p:cNvSpPr>
          <p:nvPr>
            <p:custDataLst>
              <p:tags r:id="rId10"/>
            </p:custDataLst>
          </p:nvPr>
        </p:nvSpPr>
        <p:spPr bwMode="auto">
          <a:xfrm>
            <a:off x="2229203" y="3070963"/>
            <a:ext cx="239166" cy="225368"/>
          </a:xfrm>
          <a:custGeom>
            <a:avLst/>
            <a:gdLst>
              <a:gd name="T0" fmla="*/ 0 w 25"/>
              <a:gd name="T1" fmla="*/ 12 h 24"/>
              <a:gd name="T2" fmla="*/ 12 w 25"/>
              <a:gd name="T3" fmla="*/ 24 h 24"/>
              <a:gd name="T4" fmla="*/ 25 w 25"/>
              <a:gd name="T5" fmla="*/ 12 h 24"/>
              <a:gd name="T6" fmla="*/ 12 w 25"/>
              <a:gd name="T7" fmla="*/ 0 h 24"/>
              <a:gd name="T8" fmla="*/ 0 w 25"/>
              <a:gd name="T9" fmla="*/ 12 h 24"/>
              <a:gd name="T10" fmla="*/ 9 w 25"/>
              <a:gd name="T11" fmla="*/ 12 h 24"/>
              <a:gd name="T12" fmla="*/ 12 w 25"/>
              <a:gd name="T13" fmla="*/ 9 h 24"/>
              <a:gd name="T14" fmla="*/ 16 w 25"/>
              <a:gd name="T15" fmla="*/ 12 h 24"/>
              <a:gd name="T16" fmla="*/ 12 w 25"/>
              <a:gd name="T17" fmla="*/ 16 h 24"/>
              <a:gd name="T18" fmla="*/ 9 w 25"/>
              <a:gd name="T19"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4">
                <a:moveTo>
                  <a:pt x="0" y="12"/>
                </a:moveTo>
                <a:cubicBezTo>
                  <a:pt x="0" y="19"/>
                  <a:pt x="6" y="24"/>
                  <a:pt x="12" y="24"/>
                </a:cubicBezTo>
                <a:cubicBezTo>
                  <a:pt x="19" y="24"/>
                  <a:pt x="25" y="19"/>
                  <a:pt x="25" y="12"/>
                </a:cubicBezTo>
                <a:cubicBezTo>
                  <a:pt x="25" y="5"/>
                  <a:pt x="19" y="0"/>
                  <a:pt x="12" y="0"/>
                </a:cubicBezTo>
                <a:cubicBezTo>
                  <a:pt x="6" y="0"/>
                  <a:pt x="0" y="5"/>
                  <a:pt x="0" y="12"/>
                </a:cubicBezTo>
                <a:close/>
                <a:moveTo>
                  <a:pt x="9" y="12"/>
                </a:moveTo>
                <a:cubicBezTo>
                  <a:pt x="9" y="10"/>
                  <a:pt x="10" y="9"/>
                  <a:pt x="12" y="9"/>
                </a:cubicBezTo>
                <a:cubicBezTo>
                  <a:pt x="14" y="9"/>
                  <a:pt x="16" y="10"/>
                  <a:pt x="16" y="12"/>
                </a:cubicBezTo>
                <a:cubicBezTo>
                  <a:pt x="16" y="14"/>
                  <a:pt x="14" y="16"/>
                  <a:pt x="12" y="16"/>
                </a:cubicBezTo>
                <a:cubicBezTo>
                  <a:pt x="10" y="16"/>
                  <a:pt x="9" y="14"/>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12" name="MH_Other_11"/>
          <p:cNvSpPr>
            <a:spLocks noEditPoints="1"/>
          </p:cNvSpPr>
          <p:nvPr>
            <p:custDataLst>
              <p:tags r:id="rId11"/>
            </p:custDataLst>
          </p:nvPr>
        </p:nvSpPr>
        <p:spPr bwMode="auto">
          <a:xfrm>
            <a:off x="2112688" y="2678485"/>
            <a:ext cx="1013389" cy="496730"/>
          </a:xfrm>
          <a:custGeom>
            <a:avLst/>
            <a:gdLst>
              <a:gd name="T0" fmla="*/ 5 w 106"/>
              <a:gd name="T1" fmla="*/ 47 h 52"/>
              <a:gd name="T2" fmla="*/ 9 w 106"/>
              <a:gd name="T3" fmla="*/ 50 h 52"/>
              <a:gd name="T4" fmla="*/ 25 w 106"/>
              <a:gd name="T5" fmla="*/ 37 h 52"/>
              <a:gd name="T6" fmla="*/ 40 w 106"/>
              <a:gd name="T7" fmla="*/ 50 h 52"/>
              <a:gd name="T8" fmla="*/ 69 w 106"/>
              <a:gd name="T9" fmla="*/ 50 h 52"/>
              <a:gd name="T10" fmla="*/ 84 w 106"/>
              <a:gd name="T11" fmla="*/ 37 h 52"/>
              <a:gd name="T12" fmla="*/ 100 w 106"/>
              <a:gd name="T13" fmla="*/ 51 h 52"/>
              <a:gd name="T14" fmla="*/ 106 w 106"/>
              <a:gd name="T15" fmla="*/ 45 h 52"/>
              <a:gd name="T16" fmla="*/ 83 w 106"/>
              <a:gd name="T17" fmla="*/ 7 h 52"/>
              <a:gd name="T18" fmla="*/ 32 w 106"/>
              <a:gd name="T19" fmla="*/ 21 h 52"/>
              <a:gd name="T20" fmla="*/ 5 w 106"/>
              <a:gd name="T21" fmla="*/ 47 h 52"/>
              <a:gd name="T22" fmla="*/ 72 w 106"/>
              <a:gd name="T23" fmla="*/ 22 h 52"/>
              <a:gd name="T24" fmla="*/ 72 w 106"/>
              <a:gd name="T25" fmla="*/ 9 h 52"/>
              <a:gd name="T26" fmla="*/ 96 w 106"/>
              <a:gd name="T27" fmla="*/ 22 h 52"/>
              <a:gd name="T28" fmla="*/ 72 w 106"/>
              <a:gd name="T29" fmla="*/ 22 h 52"/>
              <a:gd name="T30" fmla="*/ 40 w 106"/>
              <a:gd name="T31" fmla="*/ 22 h 52"/>
              <a:gd name="T32" fmla="*/ 62 w 106"/>
              <a:gd name="T33" fmla="*/ 9 h 52"/>
              <a:gd name="T34" fmla="*/ 68 w 106"/>
              <a:gd name="T35" fmla="*/ 9 h 52"/>
              <a:gd name="T36" fmla="*/ 68 w 106"/>
              <a:gd name="T37" fmla="*/ 22 h 52"/>
              <a:gd name="T38" fmla="*/ 40 w 106"/>
              <a:gd name="T39" fmla="*/ 2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6" h="52">
                <a:moveTo>
                  <a:pt x="5" y="47"/>
                </a:moveTo>
                <a:cubicBezTo>
                  <a:pt x="5" y="48"/>
                  <a:pt x="5" y="50"/>
                  <a:pt x="9" y="50"/>
                </a:cubicBezTo>
                <a:cubicBezTo>
                  <a:pt x="10" y="43"/>
                  <a:pt x="17" y="37"/>
                  <a:pt x="25" y="37"/>
                </a:cubicBezTo>
                <a:cubicBezTo>
                  <a:pt x="32" y="37"/>
                  <a:pt x="39" y="43"/>
                  <a:pt x="40" y="50"/>
                </a:cubicBezTo>
                <a:cubicBezTo>
                  <a:pt x="69" y="50"/>
                  <a:pt x="69" y="50"/>
                  <a:pt x="69" y="50"/>
                </a:cubicBezTo>
                <a:cubicBezTo>
                  <a:pt x="70" y="43"/>
                  <a:pt x="76" y="37"/>
                  <a:pt x="84" y="37"/>
                </a:cubicBezTo>
                <a:cubicBezTo>
                  <a:pt x="92" y="37"/>
                  <a:pt x="99" y="43"/>
                  <a:pt x="100" y="51"/>
                </a:cubicBezTo>
                <a:cubicBezTo>
                  <a:pt x="102" y="51"/>
                  <a:pt x="106" y="52"/>
                  <a:pt x="106" y="45"/>
                </a:cubicBezTo>
                <a:cubicBezTo>
                  <a:pt x="106" y="37"/>
                  <a:pt x="106" y="13"/>
                  <a:pt x="83" y="7"/>
                </a:cubicBezTo>
                <a:cubicBezTo>
                  <a:pt x="60" y="0"/>
                  <a:pt x="41" y="6"/>
                  <a:pt x="32" y="21"/>
                </a:cubicBezTo>
                <a:cubicBezTo>
                  <a:pt x="32" y="21"/>
                  <a:pt x="0" y="26"/>
                  <a:pt x="5" y="47"/>
                </a:cubicBezTo>
                <a:close/>
                <a:moveTo>
                  <a:pt x="72" y="22"/>
                </a:moveTo>
                <a:cubicBezTo>
                  <a:pt x="72" y="9"/>
                  <a:pt x="72" y="9"/>
                  <a:pt x="72" y="9"/>
                </a:cubicBezTo>
                <a:cubicBezTo>
                  <a:pt x="83" y="10"/>
                  <a:pt x="92" y="14"/>
                  <a:pt x="96" y="22"/>
                </a:cubicBezTo>
                <a:lnTo>
                  <a:pt x="72" y="22"/>
                </a:lnTo>
                <a:close/>
                <a:moveTo>
                  <a:pt x="40" y="22"/>
                </a:moveTo>
                <a:cubicBezTo>
                  <a:pt x="40" y="22"/>
                  <a:pt x="45" y="9"/>
                  <a:pt x="62" y="9"/>
                </a:cubicBezTo>
                <a:cubicBezTo>
                  <a:pt x="64" y="9"/>
                  <a:pt x="66" y="9"/>
                  <a:pt x="68" y="9"/>
                </a:cubicBezTo>
                <a:cubicBezTo>
                  <a:pt x="68" y="22"/>
                  <a:pt x="68" y="22"/>
                  <a:pt x="68" y="22"/>
                </a:cubicBezTo>
                <a:lnTo>
                  <a:pt x="40"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13" name="MH_Other_12"/>
          <p:cNvSpPr>
            <a:spLocks/>
          </p:cNvSpPr>
          <p:nvPr>
            <p:custDataLst>
              <p:tags r:id="rId12"/>
            </p:custDataLst>
          </p:nvPr>
        </p:nvSpPr>
        <p:spPr bwMode="auto">
          <a:xfrm>
            <a:off x="3077017" y="2497577"/>
            <a:ext cx="518193" cy="561120"/>
          </a:xfrm>
          <a:custGeom>
            <a:avLst/>
            <a:gdLst>
              <a:gd name="connsiteX0" fmla="*/ 485606 w 535402"/>
              <a:gd name="connsiteY0" fmla="*/ 0 h 581414"/>
              <a:gd name="connsiteX1" fmla="*/ 495566 w 535402"/>
              <a:gd name="connsiteY1" fmla="*/ 9919 h 581414"/>
              <a:gd name="connsiteX2" fmla="*/ 505525 w 535402"/>
              <a:gd name="connsiteY2" fmla="*/ 89273 h 581414"/>
              <a:gd name="connsiteX3" fmla="*/ 535402 w 535402"/>
              <a:gd name="connsiteY3" fmla="*/ 89273 h 581414"/>
              <a:gd name="connsiteX4" fmla="*/ 535402 w 535402"/>
              <a:gd name="connsiteY4" fmla="*/ 168627 h 581414"/>
              <a:gd name="connsiteX5" fmla="*/ 485606 w 535402"/>
              <a:gd name="connsiteY5" fmla="*/ 238061 h 581414"/>
              <a:gd name="connsiteX6" fmla="*/ 475647 w 535402"/>
              <a:gd name="connsiteY6" fmla="*/ 327335 h 581414"/>
              <a:gd name="connsiteX7" fmla="*/ 463656 w 535402"/>
              <a:gd name="connsiteY7" fmla="*/ 334085 h 581414"/>
              <a:gd name="connsiteX8" fmla="*/ 462134 w 535402"/>
              <a:gd name="connsiteY8" fmla="*/ 375753 h 581414"/>
              <a:gd name="connsiteX9" fmla="*/ 414902 w 535402"/>
              <a:gd name="connsiteY9" fmla="*/ 483334 h 581414"/>
              <a:gd name="connsiteX10" fmla="*/ 246966 w 535402"/>
              <a:gd name="connsiteY10" fmla="*/ 493142 h 581414"/>
              <a:gd name="connsiteX11" fmla="*/ 39515 w 535402"/>
              <a:gd name="connsiteY11" fmla="*/ 561798 h 581414"/>
              <a:gd name="connsiteX12" fmla="*/ 19757 w 535402"/>
              <a:gd name="connsiteY12" fmla="*/ 581414 h 581414"/>
              <a:gd name="connsiteX13" fmla="*/ 9879 w 535402"/>
              <a:gd name="connsiteY13" fmla="*/ 581414 h 581414"/>
              <a:gd name="connsiteX14" fmla="*/ 0 w 535402"/>
              <a:gd name="connsiteY14" fmla="*/ 551990 h 581414"/>
              <a:gd name="connsiteX15" fmla="*/ 256844 w 535402"/>
              <a:gd name="connsiteY15" fmla="*/ 453910 h 581414"/>
              <a:gd name="connsiteX16" fmla="*/ 395145 w 535402"/>
              <a:gd name="connsiteY16" fmla="*/ 453910 h 581414"/>
              <a:gd name="connsiteX17" fmla="*/ 422928 w 535402"/>
              <a:gd name="connsiteY17" fmla="*/ 364259 h 581414"/>
              <a:gd name="connsiteX18" fmla="*/ 424066 w 535402"/>
              <a:gd name="connsiteY18" fmla="*/ 334990 h 581414"/>
              <a:gd name="connsiteX19" fmla="*/ 407023 w 535402"/>
              <a:gd name="connsiteY19" fmla="*/ 313386 h 581414"/>
              <a:gd name="connsiteX20" fmla="*/ 386015 w 535402"/>
              <a:gd name="connsiteY20" fmla="*/ 238061 h 581414"/>
              <a:gd name="connsiteX21" fmla="*/ 336219 w 535402"/>
              <a:gd name="connsiteY21" fmla="*/ 178546 h 581414"/>
              <a:gd name="connsiteX22" fmla="*/ 326260 w 535402"/>
              <a:gd name="connsiteY22" fmla="*/ 99192 h 581414"/>
              <a:gd name="connsiteX23" fmla="*/ 356138 w 535402"/>
              <a:gd name="connsiteY23" fmla="*/ 99192 h 581414"/>
              <a:gd name="connsiteX24" fmla="*/ 346178 w 535402"/>
              <a:gd name="connsiteY24" fmla="*/ 19838 h 581414"/>
              <a:gd name="connsiteX25" fmla="*/ 366097 w 535402"/>
              <a:gd name="connsiteY25" fmla="*/ 9919 h 581414"/>
              <a:gd name="connsiteX26" fmla="*/ 376056 w 535402"/>
              <a:gd name="connsiteY26" fmla="*/ 19838 h 581414"/>
              <a:gd name="connsiteX27" fmla="*/ 386015 w 535402"/>
              <a:gd name="connsiteY27" fmla="*/ 99192 h 581414"/>
              <a:gd name="connsiteX28" fmla="*/ 415892 w 535402"/>
              <a:gd name="connsiteY28" fmla="*/ 99192 h 581414"/>
              <a:gd name="connsiteX29" fmla="*/ 435811 w 535402"/>
              <a:gd name="connsiteY29" fmla="*/ 99192 h 581414"/>
              <a:gd name="connsiteX30" fmla="*/ 475647 w 535402"/>
              <a:gd name="connsiteY30" fmla="*/ 89273 h 581414"/>
              <a:gd name="connsiteX31" fmla="*/ 475647 w 535402"/>
              <a:gd name="connsiteY31" fmla="*/ 9919 h 581414"/>
              <a:gd name="connsiteX32" fmla="*/ 485606 w 535402"/>
              <a:gd name="connsiteY32" fmla="*/ 0 h 581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35402" h="581414">
                <a:moveTo>
                  <a:pt x="485606" y="0"/>
                </a:moveTo>
                <a:cubicBezTo>
                  <a:pt x="495566" y="0"/>
                  <a:pt x="495566" y="0"/>
                  <a:pt x="495566" y="9919"/>
                </a:cubicBezTo>
                <a:cubicBezTo>
                  <a:pt x="505525" y="89273"/>
                  <a:pt x="505525" y="89273"/>
                  <a:pt x="505525" y="89273"/>
                </a:cubicBezTo>
                <a:cubicBezTo>
                  <a:pt x="535402" y="89273"/>
                  <a:pt x="535402" y="89273"/>
                  <a:pt x="535402" y="89273"/>
                </a:cubicBezTo>
                <a:cubicBezTo>
                  <a:pt x="535402" y="89273"/>
                  <a:pt x="535402" y="148788"/>
                  <a:pt x="535402" y="168627"/>
                </a:cubicBezTo>
                <a:cubicBezTo>
                  <a:pt x="535402" y="188465"/>
                  <a:pt x="525443" y="208304"/>
                  <a:pt x="485606" y="238061"/>
                </a:cubicBezTo>
                <a:cubicBezTo>
                  <a:pt x="485606" y="247981"/>
                  <a:pt x="485606" y="317415"/>
                  <a:pt x="475647" y="327335"/>
                </a:cubicBezTo>
                <a:lnTo>
                  <a:pt x="463656" y="334085"/>
                </a:lnTo>
                <a:lnTo>
                  <a:pt x="462134" y="375753"/>
                </a:lnTo>
                <a:cubicBezTo>
                  <a:pt x="457504" y="428164"/>
                  <a:pt x="444538" y="461266"/>
                  <a:pt x="414902" y="483334"/>
                </a:cubicBezTo>
                <a:cubicBezTo>
                  <a:pt x="375388" y="522566"/>
                  <a:pt x="306237" y="502950"/>
                  <a:pt x="246966" y="493142"/>
                </a:cubicBezTo>
                <a:cubicBezTo>
                  <a:pt x="158058" y="473526"/>
                  <a:pt x="69150" y="453910"/>
                  <a:pt x="39515" y="561798"/>
                </a:cubicBezTo>
                <a:cubicBezTo>
                  <a:pt x="29636" y="571606"/>
                  <a:pt x="19757" y="581414"/>
                  <a:pt x="19757" y="581414"/>
                </a:cubicBezTo>
                <a:cubicBezTo>
                  <a:pt x="9879" y="581414"/>
                  <a:pt x="9879" y="581414"/>
                  <a:pt x="9879" y="581414"/>
                </a:cubicBezTo>
                <a:cubicBezTo>
                  <a:pt x="0" y="571606"/>
                  <a:pt x="0" y="561798"/>
                  <a:pt x="0" y="551990"/>
                </a:cubicBezTo>
                <a:cubicBezTo>
                  <a:pt x="49393" y="414678"/>
                  <a:pt x="158058" y="434294"/>
                  <a:pt x="256844" y="453910"/>
                </a:cubicBezTo>
                <a:cubicBezTo>
                  <a:pt x="306237" y="463718"/>
                  <a:pt x="365509" y="473526"/>
                  <a:pt x="395145" y="453910"/>
                </a:cubicBezTo>
                <a:cubicBezTo>
                  <a:pt x="409963" y="439198"/>
                  <a:pt x="419224" y="407935"/>
                  <a:pt x="422928" y="364259"/>
                </a:cubicBezTo>
                <a:lnTo>
                  <a:pt x="424066" y="334990"/>
                </a:lnTo>
                <a:lnTo>
                  <a:pt x="407023" y="313386"/>
                </a:lnTo>
                <a:cubicBezTo>
                  <a:pt x="391617" y="282698"/>
                  <a:pt x="386015" y="238061"/>
                  <a:pt x="386015" y="238061"/>
                </a:cubicBezTo>
                <a:cubicBezTo>
                  <a:pt x="356138" y="218223"/>
                  <a:pt x="346178" y="208304"/>
                  <a:pt x="336219" y="178546"/>
                </a:cubicBezTo>
                <a:cubicBezTo>
                  <a:pt x="326260" y="158708"/>
                  <a:pt x="326260" y="99192"/>
                  <a:pt x="326260" y="99192"/>
                </a:cubicBezTo>
                <a:cubicBezTo>
                  <a:pt x="356138" y="99192"/>
                  <a:pt x="356138" y="99192"/>
                  <a:pt x="356138" y="99192"/>
                </a:cubicBezTo>
                <a:cubicBezTo>
                  <a:pt x="346178" y="19838"/>
                  <a:pt x="346178" y="19838"/>
                  <a:pt x="346178" y="19838"/>
                </a:cubicBezTo>
                <a:cubicBezTo>
                  <a:pt x="346178" y="9919"/>
                  <a:pt x="356138" y="9919"/>
                  <a:pt x="366097" y="9919"/>
                </a:cubicBezTo>
                <a:cubicBezTo>
                  <a:pt x="366097" y="9919"/>
                  <a:pt x="376056" y="9919"/>
                  <a:pt x="376056" y="19838"/>
                </a:cubicBezTo>
                <a:cubicBezTo>
                  <a:pt x="386015" y="99192"/>
                  <a:pt x="386015" y="99192"/>
                  <a:pt x="386015" y="99192"/>
                </a:cubicBezTo>
                <a:cubicBezTo>
                  <a:pt x="415892" y="99192"/>
                  <a:pt x="415892" y="99192"/>
                  <a:pt x="415892" y="99192"/>
                </a:cubicBezTo>
                <a:cubicBezTo>
                  <a:pt x="435811" y="99192"/>
                  <a:pt x="435811" y="99192"/>
                  <a:pt x="435811" y="99192"/>
                </a:cubicBezTo>
                <a:cubicBezTo>
                  <a:pt x="475647" y="89273"/>
                  <a:pt x="475647" y="89273"/>
                  <a:pt x="475647" y="89273"/>
                </a:cubicBezTo>
                <a:cubicBezTo>
                  <a:pt x="475647" y="9919"/>
                  <a:pt x="475647" y="9919"/>
                  <a:pt x="475647" y="9919"/>
                </a:cubicBezTo>
                <a:cubicBezTo>
                  <a:pt x="475647" y="0"/>
                  <a:pt x="475647" y="0"/>
                  <a:pt x="48560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14" name="MH_Other_13"/>
          <p:cNvSpPr>
            <a:spLocks noEditPoints="1"/>
          </p:cNvSpPr>
          <p:nvPr>
            <p:custDataLst>
              <p:tags r:id="rId13"/>
            </p:custDataLst>
          </p:nvPr>
        </p:nvSpPr>
        <p:spPr bwMode="auto">
          <a:xfrm>
            <a:off x="2799523" y="3070963"/>
            <a:ext cx="242232" cy="225368"/>
          </a:xfrm>
          <a:custGeom>
            <a:avLst/>
            <a:gdLst>
              <a:gd name="T0" fmla="*/ 0 w 25"/>
              <a:gd name="T1" fmla="*/ 12 h 24"/>
              <a:gd name="T2" fmla="*/ 12 w 25"/>
              <a:gd name="T3" fmla="*/ 24 h 24"/>
              <a:gd name="T4" fmla="*/ 25 w 25"/>
              <a:gd name="T5" fmla="*/ 12 h 24"/>
              <a:gd name="T6" fmla="*/ 12 w 25"/>
              <a:gd name="T7" fmla="*/ 0 h 24"/>
              <a:gd name="T8" fmla="*/ 0 w 25"/>
              <a:gd name="T9" fmla="*/ 12 h 24"/>
              <a:gd name="T10" fmla="*/ 9 w 25"/>
              <a:gd name="T11" fmla="*/ 12 h 24"/>
              <a:gd name="T12" fmla="*/ 12 w 25"/>
              <a:gd name="T13" fmla="*/ 9 h 24"/>
              <a:gd name="T14" fmla="*/ 16 w 25"/>
              <a:gd name="T15" fmla="*/ 12 h 24"/>
              <a:gd name="T16" fmla="*/ 12 w 25"/>
              <a:gd name="T17" fmla="*/ 16 h 24"/>
              <a:gd name="T18" fmla="*/ 9 w 25"/>
              <a:gd name="T19"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24">
                <a:moveTo>
                  <a:pt x="0" y="12"/>
                </a:moveTo>
                <a:cubicBezTo>
                  <a:pt x="0" y="19"/>
                  <a:pt x="6" y="24"/>
                  <a:pt x="12" y="24"/>
                </a:cubicBezTo>
                <a:cubicBezTo>
                  <a:pt x="19" y="24"/>
                  <a:pt x="25" y="19"/>
                  <a:pt x="25" y="12"/>
                </a:cubicBezTo>
                <a:cubicBezTo>
                  <a:pt x="25" y="5"/>
                  <a:pt x="19" y="0"/>
                  <a:pt x="12" y="0"/>
                </a:cubicBezTo>
                <a:cubicBezTo>
                  <a:pt x="6" y="0"/>
                  <a:pt x="0" y="5"/>
                  <a:pt x="0" y="12"/>
                </a:cubicBezTo>
                <a:close/>
                <a:moveTo>
                  <a:pt x="9" y="12"/>
                </a:moveTo>
                <a:cubicBezTo>
                  <a:pt x="9" y="10"/>
                  <a:pt x="10" y="9"/>
                  <a:pt x="12" y="9"/>
                </a:cubicBezTo>
                <a:cubicBezTo>
                  <a:pt x="14" y="9"/>
                  <a:pt x="16" y="10"/>
                  <a:pt x="16" y="12"/>
                </a:cubicBezTo>
                <a:cubicBezTo>
                  <a:pt x="16" y="14"/>
                  <a:pt x="14" y="16"/>
                  <a:pt x="12" y="16"/>
                </a:cubicBezTo>
                <a:cubicBezTo>
                  <a:pt x="10" y="16"/>
                  <a:pt x="9" y="14"/>
                  <a:pt x="9"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15" name="MH_Other_14"/>
          <p:cNvSpPr>
            <a:spLocks/>
          </p:cNvSpPr>
          <p:nvPr>
            <p:custDataLst>
              <p:tags r:id="rId14"/>
            </p:custDataLst>
          </p:nvPr>
        </p:nvSpPr>
        <p:spPr bwMode="auto">
          <a:xfrm>
            <a:off x="5678715" y="3799193"/>
            <a:ext cx="492130" cy="303557"/>
          </a:xfrm>
          <a:custGeom>
            <a:avLst/>
            <a:gdLst>
              <a:gd name="connsiteX0" fmla="*/ 205825 w 509405"/>
              <a:gd name="connsiteY0" fmla="*/ 1335 h 314566"/>
              <a:gd name="connsiteX1" fmla="*/ 212057 w 509405"/>
              <a:gd name="connsiteY1" fmla="*/ 11950 h 314566"/>
              <a:gd name="connsiteX2" fmla="*/ 202085 w 509405"/>
              <a:gd name="connsiteY2" fmla="*/ 31932 h 314566"/>
              <a:gd name="connsiteX3" fmla="*/ 127300 w 509405"/>
              <a:gd name="connsiteY3" fmla="*/ 46918 h 314566"/>
              <a:gd name="connsiteX4" fmla="*/ 138830 w 509405"/>
              <a:gd name="connsiteY4" fmla="*/ 72910 h 314566"/>
              <a:gd name="connsiteX5" fmla="*/ 142461 w 509405"/>
              <a:gd name="connsiteY5" fmla="*/ 81097 h 314566"/>
              <a:gd name="connsiteX6" fmla="*/ 219087 w 509405"/>
              <a:gd name="connsiteY6" fmla="*/ 81097 h 314566"/>
              <a:gd name="connsiteX7" fmla="*/ 362400 w 509405"/>
              <a:gd name="connsiteY7" fmla="*/ 81097 h 314566"/>
              <a:gd name="connsiteX8" fmla="*/ 376745 w 509405"/>
              <a:gd name="connsiteY8" fmla="*/ 81097 h 314566"/>
              <a:gd name="connsiteX9" fmla="*/ 382379 w 509405"/>
              <a:gd name="connsiteY9" fmla="*/ 71731 h 314566"/>
              <a:gd name="connsiteX10" fmla="*/ 385601 w 509405"/>
              <a:gd name="connsiteY10" fmla="*/ 66374 h 314566"/>
              <a:gd name="connsiteX11" fmla="*/ 364403 w 509405"/>
              <a:gd name="connsiteY11" fmla="*/ 66374 h 314566"/>
              <a:gd name="connsiteX12" fmla="*/ 350640 w 509405"/>
              <a:gd name="connsiteY12" fmla="*/ 66374 h 314566"/>
              <a:gd name="connsiteX13" fmla="*/ 330622 w 509405"/>
              <a:gd name="connsiteY13" fmla="*/ 51952 h 314566"/>
              <a:gd name="connsiteX14" fmla="*/ 350640 w 509405"/>
              <a:gd name="connsiteY14" fmla="*/ 32721 h 314566"/>
              <a:gd name="connsiteX15" fmla="*/ 460739 w 509405"/>
              <a:gd name="connsiteY15" fmla="*/ 32721 h 314566"/>
              <a:gd name="connsiteX16" fmla="*/ 475752 w 509405"/>
              <a:gd name="connsiteY16" fmla="*/ 51952 h 314566"/>
              <a:gd name="connsiteX17" fmla="*/ 460739 w 509405"/>
              <a:gd name="connsiteY17" fmla="*/ 66374 h 314566"/>
              <a:gd name="connsiteX18" fmla="*/ 424367 w 509405"/>
              <a:gd name="connsiteY18" fmla="*/ 66374 h 314566"/>
              <a:gd name="connsiteX19" fmla="*/ 410024 w 509405"/>
              <a:gd name="connsiteY19" fmla="*/ 90941 h 314566"/>
              <a:gd name="connsiteX20" fmla="*/ 410161 w 509405"/>
              <a:gd name="connsiteY20" fmla="*/ 91032 h 314566"/>
              <a:gd name="connsiteX21" fmla="*/ 509405 w 509405"/>
              <a:gd name="connsiteY21" fmla="*/ 289729 h 314566"/>
              <a:gd name="connsiteX22" fmla="*/ 504443 w 509405"/>
              <a:gd name="connsiteY22" fmla="*/ 304631 h 314566"/>
              <a:gd name="connsiteX23" fmla="*/ 494519 w 509405"/>
              <a:gd name="connsiteY23" fmla="*/ 314566 h 314566"/>
              <a:gd name="connsiteX24" fmla="*/ 330766 w 509405"/>
              <a:gd name="connsiteY24" fmla="*/ 314566 h 314566"/>
              <a:gd name="connsiteX25" fmla="*/ 315879 w 509405"/>
              <a:gd name="connsiteY25" fmla="*/ 299664 h 314566"/>
              <a:gd name="connsiteX26" fmla="*/ 330766 w 509405"/>
              <a:gd name="connsiteY26" fmla="*/ 279794 h 314566"/>
              <a:gd name="connsiteX27" fmla="*/ 464745 w 509405"/>
              <a:gd name="connsiteY27" fmla="*/ 279794 h 314566"/>
              <a:gd name="connsiteX28" fmla="*/ 395274 w 509405"/>
              <a:gd name="connsiteY28" fmla="*/ 136360 h 314566"/>
              <a:gd name="connsiteX29" fmla="*/ 389939 w 509405"/>
              <a:gd name="connsiteY29" fmla="*/ 125345 h 314566"/>
              <a:gd name="connsiteX30" fmla="*/ 367196 w 509405"/>
              <a:gd name="connsiteY30" fmla="*/ 164302 h 314566"/>
              <a:gd name="connsiteX31" fmla="*/ 325364 w 509405"/>
              <a:gd name="connsiteY31" fmla="*/ 235955 h 314566"/>
              <a:gd name="connsiteX32" fmla="*/ 310491 w 509405"/>
              <a:gd name="connsiteY32" fmla="*/ 240950 h 314566"/>
              <a:gd name="connsiteX33" fmla="*/ 300575 w 509405"/>
              <a:gd name="connsiteY33" fmla="*/ 240950 h 314566"/>
              <a:gd name="connsiteX34" fmla="*/ 295617 w 509405"/>
              <a:gd name="connsiteY34" fmla="*/ 215973 h 314566"/>
              <a:gd name="connsiteX35" fmla="*/ 352942 w 509405"/>
              <a:gd name="connsiteY35" fmla="*/ 120671 h 314566"/>
              <a:gd name="connsiteX36" fmla="*/ 355830 w 509405"/>
              <a:gd name="connsiteY36" fmla="*/ 115869 h 314566"/>
              <a:gd name="connsiteX37" fmla="*/ 305092 w 509405"/>
              <a:gd name="connsiteY37" fmla="*/ 115869 h 314566"/>
              <a:gd name="connsiteX38" fmla="*/ 142201 w 509405"/>
              <a:gd name="connsiteY38" fmla="*/ 115869 h 314566"/>
              <a:gd name="connsiteX39" fmla="*/ 120100 w 509405"/>
              <a:gd name="connsiteY39" fmla="*/ 154085 h 314566"/>
              <a:gd name="connsiteX40" fmla="*/ 152651 w 509405"/>
              <a:gd name="connsiteY40" fmla="*/ 179327 h 314566"/>
              <a:gd name="connsiteX41" fmla="*/ 226016 w 509405"/>
              <a:gd name="connsiteY41" fmla="*/ 236218 h 314566"/>
              <a:gd name="connsiteX42" fmla="*/ 230994 w 509405"/>
              <a:gd name="connsiteY42" fmla="*/ 261195 h 314566"/>
              <a:gd name="connsiteX43" fmla="*/ 216061 w 509405"/>
              <a:gd name="connsiteY43" fmla="*/ 266190 h 314566"/>
              <a:gd name="connsiteX44" fmla="*/ 206105 w 509405"/>
              <a:gd name="connsiteY44" fmla="*/ 261195 h 314566"/>
              <a:gd name="connsiteX45" fmla="*/ 110281 w 509405"/>
              <a:gd name="connsiteY45" fmla="*/ 186888 h 314566"/>
              <a:gd name="connsiteX46" fmla="*/ 103962 w 509405"/>
              <a:gd name="connsiteY46" fmla="*/ 181989 h 314566"/>
              <a:gd name="connsiteX47" fmla="*/ 79088 w 509405"/>
              <a:gd name="connsiteY47" fmla="*/ 224997 h 314566"/>
              <a:gd name="connsiteX48" fmla="*/ 33032 w 509405"/>
              <a:gd name="connsiteY48" fmla="*/ 304631 h 314566"/>
              <a:gd name="connsiteX49" fmla="*/ 18146 w 509405"/>
              <a:gd name="connsiteY49" fmla="*/ 314566 h 314566"/>
              <a:gd name="connsiteX50" fmla="*/ 8221 w 509405"/>
              <a:gd name="connsiteY50" fmla="*/ 309599 h 314566"/>
              <a:gd name="connsiteX51" fmla="*/ 3259 w 509405"/>
              <a:gd name="connsiteY51" fmla="*/ 289729 h 314566"/>
              <a:gd name="connsiteX52" fmla="*/ 111372 w 509405"/>
              <a:gd name="connsiteY52" fmla="*/ 101510 h 314566"/>
              <a:gd name="connsiteX53" fmla="*/ 113309 w 509405"/>
              <a:gd name="connsiteY53" fmla="*/ 98137 h 314566"/>
              <a:gd name="connsiteX54" fmla="*/ 100035 w 509405"/>
              <a:gd name="connsiteY54" fmla="*/ 69320 h 314566"/>
              <a:gd name="connsiteX55" fmla="*/ 87415 w 509405"/>
              <a:gd name="connsiteY55" fmla="*/ 41923 h 314566"/>
              <a:gd name="connsiteX56" fmla="*/ 87415 w 509405"/>
              <a:gd name="connsiteY56" fmla="*/ 26937 h 314566"/>
              <a:gd name="connsiteX57" fmla="*/ 97386 w 509405"/>
              <a:gd name="connsiteY57" fmla="*/ 16946 h 314566"/>
              <a:gd name="connsiteX58" fmla="*/ 192114 w 509405"/>
              <a:gd name="connsiteY58" fmla="*/ 1960 h 314566"/>
              <a:gd name="connsiteX59" fmla="*/ 205825 w 509405"/>
              <a:gd name="connsiteY59" fmla="*/ 1335 h 314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9405" h="314566">
                <a:moveTo>
                  <a:pt x="205825" y="1335"/>
                </a:moveTo>
                <a:cubicBezTo>
                  <a:pt x="209564" y="3209"/>
                  <a:pt x="212057" y="6955"/>
                  <a:pt x="212057" y="11950"/>
                </a:cubicBezTo>
                <a:cubicBezTo>
                  <a:pt x="217042" y="21941"/>
                  <a:pt x="212057" y="31932"/>
                  <a:pt x="202085" y="31932"/>
                </a:cubicBezTo>
                <a:cubicBezTo>
                  <a:pt x="127300" y="46918"/>
                  <a:pt x="127300" y="46918"/>
                  <a:pt x="127300" y="46918"/>
                </a:cubicBezTo>
                <a:cubicBezTo>
                  <a:pt x="132286" y="58158"/>
                  <a:pt x="136025" y="66588"/>
                  <a:pt x="138830" y="72910"/>
                </a:cubicBezTo>
                <a:lnTo>
                  <a:pt x="142461" y="81097"/>
                </a:lnTo>
                <a:lnTo>
                  <a:pt x="219087" y="81097"/>
                </a:lnTo>
                <a:cubicBezTo>
                  <a:pt x="294596" y="81097"/>
                  <a:pt x="337744" y="81097"/>
                  <a:pt x="362400" y="81097"/>
                </a:cubicBezTo>
                <a:lnTo>
                  <a:pt x="376745" y="81097"/>
                </a:lnTo>
                <a:lnTo>
                  <a:pt x="382379" y="71731"/>
                </a:lnTo>
                <a:lnTo>
                  <a:pt x="385601" y="66374"/>
                </a:lnTo>
                <a:lnTo>
                  <a:pt x="364403" y="66374"/>
                </a:lnTo>
                <a:cubicBezTo>
                  <a:pt x="350640" y="66374"/>
                  <a:pt x="350640" y="66374"/>
                  <a:pt x="350640" y="66374"/>
                </a:cubicBezTo>
                <a:cubicBezTo>
                  <a:pt x="340631" y="66374"/>
                  <a:pt x="330622" y="56759"/>
                  <a:pt x="330622" y="51952"/>
                </a:cubicBezTo>
                <a:cubicBezTo>
                  <a:pt x="330622" y="42336"/>
                  <a:pt x="340631" y="32721"/>
                  <a:pt x="350640" y="32721"/>
                </a:cubicBezTo>
                <a:cubicBezTo>
                  <a:pt x="460739" y="32721"/>
                  <a:pt x="460739" y="32721"/>
                  <a:pt x="460739" y="32721"/>
                </a:cubicBezTo>
                <a:cubicBezTo>
                  <a:pt x="470748" y="32721"/>
                  <a:pt x="475752" y="42336"/>
                  <a:pt x="475752" y="51952"/>
                </a:cubicBezTo>
                <a:cubicBezTo>
                  <a:pt x="475752" y="56759"/>
                  <a:pt x="470748" y="66374"/>
                  <a:pt x="460739" y="66374"/>
                </a:cubicBezTo>
                <a:lnTo>
                  <a:pt x="424367" y="66374"/>
                </a:lnTo>
                <a:lnTo>
                  <a:pt x="410024" y="90941"/>
                </a:lnTo>
                <a:lnTo>
                  <a:pt x="410161" y="91032"/>
                </a:lnTo>
                <a:cubicBezTo>
                  <a:pt x="509405" y="289729"/>
                  <a:pt x="509405" y="289729"/>
                  <a:pt x="509405" y="289729"/>
                </a:cubicBezTo>
                <a:cubicBezTo>
                  <a:pt x="509405" y="294697"/>
                  <a:pt x="509405" y="299664"/>
                  <a:pt x="504443" y="304631"/>
                </a:cubicBezTo>
                <a:cubicBezTo>
                  <a:pt x="504443" y="309599"/>
                  <a:pt x="499481" y="314566"/>
                  <a:pt x="494519" y="314566"/>
                </a:cubicBezTo>
                <a:cubicBezTo>
                  <a:pt x="330766" y="314566"/>
                  <a:pt x="330766" y="314566"/>
                  <a:pt x="330766" y="314566"/>
                </a:cubicBezTo>
                <a:cubicBezTo>
                  <a:pt x="320841" y="314566"/>
                  <a:pt x="315879" y="304631"/>
                  <a:pt x="315879" y="299664"/>
                </a:cubicBezTo>
                <a:cubicBezTo>
                  <a:pt x="315879" y="289729"/>
                  <a:pt x="320841" y="279794"/>
                  <a:pt x="330766" y="279794"/>
                </a:cubicBezTo>
                <a:cubicBezTo>
                  <a:pt x="464745" y="279794"/>
                  <a:pt x="464745" y="279794"/>
                  <a:pt x="464745" y="279794"/>
                </a:cubicBezTo>
                <a:cubicBezTo>
                  <a:pt x="425048" y="197832"/>
                  <a:pt x="405199" y="156851"/>
                  <a:pt x="395274" y="136360"/>
                </a:cubicBezTo>
                <a:lnTo>
                  <a:pt x="389939" y="125345"/>
                </a:lnTo>
                <a:lnTo>
                  <a:pt x="367196" y="164302"/>
                </a:lnTo>
                <a:cubicBezTo>
                  <a:pt x="325364" y="235955"/>
                  <a:pt x="325364" y="235955"/>
                  <a:pt x="325364" y="235955"/>
                </a:cubicBezTo>
                <a:cubicBezTo>
                  <a:pt x="320406" y="240950"/>
                  <a:pt x="315448" y="240950"/>
                  <a:pt x="310491" y="240950"/>
                </a:cubicBezTo>
                <a:cubicBezTo>
                  <a:pt x="310491" y="240950"/>
                  <a:pt x="305533" y="240950"/>
                  <a:pt x="300575" y="240950"/>
                </a:cubicBezTo>
                <a:cubicBezTo>
                  <a:pt x="295617" y="235955"/>
                  <a:pt x="290659" y="225964"/>
                  <a:pt x="295617" y="215973"/>
                </a:cubicBezTo>
                <a:cubicBezTo>
                  <a:pt x="320406" y="174761"/>
                  <a:pt x="338998" y="143852"/>
                  <a:pt x="352942" y="120671"/>
                </a:cubicBezTo>
                <a:lnTo>
                  <a:pt x="355830" y="115869"/>
                </a:lnTo>
                <a:lnTo>
                  <a:pt x="305092" y="115869"/>
                </a:lnTo>
                <a:cubicBezTo>
                  <a:pt x="142201" y="115869"/>
                  <a:pt x="142201" y="115869"/>
                  <a:pt x="142201" y="115869"/>
                </a:cubicBezTo>
                <a:lnTo>
                  <a:pt x="120100" y="154085"/>
                </a:lnTo>
                <a:lnTo>
                  <a:pt x="152651" y="179327"/>
                </a:lnTo>
                <a:cubicBezTo>
                  <a:pt x="226016" y="236218"/>
                  <a:pt x="226016" y="236218"/>
                  <a:pt x="226016" y="236218"/>
                </a:cubicBezTo>
                <a:cubicBezTo>
                  <a:pt x="235972" y="241213"/>
                  <a:pt x="235972" y="251204"/>
                  <a:pt x="230994" y="261195"/>
                </a:cubicBezTo>
                <a:cubicBezTo>
                  <a:pt x="226016" y="266190"/>
                  <a:pt x="221039" y="266190"/>
                  <a:pt x="216061" y="266190"/>
                </a:cubicBezTo>
                <a:cubicBezTo>
                  <a:pt x="211083" y="266190"/>
                  <a:pt x="211083" y="266190"/>
                  <a:pt x="206105" y="261195"/>
                </a:cubicBezTo>
                <a:cubicBezTo>
                  <a:pt x="151348" y="218734"/>
                  <a:pt x="123970" y="197504"/>
                  <a:pt x="110281" y="186888"/>
                </a:cubicBezTo>
                <a:lnTo>
                  <a:pt x="103962" y="181989"/>
                </a:lnTo>
                <a:lnTo>
                  <a:pt x="79088" y="224997"/>
                </a:lnTo>
                <a:cubicBezTo>
                  <a:pt x="33032" y="304631"/>
                  <a:pt x="33032" y="304631"/>
                  <a:pt x="33032" y="304631"/>
                </a:cubicBezTo>
                <a:cubicBezTo>
                  <a:pt x="28070" y="309599"/>
                  <a:pt x="23108" y="314566"/>
                  <a:pt x="18146" y="314566"/>
                </a:cubicBezTo>
                <a:cubicBezTo>
                  <a:pt x="13183" y="314566"/>
                  <a:pt x="8221" y="314566"/>
                  <a:pt x="8221" y="309599"/>
                </a:cubicBezTo>
                <a:cubicBezTo>
                  <a:pt x="-1703" y="304631"/>
                  <a:pt x="-1703" y="294697"/>
                  <a:pt x="3259" y="289729"/>
                </a:cubicBezTo>
                <a:cubicBezTo>
                  <a:pt x="74591" y="165544"/>
                  <a:pt x="101341" y="118974"/>
                  <a:pt x="111372" y="101510"/>
                </a:cubicBezTo>
                <a:lnTo>
                  <a:pt x="113309" y="98137"/>
                </a:lnTo>
                <a:lnTo>
                  <a:pt x="100035" y="69320"/>
                </a:lnTo>
                <a:cubicBezTo>
                  <a:pt x="87415" y="41923"/>
                  <a:pt x="87415" y="41923"/>
                  <a:pt x="87415" y="41923"/>
                </a:cubicBezTo>
                <a:cubicBezTo>
                  <a:pt x="82429" y="36928"/>
                  <a:pt x="82429" y="31932"/>
                  <a:pt x="87415" y="26937"/>
                </a:cubicBezTo>
                <a:cubicBezTo>
                  <a:pt x="87415" y="21941"/>
                  <a:pt x="92401" y="21941"/>
                  <a:pt x="97386" y="16946"/>
                </a:cubicBezTo>
                <a:cubicBezTo>
                  <a:pt x="192114" y="1960"/>
                  <a:pt x="192114" y="1960"/>
                  <a:pt x="192114" y="1960"/>
                </a:cubicBezTo>
                <a:cubicBezTo>
                  <a:pt x="197100" y="-538"/>
                  <a:pt x="202085" y="-538"/>
                  <a:pt x="205825" y="13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16" name="MH_Other_15"/>
          <p:cNvSpPr>
            <a:spLocks noEditPoints="1"/>
          </p:cNvSpPr>
          <p:nvPr>
            <p:custDataLst>
              <p:tags r:id="rId15"/>
            </p:custDataLst>
          </p:nvPr>
        </p:nvSpPr>
        <p:spPr bwMode="auto">
          <a:xfrm>
            <a:off x="6026731" y="3958637"/>
            <a:ext cx="245299" cy="245299"/>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17" name="MH_Other_16"/>
          <p:cNvSpPr>
            <a:spLocks noEditPoints="1"/>
          </p:cNvSpPr>
          <p:nvPr>
            <p:custDataLst>
              <p:tags r:id="rId16"/>
            </p:custDataLst>
          </p:nvPr>
        </p:nvSpPr>
        <p:spPr bwMode="auto">
          <a:xfrm>
            <a:off x="5571395" y="3958637"/>
            <a:ext cx="243765" cy="245299"/>
          </a:xfrm>
          <a:custGeom>
            <a:avLst/>
            <a:gdLst>
              <a:gd name="T0" fmla="*/ 26 w 51"/>
              <a:gd name="T1" fmla="*/ 51 h 51"/>
              <a:gd name="T2" fmla="*/ 0 w 51"/>
              <a:gd name="T3" fmla="*/ 26 h 51"/>
              <a:gd name="T4" fmla="*/ 26 w 51"/>
              <a:gd name="T5" fmla="*/ 0 h 51"/>
              <a:gd name="T6" fmla="*/ 51 w 51"/>
              <a:gd name="T7" fmla="*/ 26 h 51"/>
              <a:gd name="T8" fmla="*/ 26 w 51"/>
              <a:gd name="T9" fmla="*/ 51 h 51"/>
              <a:gd name="T10" fmla="*/ 26 w 51"/>
              <a:gd name="T11" fmla="*/ 7 h 51"/>
              <a:gd name="T12" fmla="*/ 7 w 51"/>
              <a:gd name="T13" fmla="*/ 26 h 51"/>
              <a:gd name="T14" fmla="*/ 26 w 51"/>
              <a:gd name="T15" fmla="*/ 44 h 51"/>
              <a:gd name="T16" fmla="*/ 44 w 51"/>
              <a:gd name="T17" fmla="*/ 26 h 51"/>
              <a:gd name="T18" fmla="*/ 26 w 51"/>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18" name="MH_Other_17"/>
          <p:cNvSpPr>
            <a:spLocks noEditPoints="1"/>
          </p:cNvSpPr>
          <p:nvPr>
            <p:custDataLst>
              <p:tags r:id="rId17"/>
            </p:custDataLst>
          </p:nvPr>
        </p:nvSpPr>
        <p:spPr bwMode="auto">
          <a:xfrm>
            <a:off x="5874953" y="3996964"/>
            <a:ext cx="133381" cy="139514"/>
          </a:xfrm>
          <a:custGeom>
            <a:avLst/>
            <a:gdLst>
              <a:gd name="T0" fmla="*/ 14 w 28"/>
              <a:gd name="T1" fmla="*/ 29 h 29"/>
              <a:gd name="T2" fmla="*/ 0 w 28"/>
              <a:gd name="T3" fmla="*/ 14 h 29"/>
              <a:gd name="T4" fmla="*/ 14 w 28"/>
              <a:gd name="T5" fmla="*/ 0 h 29"/>
              <a:gd name="T6" fmla="*/ 28 w 28"/>
              <a:gd name="T7" fmla="*/ 14 h 29"/>
              <a:gd name="T8" fmla="*/ 14 w 28"/>
              <a:gd name="T9" fmla="*/ 29 h 29"/>
              <a:gd name="T10" fmla="*/ 14 w 28"/>
              <a:gd name="T11" fmla="*/ 7 h 29"/>
              <a:gd name="T12" fmla="*/ 6 w 28"/>
              <a:gd name="T13" fmla="*/ 14 h 29"/>
              <a:gd name="T14" fmla="*/ 14 w 28"/>
              <a:gd name="T15" fmla="*/ 22 h 29"/>
              <a:gd name="T16" fmla="*/ 22 w 28"/>
              <a:gd name="T17" fmla="*/ 14 h 29"/>
              <a:gd name="T18" fmla="*/ 14 w 28"/>
              <a:gd name="T1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19" name="MH_Other_18"/>
          <p:cNvSpPr>
            <a:spLocks noEditPoints="1"/>
          </p:cNvSpPr>
          <p:nvPr>
            <p:custDataLst>
              <p:tags r:id="rId18"/>
            </p:custDataLst>
          </p:nvPr>
        </p:nvSpPr>
        <p:spPr bwMode="auto">
          <a:xfrm>
            <a:off x="4607067" y="2344267"/>
            <a:ext cx="610180" cy="229967"/>
          </a:xfrm>
          <a:custGeom>
            <a:avLst/>
            <a:gdLst>
              <a:gd name="T0" fmla="*/ 492 w 543"/>
              <a:gd name="T1" fmla="*/ 82 h 204"/>
              <a:gd name="T2" fmla="*/ 410 w 543"/>
              <a:gd name="T3" fmla="*/ 29 h 204"/>
              <a:gd name="T4" fmla="*/ 225 w 543"/>
              <a:gd name="T5" fmla="*/ 15 h 204"/>
              <a:gd name="T6" fmla="*/ 128 w 543"/>
              <a:gd name="T7" fmla="*/ 82 h 204"/>
              <a:gd name="T8" fmla="*/ 68 w 543"/>
              <a:gd name="T9" fmla="*/ 103 h 204"/>
              <a:gd name="T10" fmla="*/ 6 w 543"/>
              <a:gd name="T11" fmla="*/ 146 h 204"/>
              <a:gd name="T12" fmla="*/ 1 w 543"/>
              <a:gd name="T13" fmla="*/ 204 h 204"/>
              <a:gd name="T14" fmla="*/ 35 w 543"/>
              <a:gd name="T15" fmla="*/ 204 h 204"/>
              <a:gd name="T16" fmla="*/ 88 w 543"/>
              <a:gd name="T17" fmla="*/ 153 h 204"/>
              <a:gd name="T18" fmla="*/ 140 w 543"/>
              <a:gd name="T19" fmla="*/ 204 h 204"/>
              <a:gd name="T20" fmla="*/ 399 w 543"/>
              <a:gd name="T21" fmla="*/ 204 h 204"/>
              <a:gd name="T22" fmla="*/ 451 w 543"/>
              <a:gd name="T23" fmla="*/ 153 h 204"/>
              <a:gd name="T24" fmla="*/ 503 w 543"/>
              <a:gd name="T25" fmla="*/ 204 h 204"/>
              <a:gd name="T26" fmla="*/ 536 w 543"/>
              <a:gd name="T27" fmla="*/ 204 h 204"/>
              <a:gd name="T28" fmla="*/ 542 w 543"/>
              <a:gd name="T29" fmla="*/ 125 h 204"/>
              <a:gd name="T30" fmla="*/ 492 w 543"/>
              <a:gd name="T31" fmla="*/ 82 h 204"/>
              <a:gd name="T32" fmla="*/ 228 w 543"/>
              <a:gd name="T33" fmla="*/ 26 h 204"/>
              <a:gd name="T34" fmla="*/ 279 w 543"/>
              <a:gd name="T35" fmla="*/ 19 h 204"/>
              <a:gd name="T36" fmla="*/ 279 w 543"/>
              <a:gd name="T37" fmla="*/ 77 h 204"/>
              <a:gd name="T38" fmla="*/ 151 w 543"/>
              <a:gd name="T39" fmla="*/ 77 h 204"/>
              <a:gd name="T40" fmla="*/ 228 w 543"/>
              <a:gd name="T41" fmla="*/ 26 h 204"/>
              <a:gd name="T42" fmla="*/ 412 w 543"/>
              <a:gd name="T43" fmla="*/ 77 h 204"/>
              <a:gd name="T44" fmla="*/ 287 w 543"/>
              <a:gd name="T45" fmla="*/ 77 h 204"/>
              <a:gd name="T46" fmla="*/ 287 w 543"/>
              <a:gd name="T47" fmla="*/ 19 h 204"/>
              <a:gd name="T48" fmla="*/ 408 w 543"/>
              <a:gd name="T49" fmla="*/ 40 h 204"/>
              <a:gd name="T50" fmla="*/ 412 w 543"/>
              <a:gd name="T5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3" h="204">
                <a:moveTo>
                  <a:pt x="492" y="82"/>
                </a:moveTo>
                <a:cubicBezTo>
                  <a:pt x="492" y="82"/>
                  <a:pt x="435" y="41"/>
                  <a:pt x="410" y="29"/>
                </a:cubicBezTo>
                <a:cubicBezTo>
                  <a:pt x="368" y="10"/>
                  <a:pt x="268" y="0"/>
                  <a:pt x="225" y="15"/>
                </a:cubicBezTo>
                <a:cubicBezTo>
                  <a:pt x="196" y="25"/>
                  <a:pt x="128" y="82"/>
                  <a:pt x="128" y="82"/>
                </a:cubicBezTo>
                <a:cubicBezTo>
                  <a:pt x="128" y="82"/>
                  <a:pt x="84" y="96"/>
                  <a:pt x="68" y="103"/>
                </a:cubicBezTo>
                <a:cubicBezTo>
                  <a:pt x="41" y="115"/>
                  <a:pt x="18" y="117"/>
                  <a:pt x="6" y="146"/>
                </a:cubicBezTo>
                <a:cubicBezTo>
                  <a:pt x="0" y="159"/>
                  <a:pt x="1" y="204"/>
                  <a:pt x="1" y="204"/>
                </a:cubicBezTo>
                <a:cubicBezTo>
                  <a:pt x="35" y="204"/>
                  <a:pt x="35" y="204"/>
                  <a:pt x="35" y="204"/>
                </a:cubicBezTo>
                <a:cubicBezTo>
                  <a:pt x="35" y="176"/>
                  <a:pt x="59" y="153"/>
                  <a:pt x="88" y="153"/>
                </a:cubicBezTo>
                <a:cubicBezTo>
                  <a:pt x="116" y="153"/>
                  <a:pt x="140" y="176"/>
                  <a:pt x="140" y="204"/>
                </a:cubicBezTo>
                <a:cubicBezTo>
                  <a:pt x="399" y="204"/>
                  <a:pt x="399" y="204"/>
                  <a:pt x="399" y="204"/>
                </a:cubicBezTo>
                <a:cubicBezTo>
                  <a:pt x="399" y="176"/>
                  <a:pt x="422" y="153"/>
                  <a:pt x="451" y="153"/>
                </a:cubicBezTo>
                <a:cubicBezTo>
                  <a:pt x="480" y="153"/>
                  <a:pt x="503" y="176"/>
                  <a:pt x="503" y="204"/>
                </a:cubicBezTo>
                <a:cubicBezTo>
                  <a:pt x="536" y="204"/>
                  <a:pt x="536" y="204"/>
                  <a:pt x="536" y="204"/>
                </a:cubicBezTo>
                <a:cubicBezTo>
                  <a:pt x="536" y="204"/>
                  <a:pt x="541" y="140"/>
                  <a:pt x="542" y="125"/>
                </a:cubicBezTo>
                <a:cubicBezTo>
                  <a:pt x="543" y="101"/>
                  <a:pt x="522" y="87"/>
                  <a:pt x="492" y="82"/>
                </a:cubicBezTo>
                <a:close/>
                <a:moveTo>
                  <a:pt x="228" y="26"/>
                </a:moveTo>
                <a:cubicBezTo>
                  <a:pt x="240" y="22"/>
                  <a:pt x="258" y="19"/>
                  <a:pt x="279" y="19"/>
                </a:cubicBezTo>
                <a:cubicBezTo>
                  <a:pt x="279" y="77"/>
                  <a:pt x="279" y="77"/>
                  <a:pt x="279" y="77"/>
                </a:cubicBezTo>
                <a:cubicBezTo>
                  <a:pt x="151" y="77"/>
                  <a:pt x="151" y="77"/>
                  <a:pt x="151" y="77"/>
                </a:cubicBezTo>
                <a:cubicBezTo>
                  <a:pt x="179" y="55"/>
                  <a:pt x="212" y="31"/>
                  <a:pt x="228" y="26"/>
                </a:cubicBezTo>
                <a:close/>
                <a:moveTo>
                  <a:pt x="412" y="77"/>
                </a:moveTo>
                <a:cubicBezTo>
                  <a:pt x="287" y="77"/>
                  <a:pt x="287" y="77"/>
                  <a:pt x="287" y="77"/>
                </a:cubicBezTo>
                <a:cubicBezTo>
                  <a:pt x="287" y="19"/>
                  <a:pt x="287" y="19"/>
                  <a:pt x="287" y="19"/>
                </a:cubicBezTo>
                <a:cubicBezTo>
                  <a:pt x="332" y="19"/>
                  <a:pt x="382" y="28"/>
                  <a:pt x="408" y="40"/>
                </a:cubicBezTo>
                <a:cubicBezTo>
                  <a:pt x="414" y="43"/>
                  <a:pt x="412" y="77"/>
                  <a:pt x="41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20" name="MH_Other_19"/>
          <p:cNvSpPr>
            <a:spLocks/>
          </p:cNvSpPr>
          <p:nvPr>
            <p:custDataLst>
              <p:tags r:id="rId19"/>
            </p:custDataLst>
          </p:nvPr>
        </p:nvSpPr>
        <p:spPr bwMode="auto">
          <a:xfrm>
            <a:off x="4654592" y="2515976"/>
            <a:ext cx="740495" cy="297425"/>
          </a:xfrm>
          <a:custGeom>
            <a:avLst/>
            <a:gdLst>
              <a:gd name="connsiteX0" fmla="*/ 476569 w 767740"/>
              <a:gd name="connsiteY0" fmla="*/ 15110 h 308606"/>
              <a:gd name="connsiteX1" fmla="*/ 530619 w 767740"/>
              <a:gd name="connsiteY1" fmla="*/ 69451 h 308606"/>
              <a:gd name="connsiteX2" fmla="*/ 476569 w 767740"/>
              <a:gd name="connsiteY2" fmla="*/ 123792 h 308606"/>
              <a:gd name="connsiteX3" fmla="*/ 422519 w 767740"/>
              <a:gd name="connsiteY3" fmla="*/ 69451 h 308606"/>
              <a:gd name="connsiteX4" fmla="*/ 476569 w 767740"/>
              <a:gd name="connsiteY4" fmla="*/ 15110 h 308606"/>
              <a:gd name="connsiteX5" fmla="*/ 52888 w 767740"/>
              <a:gd name="connsiteY5" fmla="*/ 15110 h 308606"/>
              <a:gd name="connsiteX6" fmla="*/ 105776 w 767740"/>
              <a:gd name="connsiteY6" fmla="*/ 68869 h 308606"/>
              <a:gd name="connsiteX7" fmla="*/ 52888 w 767740"/>
              <a:gd name="connsiteY7" fmla="*/ 122628 h 308606"/>
              <a:gd name="connsiteX8" fmla="*/ 0 w 767740"/>
              <a:gd name="connsiteY8" fmla="*/ 68869 h 308606"/>
              <a:gd name="connsiteX9" fmla="*/ 52888 w 767740"/>
              <a:gd name="connsiteY9" fmla="*/ 15110 h 308606"/>
              <a:gd name="connsiteX10" fmla="*/ 553631 w 767740"/>
              <a:gd name="connsiteY10" fmla="*/ 0 h 308606"/>
              <a:gd name="connsiteX11" fmla="*/ 635085 w 767740"/>
              <a:gd name="connsiteY11" fmla="*/ 18641 h 308606"/>
              <a:gd name="connsiteX12" fmla="*/ 767740 w 767740"/>
              <a:gd name="connsiteY12" fmla="*/ 116505 h 308606"/>
              <a:gd name="connsiteX13" fmla="*/ 635085 w 767740"/>
              <a:gd name="connsiteY13" fmla="*/ 213204 h 308606"/>
              <a:gd name="connsiteX14" fmla="*/ 320903 w 767740"/>
              <a:gd name="connsiteY14" fmla="*/ 251651 h 308606"/>
              <a:gd name="connsiteX15" fmla="*/ 320812 w 767740"/>
              <a:gd name="connsiteY15" fmla="*/ 251649 h 308606"/>
              <a:gd name="connsiteX16" fmla="*/ 320812 w 767740"/>
              <a:gd name="connsiteY16" fmla="*/ 262111 h 308606"/>
              <a:gd name="connsiteX17" fmla="*/ 311513 w 767740"/>
              <a:gd name="connsiteY17" fmla="*/ 271410 h 308606"/>
              <a:gd name="connsiteX18" fmla="*/ 277914 w 767740"/>
              <a:gd name="connsiteY18" fmla="*/ 271410 h 308606"/>
              <a:gd name="connsiteX19" fmla="*/ 271314 w 767740"/>
              <a:gd name="connsiteY19" fmla="*/ 271410 h 308606"/>
              <a:gd name="connsiteX20" fmla="*/ 263711 w 767740"/>
              <a:gd name="connsiteY20" fmla="*/ 290008 h 308606"/>
              <a:gd name="connsiteX21" fmla="*/ 220849 w 767740"/>
              <a:gd name="connsiteY21" fmla="*/ 308606 h 308606"/>
              <a:gd name="connsiteX22" fmla="*/ 194115 w 767740"/>
              <a:gd name="connsiteY22" fmla="*/ 308606 h 308606"/>
              <a:gd name="connsiteX23" fmla="*/ 194115 w 767740"/>
              <a:gd name="connsiteY23" fmla="*/ 283034 h 308606"/>
              <a:gd name="connsiteX24" fmla="*/ 165110 w 767740"/>
              <a:gd name="connsiteY24" fmla="*/ 283034 h 308606"/>
              <a:gd name="connsiteX25" fmla="*/ 137159 w 767740"/>
              <a:gd name="connsiteY25" fmla="*/ 283034 h 308606"/>
              <a:gd name="connsiteX26" fmla="*/ 130185 w 767740"/>
              <a:gd name="connsiteY26" fmla="*/ 274897 h 308606"/>
              <a:gd name="connsiteX27" fmla="*/ 137159 w 767740"/>
              <a:gd name="connsiteY27" fmla="*/ 267923 h 308606"/>
              <a:gd name="connsiteX28" fmla="*/ 175462 w 767740"/>
              <a:gd name="connsiteY28" fmla="*/ 267923 h 308606"/>
              <a:gd name="connsiteX29" fmla="*/ 194115 w 767740"/>
              <a:gd name="connsiteY29" fmla="*/ 267923 h 308606"/>
              <a:gd name="connsiteX30" fmla="*/ 194115 w 767740"/>
              <a:gd name="connsiteY30" fmla="*/ 223754 h 308606"/>
              <a:gd name="connsiteX31" fmla="*/ 165110 w 767740"/>
              <a:gd name="connsiteY31" fmla="*/ 223754 h 308606"/>
              <a:gd name="connsiteX32" fmla="*/ 137159 w 767740"/>
              <a:gd name="connsiteY32" fmla="*/ 223754 h 308606"/>
              <a:gd name="connsiteX33" fmla="*/ 130185 w 767740"/>
              <a:gd name="connsiteY33" fmla="*/ 215617 h 308606"/>
              <a:gd name="connsiteX34" fmla="*/ 137159 w 767740"/>
              <a:gd name="connsiteY34" fmla="*/ 208643 h 308606"/>
              <a:gd name="connsiteX35" fmla="*/ 175462 w 767740"/>
              <a:gd name="connsiteY35" fmla="*/ 208643 h 308606"/>
              <a:gd name="connsiteX36" fmla="*/ 194115 w 767740"/>
              <a:gd name="connsiteY36" fmla="*/ 208643 h 308606"/>
              <a:gd name="connsiteX37" fmla="*/ 194115 w 767740"/>
              <a:gd name="connsiteY37" fmla="*/ 185396 h 308606"/>
              <a:gd name="connsiteX38" fmla="*/ 220849 w 767740"/>
              <a:gd name="connsiteY38" fmla="*/ 185396 h 308606"/>
              <a:gd name="connsiteX39" fmla="*/ 263711 w 767740"/>
              <a:gd name="connsiteY39" fmla="*/ 203994 h 308606"/>
              <a:gd name="connsiteX40" fmla="*/ 270839 w 767740"/>
              <a:gd name="connsiteY40" fmla="*/ 221429 h 308606"/>
              <a:gd name="connsiteX41" fmla="*/ 286995 w 767740"/>
              <a:gd name="connsiteY41" fmla="*/ 221429 h 308606"/>
              <a:gd name="connsiteX42" fmla="*/ 311513 w 767740"/>
              <a:gd name="connsiteY42" fmla="*/ 221429 h 308606"/>
              <a:gd name="connsiteX43" fmla="*/ 320812 w 767740"/>
              <a:gd name="connsiteY43" fmla="*/ 230728 h 308606"/>
              <a:gd name="connsiteX44" fmla="*/ 320812 w 767740"/>
              <a:gd name="connsiteY44" fmla="*/ 241163 h 308606"/>
              <a:gd name="connsiteX45" fmla="*/ 320903 w 767740"/>
              <a:gd name="connsiteY45" fmla="*/ 241166 h 308606"/>
              <a:gd name="connsiteX46" fmla="*/ 631594 w 767740"/>
              <a:gd name="connsiteY46" fmla="*/ 202719 h 308606"/>
              <a:gd name="connsiteX47" fmla="*/ 757267 w 767740"/>
              <a:gd name="connsiteY47" fmla="*/ 116505 h 308606"/>
              <a:gd name="connsiteX48" fmla="*/ 631594 w 767740"/>
              <a:gd name="connsiteY48" fmla="*/ 29126 h 308606"/>
              <a:gd name="connsiteX49" fmla="*/ 553631 w 767740"/>
              <a:gd name="connsiteY49" fmla="*/ 10486 h 308606"/>
              <a:gd name="connsiteX50" fmla="*/ 553631 w 767740"/>
              <a:gd name="connsiteY50" fmla="*/ 0 h 30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67740" h="308606">
                <a:moveTo>
                  <a:pt x="476569" y="15110"/>
                </a:moveTo>
                <a:cubicBezTo>
                  <a:pt x="506420" y="15110"/>
                  <a:pt x="530619" y="39439"/>
                  <a:pt x="530619" y="69451"/>
                </a:cubicBezTo>
                <a:cubicBezTo>
                  <a:pt x="530619" y="99463"/>
                  <a:pt x="506420" y="123792"/>
                  <a:pt x="476569" y="123792"/>
                </a:cubicBezTo>
                <a:cubicBezTo>
                  <a:pt x="446718" y="123792"/>
                  <a:pt x="422519" y="99463"/>
                  <a:pt x="422519" y="69451"/>
                </a:cubicBezTo>
                <a:cubicBezTo>
                  <a:pt x="422519" y="39439"/>
                  <a:pt x="446718" y="15110"/>
                  <a:pt x="476569" y="15110"/>
                </a:cubicBezTo>
                <a:close/>
                <a:moveTo>
                  <a:pt x="52888" y="15110"/>
                </a:moveTo>
                <a:cubicBezTo>
                  <a:pt x="82097" y="15110"/>
                  <a:pt x="105776" y="39179"/>
                  <a:pt x="105776" y="68869"/>
                </a:cubicBezTo>
                <a:cubicBezTo>
                  <a:pt x="105776" y="98559"/>
                  <a:pt x="82097" y="122628"/>
                  <a:pt x="52888" y="122628"/>
                </a:cubicBezTo>
                <a:cubicBezTo>
                  <a:pt x="23679" y="122628"/>
                  <a:pt x="0" y="98559"/>
                  <a:pt x="0" y="68869"/>
                </a:cubicBezTo>
                <a:cubicBezTo>
                  <a:pt x="0" y="39179"/>
                  <a:pt x="23679" y="15110"/>
                  <a:pt x="52888" y="15110"/>
                </a:cubicBezTo>
                <a:close/>
                <a:moveTo>
                  <a:pt x="553631" y="0"/>
                </a:moveTo>
                <a:cubicBezTo>
                  <a:pt x="582722" y="4660"/>
                  <a:pt x="609485" y="11651"/>
                  <a:pt x="635085" y="18641"/>
                </a:cubicBezTo>
                <a:cubicBezTo>
                  <a:pt x="721195" y="44272"/>
                  <a:pt x="767740" y="78059"/>
                  <a:pt x="767740" y="116505"/>
                </a:cubicBezTo>
                <a:cubicBezTo>
                  <a:pt x="767740" y="153787"/>
                  <a:pt x="721195" y="187573"/>
                  <a:pt x="635085" y="213204"/>
                </a:cubicBezTo>
                <a:cubicBezTo>
                  <a:pt x="551303" y="237671"/>
                  <a:pt x="439594" y="251651"/>
                  <a:pt x="320903" y="251651"/>
                </a:cubicBezTo>
                <a:lnTo>
                  <a:pt x="320812" y="251649"/>
                </a:lnTo>
                <a:lnTo>
                  <a:pt x="320812" y="262111"/>
                </a:lnTo>
                <a:cubicBezTo>
                  <a:pt x="320812" y="267923"/>
                  <a:pt x="317325" y="271410"/>
                  <a:pt x="311513" y="271410"/>
                </a:cubicBezTo>
                <a:cubicBezTo>
                  <a:pt x="296984" y="271410"/>
                  <a:pt x="286087" y="271410"/>
                  <a:pt x="277914" y="271410"/>
                </a:cubicBezTo>
                <a:lnTo>
                  <a:pt x="271314" y="271410"/>
                </a:lnTo>
                <a:lnTo>
                  <a:pt x="263711" y="290008"/>
                </a:lnTo>
                <a:cubicBezTo>
                  <a:pt x="252814" y="301051"/>
                  <a:pt x="237703" y="308025"/>
                  <a:pt x="220849" y="308606"/>
                </a:cubicBezTo>
                <a:lnTo>
                  <a:pt x="194115" y="308606"/>
                </a:lnTo>
                <a:lnTo>
                  <a:pt x="194115" y="283034"/>
                </a:lnTo>
                <a:lnTo>
                  <a:pt x="165110" y="283034"/>
                </a:lnTo>
                <a:cubicBezTo>
                  <a:pt x="137159" y="283034"/>
                  <a:pt x="137159" y="283034"/>
                  <a:pt x="137159" y="283034"/>
                </a:cubicBezTo>
                <a:cubicBezTo>
                  <a:pt x="133672" y="283034"/>
                  <a:pt x="130185" y="279547"/>
                  <a:pt x="130185" y="274897"/>
                </a:cubicBezTo>
                <a:cubicBezTo>
                  <a:pt x="130185" y="271410"/>
                  <a:pt x="133672" y="267923"/>
                  <a:pt x="137159" y="267923"/>
                </a:cubicBezTo>
                <a:cubicBezTo>
                  <a:pt x="153722" y="267923"/>
                  <a:pt x="166145" y="267923"/>
                  <a:pt x="175462" y="267923"/>
                </a:cubicBezTo>
                <a:lnTo>
                  <a:pt x="194115" y="267923"/>
                </a:lnTo>
                <a:lnTo>
                  <a:pt x="194115" y="223754"/>
                </a:lnTo>
                <a:lnTo>
                  <a:pt x="165110" y="223754"/>
                </a:lnTo>
                <a:cubicBezTo>
                  <a:pt x="137159" y="223754"/>
                  <a:pt x="137159" y="223754"/>
                  <a:pt x="137159" y="223754"/>
                </a:cubicBezTo>
                <a:cubicBezTo>
                  <a:pt x="133672" y="223754"/>
                  <a:pt x="130185" y="220267"/>
                  <a:pt x="130185" y="215617"/>
                </a:cubicBezTo>
                <a:cubicBezTo>
                  <a:pt x="130185" y="212130"/>
                  <a:pt x="133672" y="208643"/>
                  <a:pt x="137159" y="208643"/>
                </a:cubicBezTo>
                <a:cubicBezTo>
                  <a:pt x="153722" y="208643"/>
                  <a:pt x="166145" y="208643"/>
                  <a:pt x="175462" y="208643"/>
                </a:cubicBezTo>
                <a:lnTo>
                  <a:pt x="194115" y="208643"/>
                </a:lnTo>
                <a:lnTo>
                  <a:pt x="194115" y="185396"/>
                </a:lnTo>
                <a:lnTo>
                  <a:pt x="220849" y="185396"/>
                </a:lnTo>
                <a:cubicBezTo>
                  <a:pt x="237703" y="185977"/>
                  <a:pt x="252814" y="192951"/>
                  <a:pt x="263711" y="203994"/>
                </a:cubicBezTo>
                <a:lnTo>
                  <a:pt x="270839" y="221429"/>
                </a:lnTo>
                <a:lnTo>
                  <a:pt x="286995" y="221429"/>
                </a:lnTo>
                <a:cubicBezTo>
                  <a:pt x="311513" y="221429"/>
                  <a:pt x="311513" y="221429"/>
                  <a:pt x="311513" y="221429"/>
                </a:cubicBezTo>
                <a:cubicBezTo>
                  <a:pt x="317325" y="221429"/>
                  <a:pt x="320812" y="226079"/>
                  <a:pt x="320812" y="230728"/>
                </a:cubicBezTo>
                <a:lnTo>
                  <a:pt x="320812" y="241163"/>
                </a:lnTo>
                <a:lnTo>
                  <a:pt x="320903" y="241166"/>
                </a:lnTo>
                <a:cubicBezTo>
                  <a:pt x="438430" y="241166"/>
                  <a:pt x="548976" y="227185"/>
                  <a:pt x="631594" y="202719"/>
                </a:cubicBezTo>
                <a:cubicBezTo>
                  <a:pt x="711886" y="179418"/>
                  <a:pt x="757267" y="147962"/>
                  <a:pt x="757267" y="116505"/>
                </a:cubicBezTo>
                <a:cubicBezTo>
                  <a:pt x="757267" y="83884"/>
                  <a:pt x="711886" y="52427"/>
                  <a:pt x="631594" y="29126"/>
                </a:cubicBezTo>
                <a:cubicBezTo>
                  <a:pt x="608322" y="22136"/>
                  <a:pt x="581558" y="15146"/>
                  <a:pt x="553631" y="10486"/>
                </a:cubicBezTo>
                <a:cubicBezTo>
                  <a:pt x="553631" y="10486"/>
                  <a:pt x="553631" y="10486"/>
                  <a:pt x="55363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00">
              <a:solidFill>
                <a:srgbClr val="737572"/>
              </a:solidFill>
              <a:ea typeface="微软雅黑" panose="020B0503020204020204" pitchFamily="34" charset="-122"/>
            </a:endParaRPr>
          </a:p>
        </p:txBody>
      </p:sp>
      <p:sp>
        <p:nvSpPr>
          <p:cNvPr id="21" name="TextBox 26"/>
          <p:cNvSpPr txBox="1"/>
          <p:nvPr/>
        </p:nvSpPr>
        <p:spPr>
          <a:xfrm>
            <a:off x="4935875" y="1050043"/>
            <a:ext cx="3238499" cy="1200329"/>
          </a:xfrm>
          <a:prstGeom prst="rect">
            <a:avLst/>
          </a:prstGeom>
          <a:noFill/>
        </p:spPr>
        <p:txBody>
          <a:bodyPr wrap="square" rtlCol="0">
            <a:spAutoFit/>
          </a:bodyPr>
          <a:lstStyle/>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endParaRPr lang="en-US" sz="1200" dirty="0">
              <a:latin typeface="微软雅黑" panose="020B0503020204020204" pitchFamily="34" charset="-122"/>
              <a:ea typeface="微软雅黑" panose="020B0503020204020204" pitchFamily="34" charset="-122"/>
              <a:sym typeface="+mn-lt"/>
            </a:endParaRPr>
          </a:p>
        </p:txBody>
      </p:sp>
      <p:sp>
        <p:nvSpPr>
          <p:cNvPr id="22" name="矩形 21"/>
          <p:cNvSpPr/>
          <p:nvPr/>
        </p:nvSpPr>
        <p:spPr>
          <a:xfrm>
            <a:off x="5470566" y="804807"/>
            <a:ext cx="223651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600" b="1">
                <a:latin typeface="微软雅黑" panose="020B0503020204020204" pitchFamily="34" charset="-122"/>
                <a:ea typeface="微软雅黑" panose="020B0503020204020204" pitchFamily="34" charset="-122"/>
                <a:sym typeface="+mn-lt"/>
              </a:rPr>
              <a:t>单击此处输入您的信息</a:t>
            </a:r>
            <a:endParaRPr lang="en-US" altLang="zh-CN" sz="1600" b="1">
              <a:latin typeface="微软雅黑" panose="020B0503020204020204" pitchFamily="34" charset="-122"/>
              <a:ea typeface="微软雅黑" panose="020B0503020204020204" pitchFamily="34" charset="-122"/>
              <a:sym typeface="+mn-lt"/>
            </a:endParaRPr>
          </a:p>
        </p:txBody>
      </p:sp>
      <p:sp>
        <p:nvSpPr>
          <p:cNvPr id="23" name="TextBox 26"/>
          <p:cNvSpPr txBox="1"/>
          <p:nvPr/>
        </p:nvSpPr>
        <p:spPr>
          <a:xfrm>
            <a:off x="-471834" y="3801135"/>
            <a:ext cx="3238499" cy="1200329"/>
          </a:xfrm>
          <a:prstGeom prst="rect">
            <a:avLst/>
          </a:prstGeom>
          <a:noFill/>
        </p:spPr>
        <p:txBody>
          <a:bodyPr wrap="square" rtlCol="0">
            <a:spAutoFit/>
          </a:bodyPr>
          <a:lstStyle/>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endParaRPr lang="en-US" sz="1200" dirty="0">
              <a:latin typeface="微软雅黑" panose="020B0503020204020204" pitchFamily="34" charset="-122"/>
              <a:ea typeface="微软雅黑" panose="020B0503020204020204" pitchFamily="34" charset="-122"/>
              <a:sym typeface="+mn-lt"/>
            </a:endParaRPr>
          </a:p>
        </p:txBody>
      </p:sp>
      <p:sp>
        <p:nvSpPr>
          <p:cNvPr id="24" name="矩形 23"/>
          <p:cNvSpPr/>
          <p:nvPr/>
        </p:nvSpPr>
        <p:spPr>
          <a:xfrm>
            <a:off x="185798" y="3583722"/>
            <a:ext cx="223651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600" b="1">
                <a:latin typeface="微软雅黑" panose="020B0503020204020204" pitchFamily="34" charset="-122"/>
                <a:ea typeface="微软雅黑" panose="020B0503020204020204" pitchFamily="34" charset="-122"/>
                <a:sym typeface="+mn-lt"/>
              </a:rPr>
              <a:t>单击此处输入您的信息</a:t>
            </a:r>
            <a:endParaRPr lang="en-US" altLang="zh-CN" sz="1600" b="1">
              <a:latin typeface="微软雅黑" panose="020B0503020204020204" pitchFamily="34" charset="-122"/>
              <a:ea typeface="微软雅黑" panose="020B0503020204020204" pitchFamily="34" charset="-122"/>
              <a:sym typeface="+mn-lt"/>
            </a:endParaRPr>
          </a:p>
        </p:txBody>
      </p:sp>
      <p:sp>
        <p:nvSpPr>
          <p:cNvPr id="25" name="TextBox 26"/>
          <p:cNvSpPr txBox="1"/>
          <p:nvPr/>
        </p:nvSpPr>
        <p:spPr>
          <a:xfrm>
            <a:off x="6087827" y="3627027"/>
            <a:ext cx="3238499" cy="1200329"/>
          </a:xfrm>
          <a:prstGeom prst="rect">
            <a:avLst/>
          </a:prstGeom>
          <a:noFill/>
        </p:spPr>
        <p:txBody>
          <a:bodyPr wrap="square" rtlCol="0">
            <a:spAutoFit/>
          </a:bodyPr>
          <a:lstStyle/>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r>
              <a:rPr lang="zh-CN" altLang="en-US" sz="1200">
                <a:latin typeface="微软雅黑" panose="020B0503020204020204" pitchFamily="34" charset="-122"/>
                <a:ea typeface="微软雅黑" panose="020B0503020204020204" pitchFamily="34" charset="-122"/>
                <a:cs typeface="+mn-ea"/>
                <a:sym typeface="+mn-lt"/>
              </a:rPr>
              <a:t>单击此处输入您的信息</a:t>
            </a:r>
            <a:endParaRPr lang="en-US" altLang="zh-CN" sz="1200">
              <a:latin typeface="微软雅黑" panose="020B0503020204020204" pitchFamily="34" charset="-122"/>
              <a:ea typeface="微软雅黑" panose="020B0503020204020204" pitchFamily="34" charset="-122"/>
              <a:cs typeface="+mn-ea"/>
              <a:sym typeface="+mn-lt"/>
            </a:endParaRPr>
          </a:p>
          <a:p>
            <a:pPr algn="ctr" fontAlgn="base">
              <a:spcBef>
                <a:spcPct val="0"/>
              </a:spcBef>
              <a:spcAft>
                <a:spcPct val="0"/>
              </a:spcAft>
            </a:pPr>
            <a:endParaRPr lang="en-US" sz="1200" dirty="0">
              <a:latin typeface="微软雅黑" panose="020B0503020204020204" pitchFamily="34" charset="-122"/>
              <a:ea typeface="微软雅黑" panose="020B0503020204020204" pitchFamily="34" charset="-122"/>
              <a:sym typeface="+mn-lt"/>
            </a:endParaRPr>
          </a:p>
        </p:txBody>
      </p:sp>
      <p:sp>
        <p:nvSpPr>
          <p:cNvPr id="26" name="矩形 25"/>
          <p:cNvSpPr/>
          <p:nvPr/>
        </p:nvSpPr>
        <p:spPr>
          <a:xfrm>
            <a:off x="6714399" y="3406411"/>
            <a:ext cx="223651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600" b="1">
                <a:latin typeface="微软雅黑" panose="020B0503020204020204" pitchFamily="34" charset="-122"/>
                <a:ea typeface="微软雅黑" panose="020B0503020204020204" pitchFamily="34" charset="-122"/>
                <a:sym typeface="+mn-lt"/>
              </a:rPr>
              <a:t>单击此处输入您的信息</a:t>
            </a:r>
            <a:endParaRPr lang="en-US" altLang="zh-CN" sz="1600" b="1">
              <a:latin typeface="微软雅黑" panose="020B0503020204020204" pitchFamily="34" charset="-122"/>
              <a:ea typeface="微软雅黑" panose="020B0503020204020204" pitchFamily="34" charset="-122"/>
              <a:sym typeface="+mn-lt"/>
            </a:endParaRPr>
          </a:p>
        </p:txBody>
      </p:sp>
      <p:sp>
        <p:nvSpPr>
          <p:cNvPr id="27" name="文本框 26"/>
          <p:cNvSpPr txBox="1"/>
          <p:nvPr/>
        </p:nvSpPr>
        <p:spPr>
          <a:xfrm>
            <a:off x="600596" y="871455"/>
            <a:ext cx="1210588" cy="400110"/>
          </a:xfrm>
          <a:prstGeom prst="rect">
            <a:avLst/>
          </a:prstGeom>
          <a:noFill/>
        </p:spPr>
        <p:txBody>
          <a:bodyPr wrap="none" rtlCol="0">
            <a:spAutoFit/>
          </a:bodyPr>
          <a:lstStyle/>
          <a:p>
            <a:r>
              <a:rPr lang="zh-CN" altLang="en-US" sz="2000" smtClean="0">
                <a:solidFill>
                  <a:srgbClr val="006F57"/>
                </a:solidFill>
                <a:latin typeface="微软雅黑" panose="020B0503020204020204" pitchFamily="34" charset="-122"/>
                <a:ea typeface="微软雅黑" panose="020B0503020204020204" pitchFamily="34" charset="-122"/>
              </a:rPr>
              <a:t>学情分析</a:t>
            </a:r>
            <a:endParaRPr lang="zh-CN" altLang="en-US" sz="2000" dirty="0">
              <a:solidFill>
                <a:srgbClr val="EEAD4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7199977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291"/>
</p:tagLst>
</file>

<file path=ppt/tags/tag10.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12"/>
</p:tagLst>
</file>

<file path=ppt/tags/tag100.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SubTitle"/>
  <p:tag name="MH_ORDER" val="3"/>
</p:tagLst>
</file>

<file path=ppt/tags/tag101.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31"/>
</p:tagLst>
</file>

<file path=ppt/tags/tag102.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SubTitle"/>
  <p:tag name="MH_ORDER" val="2"/>
</p:tagLst>
</file>

<file path=ppt/tags/tag103.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30"/>
</p:tagLst>
</file>

<file path=ppt/tags/tag104.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SubTitle"/>
  <p:tag name="MH_ORDER" val="1"/>
</p:tagLst>
</file>

<file path=ppt/tags/tag105.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7"/>
</p:tagLst>
</file>

<file path=ppt/tags/tag106.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SubTitle"/>
  <p:tag name="MH_ORDER" val="6"/>
</p:tagLst>
</file>

<file path=ppt/tags/tag107.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
</p:tagLst>
</file>

<file path=ppt/tags/tag108.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2"/>
</p:tagLst>
</file>

<file path=ppt/tags/tag109.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SubTitle"/>
  <p:tag name="MH_ORDER" val="2"/>
</p:tagLst>
</file>

<file path=ppt/tags/tag110.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4"/>
</p:tagLst>
</file>

<file path=ppt/tags/tag111.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5"/>
</p:tagLst>
</file>

<file path=ppt/tags/tag112.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6"/>
</p:tagLst>
</file>

<file path=ppt/tags/tag113.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7"/>
</p:tagLst>
</file>

<file path=ppt/tags/tag114.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8"/>
</p:tagLst>
</file>

<file path=ppt/tags/tag115.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9"/>
</p:tagLst>
</file>

<file path=ppt/tags/tag116.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0"/>
</p:tagLst>
</file>

<file path=ppt/tags/tag117.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1"/>
</p:tagLst>
</file>

<file path=ppt/tags/tag118.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2"/>
</p:tagLst>
</file>

<file path=ppt/tags/tag119.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3"/>
</p:tagLst>
</file>

<file path=ppt/tags/tag12.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SubTitle"/>
  <p:tag name="MH_ORDER" val="3"/>
</p:tagLst>
</file>

<file path=ppt/tags/tag120.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4"/>
</p:tagLst>
</file>

<file path=ppt/tags/tag121.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5"/>
</p:tagLst>
</file>

<file path=ppt/tags/tag122.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6"/>
</p:tagLst>
</file>

<file path=ppt/tags/tag123.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7"/>
</p:tagLst>
</file>

<file path=ppt/tags/tag124.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8"/>
</p:tagLst>
</file>

<file path=ppt/tags/tag125.xml><?xml version="1.0" encoding="utf-8"?>
<p:tagLst xmlns:a="http://schemas.openxmlformats.org/drawingml/2006/main" xmlns:r="http://schemas.openxmlformats.org/officeDocument/2006/relationships" xmlns:p="http://schemas.openxmlformats.org/presentationml/2006/main">
  <p:tag name="MH" val="20170523161749"/>
  <p:tag name="MH_LIBRARY" val="GRAPHIC"/>
  <p:tag name="MH_TYPE" val="Other"/>
  <p:tag name="MH_ORDER" val="19"/>
</p:tagLst>
</file>

<file path=ppt/tags/tag126.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SubTitle"/>
  <p:tag name="MH_ORDER" val="1"/>
</p:tagLst>
</file>

<file path=ppt/tags/tag127.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SubTitle"/>
  <p:tag name="MH_ORDER" val="2"/>
</p:tagLst>
</file>

<file path=ppt/tags/tag128.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SubTitle"/>
  <p:tag name="MH_ORDER" val="3"/>
</p:tagLst>
</file>

<file path=ppt/tags/tag129.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SubTitle"/>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SubTitle"/>
  <p:tag name="MH_ORDER" val="4"/>
</p:tagLst>
</file>

<file path=ppt/tags/tag130.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Other"/>
  <p:tag name="MH_ORDER" val="4"/>
</p:tagLst>
</file>

<file path=ppt/tags/tag131.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Other"/>
  <p:tag name="MH_ORDER" val="8"/>
</p:tagLst>
</file>

<file path=ppt/tags/tag132.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Other"/>
  <p:tag name="MH_ORDER" val="2"/>
</p:tagLst>
</file>

<file path=ppt/tags/tag133.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Other"/>
  <p:tag name="MH_ORDER" val="7"/>
</p:tagLst>
</file>

<file path=ppt/tags/tag134.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Other"/>
  <p:tag name="MH_ORDER" val="1"/>
</p:tagLst>
</file>

<file path=ppt/tags/tag135.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Other"/>
  <p:tag name="MH_ORDER" val="6"/>
</p:tagLst>
</file>

<file path=ppt/tags/tag136.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Other"/>
  <p:tag name="MH_ORDER" val="3"/>
</p:tagLst>
</file>

<file path=ppt/tags/tag137.xml><?xml version="1.0" encoding="utf-8"?>
<p:tagLst xmlns:a="http://schemas.openxmlformats.org/drawingml/2006/main" xmlns:r="http://schemas.openxmlformats.org/officeDocument/2006/relationships" xmlns:p="http://schemas.openxmlformats.org/presentationml/2006/main">
  <p:tag name="MH" val="20170610010803"/>
  <p:tag name="MH_LIBRARY" val="GRAPHIC"/>
  <p:tag name="MH_TYPE" val="Other"/>
  <p:tag name="MH_ORDER" val="5"/>
</p:tagLst>
</file>

<file path=ppt/tags/tag138.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4"/>
</p:tagLst>
</file>

<file path=ppt/tags/tag140.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3"/>
</p:tagLst>
</file>

<file path=ppt/tags/tag141.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4"/>
</p:tagLst>
</file>

<file path=ppt/tags/tag142.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5"/>
</p:tagLst>
</file>

<file path=ppt/tags/tag143.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6"/>
</p:tagLst>
</file>

<file path=ppt/tags/tag144.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7"/>
</p:tagLst>
</file>

<file path=ppt/tags/tag145.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8"/>
</p:tagLst>
</file>

<file path=ppt/tags/tag146.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9"/>
</p:tagLst>
</file>

<file path=ppt/tags/tag147.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0"/>
</p:tagLst>
</file>

<file path=ppt/tags/tag148.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1"/>
</p:tagLst>
</file>

<file path=ppt/tags/tag149.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5"/>
</p:tagLst>
</file>

<file path=ppt/tags/tag150.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SubTitle"/>
  <p:tag name="MH_ORDER" val="1"/>
</p:tagLst>
</file>

<file path=ppt/tags/tag151.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SubTitle"/>
  <p:tag name="MH_ORDER" val="2"/>
</p:tagLst>
</file>

<file path=ppt/tags/tag152.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SubTitle"/>
  <p:tag name="MH_ORDER" val="3"/>
</p:tagLst>
</file>

<file path=ppt/tags/tag153.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SubTitle"/>
  <p:tag name="MH_ORDER" val="4"/>
</p:tagLst>
</file>

<file path=ppt/tags/tag154.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3"/>
</p:tagLst>
</file>

<file path=ppt/tags/tag155.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4"/>
</p:tagLst>
</file>

<file path=ppt/tags/tag156.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5"/>
</p:tagLst>
</file>

<file path=ppt/tags/tag157.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6"/>
</p:tagLst>
</file>

<file path=ppt/tags/tag158.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7"/>
</p:tagLst>
</file>

<file path=ppt/tags/tag159.xml><?xml version="1.0" encoding="utf-8"?>
<p:tagLst xmlns:a="http://schemas.openxmlformats.org/drawingml/2006/main" xmlns:r="http://schemas.openxmlformats.org/officeDocument/2006/relationships" xmlns:p="http://schemas.openxmlformats.org/presentationml/2006/main">
  <p:tag name="MH" val="20170523151822"/>
  <p:tag name="MH_LIBRARY" val="GRAPHIC"/>
  <p:tag name="MH_TYPE" val="Other"/>
  <p:tag name="MH_ORDER" val="18"/>
</p:tagLst>
</file>

<file path=ppt/tags/tag16.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9"/>
</p:tagLst>
</file>

<file path=ppt/tags/tag160.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
</p:tagLst>
</file>

<file path=ppt/tags/tag161.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
</p:tagLst>
</file>

<file path=ppt/tags/tag162.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
</p:tagLst>
</file>

<file path=ppt/tags/tag163.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
</p:tagLst>
</file>

<file path=ppt/tags/tag164.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5"/>
</p:tagLst>
</file>

<file path=ppt/tags/tag165.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6"/>
</p:tagLst>
</file>

<file path=ppt/tags/tag166.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7"/>
</p:tagLst>
</file>

<file path=ppt/tags/tag167.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8"/>
</p:tagLst>
</file>

<file path=ppt/tags/tag168.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9"/>
</p:tagLst>
</file>

<file path=ppt/tags/tag169.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0"/>
</p:tagLst>
</file>

<file path=ppt/tags/tag17.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SubTitle"/>
  <p:tag name="MH_ORDER" val="1"/>
</p:tagLst>
</file>

<file path=ppt/tags/tag170.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1"/>
</p:tagLst>
</file>

<file path=ppt/tags/tag171.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2"/>
</p:tagLst>
</file>

<file path=ppt/tags/tag172.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3"/>
</p:tagLst>
</file>

<file path=ppt/tags/tag173.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4"/>
</p:tagLst>
</file>

<file path=ppt/tags/tag174.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5"/>
</p:tagLst>
</file>

<file path=ppt/tags/tag175.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6"/>
</p:tagLst>
</file>

<file path=ppt/tags/tag176.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7"/>
</p:tagLst>
</file>

<file path=ppt/tags/tag177.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8"/>
</p:tagLst>
</file>

<file path=ppt/tags/tag178.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19"/>
</p:tagLst>
</file>

<file path=ppt/tags/tag179.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0"/>
</p:tagLst>
</file>

<file path=ppt/tags/tag18.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SubTitle"/>
  <p:tag name="MH_ORDER" val="3"/>
</p:tagLst>
</file>

<file path=ppt/tags/tag180.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1"/>
</p:tagLst>
</file>

<file path=ppt/tags/tag181.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2"/>
</p:tagLst>
</file>

<file path=ppt/tags/tag182.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3"/>
</p:tagLst>
</file>

<file path=ppt/tags/tag183.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4"/>
</p:tagLst>
</file>

<file path=ppt/tags/tag184.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5"/>
</p:tagLst>
</file>

<file path=ppt/tags/tag185.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6"/>
</p:tagLst>
</file>

<file path=ppt/tags/tag186.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7"/>
</p:tagLst>
</file>

<file path=ppt/tags/tag187.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8"/>
</p:tagLst>
</file>

<file path=ppt/tags/tag188.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29"/>
</p:tagLst>
</file>

<file path=ppt/tags/tag189.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0"/>
</p:tagLst>
</file>

<file path=ppt/tags/tag19.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SubTitle"/>
  <p:tag name="MH_ORDER" val="5"/>
</p:tagLst>
</file>

<file path=ppt/tags/tag190.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1"/>
</p:tagLst>
</file>

<file path=ppt/tags/tag191.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2"/>
</p:tagLst>
</file>

<file path=ppt/tags/tag192.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3"/>
</p:tagLst>
</file>

<file path=ppt/tags/tag193.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4"/>
</p:tagLst>
</file>

<file path=ppt/tags/tag194.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5"/>
</p:tagLst>
</file>

<file path=ppt/tags/tag195.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6"/>
</p:tagLst>
</file>

<file path=ppt/tags/tag196.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7"/>
</p:tagLst>
</file>

<file path=ppt/tags/tag197.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8"/>
</p:tagLst>
</file>

<file path=ppt/tags/tag198.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39"/>
</p:tagLst>
</file>

<file path=ppt/tags/tag199.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0"/>
</p:tagLst>
</file>

<file path=ppt/tags/tag2.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SubTitle"/>
  <p:tag name="MH_ORDER" val="4"/>
</p:tagLst>
</file>

<file path=ppt/tags/tag200.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1"/>
</p:tagLst>
</file>

<file path=ppt/tags/tag201.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2"/>
</p:tagLst>
</file>

<file path=ppt/tags/tag202.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3"/>
</p:tagLst>
</file>

<file path=ppt/tags/tag203.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4"/>
</p:tagLst>
</file>

<file path=ppt/tags/tag204.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5"/>
</p:tagLst>
</file>

<file path=ppt/tags/tag205.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6"/>
</p:tagLst>
</file>

<file path=ppt/tags/tag206.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7"/>
</p:tagLst>
</file>

<file path=ppt/tags/tag207.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8"/>
</p:tagLst>
</file>

<file path=ppt/tags/tag208.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49"/>
</p:tagLst>
</file>

<file path=ppt/tags/tag209.xml><?xml version="1.0" encoding="utf-8"?>
<p:tagLst xmlns:a="http://schemas.openxmlformats.org/drawingml/2006/main" xmlns:r="http://schemas.openxmlformats.org/officeDocument/2006/relationships" xmlns:p="http://schemas.openxmlformats.org/presentationml/2006/main">
  <p:tag name="MH" val="20170609214936"/>
  <p:tag name="MH_LIBRARY" val="GRAPHIC"/>
  <p:tag name="MH_TYPE" val="Other"/>
  <p:tag name="MH_ORDER" val="50"/>
</p:tagLst>
</file>

<file path=ppt/tags/tag21.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SubTitle"/>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11.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12.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13.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14.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15.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16.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17.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18.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
</p:tagLst>
</file>

<file path=ppt/tags/tag219.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SubTitle"/>
  <p:tag name="MH_ORDER" val="2"/>
</p:tagLst>
</file>

<file path=ppt/tags/tag220.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3"/>
</p:tagLst>
</file>

<file path=ppt/tags/tag221.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4"/>
</p:tagLst>
</file>

<file path=ppt/tags/tag222.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5"/>
</p:tagLst>
</file>

<file path=ppt/tags/tag223.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2"/>
</p:tagLst>
</file>

<file path=ppt/tags/tag224.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25.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26.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27.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28.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29.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6"/>
</p:tagLst>
</file>

<file path=ppt/tags/tag230.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31.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32.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33.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34.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35.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36.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9"/>
</p:tagLst>
</file>

<file path=ppt/tags/tag237.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20"/>
</p:tagLst>
</file>

<file path=ppt/tags/tag238.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21"/>
</p:tagLst>
</file>

<file path=ppt/tags/tag239.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6"/>
</p:tagLst>
</file>

<file path=ppt/tags/tag24.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7"/>
</p:tagLst>
</file>

<file path=ppt/tags/tag240.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7"/>
</p:tagLst>
</file>

<file path=ppt/tags/tag241.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8"/>
</p:tagLst>
</file>

<file path=ppt/tags/tag242.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3"/>
</p:tagLst>
</file>

<file path=ppt/tags/tag243.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4"/>
</p:tagLst>
</file>

<file path=ppt/tags/tag244.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5"/>
</p:tagLst>
</file>

<file path=ppt/tags/tag245.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9"/>
</p:tagLst>
</file>

<file path=ppt/tags/tag246.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0"/>
</p:tagLst>
</file>

<file path=ppt/tags/tag247.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11"/>
</p:tagLst>
</file>

<file path=ppt/tags/tag248.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8"/>
</p:tagLst>
</file>

<file path=ppt/tags/tag249.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6"/>
</p:tagLst>
</file>

<file path=ppt/tags/tag25.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8"/>
</p:tagLst>
</file>

<file path=ppt/tags/tag250.xml><?xml version="1.0" encoding="utf-8"?>
<p:tagLst xmlns:a="http://schemas.openxmlformats.org/drawingml/2006/main" xmlns:r="http://schemas.openxmlformats.org/officeDocument/2006/relationships" xmlns:p="http://schemas.openxmlformats.org/presentationml/2006/main">
  <p:tag name="MH" val="20170609214118"/>
  <p:tag name="MH_LIBRARY" val="GRAPHIC"/>
  <p:tag name="MH_TYPE" val="Other"/>
  <p:tag name="MH_ORDER" val="7"/>
</p:tagLst>
</file>

<file path=ppt/tags/tag251.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6"/>
</p:tagLst>
</file>

<file path=ppt/tags/tag252.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7"/>
</p:tagLst>
</file>

<file path=ppt/tags/tag253.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8"/>
</p:tagLst>
</file>

<file path=ppt/tags/tag254.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9"/>
</p:tagLst>
</file>

<file path=ppt/tags/tag255.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56.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57.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58.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59.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9"/>
</p:tagLst>
</file>

<file path=ppt/tags/tag260.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61.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62.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63.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3"/>
</p:tagLst>
</file>

<file path=ppt/tags/tag264.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14"/>
</p:tagLst>
</file>

<file path=ppt/tags/tag265.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5"/>
</p:tagLst>
</file>

<file path=ppt/tags/tag266.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13"/>
</p:tagLst>
</file>

<file path=ppt/tags/tag267.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2"/>
</p:tagLst>
</file>

<file path=ppt/tags/tag268.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12"/>
</p:tagLst>
</file>

<file path=ppt/tags/tag269.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4"/>
</p:tagLst>
</file>

<file path=ppt/tags/tag27.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0"/>
</p:tagLst>
</file>

<file path=ppt/tags/tag270.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11"/>
</p:tagLst>
</file>

<file path=ppt/tags/tag271.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Text"/>
  <p:tag name="MH_ORDER" val="1"/>
</p:tagLst>
</file>

<file path=ppt/tags/tag272.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SubTitle"/>
  <p:tag name="MH_ORDER" val="1"/>
</p:tagLst>
</file>

<file path=ppt/tags/tag273.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1"/>
</p:tagLst>
</file>

<file path=ppt/tags/tag274.xml><?xml version="1.0" encoding="utf-8"?>
<p:tagLst xmlns:a="http://schemas.openxmlformats.org/drawingml/2006/main" xmlns:r="http://schemas.openxmlformats.org/officeDocument/2006/relationships" xmlns:p="http://schemas.openxmlformats.org/presentationml/2006/main">
  <p:tag name="MH" val="20170609213044"/>
  <p:tag name="MH_LIBRARY" val="GRAPHIC"/>
  <p:tag name="MH_TYPE" val="Other"/>
  <p:tag name="MH_ORDER" val="10"/>
</p:tagLst>
</file>

<file path=ppt/tags/tag28.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1"/>
</p:tagLst>
</file>

<file path=ppt/tags/tag29.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2"/>
</p:tagLst>
</file>

<file path=ppt/tags/tag3.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6"/>
</p:tagLst>
</file>

<file path=ppt/tags/tag31.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7"/>
</p:tagLst>
</file>

<file path=ppt/tags/tag32.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8"/>
</p:tagLst>
</file>

<file path=ppt/tags/tag33.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9"/>
</p:tagLst>
</file>

<file path=ppt/tags/tag34.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30"/>
</p:tagLst>
</file>

<file path=ppt/tags/tag35.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3"/>
</p:tagLst>
</file>

<file path=ppt/tags/tag37.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7"/>
</p:tagLst>
</file>

<file path=ppt/tags/tag38.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8"/>
</p:tagLst>
</file>

<file path=ppt/tags/tag39.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9"/>
</p:tagLst>
</file>

<file path=ppt/tags/tag4.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0"/>
</p:tagLst>
</file>

<file path=ppt/tags/tag41.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1"/>
</p:tagLst>
</file>

<file path=ppt/tags/tag42.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2"/>
</p:tagLst>
</file>

<file path=ppt/tags/tag43.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3"/>
</p:tagLst>
</file>

<file path=ppt/tags/tag44.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4"/>
</p:tagLst>
</file>

<file path=ppt/tags/tag45.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5"/>
</p:tagLst>
</file>

<file path=ppt/tags/tag46.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5"/>
</p:tagLst>
</file>

<file path=ppt/tags/tag47.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32"/>
</p:tagLst>
</file>

<file path=ppt/tags/tag48.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4"/>
</p:tagLst>
</file>

<file path=ppt/tags/tag49.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31"/>
</p:tagLst>
</file>

<file path=ppt/tags/tag5.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6"/>
</p:tagLst>
</file>

<file path=ppt/tags/tag50.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6"/>
</p:tagLst>
</file>

<file path=ppt/tags/tag52.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2"/>
</p:tagLst>
</file>

<file path=ppt/tags/tag53.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3"/>
</p:tagLst>
</file>

<file path=ppt/tags/tag54.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4"/>
</p:tagLst>
</file>

<file path=ppt/tags/tag55.xml><?xml version="1.0" encoding="utf-8"?>
<p:tagLst xmlns:a="http://schemas.openxmlformats.org/drawingml/2006/main" xmlns:r="http://schemas.openxmlformats.org/officeDocument/2006/relationships" xmlns:p="http://schemas.openxmlformats.org/presentationml/2006/main">
  <p:tag name="MH" val="20170607114234"/>
  <p:tag name="MH_LIBRARY" val="GRAPHIC"/>
  <p:tag name="MH_TYPE" val="Other"/>
  <p:tag name="MH_ORDER" val="15"/>
</p:tagLst>
</file>

<file path=ppt/tags/tag56.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9"/>
</p:tagLst>
</file>

<file path=ppt/tags/tag57.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10"/>
</p:tagLst>
</file>

<file path=ppt/tags/tag58.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11"/>
</p:tagLst>
</file>

<file path=ppt/tags/tag59.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7"/>
</p:tagLst>
</file>

<file path=ppt/tags/tag6.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7"/>
</p:tagLst>
</file>

<file path=ppt/tags/tag60.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8"/>
</p:tagLst>
</file>

<file path=ppt/tags/tag61.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5"/>
</p:tagLst>
</file>

<file path=ppt/tags/tag62.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6"/>
</p:tagLst>
</file>

<file path=ppt/tags/tag63.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70607114811"/>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
</p:tagLst>
</file>

<file path=ppt/tags/tag69.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8"/>
</p:tagLst>
</file>

<file path=ppt/tags/tag70.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4"/>
</p:tagLst>
</file>

<file path=ppt/tags/tag71.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5"/>
</p:tagLst>
</file>

<file path=ppt/tags/tag72.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6"/>
</p:tagLst>
</file>

<file path=ppt/tags/tag73.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7"/>
</p:tagLst>
</file>

<file path=ppt/tags/tag74.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8"/>
</p:tagLst>
</file>

<file path=ppt/tags/tag75.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9"/>
</p:tagLst>
</file>

<file path=ppt/tags/tag76.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0"/>
</p:tagLst>
</file>

<file path=ppt/tags/tag77.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1"/>
</p:tagLst>
</file>

<file path=ppt/tags/tag78.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2"/>
</p:tagLst>
</file>

<file path=ppt/tags/tag79.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3"/>
</p:tagLst>
</file>

<file path=ppt/tags/tag8.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10"/>
</p:tagLst>
</file>

<file path=ppt/tags/tag80.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4"/>
</p:tagLst>
</file>

<file path=ppt/tags/tag81.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5"/>
</p:tagLst>
</file>

<file path=ppt/tags/tag82.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6"/>
</p:tagLst>
</file>

<file path=ppt/tags/tag83.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7"/>
</p:tagLst>
</file>

<file path=ppt/tags/tag84.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8"/>
</p:tagLst>
</file>

<file path=ppt/tags/tag85.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19"/>
</p:tagLst>
</file>

<file path=ppt/tags/tag86.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0"/>
</p:tagLst>
</file>

<file path=ppt/tags/tag87.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1"/>
</p:tagLst>
</file>

<file path=ppt/tags/tag88.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2"/>
</p:tagLst>
</file>

<file path=ppt/tags/tag89.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3"/>
</p:tagLst>
</file>

<file path=ppt/tags/tag9.xml><?xml version="1.0" encoding="utf-8"?>
<p:tagLst xmlns:a="http://schemas.openxmlformats.org/drawingml/2006/main" xmlns:r="http://schemas.openxmlformats.org/officeDocument/2006/relationships" xmlns:p="http://schemas.openxmlformats.org/presentationml/2006/main">
  <p:tag name="MH" val="20170607114122"/>
  <p:tag name="MH_LIBRARY" val="GRAPHIC"/>
  <p:tag name="MH_TYPE" val="Other"/>
  <p:tag name="MH_ORDER" val="11"/>
</p:tagLst>
</file>

<file path=ppt/tags/tag90.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4"/>
</p:tagLst>
</file>

<file path=ppt/tags/tag91.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8"/>
</p:tagLst>
</file>

<file path=ppt/tags/tag92.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SubTitle"/>
  <p:tag name="MH_ORDER" val="8"/>
</p:tagLst>
</file>

<file path=ppt/tags/tag93.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5"/>
</p:tagLst>
</file>

<file path=ppt/tags/tag94.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SubTitle"/>
  <p:tag name="MH_ORDER" val="7"/>
</p:tagLst>
</file>

<file path=ppt/tags/tag95.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6"/>
</p:tagLst>
</file>

<file path=ppt/tags/tag96.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SubTitle"/>
  <p:tag name="MH_ORDER" val="5"/>
</p:tagLst>
</file>

<file path=ppt/tags/tag97.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29"/>
</p:tagLst>
</file>

<file path=ppt/tags/tag98.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SubTitle"/>
  <p:tag name="MH_ORDER" val="4"/>
</p:tagLst>
</file>

<file path=ppt/tags/tag99.xml><?xml version="1.0" encoding="utf-8"?>
<p:tagLst xmlns:a="http://schemas.openxmlformats.org/drawingml/2006/main" xmlns:r="http://schemas.openxmlformats.org/officeDocument/2006/relationships" xmlns:p="http://schemas.openxmlformats.org/presentationml/2006/main">
  <p:tag name="MH" val="20170607114527"/>
  <p:tag name="MH_LIBRARY" val="GRAPHIC"/>
  <p:tag name="MH_TYPE" val="Other"/>
  <p:tag name="MH_ORDER" val="32"/>
</p:tagLst>
</file>

<file path=ppt/theme/theme1.xml><?xml version="1.0" encoding="utf-8"?>
<a:theme xmlns:a="http://schemas.openxmlformats.org/drawingml/2006/main" name="Office 主题​​">
  <a:themeElements>
    <a:clrScheme name="自定义 90">
      <a:dk1>
        <a:sysClr val="windowText" lastClr="000000"/>
      </a:dk1>
      <a:lt1>
        <a:sysClr val="window" lastClr="FFFFFF"/>
      </a:lt1>
      <a:dk2>
        <a:srgbClr val="44546A"/>
      </a:dk2>
      <a:lt2>
        <a:srgbClr val="E7E6E6"/>
      </a:lt2>
      <a:accent1>
        <a:srgbClr val="AA1622"/>
      </a:accent1>
      <a:accent2>
        <a:srgbClr val="006F57"/>
      </a:accent2>
      <a:accent3>
        <a:srgbClr val="EEAD4A"/>
      </a:accent3>
      <a:accent4>
        <a:srgbClr val="E33F48"/>
      </a:accent4>
      <a:accent5>
        <a:srgbClr val="AA1622"/>
      </a:accent5>
      <a:accent6>
        <a:srgbClr val="006F5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3838</Words>
  <Application>Microsoft Office PowerPoint</Application>
  <PresentationFormat>全屏显示(16:9)</PresentationFormat>
  <Paragraphs>360</Paragraphs>
  <Slides>30</Slides>
  <Notes>30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2017-06-29T08:14:18Z</dcterms:created>
  <dcterms:modified xsi:type="dcterms:W3CDTF">2018-05-22T04:24:16Z</dcterms:modified>
</cp:coreProperties>
</file>