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58" r:id="rId3"/>
    <p:sldId id="259" r:id="rId4"/>
    <p:sldId id="260" r:id="rId5"/>
    <p:sldId id="261" r:id="rId6"/>
    <p:sldId id="262" r:id="rId7"/>
    <p:sldId id="263" r:id="rId8"/>
    <p:sldId id="277" r:id="rId9"/>
    <p:sldId id="264" r:id="rId10"/>
    <p:sldId id="265" r:id="rId11"/>
    <p:sldId id="266" r:id="rId12"/>
    <p:sldId id="273" r:id="rId13"/>
    <p:sldId id="278" r:id="rId14"/>
    <p:sldId id="274" r:id="rId15"/>
    <p:sldId id="275" r:id="rId16"/>
    <p:sldId id="276" r:id="rId17"/>
    <p:sldId id="267" r:id="rId18"/>
    <p:sldId id="279" r:id="rId19"/>
    <p:sldId id="268" r:id="rId20"/>
    <p:sldId id="269" r:id="rId21"/>
    <p:sldId id="270" r:id="rId22"/>
    <p:sldId id="271" r:id="rId23"/>
    <p:sldId id="272" r:id="rId24"/>
    <p:sldId id="280"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6328" autoAdjust="0"/>
  </p:normalViewPr>
  <p:slideViewPr>
    <p:cSldViewPr snapToGrid="0">
      <p:cViewPr varScale="1">
        <p:scale>
          <a:sx n="80" d="100"/>
          <a:sy n="80" d="100"/>
        </p:scale>
        <p:origin x="78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6C1381-8EA2-4864-B5AF-A6904708F18C}" type="datetimeFigureOut">
              <a:rPr lang="zh-CN" altLang="en-US" smtClean="0"/>
              <a:t>2019/4/3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3FEB72-80F1-4C8C-80E8-083651C7AC19}" type="slidenum">
              <a:rPr lang="zh-CN" altLang="en-US" smtClean="0"/>
              <a:t>‹#›</a:t>
            </a:fld>
            <a:endParaRPr lang="zh-CN" altLang="en-US"/>
          </a:p>
        </p:txBody>
      </p:sp>
    </p:spTree>
    <p:extLst>
      <p:ext uri="{BB962C8B-B14F-4D97-AF65-F5344CB8AC3E}">
        <p14:creationId xmlns:p14="http://schemas.microsoft.com/office/powerpoint/2010/main" val="2419613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a:t>本PPT模板部分元素使用了幻灯片母版制作。如果需要修改，点击-视图-幻灯片母版-修改 完成后关闭编辑母版即可。</a:t>
            </a:r>
          </a:p>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a:t>
            </a:fld>
            <a:endParaRPr lang="zh-CN" altLang="en-US"/>
          </a:p>
        </p:txBody>
      </p:sp>
    </p:spTree>
    <p:extLst>
      <p:ext uri="{BB962C8B-B14F-4D97-AF65-F5344CB8AC3E}">
        <p14:creationId xmlns:p14="http://schemas.microsoft.com/office/powerpoint/2010/main" val="4230850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10</a:t>
            </a:fld>
            <a:endParaRPr lang="zh-CN" altLang="en-US"/>
          </a:p>
        </p:txBody>
      </p:sp>
    </p:spTree>
    <p:extLst>
      <p:ext uri="{BB962C8B-B14F-4D97-AF65-F5344CB8AC3E}">
        <p14:creationId xmlns:p14="http://schemas.microsoft.com/office/powerpoint/2010/main" val="703730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11</a:t>
            </a:fld>
            <a:endParaRPr lang="zh-CN" altLang="en-US"/>
          </a:p>
        </p:txBody>
      </p:sp>
    </p:spTree>
    <p:extLst>
      <p:ext uri="{BB962C8B-B14F-4D97-AF65-F5344CB8AC3E}">
        <p14:creationId xmlns:p14="http://schemas.microsoft.com/office/powerpoint/2010/main" val="1231867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12</a:t>
            </a:fld>
            <a:endParaRPr lang="zh-CN" altLang="en-US"/>
          </a:p>
        </p:txBody>
      </p:sp>
    </p:spTree>
    <p:extLst>
      <p:ext uri="{BB962C8B-B14F-4D97-AF65-F5344CB8AC3E}">
        <p14:creationId xmlns:p14="http://schemas.microsoft.com/office/powerpoint/2010/main" val="2143816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13</a:t>
            </a:fld>
            <a:endParaRPr lang="zh-CN" altLang="en-US"/>
          </a:p>
        </p:txBody>
      </p:sp>
    </p:spTree>
    <p:extLst>
      <p:ext uri="{BB962C8B-B14F-4D97-AF65-F5344CB8AC3E}">
        <p14:creationId xmlns:p14="http://schemas.microsoft.com/office/powerpoint/2010/main" val="4042492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14</a:t>
            </a:fld>
            <a:endParaRPr lang="zh-CN" altLang="en-US"/>
          </a:p>
        </p:txBody>
      </p:sp>
    </p:spTree>
    <p:extLst>
      <p:ext uri="{BB962C8B-B14F-4D97-AF65-F5344CB8AC3E}">
        <p14:creationId xmlns:p14="http://schemas.microsoft.com/office/powerpoint/2010/main" val="3937201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15</a:t>
            </a:fld>
            <a:endParaRPr lang="zh-CN" altLang="en-US"/>
          </a:p>
        </p:txBody>
      </p:sp>
    </p:spTree>
    <p:extLst>
      <p:ext uri="{BB962C8B-B14F-4D97-AF65-F5344CB8AC3E}">
        <p14:creationId xmlns:p14="http://schemas.microsoft.com/office/powerpoint/2010/main" val="38665231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16</a:t>
            </a:fld>
            <a:endParaRPr lang="zh-CN" altLang="en-US"/>
          </a:p>
        </p:txBody>
      </p:sp>
    </p:spTree>
    <p:extLst>
      <p:ext uri="{BB962C8B-B14F-4D97-AF65-F5344CB8AC3E}">
        <p14:creationId xmlns:p14="http://schemas.microsoft.com/office/powerpoint/2010/main" val="3641858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17</a:t>
            </a:fld>
            <a:endParaRPr lang="zh-CN" altLang="en-US"/>
          </a:p>
        </p:txBody>
      </p:sp>
    </p:spTree>
    <p:extLst>
      <p:ext uri="{BB962C8B-B14F-4D97-AF65-F5344CB8AC3E}">
        <p14:creationId xmlns:p14="http://schemas.microsoft.com/office/powerpoint/2010/main" val="4462504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18</a:t>
            </a:fld>
            <a:endParaRPr lang="zh-CN" altLang="en-US"/>
          </a:p>
        </p:txBody>
      </p:sp>
    </p:spTree>
    <p:extLst>
      <p:ext uri="{BB962C8B-B14F-4D97-AF65-F5344CB8AC3E}">
        <p14:creationId xmlns:p14="http://schemas.microsoft.com/office/powerpoint/2010/main" val="781284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19</a:t>
            </a:fld>
            <a:endParaRPr lang="zh-CN" altLang="en-US"/>
          </a:p>
        </p:txBody>
      </p:sp>
    </p:spTree>
    <p:extLst>
      <p:ext uri="{BB962C8B-B14F-4D97-AF65-F5344CB8AC3E}">
        <p14:creationId xmlns:p14="http://schemas.microsoft.com/office/powerpoint/2010/main" val="427726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2</a:t>
            </a:fld>
            <a:endParaRPr lang="zh-CN" altLang="en-US"/>
          </a:p>
        </p:txBody>
      </p:sp>
    </p:spTree>
    <p:extLst>
      <p:ext uri="{BB962C8B-B14F-4D97-AF65-F5344CB8AC3E}">
        <p14:creationId xmlns:p14="http://schemas.microsoft.com/office/powerpoint/2010/main" val="392528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20</a:t>
            </a:fld>
            <a:endParaRPr lang="zh-CN" altLang="en-US"/>
          </a:p>
        </p:txBody>
      </p:sp>
    </p:spTree>
    <p:extLst>
      <p:ext uri="{BB962C8B-B14F-4D97-AF65-F5344CB8AC3E}">
        <p14:creationId xmlns:p14="http://schemas.microsoft.com/office/powerpoint/2010/main" val="3577954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21</a:t>
            </a:fld>
            <a:endParaRPr lang="zh-CN" altLang="en-US"/>
          </a:p>
        </p:txBody>
      </p:sp>
    </p:spTree>
    <p:extLst>
      <p:ext uri="{BB962C8B-B14F-4D97-AF65-F5344CB8AC3E}">
        <p14:creationId xmlns:p14="http://schemas.microsoft.com/office/powerpoint/2010/main" val="3085065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22</a:t>
            </a:fld>
            <a:endParaRPr lang="zh-CN" altLang="en-US"/>
          </a:p>
        </p:txBody>
      </p:sp>
    </p:spTree>
    <p:extLst>
      <p:ext uri="{BB962C8B-B14F-4D97-AF65-F5344CB8AC3E}">
        <p14:creationId xmlns:p14="http://schemas.microsoft.com/office/powerpoint/2010/main" val="28693133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23</a:t>
            </a:fld>
            <a:endParaRPr lang="zh-CN" altLang="en-US"/>
          </a:p>
        </p:txBody>
      </p:sp>
    </p:spTree>
    <p:extLst>
      <p:ext uri="{BB962C8B-B14F-4D97-AF65-F5344CB8AC3E}">
        <p14:creationId xmlns:p14="http://schemas.microsoft.com/office/powerpoint/2010/main" val="41213624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24</a:t>
            </a:fld>
            <a:endParaRPr lang="zh-CN" altLang="en-US"/>
          </a:p>
        </p:txBody>
      </p:sp>
    </p:spTree>
    <p:extLst>
      <p:ext uri="{BB962C8B-B14F-4D97-AF65-F5344CB8AC3E}">
        <p14:creationId xmlns:p14="http://schemas.microsoft.com/office/powerpoint/2010/main" val="1175596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3</a:t>
            </a:fld>
            <a:endParaRPr lang="zh-CN" altLang="en-US"/>
          </a:p>
        </p:txBody>
      </p:sp>
    </p:spTree>
    <p:extLst>
      <p:ext uri="{BB962C8B-B14F-4D97-AF65-F5344CB8AC3E}">
        <p14:creationId xmlns:p14="http://schemas.microsoft.com/office/powerpoint/2010/main" val="3290242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4</a:t>
            </a:fld>
            <a:endParaRPr lang="zh-CN" altLang="en-US"/>
          </a:p>
        </p:txBody>
      </p:sp>
    </p:spTree>
    <p:extLst>
      <p:ext uri="{BB962C8B-B14F-4D97-AF65-F5344CB8AC3E}">
        <p14:creationId xmlns:p14="http://schemas.microsoft.com/office/powerpoint/2010/main" val="4090087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5</a:t>
            </a:fld>
            <a:endParaRPr lang="zh-CN" altLang="en-US"/>
          </a:p>
        </p:txBody>
      </p:sp>
    </p:spTree>
    <p:extLst>
      <p:ext uri="{BB962C8B-B14F-4D97-AF65-F5344CB8AC3E}">
        <p14:creationId xmlns:p14="http://schemas.microsoft.com/office/powerpoint/2010/main" val="826181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6</a:t>
            </a:fld>
            <a:endParaRPr lang="zh-CN" altLang="en-US"/>
          </a:p>
        </p:txBody>
      </p:sp>
    </p:spTree>
    <p:extLst>
      <p:ext uri="{BB962C8B-B14F-4D97-AF65-F5344CB8AC3E}">
        <p14:creationId xmlns:p14="http://schemas.microsoft.com/office/powerpoint/2010/main" val="2010401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7</a:t>
            </a:fld>
            <a:endParaRPr lang="zh-CN" altLang="en-US"/>
          </a:p>
        </p:txBody>
      </p:sp>
    </p:spTree>
    <p:extLst>
      <p:ext uri="{BB962C8B-B14F-4D97-AF65-F5344CB8AC3E}">
        <p14:creationId xmlns:p14="http://schemas.microsoft.com/office/powerpoint/2010/main" val="227889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8</a:t>
            </a:fld>
            <a:endParaRPr lang="zh-CN" altLang="en-US"/>
          </a:p>
        </p:txBody>
      </p:sp>
    </p:spTree>
    <p:extLst>
      <p:ext uri="{BB962C8B-B14F-4D97-AF65-F5344CB8AC3E}">
        <p14:creationId xmlns:p14="http://schemas.microsoft.com/office/powerpoint/2010/main" val="3321715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FEB72-80F1-4C8C-80E8-083651C7AC19}" type="slidenum">
              <a:rPr lang="zh-CN" altLang="en-US" smtClean="0"/>
              <a:t>9</a:t>
            </a:fld>
            <a:endParaRPr lang="zh-CN" altLang="en-US"/>
          </a:p>
        </p:txBody>
      </p:sp>
    </p:spTree>
    <p:extLst>
      <p:ext uri="{BB962C8B-B14F-4D97-AF65-F5344CB8AC3E}">
        <p14:creationId xmlns:p14="http://schemas.microsoft.com/office/powerpoint/2010/main" val="2279044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1857001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4238058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3808770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2681603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227906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3778706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1410110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947663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0" y="0"/>
            <a:ext cx="12192000" cy="6805534"/>
          </a:xfrm>
          <a:prstGeom prst="rect">
            <a:avLst/>
          </a:prstGeom>
          <a:solidFill>
            <a:srgbClr val="FDED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userDrawn="1"/>
        </p:nvPicPr>
        <p:blipFill>
          <a:blip r:embed="rId2"/>
          <a:stretch>
            <a:fillRect/>
          </a:stretch>
        </p:blipFill>
        <p:spPr>
          <a:xfrm>
            <a:off x="-1719750" y="0"/>
            <a:ext cx="15631499" cy="469433"/>
          </a:xfrm>
          <a:prstGeom prst="rect">
            <a:avLst/>
          </a:prstGeom>
        </p:spPr>
      </p:pic>
      <p:pic>
        <p:nvPicPr>
          <p:cNvPr id="7" name="图片 6"/>
          <p:cNvPicPr>
            <a:picLocks noChangeAspect="1"/>
          </p:cNvPicPr>
          <p:nvPr userDrawn="1"/>
        </p:nvPicPr>
        <p:blipFill>
          <a:blip r:embed="rId3" cstate="print">
            <a:extLst>
              <a:ext uri="{28A0092B-C50C-407E-A947-70E740481C1C}">
                <a14:useLocalDpi xmlns:a14="http://schemas.microsoft.com/office/drawing/2010/main" val="0"/>
              </a:ext>
            </a:extLst>
          </a:blip>
          <a:srcRect l="25477" t="55367" r="39475"/>
          <a:stretch>
            <a:fillRect/>
          </a:stretch>
        </p:blipFill>
        <p:spPr>
          <a:xfrm>
            <a:off x="11141003" y="5105400"/>
            <a:ext cx="1127864" cy="1906316"/>
          </a:xfrm>
          <a:custGeom>
            <a:avLst/>
            <a:gdLst>
              <a:gd name="connsiteX0" fmla="*/ 419100 w 1809750"/>
              <a:gd name="connsiteY0" fmla="*/ 0 h 3058841"/>
              <a:gd name="connsiteX1" fmla="*/ 762000 w 1809750"/>
              <a:gd name="connsiteY1" fmla="*/ 114300 h 3058841"/>
              <a:gd name="connsiteX2" fmla="*/ 1371600 w 1809750"/>
              <a:gd name="connsiteY2" fmla="*/ 114300 h 3058841"/>
              <a:gd name="connsiteX3" fmla="*/ 1733550 w 1809750"/>
              <a:gd name="connsiteY3" fmla="*/ 647700 h 3058841"/>
              <a:gd name="connsiteX4" fmla="*/ 1809750 w 1809750"/>
              <a:gd name="connsiteY4" fmla="*/ 1352550 h 3058841"/>
              <a:gd name="connsiteX5" fmla="*/ 1771650 w 1809750"/>
              <a:gd name="connsiteY5" fmla="*/ 1962150 h 3058841"/>
              <a:gd name="connsiteX6" fmla="*/ 1371600 w 1809750"/>
              <a:gd name="connsiteY6" fmla="*/ 2305050 h 3058841"/>
              <a:gd name="connsiteX7" fmla="*/ 1390650 w 1809750"/>
              <a:gd name="connsiteY7" fmla="*/ 2495550 h 3058841"/>
              <a:gd name="connsiteX8" fmla="*/ 1447800 w 1809750"/>
              <a:gd name="connsiteY8" fmla="*/ 2819400 h 3058841"/>
              <a:gd name="connsiteX9" fmla="*/ 1352550 w 1809750"/>
              <a:gd name="connsiteY9" fmla="*/ 2952750 h 3058841"/>
              <a:gd name="connsiteX10" fmla="*/ 1175732 w 1809750"/>
              <a:gd name="connsiteY10" fmla="*/ 3058841 h 3058841"/>
              <a:gd name="connsiteX11" fmla="*/ 151716 w 1809750"/>
              <a:gd name="connsiteY11" fmla="*/ 3058841 h 3058841"/>
              <a:gd name="connsiteX12" fmla="*/ 133350 w 1809750"/>
              <a:gd name="connsiteY12" fmla="*/ 2838450 h 3058841"/>
              <a:gd name="connsiteX13" fmla="*/ 133350 w 1809750"/>
              <a:gd name="connsiteY13" fmla="*/ 2495550 h 3058841"/>
              <a:gd name="connsiteX14" fmla="*/ 76200 w 1809750"/>
              <a:gd name="connsiteY14" fmla="*/ 2000250 h 3058841"/>
              <a:gd name="connsiteX15" fmla="*/ 0 w 1809750"/>
              <a:gd name="connsiteY15" fmla="*/ 1562100 h 3058841"/>
              <a:gd name="connsiteX16" fmla="*/ 266700 w 1809750"/>
              <a:gd name="connsiteY16" fmla="*/ 876300 h 3058841"/>
              <a:gd name="connsiteX17" fmla="*/ 76200 w 1809750"/>
              <a:gd name="connsiteY17" fmla="*/ 171450 h 3058841"/>
              <a:gd name="connsiteX18" fmla="*/ 419100 w 1809750"/>
              <a:gd name="connsiteY18" fmla="*/ 0 h 3058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09750" h="3058841">
                <a:moveTo>
                  <a:pt x="419100" y="0"/>
                </a:moveTo>
                <a:lnTo>
                  <a:pt x="762000" y="114300"/>
                </a:lnTo>
                <a:lnTo>
                  <a:pt x="1371600" y="114300"/>
                </a:lnTo>
                <a:lnTo>
                  <a:pt x="1733550" y="647700"/>
                </a:lnTo>
                <a:lnTo>
                  <a:pt x="1809750" y="1352550"/>
                </a:lnTo>
                <a:lnTo>
                  <a:pt x="1771650" y="1962150"/>
                </a:lnTo>
                <a:lnTo>
                  <a:pt x="1371600" y="2305050"/>
                </a:lnTo>
                <a:lnTo>
                  <a:pt x="1390650" y="2495550"/>
                </a:lnTo>
                <a:lnTo>
                  <a:pt x="1447800" y="2819400"/>
                </a:lnTo>
                <a:lnTo>
                  <a:pt x="1352550" y="2952750"/>
                </a:lnTo>
                <a:lnTo>
                  <a:pt x="1175732" y="3058841"/>
                </a:lnTo>
                <a:lnTo>
                  <a:pt x="151716" y="3058841"/>
                </a:lnTo>
                <a:lnTo>
                  <a:pt x="133350" y="2838450"/>
                </a:lnTo>
                <a:lnTo>
                  <a:pt x="133350" y="2495550"/>
                </a:lnTo>
                <a:lnTo>
                  <a:pt x="76200" y="2000250"/>
                </a:lnTo>
                <a:lnTo>
                  <a:pt x="0" y="1562100"/>
                </a:lnTo>
                <a:lnTo>
                  <a:pt x="266700" y="876300"/>
                </a:lnTo>
                <a:lnTo>
                  <a:pt x="76200" y="171450"/>
                </a:lnTo>
                <a:lnTo>
                  <a:pt x="419100" y="0"/>
                </a:lnTo>
                <a:close/>
              </a:path>
            </a:pathLst>
          </a:custGeom>
        </p:spPr>
      </p:pic>
      <p:pic>
        <p:nvPicPr>
          <p:cNvPr id="8" name="图片 7"/>
          <p:cNvPicPr>
            <a:picLocks noChangeAspect="1"/>
          </p:cNvPicPr>
          <p:nvPr userDrawn="1"/>
        </p:nvPicPr>
        <p:blipFill>
          <a:blip r:embed="rId2"/>
          <a:stretch>
            <a:fillRect/>
          </a:stretch>
        </p:blipFill>
        <p:spPr>
          <a:xfrm flipH="1" flipV="1">
            <a:off x="-2157900" y="6388567"/>
            <a:ext cx="15631499" cy="469433"/>
          </a:xfrm>
          <a:prstGeom prst="rect">
            <a:avLst/>
          </a:prstGeom>
        </p:spPr>
      </p:pic>
    </p:spTree>
    <p:extLst>
      <p:ext uri="{BB962C8B-B14F-4D97-AF65-F5344CB8AC3E}">
        <p14:creationId xmlns:p14="http://schemas.microsoft.com/office/powerpoint/2010/main" val="670875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3686060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A77AC22-3FB8-495C-BBD5-18C269ED9EB2}" type="datetimeFigureOut">
              <a:rPr lang="zh-CN" altLang="en-US" smtClean="0"/>
              <a:t>2019/4/3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2122130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77AC22-3FB8-495C-BBD5-18C269ED9EB2}" type="datetimeFigureOut">
              <a:rPr lang="zh-CN" altLang="en-US" smtClean="0"/>
              <a:t>2019/4/3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254EC6-19C6-44D3-8796-1332D016FC8A}" type="slidenum">
              <a:rPr lang="zh-CN" altLang="en-US" smtClean="0"/>
              <a:t>‹#›</a:t>
            </a:fld>
            <a:endParaRPr lang="zh-CN" altLang="en-US"/>
          </a:p>
        </p:txBody>
      </p:sp>
    </p:spTree>
    <p:extLst>
      <p:ext uri="{BB962C8B-B14F-4D97-AF65-F5344CB8AC3E}">
        <p14:creationId xmlns:p14="http://schemas.microsoft.com/office/powerpoint/2010/main" val="21678277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notesSlide" Target="../notesSlides/notesSlide16.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slideLayout" Target="../slideLayouts/slideLayout7.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0"/>
            <a:ext cx="12192000" cy="6805534"/>
          </a:xfrm>
          <a:prstGeom prst="rect">
            <a:avLst/>
          </a:prstGeom>
          <a:solidFill>
            <a:srgbClr val="FDED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rcRect l="51904" t="57434" b="20245"/>
          <a:stretch>
            <a:fillRect/>
          </a:stretch>
        </p:blipFill>
        <p:spPr>
          <a:xfrm>
            <a:off x="0" y="5745071"/>
            <a:ext cx="2895600" cy="1286992"/>
          </a:xfrm>
          <a:custGeom>
            <a:avLst/>
            <a:gdLst>
              <a:gd name="connsiteX0" fmla="*/ 269822 w 2900465"/>
              <a:gd name="connsiteY0" fmla="*/ 0 h 1289154"/>
              <a:gd name="connsiteX1" fmla="*/ 404734 w 2900465"/>
              <a:gd name="connsiteY1" fmla="*/ 59961 h 1289154"/>
              <a:gd name="connsiteX2" fmla="*/ 524655 w 2900465"/>
              <a:gd name="connsiteY2" fmla="*/ 209862 h 1289154"/>
              <a:gd name="connsiteX3" fmla="*/ 989350 w 2900465"/>
              <a:gd name="connsiteY3" fmla="*/ 224853 h 1289154"/>
              <a:gd name="connsiteX4" fmla="*/ 1064301 w 2900465"/>
              <a:gd name="connsiteY4" fmla="*/ 119921 h 1289154"/>
              <a:gd name="connsiteX5" fmla="*/ 1334124 w 2900465"/>
              <a:gd name="connsiteY5" fmla="*/ 74951 h 1289154"/>
              <a:gd name="connsiteX6" fmla="*/ 1528996 w 2900465"/>
              <a:gd name="connsiteY6" fmla="*/ 149902 h 1289154"/>
              <a:gd name="connsiteX7" fmla="*/ 1738859 w 2900465"/>
              <a:gd name="connsiteY7" fmla="*/ 479685 h 1289154"/>
              <a:gd name="connsiteX8" fmla="*/ 2353455 w 2900465"/>
              <a:gd name="connsiteY8" fmla="*/ 584617 h 1289154"/>
              <a:gd name="connsiteX9" fmla="*/ 2443396 w 2900465"/>
              <a:gd name="connsiteY9" fmla="*/ 314794 h 1289154"/>
              <a:gd name="connsiteX10" fmla="*/ 2773180 w 2900465"/>
              <a:gd name="connsiteY10" fmla="*/ 179882 h 1289154"/>
              <a:gd name="connsiteX11" fmla="*/ 2900465 w 2900465"/>
              <a:gd name="connsiteY11" fmla="*/ 126289 h 1289154"/>
              <a:gd name="connsiteX12" fmla="*/ 2900465 w 2900465"/>
              <a:gd name="connsiteY12" fmla="*/ 1197362 h 1289154"/>
              <a:gd name="connsiteX13" fmla="*/ 1888760 w 2900465"/>
              <a:gd name="connsiteY13" fmla="*/ 1184223 h 1289154"/>
              <a:gd name="connsiteX14" fmla="*/ 1454045 w 2900465"/>
              <a:gd name="connsiteY14" fmla="*/ 1184223 h 1289154"/>
              <a:gd name="connsiteX15" fmla="*/ 854439 w 2900465"/>
              <a:gd name="connsiteY15" fmla="*/ 1109272 h 1289154"/>
              <a:gd name="connsiteX16" fmla="*/ 719527 w 2900465"/>
              <a:gd name="connsiteY16" fmla="*/ 974361 h 1289154"/>
              <a:gd name="connsiteX17" fmla="*/ 539645 w 2900465"/>
              <a:gd name="connsiteY17" fmla="*/ 1109272 h 1289154"/>
              <a:gd name="connsiteX18" fmla="*/ 179881 w 2900465"/>
              <a:gd name="connsiteY18" fmla="*/ 1289154 h 1289154"/>
              <a:gd name="connsiteX19" fmla="*/ 44970 w 2900465"/>
              <a:gd name="connsiteY19" fmla="*/ 1034321 h 1289154"/>
              <a:gd name="connsiteX20" fmla="*/ 0 w 2900465"/>
              <a:gd name="connsiteY20" fmla="*/ 44971 h 1289154"/>
              <a:gd name="connsiteX21" fmla="*/ 269822 w 2900465"/>
              <a:gd name="connsiteY21" fmla="*/ 0 h 128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00465" h="1289154">
                <a:moveTo>
                  <a:pt x="269822" y="0"/>
                </a:moveTo>
                <a:lnTo>
                  <a:pt x="404734" y="59961"/>
                </a:lnTo>
                <a:lnTo>
                  <a:pt x="524655" y="209862"/>
                </a:lnTo>
                <a:lnTo>
                  <a:pt x="989350" y="224853"/>
                </a:lnTo>
                <a:lnTo>
                  <a:pt x="1064301" y="119921"/>
                </a:lnTo>
                <a:lnTo>
                  <a:pt x="1334124" y="74951"/>
                </a:lnTo>
                <a:lnTo>
                  <a:pt x="1528996" y="149902"/>
                </a:lnTo>
                <a:lnTo>
                  <a:pt x="1738859" y="479685"/>
                </a:lnTo>
                <a:lnTo>
                  <a:pt x="2353455" y="584617"/>
                </a:lnTo>
                <a:lnTo>
                  <a:pt x="2443396" y="314794"/>
                </a:lnTo>
                <a:lnTo>
                  <a:pt x="2773180" y="179882"/>
                </a:lnTo>
                <a:lnTo>
                  <a:pt x="2900465" y="126289"/>
                </a:lnTo>
                <a:lnTo>
                  <a:pt x="2900465" y="1197362"/>
                </a:lnTo>
                <a:lnTo>
                  <a:pt x="1888760" y="1184223"/>
                </a:lnTo>
                <a:lnTo>
                  <a:pt x="1454045" y="1184223"/>
                </a:lnTo>
                <a:lnTo>
                  <a:pt x="854439" y="1109272"/>
                </a:lnTo>
                <a:lnTo>
                  <a:pt x="719527" y="974361"/>
                </a:lnTo>
                <a:lnTo>
                  <a:pt x="539645" y="1109272"/>
                </a:lnTo>
                <a:lnTo>
                  <a:pt x="179881" y="1289154"/>
                </a:lnTo>
                <a:lnTo>
                  <a:pt x="44970" y="1034321"/>
                </a:lnTo>
                <a:lnTo>
                  <a:pt x="0" y="44971"/>
                </a:lnTo>
                <a:lnTo>
                  <a:pt x="269822" y="0"/>
                </a:lnTo>
                <a:close/>
              </a:path>
            </a:pathLst>
          </a:cu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rcRect t="21616" r="69473"/>
          <a:stretch>
            <a:fillRect/>
          </a:stretch>
        </p:blipFill>
        <p:spPr>
          <a:xfrm>
            <a:off x="10174251" y="2188564"/>
            <a:ext cx="1877565" cy="4616970"/>
          </a:xfrm>
          <a:custGeom>
            <a:avLst/>
            <a:gdLst>
              <a:gd name="connsiteX0" fmla="*/ 821658 w 1840989"/>
              <a:gd name="connsiteY0" fmla="*/ 0 h 4527028"/>
              <a:gd name="connsiteX1" fmla="*/ 881619 w 1840989"/>
              <a:gd name="connsiteY1" fmla="*/ 89940 h 4527028"/>
              <a:gd name="connsiteX2" fmla="*/ 971560 w 1840989"/>
              <a:gd name="connsiteY2" fmla="*/ 314793 h 4527028"/>
              <a:gd name="connsiteX3" fmla="*/ 1136452 w 1840989"/>
              <a:gd name="connsiteY3" fmla="*/ 749508 h 4527028"/>
              <a:gd name="connsiteX4" fmla="*/ 1211403 w 1840989"/>
              <a:gd name="connsiteY4" fmla="*/ 1229193 h 4527028"/>
              <a:gd name="connsiteX5" fmla="*/ 1376294 w 1840989"/>
              <a:gd name="connsiteY5" fmla="*/ 1723868 h 4527028"/>
              <a:gd name="connsiteX6" fmla="*/ 1661107 w 1840989"/>
              <a:gd name="connsiteY6" fmla="*/ 1918740 h 4527028"/>
              <a:gd name="connsiteX7" fmla="*/ 1840989 w 1840989"/>
              <a:gd name="connsiteY7" fmla="*/ 2473377 h 4527028"/>
              <a:gd name="connsiteX8" fmla="*/ 1751048 w 1840989"/>
              <a:gd name="connsiteY8" fmla="*/ 3013022 h 4527028"/>
              <a:gd name="connsiteX9" fmla="*/ 1706078 w 1840989"/>
              <a:gd name="connsiteY9" fmla="*/ 3732550 h 4527028"/>
              <a:gd name="connsiteX10" fmla="*/ 1691088 w 1840989"/>
              <a:gd name="connsiteY10" fmla="*/ 4047344 h 4527028"/>
              <a:gd name="connsiteX11" fmla="*/ 1620890 w 1840989"/>
              <a:gd name="connsiteY11" fmla="*/ 4527028 h 4527028"/>
              <a:gd name="connsiteX12" fmla="*/ 0 w 1840989"/>
              <a:gd name="connsiteY12" fmla="*/ 4527028 h 4527028"/>
              <a:gd name="connsiteX13" fmla="*/ 0 w 1840989"/>
              <a:gd name="connsiteY13" fmla="*/ 1895476 h 4527028"/>
              <a:gd name="connsiteX14" fmla="*/ 431914 w 1840989"/>
              <a:gd name="connsiteY14" fmla="*/ 1588957 h 4527028"/>
              <a:gd name="connsiteX15" fmla="*/ 551835 w 1840989"/>
              <a:gd name="connsiteY15" fmla="*/ 1079291 h 4527028"/>
              <a:gd name="connsiteX16" fmla="*/ 641776 w 1840989"/>
              <a:gd name="connsiteY16" fmla="*/ 794478 h 4527028"/>
              <a:gd name="connsiteX17" fmla="*/ 821658 w 1840989"/>
              <a:gd name="connsiteY17" fmla="*/ 0 h 4527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40989" h="4527028">
                <a:moveTo>
                  <a:pt x="821658" y="0"/>
                </a:moveTo>
                <a:lnTo>
                  <a:pt x="881619" y="89940"/>
                </a:lnTo>
                <a:lnTo>
                  <a:pt x="971560" y="314793"/>
                </a:lnTo>
                <a:lnTo>
                  <a:pt x="1136452" y="749508"/>
                </a:lnTo>
                <a:lnTo>
                  <a:pt x="1211403" y="1229193"/>
                </a:lnTo>
                <a:lnTo>
                  <a:pt x="1376294" y="1723868"/>
                </a:lnTo>
                <a:lnTo>
                  <a:pt x="1661107" y="1918740"/>
                </a:lnTo>
                <a:lnTo>
                  <a:pt x="1840989" y="2473377"/>
                </a:lnTo>
                <a:lnTo>
                  <a:pt x="1751048" y="3013022"/>
                </a:lnTo>
                <a:lnTo>
                  <a:pt x="1706078" y="3732550"/>
                </a:lnTo>
                <a:lnTo>
                  <a:pt x="1691088" y="4047344"/>
                </a:lnTo>
                <a:lnTo>
                  <a:pt x="1620890" y="4527028"/>
                </a:lnTo>
                <a:lnTo>
                  <a:pt x="0" y="4527028"/>
                </a:lnTo>
                <a:lnTo>
                  <a:pt x="0" y="1895476"/>
                </a:lnTo>
                <a:lnTo>
                  <a:pt x="431914" y="1588957"/>
                </a:lnTo>
                <a:lnTo>
                  <a:pt x="551835" y="1079291"/>
                </a:lnTo>
                <a:lnTo>
                  <a:pt x="641776" y="794478"/>
                </a:lnTo>
                <a:lnTo>
                  <a:pt x="821658" y="0"/>
                </a:lnTo>
                <a:close/>
              </a:path>
            </a:pathLst>
          </a:custGeom>
        </p:spPr>
      </p:pic>
      <p:pic>
        <p:nvPicPr>
          <p:cNvPr id="11" name="图片 10"/>
          <p:cNvPicPr>
            <a:picLocks noChangeAspect="1"/>
          </p:cNvPicPr>
          <p:nvPr/>
        </p:nvPicPr>
        <p:blipFill>
          <a:blip r:embed="rId6"/>
          <a:stretch>
            <a:fillRect/>
          </a:stretch>
        </p:blipFill>
        <p:spPr>
          <a:xfrm>
            <a:off x="-1719750" y="0"/>
            <a:ext cx="15631499" cy="469433"/>
          </a:xfrm>
          <a:prstGeom prst="rect">
            <a:avLst/>
          </a:prstGeom>
        </p:spPr>
      </p:pic>
      <p:pic>
        <p:nvPicPr>
          <p:cNvPr id="12" name="图片 11"/>
          <p:cNvPicPr>
            <a:picLocks noChangeAspect="1"/>
          </p:cNvPicPr>
          <p:nvPr/>
        </p:nvPicPr>
        <p:blipFill>
          <a:blip r:embed="rId6"/>
          <a:stretch>
            <a:fillRect/>
          </a:stretch>
        </p:blipFill>
        <p:spPr>
          <a:xfrm flipH="1" flipV="1">
            <a:off x="-2157900" y="6388567"/>
            <a:ext cx="15631499" cy="469433"/>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rcRect l="30134" t="58348" r="46503" b="4380"/>
          <a:stretch>
            <a:fillRect/>
          </a:stretch>
        </p:blipFill>
        <p:spPr>
          <a:xfrm flipH="1">
            <a:off x="1096484" y="547762"/>
            <a:ext cx="1295927" cy="1979982"/>
          </a:xfrm>
          <a:custGeom>
            <a:avLst/>
            <a:gdLst>
              <a:gd name="connsiteX0" fmla="*/ 762000 w 1408941"/>
              <a:gd name="connsiteY0" fmla="*/ 0 h 2152650"/>
              <a:gd name="connsiteX1" fmla="*/ 1325293 w 1408941"/>
              <a:gd name="connsiteY1" fmla="*/ 265079 h 2152650"/>
              <a:gd name="connsiteX2" fmla="*/ 1357859 w 1408941"/>
              <a:gd name="connsiteY2" fmla="*/ 981543 h 2152650"/>
              <a:gd name="connsiteX3" fmla="*/ 1408941 w 1408941"/>
              <a:gd name="connsiteY3" fmla="*/ 1078032 h 2152650"/>
              <a:gd name="connsiteX4" fmla="*/ 1371600 w 1408941"/>
              <a:gd name="connsiteY4" fmla="*/ 1162050 h 2152650"/>
              <a:gd name="connsiteX5" fmla="*/ 1238250 w 1408941"/>
              <a:gd name="connsiteY5" fmla="*/ 1809750 h 2152650"/>
              <a:gd name="connsiteX6" fmla="*/ 1085850 w 1408941"/>
              <a:gd name="connsiteY6" fmla="*/ 2152650 h 2152650"/>
              <a:gd name="connsiteX7" fmla="*/ 838200 w 1408941"/>
              <a:gd name="connsiteY7" fmla="*/ 2038350 h 2152650"/>
              <a:gd name="connsiteX8" fmla="*/ 876300 w 1408941"/>
              <a:gd name="connsiteY8" fmla="*/ 876300 h 2152650"/>
              <a:gd name="connsiteX9" fmla="*/ 476250 w 1408941"/>
              <a:gd name="connsiteY9" fmla="*/ 781050 h 2152650"/>
              <a:gd name="connsiteX10" fmla="*/ 0 w 1408941"/>
              <a:gd name="connsiteY10" fmla="*/ 647700 h 2152650"/>
              <a:gd name="connsiteX11" fmla="*/ 419100 w 1408941"/>
              <a:gd name="connsiteY11" fmla="*/ 209550 h 2152650"/>
              <a:gd name="connsiteX12" fmla="*/ 628650 w 1408941"/>
              <a:gd name="connsiteY12" fmla="*/ 76200 h 2152650"/>
              <a:gd name="connsiteX13" fmla="*/ 762000 w 1408941"/>
              <a:gd name="connsiteY13" fmla="*/ 0 h 215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8941" h="2152650">
                <a:moveTo>
                  <a:pt x="762000" y="0"/>
                </a:moveTo>
                <a:lnTo>
                  <a:pt x="1325293" y="265079"/>
                </a:lnTo>
                <a:lnTo>
                  <a:pt x="1357859" y="981543"/>
                </a:lnTo>
                <a:lnTo>
                  <a:pt x="1408941" y="1078032"/>
                </a:lnTo>
                <a:lnTo>
                  <a:pt x="1371600" y="1162050"/>
                </a:lnTo>
                <a:lnTo>
                  <a:pt x="1238250" y="1809750"/>
                </a:lnTo>
                <a:lnTo>
                  <a:pt x="1085850" y="2152650"/>
                </a:lnTo>
                <a:lnTo>
                  <a:pt x="838200" y="2038350"/>
                </a:lnTo>
                <a:lnTo>
                  <a:pt x="876300" y="876300"/>
                </a:lnTo>
                <a:lnTo>
                  <a:pt x="476250" y="781050"/>
                </a:lnTo>
                <a:lnTo>
                  <a:pt x="0" y="647700"/>
                </a:lnTo>
                <a:lnTo>
                  <a:pt x="419100" y="209550"/>
                </a:lnTo>
                <a:lnTo>
                  <a:pt x="628650" y="76200"/>
                </a:lnTo>
                <a:lnTo>
                  <a:pt x="762000" y="0"/>
                </a:lnTo>
                <a:close/>
              </a:path>
            </a:pathLst>
          </a:custGeom>
        </p:spPr>
      </p:pic>
      <p:pic>
        <p:nvPicPr>
          <p:cNvPr id="17" name="图片 16"/>
          <p:cNvPicPr>
            <a:picLocks noChangeAspect="1"/>
          </p:cNvPicPr>
          <p:nvPr/>
        </p:nvPicPr>
        <p:blipFill>
          <a:blip r:embed="rId7"/>
          <a:stretch>
            <a:fillRect/>
          </a:stretch>
        </p:blipFill>
        <p:spPr>
          <a:xfrm>
            <a:off x="2392411" y="2177594"/>
            <a:ext cx="1180898" cy="1392293"/>
          </a:xfrm>
          <a:prstGeom prst="rect">
            <a:avLst/>
          </a:prstGeom>
        </p:spPr>
      </p:pic>
      <p:pic>
        <p:nvPicPr>
          <p:cNvPr id="18" name="图片 17"/>
          <p:cNvPicPr>
            <a:picLocks noChangeAspect="1"/>
          </p:cNvPicPr>
          <p:nvPr/>
        </p:nvPicPr>
        <p:blipFill>
          <a:blip r:embed="rId5" cstate="print">
            <a:extLst>
              <a:ext uri="{28A0092B-C50C-407E-A947-70E740481C1C}">
                <a14:useLocalDpi xmlns:a14="http://schemas.microsoft.com/office/drawing/2010/main" val="0"/>
              </a:ext>
            </a:extLst>
          </a:blip>
          <a:srcRect l="30134" t="58348" r="46503" b="4380"/>
          <a:stretch>
            <a:fillRect/>
          </a:stretch>
        </p:blipFill>
        <p:spPr>
          <a:xfrm>
            <a:off x="8799086" y="2136098"/>
            <a:ext cx="1295927" cy="1979982"/>
          </a:xfrm>
          <a:custGeom>
            <a:avLst/>
            <a:gdLst>
              <a:gd name="connsiteX0" fmla="*/ 762000 w 1408941"/>
              <a:gd name="connsiteY0" fmla="*/ 0 h 2152650"/>
              <a:gd name="connsiteX1" fmla="*/ 1325293 w 1408941"/>
              <a:gd name="connsiteY1" fmla="*/ 265079 h 2152650"/>
              <a:gd name="connsiteX2" fmla="*/ 1357859 w 1408941"/>
              <a:gd name="connsiteY2" fmla="*/ 981543 h 2152650"/>
              <a:gd name="connsiteX3" fmla="*/ 1408941 w 1408941"/>
              <a:gd name="connsiteY3" fmla="*/ 1078032 h 2152650"/>
              <a:gd name="connsiteX4" fmla="*/ 1371600 w 1408941"/>
              <a:gd name="connsiteY4" fmla="*/ 1162050 h 2152650"/>
              <a:gd name="connsiteX5" fmla="*/ 1238250 w 1408941"/>
              <a:gd name="connsiteY5" fmla="*/ 1809750 h 2152650"/>
              <a:gd name="connsiteX6" fmla="*/ 1085850 w 1408941"/>
              <a:gd name="connsiteY6" fmla="*/ 2152650 h 2152650"/>
              <a:gd name="connsiteX7" fmla="*/ 838200 w 1408941"/>
              <a:gd name="connsiteY7" fmla="*/ 2038350 h 2152650"/>
              <a:gd name="connsiteX8" fmla="*/ 876300 w 1408941"/>
              <a:gd name="connsiteY8" fmla="*/ 876300 h 2152650"/>
              <a:gd name="connsiteX9" fmla="*/ 476250 w 1408941"/>
              <a:gd name="connsiteY9" fmla="*/ 781050 h 2152650"/>
              <a:gd name="connsiteX10" fmla="*/ 0 w 1408941"/>
              <a:gd name="connsiteY10" fmla="*/ 647700 h 2152650"/>
              <a:gd name="connsiteX11" fmla="*/ 419100 w 1408941"/>
              <a:gd name="connsiteY11" fmla="*/ 209550 h 2152650"/>
              <a:gd name="connsiteX12" fmla="*/ 628650 w 1408941"/>
              <a:gd name="connsiteY12" fmla="*/ 76200 h 2152650"/>
              <a:gd name="connsiteX13" fmla="*/ 762000 w 1408941"/>
              <a:gd name="connsiteY13" fmla="*/ 0 h 215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8941" h="2152650">
                <a:moveTo>
                  <a:pt x="762000" y="0"/>
                </a:moveTo>
                <a:lnTo>
                  <a:pt x="1325293" y="265079"/>
                </a:lnTo>
                <a:lnTo>
                  <a:pt x="1357859" y="981543"/>
                </a:lnTo>
                <a:lnTo>
                  <a:pt x="1408941" y="1078032"/>
                </a:lnTo>
                <a:lnTo>
                  <a:pt x="1371600" y="1162050"/>
                </a:lnTo>
                <a:lnTo>
                  <a:pt x="1238250" y="1809750"/>
                </a:lnTo>
                <a:lnTo>
                  <a:pt x="1085850" y="2152650"/>
                </a:lnTo>
                <a:lnTo>
                  <a:pt x="838200" y="2038350"/>
                </a:lnTo>
                <a:lnTo>
                  <a:pt x="876300" y="876300"/>
                </a:lnTo>
                <a:lnTo>
                  <a:pt x="476250" y="781050"/>
                </a:lnTo>
                <a:lnTo>
                  <a:pt x="0" y="647700"/>
                </a:lnTo>
                <a:lnTo>
                  <a:pt x="419100" y="209550"/>
                </a:lnTo>
                <a:lnTo>
                  <a:pt x="628650" y="76200"/>
                </a:lnTo>
                <a:lnTo>
                  <a:pt x="762000" y="0"/>
                </a:lnTo>
                <a:close/>
              </a:path>
            </a:pathLst>
          </a:custGeom>
        </p:spPr>
      </p:pic>
      <p:sp>
        <p:nvSpPr>
          <p:cNvPr id="19" name="文本框 18"/>
          <p:cNvSpPr txBox="1"/>
          <p:nvPr/>
        </p:nvSpPr>
        <p:spPr>
          <a:xfrm>
            <a:off x="3615153" y="2649693"/>
            <a:ext cx="4961695" cy="1200329"/>
          </a:xfrm>
          <a:prstGeom prst="rect">
            <a:avLst/>
          </a:prstGeom>
          <a:noFill/>
        </p:spPr>
        <p:txBody>
          <a:bodyPr wrap="square" rtlCol="0">
            <a:spAutoFit/>
          </a:bodyPr>
          <a:lstStyle/>
          <a:p>
            <a:pPr algn="dist"/>
            <a:r>
              <a:rPr lang="zh-CN" altLang="en-US" sz="7200" b="1" dirty="0">
                <a:solidFill>
                  <a:srgbClr val="1A3D59"/>
                </a:solidFill>
                <a:latin typeface="微软雅黑" panose="020B0503020204020204" pitchFamily="34" charset="-122"/>
                <a:ea typeface="微软雅黑" panose="020B0503020204020204" pitchFamily="34" charset="-122"/>
              </a:rPr>
              <a:t>极简英伦风</a:t>
            </a:r>
          </a:p>
        </p:txBody>
      </p:sp>
      <p:sp>
        <p:nvSpPr>
          <p:cNvPr id="20" name="文本框 19"/>
          <p:cNvSpPr txBox="1"/>
          <p:nvPr/>
        </p:nvSpPr>
        <p:spPr>
          <a:xfrm>
            <a:off x="4546385" y="4116080"/>
            <a:ext cx="3279625" cy="338554"/>
          </a:xfrm>
          <a:prstGeom prst="rect">
            <a:avLst/>
          </a:prstGeom>
          <a:noFill/>
        </p:spPr>
        <p:txBody>
          <a:bodyPr wrap="square" rtlCol="0">
            <a:spAutoFit/>
          </a:bodyPr>
          <a:lstStyle/>
          <a:p>
            <a:r>
              <a:rPr lang="zh-CN" altLang="en-US" sz="1600" dirty="0">
                <a:solidFill>
                  <a:srgbClr val="1A3D59"/>
                </a:solidFill>
                <a:latin typeface="微软雅黑" panose="020B0503020204020204" pitchFamily="34" charset="-122"/>
                <a:ea typeface="微软雅黑" panose="020B0503020204020204" pitchFamily="34" charset="-122"/>
              </a:rPr>
              <a:t>汇报</a:t>
            </a:r>
            <a:r>
              <a:rPr lang="zh-CN" altLang="en-US" sz="1600">
                <a:solidFill>
                  <a:srgbClr val="1A3D59"/>
                </a:solidFill>
                <a:latin typeface="微软雅黑" panose="020B0503020204020204" pitchFamily="34" charset="-122"/>
                <a:ea typeface="微软雅黑" panose="020B0503020204020204" pitchFamily="34" charset="-122"/>
              </a:rPr>
              <a:t>人：精进君  </a:t>
            </a:r>
            <a:r>
              <a:rPr lang="en-US" altLang="zh-CN" sz="1600" dirty="0">
                <a:solidFill>
                  <a:srgbClr val="1A3D59"/>
                </a:solidFill>
                <a:latin typeface="微软雅黑" panose="020B0503020204020204" pitchFamily="34" charset="-122"/>
                <a:ea typeface="微软雅黑" panose="020B0503020204020204" pitchFamily="34" charset="-122"/>
              </a:rPr>
              <a:t>201X</a:t>
            </a:r>
            <a:r>
              <a:rPr lang="zh-CN" altLang="en-US" sz="1600" dirty="0">
                <a:solidFill>
                  <a:srgbClr val="1A3D59"/>
                </a:solidFill>
                <a:latin typeface="微软雅黑" panose="020B0503020204020204" pitchFamily="34" charset="-122"/>
                <a:ea typeface="微软雅黑" panose="020B0503020204020204" pitchFamily="34" charset="-122"/>
              </a:rPr>
              <a:t>年</a:t>
            </a:r>
            <a:r>
              <a:rPr lang="en-US" altLang="zh-CN" sz="1600" dirty="0">
                <a:solidFill>
                  <a:srgbClr val="1A3D59"/>
                </a:solidFill>
                <a:latin typeface="微软雅黑" panose="020B0503020204020204" pitchFamily="34" charset="-122"/>
                <a:ea typeface="微软雅黑" panose="020B0503020204020204" pitchFamily="34" charset="-122"/>
              </a:rPr>
              <a:t>X</a:t>
            </a:r>
            <a:r>
              <a:rPr lang="zh-CN" altLang="en-US" sz="1600" dirty="0">
                <a:solidFill>
                  <a:srgbClr val="1A3D59"/>
                </a:solidFill>
                <a:latin typeface="微软雅黑" panose="020B0503020204020204" pitchFamily="34" charset="-122"/>
                <a:ea typeface="微软雅黑" panose="020B0503020204020204" pitchFamily="34" charset="-122"/>
              </a:rPr>
              <a:t>月</a:t>
            </a:r>
            <a:r>
              <a:rPr lang="en-US" altLang="zh-CN" sz="1600" dirty="0">
                <a:solidFill>
                  <a:srgbClr val="1A3D59"/>
                </a:solidFill>
                <a:latin typeface="微软雅黑" panose="020B0503020204020204" pitchFamily="34" charset="-122"/>
                <a:ea typeface="微软雅黑" panose="020B0503020204020204" pitchFamily="34" charset="-122"/>
              </a:rPr>
              <a:t>X</a:t>
            </a:r>
            <a:r>
              <a:rPr lang="zh-CN" altLang="en-US" sz="1600" dirty="0">
                <a:solidFill>
                  <a:srgbClr val="1A3D59"/>
                </a:solidFill>
                <a:latin typeface="微软雅黑" panose="020B0503020204020204" pitchFamily="34" charset="-122"/>
                <a:ea typeface="微软雅黑" panose="020B0503020204020204" pitchFamily="34" charset="-122"/>
              </a:rPr>
              <a:t>日</a:t>
            </a:r>
          </a:p>
        </p:txBody>
      </p:sp>
      <p:pic>
        <p:nvPicPr>
          <p:cNvPr id="2" name="0">
            <a:hlinkClick r:id="" action="ppaction://media"/>
          </p:cNvPr>
          <p:cNvPicPr>
            <a:picLocks noChangeAspect="1"/>
          </p:cNvPicPr>
          <p:nvPr>
            <a:audioFile r:link="rId2"/>
            <p:extLst>
              <p:ext uri="{DAA4B4D4-6D71-4841-9C94-3DE7FCFB9230}">
                <p14:media xmlns:p14="http://schemas.microsoft.com/office/powerpoint/2010/main" r:embed="rId1">
                  <p14:fade in="500" out="500"/>
                </p14:media>
              </p:ext>
            </p:extLst>
          </p:nvPr>
        </p:nvPicPr>
        <p:blipFill>
          <a:blip r:embed="rId8"/>
          <a:stretch>
            <a:fillRect/>
          </a:stretch>
        </p:blipFill>
        <p:spPr>
          <a:xfrm>
            <a:off x="12527999" y="503329"/>
            <a:ext cx="609600" cy="609600"/>
          </a:xfrm>
          <a:prstGeom prst="rect">
            <a:avLst/>
          </a:prstGeom>
        </p:spPr>
      </p:pic>
    </p:spTree>
    <p:extLst>
      <p:ext uri="{BB962C8B-B14F-4D97-AF65-F5344CB8AC3E}">
        <p14:creationId xmlns:p14="http://schemas.microsoft.com/office/powerpoint/2010/main" val="109666510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par>
                          <p:cTn id="11" fill="hold">
                            <p:stCondLst>
                              <p:cond delay="500"/>
                            </p:stCondLst>
                            <p:childTnLst>
                              <p:par>
                                <p:cTn id="12" presetID="47"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1"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up)">
                                      <p:cBhvr>
                                        <p:cTn id="25" dur="500"/>
                                        <p:tgtEl>
                                          <p:spTgt spid="13"/>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up)">
                                      <p:cBhvr>
                                        <p:cTn id="29" dur="500"/>
                                        <p:tgtEl>
                                          <p:spTgt spid="18"/>
                                        </p:tgtEl>
                                      </p:cBhvr>
                                    </p:animEffect>
                                  </p:childTnLst>
                                </p:cTn>
                              </p:par>
                            </p:childTnLst>
                          </p:cTn>
                        </p:par>
                        <p:par>
                          <p:cTn id="30" fill="hold">
                            <p:stCondLst>
                              <p:cond delay="2500"/>
                            </p:stCondLst>
                            <p:childTnLst>
                              <p:par>
                                <p:cTn id="31" presetID="22" presetClass="entr" presetSubtype="1"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500"/>
                                        <p:tgtEl>
                                          <p:spTgt spid="17"/>
                                        </p:tgtEl>
                                      </p:cBhvr>
                                    </p:animEffect>
                                  </p:childTnLst>
                                </p:cTn>
                              </p:par>
                            </p:childTnLst>
                          </p:cTn>
                        </p:par>
                        <p:par>
                          <p:cTn id="34" fill="hold">
                            <p:stCondLst>
                              <p:cond delay="3000"/>
                            </p:stCondLst>
                            <p:childTnLst>
                              <p:par>
                                <p:cTn id="35" presetID="22" presetClass="entr" presetSubtype="4"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down)">
                                      <p:cBhvr>
                                        <p:cTn id="37" dur="500"/>
                                        <p:tgtEl>
                                          <p:spTgt spid="5"/>
                                        </p:tgtEl>
                                      </p:cBhvr>
                                    </p:animEffect>
                                  </p:childTnLst>
                                </p:cTn>
                              </p:par>
                            </p:childTnLst>
                          </p:cTn>
                        </p:par>
                        <p:par>
                          <p:cTn id="38" fill="hold">
                            <p:stCondLst>
                              <p:cond delay="3500"/>
                            </p:stCondLst>
                            <p:childTnLst>
                              <p:par>
                                <p:cTn id="39" presetID="22" presetClass="entr" presetSubtype="4"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50" repeatCount="indefinite" fill="remove" display="0">
                  <p:stCondLst>
                    <p:cond delay="indefinite"/>
                  </p:stCondLst>
                  <p:endCondLst>
                    <p:cond evt="onStopAudio" delay="0">
                      <p:tgtEl>
                        <p:sldTgt/>
                      </p:tgtEl>
                    </p:cond>
                  </p:endCondLst>
                </p:cTn>
                <p:tgtEl>
                  <p:spTgt spid="2"/>
                </p:tgtEl>
              </p:cMediaNode>
            </p:audio>
          </p:childTnLst>
        </p:cTn>
      </p:par>
    </p:tnLst>
    <p:bldLst>
      <p:bldP spid="21" grpId="0" animBg="1"/>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60488" y="2294020"/>
            <a:ext cx="1458311" cy="1458311"/>
            <a:chOff x="670317" y="770020"/>
            <a:chExt cx="1458311" cy="1458311"/>
          </a:xfrm>
        </p:grpSpPr>
        <p:sp>
          <p:nvSpPr>
            <p:cNvPr id="3" name="Oval 8"/>
            <p:cNvSpPr/>
            <p:nvPr/>
          </p:nvSpPr>
          <p:spPr>
            <a:xfrm flipH="1">
              <a:off x="670317" y="770020"/>
              <a:ext cx="1458311" cy="145831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13"/>
            <p:cNvSpPr>
              <a:spLocks noEditPoints="1"/>
            </p:cNvSpPr>
            <p:nvPr/>
          </p:nvSpPr>
          <p:spPr bwMode="auto">
            <a:xfrm>
              <a:off x="1240955" y="1087482"/>
              <a:ext cx="317034" cy="206151"/>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 name="组合 4"/>
          <p:cNvGrpSpPr/>
          <p:nvPr/>
        </p:nvGrpSpPr>
        <p:grpSpPr>
          <a:xfrm>
            <a:off x="3195035" y="3228490"/>
            <a:ext cx="1458311" cy="1458311"/>
            <a:chOff x="2004864" y="1704490"/>
            <a:chExt cx="1458311" cy="1458311"/>
          </a:xfrm>
        </p:grpSpPr>
        <p:sp>
          <p:nvSpPr>
            <p:cNvPr id="6" name="Oval 11"/>
            <p:cNvSpPr/>
            <p:nvPr/>
          </p:nvSpPr>
          <p:spPr>
            <a:xfrm flipH="1">
              <a:off x="2004864" y="1704490"/>
              <a:ext cx="1458311" cy="14583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16"/>
            <p:cNvSpPr>
              <a:spLocks noEditPoints="1"/>
            </p:cNvSpPr>
            <p:nvPr/>
          </p:nvSpPr>
          <p:spPr bwMode="auto">
            <a:xfrm>
              <a:off x="2580187" y="1942814"/>
              <a:ext cx="307664" cy="313912"/>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5864128" y="3228490"/>
            <a:ext cx="1458311" cy="1458311"/>
            <a:chOff x="4673957" y="1704490"/>
            <a:chExt cx="1458311" cy="1458311"/>
          </a:xfrm>
        </p:grpSpPr>
        <p:sp>
          <p:nvSpPr>
            <p:cNvPr id="9" name="Oval 10"/>
            <p:cNvSpPr/>
            <p:nvPr/>
          </p:nvSpPr>
          <p:spPr>
            <a:xfrm flipH="1">
              <a:off x="4673957" y="1704490"/>
              <a:ext cx="1458311" cy="145831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14"/>
            <p:cNvSpPr>
              <a:spLocks noEditPoints="1"/>
            </p:cNvSpPr>
            <p:nvPr/>
          </p:nvSpPr>
          <p:spPr bwMode="auto">
            <a:xfrm>
              <a:off x="5261775" y="1988866"/>
              <a:ext cx="282676" cy="32328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组合 10"/>
          <p:cNvGrpSpPr/>
          <p:nvPr/>
        </p:nvGrpSpPr>
        <p:grpSpPr>
          <a:xfrm>
            <a:off x="8533221" y="3228491"/>
            <a:ext cx="1458311" cy="1458311"/>
            <a:chOff x="7343050" y="1704491"/>
            <a:chExt cx="1458311" cy="1458311"/>
          </a:xfrm>
        </p:grpSpPr>
        <p:sp>
          <p:nvSpPr>
            <p:cNvPr id="12" name="Oval 9"/>
            <p:cNvSpPr/>
            <p:nvPr/>
          </p:nvSpPr>
          <p:spPr>
            <a:xfrm flipH="1">
              <a:off x="7343050" y="1704491"/>
              <a:ext cx="1458311" cy="145831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18"/>
            <p:cNvSpPr>
              <a:spLocks noEditPoints="1"/>
            </p:cNvSpPr>
            <p:nvPr/>
          </p:nvSpPr>
          <p:spPr bwMode="auto">
            <a:xfrm>
              <a:off x="7919154" y="2011893"/>
              <a:ext cx="306102" cy="215521"/>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13"/>
          <p:cNvGrpSpPr/>
          <p:nvPr/>
        </p:nvGrpSpPr>
        <p:grpSpPr>
          <a:xfrm>
            <a:off x="4529581" y="2294020"/>
            <a:ext cx="1458311" cy="1458311"/>
            <a:chOff x="3339410" y="770020"/>
            <a:chExt cx="1458311" cy="1458311"/>
          </a:xfrm>
        </p:grpSpPr>
        <p:sp>
          <p:nvSpPr>
            <p:cNvPr id="15" name="Oval 7"/>
            <p:cNvSpPr/>
            <p:nvPr/>
          </p:nvSpPr>
          <p:spPr>
            <a:xfrm flipH="1">
              <a:off x="3339410" y="770020"/>
              <a:ext cx="1458311" cy="145831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17"/>
            <p:cNvSpPr>
              <a:spLocks noEditPoints="1"/>
            </p:cNvSpPr>
            <p:nvPr/>
          </p:nvSpPr>
          <p:spPr bwMode="auto">
            <a:xfrm>
              <a:off x="3925665" y="940579"/>
              <a:ext cx="285800" cy="35295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组合 16"/>
          <p:cNvGrpSpPr/>
          <p:nvPr/>
        </p:nvGrpSpPr>
        <p:grpSpPr>
          <a:xfrm>
            <a:off x="7198675" y="2294020"/>
            <a:ext cx="1458311" cy="1458311"/>
            <a:chOff x="6008504" y="770020"/>
            <a:chExt cx="1458311" cy="1458311"/>
          </a:xfrm>
        </p:grpSpPr>
        <p:sp>
          <p:nvSpPr>
            <p:cNvPr id="18" name="Oval 6"/>
            <p:cNvSpPr/>
            <p:nvPr/>
          </p:nvSpPr>
          <p:spPr>
            <a:xfrm flipH="1">
              <a:off x="6008504" y="770020"/>
              <a:ext cx="1458311" cy="145831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19" name="Freeform 15"/>
            <p:cNvSpPr>
              <a:spLocks noEditPoints="1"/>
            </p:cNvSpPr>
            <p:nvPr/>
          </p:nvSpPr>
          <p:spPr bwMode="auto">
            <a:xfrm>
              <a:off x="6547906" y="962560"/>
              <a:ext cx="379504" cy="363888"/>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cxnSp>
        <p:nvCxnSpPr>
          <p:cNvPr id="20" name="Straight Connector 25"/>
          <p:cNvCxnSpPr/>
          <p:nvPr/>
        </p:nvCxnSpPr>
        <p:spPr>
          <a:xfrm>
            <a:off x="3055267" y="3966159"/>
            <a:ext cx="0" cy="884241"/>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6"/>
          <p:cNvCxnSpPr/>
          <p:nvPr/>
        </p:nvCxnSpPr>
        <p:spPr>
          <a:xfrm>
            <a:off x="5737791" y="3966159"/>
            <a:ext cx="0" cy="884241"/>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7"/>
          <p:cNvCxnSpPr/>
          <p:nvPr/>
        </p:nvCxnSpPr>
        <p:spPr>
          <a:xfrm>
            <a:off x="8362751" y="3966159"/>
            <a:ext cx="0" cy="884241"/>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2057101" y="5007289"/>
            <a:ext cx="2245739" cy="461665"/>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24" name="矩形 23"/>
          <p:cNvSpPr/>
          <p:nvPr/>
        </p:nvSpPr>
        <p:spPr>
          <a:xfrm>
            <a:off x="4726194" y="5053330"/>
            <a:ext cx="2245739" cy="461665"/>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25" name="矩形 24"/>
          <p:cNvSpPr/>
          <p:nvPr/>
        </p:nvSpPr>
        <p:spPr>
          <a:xfrm>
            <a:off x="7366300" y="5013434"/>
            <a:ext cx="2245739" cy="461665"/>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26" name="矩形 25"/>
          <p:cNvSpPr/>
          <p:nvPr/>
        </p:nvSpPr>
        <p:spPr>
          <a:xfrm>
            <a:off x="1947540" y="2899744"/>
            <a:ext cx="1371259" cy="461665"/>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chemeClr val="bg1"/>
                </a:solidFill>
                <a:latin typeface="微软雅黑" panose="020B0503020204020204" pitchFamily="34" charset="-122"/>
                <a:ea typeface="微软雅黑" panose="020B0503020204020204" pitchFamily="34" charset="-122"/>
                <a:cs typeface="Calibri Light"/>
              </a:rPr>
              <a:t>A</a:t>
            </a:r>
            <a:r>
              <a:rPr lang="zh-CN" altLang="en-US" sz="1200" dirty="0">
                <a:solidFill>
                  <a:schemeClr val="bg1"/>
                </a:solidFill>
                <a:latin typeface="微软雅黑" panose="020B0503020204020204" pitchFamily="34" charset="-122"/>
                <a:ea typeface="微软雅黑" panose="020B0503020204020204" pitchFamily="34" charset="-122"/>
                <a:cs typeface="Calibri Light"/>
              </a:rPr>
              <a:t>尚设计</a:t>
            </a:r>
            <a:endParaRPr lang="en-US" altLang="zh-CN" sz="1200" dirty="0">
              <a:solidFill>
                <a:schemeClr val="bg1"/>
              </a:solidFill>
              <a:latin typeface="微软雅黑" panose="020B0503020204020204" pitchFamily="34" charset="-122"/>
              <a:ea typeface="微软雅黑" panose="020B0503020204020204" pitchFamily="34" charset="-122"/>
              <a:cs typeface="Calibri Light"/>
            </a:endParaRPr>
          </a:p>
        </p:txBody>
      </p:sp>
      <p:sp>
        <p:nvSpPr>
          <p:cNvPr id="27" name="矩形 26"/>
          <p:cNvSpPr/>
          <p:nvPr/>
        </p:nvSpPr>
        <p:spPr>
          <a:xfrm>
            <a:off x="3371001" y="3833624"/>
            <a:ext cx="1371259" cy="461665"/>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chemeClr val="bg1"/>
                </a:solidFill>
                <a:latin typeface="微软雅黑" panose="020B0503020204020204" pitchFamily="34" charset="-122"/>
                <a:ea typeface="微软雅黑" panose="020B0503020204020204" pitchFamily="34" charset="-122"/>
                <a:cs typeface="Calibri Light"/>
              </a:rPr>
              <a:t>A</a:t>
            </a:r>
            <a:r>
              <a:rPr lang="zh-CN" altLang="en-US" sz="1200" dirty="0">
                <a:solidFill>
                  <a:schemeClr val="bg1"/>
                </a:solidFill>
                <a:latin typeface="微软雅黑" panose="020B0503020204020204" pitchFamily="34" charset="-122"/>
                <a:ea typeface="微软雅黑" panose="020B0503020204020204" pitchFamily="34" charset="-122"/>
                <a:cs typeface="Calibri Light"/>
              </a:rPr>
              <a:t>尚设计</a:t>
            </a:r>
            <a:endParaRPr lang="en-US" altLang="zh-CN" sz="1200" dirty="0">
              <a:solidFill>
                <a:schemeClr val="bg1"/>
              </a:solidFill>
              <a:latin typeface="微软雅黑" panose="020B0503020204020204" pitchFamily="34" charset="-122"/>
              <a:ea typeface="微软雅黑" panose="020B0503020204020204" pitchFamily="34" charset="-122"/>
              <a:cs typeface="Calibri Light"/>
            </a:endParaRPr>
          </a:p>
        </p:txBody>
      </p:sp>
      <p:sp>
        <p:nvSpPr>
          <p:cNvPr id="28" name="矩形 27"/>
          <p:cNvSpPr/>
          <p:nvPr/>
        </p:nvSpPr>
        <p:spPr>
          <a:xfrm>
            <a:off x="4768723" y="2874983"/>
            <a:ext cx="1371259" cy="461665"/>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chemeClr val="bg1"/>
                </a:solidFill>
                <a:latin typeface="微软雅黑" panose="020B0503020204020204" pitchFamily="34" charset="-122"/>
                <a:ea typeface="微软雅黑" panose="020B0503020204020204" pitchFamily="34" charset="-122"/>
                <a:cs typeface="Calibri Light"/>
              </a:rPr>
              <a:t>A</a:t>
            </a:r>
            <a:r>
              <a:rPr lang="zh-CN" altLang="en-US" sz="1200" dirty="0">
                <a:solidFill>
                  <a:schemeClr val="bg1"/>
                </a:solidFill>
                <a:latin typeface="微软雅黑" panose="020B0503020204020204" pitchFamily="34" charset="-122"/>
                <a:ea typeface="微软雅黑" panose="020B0503020204020204" pitchFamily="34" charset="-122"/>
                <a:cs typeface="Calibri Light"/>
              </a:rPr>
              <a:t>尚设计</a:t>
            </a:r>
            <a:endParaRPr lang="en-US" altLang="zh-CN" sz="1200" dirty="0">
              <a:solidFill>
                <a:schemeClr val="bg1"/>
              </a:solidFill>
              <a:latin typeface="微软雅黑" panose="020B0503020204020204" pitchFamily="34" charset="-122"/>
              <a:ea typeface="微软雅黑" panose="020B0503020204020204" pitchFamily="34" charset="-122"/>
              <a:cs typeface="Calibri Light"/>
            </a:endParaRPr>
          </a:p>
        </p:txBody>
      </p:sp>
      <p:sp>
        <p:nvSpPr>
          <p:cNvPr id="29" name="矩形 28"/>
          <p:cNvSpPr/>
          <p:nvPr/>
        </p:nvSpPr>
        <p:spPr>
          <a:xfrm>
            <a:off x="5995960" y="3911178"/>
            <a:ext cx="1371259" cy="461665"/>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chemeClr val="bg1"/>
                </a:solidFill>
                <a:latin typeface="微软雅黑" panose="020B0503020204020204" pitchFamily="34" charset="-122"/>
                <a:ea typeface="微软雅黑" panose="020B0503020204020204" pitchFamily="34" charset="-122"/>
                <a:cs typeface="Calibri Light"/>
              </a:rPr>
              <a:t>A</a:t>
            </a:r>
            <a:r>
              <a:rPr lang="zh-CN" altLang="en-US" sz="1200" dirty="0">
                <a:solidFill>
                  <a:schemeClr val="bg1"/>
                </a:solidFill>
                <a:latin typeface="微软雅黑" panose="020B0503020204020204" pitchFamily="34" charset="-122"/>
                <a:ea typeface="微软雅黑" panose="020B0503020204020204" pitchFamily="34" charset="-122"/>
                <a:cs typeface="Calibri Light"/>
              </a:rPr>
              <a:t>尚设计</a:t>
            </a:r>
            <a:endParaRPr lang="en-US" altLang="zh-CN" sz="1200" dirty="0">
              <a:solidFill>
                <a:schemeClr val="bg1"/>
              </a:solidFill>
              <a:latin typeface="微软雅黑" panose="020B0503020204020204" pitchFamily="34" charset="-122"/>
              <a:ea typeface="微软雅黑" panose="020B0503020204020204" pitchFamily="34" charset="-122"/>
              <a:cs typeface="Calibri Light"/>
            </a:endParaRPr>
          </a:p>
        </p:txBody>
      </p:sp>
      <p:sp>
        <p:nvSpPr>
          <p:cNvPr id="30" name="矩形 29"/>
          <p:cNvSpPr/>
          <p:nvPr/>
        </p:nvSpPr>
        <p:spPr>
          <a:xfrm>
            <a:off x="7366300" y="2925720"/>
            <a:ext cx="1371259" cy="461665"/>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chemeClr val="bg1"/>
                </a:solidFill>
                <a:latin typeface="微软雅黑" panose="020B0503020204020204" pitchFamily="34" charset="-122"/>
                <a:ea typeface="微软雅黑" panose="020B0503020204020204" pitchFamily="34" charset="-122"/>
                <a:cs typeface="Calibri Light"/>
              </a:rPr>
              <a:t>A</a:t>
            </a:r>
            <a:r>
              <a:rPr lang="zh-CN" altLang="en-US" sz="1200" dirty="0">
                <a:solidFill>
                  <a:schemeClr val="bg1"/>
                </a:solidFill>
                <a:latin typeface="微软雅黑" panose="020B0503020204020204" pitchFamily="34" charset="-122"/>
                <a:ea typeface="微软雅黑" panose="020B0503020204020204" pitchFamily="34" charset="-122"/>
                <a:cs typeface="Calibri Light"/>
              </a:rPr>
              <a:t>尚设计</a:t>
            </a:r>
            <a:endParaRPr lang="en-US" altLang="zh-CN" sz="1200" dirty="0">
              <a:solidFill>
                <a:schemeClr val="bg1"/>
              </a:solidFill>
              <a:latin typeface="微软雅黑" panose="020B0503020204020204" pitchFamily="34" charset="-122"/>
              <a:ea typeface="微软雅黑" panose="020B0503020204020204" pitchFamily="34" charset="-122"/>
              <a:cs typeface="Calibri Light"/>
            </a:endParaRPr>
          </a:p>
        </p:txBody>
      </p:sp>
      <p:sp>
        <p:nvSpPr>
          <p:cNvPr id="31" name="矩形 30"/>
          <p:cNvSpPr/>
          <p:nvPr/>
        </p:nvSpPr>
        <p:spPr>
          <a:xfrm>
            <a:off x="8623652" y="3862936"/>
            <a:ext cx="1371259" cy="461665"/>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chemeClr val="bg1"/>
                </a:solidFill>
                <a:latin typeface="微软雅黑" panose="020B0503020204020204" pitchFamily="34" charset="-122"/>
                <a:ea typeface="微软雅黑" panose="020B0503020204020204" pitchFamily="34" charset="-122"/>
                <a:cs typeface="Calibri Light"/>
              </a:rPr>
              <a:t>A</a:t>
            </a:r>
            <a:r>
              <a:rPr lang="zh-CN" altLang="en-US" sz="1200" dirty="0">
                <a:solidFill>
                  <a:schemeClr val="bg1"/>
                </a:solidFill>
                <a:latin typeface="微软雅黑" panose="020B0503020204020204" pitchFamily="34" charset="-122"/>
                <a:ea typeface="微软雅黑" panose="020B0503020204020204" pitchFamily="34" charset="-122"/>
                <a:cs typeface="Calibri Light"/>
              </a:rPr>
              <a:t>尚设计</a:t>
            </a:r>
            <a:endParaRPr lang="en-US" altLang="zh-CN" sz="1200" dirty="0">
              <a:solidFill>
                <a:schemeClr val="bg1"/>
              </a:solidFill>
              <a:latin typeface="微软雅黑" panose="020B0503020204020204" pitchFamily="34" charset="-122"/>
              <a:ea typeface="微软雅黑" panose="020B0503020204020204" pitchFamily="34" charset="-122"/>
              <a:cs typeface="Calibri Light"/>
            </a:endParaRPr>
          </a:p>
        </p:txBody>
      </p:sp>
      <p:sp>
        <p:nvSpPr>
          <p:cNvPr id="32" name="文本框 31"/>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教学设计</a:t>
            </a:r>
          </a:p>
        </p:txBody>
      </p:sp>
    </p:spTree>
    <p:extLst>
      <p:ext uri="{BB962C8B-B14F-4D97-AF65-F5344CB8AC3E}">
        <p14:creationId xmlns:p14="http://schemas.microsoft.com/office/powerpoint/2010/main" val="177382606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1000"/>
                            </p:stCondLst>
                            <p:childTnLst>
                              <p:par>
                                <p:cTn id="43" presetID="22" presetClass="entr" presetSubtype="1"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500"/>
                                        <p:tgtEl>
                                          <p:spTgt spid="20"/>
                                        </p:tgtEl>
                                      </p:cBhvr>
                                    </p:animEffect>
                                  </p:childTnLst>
                                </p:cTn>
                              </p:par>
                              <p:par>
                                <p:cTn id="46" presetID="22" presetClass="entr" presetSubtype="1" fill="hold"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up)">
                                      <p:cBhvr>
                                        <p:cTn id="48" dur="500"/>
                                        <p:tgtEl>
                                          <p:spTgt spid="21"/>
                                        </p:tgtEl>
                                      </p:cBhvr>
                                    </p:animEffect>
                                  </p:childTnLst>
                                </p:cTn>
                              </p:par>
                              <p:par>
                                <p:cTn id="49" presetID="22" presetClass="entr" presetSubtype="1" fill="hold"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500"/>
                                        <p:tgtEl>
                                          <p:spTgt spid="22"/>
                                        </p:tgtEl>
                                      </p:cBhvr>
                                    </p:animEffect>
                                  </p:childTnLst>
                                </p:cTn>
                              </p:par>
                            </p:childTnLst>
                          </p:cTn>
                        </p:par>
                        <p:par>
                          <p:cTn id="52" fill="hold">
                            <p:stCondLst>
                              <p:cond delay="1500"/>
                            </p:stCondLst>
                            <p:childTnLst>
                              <p:par>
                                <p:cTn id="53" presetID="10" presetClass="entr" presetSubtype="0"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childTnLst>
                          </p:cTn>
                        </p:par>
                        <p:par>
                          <p:cTn id="56" fill="hold">
                            <p:stCondLst>
                              <p:cond delay="2000"/>
                            </p:stCondLst>
                            <p:childTnLst>
                              <p:par>
                                <p:cTn id="57" presetID="10" presetClass="entr" presetSubtype="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P spid="29" grpId="0"/>
      <p:bldP spid="30" grpId="0"/>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
          <p:cNvGrpSpPr/>
          <p:nvPr/>
        </p:nvGrpSpPr>
        <p:grpSpPr>
          <a:xfrm>
            <a:off x="4502888" y="1912027"/>
            <a:ext cx="3197100" cy="3271493"/>
            <a:chOff x="3990618" y="1932981"/>
            <a:chExt cx="4196189" cy="4179912"/>
          </a:xfrm>
        </p:grpSpPr>
        <p:sp>
          <p:nvSpPr>
            <p:cNvPr id="3" name="Oval 3"/>
            <p:cNvSpPr/>
            <p:nvPr/>
          </p:nvSpPr>
          <p:spPr>
            <a:xfrm>
              <a:off x="5717370" y="1932981"/>
              <a:ext cx="757260" cy="7572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 name="Oval 4"/>
            <p:cNvSpPr/>
            <p:nvPr/>
          </p:nvSpPr>
          <p:spPr>
            <a:xfrm>
              <a:off x="6976434" y="2479005"/>
              <a:ext cx="757260" cy="7572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5" name="Oval 5"/>
            <p:cNvSpPr/>
            <p:nvPr/>
          </p:nvSpPr>
          <p:spPr>
            <a:xfrm>
              <a:off x="7429547" y="3653004"/>
              <a:ext cx="757260" cy="7572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6" name="Oval 6"/>
            <p:cNvSpPr/>
            <p:nvPr/>
          </p:nvSpPr>
          <p:spPr>
            <a:xfrm>
              <a:off x="5717370" y="5355633"/>
              <a:ext cx="757260" cy="7572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7" name="Oval 7"/>
            <p:cNvSpPr/>
            <p:nvPr/>
          </p:nvSpPr>
          <p:spPr>
            <a:xfrm>
              <a:off x="6939192" y="4827003"/>
              <a:ext cx="757260" cy="7572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8" name="Oval 8"/>
            <p:cNvSpPr/>
            <p:nvPr/>
          </p:nvSpPr>
          <p:spPr>
            <a:xfrm>
              <a:off x="3990618" y="3653004"/>
              <a:ext cx="757260" cy="7572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9" name="Oval 9"/>
            <p:cNvSpPr/>
            <p:nvPr/>
          </p:nvSpPr>
          <p:spPr>
            <a:xfrm>
              <a:off x="4513442" y="2466591"/>
              <a:ext cx="757260" cy="7572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10" name="Oval 10"/>
            <p:cNvSpPr/>
            <p:nvPr/>
          </p:nvSpPr>
          <p:spPr>
            <a:xfrm>
              <a:off x="4443264" y="4827003"/>
              <a:ext cx="757260" cy="7572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latin typeface="Arial" panose="020B0604020202020204" pitchFamily="34" charset="0"/>
                <a:ea typeface="微软雅黑" panose="020B0503020204020204" pitchFamily="34" charset="-122"/>
                <a:cs typeface="Arial" panose="020B0604020202020204" pitchFamily="34" charset="0"/>
              </a:endParaRPr>
            </a:p>
          </p:txBody>
        </p:sp>
        <p:grpSp>
          <p:nvGrpSpPr>
            <p:cNvPr id="11" name="Group 11"/>
            <p:cNvGrpSpPr/>
            <p:nvPr/>
          </p:nvGrpSpPr>
          <p:grpSpPr>
            <a:xfrm>
              <a:off x="4896844" y="2832807"/>
              <a:ext cx="2398312" cy="2397654"/>
              <a:chOff x="2061526" y="2607724"/>
              <a:chExt cx="2398312" cy="2397654"/>
            </a:xfrm>
          </p:grpSpPr>
          <p:grpSp>
            <p:nvGrpSpPr>
              <p:cNvPr id="24" name="Group 131"/>
              <p:cNvGrpSpPr>
                <a:grpSpLocks noChangeAspect="1"/>
              </p:cNvGrpSpPr>
              <p:nvPr/>
            </p:nvGrpSpPr>
            <p:grpSpPr bwMode="auto">
              <a:xfrm>
                <a:off x="2061526" y="2607724"/>
                <a:ext cx="2398312" cy="2397654"/>
                <a:chOff x="1674" y="335"/>
                <a:chExt cx="3649" cy="3648"/>
              </a:xfrm>
              <a:solidFill>
                <a:schemeClr val="tx2">
                  <a:lumMod val="60000"/>
                  <a:lumOff val="40000"/>
                </a:schemeClr>
              </a:solidFill>
            </p:grpSpPr>
            <p:sp>
              <p:nvSpPr>
                <p:cNvPr id="30" name="Freeform 132"/>
                <p:cNvSpPr>
                  <a:spLocks/>
                </p:cNvSpPr>
                <p:nvPr/>
              </p:nvSpPr>
              <p:spPr bwMode="auto">
                <a:xfrm>
                  <a:off x="3227" y="335"/>
                  <a:ext cx="544" cy="3648"/>
                </a:xfrm>
                <a:custGeom>
                  <a:avLst/>
                  <a:gdLst>
                    <a:gd name="T0" fmla="*/ 141 w 230"/>
                    <a:gd name="T1" fmla="*/ 1527 h 1541"/>
                    <a:gd name="T2" fmla="*/ 216 w 230"/>
                    <a:gd name="T3" fmla="*/ 1453 h 1541"/>
                    <a:gd name="T4" fmla="*/ 216 w 230"/>
                    <a:gd name="T5" fmla="*/ 1402 h 1541"/>
                    <a:gd name="T6" fmla="*/ 165 w 230"/>
                    <a:gd name="T7" fmla="*/ 1402 h 1541"/>
                    <a:gd name="T8" fmla="*/ 147 w 230"/>
                    <a:gd name="T9" fmla="*/ 1420 h 1541"/>
                    <a:gd name="T10" fmla="*/ 147 w 230"/>
                    <a:gd name="T11" fmla="*/ 123 h 1541"/>
                    <a:gd name="T12" fmla="*/ 165 w 230"/>
                    <a:gd name="T13" fmla="*/ 141 h 1541"/>
                    <a:gd name="T14" fmla="*/ 216 w 230"/>
                    <a:gd name="T15" fmla="*/ 141 h 1541"/>
                    <a:gd name="T16" fmla="*/ 216 w 230"/>
                    <a:gd name="T17" fmla="*/ 90 h 1541"/>
                    <a:gd name="T18" fmla="*/ 139 w 230"/>
                    <a:gd name="T19" fmla="*/ 14 h 1541"/>
                    <a:gd name="T20" fmla="*/ 89 w 230"/>
                    <a:gd name="T21" fmla="*/ 14 h 1541"/>
                    <a:gd name="T22" fmla="*/ 14 w 230"/>
                    <a:gd name="T23" fmla="*/ 88 h 1541"/>
                    <a:gd name="T24" fmla="*/ 14 w 230"/>
                    <a:gd name="T25" fmla="*/ 139 h 1541"/>
                    <a:gd name="T26" fmla="*/ 65 w 230"/>
                    <a:gd name="T27" fmla="*/ 139 h 1541"/>
                    <a:gd name="T28" fmla="*/ 83 w 230"/>
                    <a:gd name="T29" fmla="*/ 121 h 1541"/>
                    <a:gd name="T30" fmla="*/ 83 w 230"/>
                    <a:gd name="T31" fmla="*/ 1418 h 1541"/>
                    <a:gd name="T32" fmla="*/ 65 w 230"/>
                    <a:gd name="T33" fmla="*/ 1400 h 1541"/>
                    <a:gd name="T34" fmla="*/ 14 w 230"/>
                    <a:gd name="T35" fmla="*/ 1400 h 1541"/>
                    <a:gd name="T36" fmla="*/ 14 w 230"/>
                    <a:gd name="T37" fmla="*/ 1451 h 1541"/>
                    <a:gd name="T38" fmla="*/ 91 w 230"/>
                    <a:gd name="T39" fmla="*/ 1527 h 1541"/>
                    <a:gd name="T40" fmla="*/ 141 w 230"/>
                    <a:gd name="T41" fmla="*/ 1527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0" h="1541">
                      <a:moveTo>
                        <a:pt x="141" y="1527"/>
                      </a:moveTo>
                      <a:cubicBezTo>
                        <a:pt x="216" y="1453"/>
                        <a:pt x="216" y="1453"/>
                        <a:pt x="216" y="1453"/>
                      </a:cubicBezTo>
                      <a:cubicBezTo>
                        <a:pt x="230" y="1439"/>
                        <a:pt x="230" y="1416"/>
                        <a:pt x="216" y="1402"/>
                      </a:cubicBezTo>
                      <a:cubicBezTo>
                        <a:pt x="202" y="1388"/>
                        <a:pt x="179" y="1388"/>
                        <a:pt x="165" y="1402"/>
                      </a:cubicBezTo>
                      <a:cubicBezTo>
                        <a:pt x="147" y="1420"/>
                        <a:pt x="147" y="1420"/>
                        <a:pt x="147" y="1420"/>
                      </a:cubicBezTo>
                      <a:cubicBezTo>
                        <a:pt x="147" y="123"/>
                        <a:pt x="147" y="123"/>
                        <a:pt x="147" y="123"/>
                      </a:cubicBezTo>
                      <a:cubicBezTo>
                        <a:pt x="165" y="141"/>
                        <a:pt x="165" y="141"/>
                        <a:pt x="165" y="141"/>
                      </a:cubicBezTo>
                      <a:cubicBezTo>
                        <a:pt x="179" y="155"/>
                        <a:pt x="202" y="155"/>
                        <a:pt x="216" y="141"/>
                      </a:cubicBezTo>
                      <a:cubicBezTo>
                        <a:pt x="230" y="127"/>
                        <a:pt x="230" y="104"/>
                        <a:pt x="216" y="90"/>
                      </a:cubicBezTo>
                      <a:cubicBezTo>
                        <a:pt x="139" y="14"/>
                        <a:pt x="139" y="14"/>
                        <a:pt x="139" y="14"/>
                      </a:cubicBezTo>
                      <a:cubicBezTo>
                        <a:pt x="125" y="0"/>
                        <a:pt x="103" y="0"/>
                        <a:pt x="89" y="14"/>
                      </a:cubicBezTo>
                      <a:cubicBezTo>
                        <a:pt x="14" y="88"/>
                        <a:pt x="14" y="88"/>
                        <a:pt x="14" y="88"/>
                      </a:cubicBezTo>
                      <a:cubicBezTo>
                        <a:pt x="0" y="102"/>
                        <a:pt x="0" y="125"/>
                        <a:pt x="14" y="139"/>
                      </a:cubicBezTo>
                      <a:cubicBezTo>
                        <a:pt x="28" y="153"/>
                        <a:pt x="51" y="153"/>
                        <a:pt x="65" y="139"/>
                      </a:cubicBezTo>
                      <a:cubicBezTo>
                        <a:pt x="83" y="121"/>
                        <a:pt x="83" y="121"/>
                        <a:pt x="83" y="121"/>
                      </a:cubicBezTo>
                      <a:cubicBezTo>
                        <a:pt x="83" y="1418"/>
                        <a:pt x="83" y="1418"/>
                        <a:pt x="83" y="1418"/>
                      </a:cubicBezTo>
                      <a:cubicBezTo>
                        <a:pt x="65" y="1400"/>
                        <a:pt x="65" y="1400"/>
                        <a:pt x="65" y="1400"/>
                      </a:cubicBezTo>
                      <a:cubicBezTo>
                        <a:pt x="51" y="1386"/>
                        <a:pt x="28" y="1386"/>
                        <a:pt x="14" y="1400"/>
                      </a:cubicBezTo>
                      <a:cubicBezTo>
                        <a:pt x="0" y="1414"/>
                        <a:pt x="0" y="1437"/>
                        <a:pt x="14" y="1451"/>
                      </a:cubicBezTo>
                      <a:cubicBezTo>
                        <a:pt x="91" y="1527"/>
                        <a:pt x="91" y="1527"/>
                        <a:pt x="91" y="1527"/>
                      </a:cubicBezTo>
                      <a:cubicBezTo>
                        <a:pt x="105" y="1541"/>
                        <a:pt x="127" y="1541"/>
                        <a:pt x="141" y="15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1" name="Freeform 133"/>
                <p:cNvSpPr>
                  <a:spLocks/>
                </p:cNvSpPr>
                <p:nvPr/>
              </p:nvSpPr>
              <p:spPr bwMode="auto">
                <a:xfrm>
                  <a:off x="2192" y="849"/>
                  <a:ext cx="2613" cy="2620"/>
                </a:xfrm>
                <a:custGeom>
                  <a:avLst/>
                  <a:gdLst>
                    <a:gd name="T0" fmla="*/ 36 w 1104"/>
                    <a:gd name="T1" fmla="*/ 1107 h 1107"/>
                    <a:gd name="T2" fmla="*/ 141 w 1104"/>
                    <a:gd name="T3" fmla="*/ 1107 h 1107"/>
                    <a:gd name="T4" fmla="*/ 177 w 1104"/>
                    <a:gd name="T5" fmla="*/ 1072 h 1107"/>
                    <a:gd name="T6" fmla="*/ 141 w 1104"/>
                    <a:gd name="T7" fmla="*/ 1036 h 1107"/>
                    <a:gd name="T8" fmla="*/ 115 w 1104"/>
                    <a:gd name="T9" fmla="*/ 1036 h 1107"/>
                    <a:gd name="T10" fmla="*/ 1032 w 1104"/>
                    <a:gd name="T11" fmla="*/ 119 h 1107"/>
                    <a:gd name="T12" fmla="*/ 1032 w 1104"/>
                    <a:gd name="T13" fmla="*/ 144 h 1107"/>
                    <a:gd name="T14" fmla="*/ 1068 w 1104"/>
                    <a:gd name="T15" fmla="*/ 180 h 1107"/>
                    <a:gd name="T16" fmla="*/ 1104 w 1104"/>
                    <a:gd name="T17" fmla="*/ 144 h 1107"/>
                    <a:gd name="T18" fmla="*/ 1104 w 1104"/>
                    <a:gd name="T19" fmla="*/ 36 h 1107"/>
                    <a:gd name="T20" fmla="*/ 1068 w 1104"/>
                    <a:gd name="T21" fmla="*/ 0 h 1107"/>
                    <a:gd name="T22" fmla="*/ 963 w 1104"/>
                    <a:gd name="T23" fmla="*/ 0 h 1107"/>
                    <a:gd name="T24" fmla="*/ 927 w 1104"/>
                    <a:gd name="T25" fmla="*/ 36 h 1107"/>
                    <a:gd name="T26" fmla="*/ 963 w 1104"/>
                    <a:gd name="T27" fmla="*/ 72 h 1107"/>
                    <a:gd name="T28" fmla="*/ 989 w 1104"/>
                    <a:gd name="T29" fmla="*/ 72 h 1107"/>
                    <a:gd name="T30" fmla="*/ 72 w 1104"/>
                    <a:gd name="T31" fmla="*/ 989 h 1107"/>
                    <a:gd name="T32" fmla="*/ 72 w 1104"/>
                    <a:gd name="T33" fmla="*/ 964 h 1107"/>
                    <a:gd name="T34" fmla="*/ 36 w 1104"/>
                    <a:gd name="T35" fmla="*/ 928 h 1107"/>
                    <a:gd name="T36" fmla="*/ 0 w 1104"/>
                    <a:gd name="T37" fmla="*/ 964 h 1107"/>
                    <a:gd name="T38" fmla="*/ 0 w 1104"/>
                    <a:gd name="T39" fmla="*/ 1072 h 1107"/>
                    <a:gd name="T40" fmla="*/ 36 w 1104"/>
                    <a:gd name="T41" fmla="*/ 110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4" h="1107">
                      <a:moveTo>
                        <a:pt x="36" y="1107"/>
                      </a:moveTo>
                      <a:cubicBezTo>
                        <a:pt x="141" y="1107"/>
                        <a:pt x="141" y="1107"/>
                        <a:pt x="141" y="1107"/>
                      </a:cubicBezTo>
                      <a:cubicBezTo>
                        <a:pt x="160" y="1107"/>
                        <a:pt x="177" y="1091"/>
                        <a:pt x="177" y="1072"/>
                      </a:cubicBezTo>
                      <a:cubicBezTo>
                        <a:pt x="177" y="1052"/>
                        <a:pt x="160" y="1036"/>
                        <a:pt x="141" y="1036"/>
                      </a:cubicBezTo>
                      <a:cubicBezTo>
                        <a:pt x="115" y="1036"/>
                        <a:pt x="115" y="1036"/>
                        <a:pt x="115" y="1036"/>
                      </a:cubicBezTo>
                      <a:cubicBezTo>
                        <a:pt x="1032" y="119"/>
                        <a:pt x="1032" y="119"/>
                        <a:pt x="1032" y="119"/>
                      </a:cubicBezTo>
                      <a:cubicBezTo>
                        <a:pt x="1032" y="144"/>
                        <a:pt x="1032" y="144"/>
                        <a:pt x="1032" y="144"/>
                      </a:cubicBezTo>
                      <a:cubicBezTo>
                        <a:pt x="1032" y="164"/>
                        <a:pt x="1049" y="180"/>
                        <a:pt x="1068" y="180"/>
                      </a:cubicBezTo>
                      <a:cubicBezTo>
                        <a:pt x="1088" y="180"/>
                        <a:pt x="1104" y="164"/>
                        <a:pt x="1104" y="144"/>
                      </a:cubicBezTo>
                      <a:cubicBezTo>
                        <a:pt x="1104" y="36"/>
                        <a:pt x="1104" y="36"/>
                        <a:pt x="1104" y="36"/>
                      </a:cubicBezTo>
                      <a:cubicBezTo>
                        <a:pt x="1104" y="16"/>
                        <a:pt x="1088" y="0"/>
                        <a:pt x="1068" y="0"/>
                      </a:cubicBezTo>
                      <a:cubicBezTo>
                        <a:pt x="963" y="0"/>
                        <a:pt x="963" y="0"/>
                        <a:pt x="963" y="0"/>
                      </a:cubicBezTo>
                      <a:cubicBezTo>
                        <a:pt x="944" y="0"/>
                        <a:pt x="927" y="16"/>
                        <a:pt x="927" y="36"/>
                      </a:cubicBezTo>
                      <a:cubicBezTo>
                        <a:pt x="927" y="56"/>
                        <a:pt x="944" y="72"/>
                        <a:pt x="963" y="72"/>
                      </a:cubicBezTo>
                      <a:cubicBezTo>
                        <a:pt x="989" y="72"/>
                        <a:pt x="989" y="72"/>
                        <a:pt x="989" y="72"/>
                      </a:cubicBezTo>
                      <a:cubicBezTo>
                        <a:pt x="72" y="989"/>
                        <a:pt x="72" y="989"/>
                        <a:pt x="72" y="989"/>
                      </a:cubicBezTo>
                      <a:cubicBezTo>
                        <a:pt x="72" y="964"/>
                        <a:pt x="72" y="964"/>
                        <a:pt x="72" y="964"/>
                      </a:cubicBezTo>
                      <a:cubicBezTo>
                        <a:pt x="72" y="944"/>
                        <a:pt x="55" y="928"/>
                        <a:pt x="36" y="928"/>
                      </a:cubicBezTo>
                      <a:cubicBezTo>
                        <a:pt x="16" y="928"/>
                        <a:pt x="0" y="944"/>
                        <a:pt x="0" y="964"/>
                      </a:cubicBezTo>
                      <a:cubicBezTo>
                        <a:pt x="0" y="1072"/>
                        <a:pt x="0" y="1072"/>
                        <a:pt x="0" y="1072"/>
                      </a:cubicBezTo>
                      <a:cubicBezTo>
                        <a:pt x="0" y="1091"/>
                        <a:pt x="16" y="1107"/>
                        <a:pt x="36" y="1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2" name="Freeform 134"/>
                <p:cNvSpPr>
                  <a:spLocks/>
                </p:cNvSpPr>
                <p:nvPr/>
              </p:nvSpPr>
              <p:spPr bwMode="auto">
                <a:xfrm>
                  <a:off x="2188" y="853"/>
                  <a:ext cx="2622" cy="2614"/>
                </a:xfrm>
                <a:custGeom>
                  <a:avLst/>
                  <a:gdLst>
                    <a:gd name="T0" fmla="*/ 0 w 1108"/>
                    <a:gd name="T1" fmla="*/ 35 h 1104"/>
                    <a:gd name="T2" fmla="*/ 0 w 1108"/>
                    <a:gd name="T3" fmla="*/ 140 h 1104"/>
                    <a:gd name="T4" fmla="*/ 36 w 1108"/>
                    <a:gd name="T5" fmla="*/ 176 h 1104"/>
                    <a:gd name="T6" fmla="*/ 72 w 1108"/>
                    <a:gd name="T7" fmla="*/ 140 h 1104"/>
                    <a:gd name="T8" fmla="*/ 72 w 1108"/>
                    <a:gd name="T9" fmla="*/ 115 h 1104"/>
                    <a:gd name="T10" fmla="*/ 989 w 1108"/>
                    <a:gd name="T11" fmla="*/ 1032 h 1104"/>
                    <a:gd name="T12" fmla="*/ 964 w 1108"/>
                    <a:gd name="T13" fmla="*/ 1032 h 1104"/>
                    <a:gd name="T14" fmla="*/ 928 w 1108"/>
                    <a:gd name="T15" fmla="*/ 1068 h 1104"/>
                    <a:gd name="T16" fmla="*/ 964 w 1108"/>
                    <a:gd name="T17" fmla="*/ 1104 h 1104"/>
                    <a:gd name="T18" fmla="*/ 1072 w 1108"/>
                    <a:gd name="T19" fmla="*/ 1104 h 1104"/>
                    <a:gd name="T20" fmla="*/ 1108 w 1108"/>
                    <a:gd name="T21" fmla="*/ 1068 h 1104"/>
                    <a:gd name="T22" fmla="*/ 1108 w 1108"/>
                    <a:gd name="T23" fmla="*/ 963 h 1104"/>
                    <a:gd name="T24" fmla="*/ 1072 w 1108"/>
                    <a:gd name="T25" fmla="*/ 927 h 1104"/>
                    <a:gd name="T26" fmla="*/ 1036 w 1108"/>
                    <a:gd name="T27" fmla="*/ 963 h 1104"/>
                    <a:gd name="T28" fmla="*/ 1036 w 1108"/>
                    <a:gd name="T29" fmla="*/ 988 h 1104"/>
                    <a:gd name="T30" fmla="*/ 119 w 1108"/>
                    <a:gd name="T31" fmla="*/ 71 h 1104"/>
                    <a:gd name="T32" fmla="*/ 144 w 1108"/>
                    <a:gd name="T33" fmla="*/ 71 h 1104"/>
                    <a:gd name="T34" fmla="*/ 180 w 1108"/>
                    <a:gd name="T35" fmla="*/ 35 h 1104"/>
                    <a:gd name="T36" fmla="*/ 144 w 1108"/>
                    <a:gd name="T37" fmla="*/ 0 h 1104"/>
                    <a:gd name="T38" fmla="*/ 36 w 1108"/>
                    <a:gd name="T39" fmla="*/ 0 h 1104"/>
                    <a:gd name="T40" fmla="*/ 0 w 1108"/>
                    <a:gd name="T41" fmla="*/ 35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8" h="1104">
                      <a:moveTo>
                        <a:pt x="0" y="35"/>
                      </a:moveTo>
                      <a:cubicBezTo>
                        <a:pt x="0" y="140"/>
                        <a:pt x="0" y="140"/>
                        <a:pt x="0" y="140"/>
                      </a:cubicBezTo>
                      <a:cubicBezTo>
                        <a:pt x="0" y="160"/>
                        <a:pt x="16" y="176"/>
                        <a:pt x="36" y="176"/>
                      </a:cubicBezTo>
                      <a:cubicBezTo>
                        <a:pt x="56" y="176"/>
                        <a:pt x="72" y="160"/>
                        <a:pt x="72" y="140"/>
                      </a:cubicBezTo>
                      <a:cubicBezTo>
                        <a:pt x="72" y="115"/>
                        <a:pt x="72" y="115"/>
                        <a:pt x="72" y="115"/>
                      </a:cubicBezTo>
                      <a:cubicBezTo>
                        <a:pt x="989" y="1032"/>
                        <a:pt x="989" y="1032"/>
                        <a:pt x="989" y="1032"/>
                      </a:cubicBezTo>
                      <a:cubicBezTo>
                        <a:pt x="964" y="1032"/>
                        <a:pt x="964" y="1032"/>
                        <a:pt x="964" y="1032"/>
                      </a:cubicBezTo>
                      <a:cubicBezTo>
                        <a:pt x="944" y="1032"/>
                        <a:pt x="928" y="1048"/>
                        <a:pt x="928" y="1068"/>
                      </a:cubicBezTo>
                      <a:cubicBezTo>
                        <a:pt x="928" y="1088"/>
                        <a:pt x="944" y="1104"/>
                        <a:pt x="964" y="1104"/>
                      </a:cubicBezTo>
                      <a:cubicBezTo>
                        <a:pt x="1072" y="1104"/>
                        <a:pt x="1072" y="1104"/>
                        <a:pt x="1072" y="1104"/>
                      </a:cubicBezTo>
                      <a:cubicBezTo>
                        <a:pt x="1092" y="1104"/>
                        <a:pt x="1108" y="1088"/>
                        <a:pt x="1108" y="1068"/>
                      </a:cubicBezTo>
                      <a:cubicBezTo>
                        <a:pt x="1108" y="963"/>
                        <a:pt x="1108" y="963"/>
                        <a:pt x="1108" y="963"/>
                      </a:cubicBezTo>
                      <a:cubicBezTo>
                        <a:pt x="1108" y="943"/>
                        <a:pt x="1092" y="927"/>
                        <a:pt x="1072" y="927"/>
                      </a:cubicBezTo>
                      <a:cubicBezTo>
                        <a:pt x="1052" y="927"/>
                        <a:pt x="1036" y="943"/>
                        <a:pt x="1036" y="963"/>
                      </a:cubicBezTo>
                      <a:cubicBezTo>
                        <a:pt x="1036" y="988"/>
                        <a:pt x="1036" y="988"/>
                        <a:pt x="1036" y="988"/>
                      </a:cubicBezTo>
                      <a:cubicBezTo>
                        <a:pt x="119" y="71"/>
                        <a:pt x="119" y="71"/>
                        <a:pt x="119" y="71"/>
                      </a:cubicBezTo>
                      <a:cubicBezTo>
                        <a:pt x="144" y="71"/>
                        <a:pt x="144" y="71"/>
                        <a:pt x="144" y="71"/>
                      </a:cubicBezTo>
                      <a:cubicBezTo>
                        <a:pt x="164" y="71"/>
                        <a:pt x="180" y="55"/>
                        <a:pt x="180" y="35"/>
                      </a:cubicBezTo>
                      <a:cubicBezTo>
                        <a:pt x="180" y="16"/>
                        <a:pt x="164" y="0"/>
                        <a:pt x="144" y="0"/>
                      </a:cubicBezTo>
                      <a:cubicBezTo>
                        <a:pt x="36" y="0"/>
                        <a:pt x="36" y="0"/>
                        <a:pt x="36" y="0"/>
                      </a:cubicBezTo>
                      <a:cubicBezTo>
                        <a:pt x="16" y="0"/>
                        <a:pt x="0" y="16"/>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3" name="Freeform 135"/>
                <p:cNvSpPr>
                  <a:spLocks/>
                </p:cNvSpPr>
                <p:nvPr/>
              </p:nvSpPr>
              <p:spPr bwMode="auto">
                <a:xfrm>
                  <a:off x="1674" y="1888"/>
                  <a:ext cx="3649" cy="542"/>
                </a:xfrm>
                <a:custGeom>
                  <a:avLst/>
                  <a:gdLst>
                    <a:gd name="T0" fmla="*/ 1528 w 1542"/>
                    <a:gd name="T1" fmla="*/ 88 h 229"/>
                    <a:gd name="T2" fmla="*/ 1453 w 1542"/>
                    <a:gd name="T3" fmla="*/ 14 h 229"/>
                    <a:gd name="T4" fmla="*/ 1403 w 1542"/>
                    <a:gd name="T5" fmla="*/ 14 h 229"/>
                    <a:gd name="T6" fmla="*/ 1403 w 1542"/>
                    <a:gd name="T7" fmla="*/ 65 h 229"/>
                    <a:gd name="T8" fmla="*/ 1420 w 1542"/>
                    <a:gd name="T9" fmla="*/ 83 h 229"/>
                    <a:gd name="T10" fmla="*/ 124 w 1542"/>
                    <a:gd name="T11" fmla="*/ 83 h 229"/>
                    <a:gd name="T12" fmla="*/ 141 w 1542"/>
                    <a:gd name="T13" fmla="*/ 65 h 229"/>
                    <a:gd name="T14" fmla="*/ 141 w 1542"/>
                    <a:gd name="T15" fmla="*/ 14 h 229"/>
                    <a:gd name="T16" fmla="*/ 91 w 1542"/>
                    <a:gd name="T17" fmla="*/ 14 h 229"/>
                    <a:gd name="T18" fmla="*/ 14 w 1542"/>
                    <a:gd name="T19" fmla="*/ 90 h 229"/>
                    <a:gd name="T20" fmla="*/ 14 w 1542"/>
                    <a:gd name="T21" fmla="*/ 141 h 229"/>
                    <a:gd name="T22" fmla="*/ 89 w 1542"/>
                    <a:gd name="T23" fmla="*/ 215 h 229"/>
                    <a:gd name="T24" fmla="*/ 139 w 1542"/>
                    <a:gd name="T25" fmla="*/ 215 h 229"/>
                    <a:gd name="T26" fmla="*/ 139 w 1542"/>
                    <a:gd name="T27" fmla="*/ 165 h 229"/>
                    <a:gd name="T28" fmla="*/ 122 w 1542"/>
                    <a:gd name="T29" fmla="*/ 147 h 229"/>
                    <a:gd name="T30" fmla="*/ 1418 w 1542"/>
                    <a:gd name="T31" fmla="*/ 147 h 229"/>
                    <a:gd name="T32" fmla="*/ 1401 w 1542"/>
                    <a:gd name="T33" fmla="*/ 165 h 229"/>
                    <a:gd name="T34" fmla="*/ 1401 w 1542"/>
                    <a:gd name="T35" fmla="*/ 215 h 229"/>
                    <a:gd name="T36" fmla="*/ 1451 w 1542"/>
                    <a:gd name="T37" fmla="*/ 215 h 229"/>
                    <a:gd name="T38" fmla="*/ 1528 w 1542"/>
                    <a:gd name="T39" fmla="*/ 139 h 229"/>
                    <a:gd name="T40" fmla="*/ 1528 w 1542"/>
                    <a:gd name="T41" fmla="*/ 88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42" h="229">
                      <a:moveTo>
                        <a:pt x="1528" y="88"/>
                      </a:moveTo>
                      <a:cubicBezTo>
                        <a:pt x="1453" y="14"/>
                        <a:pt x="1453" y="14"/>
                        <a:pt x="1453" y="14"/>
                      </a:cubicBezTo>
                      <a:cubicBezTo>
                        <a:pt x="1439" y="0"/>
                        <a:pt x="1417" y="0"/>
                        <a:pt x="1403" y="14"/>
                      </a:cubicBezTo>
                      <a:cubicBezTo>
                        <a:pt x="1389" y="28"/>
                        <a:pt x="1389" y="51"/>
                        <a:pt x="1403" y="65"/>
                      </a:cubicBezTo>
                      <a:cubicBezTo>
                        <a:pt x="1420" y="83"/>
                        <a:pt x="1420" y="83"/>
                        <a:pt x="1420" y="83"/>
                      </a:cubicBezTo>
                      <a:cubicBezTo>
                        <a:pt x="124" y="83"/>
                        <a:pt x="124" y="83"/>
                        <a:pt x="124" y="83"/>
                      </a:cubicBezTo>
                      <a:cubicBezTo>
                        <a:pt x="141" y="65"/>
                        <a:pt x="141" y="65"/>
                        <a:pt x="141" y="65"/>
                      </a:cubicBezTo>
                      <a:cubicBezTo>
                        <a:pt x="155" y="51"/>
                        <a:pt x="155" y="28"/>
                        <a:pt x="141" y="14"/>
                      </a:cubicBezTo>
                      <a:cubicBezTo>
                        <a:pt x="127" y="0"/>
                        <a:pt x="105" y="0"/>
                        <a:pt x="91" y="14"/>
                      </a:cubicBezTo>
                      <a:cubicBezTo>
                        <a:pt x="14" y="90"/>
                        <a:pt x="14" y="90"/>
                        <a:pt x="14" y="90"/>
                      </a:cubicBezTo>
                      <a:cubicBezTo>
                        <a:pt x="0" y="104"/>
                        <a:pt x="0" y="127"/>
                        <a:pt x="14" y="141"/>
                      </a:cubicBezTo>
                      <a:cubicBezTo>
                        <a:pt x="89" y="215"/>
                        <a:pt x="89" y="215"/>
                        <a:pt x="89" y="215"/>
                      </a:cubicBezTo>
                      <a:cubicBezTo>
                        <a:pt x="103" y="229"/>
                        <a:pt x="125" y="229"/>
                        <a:pt x="139" y="215"/>
                      </a:cubicBezTo>
                      <a:cubicBezTo>
                        <a:pt x="153" y="201"/>
                        <a:pt x="153" y="179"/>
                        <a:pt x="139" y="165"/>
                      </a:cubicBezTo>
                      <a:cubicBezTo>
                        <a:pt x="122" y="147"/>
                        <a:pt x="122" y="147"/>
                        <a:pt x="122" y="147"/>
                      </a:cubicBezTo>
                      <a:cubicBezTo>
                        <a:pt x="1418" y="147"/>
                        <a:pt x="1418" y="147"/>
                        <a:pt x="1418" y="147"/>
                      </a:cubicBezTo>
                      <a:cubicBezTo>
                        <a:pt x="1401" y="165"/>
                        <a:pt x="1401" y="165"/>
                        <a:pt x="1401" y="165"/>
                      </a:cubicBezTo>
                      <a:cubicBezTo>
                        <a:pt x="1387" y="179"/>
                        <a:pt x="1387" y="201"/>
                        <a:pt x="1401" y="215"/>
                      </a:cubicBezTo>
                      <a:cubicBezTo>
                        <a:pt x="1415" y="229"/>
                        <a:pt x="1437" y="229"/>
                        <a:pt x="1451" y="215"/>
                      </a:cubicBezTo>
                      <a:cubicBezTo>
                        <a:pt x="1528" y="139"/>
                        <a:pt x="1528" y="139"/>
                        <a:pt x="1528" y="139"/>
                      </a:cubicBezTo>
                      <a:cubicBezTo>
                        <a:pt x="1542" y="125"/>
                        <a:pt x="1542" y="102"/>
                        <a:pt x="15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latin typeface="Arial" panose="020B0604020202020204" pitchFamily="34" charset="0"/>
                    <a:ea typeface="微软雅黑" panose="020B0503020204020204" pitchFamily="34" charset="-122"/>
                    <a:cs typeface="Arial" panose="020B0604020202020204" pitchFamily="34" charset="0"/>
                  </a:endParaRPr>
                </a:p>
              </p:txBody>
            </p:sp>
          </p:grpSp>
          <p:sp>
            <p:nvSpPr>
              <p:cNvPr id="25" name="Oval 13"/>
              <p:cNvSpPr/>
              <p:nvPr/>
            </p:nvSpPr>
            <p:spPr>
              <a:xfrm>
                <a:off x="2644633" y="3151708"/>
                <a:ext cx="1232099" cy="12320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a:latin typeface="Arial" panose="020B0604020202020204" pitchFamily="34" charset="0"/>
                  <a:ea typeface="微软雅黑" panose="020B0503020204020204" pitchFamily="34" charset="-122"/>
                  <a:cs typeface="Arial" panose="020B0604020202020204" pitchFamily="34" charset="0"/>
                </a:endParaRPr>
              </a:p>
            </p:txBody>
          </p:sp>
          <p:grpSp>
            <p:nvGrpSpPr>
              <p:cNvPr id="26" name="Group 14"/>
              <p:cNvGrpSpPr/>
              <p:nvPr/>
            </p:nvGrpSpPr>
            <p:grpSpPr>
              <a:xfrm>
                <a:off x="2936280" y="3612132"/>
                <a:ext cx="659202" cy="329600"/>
                <a:chOff x="2847404" y="3483035"/>
                <a:chExt cx="793751" cy="396875"/>
              </a:xfrm>
            </p:grpSpPr>
            <p:sp>
              <p:nvSpPr>
                <p:cNvPr id="27" name="Freeform 226"/>
                <p:cNvSpPr>
                  <a:spLocks/>
                </p:cNvSpPr>
                <p:nvPr/>
              </p:nvSpPr>
              <p:spPr bwMode="auto">
                <a:xfrm>
                  <a:off x="2847404" y="3483035"/>
                  <a:ext cx="209550" cy="396875"/>
                </a:xfrm>
                <a:custGeom>
                  <a:avLst/>
                  <a:gdLst>
                    <a:gd name="T0" fmla="*/ 0 w 66"/>
                    <a:gd name="T1" fmla="*/ 121 h 126"/>
                    <a:gd name="T2" fmla="*/ 0 w 66"/>
                    <a:gd name="T3" fmla="*/ 82 h 126"/>
                    <a:gd name="T4" fmla="*/ 22 w 66"/>
                    <a:gd name="T5" fmla="*/ 96 h 126"/>
                    <a:gd name="T6" fmla="*/ 29 w 66"/>
                    <a:gd name="T7" fmla="*/ 94 h 126"/>
                    <a:gd name="T8" fmla="*/ 32 w 66"/>
                    <a:gd name="T9" fmla="*/ 88 h 126"/>
                    <a:gd name="T10" fmla="*/ 26 w 66"/>
                    <a:gd name="T11" fmla="*/ 78 h 126"/>
                    <a:gd name="T12" fmla="*/ 20 w 66"/>
                    <a:gd name="T13" fmla="*/ 74 h 126"/>
                    <a:gd name="T14" fmla="*/ 11 w 66"/>
                    <a:gd name="T15" fmla="*/ 66 h 126"/>
                    <a:gd name="T16" fmla="*/ 4 w 66"/>
                    <a:gd name="T17" fmla="*/ 58 h 126"/>
                    <a:gd name="T18" fmla="*/ 1 w 66"/>
                    <a:gd name="T19" fmla="*/ 49 h 126"/>
                    <a:gd name="T20" fmla="*/ 0 w 66"/>
                    <a:gd name="T21" fmla="*/ 40 h 126"/>
                    <a:gd name="T22" fmla="*/ 4 w 66"/>
                    <a:gd name="T23" fmla="*/ 22 h 126"/>
                    <a:gd name="T24" fmla="*/ 9 w 66"/>
                    <a:gd name="T25" fmla="*/ 14 h 126"/>
                    <a:gd name="T26" fmla="*/ 15 w 66"/>
                    <a:gd name="T27" fmla="*/ 8 h 126"/>
                    <a:gd name="T28" fmla="*/ 38 w 66"/>
                    <a:gd name="T29" fmla="*/ 0 h 126"/>
                    <a:gd name="T30" fmla="*/ 63 w 66"/>
                    <a:gd name="T31" fmla="*/ 6 h 126"/>
                    <a:gd name="T32" fmla="*/ 63 w 66"/>
                    <a:gd name="T33" fmla="*/ 44 h 126"/>
                    <a:gd name="T34" fmla="*/ 53 w 66"/>
                    <a:gd name="T35" fmla="*/ 34 h 126"/>
                    <a:gd name="T36" fmla="*/ 43 w 66"/>
                    <a:gd name="T37" fmla="*/ 30 h 126"/>
                    <a:gd name="T38" fmla="*/ 36 w 66"/>
                    <a:gd name="T39" fmla="*/ 32 h 126"/>
                    <a:gd name="T40" fmla="*/ 34 w 66"/>
                    <a:gd name="T41" fmla="*/ 37 h 126"/>
                    <a:gd name="T42" fmla="*/ 41 w 66"/>
                    <a:gd name="T43" fmla="*/ 47 h 126"/>
                    <a:gd name="T44" fmla="*/ 46 w 66"/>
                    <a:gd name="T45" fmla="*/ 51 h 126"/>
                    <a:gd name="T46" fmla="*/ 62 w 66"/>
                    <a:gd name="T47" fmla="*/ 66 h 126"/>
                    <a:gd name="T48" fmla="*/ 66 w 66"/>
                    <a:gd name="T49" fmla="*/ 85 h 126"/>
                    <a:gd name="T50" fmla="*/ 55 w 66"/>
                    <a:gd name="T51" fmla="*/ 114 h 126"/>
                    <a:gd name="T52" fmla="*/ 26 w 66"/>
                    <a:gd name="T53" fmla="*/ 126 h 126"/>
                    <a:gd name="T54" fmla="*/ 0 w 66"/>
                    <a:gd name="T55" fmla="*/ 1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126">
                      <a:moveTo>
                        <a:pt x="0" y="121"/>
                      </a:moveTo>
                      <a:cubicBezTo>
                        <a:pt x="0" y="82"/>
                        <a:pt x="0" y="82"/>
                        <a:pt x="0" y="82"/>
                      </a:cubicBezTo>
                      <a:cubicBezTo>
                        <a:pt x="7" y="91"/>
                        <a:pt x="14" y="96"/>
                        <a:pt x="22" y="96"/>
                      </a:cubicBezTo>
                      <a:cubicBezTo>
                        <a:pt x="25" y="96"/>
                        <a:pt x="27" y="95"/>
                        <a:pt x="29" y="94"/>
                      </a:cubicBezTo>
                      <a:cubicBezTo>
                        <a:pt x="31" y="92"/>
                        <a:pt x="32" y="90"/>
                        <a:pt x="32" y="88"/>
                      </a:cubicBezTo>
                      <a:cubicBezTo>
                        <a:pt x="32" y="85"/>
                        <a:pt x="30" y="82"/>
                        <a:pt x="26" y="78"/>
                      </a:cubicBezTo>
                      <a:cubicBezTo>
                        <a:pt x="20" y="74"/>
                        <a:pt x="20" y="74"/>
                        <a:pt x="20" y="74"/>
                      </a:cubicBezTo>
                      <a:cubicBezTo>
                        <a:pt x="17" y="72"/>
                        <a:pt x="14" y="69"/>
                        <a:pt x="11" y="66"/>
                      </a:cubicBezTo>
                      <a:cubicBezTo>
                        <a:pt x="8" y="64"/>
                        <a:pt x="6" y="61"/>
                        <a:pt x="4" y="58"/>
                      </a:cubicBezTo>
                      <a:cubicBezTo>
                        <a:pt x="3" y="55"/>
                        <a:pt x="2" y="52"/>
                        <a:pt x="1" y="49"/>
                      </a:cubicBezTo>
                      <a:cubicBezTo>
                        <a:pt x="0" y="46"/>
                        <a:pt x="0" y="43"/>
                        <a:pt x="0" y="40"/>
                      </a:cubicBezTo>
                      <a:cubicBezTo>
                        <a:pt x="0" y="34"/>
                        <a:pt x="1" y="28"/>
                        <a:pt x="4" y="22"/>
                      </a:cubicBezTo>
                      <a:cubicBezTo>
                        <a:pt x="5" y="19"/>
                        <a:pt x="7" y="16"/>
                        <a:pt x="9" y="14"/>
                      </a:cubicBezTo>
                      <a:cubicBezTo>
                        <a:pt x="10" y="12"/>
                        <a:pt x="12" y="9"/>
                        <a:pt x="15" y="8"/>
                      </a:cubicBezTo>
                      <a:cubicBezTo>
                        <a:pt x="21" y="2"/>
                        <a:pt x="29" y="0"/>
                        <a:pt x="38" y="0"/>
                      </a:cubicBezTo>
                      <a:cubicBezTo>
                        <a:pt x="46" y="0"/>
                        <a:pt x="55" y="2"/>
                        <a:pt x="63" y="6"/>
                      </a:cubicBezTo>
                      <a:cubicBezTo>
                        <a:pt x="63" y="44"/>
                        <a:pt x="63" y="44"/>
                        <a:pt x="63" y="44"/>
                      </a:cubicBezTo>
                      <a:cubicBezTo>
                        <a:pt x="60" y="40"/>
                        <a:pt x="57" y="36"/>
                        <a:pt x="53" y="34"/>
                      </a:cubicBezTo>
                      <a:cubicBezTo>
                        <a:pt x="50" y="31"/>
                        <a:pt x="46" y="30"/>
                        <a:pt x="43" y="30"/>
                      </a:cubicBezTo>
                      <a:cubicBezTo>
                        <a:pt x="40" y="30"/>
                        <a:pt x="38" y="31"/>
                        <a:pt x="36" y="32"/>
                      </a:cubicBezTo>
                      <a:cubicBezTo>
                        <a:pt x="35" y="34"/>
                        <a:pt x="34" y="35"/>
                        <a:pt x="34" y="37"/>
                      </a:cubicBezTo>
                      <a:cubicBezTo>
                        <a:pt x="34" y="41"/>
                        <a:pt x="36" y="44"/>
                        <a:pt x="41" y="47"/>
                      </a:cubicBezTo>
                      <a:cubicBezTo>
                        <a:pt x="46" y="51"/>
                        <a:pt x="46" y="51"/>
                        <a:pt x="46" y="51"/>
                      </a:cubicBezTo>
                      <a:cubicBezTo>
                        <a:pt x="53" y="56"/>
                        <a:pt x="58" y="61"/>
                        <a:pt x="62" y="66"/>
                      </a:cubicBezTo>
                      <a:cubicBezTo>
                        <a:pt x="65" y="72"/>
                        <a:pt x="66" y="78"/>
                        <a:pt x="66" y="85"/>
                      </a:cubicBezTo>
                      <a:cubicBezTo>
                        <a:pt x="66" y="97"/>
                        <a:pt x="62" y="107"/>
                        <a:pt x="55" y="114"/>
                      </a:cubicBezTo>
                      <a:cubicBezTo>
                        <a:pt x="47" y="122"/>
                        <a:pt x="38" y="126"/>
                        <a:pt x="26" y="126"/>
                      </a:cubicBezTo>
                      <a:cubicBezTo>
                        <a:pt x="18" y="126"/>
                        <a:pt x="9" y="124"/>
                        <a:pt x="0" y="12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227"/>
                <p:cNvSpPr>
                  <a:spLocks/>
                </p:cNvSpPr>
                <p:nvPr/>
              </p:nvSpPr>
              <p:spPr bwMode="auto">
                <a:xfrm>
                  <a:off x="3099817" y="3483035"/>
                  <a:ext cx="200025" cy="396875"/>
                </a:xfrm>
                <a:custGeom>
                  <a:avLst/>
                  <a:gdLst>
                    <a:gd name="T0" fmla="*/ 0 w 126"/>
                    <a:gd name="T1" fmla="*/ 250 h 250"/>
                    <a:gd name="T2" fmla="*/ 0 w 126"/>
                    <a:gd name="T3" fmla="*/ 0 h 250"/>
                    <a:gd name="T4" fmla="*/ 126 w 126"/>
                    <a:gd name="T5" fmla="*/ 0 h 250"/>
                    <a:gd name="T6" fmla="*/ 126 w 126"/>
                    <a:gd name="T7" fmla="*/ 59 h 250"/>
                    <a:gd name="T8" fmla="*/ 68 w 126"/>
                    <a:gd name="T9" fmla="*/ 59 h 250"/>
                    <a:gd name="T10" fmla="*/ 68 w 126"/>
                    <a:gd name="T11" fmla="*/ 91 h 250"/>
                    <a:gd name="T12" fmla="*/ 120 w 126"/>
                    <a:gd name="T13" fmla="*/ 91 h 250"/>
                    <a:gd name="T14" fmla="*/ 120 w 126"/>
                    <a:gd name="T15" fmla="*/ 151 h 250"/>
                    <a:gd name="T16" fmla="*/ 68 w 126"/>
                    <a:gd name="T17" fmla="*/ 151 h 250"/>
                    <a:gd name="T18" fmla="*/ 68 w 126"/>
                    <a:gd name="T19" fmla="*/ 191 h 250"/>
                    <a:gd name="T20" fmla="*/ 126 w 126"/>
                    <a:gd name="T21" fmla="*/ 191 h 250"/>
                    <a:gd name="T22" fmla="*/ 126 w 126"/>
                    <a:gd name="T23" fmla="*/ 250 h 250"/>
                    <a:gd name="T24" fmla="*/ 0 w 126"/>
                    <a:gd name="T2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250">
                      <a:moveTo>
                        <a:pt x="0" y="250"/>
                      </a:moveTo>
                      <a:lnTo>
                        <a:pt x="0" y="0"/>
                      </a:lnTo>
                      <a:lnTo>
                        <a:pt x="126" y="0"/>
                      </a:lnTo>
                      <a:lnTo>
                        <a:pt x="126" y="59"/>
                      </a:lnTo>
                      <a:lnTo>
                        <a:pt x="68" y="59"/>
                      </a:lnTo>
                      <a:lnTo>
                        <a:pt x="68" y="91"/>
                      </a:lnTo>
                      <a:lnTo>
                        <a:pt x="120" y="91"/>
                      </a:lnTo>
                      <a:lnTo>
                        <a:pt x="120" y="151"/>
                      </a:lnTo>
                      <a:lnTo>
                        <a:pt x="68" y="151"/>
                      </a:lnTo>
                      <a:lnTo>
                        <a:pt x="68" y="191"/>
                      </a:lnTo>
                      <a:lnTo>
                        <a:pt x="126" y="191"/>
                      </a:lnTo>
                      <a:lnTo>
                        <a:pt x="126" y="250"/>
                      </a:lnTo>
                      <a:lnTo>
                        <a:pt x="0" y="25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29" name="Freeform 228"/>
                <p:cNvSpPr>
                  <a:spLocks noEditPoints="1"/>
                </p:cNvSpPr>
                <p:nvPr/>
              </p:nvSpPr>
              <p:spPr bwMode="auto">
                <a:xfrm>
                  <a:off x="3337942" y="3483035"/>
                  <a:ext cx="303213" cy="396875"/>
                </a:xfrm>
                <a:custGeom>
                  <a:avLst/>
                  <a:gdLst>
                    <a:gd name="T0" fmla="*/ 96 w 96"/>
                    <a:gd name="T1" fmla="*/ 63 h 126"/>
                    <a:gd name="T2" fmla="*/ 83 w 96"/>
                    <a:gd name="T3" fmla="*/ 109 h 126"/>
                    <a:gd name="T4" fmla="*/ 48 w 96"/>
                    <a:gd name="T5" fmla="*/ 126 h 126"/>
                    <a:gd name="T6" fmla="*/ 16 w 96"/>
                    <a:gd name="T7" fmla="*/ 113 h 126"/>
                    <a:gd name="T8" fmla="*/ 0 w 96"/>
                    <a:gd name="T9" fmla="*/ 62 h 126"/>
                    <a:gd name="T10" fmla="*/ 17 w 96"/>
                    <a:gd name="T11" fmla="*/ 12 h 126"/>
                    <a:gd name="T12" fmla="*/ 48 w 96"/>
                    <a:gd name="T13" fmla="*/ 0 h 126"/>
                    <a:gd name="T14" fmla="*/ 83 w 96"/>
                    <a:gd name="T15" fmla="*/ 17 h 126"/>
                    <a:gd name="T16" fmla="*/ 96 w 96"/>
                    <a:gd name="T17" fmla="*/ 63 h 126"/>
                    <a:gd name="T18" fmla="*/ 60 w 96"/>
                    <a:gd name="T19" fmla="*/ 64 h 126"/>
                    <a:gd name="T20" fmla="*/ 48 w 96"/>
                    <a:gd name="T21" fmla="*/ 30 h 126"/>
                    <a:gd name="T22" fmla="*/ 38 w 96"/>
                    <a:gd name="T23" fmla="*/ 39 h 126"/>
                    <a:gd name="T24" fmla="*/ 35 w 96"/>
                    <a:gd name="T25" fmla="*/ 63 h 126"/>
                    <a:gd name="T26" fmla="*/ 38 w 96"/>
                    <a:gd name="T27" fmla="*/ 87 h 126"/>
                    <a:gd name="T28" fmla="*/ 47 w 96"/>
                    <a:gd name="T29" fmla="*/ 96 h 126"/>
                    <a:gd name="T30" fmla="*/ 57 w 96"/>
                    <a:gd name="T31" fmla="*/ 87 h 126"/>
                    <a:gd name="T32" fmla="*/ 60 w 96"/>
                    <a:gd name="T33"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6">
                      <a:moveTo>
                        <a:pt x="96" y="63"/>
                      </a:moveTo>
                      <a:cubicBezTo>
                        <a:pt x="96" y="82"/>
                        <a:pt x="91" y="97"/>
                        <a:pt x="83" y="109"/>
                      </a:cubicBezTo>
                      <a:cubicBezTo>
                        <a:pt x="74" y="120"/>
                        <a:pt x="62" y="126"/>
                        <a:pt x="48" y="126"/>
                      </a:cubicBezTo>
                      <a:cubicBezTo>
                        <a:pt x="36" y="126"/>
                        <a:pt x="25" y="122"/>
                        <a:pt x="16" y="113"/>
                      </a:cubicBezTo>
                      <a:cubicBezTo>
                        <a:pt x="5" y="102"/>
                        <a:pt x="0" y="85"/>
                        <a:pt x="0" y="62"/>
                      </a:cubicBezTo>
                      <a:cubicBezTo>
                        <a:pt x="0" y="40"/>
                        <a:pt x="5" y="24"/>
                        <a:pt x="17" y="12"/>
                      </a:cubicBezTo>
                      <a:cubicBezTo>
                        <a:pt x="26" y="4"/>
                        <a:pt x="36" y="0"/>
                        <a:pt x="48" y="0"/>
                      </a:cubicBezTo>
                      <a:cubicBezTo>
                        <a:pt x="63" y="0"/>
                        <a:pt x="74" y="5"/>
                        <a:pt x="83" y="17"/>
                      </a:cubicBezTo>
                      <a:cubicBezTo>
                        <a:pt x="91" y="28"/>
                        <a:pt x="96" y="44"/>
                        <a:pt x="96" y="63"/>
                      </a:cubicBezTo>
                      <a:close/>
                      <a:moveTo>
                        <a:pt x="60" y="64"/>
                      </a:moveTo>
                      <a:cubicBezTo>
                        <a:pt x="60" y="41"/>
                        <a:pt x="56" y="30"/>
                        <a:pt x="48" y="30"/>
                      </a:cubicBezTo>
                      <a:cubicBezTo>
                        <a:pt x="44" y="30"/>
                        <a:pt x="41" y="33"/>
                        <a:pt x="38" y="39"/>
                      </a:cubicBezTo>
                      <a:cubicBezTo>
                        <a:pt x="36" y="44"/>
                        <a:pt x="35" y="52"/>
                        <a:pt x="35" y="63"/>
                      </a:cubicBezTo>
                      <a:cubicBezTo>
                        <a:pt x="35" y="73"/>
                        <a:pt x="36" y="81"/>
                        <a:pt x="38" y="87"/>
                      </a:cubicBezTo>
                      <a:cubicBezTo>
                        <a:pt x="40" y="93"/>
                        <a:pt x="44" y="96"/>
                        <a:pt x="47" y="96"/>
                      </a:cubicBezTo>
                      <a:cubicBezTo>
                        <a:pt x="52" y="96"/>
                        <a:pt x="55" y="93"/>
                        <a:pt x="57" y="87"/>
                      </a:cubicBezTo>
                      <a:cubicBezTo>
                        <a:pt x="59" y="82"/>
                        <a:pt x="60" y="74"/>
                        <a:pt x="60" y="6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2" name="AutoShape 19"/>
            <p:cNvSpPr>
              <a:spLocks noChangeAspect="1"/>
            </p:cNvSpPr>
            <p:nvPr/>
          </p:nvSpPr>
          <p:spPr bwMode="auto">
            <a:xfrm>
              <a:off x="4603776" y="5015521"/>
              <a:ext cx="413233" cy="413341"/>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50789" tIns="50789" rIns="50789" bIns="5078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098">
                <a:defRPr/>
              </a:pPr>
              <a:endParaRPr lang="es-ES" sz="1200"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13" name="Freeform 74"/>
            <p:cNvSpPr>
              <a:spLocks noChangeAspect="1" noChangeArrowheads="1"/>
            </p:cNvSpPr>
            <p:nvPr/>
          </p:nvSpPr>
          <p:spPr bwMode="auto">
            <a:xfrm>
              <a:off x="7121484" y="2630642"/>
              <a:ext cx="482208" cy="427098"/>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latin typeface="Arial" panose="020B0604020202020204" pitchFamily="34" charset="0"/>
                <a:ea typeface="微软雅黑" panose="020B0503020204020204" pitchFamily="34" charset="-122"/>
                <a:cs typeface="Arial" panose="020B0604020202020204" pitchFamily="34" charset="0"/>
              </a:endParaRPr>
            </a:p>
          </p:txBody>
        </p:sp>
        <p:sp>
          <p:nvSpPr>
            <p:cNvPr id="14" name="AutoShape 44"/>
            <p:cNvSpPr>
              <a:spLocks noChangeAspect="1"/>
            </p:cNvSpPr>
            <p:nvPr/>
          </p:nvSpPr>
          <p:spPr bwMode="auto">
            <a:xfrm>
              <a:off x="4683820" y="2690241"/>
              <a:ext cx="380870" cy="364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bg1"/>
            </a:solidFill>
            <a:ln>
              <a:noFill/>
            </a:ln>
            <a:effectLst/>
            <a:extLst/>
          </p:spPr>
          <p:txBody>
            <a:bodyPr lIns="101578" tIns="101578" rIns="101578" bIns="10157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95">
                <a:defRPr/>
              </a:pPr>
              <a:endParaRPr lang="es-ES" sz="12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15" name="Freeform 25"/>
            <p:cNvSpPr>
              <a:spLocks noChangeAspect="1" noChangeArrowheads="1"/>
            </p:cNvSpPr>
            <p:nvPr/>
          </p:nvSpPr>
          <p:spPr bwMode="auto">
            <a:xfrm>
              <a:off x="5880014" y="2083063"/>
              <a:ext cx="390454" cy="467315"/>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328"/>
            <p:cNvSpPr>
              <a:spLocks noChangeAspect="1" noChangeArrowheads="1"/>
            </p:cNvSpPr>
            <p:nvPr/>
          </p:nvSpPr>
          <p:spPr bwMode="auto">
            <a:xfrm>
              <a:off x="4088603" y="3915138"/>
              <a:ext cx="526986" cy="294000"/>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a:ex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latin typeface="Arial" panose="020B0604020202020204" pitchFamily="34" charset="0"/>
                <a:ea typeface="微软雅黑" panose="020B0503020204020204" pitchFamily="34" charset="-122"/>
                <a:cs typeface="Arial" panose="020B0604020202020204" pitchFamily="34" charset="0"/>
              </a:endParaRPr>
            </a:p>
          </p:txBody>
        </p:sp>
        <p:grpSp>
          <p:nvGrpSpPr>
            <p:cNvPr id="17" name="Group 4688"/>
            <p:cNvGrpSpPr>
              <a:grpSpLocks noChangeAspect="1"/>
            </p:cNvGrpSpPr>
            <p:nvPr/>
          </p:nvGrpSpPr>
          <p:grpSpPr bwMode="auto">
            <a:xfrm>
              <a:off x="7601553" y="3794992"/>
              <a:ext cx="466269" cy="443167"/>
              <a:chOff x="1835150" y="2800349"/>
              <a:chExt cx="382588" cy="363538"/>
            </a:xfrm>
            <a:solidFill>
              <a:schemeClr val="bg1"/>
            </a:solidFill>
          </p:grpSpPr>
          <p:sp>
            <p:nvSpPr>
              <p:cNvPr id="20"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292"/>
              <p:cNvSpPr>
                <a:spLocks noChangeArrowheads="1"/>
              </p:cNvSpPr>
              <p:nvPr/>
            </p:nvSpPr>
            <p:spPr bwMode="auto">
              <a:xfrm>
                <a:off x="1835150" y="2955924"/>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latin typeface="Arial" panose="020B0604020202020204" pitchFamily="34" charset="0"/>
                  <a:ea typeface="微软雅黑" panose="020B0503020204020204" pitchFamily="34" charset="-122"/>
                  <a:cs typeface="Arial" panose="020B0604020202020204" pitchFamily="34" charset="0"/>
                </a:endParaRPr>
              </a:p>
            </p:txBody>
          </p:sp>
          <p:sp>
            <p:nvSpPr>
              <p:cNvPr id="22"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latin typeface="Arial" panose="020B0604020202020204" pitchFamily="34" charset="0"/>
                  <a:ea typeface="微软雅黑" panose="020B0503020204020204" pitchFamily="34" charset="-122"/>
                  <a:cs typeface="Arial" panose="020B0604020202020204" pitchFamily="34" charset="0"/>
                </a:endParaRPr>
              </a:p>
            </p:txBody>
          </p:sp>
          <p:sp>
            <p:nvSpPr>
              <p:cNvPr id="23"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latin typeface="Arial" panose="020B0604020202020204" pitchFamily="34" charset="0"/>
                  <a:ea typeface="微软雅黑" panose="020B0503020204020204" pitchFamily="34" charset="-122"/>
                  <a:cs typeface="Arial" panose="020B0604020202020204" pitchFamily="34" charset="0"/>
                </a:endParaRPr>
              </a:p>
            </p:txBody>
          </p:sp>
        </p:grpSp>
        <p:sp>
          <p:nvSpPr>
            <p:cNvPr id="18" name="Freeform 299"/>
            <p:cNvSpPr>
              <a:spLocks noChangeAspect="1" noChangeArrowheads="1"/>
            </p:cNvSpPr>
            <p:nvPr/>
          </p:nvSpPr>
          <p:spPr bwMode="auto">
            <a:xfrm>
              <a:off x="7094710" y="5001415"/>
              <a:ext cx="446223" cy="427447"/>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bg1"/>
            </a:solidFill>
            <a:ln>
              <a:noFill/>
            </a:ln>
            <a:effectLst/>
            <a:ex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latin typeface="Arial" panose="020B0604020202020204" pitchFamily="34" charset="0"/>
                <a:ea typeface="微软雅黑" panose="020B0503020204020204" pitchFamily="34" charset="-122"/>
                <a:cs typeface="Arial" panose="020B0604020202020204" pitchFamily="34" charset="0"/>
              </a:endParaRPr>
            </a:p>
          </p:txBody>
        </p:sp>
        <p:sp>
          <p:nvSpPr>
            <p:cNvPr id="19" name="AutoShape 29"/>
            <p:cNvSpPr>
              <a:spLocks noChangeAspect="1"/>
            </p:cNvSpPr>
            <p:nvPr/>
          </p:nvSpPr>
          <p:spPr bwMode="auto">
            <a:xfrm>
              <a:off x="5897204" y="5584263"/>
              <a:ext cx="356074" cy="3561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01578" tIns="101578" rIns="101578" bIns="10157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95">
                <a:defRPr/>
              </a:pPr>
              <a:endParaRPr lang="es-ES" sz="12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sp>
        <p:nvSpPr>
          <p:cNvPr id="34" name="矩形 33"/>
          <p:cNvSpPr/>
          <p:nvPr/>
        </p:nvSpPr>
        <p:spPr>
          <a:xfrm>
            <a:off x="6362077" y="1655412"/>
            <a:ext cx="2186460"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5" name="矩形 34"/>
          <p:cNvSpPr/>
          <p:nvPr/>
        </p:nvSpPr>
        <p:spPr>
          <a:xfrm>
            <a:off x="7450101" y="2394371"/>
            <a:ext cx="2186460"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6" name="矩形 35"/>
          <p:cNvSpPr/>
          <p:nvPr/>
        </p:nvSpPr>
        <p:spPr>
          <a:xfrm>
            <a:off x="7670829" y="3363981"/>
            <a:ext cx="2186460"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7" name="矩形 36"/>
          <p:cNvSpPr/>
          <p:nvPr/>
        </p:nvSpPr>
        <p:spPr>
          <a:xfrm>
            <a:off x="7207893" y="4262034"/>
            <a:ext cx="2186460"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8" name="矩形 37"/>
          <p:cNvSpPr/>
          <p:nvPr/>
        </p:nvSpPr>
        <p:spPr>
          <a:xfrm>
            <a:off x="6226822" y="5027716"/>
            <a:ext cx="2186460"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9" name="矩形 38"/>
          <p:cNvSpPr/>
          <p:nvPr/>
        </p:nvSpPr>
        <p:spPr>
          <a:xfrm>
            <a:off x="3181772" y="4819822"/>
            <a:ext cx="2186460"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40" name="矩形 39"/>
          <p:cNvSpPr/>
          <p:nvPr/>
        </p:nvSpPr>
        <p:spPr>
          <a:xfrm>
            <a:off x="2475857" y="3800369"/>
            <a:ext cx="2186460"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41" name="矩形 40"/>
          <p:cNvSpPr/>
          <p:nvPr/>
        </p:nvSpPr>
        <p:spPr>
          <a:xfrm>
            <a:off x="2796912" y="2633488"/>
            <a:ext cx="2186460"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42" name="文本框 41"/>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教学设计</a:t>
            </a:r>
          </a:p>
        </p:txBody>
      </p:sp>
    </p:spTree>
    <p:extLst>
      <p:ext uri="{BB962C8B-B14F-4D97-AF65-F5344CB8AC3E}">
        <p14:creationId xmlns:p14="http://schemas.microsoft.com/office/powerpoint/2010/main" val="43809862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ppt_w</p:attrName>
                                        </p:attrNameLst>
                                      </p:cBhvr>
                                      <p:tavLst>
                                        <p:tav tm="0">
                                          <p:val>
                                            <p:fltVal val="0"/>
                                          </p:val>
                                        </p:tav>
                                        <p:tav tm="100000">
                                          <p:val>
                                            <p:strVal val="#ppt_w"/>
                                          </p:val>
                                        </p:tav>
                                      </p:tavLst>
                                    </p:anim>
                                    <p:anim calcmode="lin" valueType="num">
                                      <p:cBhvr>
                                        <p:cTn id="29" dur="500" fill="hold"/>
                                        <p:tgtEl>
                                          <p:spTgt spid="37"/>
                                        </p:tgtEl>
                                        <p:attrNameLst>
                                          <p:attrName>ppt_h</p:attrName>
                                        </p:attrNameLst>
                                      </p:cBhvr>
                                      <p:tavLst>
                                        <p:tav tm="0">
                                          <p:val>
                                            <p:fltVal val="0"/>
                                          </p:val>
                                        </p:tav>
                                        <p:tav tm="100000">
                                          <p:val>
                                            <p:strVal val="#ppt_h"/>
                                          </p:val>
                                        </p:tav>
                                      </p:tavLst>
                                    </p:anim>
                                    <p:animEffect transition="in" filter="fade">
                                      <p:cBhvr>
                                        <p:cTn id="30" dur="500"/>
                                        <p:tgtEl>
                                          <p:spTgt spid="3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ppt_w</p:attrName>
                                        </p:attrNameLst>
                                      </p:cBhvr>
                                      <p:tavLst>
                                        <p:tav tm="0">
                                          <p:val>
                                            <p:fltVal val="0"/>
                                          </p:val>
                                        </p:tav>
                                        <p:tav tm="100000">
                                          <p:val>
                                            <p:strVal val="#ppt_w"/>
                                          </p:val>
                                        </p:tav>
                                      </p:tavLst>
                                    </p:anim>
                                    <p:anim calcmode="lin" valueType="num">
                                      <p:cBhvr>
                                        <p:cTn id="34" dur="500" fill="hold"/>
                                        <p:tgtEl>
                                          <p:spTgt spid="38"/>
                                        </p:tgtEl>
                                        <p:attrNameLst>
                                          <p:attrName>ppt_h</p:attrName>
                                        </p:attrNameLst>
                                      </p:cBhvr>
                                      <p:tavLst>
                                        <p:tav tm="0">
                                          <p:val>
                                            <p:fltVal val="0"/>
                                          </p:val>
                                        </p:tav>
                                        <p:tav tm="100000">
                                          <p:val>
                                            <p:strVal val="#ppt_h"/>
                                          </p:val>
                                        </p:tav>
                                      </p:tavLst>
                                    </p:anim>
                                    <p:animEffect transition="in" filter="fade">
                                      <p:cBhvr>
                                        <p:cTn id="35" dur="500"/>
                                        <p:tgtEl>
                                          <p:spTgt spid="3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animEffect transition="in" filter="fade">
                                      <p:cBhvr>
                                        <p:cTn id="45" dur="500"/>
                                        <p:tgtEl>
                                          <p:spTgt spid="4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p:nvPr/>
        </p:nvSpPr>
        <p:spPr>
          <a:xfrm>
            <a:off x="6959447" y="5347949"/>
            <a:ext cx="184731"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latin typeface="Arial" panose="020B0604020202020204" pitchFamily="34" charset="0"/>
              <a:ea typeface="微软雅黑" panose="020B0503020204020204" pitchFamily="34" charset="-122"/>
              <a:cs typeface="Arial" panose="020B0604020202020204" pitchFamily="34" charset="0"/>
            </a:endParaRPr>
          </a:p>
        </p:txBody>
      </p:sp>
      <p:grpSp>
        <p:nvGrpSpPr>
          <p:cNvPr id="3" name="组合 2"/>
          <p:cNvGrpSpPr/>
          <p:nvPr/>
        </p:nvGrpSpPr>
        <p:grpSpPr>
          <a:xfrm>
            <a:off x="1455027" y="4669012"/>
            <a:ext cx="8671954" cy="801791"/>
            <a:chOff x="18113" y="3711070"/>
            <a:chExt cx="8671954" cy="801791"/>
          </a:xfrm>
        </p:grpSpPr>
        <p:sp>
          <p:nvSpPr>
            <p:cNvPr id="4" name="TextBox 10"/>
            <p:cNvSpPr txBox="1"/>
            <p:nvPr/>
          </p:nvSpPr>
          <p:spPr>
            <a:xfrm>
              <a:off x="18113" y="4235862"/>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10%</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5" name="TextBox 11"/>
            <p:cNvSpPr txBox="1"/>
            <p:nvPr/>
          </p:nvSpPr>
          <p:spPr>
            <a:xfrm>
              <a:off x="1045952" y="4231889"/>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20%</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6" name="TextBox 12"/>
            <p:cNvSpPr txBox="1"/>
            <p:nvPr/>
          </p:nvSpPr>
          <p:spPr>
            <a:xfrm>
              <a:off x="2110612" y="4235862"/>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30%</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7" name="TextBox 13"/>
            <p:cNvSpPr txBox="1"/>
            <p:nvPr/>
          </p:nvSpPr>
          <p:spPr>
            <a:xfrm>
              <a:off x="3138451" y="4234930"/>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40%</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8" name="TextBox 14"/>
            <p:cNvSpPr txBox="1"/>
            <p:nvPr/>
          </p:nvSpPr>
          <p:spPr>
            <a:xfrm>
              <a:off x="4203112" y="4235862"/>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50%</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9" name="TextBox 15"/>
            <p:cNvSpPr txBox="1"/>
            <p:nvPr/>
          </p:nvSpPr>
          <p:spPr>
            <a:xfrm>
              <a:off x="5230950" y="4231889"/>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60%</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10" name="TextBox 16"/>
            <p:cNvSpPr txBox="1"/>
            <p:nvPr/>
          </p:nvSpPr>
          <p:spPr>
            <a:xfrm>
              <a:off x="6259492" y="4231889"/>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70%</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11" name="TextBox 17"/>
            <p:cNvSpPr txBox="1"/>
            <p:nvPr/>
          </p:nvSpPr>
          <p:spPr>
            <a:xfrm>
              <a:off x="7229360" y="4231889"/>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80%</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12" name="TextBox 18"/>
            <p:cNvSpPr txBox="1"/>
            <p:nvPr/>
          </p:nvSpPr>
          <p:spPr>
            <a:xfrm>
              <a:off x="8199227" y="4231889"/>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90%</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13" name="Rectangle 19"/>
            <p:cNvSpPr/>
            <p:nvPr/>
          </p:nvSpPr>
          <p:spPr>
            <a:xfrm>
              <a:off x="169010" y="3711070"/>
              <a:ext cx="1720775" cy="4474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201</a:t>
              </a:r>
              <a:r>
                <a:rPr lang="en-US" altLang="zh-CN" sz="1200" b="1">
                  <a:latin typeface="Arial" panose="020B0604020202020204" pitchFamily="34" charset="0"/>
                  <a:ea typeface="微软雅黑" panose="020B0503020204020204" pitchFamily="34" charset="-122"/>
                  <a:cs typeface="Arial" panose="020B0604020202020204" pitchFamily="34" charset="0"/>
                </a:rPr>
                <a:t>x</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14" name="Rectangle 20"/>
            <p:cNvSpPr/>
            <p:nvPr/>
          </p:nvSpPr>
          <p:spPr>
            <a:xfrm>
              <a:off x="1889785" y="3711070"/>
              <a:ext cx="2799128" cy="4474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201x</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sp>
          <p:nvSpPr>
            <p:cNvPr id="15" name="Rectangle 21"/>
            <p:cNvSpPr/>
            <p:nvPr/>
          </p:nvSpPr>
          <p:spPr>
            <a:xfrm>
              <a:off x="4688912" y="3711070"/>
              <a:ext cx="3900423" cy="4474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00" b="1">
                  <a:latin typeface="Arial" panose="020B0604020202020204" pitchFamily="34" charset="0"/>
                  <a:ea typeface="微软雅黑" panose="020B0503020204020204" pitchFamily="34" charset="-122"/>
                  <a:cs typeface="Arial" panose="020B0604020202020204" pitchFamily="34" charset="0"/>
                </a:rPr>
                <a:t>201x</a:t>
              </a:r>
              <a:endParaRPr lang="en-GB" sz="1200" b="1">
                <a:latin typeface="Arial" panose="020B0604020202020204" pitchFamily="34" charset="0"/>
                <a:ea typeface="微软雅黑" panose="020B0503020204020204" pitchFamily="34" charset="-122"/>
                <a:cs typeface="Arial" panose="020B0604020202020204" pitchFamily="34" charset="0"/>
              </a:endParaRPr>
            </a:p>
          </p:txBody>
        </p:sp>
      </p:grpSp>
      <p:sp>
        <p:nvSpPr>
          <p:cNvPr id="16" name="Freeform 22"/>
          <p:cNvSpPr>
            <a:spLocks noEditPoints="1"/>
          </p:cNvSpPr>
          <p:nvPr/>
        </p:nvSpPr>
        <p:spPr bwMode="auto">
          <a:xfrm>
            <a:off x="8474245" y="2298599"/>
            <a:ext cx="437449" cy="46478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Freeform 23"/>
          <p:cNvSpPr>
            <a:spLocks noEditPoints="1"/>
          </p:cNvSpPr>
          <p:nvPr/>
        </p:nvSpPr>
        <p:spPr bwMode="auto">
          <a:xfrm>
            <a:off x="5610847" y="2403267"/>
            <a:ext cx="535419" cy="432893"/>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Freeform 24"/>
          <p:cNvSpPr>
            <a:spLocks noEditPoints="1"/>
          </p:cNvSpPr>
          <p:nvPr/>
        </p:nvSpPr>
        <p:spPr bwMode="auto">
          <a:xfrm>
            <a:off x="2881126" y="2312132"/>
            <a:ext cx="357705" cy="524028"/>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矩形 18"/>
          <p:cNvSpPr/>
          <p:nvPr/>
        </p:nvSpPr>
        <p:spPr>
          <a:xfrm>
            <a:off x="1990265" y="3184000"/>
            <a:ext cx="2259154" cy="1200329"/>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20" name="矩形 19"/>
          <p:cNvSpPr/>
          <p:nvPr/>
        </p:nvSpPr>
        <p:spPr>
          <a:xfrm>
            <a:off x="4700293" y="3191398"/>
            <a:ext cx="2259154" cy="138499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pPr algn="ct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21" name="矩形 20"/>
          <p:cNvSpPr/>
          <p:nvPr/>
        </p:nvSpPr>
        <p:spPr>
          <a:xfrm>
            <a:off x="7500923" y="3183999"/>
            <a:ext cx="2259154" cy="1200329"/>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22" name="文本框 21"/>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教学设计</a:t>
            </a:r>
          </a:p>
        </p:txBody>
      </p:sp>
    </p:spTree>
    <p:extLst>
      <p:ext uri="{BB962C8B-B14F-4D97-AF65-F5344CB8AC3E}">
        <p14:creationId xmlns:p14="http://schemas.microsoft.com/office/powerpoint/2010/main" val="363567866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12192000" cy="6805534"/>
          </a:xfrm>
          <a:prstGeom prst="rect">
            <a:avLst/>
          </a:prstGeom>
          <a:solidFill>
            <a:srgbClr val="FDED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719444" y="3246032"/>
            <a:ext cx="3564693" cy="1015663"/>
          </a:xfrm>
          <a:prstGeom prst="rect">
            <a:avLst/>
          </a:prstGeom>
          <a:noFill/>
        </p:spPr>
        <p:txBody>
          <a:bodyPr wrap="square" rtlCol="0">
            <a:spAutoFit/>
          </a:bodyPr>
          <a:lstStyle/>
          <a:p>
            <a:pPr algn="dist"/>
            <a:r>
              <a:rPr lang="zh-CN" altLang="en-US" sz="6000">
                <a:solidFill>
                  <a:srgbClr val="1A3D59"/>
                </a:solidFill>
                <a:latin typeface="微软雅黑" panose="020B0503020204020204" pitchFamily="34" charset="-122"/>
                <a:ea typeface="微软雅黑" panose="020B0503020204020204" pitchFamily="34" charset="-122"/>
              </a:rPr>
              <a:t>教学过程</a:t>
            </a:r>
          </a:p>
        </p:txBody>
      </p:sp>
      <p:sp>
        <p:nvSpPr>
          <p:cNvPr id="14" name="文本框 13"/>
          <p:cNvSpPr txBox="1"/>
          <p:nvPr/>
        </p:nvSpPr>
        <p:spPr>
          <a:xfrm>
            <a:off x="4482624" y="2134638"/>
            <a:ext cx="4906448" cy="830997"/>
          </a:xfrm>
          <a:prstGeom prst="rect">
            <a:avLst/>
          </a:prstGeom>
          <a:noFill/>
        </p:spPr>
        <p:txBody>
          <a:bodyPr wrap="square" rtlCol="0">
            <a:spAutoFit/>
          </a:bodyPr>
          <a:lstStyle/>
          <a:p>
            <a:r>
              <a:rPr lang="en-US" altLang="zh-CN" sz="4800" b="1">
                <a:solidFill>
                  <a:srgbClr val="1A3D59"/>
                </a:solidFill>
                <a:latin typeface="微软雅黑" panose="020B0503020204020204" pitchFamily="34" charset="-122"/>
                <a:ea typeface="微软雅黑" panose="020B0503020204020204" pitchFamily="34" charset="-122"/>
              </a:rPr>
              <a:t>PART  THREE</a:t>
            </a:r>
            <a:endParaRPr lang="zh-CN" altLang="en-US" sz="4800" b="1">
              <a:solidFill>
                <a:srgbClr val="1A3D59"/>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l="27060" t="88042" r="47438"/>
          <a:stretch>
            <a:fillRect/>
          </a:stretch>
        </p:blipFill>
        <p:spPr>
          <a:xfrm rot="19029091">
            <a:off x="2912440" y="1140080"/>
            <a:ext cx="2693491" cy="1209569"/>
          </a:xfrm>
          <a:custGeom>
            <a:avLst/>
            <a:gdLst>
              <a:gd name="connsiteX0" fmla="*/ 1026334 w 1537928"/>
              <a:gd name="connsiteY0" fmla="*/ 0 h 690639"/>
              <a:gd name="connsiteX1" fmla="*/ 1034065 w 1537928"/>
              <a:gd name="connsiteY1" fmla="*/ 3543 h 690639"/>
              <a:gd name="connsiteX2" fmla="*/ 1023578 w 1537928"/>
              <a:gd name="connsiteY2" fmla="*/ 323381 h 690639"/>
              <a:gd name="connsiteX3" fmla="*/ 1271228 w 1537928"/>
              <a:gd name="connsiteY3" fmla="*/ 437681 h 690639"/>
              <a:gd name="connsiteX4" fmla="*/ 1347428 w 1537928"/>
              <a:gd name="connsiteY4" fmla="*/ 266231 h 690639"/>
              <a:gd name="connsiteX5" fmla="*/ 1537928 w 1537928"/>
              <a:gd name="connsiteY5" fmla="*/ 551980 h 690639"/>
              <a:gd name="connsiteX6" fmla="*/ 1413135 w 1537928"/>
              <a:gd name="connsiteY6" fmla="*/ 690639 h 690639"/>
              <a:gd name="connsiteX7" fmla="*/ 0 w 1537928"/>
              <a:gd name="connsiteY7" fmla="*/ 690639 h 690639"/>
              <a:gd name="connsiteX8" fmla="*/ 4132 w 1537928"/>
              <a:gd name="connsiteY8" fmla="*/ 587325 h 690639"/>
              <a:gd name="connsiteX9" fmla="*/ 45240 w 1537928"/>
              <a:gd name="connsiteY9" fmla="*/ 306421 h 690639"/>
              <a:gd name="connsiteX10" fmla="*/ 281065 w 1537928"/>
              <a:gd name="connsiteY10" fmla="*/ 35222 h 690639"/>
              <a:gd name="connsiteX11" fmla="*/ 337778 w 1537928"/>
              <a:gd name="connsiteY11" fmla="*/ 75731 h 690639"/>
              <a:gd name="connsiteX12" fmla="*/ 928328 w 1537928"/>
              <a:gd name="connsiteY12" fmla="*/ 75731 h 690639"/>
              <a:gd name="connsiteX13" fmla="*/ 1026334 w 1537928"/>
              <a:gd name="connsiteY13" fmla="*/ 0 h 69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37928" h="690639">
                <a:moveTo>
                  <a:pt x="1026334" y="0"/>
                </a:moveTo>
                <a:lnTo>
                  <a:pt x="1034065" y="3543"/>
                </a:lnTo>
                <a:lnTo>
                  <a:pt x="1023578" y="323381"/>
                </a:lnTo>
                <a:lnTo>
                  <a:pt x="1271228" y="437681"/>
                </a:lnTo>
                <a:lnTo>
                  <a:pt x="1347428" y="266231"/>
                </a:lnTo>
                <a:lnTo>
                  <a:pt x="1537928" y="551980"/>
                </a:lnTo>
                <a:lnTo>
                  <a:pt x="1413135" y="690639"/>
                </a:lnTo>
                <a:lnTo>
                  <a:pt x="0" y="690639"/>
                </a:lnTo>
                <a:lnTo>
                  <a:pt x="4132" y="587325"/>
                </a:lnTo>
                <a:lnTo>
                  <a:pt x="45240" y="306421"/>
                </a:lnTo>
                <a:lnTo>
                  <a:pt x="281065" y="35222"/>
                </a:lnTo>
                <a:lnTo>
                  <a:pt x="337778" y="75731"/>
                </a:lnTo>
                <a:lnTo>
                  <a:pt x="928328" y="75731"/>
                </a:lnTo>
                <a:lnTo>
                  <a:pt x="1026334" y="0"/>
                </a:lnTo>
                <a:close/>
              </a:path>
            </a:pathLst>
          </a:cu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rcRect l="51904" t="57434" b="20245"/>
          <a:stretch>
            <a:fillRect/>
          </a:stretch>
        </p:blipFill>
        <p:spPr>
          <a:xfrm>
            <a:off x="0" y="5707648"/>
            <a:ext cx="2895600" cy="1286992"/>
          </a:xfrm>
          <a:custGeom>
            <a:avLst/>
            <a:gdLst>
              <a:gd name="connsiteX0" fmla="*/ 269822 w 2900465"/>
              <a:gd name="connsiteY0" fmla="*/ 0 h 1289154"/>
              <a:gd name="connsiteX1" fmla="*/ 404734 w 2900465"/>
              <a:gd name="connsiteY1" fmla="*/ 59961 h 1289154"/>
              <a:gd name="connsiteX2" fmla="*/ 524655 w 2900465"/>
              <a:gd name="connsiteY2" fmla="*/ 209862 h 1289154"/>
              <a:gd name="connsiteX3" fmla="*/ 989350 w 2900465"/>
              <a:gd name="connsiteY3" fmla="*/ 224853 h 1289154"/>
              <a:gd name="connsiteX4" fmla="*/ 1064301 w 2900465"/>
              <a:gd name="connsiteY4" fmla="*/ 119921 h 1289154"/>
              <a:gd name="connsiteX5" fmla="*/ 1334124 w 2900465"/>
              <a:gd name="connsiteY5" fmla="*/ 74951 h 1289154"/>
              <a:gd name="connsiteX6" fmla="*/ 1528996 w 2900465"/>
              <a:gd name="connsiteY6" fmla="*/ 149902 h 1289154"/>
              <a:gd name="connsiteX7" fmla="*/ 1738859 w 2900465"/>
              <a:gd name="connsiteY7" fmla="*/ 479685 h 1289154"/>
              <a:gd name="connsiteX8" fmla="*/ 2353455 w 2900465"/>
              <a:gd name="connsiteY8" fmla="*/ 584617 h 1289154"/>
              <a:gd name="connsiteX9" fmla="*/ 2443396 w 2900465"/>
              <a:gd name="connsiteY9" fmla="*/ 314794 h 1289154"/>
              <a:gd name="connsiteX10" fmla="*/ 2773180 w 2900465"/>
              <a:gd name="connsiteY10" fmla="*/ 179882 h 1289154"/>
              <a:gd name="connsiteX11" fmla="*/ 2900465 w 2900465"/>
              <a:gd name="connsiteY11" fmla="*/ 126289 h 1289154"/>
              <a:gd name="connsiteX12" fmla="*/ 2900465 w 2900465"/>
              <a:gd name="connsiteY12" fmla="*/ 1197362 h 1289154"/>
              <a:gd name="connsiteX13" fmla="*/ 1888760 w 2900465"/>
              <a:gd name="connsiteY13" fmla="*/ 1184223 h 1289154"/>
              <a:gd name="connsiteX14" fmla="*/ 1454045 w 2900465"/>
              <a:gd name="connsiteY14" fmla="*/ 1184223 h 1289154"/>
              <a:gd name="connsiteX15" fmla="*/ 854439 w 2900465"/>
              <a:gd name="connsiteY15" fmla="*/ 1109272 h 1289154"/>
              <a:gd name="connsiteX16" fmla="*/ 719527 w 2900465"/>
              <a:gd name="connsiteY16" fmla="*/ 974361 h 1289154"/>
              <a:gd name="connsiteX17" fmla="*/ 539645 w 2900465"/>
              <a:gd name="connsiteY17" fmla="*/ 1109272 h 1289154"/>
              <a:gd name="connsiteX18" fmla="*/ 179881 w 2900465"/>
              <a:gd name="connsiteY18" fmla="*/ 1289154 h 1289154"/>
              <a:gd name="connsiteX19" fmla="*/ 44970 w 2900465"/>
              <a:gd name="connsiteY19" fmla="*/ 1034321 h 1289154"/>
              <a:gd name="connsiteX20" fmla="*/ 0 w 2900465"/>
              <a:gd name="connsiteY20" fmla="*/ 44971 h 1289154"/>
              <a:gd name="connsiteX21" fmla="*/ 269822 w 2900465"/>
              <a:gd name="connsiteY21" fmla="*/ 0 h 128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00465" h="1289154">
                <a:moveTo>
                  <a:pt x="269822" y="0"/>
                </a:moveTo>
                <a:lnTo>
                  <a:pt x="404734" y="59961"/>
                </a:lnTo>
                <a:lnTo>
                  <a:pt x="524655" y="209862"/>
                </a:lnTo>
                <a:lnTo>
                  <a:pt x="989350" y="224853"/>
                </a:lnTo>
                <a:lnTo>
                  <a:pt x="1064301" y="119921"/>
                </a:lnTo>
                <a:lnTo>
                  <a:pt x="1334124" y="74951"/>
                </a:lnTo>
                <a:lnTo>
                  <a:pt x="1528996" y="149902"/>
                </a:lnTo>
                <a:lnTo>
                  <a:pt x="1738859" y="479685"/>
                </a:lnTo>
                <a:lnTo>
                  <a:pt x="2353455" y="584617"/>
                </a:lnTo>
                <a:lnTo>
                  <a:pt x="2443396" y="314794"/>
                </a:lnTo>
                <a:lnTo>
                  <a:pt x="2773180" y="179882"/>
                </a:lnTo>
                <a:lnTo>
                  <a:pt x="2900465" y="126289"/>
                </a:lnTo>
                <a:lnTo>
                  <a:pt x="2900465" y="1197362"/>
                </a:lnTo>
                <a:lnTo>
                  <a:pt x="1888760" y="1184223"/>
                </a:lnTo>
                <a:lnTo>
                  <a:pt x="1454045" y="1184223"/>
                </a:lnTo>
                <a:lnTo>
                  <a:pt x="854439" y="1109272"/>
                </a:lnTo>
                <a:lnTo>
                  <a:pt x="719527" y="974361"/>
                </a:lnTo>
                <a:lnTo>
                  <a:pt x="539645" y="1109272"/>
                </a:lnTo>
                <a:lnTo>
                  <a:pt x="179881" y="1289154"/>
                </a:lnTo>
                <a:lnTo>
                  <a:pt x="44970" y="1034321"/>
                </a:lnTo>
                <a:lnTo>
                  <a:pt x="0" y="44971"/>
                </a:lnTo>
                <a:lnTo>
                  <a:pt x="269822" y="0"/>
                </a:lnTo>
                <a:close/>
              </a:path>
            </a:pathLst>
          </a:custGeom>
        </p:spPr>
      </p:pic>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rcRect l="35381" r="24645" b="69944"/>
          <a:stretch>
            <a:fillRect/>
          </a:stretch>
        </p:blipFill>
        <p:spPr>
          <a:xfrm>
            <a:off x="10387827" y="5123324"/>
            <a:ext cx="1943100" cy="2009159"/>
          </a:xfrm>
          <a:custGeom>
            <a:avLst/>
            <a:gdLst>
              <a:gd name="connsiteX0" fmla="*/ 165950 w 2533650"/>
              <a:gd name="connsiteY0" fmla="*/ 0 h 2619786"/>
              <a:gd name="connsiteX1" fmla="*/ 2140272 w 2533650"/>
              <a:gd name="connsiteY1" fmla="*/ 0 h 2619786"/>
              <a:gd name="connsiteX2" fmla="*/ 2209800 w 2533650"/>
              <a:gd name="connsiteY2" fmla="*/ 44245 h 2619786"/>
              <a:gd name="connsiteX3" fmla="*/ 2266950 w 2533650"/>
              <a:gd name="connsiteY3" fmla="*/ 120445 h 2619786"/>
              <a:gd name="connsiteX4" fmla="*/ 2305050 w 2533650"/>
              <a:gd name="connsiteY4" fmla="*/ 177595 h 2619786"/>
              <a:gd name="connsiteX5" fmla="*/ 2324100 w 2533650"/>
              <a:gd name="connsiteY5" fmla="*/ 234745 h 2619786"/>
              <a:gd name="connsiteX6" fmla="*/ 2362200 w 2533650"/>
              <a:gd name="connsiteY6" fmla="*/ 444295 h 2619786"/>
              <a:gd name="connsiteX7" fmla="*/ 2400300 w 2533650"/>
              <a:gd name="connsiteY7" fmla="*/ 768145 h 2619786"/>
              <a:gd name="connsiteX8" fmla="*/ 2419350 w 2533650"/>
              <a:gd name="connsiteY8" fmla="*/ 1053895 h 2619786"/>
              <a:gd name="connsiteX9" fmla="*/ 2495550 w 2533650"/>
              <a:gd name="connsiteY9" fmla="*/ 1472995 h 2619786"/>
              <a:gd name="connsiteX10" fmla="*/ 2514600 w 2533650"/>
              <a:gd name="connsiteY10" fmla="*/ 1549195 h 2619786"/>
              <a:gd name="connsiteX11" fmla="*/ 2533650 w 2533650"/>
              <a:gd name="connsiteY11" fmla="*/ 1720645 h 2619786"/>
              <a:gd name="connsiteX12" fmla="*/ 2476500 w 2533650"/>
              <a:gd name="connsiteY12" fmla="*/ 2158795 h 2619786"/>
              <a:gd name="connsiteX13" fmla="*/ 2419350 w 2533650"/>
              <a:gd name="connsiteY13" fmla="*/ 2234995 h 2619786"/>
              <a:gd name="connsiteX14" fmla="*/ 2362200 w 2533650"/>
              <a:gd name="connsiteY14" fmla="*/ 2387395 h 2619786"/>
              <a:gd name="connsiteX15" fmla="*/ 1885950 w 2533650"/>
              <a:gd name="connsiteY15" fmla="*/ 2615995 h 2619786"/>
              <a:gd name="connsiteX16" fmla="*/ 1875840 w 2533650"/>
              <a:gd name="connsiteY16" fmla="*/ 2619786 h 2619786"/>
              <a:gd name="connsiteX17" fmla="*/ 1866900 w 2533650"/>
              <a:gd name="connsiteY17" fmla="*/ 2609853 h 2619786"/>
              <a:gd name="connsiteX18" fmla="*/ 1352550 w 2533650"/>
              <a:gd name="connsiteY18" fmla="*/ 2495553 h 2619786"/>
              <a:gd name="connsiteX19" fmla="*/ 1485900 w 2533650"/>
              <a:gd name="connsiteY19" fmla="*/ 2286003 h 2619786"/>
              <a:gd name="connsiteX20" fmla="*/ 1028700 w 2533650"/>
              <a:gd name="connsiteY20" fmla="*/ 2286003 h 2619786"/>
              <a:gd name="connsiteX21" fmla="*/ 762000 w 2533650"/>
              <a:gd name="connsiteY21" fmla="*/ 2381253 h 2619786"/>
              <a:gd name="connsiteX22" fmla="*/ 400050 w 2533650"/>
              <a:gd name="connsiteY22" fmla="*/ 2438403 h 2619786"/>
              <a:gd name="connsiteX23" fmla="*/ 344572 w 2533650"/>
              <a:gd name="connsiteY23" fmla="*/ 2464161 h 2619786"/>
              <a:gd name="connsiteX24" fmla="*/ 38100 w 2533650"/>
              <a:gd name="connsiteY24" fmla="*/ 1625395 h 2619786"/>
              <a:gd name="connsiteX25" fmla="*/ 0 w 2533650"/>
              <a:gd name="connsiteY25" fmla="*/ 425245 h 2619786"/>
              <a:gd name="connsiteX26" fmla="*/ 165950 w 2533650"/>
              <a:gd name="connsiteY26" fmla="*/ 0 h 261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33650" h="2619786">
                <a:moveTo>
                  <a:pt x="165950" y="0"/>
                </a:moveTo>
                <a:lnTo>
                  <a:pt x="2140272" y="0"/>
                </a:lnTo>
                <a:lnTo>
                  <a:pt x="2209800" y="44245"/>
                </a:lnTo>
                <a:lnTo>
                  <a:pt x="2266950" y="120445"/>
                </a:lnTo>
                <a:cubicBezTo>
                  <a:pt x="2266950" y="120445"/>
                  <a:pt x="2294811" y="157117"/>
                  <a:pt x="2305050" y="177595"/>
                </a:cubicBezTo>
                <a:cubicBezTo>
                  <a:pt x="2314030" y="195556"/>
                  <a:pt x="2319893" y="215110"/>
                  <a:pt x="2324100" y="234745"/>
                </a:cubicBezTo>
                <a:cubicBezTo>
                  <a:pt x="2338976" y="304164"/>
                  <a:pt x="2349500" y="374445"/>
                  <a:pt x="2362200" y="444295"/>
                </a:cubicBezTo>
                <a:lnTo>
                  <a:pt x="2400300" y="768145"/>
                </a:lnTo>
                <a:cubicBezTo>
                  <a:pt x="2400300" y="901759"/>
                  <a:pt x="2398718" y="806311"/>
                  <a:pt x="2419350" y="1053895"/>
                </a:cubicBezTo>
                <a:lnTo>
                  <a:pt x="2495550" y="1472995"/>
                </a:lnTo>
                <a:cubicBezTo>
                  <a:pt x="2495550" y="1472995"/>
                  <a:pt x="2510619" y="1523318"/>
                  <a:pt x="2514600" y="1549195"/>
                </a:cubicBezTo>
                <a:cubicBezTo>
                  <a:pt x="2523344" y="1606028"/>
                  <a:pt x="2527300" y="1663495"/>
                  <a:pt x="2533650" y="1720645"/>
                </a:cubicBezTo>
                <a:lnTo>
                  <a:pt x="2476500" y="2158795"/>
                </a:lnTo>
                <a:cubicBezTo>
                  <a:pt x="2476500" y="2158795"/>
                  <a:pt x="2433549" y="2206597"/>
                  <a:pt x="2419350" y="2234995"/>
                </a:cubicBezTo>
                <a:cubicBezTo>
                  <a:pt x="2395087" y="2283522"/>
                  <a:pt x="2381250" y="2336595"/>
                  <a:pt x="2362200" y="2387395"/>
                </a:cubicBezTo>
                <a:lnTo>
                  <a:pt x="1885950" y="2615995"/>
                </a:lnTo>
                <a:lnTo>
                  <a:pt x="1875840" y="2619786"/>
                </a:lnTo>
                <a:lnTo>
                  <a:pt x="1866900" y="2609853"/>
                </a:lnTo>
                <a:lnTo>
                  <a:pt x="1352550" y="2495553"/>
                </a:lnTo>
                <a:lnTo>
                  <a:pt x="1485900" y="2286003"/>
                </a:lnTo>
                <a:lnTo>
                  <a:pt x="1028700" y="2286003"/>
                </a:lnTo>
                <a:lnTo>
                  <a:pt x="762000" y="2381253"/>
                </a:lnTo>
                <a:lnTo>
                  <a:pt x="400050" y="2438403"/>
                </a:lnTo>
                <a:lnTo>
                  <a:pt x="344572" y="2464161"/>
                </a:lnTo>
                <a:lnTo>
                  <a:pt x="38100" y="1625395"/>
                </a:lnTo>
                <a:lnTo>
                  <a:pt x="0" y="425245"/>
                </a:lnTo>
                <a:lnTo>
                  <a:pt x="165950" y="0"/>
                </a:lnTo>
                <a:close/>
              </a:path>
            </a:pathLst>
          </a:custGeom>
        </p:spPr>
      </p:pic>
      <p:pic>
        <p:nvPicPr>
          <p:cNvPr id="11" name="图片 10"/>
          <p:cNvPicPr>
            <a:picLocks noChangeAspect="1"/>
          </p:cNvPicPr>
          <p:nvPr/>
        </p:nvPicPr>
        <p:blipFill>
          <a:blip r:embed="rId5"/>
          <a:stretch>
            <a:fillRect/>
          </a:stretch>
        </p:blipFill>
        <p:spPr>
          <a:xfrm>
            <a:off x="-1719750" y="0"/>
            <a:ext cx="15631499" cy="469433"/>
          </a:xfrm>
          <a:prstGeom prst="rect">
            <a:avLst/>
          </a:prstGeom>
        </p:spPr>
      </p:pic>
      <p:pic>
        <p:nvPicPr>
          <p:cNvPr id="12" name="图片 11"/>
          <p:cNvPicPr>
            <a:picLocks noChangeAspect="1"/>
          </p:cNvPicPr>
          <p:nvPr/>
        </p:nvPicPr>
        <p:blipFill>
          <a:blip r:embed="rId5"/>
          <a:stretch>
            <a:fillRect/>
          </a:stretch>
        </p:blipFill>
        <p:spPr>
          <a:xfrm flipH="1" flipV="1">
            <a:off x="-2157900" y="6388567"/>
            <a:ext cx="15631499" cy="469433"/>
          </a:xfrm>
          <a:prstGeom prst="rect">
            <a:avLst/>
          </a:prstGeom>
        </p:spPr>
      </p:pic>
    </p:spTree>
    <p:extLst>
      <p:ext uri="{BB962C8B-B14F-4D97-AF65-F5344CB8AC3E}">
        <p14:creationId xmlns:p14="http://schemas.microsoft.com/office/powerpoint/2010/main" val="155180886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041" y="1729317"/>
            <a:ext cx="5228168" cy="4614334"/>
            <a:chOff x="810526" y="1119717"/>
            <a:chExt cx="5228168" cy="4614334"/>
          </a:xfrm>
        </p:grpSpPr>
        <p:sp>
          <p:nvSpPr>
            <p:cNvPr id="3" name="AutoShape 3"/>
            <p:cNvSpPr>
              <a:spLocks noChangeAspect="1" noChangeArrowheads="1" noTextEdit="1"/>
            </p:cNvSpPr>
            <p:nvPr/>
          </p:nvSpPr>
          <p:spPr bwMode="auto">
            <a:xfrm>
              <a:off x="810526" y="1123951"/>
              <a:ext cx="5228167" cy="461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 name="Freeform 5"/>
            <p:cNvSpPr>
              <a:spLocks noEditPoints="1"/>
            </p:cNvSpPr>
            <p:nvPr/>
          </p:nvSpPr>
          <p:spPr bwMode="auto">
            <a:xfrm>
              <a:off x="4982476" y="5018617"/>
              <a:ext cx="755651" cy="711200"/>
            </a:xfrm>
            <a:custGeom>
              <a:avLst/>
              <a:gdLst>
                <a:gd name="T0" fmla="*/ 142 w 173"/>
                <a:gd name="T1" fmla="*/ 136 h 163"/>
                <a:gd name="T2" fmla="*/ 134 w 173"/>
                <a:gd name="T3" fmla="*/ 64 h 163"/>
                <a:gd name="T4" fmla="*/ 149 w 173"/>
                <a:gd name="T5" fmla="*/ 31 h 163"/>
                <a:gd name="T6" fmla="*/ 156 w 173"/>
                <a:gd name="T7" fmla="*/ 56 h 163"/>
                <a:gd name="T8" fmla="*/ 161 w 173"/>
                <a:gd name="T9" fmla="*/ 91 h 163"/>
                <a:gd name="T10" fmla="*/ 144 w 173"/>
                <a:gd name="T11" fmla="*/ 150 h 163"/>
                <a:gd name="T12" fmla="*/ 125 w 173"/>
                <a:gd name="T13" fmla="*/ 125 h 163"/>
                <a:gd name="T14" fmla="*/ 131 w 173"/>
                <a:gd name="T15" fmla="*/ 138 h 163"/>
                <a:gd name="T16" fmla="*/ 127 w 173"/>
                <a:gd name="T17" fmla="*/ 144 h 163"/>
                <a:gd name="T18" fmla="*/ 131 w 173"/>
                <a:gd name="T19" fmla="*/ 134 h 163"/>
                <a:gd name="T20" fmla="*/ 125 w 173"/>
                <a:gd name="T21" fmla="*/ 122 h 163"/>
                <a:gd name="T22" fmla="*/ 125 w 173"/>
                <a:gd name="T23" fmla="*/ 137 h 163"/>
                <a:gd name="T24" fmla="*/ 121 w 173"/>
                <a:gd name="T25" fmla="*/ 145 h 163"/>
                <a:gd name="T26" fmla="*/ 125 w 173"/>
                <a:gd name="T27" fmla="*/ 160 h 163"/>
                <a:gd name="T28" fmla="*/ 111 w 173"/>
                <a:gd name="T29" fmla="*/ 126 h 163"/>
                <a:gd name="T30" fmla="*/ 110 w 173"/>
                <a:gd name="T31" fmla="*/ 131 h 163"/>
                <a:gd name="T32" fmla="*/ 121 w 173"/>
                <a:gd name="T33" fmla="*/ 156 h 163"/>
                <a:gd name="T34" fmla="*/ 112 w 173"/>
                <a:gd name="T35" fmla="*/ 155 h 163"/>
                <a:gd name="T36" fmla="*/ 104 w 173"/>
                <a:gd name="T37" fmla="*/ 113 h 163"/>
                <a:gd name="T38" fmla="*/ 110 w 173"/>
                <a:gd name="T39" fmla="*/ 142 h 163"/>
                <a:gd name="T40" fmla="*/ 104 w 173"/>
                <a:gd name="T41" fmla="*/ 151 h 163"/>
                <a:gd name="T42" fmla="*/ 104 w 173"/>
                <a:gd name="T43" fmla="*/ 113 h 163"/>
                <a:gd name="T44" fmla="*/ 102 w 173"/>
                <a:gd name="T45" fmla="*/ 134 h 163"/>
                <a:gd name="T46" fmla="*/ 104 w 173"/>
                <a:gd name="T47" fmla="*/ 126 h 163"/>
                <a:gd name="T48" fmla="*/ 97 w 173"/>
                <a:gd name="T49" fmla="*/ 26 h 163"/>
                <a:gd name="T50" fmla="*/ 94 w 173"/>
                <a:gd name="T51" fmla="*/ 109 h 163"/>
                <a:gd name="T52" fmla="*/ 78 w 173"/>
                <a:gd name="T53" fmla="*/ 133 h 163"/>
                <a:gd name="T54" fmla="*/ 78 w 173"/>
                <a:gd name="T55" fmla="*/ 116 h 163"/>
                <a:gd name="T56" fmla="*/ 78 w 173"/>
                <a:gd name="T57" fmla="*/ 52 h 163"/>
                <a:gd name="T58" fmla="*/ 78 w 173"/>
                <a:gd name="T59" fmla="*/ 18 h 163"/>
                <a:gd name="T60" fmla="*/ 74 w 173"/>
                <a:gd name="T61" fmla="*/ 50 h 163"/>
                <a:gd name="T62" fmla="*/ 77 w 173"/>
                <a:gd name="T63" fmla="*/ 122 h 163"/>
                <a:gd name="T64" fmla="*/ 78 w 173"/>
                <a:gd name="T65" fmla="*/ 114 h 163"/>
                <a:gd name="T66" fmla="*/ 74 w 173"/>
                <a:gd name="T67" fmla="*/ 140 h 163"/>
                <a:gd name="T68" fmla="*/ 63 w 173"/>
                <a:gd name="T69" fmla="*/ 11 h 163"/>
                <a:gd name="T70" fmla="*/ 74 w 173"/>
                <a:gd name="T71" fmla="*/ 114 h 163"/>
                <a:gd name="T72" fmla="*/ 74 w 173"/>
                <a:gd name="T73" fmla="*/ 131 h 163"/>
                <a:gd name="T74" fmla="*/ 62 w 173"/>
                <a:gd name="T75" fmla="*/ 131 h 163"/>
                <a:gd name="T76" fmla="*/ 68 w 173"/>
                <a:gd name="T77" fmla="*/ 118 h 163"/>
                <a:gd name="T78" fmla="*/ 62 w 173"/>
                <a:gd name="T79" fmla="*/ 94 h 163"/>
                <a:gd name="T80" fmla="*/ 62 w 173"/>
                <a:gd name="T81" fmla="*/ 45 h 163"/>
                <a:gd name="T82" fmla="*/ 57 w 173"/>
                <a:gd name="T83" fmla="*/ 107 h 163"/>
                <a:gd name="T84" fmla="*/ 62 w 173"/>
                <a:gd name="T85" fmla="*/ 130 h 163"/>
                <a:gd name="T86" fmla="*/ 51 w 173"/>
                <a:gd name="T87" fmla="*/ 121 h 163"/>
                <a:gd name="T88" fmla="*/ 58 w 173"/>
                <a:gd name="T89" fmla="*/ 0 h 163"/>
                <a:gd name="T90" fmla="*/ 34 w 173"/>
                <a:gd name="T91" fmla="*/ 117 h 163"/>
                <a:gd name="T92" fmla="*/ 34 w 173"/>
                <a:gd name="T93" fmla="*/ 93 h 163"/>
                <a:gd name="T94" fmla="*/ 44 w 173"/>
                <a:gd name="T95" fmla="*/ 31 h 163"/>
                <a:gd name="T96" fmla="*/ 24 w 173"/>
                <a:gd name="T97" fmla="*/ 43 h 163"/>
                <a:gd name="T98" fmla="*/ 25 w 173"/>
                <a:gd name="T99" fmla="*/ 92 h 163"/>
                <a:gd name="T100" fmla="*/ 34 w 173"/>
                <a:gd name="T101" fmla="*/ 110 h 163"/>
                <a:gd name="T102" fmla="*/ 23 w 173"/>
                <a:gd name="T103" fmla="*/ 99 h 163"/>
                <a:gd name="T104" fmla="*/ 23 w 173"/>
                <a:gd name="T105" fmla="*/ 118 h 163"/>
                <a:gd name="T106" fmla="*/ 15 w 173"/>
                <a:gd name="T107" fmla="*/ 90 h 163"/>
                <a:gd name="T108" fmla="*/ 8 w 173"/>
                <a:gd name="T109" fmla="*/ 105 h 163"/>
                <a:gd name="T110" fmla="*/ 23 w 173"/>
                <a:gd name="T111" fmla="*/ 107 h 163"/>
                <a:gd name="T112" fmla="*/ 16 w 173"/>
                <a:gd name="T113" fmla="*/ 116 h 163"/>
                <a:gd name="T114" fmla="*/ 23 w 173"/>
                <a:gd name="T115" fmla="*/ 42 h 163"/>
                <a:gd name="T116" fmla="*/ 20 w 173"/>
                <a:gd name="T117" fmla="*/ 4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chemeClr val="accent1"/>
            </a:solidFill>
            <a:ln>
              <a:noFill/>
            </a:ln>
            <a:extLst/>
          </p:spPr>
          <p:txBody>
            <a:bodyPr/>
            <a:lstStyle/>
            <a:p>
              <a:endParaRPr lang="zh-CN" altLang="en-US" sz="2133"/>
            </a:p>
          </p:txBody>
        </p:sp>
        <p:sp>
          <p:nvSpPr>
            <p:cNvPr id="5" name="Freeform 6"/>
            <p:cNvSpPr>
              <a:spLocks noEditPoints="1"/>
            </p:cNvSpPr>
            <p:nvPr/>
          </p:nvSpPr>
          <p:spPr bwMode="auto">
            <a:xfrm>
              <a:off x="5213192" y="4070351"/>
              <a:ext cx="812800" cy="787400"/>
            </a:xfrm>
            <a:custGeom>
              <a:avLst/>
              <a:gdLst>
                <a:gd name="T0" fmla="*/ 139 w 186"/>
                <a:gd name="T1" fmla="*/ 158 h 180"/>
                <a:gd name="T2" fmla="*/ 130 w 186"/>
                <a:gd name="T3" fmla="*/ 69 h 180"/>
                <a:gd name="T4" fmla="*/ 125 w 186"/>
                <a:gd name="T5" fmla="*/ 39 h 180"/>
                <a:gd name="T6" fmla="*/ 121 w 186"/>
                <a:gd name="T7" fmla="*/ 37 h 180"/>
                <a:gd name="T8" fmla="*/ 119 w 186"/>
                <a:gd name="T9" fmla="*/ 63 h 180"/>
                <a:gd name="T10" fmla="*/ 118 w 186"/>
                <a:gd name="T11" fmla="*/ 101 h 180"/>
                <a:gd name="T12" fmla="*/ 110 w 186"/>
                <a:gd name="T13" fmla="*/ 155 h 180"/>
                <a:gd name="T14" fmla="*/ 109 w 186"/>
                <a:gd name="T15" fmla="*/ 58 h 180"/>
                <a:gd name="T16" fmla="*/ 108 w 186"/>
                <a:gd name="T17" fmla="*/ 155 h 180"/>
                <a:gd name="T18" fmla="*/ 106 w 186"/>
                <a:gd name="T19" fmla="*/ 179 h 180"/>
                <a:gd name="T20" fmla="*/ 103 w 186"/>
                <a:gd name="T21" fmla="*/ 88 h 180"/>
                <a:gd name="T22" fmla="*/ 102 w 186"/>
                <a:gd name="T23" fmla="*/ 6 h 180"/>
                <a:gd name="T24" fmla="*/ 101 w 186"/>
                <a:gd name="T25" fmla="*/ 180 h 180"/>
                <a:gd name="T26" fmla="*/ 101 w 186"/>
                <a:gd name="T27" fmla="*/ 55 h 180"/>
                <a:gd name="T28" fmla="*/ 94 w 186"/>
                <a:gd name="T29" fmla="*/ 46 h 180"/>
                <a:gd name="T30" fmla="*/ 92 w 186"/>
                <a:gd name="T31" fmla="*/ 88 h 180"/>
                <a:gd name="T32" fmla="*/ 92 w 186"/>
                <a:gd name="T33" fmla="*/ 91 h 180"/>
                <a:gd name="T34" fmla="*/ 88 w 186"/>
                <a:gd name="T35" fmla="*/ 142 h 180"/>
                <a:gd name="T36" fmla="*/ 86 w 186"/>
                <a:gd name="T37" fmla="*/ 142 h 180"/>
                <a:gd name="T38" fmla="*/ 85 w 186"/>
                <a:gd name="T39" fmla="*/ 150 h 180"/>
                <a:gd name="T40" fmla="*/ 85 w 186"/>
                <a:gd name="T41" fmla="*/ 178 h 180"/>
                <a:gd name="T42" fmla="*/ 84 w 186"/>
                <a:gd name="T43" fmla="*/ 146 h 180"/>
                <a:gd name="T44" fmla="*/ 84 w 186"/>
                <a:gd name="T45" fmla="*/ 143 h 180"/>
                <a:gd name="T46" fmla="*/ 82 w 186"/>
                <a:gd name="T47" fmla="*/ 177 h 180"/>
                <a:gd name="T48" fmla="*/ 82 w 186"/>
                <a:gd name="T49" fmla="*/ 149 h 180"/>
                <a:gd name="T50" fmla="*/ 81 w 186"/>
                <a:gd name="T51" fmla="*/ 149 h 180"/>
                <a:gd name="T52" fmla="*/ 76 w 186"/>
                <a:gd name="T53" fmla="*/ 10 h 180"/>
                <a:gd name="T54" fmla="*/ 74 w 186"/>
                <a:gd name="T55" fmla="*/ 79 h 180"/>
                <a:gd name="T56" fmla="*/ 73 w 186"/>
                <a:gd name="T57" fmla="*/ 78 h 180"/>
                <a:gd name="T58" fmla="*/ 72 w 186"/>
                <a:gd name="T59" fmla="*/ 102 h 180"/>
                <a:gd name="T60" fmla="*/ 72 w 186"/>
                <a:gd name="T61" fmla="*/ 109 h 180"/>
                <a:gd name="T62" fmla="*/ 72 w 186"/>
                <a:gd name="T63" fmla="*/ 146 h 180"/>
                <a:gd name="T64" fmla="*/ 72 w 186"/>
                <a:gd name="T65" fmla="*/ 102 h 180"/>
                <a:gd name="T66" fmla="*/ 71 w 186"/>
                <a:gd name="T67" fmla="*/ 90 h 180"/>
                <a:gd name="T68" fmla="*/ 71 w 186"/>
                <a:gd name="T69" fmla="*/ 114 h 180"/>
                <a:gd name="T70" fmla="*/ 72 w 186"/>
                <a:gd name="T71" fmla="*/ 146 h 180"/>
                <a:gd name="T72" fmla="*/ 71 w 186"/>
                <a:gd name="T73" fmla="*/ 111 h 180"/>
                <a:gd name="T74" fmla="*/ 71 w 186"/>
                <a:gd name="T75" fmla="*/ 143 h 180"/>
                <a:gd name="T76" fmla="*/ 71 w 186"/>
                <a:gd name="T77" fmla="*/ 113 h 180"/>
                <a:gd name="T78" fmla="*/ 71 w 186"/>
                <a:gd name="T79" fmla="*/ 144 h 180"/>
                <a:gd name="T80" fmla="*/ 71 w 186"/>
                <a:gd name="T81" fmla="*/ 107 h 180"/>
                <a:gd name="T82" fmla="*/ 71 w 186"/>
                <a:gd name="T83" fmla="*/ 126 h 180"/>
                <a:gd name="T84" fmla="*/ 70 w 186"/>
                <a:gd name="T85" fmla="*/ 82 h 180"/>
                <a:gd name="T86" fmla="*/ 70 w 186"/>
                <a:gd name="T87" fmla="*/ 111 h 180"/>
                <a:gd name="T88" fmla="*/ 70 w 186"/>
                <a:gd name="T89" fmla="*/ 74 h 180"/>
                <a:gd name="T90" fmla="*/ 70 w 186"/>
                <a:gd name="T91" fmla="*/ 128 h 180"/>
                <a:gd name="T92" fmla="*/ 70 w 186"/>
                <a:gd name="T93" fmla="*/ 76 h 180"/>
                <a:gd name="T94" fmla="*/ 70 w 186"/>
                <a:gd name="T95" fmla="*/ 126 h 180"/>
                <a:gd name="T96" fmla="*/ 69 w 186"/>
                <a:gd name="T97" fmla="*/ 145 h 180"/>
                <a:gd name="T98" fmla="*/ 70 w 186"/>
                <a:gd name="T99" fmla="*/ 121 h 180"/>
                <a:gd name="T100" fmla="*/ 69 w 186"/>
                <a:gd name="T101" fmla="*/ 146 h 180"/>
                <a:gd name="T102" fmla="*/ 68 w 186"/>
                <a:gd name="T103" fmla="*/ 31 h 180"/>
                <a:gd name="T104" fmla="*/ 68 w 186"/>
                <a:gd name="T105" fmla="*/ 114 h 180"/>
                <a:gd name="T106" fmla="*/ 66 w 186"/>
                <a:gd name="T107" fmla="*/ 102 h 180"/>
                <a:gd name="T108" fmla="*/ 62 w 186"/>
                <a:gd name="T109" fmla="*/ 77 h 180"/>
                <a:gd name="T110" fmla="*/ 59 w 186"/>
                <a:gd name="T111" fmla="*/ 143 h 180"/>
                <a:gd name="T112" fmla="*/ 46 w 186"/>
                <a:gd name="T113" fmla="*/ 136 h 180"/>
                <a:gd name="T114" fmla="*/ 42 w 186"/>
                <a:gd name="T115" fmla="*/ 162 h 180"/>
                <a:gd name="T116" fmla="*/ 41 w 186"/>
                <a:gd name="T117" fmla="*/ 161 h 180"/>
                <a:gd name="T118" fmla="*/ 40 w 186"/>
                <a:gd name="T119" fmla="*/ 134 h 180"/>
                <a:gd name="T120" fmla="*/ 38 w 186"/>
                <a:gd name="T121" fmla="*/ 133 h 180"/>
                <a:gd name="T122" fmla="*/ 36 w 186"/>
                <a:gd name="T123" fmla="*/ 130 h 180"/>
                <a:gd name="T124" fmla="*/ 36 w 186"/>
                <a:gd name="T125" fmla="*/ 1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chemeClr val="accent2"/>
            </a:solidFill>
            <a:ln>
              <a:noFill/>
            </a:ln>
            <a:extLst/>
          </p:spPr>
          <p:txBody>
            <a:bodyPr/>
            <a:lstStyle/>
            <a:p>
              <a:endParaRPr lang="zh-CN" altLang="en-US" sz="2133"/>
            </a:p>
          </p:txBody>
        </p:sp>
        <p:sp>
          <p:nvSpPr>
            <p:cNvPr id="6" name="Rectangle 7"/>
            <p:cNvSpPr>
              <a:spLocks noChangeArrowheads="1"/>
            </p:cNvSpPr>
            <p:nvPr/>
          </p:nvSpPr>
          <p:spPr bwMode="auto">
            <a:xfrm>
              <a:off x="818992" y="3310468"/>
              <a:ext cx="4411133" cy="279400"/>
            </a:xfrm>
            <a:prstGeom prst="rect">
              <a:avLst/>
            </a:prstGeom>
            <a:solidFill>
              <a:schemeClr val="accent3"/>
            </a:solidFill>
            <a:ln>
              <a:noFill/>
            </a:ln>
            <a:extLst/>
          </p:spPr>
          <p:txBody>
            <a:bodyPr/>
            <a:lstStyle/>
            <a:p>
              <a:endParaRPr lang="zh-CN" altLang="en-US" sz="2133"/>
            </a:p>
          </p:txBody>
        </p:sp>
        <p:sp>
          <p:nvSpPr>
            <p:cNvPr id="7" name="Rectangle 8"/>
            <p:cNvSpPr>
              <a:spLocks noChangeArrowheads="1"/>
            </p:cNvSpPr>
            <p:nvPr/>
          </p:nvSpPr>
          <p:spPr bwMode="auto">
            <a:xfrm>
              <a:off x="818992" y="3310468"/>
              <a:ext cx="441113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8" name="Freeform 9"/>
            <p:cNvSpPr>
              <a:spLocks/>
            </p:cNvSpPr>
            <p:nvPr/>
          </p:nvSpPr>
          <p:spPr bwMode="auto">
            <a:xfrm>
              <a:off x="814759" y="2351618"/>
              <a:ext cx="4349751" cy="859367"/>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accent2"/>
            </a:solidFill>
            <a:ln>
              <a:noFill/>
            </a:ln>
            <a:extLst/>
          </p:spPr>
          <p:txBody>
            <a:bodyPr/>
            <a:lstStyle/>
            <a:p>
              <a:endParaRPr lang="zh-CN" altLang="en-US" sz="2133"/>
            </a:p>
          </p:txBody>
        </p:sp>
        <p:sp>
          <p:nvSpPr>
            <p:cNvPr id="9" name="Freeform 10"/>
            <p:cNvSpPr>
              <a:spLocks/>
            </p:cNvSpPr>
            <p:nvPr/>
          </p:nvSpPr>
          <p:spPr bwMode="auto">
            <a:xfrm>
              <a:off x="814759" y="1521885"/>
              <a:ext cx="4123267" cy="1291167"/>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accent1"/>
            </a:solidFill>
            <a:ln>
              <a:noFill/>
            </a:ln>
            <a:extLst/>
          </p:spPr>
          <p:txBody>
            <a:bodyPr/>
            <a:lstStyle/>
            <a:p>
              <a:endParaRPr lang="zh-CN" altLang="en-US" sz="2133"/>
            </a:p>
          </p:txBody>
        </p:sp>
        <p:sp>
          <p:nvSpPr>
            <p:cNvPr id="10" name="Freeform 11"/>
            <p:cNvSpPr>
              <a:spLocks/>
            </p:cNvSpPr>
            <p:nvPr/>
          </p:nvSpPr>
          <p:spPr bwMode="auto">
            <a:xfrm>
              <a:off x="823226" y="3695702"/>
              <a:ext cx="4349751" cy="859367"/>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accent2"/>
            </a:solidFill>
            <a:ln>
              <a:noFill/>
            </a:ln>
            <a:extLst/>
          </p:spPr>
          <p:txBody>
            <a:bodyPr/>
            <a:lstStyle/>
            <a:p>
              <a:endParaRPr lang="zh-CN" altLang="en-US" sz="2133"/>
            </a:p>
          </p:txBody>
        </p:sp>
        <p:sp>
          <p:nvSpPr>
            <p:cNvPr id="11" name="Freeform 12"/>
            <p:cNvSpPr>
              <a:spLocks/>
            </p:cNvSpPr>
            <p:nvPr/>
          </p:nvSpPr>
          <p:spPr bwMode="auto">
            <a:xfrm>
              <a:off x="823226" y="4097868"/>
              <a:ext cx="4119033" cy="1286933"/>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accent1"/>
            </a:solidFill>
            <a:ln>
              <a:noFill/>
            </a:ln>
            <a:extLst/>
          </p:spPr>
          <p:txBody>
            <a:bodyPr/>
            <a:lstStyle/>
            <a:p>
              <a:endParaRPr lang="zh-CN" altLang="en-US" sz="2133"/>
            </a:p>
          </p:txBody>
        </p:sp>
        <p:sp>
          <p:nvSpPr>
            <p:cNvPr id="12" name="Freeform 13"/>
            <p:cNvSpPr>
              <a:spLocks noEditPoints="1"/>
            </p:cNvSpPr>
            <p:nvPr/>
          </p:nvSpPr>
          <p:spPr bwMode="auto">
            <a:xfrm>
              <a:off x="5287277" y="3210985"/>
              <a:ext cx="751417" cy="402167"/>
            </a:xfrm>
            <a:custGeom>
              <a:avLst/>
              <a:gdLst>
                <a:gd name="T0" fmla="*/ 142 w 172"/>
                <a:gd name="T1" fmla="*/ 77 h 92"/>
                <a:gd name="T2" fmla="*/ 142 w 172"/>
                <a:gd name="T3" fmla="*/ 51 h 92"/>
                <a:gd name="T4" fmla="*/ 142 w 172"/>
                <a:gd name="T5" fmla="*/ 92 h 92"/>
                <a:gd name="T6" fmla="*/ 142 w 172"/>
                <a:gd name="T7" fmla="*/ 39 h 92"/>
                <a:gd name="T8" fmla="*/ 142 w 172"/>
                <a:gd name="T9" fmla="*/ 67 h 92"/>
                <a:gd name="T10" fmla="*/ 142 w 172"/>
                <a:gd name="T11" fmla="*/ 67 h 92"/>
                <a:gd name="T12" fmla="*/ 142 w 172"/>
                <a:gd name="T13" fmla="*/ 51 h 92"/>
                <a:gd name="T14" fmla="*/ 137 w 172"/>
                <a:gd name="T15" fmla="*/ 63 h 92"/>
                <a:gd name="T16" fmla="*/ 142 w 172"/>
                <a:gd name="T17" fmla="*/ 75 h 92"/>
                <a:gd name="T18" fmla="*/ 131 w 172"/>
                <a:gd name="T19" fmla="*/ 41 h 92"/>
                <a:gd name="T20" fmla="*/ 112 w 172"/>
                <a:gd name="T21" fmla="*/ 63 h 92"/>
                <a:gd name="T22" fmla="*/ 90 w 172"/>
                <a:gd name="T23" fmla="*/ 62 h 92"/>
                <a:gd name="T24" fmla="*/ 82 w 172"/>
                <a:gd name="T25" fmla="*/ 77 h 92"/>
                <a:gd name="T26" fmla="*/ 78 w 172"/>
                <a:gd name="T27" fmla="*/ 78 h 92"/>
                <a:gd name="T28" fmla="*/ 81 w 172"/>
                <a:gd name="T29" fmla="*/ 66 h 92"/>
                <a:gd name="T30" fmla="*/ 82 w 172"/>
                <a:gd name="T31" fmla="*/ 61 h 92"/>
                <a:gd name="T32" fmla="*/ 118 w 172"/>
                <a:gd name="T33" fmla="*/ 27 h 92"/>
                <a:gd name="T34" fmla="*/ 124 w 172"/>
                <a:gd name="T35" fmla="*/ 23 h 92"/>
                <a:gd name="T36" fmla="*/ 104 w 172"/>
                <a:gd name="T37" fmla="*/ 9 h 92"/>
                <a:gd name="T38" fmla="*/ 121 w 172"/>
                <a:gd name="T39" fmla="*/ 4 h 92"/>
                <a:gd name="T40" fmla="*/ 130 w 172"/>
                <a:gd name="T41" fmla="*/ 7 h 92"/>
                <a:gd name="T42" fmla="*/ 130 w 172"/>
                <a:gd name="T43" fmla="*/ 17 h 92"/>
                <a:gd name="T44" fmla="*/ 142 w 172"/>
                <a:gd name="T45" fmla="*/ 33 h 92"/>
                <a:gd name="T46" fmla="*/ 138 w 172"/>
                <a:gd name="T47" fmla="*/ 49 h 92"/>
                <a:gd name="T48" fmla="*/ 78 w 172"/>
                <a:gd name="T49" fmla="*/ 10 h 92"/>
                <a:gd name="T50" fmla="*/ 76 w 172"/>
                <a:gd name="T51" fmla="*/ 16 h 92"/>
                <a:gd name="T52" fmla="*/ 78 w 172"/>
                <a:gd name="T53" fmla="*/ 27 h 92"/>
                <a:gd name="T54" fmla="*/ 69 w 172"/>
                <a:gd name="T55" fmla="*/ 28 h 92"/>
                <a:gd name="T56" fmla="*/ 65 w 172"/>
                <a:gd name="T57" fmla="*/ 16 h 92"/>
                <a:gd name="T58" fmla="*/ 76 w 172"/>
                <a:gd name="T59" fmla="*/ 9 h 92"/>
                <a:gd name="T60" fmla="*/ 53 w 172"/>
                <a:gd name="T61" fmla="*/ 45 h 92"/>
                <a:gd name="T62" fmla="*/ 53 w 172"/>
                <a:gd name="T63" fmla="*/ 66 h 92"/>
                <a:gd name="T64" fmla="*/ 59 w 172"/>
                <a:gd name="T65" fmla="*/ 66 h 92"/>
                <a:gd name="T66" fmla="*/ 78 w 172"/>
                <a:gd name="T67" fmla="*/ 78 h 92"/>
                <a:gd name="T68" fmla="*/ 53 w 172"/>
                <a:gd name="T69" fmla="*/ 38 h 92"/>
                <a:gd name="T70" fmla="*/ 53 w 172"/>
                <a:gd name="T71" fmla="*/ 60 h 92"/>
                <a:gd name="T72" fmla="*/ 50 w 172"/>
                <a:gd name="T73" fmla="*/ 41 h 92"/>
                <a:gd name="T74" fmla="*/ 47 w 172"/>
                <a:gd name="T75" fmla="*/ 66 h 92"/>
                <a:gd name="T76" fmla="*/ 53 w 172"/>
                <a:gd name="T77" fmla="*/ 81 h 92"/>
                <a:gd name="T78" fmla="*/ 47 w 172"/>
                <a:gd name="T79" fmla="*/ 39 h 92"/>
                <a:gd name="T80" fmla="*/ 47 w 172"/>
                <a:gd name="T81" fmla="*/ 61 h 92"/>
                <a:gd name="T82" fmla="*/ 39 w 172"/>
                <a:gd name="T83" fmla="*/ 70 h 92"/>
                <a:gd name="T84" fmla="*/ 41 w 172"/>
                <a:gd name="T85" fmla="*/ 61 h 92"/>
                <a:gd name="T86" fmla="*/ 45 w 172"/>
                <a:gd name="T87" fmla="*/ 45 h 92"/>
                <a:gd name="T88" fmla="*/ 47 w 172"/>
                <a:gd name="T89" fmla="*/ 78 h 92"/>
                <a:gd name="T90" fmla="*/ 47 w 172"/>
                <a:gd name="T91" fmla="*/ 78 h 92"/>
                <a:gd name="T92" fmla="*/ 29 w 172"/>
                <a:gd name="T93" fmla="*/ 39 h 92"/>
                <a:gd name="T94" fmla="*/ 39 w 172"/>
                <a:gd name="T95" fmla="*/ 52 h 92"/>
                <a:gd name="T96" fmla="*/ 39 w 172"/>
                <a:gd name="T97" fmla="*/ 66 h 92"/>
                <a:gd name="T98" fmla="*/ 29 w 172"/>
                <a:gd name="T99" fmla="*/ 58 h 92"/>
                <a:gd name="T100" fmla="*/ 30 w 172"/>
                <a:gd name="T101" fmla="*/ 51 h 92"/>
                <a:gd name="T102" fmla="*/ 39 w 172"/>
                <a:gd name="T103" fmla="*/ 52 h 92"/>
                <a:gd name="T104" fmla="*/ 29 w 172"/>
                <a:gd name="T105" fmla="*/ 77 h 92"/>
                <a:gd name="T106" fmla="*/ 39 w 172"/>
                <a:gd name="T107" fmla="*/ 85 h 92"/>
                <a:gd name="T108" fmla="*/ 29 w 172"/>
                <a:gd name="T109" fmla="*/ 87 h 92"/>
                <a:gd name="T110" fmla="*/ 29 w 172"/>
                <a:gd name="T111" fmla="*/ 39 h 92"/>
                <a:gd name="T112" fmla="*/ 0 w 172"/>
                <a:gd name="T113" fmla="*/ 63 h 92"/>
                <a:gd name="T114" fmla="*/ 29 w 172"/>
                <a:gd name="T115" fmla="*/ 77 h 92"/>
                <a:gd name="T116" fmla="*/ 29 w 172"/>
                <a:gd name="T117" fmla="*/ 49 h 92"/>
                <a:gd name="T118" fmla="*/ 29 w 172"/>
                <a:gd name="T119"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chemeClr val="accent3"/>
            </a:solidFill>
            <a:ln>
              <a:noFill/>
            </a:ln>
            <a:extLst/>
          </p:spPr>
          <p:txBody>
            <a:bodyPr/>
            <a:lstStyle/>
            <a:p>
              <a:endParaRPr lang="zh-CN" altLang="en-US" sz="2133"/>
            </a:p>
          </p:txBody>
        </p:sp>
        <p:sp>
          <p:nvSpPr>
            <p:cNvPr id="13" name="Freeform 14"/>
            <p:cNvSpPr>
              <a:spLocks noEditPoints="1"/>
            </p:cNvSpPr>
            <p:nvPr/>
          </p:nvSpPr>
          <p:spPr bwMode="auto">
            <a:xfrm>
              <a:off x="5200493" y="2123018"/>
              <a:ext cx="768351" cy="484717"/>
            </a:xfrm>
            <a:custGeom>
              <a:avLst/>
              <a:gdLst>
                <a:gd name="T0" fmla="*/ 144 w 176"/>
                <a:gd name="T1" fmla="*/ 26 h 111"/>
                <a:gd name="T2" fmla="*/ 113 w 176"/>
                <a:gd name="T3" fmla="*/ 70 h 111"/>
                <a:gd name="T4" fmla="*/ 81 w 176"/>
                <a:gd name="T5" fmla="*/ 82 h 111"/>
                <a:gd name="T6" fmla="*/ 82 w 176"/>
                <a:gd name="T7" fmla="*/ 82 h 111"/>
                <a:gd name="T8" fmla="*/ 82 w 176"/>
                <a:gd name="T9" fmla="*/ 81 h 111"/>
                <a:gd name="T10" fmla="*/ 82 w 176"/>
                <a:gd name="T11" fmla="*/ 81 h 111"/>
                <a:gd name="T12" fmla="*/ 83 w 176"/>
                <a:gd name="T13" fmla="*/ 81 h 111"/>
                <a:gd name="T14" fmla="*/ 83 w 176"/>
                <a:gd name="T15" fmla="*/ 81 h 111"/>
                <a:gd name="T16" fmla="*/ 83 w 176"/>
                <a:gd name="T17" fmla="*/ 81 h 111"/>
                <a:gd name="T18" fmla="*/ 84 w 176"/>
                <a:gd name="T19" fmla="*/ 81 h 111"/>
                <a:gd name="T20" fmla="*/ 84 w 176"/>
                <a:gd name="T21" fmla="*/ 81 h 111"/>
                <a:gd name="T22" fmla="*/ 84 w 176"/>
                <a:gd name="T23" fmla="*/ 81 h 111"/>
                <a:gd name="T24" fmla="*/ 84 w 176"/>
                <a:gd name="T25" fmla="*/ 81 h 111"/>
                <a:gd name="T26" fmla="*/ 97 w 176"/>
                <a:gd name="T27" fmla="*/ 82 h 111"/>
                <a:gd name="T28" fmla="*/ 84 w 176"/>
                <a:gd name="T29" fmla="*/ 98 h 111"/>
                <a:gd name="T30" fmla="*/ 83 w 176"/>
                <a:gd name="T31" fmla="*/ 98 h 111"/>
                <a:gd name="T32" fmla="*/ 81 w 176"/>
                <a:gd name="T33" fmla="*/ 97 h 111"/>
                <a:gd name="T34" fmla="*/ 79 w 176"/>
                <a:gd name="T35" fmla="*/ 97 h 111"/>
                <a:gd name="T36" fmla="*/ 79 w 176"/>
                <a:gd name="T37" fmla="*/ 97 h 111"/>
                <a:gd name="T38" fmla="*/ 78 w 176"/>
                <a:gd name="T39" fmla="*/ 97 h 111"/>
                <a:gd name="T40" fmla="*/ 78 w 176"/>
                <a:gd name="T41" fmla="*/ 97 h 111"/>
                <a:gd name="T42" fmla="*/ 78 w 176"/>
                <a:gd name="T43" fmla="*/ 97 h 111"/>
                <a:gd name="T44" fmla="*/ 77 w 176"/>
                <a:gd name="T45" fmla="*/ 97 h 111"/>
                <a:gd name="T46" fmla="*/ 77 w 176"/>
                <a:gd name="T47" fmla="*/ 97 h 111"/>
                <a:gd name="T48" fmla="*/ 77 w 176"/>
                <a:gd name="T49" fmla="*/ 97 h 111"/>
                <a:gd name="T50" fmla="*/ 77 w 176"/>
                <a:gd name="T51" fmla="*/ 97 h 111"/>
                <a:gd name="T52" fmla="*/ 76 w 176"/>
                <a:gd name="T53" fmla="*/ 96 h 111"/>
                <a:gd name="T54" fmla="*/ 76 w 176"/>
                <a:gd name="T55" fmla="*/ 96 h 111"/>
                <a:gd name="T56" fmla="*/ 75 w 176"/>
                <a:gd name="T57" fmla="*/ 96 h 111"/>
                <a:gd name="T58" fmla="*/ 75 w 176"/>
                <a:gd name="T59" fmla="*/ 96 h 111"/>
                <a:gd name="T60" fmla="*/ 75 w 176"/>
                <a:gd name="T61" fmla="*/ 96 h 111"/>
                <a:gd name="T62" fmla="*/ 74 w 176"/>
                <a:gd name="T63" fmla="*/ 96 h 111"/>
                <a:gd name="T64" fmla="*/ 74 w 176"/>
                <a:gd name="T65" fmla="*/ 95 h 111"/>
                <a:gd name="T66" fmla="*/ 74 w 176"/>
                <a:gd name="T67" fmla="*/ 95 h 111"/>
                <a:gd name="T68" fmla="*/ 73 w 176"/>
                <a:gd name="T69" fmla="*/ 95 h 111"/>
                <a:gd name="T70" fmla="*/ 73 w 176"/>
                <a:gd name="T71" fmla="*/ 94 h 111"/>
                <a:gd name="T72" fmla="*/ 72 w 176"/>
                <a:gd name="T73" fmla="*/ 93 h 111"/>
                <a:gd name="T74" fmla="*/ 72 w 176"/>
                <a:gd name="T75" fmla="*/ 93 h 111"/>
                <a:gd name="T76" fmla="*/ 72 w 176"/>
                <a:gd name="T77" fmla="*/ 93 h 111"/>
                <a:gd name="T78" fmla="*/ 71 w 176"/>
                <a:gd name="T79" fmla="*/ 92 h 111"/>
                <a:gd name="T80" fmla="*/ 71 w 176"/>
                <a:gd name="T81" fmla="*/ 92 h 111"/>
                <a:gd name="T82" fmla="*/ 71 w 176"/>
                <a:gd name="T83" fmla="*/ 91 h 111"/>
                <a:gd name="T84" fmla="*/ 71 w 176"/>
                <a:gd name="T85" fmla="*/ 90 h 111"/>
                <a:gd name="T86" fmla="*/ 71 w 176"/>
                <a:gd name="T87" fmla="*/ 90 h 111"/>
                <a:gd name="T88" fmla="*/ 71 w 176"/>
                <a:gd name="T89" fmla="*/ 89 h 111"/>
                <a:gd name="T90" fmla="*/ 71 w 176"/>
                <a:gd name="T91" fmla="*/ 88 h 111"/>
                <a:gd name="T92" fmla="*/ 71 w 176"/>
                <a:gd name="T93" fmla="*/ 87 h 111"/>
                <a:gd name="T94" fmla="*/ 72 w 176"/>
                <a:gd name="T95" fmla="*/ 76 h 111"/>
                <a:gd name="T96" fmla="*/ 39 w 176"/>
                <a:gd name="T97" fmla="*/ 57 h 111"/>
                <a:gd name="T98" fmla="*/ 41 w 176"/>
                <a:gd name="T99" fmla="*/ 57 h 111"/>
                <a:gd name="T100" fmla="*/ 30 w 176"/>
                <a:gd name="T101" fmla="*/ 107 h 111"/>
                <a:gd name="T102" fmla="*/ 39 w 176"/>
                <a:gd name="T103" fmla="*/ 103 h 111"/>
                <a:gd name="T104" fmla="*/ 30 w 176"/>
                <a:gd name="T105" fmla="*/ 61 h 111"/>
                <a:gd name="T106" fmla="*/ 39 w 176"/>
                <a:gd name="T107" fmla="*/ 57 h 111"/>
                <a:gd name="T108" fmla="*/ 39 w 176"/>
                <a:gd name="T109" fmla="*/ 57 h 111"/>
                <a:gd name="T110" fmla="*/ 29 w 176"/>
                <a:gd name="T111" fmla="*/ 107 h 111"/>
                <a:gd name="T112" fmla="*/ 30 w 176"/>
                <a:gd name="T113" fmla="*/ 76 h 111"/>
                <a:gd name="T114" fmla="*/ 29 w 176"/>
                <a:gd name="T115" fmla="*/ 61 h 111"/>
                <a:gd name="T116" fmla="*/ 30 w 176"/>
                <a:gd name="T117" fmla="*/ 61 h 111"/>
                <a:gd name="T118" fmla="*/ 21 w 176"/>
                <a:gd name="T119" fmla="*/ 110 h 111"/>
                <a:gd name="T120" fmla="*/ 26 w 176"/>
                <a:gd name="T121" fmla="*/ 75 h 111"/>
                <a:gd name="T122" fmla="*/ 24 w 176"/>
                <a:gd name="T123" fmla="*/ 64 h 111"/>
                <a:gd name="T124" fmla="*/ 29 w 176"/>
                <a:gd name="T125"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chemeClr val="accent2"/>
            </a:solidFill>
            <a:ln>
              <a:noFill/>
            </a:ln>
            <a:extLst/>
          </p:spPr>
          <p:txBody>
            <a:bodyPr/>
            <a:lstStyle/>
            <a:p>
              <a:endParaRPr lang="zh-CN" altLang="en-US" sz="2133"/>
            </a:p>
          </p:txBody>
        </p:sp>
        <p:sp>
          <p:nvSpPr>
            <p:cNvPr id="14" name="Freeform 15"/>
            <p:cNvSpPr>
              <a:spLocks/>
            </p:cNvSpPr>
            <p:nvPr/>
          </p:nvSpPr>
          <p:spPr bwMode="auto">
            <a:xfrm>
              <a:off x="5812210" y="2258485"/>
              <a:ext cx="78317" cy="65617"/>
            </a:xfrm>
            <a:custGeom>
              <a:avLst/>
              <a:gdLst>
                <a:gd name="T0" fmla="*/ 16 w 18"/>
                <a:gd name="T1" fmla="*/ 5 h 15"/>
                <a:gd name="T2" fmla="*/ 6 w 18"/>
                <a:gd name="T3" fmla="*/ 12 h 15"/>
                <a:gd name="T4" fmla="*/ 1 w 18"/>
                <a:gd name="T5" fmla="*/ 10 h 15"/>
                <a:gd name="T6" fmla="*/ 3 w 18"/>
                <a:gd name="T7" fmla="*/ 7 h 15"/>
                <a:gd name="T8" fmla="*/ 11 w 18"/>
                <a:gd name="T9" fmla="*/ 1 h 15"/>
                <a:gd name="T10" fmla="*/ 15 w 18"/>
                <a:gd name="T11" fmla="*/ 1 h 15"/>
                <a:gd name="T12" fmla="*/ 16 w 18"/>
                <a:gd name="T13" fmla="*/ 2 h 15"/>
                <a:gd name="T14" fmla="*/ 16 w 18"/>
                <a:gd name="T15" fmla="*/ 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15" name="Freeform 16"/>
            <p:cNvSpPr>
              <a:spLocks/>
            </p:cNvSpPr>
            <p:nvPr/>
          </p:nvSpPr>
          <p:spPr bwMode="auto">
            <a:xfrm>
              <a:off x="5863010" y="2241551"/>
              <a:ext cx="27517" cy="21167"/>
            </a:xfrm>
            <a:custGeom>
              <a:avLst/>
              <a:gdLst>
                <a:gd name="T0" fmla="*/ 6 w 6"/>
                <a:gd name="T1" fmla="*/ 5 h 5"/>
                <a:gd name="T2" fmla="*/ 1 w 6"/>
                <a:gd name="T3" fmla="*/ 3 h 5"/>
                <a:gd name="T4" fmla="*/ 0 w 6"/>
                <a:gd name="T5" fmla="*/ 0 h 5"/>
                <a:gd name="T6" fmla="*/ 5 w 6"/>
                <a:gd name="T7" fmla="*/ 1 h 5"/>
                <a:gd name="T8" fmla="*/ 6 w 6"/>
                <a:gd name="T9" fmla="*/ 5 h 5"/>
              </a:gdLst>
              <a:ahLst/>
              <a:cxnLst>
                <a:cxn ang="0">
                  <a:pos x="T0" y="T1"/>
                </a:cxn>
                <a:cxn ang="0">
                  <a:pos x="T2" y="T3"/>
                </a:cxn>
                <a:cxn ang="0">
                  <a:pos x="T4" y="T5"/>
                </a:cxn>
                <a:cxn ang="0">
                  <a:pos x="T6" y="T7"/>
                </a:cxn>
                <a:cxn ang="0">
                  <a:pos x="T8" y="T9"/>
                </a:cxn>
              </a:cxnLst>
              <a:rect l="0" t="0" r="r" b="b"/>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16" name="Freeform 17"/>
            <p:cNvSpPr>
              <a:spLocks/>
            </p:cNvSpPr>
            <p:nvPr/>
          </p:nvSpPr>
          <p:spPr bwMode="auto">
            <a:xfrm>
              <a:off x="5742359" y="2328335"/>
              <a:ext cx="16933" cy="23284"/>
            </a:xfrm>
            <a:custGeom>
              <a:avLst/>
              <a:gdLst>
                <a:gd name="T0" fmla="*/ 0 w 4"/>
                <a:gd name="T1" fmla="*/ 0 h 5"/>
                <a:gd name="T2" fmla="*/ 0 w 4"/>
                <a:gd name="T3" fmla="*/ 1 h 5"/>
                <a:gd name="T4" fmla="*/ 0 w 4"/>
                <a:gd name="T5" fmla="*/ 3 h 5"/>
                <a:gd name="T6" fmla="*/ 1 w 4"/>
                <a:gd name="T7" fmla="*/ 5 h 5"/>
                <a:gd name="T8" fmla="*/ 3 w 4"/>
                <a:gd name="T9" fmla="*/ 5 h 5"/>
                <a:gd name="T10" fmla="*/ 4 w 4"/>
                <a:gd name="T11" fmla="*/ 4 h 5"/>
                <a:gd name="T12" fmla="*/ 3 w 4"/>
                <a:gd name="T13" fmla="*/ 2 h 5"/>
                <a:gd name="T14" fmla="*/ 2 w 4"/>
                <a:gd name="T15" fmla="*/ 1 h 5"/>
                <a:gd name="T16" fmla="*/ 0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17" name="Freeform 18"/>
            <p:cNvSpPr>
              <a:spLocks/>
            </p:cNvSpPr>
            <p:nvPr/>
          </p:nvSpPr>
          <p:spPr bwMode="auto">
            <a:xfrm>
              <a:off x="5719076" y="2332569"/>
              <a:ext cx="19051" cy="23284"/>
            </a:xfrm>
            <a:custGeom>
              <a:avLst/>
              <a:gdLst>
                <a:gd name="T0" fmla="*/ 1 w 4"/>
                <a:gd name="T1" fmla="*/ 0 h 5"/>
                <a:gd name="T2" fmla="*/ 0 w 4"/>
                <a:gd name="T3" fmla="*/ 1 h 5"/>
                <a:gd name="T4" fmla="*/ 1 w 4"/>
                <a:gd name="T5" fmla="*/ 3 h 5"/>
                <a:gd name="T6" fmla="*/ 2 w 4"/>
                <a:gd name="T7" fmla="*/ 5 h 5"/>
                <a:gd name="T8" fmla="*/ 3 w 4"/>
                <a:gd name="T9" fmla="*/ 5 h 5"/>
                <a:gd name="T10" fmla="*/ 4 w 4"/>
                <a:gd name="T11" fmla="*/ 4 h 5"/>
                <a:gd name="T12" fmla="*/ 4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18" name="Freeform 19"/>
            <p:cNvSpPr>
              <a:spLocks/>
            </p:cNvSpPr>
            <p:nvPr/>
          </p:nvSpPr>
          <p:spPr bwMode="auto">
            <a:xfrm>
              <a:off x="5702143" y="2343151"/>
              <a:ext cx="16933" cy="16933"/>
            </a:xfrm>
            <a:custGeom>
              <a:avLst/>
              <a:gdLst>
                <a:gd name="T0" fmla="*/ 0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0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19" name="Freeform 20"/>
            <p:cNvSpPr>
              <a:spLocks/>
            </p:cNvSpPr>
            <p:nvPr/>
          </p:nvSpPr>
          <p:spPr bwMode="auto">
            <a:xfrm>
              <a:off x="5680976" y="2347385"/>
              <a:ext cx="16933" cy="21167"/>
            </a:xfrm>
            <a:custGeom>
              <a:avLst/>
              <a:gdLst>
                <a:gd name="T0" fmla="*/ 1 w 4"/>
                <a:gd name="T1" fmla="*/ 0 h 5"/>
                <a:gd name="T2" fmla="*/ 0 w 4"/>
                <a:gd name="T3" fmla="*/ 1 h 5"/>
                <a:gd name="T4" fmla="*/ 1 w 4"/>
                <a:gd name="T5" fmla="*/ 3 h 5"/>
                <a:gd name="T6" fmla="*/ 2 w 4"/>
                <a:gd name="T7" fmla="*/ 4 h 5"/>
                <a:gd name="T8" fmla="*/ 3 w 4"/>
                <a:gd name="T9" fmla="*/ 4 h 5"/>
                <a:gd name="T10" fmla="*/ 4 w 4"/>
                <a:gd name="T11" fmla="*/ 3 h 5"/>
                <a:gd name="T12" fmla="*/ 4 w 4"/>
                <a:gd name="T13" fmla="*/ 2 h 5"/>
                <a:gd name="T14" fmla="*/ 2 w 4"/>
                <a:gd name="T15" fmla="*/ 0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0" name="Freeform 21"/>
            <p:cNvSpPr>
              <a:spLocks/>
            </p:cNvSpPr>
            <p:nvPr/>
          </p:nvSpPr>
          <p:spPr bwMode="auto">
            <a:xfrm>
              <a:off x="5661925" y="2351618"/>
              <a:ext cx="19051" cy="21167"/>
            </a:xfrm>
            <a:custGeom>
              <a:avLst/>
              <a:gdLst>
                <a:gd name="T0" fmla="*/ 1 w 4"/>
                <a:gd name="T1" fmla="*/ 0 h 5"/>
                <a:gd name="T2" fmla="*/ 0 w 4"/>
                <a:gd name="T3" fmla="*/ 1 h 5"/>
                <a:gd name="T4" fmla="*/ 0 w 4"/>
                <a:gd name="T5" fmla="*/ 3 h 5"/>
                <a:gd name="T6" fmla="*/ 1 w 4"/>
                <a:gd name="T7" fmla="*/ 4 h 5"/>
                <a:gd name="T8" fmla="*/ 3 w 4"/>
                <a:gd name="T9" fmla="*/ 5 h 5"/>
                <a:gd name="T10" fmla="*/ 4 w 4"/>
                <a:gd name="T11" fmla="*/ 4 h 5"/>
                <a:gd name="T12" fmla="*/ 3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1" name="Freeform 22"/>
            <p:cNvSpPr>
              <a:spLocks/>
            </p:cNvSpPr>
            <p:nvPr/>
          </p:nvSpPr>
          <p:spPr bwMode="auto">
            <a:xfrm>
              <a:off x="5640759" y="2355851"/>
              <a:ext cx="16933" cy="21167"/>
            </a:xfrm>
            <a:custGeom>
              <a:avLst/>
              <a:gdLst>
                <a:gd name="T0" fmla="*/ 1 w 4"/>
                <a:gd name="T1" fmla="*/ 0 h 5"/>
                <a:gd name="T2" fmla="*/ 0 w 4"/>
                <a:gd name="T3" fmla="*/ 1 h 5"/>
                <a:gd name="T4" fmla="*/ 1 w 4"/>
                <a:gd name="T5" fmla="*/ 3 h 5"/>
                <a:gd name="T6" fmla="*/ 2 w 4"/>
                <a:gd name="T7" fmla="*/ 4 h 5"/>
                <a:gd name="T8" fmla="*/ 3 w 4"/>
                <a:gd name="T9" fmla="*/ 5 h 5"/>
                <a:gd name="T10" fmla="*/ 4 w 4"/>
                <a:gd name="T11" fmla="*/ 4 h 5"/>
                <a:gd name="T12" fmla="*/ 4 w 4"/>
                <a:gd name="T13" fmla="*/ 2 h 5"/>
                <a:gd name="T14" fmla="*/ 3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2" name="Freeform 23"/>
            <p:cNvSpPr>
              <a:spLocks/>
            </p:cNvSpPr>
            <p:nvPr/>
          </p:nvSpPr>
          <p:spPr bwMode="auto">
            <a:xfrm>
              <a:off x="5623826" y="2364318"/>
              <a:ext cx="16933" cy="16933"/>
            </a:xfrm>
            <a:custGeom>
              <a:avLst/>
              <a:gdLst>
                <a:gd name="T0" fmla="*/ 1 w 4"/>
                <a:gd name="T1" fmla="*/ 0 h 4"/>
                <a:gd name="T2" fmla="*/ 0 w 4"/>
                <a:gd name="T3" fmla="*/ 1 h 4"/>
                <a:gd name="T4" fmla="*/ 0 w 4"/>
                <a:gd name="T5" fmla="*/ 2 h 4"/>
                <a:gd name="T6" fmla="*/ 1 w 4"/>
                <a:gd name="T7" fmla="*/ 3 h 4"/>
                <a:gd name="T8" fmla="*/ 3 w 4"/>
                <a:gd name="T9" fmla="*/ 4 h 4"/>
                <a:gd name="T10" fmla="*/ 4 w 4"/>
                <a:gd name="T11" fmla="*/ 3 h 4"/>
                <a:gd name="T12" fmla="*/ 3 w 4"/>
                <a:gd name="T13" fmla="*/ 1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3" name="Freeform 24"/>
            <p:cNvSpPr>
              <a:spLocks/>
            </p:cNvSpPr>
            <p:nvPr/>
          </p:nvSpPr>
          <p:spPr bwMode="auto">
            <a:xfrm>
              <a:off x="5602659" y="2368551"/>
              <a:ext cx="16933" cy="16933"/>
            </a:xfrm>
            <a:custGeom>
              <a:avLst/>
              <a:gdLst>
                <a:gd name="T0" fmla="*/ 1 w 4"/>
                <a:gd name="T1" fmla="*/ 0 h 4"/>
                <a:gd name="T2" fmla="*/ 0 w 4"/>
                <a:gd name="T3" fmla="*/ 1 h 4"/>
                <a:gd name="T4" fmla="*/ 1 w 4"/>
                <a:gd name="T5" fmla="*/ 2 h 4"/>
                <a:gd name="T6" fmla="*/ 2 w 4"/>
                <a:gd name="T7" fmla="*/ 4 h 4"/>
                <a:gd name="T8" fmla="*/ 3 w 4"/>
                <a:gd name="T9" fmla="*/ 4 h 4"/>
                <a:gd name="T10" fmla="*/ 4 w 4"/>
                <a:gd name="T11" fmla="*/ 3 h 4"/>
                <a:gd name="T12" fmla="*/ 4 w 4"/>
                <a:gd name="T13" fmla="*/ 1 h 4"/>
                <a:gd name="T14" fmla="*/ 3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4" name="Freeform 25"/>
            <p:cNvSpPr>
              <a:spLocks/>
            </p:cNvSpPr>
            <p:nvPr/>
          </p:nvSpPr>
          <p:spPr bwMode="auto">
            <a:xfrm>
              <a:off x="5583609" y="2372784"/>
              <a:ext cx="19051" cy="16933"/>
            </a:xfrm>
            <a:custGeom>
              <a:avLst/>
              <a:gdLst>
                <a:gd name="T0" fmla="*/ 1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5" name="Freeform 26"/>
            <p:cNvSpPr>
              <a:spLocks/>
            </p:cNvSpPr>
            <p:nvPr/>
          </p:nvSpPr>
          <p:spPr bwMode="auto">
            <a:xfrm>
              <a:off x="5562443" y="2377018"/>
              <a:ext cx="16933" cy="16933"/>
            </a:xfrm>
            <a:custGeom>
              <a:avLst/>
              <a:gdLst>
                <a:gd name="T0" fmla="*/ 1 w 4"/>
                <a:gd name="T1" fmla="*/ 0 h 4"/>
                <a:gd name="T2" fmla="*/ 0 w 4"/>
                <a:gd name="T3" fmla="*/ 1 h 4"/>
                <a:gd name="T4" fmla="*/ 1 w 4"/>
                <a:gd name="T5" fmla="*/ 3 h 4"/>
                <a:gd name="T6" fmla="*/ 2 w 4"/>
                <a:gd name="T7" fmla="*/ 4 h 4"/>
                <a:gd name="T8" fmla="*/ 3 w 4"/>
                <a:gd name="T9" fmla="*/ 4 h 4"/>
                <a:gd name="T10" fmla="*/ 4 w 4"/>
                <a:gd name="T11" fmla="*/ 3 h 4"/>
                <a:gd name="T12" fmla="*/ 4 w 4"/>
                <a:gd name="T13" fmla="*/ 2 h 4"/>
                <a:gd name="T14" fmla="*/ 3 w 4"/>
                <a:gd name="T15" fmla="*/ 1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6" name="Freeform 27"/>
            <p:cNvSpPr>
              <a:spLocks/>
            </p:cNvSpPr>
            <p:nvPr/>
          </p:nvSpPr>
          <p:spPr bwMode="auto">
            <a:xfrm>
              <a:off x="5545510" y="2385485"/>
              <a:ext cx="16933" cy="12700"/>
            </a:xfrm>
            <a:custGeom>
              <a:avLst/>
              <a:gdLst>
                <a:gd name="T0" fmla="*/ 1 w 4"/>
                <a:gd name="T1" fmla="*/ 0 h 3"/>
                <a:gd name="T2" fmla="*/ 0 w 4"/>
                <a:gd name="T3" fmla="*/ 0 h 3"/>
                <a:gd name="T4" fmla="*/ 0 w 4"/>
                <a:gd name="T5" fmla="*/ 2 h 3"/>
                <a:gd name="T6" fmla="*/ 1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7" name="Freeform 28"/>
            <p:cNvSpPr>
              <a:spLocks/>
            </p:cNvSpPr>
            <p:nvPr/>
          </p:nvSpPr>
          <p:spPr bwMode="auto">
            <a:xfrm>
              <a:off x="5526459" y="2389718"/>
              <a:ext cx="19051" cy="12700"/>
            </a:xfrm>
            <a:custGeom>
              <a:avLst/>
              <a:gdLst>
                <a:gd name="T0" fmla="*/ 1 w 4"/>
                <a:gd name="T1" fmla="*/ 0 h 3"/>
                <a:gd name="T2" fmla="*/ 1 w 4"/>
                <a:gd name="T3" fmla="*/ 0 h 3"/>
                <a:gd name="T4" fmla="*/ 1 w 4"/>
                <a:gd name="T5" fmla="*/ 2 h 3"/>
                <a:gd name="T6" fmla="*/ 2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8" name="Freeform 29"/>
            <p:cNvSpPr>
              <a:spLocks/>
            </p:cNvSpPr>
            <p:nvPr/>
          </p:nvSpPr>
          <p:spPr bwMode="auto">
            <a:xfrm>
              <a:off x="5513759" y="2389717"/>
              <a:ext cx="12700" cy="19051"/>
            </a:xfrm>
            <a:custGeom>
              <a:avLst/>
              <a:gdLst>
                <a:gd name="T0" fmla="*/ 1 w 3"/>
                <a:gd name="T1" fmla="*/ 1 h 4"/>
                <a:gd name="T2" fmla="*/ 0 w 3"/>
                <a:gd name="T3" fmla="*/ 1 h 4"/>
                <a:gd name="T4" fmla="*/ 0 w 3"/>
                <a:gd name="T5" fmla="*/ 3 h 4"/>
                <a:gd name="T6" fmla="*/ 1 w 3"/>
                <a:gd name="T7" fmla="*/ 4 h 4"/>
                <a:gd name="T8" fmla="*/ 3 w 3"/>
                <a:gd name="T9" fmla="*/ 4 h 4"/>
                <a:gd name="T10" fmla="*/ 3 w 3"/>
                <a:gd name="T11" fmla="*/ 3 h 4"/>
                <a:gd name="T12" fmla="*/ 3 w 3"/>
                <a:gd name="T13" fmla="*/ 2 h 4"/>
                <a:gd name="T14" fmla="*/ 2 w 3"/>
                <a:gd name="T15" fmla="*/ 1 h 4"/>
                <a:gd name="T16" fmla="*/ 1 w 3"/>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29" name="Freeform 30"/>
            <p:cNvSpPr>
              <a:spLocks/>
            </p:cNvSpPr>
            <p:nvPr/>
          </p:nvSpPr>
          <p:spPr bwMode="auto">
            <a:xfrm>
              <a:off x="5501059" y="2393951"/>
              <a:ext cx="12700" cy="19051"/>
            </a:xfrm>
            <a:custGeom>
              <a:avLst/>
              <a:gdLst>
                <a:gd name="T0" fmla="*/ 0 w 3"/>
                <a:gd name="T1" fmla="*/ 0 h 4"/>
                <a:gd name="T2" fmla="*/ 0 w 3"/>
                <a:gd name="T3" fmla="*/ 1 h 4"/>
                <a:gd name="T4" fmla="*/ 0 w 3"/>
                <a:gd name="T5" fmla="*/ 2 h 4"/>
                <a:gd name="T6" fmla="*/ 1 w 3"/>
                <a:gd name="T7" fmla="*/ 3 h 4"/>
                <a:gd name="T8" fmla="*/ 2 w 3"/>
                <a:gd name="T9" fmla="*/ 4 h 4"/>
                <a:gd name="T10" fmla="*/ 3 w 3"/>
                <a:gd name="T11" fmla="*/ 3 h 4"/>
                <a:gd name="T12" fmla="*/ 2 w 3"/>
                <a:gd name="T13" fmla="*/ 2 h 4"/>
                <a:gd name="T14" fmla="*/ 1 w 3"/>
                <a:gd name="T15" fmla="*/ 1 h 4"/>
                <a:gd name="T16" fmla="*/ 0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30" name="Freeform 31"/>
            <p:cNvSpPr>
              <a:spLocks/>
            </p:cNvSpPr>
            <p:nvPr/>
          </p:nvSpPr>
          <p:spPr bwMode="auto">
            <a:xfrm>
              <a:off x="5484126" y="2398184"/>
              <a:ext cx="12700" cy="19051"/>
            </a:xfrm>
            <a:custGeom>
              <a:avLst/>
              <a:gdLst>
                <a:gd name="T0" fmla="*/ 1 w 3"/>
                <a:gd name="T1" fmla="*/ 0 h 4"/>
                <a:gd name="T2" fmla="*/ 0 w 3"/>
                <a:gd name="T3" fmla="*/ 1 h 4"/>
                <a:gd name="T4" fmla="*/ 1 w 3"/>
                <a:gd name="T5" fmla="*/ 2 h 4"/>
                <a:gd name="T6" fmla="*/ 2 w 3"/>
                <a:gd name="T7" fmla="*/ 3 h 4"/>
                <a:gd name="T8" fmla="*/ 3 w 3"/>
                <a:gd name="T9" fmla="*/ 4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chemeClr val="accent2"/>
            </a:solidFill>
            <a:ln>
              <a:noFill/>
            </a:ln>
            <a:extLst/>
          </p:spPr>
          <p:txBody>
            <a:bodyPr/>
            <a:lstStyle/>
            <a:p>
              <a:endParaRPr lang="zh-CN" altLang="en-US" sz="2133"/>
            </a:p>
          </p:txBody>
        </p:sp>
        <p:sp>
          <p:nvSpPr>
            <p:cNvPr id="31" name="Freeform 32"/>
            <p:cNvSpPr>
              <a:spLocks/>
            </p:cNvSpPr>
            <p:nvPr/>
          </p:nvSpPr>
          <p:spPr bwMode="auto">
            <a:xfrm>
              <a:off x="5471426" y="2402417"/>
              <a:ext cx="12700" cy="19051"/>
            </a:xfrm>
            <a:custGeom>
              <a:avLst/>
              <a:gdLst>
                <a:gd name="T0" fmla="*/ 1 w 3"/>
                <a:gd name="T1" fmla="*/ 0 h 4"/>
                <a:gd name="T2" fmla="*/ 0 w 3"/>
                <a:gd name="T3" fmla="*/ 1 h 4"/>
                <a:gd name="T4" fmla="*/ 0 w 3"/>
                <a:gd name="T5" fmla="*/ 2 h 4"/>
                <a:gd name="T6" fmla="*/ 1 w 3"/>
                <a:gd name="T7" fmla="*/ 3 h 4"/>
                <a:gd name="T8" fmla="*/ 2 w 3"/>
                <a:gd name="T9" fmla="*/ 3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chemeClr val="accent2"/>
            </a:solidFill>
            <a:ln>
              <a:noFill/>
            </a:ln>
            <a:extLst/>
          </p:spPr>
          <p:txBody>
            <a:bodyPr/>
            <a:lstStyle/>
            <a:p>
              <a:endParaRPr lang="zh-CN" altLang="en-US" sz="2133"/>
            </a:p>
          </p:txBody>
        </p:sp>
        <p:sp>
          <p:nvSpPr>
            <p:cNvPr id="32" name="Freeform 33"/>
            <p:cNvSpPr>
              <a:spLocks/>
            </p:cNvSpPr>
            <p:nvPr/>
          </p:nvSpPr>
          <p:spPr bwMode="auto">
            <a:xfrm>
              <a:off x="5456610" y="2408769"/>
              <a:ext cx="14817" cy="12700"/>
            </a:xfrm>
            <a:custGeom>
              <a:avLst/>
              <a:gdLst>
                <a:gd name="T0" fmla="*/ 0 w 3"/>
                <a:gd name="T1" fmla="*/ 0 h 3"/>
                <a:gd name="T2" fmla="*/ 0 w 3"/>
                <a:gd name="T3" fmla="*/ 1 h 3"/>
                <a:gd name="T4" fmla="*/ 0 w 3"/>
                <a:gd name="T5" fmla="*/ 2 h 3"/>
                <a:gd name="T6" fmla="*/ 1 w 3"/>
                <a:gd name="T7" fmla="*/ 3 h 3"/>
                <a:gd name="T8" fmla="*/ 2 w 3"/>
                <a:gd name="T9" fmla="*/ 3 h 3"/>
                <a:gd name="T10" fmla="*/ 2 w 3"/>
                <a:gd name="T11" fmla="*/ 3 h 3"/>
                <a:gd name="T12" fmla="*/ 2 w 3"/>
                <a:gd name="T13" fmla="*/ 1 h 3"/>
                <a:gd name="T14" fmla="*/ 1 w 3"/>
                <a:gd name="T15" fmla="*/ 1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chemeClr val="accent2"/>
            </a:solidFill>
            <a:ln>
              <a:noFill/>
            </a:ln>
            <a:extLst/>
          </p:spPr>
          <p:txBody>
            <a:bodyPr/>
            <a:lstStyle/>
            <a:p>
              <a:endParaRPr lang="zh-CN" altLang="en-US" sz="2133"/>
            </a:p>
          </p:txBody>
        </p:sp>
        <p:sp>
          <p:nvSpPr>
            <p:cNvPr id="33" name="Freeform 34"/>
            <p:cNvSpPr>
              <a:spLocks/>
            </p:cNvSpPr>
            <p:nvPr/>
          </p:nvSpPr>
          <p:spPr bwMode="auto">
            <a:xfrm>
              <a:off x="5439677" y="2413002"/>
              <a:ext cx="12700" cy="12700"/>
            </a:xfrm>
            <a:custGeom>
              <a:avLst/>
              <a:gdLst>
                <a:gd name="T0" fmla="*/ 1 w 3"/>
                <a:gd name="T1" fmla="*/ 0 h 3"/>
                <a:gd name="T2" fmla="*/ 0 w 3"/>
                <a:gd name="T3" fmla="*/ 1 h 3"/>
                <a:gd name="T4" fmla="*/ 0 w 3"/>
                <a:gd name="T5" fmla="*/ 2 h 3"/>
                <a:gd name="T6" fmla="*/ 1 w 3"/>
                <a:gd name="T7" fmla="*/ 3 h 3"/>
                <a:gd name="T8" fmla="*/ 2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chemeClr val="accent2"/>
            </a:solidFill>
            <a:ln>
              <a:noFill/>
            </a:ln>
            <a:extLst/>
          </p:spPr>
          <p:txBody>
            <a:bodyPr/>
            <a:lstStyle/>
            <a:p>
              <a:endParaRPr lang="zh-CN" altLang="en-US" sz="2133"/>
            </a:p>
          </p:txBody>
        </p:sp>
        <p:sp>
          <p:nvSpPr>
            <p:cNvPr id="34" name="Freeform 35"/>
            <p:cNvSpPr>
              <a:spLocks/>
            </p:cNvSpPr>
            <p:nvPr/>
          </p:nvSpPr>
          <p:spPr bwMode="auto">
            <a:xfrm>
              <a:off x="5426977" y="2417235"/>
              <a:ext cx="12700" cy="12700"/>
            </a:xfrm>
            <a:custGeom>
              <a:avLst/>
              <a:gdLst>
                <a:gd name="T0" fmla="*/ 0 w 3"/>
                <a:gd name="T1" fmla="*/ 0 h 3"/>
                <a:gd name="T2" fmla="*/ 0 w 3"/>
                <a:gd name="T3" fmla="*/ 1 h 3"/>
                <a:gd name="T4" fmla="*/ 0 w 3"/>
                <a:gd name="T5" fmla="*/ 2 h 3"/>
                <a:gd name="T6" fmla="*/ 1 w 3"/>
                <a:gd name="T7" fmla="*/ 3 h 3"/>
                <a:gd name="T8" fmla="*/ 2 w 3"/>
                <a:gd name="T9" fmla="*/ 3 h 3"/>
                <a:gd name="T10" fmla="*/ 3 w 3"/>
                <a:gd name="T11" fmla="*/ 2 h 3"/>
                <a:gd name="T12" fmla="*/ 2 w 3"/>
                <a:gd name="T13" fmla="*/ 1 h 3"/>
                <a:gd name="T14" fmla="*/ 1 w 3"/>
                <a:gd name="T15" fmla="*/ 0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chemeClr val="accent2"/>
            </a:solidFill>
            <a:ln>
              <a:noFill/>
            </a:ln>
            <a:extLst/>
          </p:spPr>
          <p:txBody>
            <a:bodyPr/>
            <a:lstStyle/>
            <a:p>
              <a:endParaRPr lang="zh-CN" altLang="en-US" sz="2133"/>
            </a:p>
          </p:txBody>
        </p:sp>
        <p:sp>
          <p:nvSpPr>
            <p:cNvPr id="35" name="Freeform 36"/>
            <p:cNvSpPr>
              <a:spLocks/>
            </p:cNvSpPr>
            <p:nvPr/>
          </p:nvSpPr>
          <p:spPr bwMode="auto">
            <a:xfrm>
              <a:off x="5410043" y="2421469"/>
              <a:ext cx="12700" cy="12700"/>
            </a:xfrm>
            <a:custGeom>
              <a:avLst/>
              <a:gdLst>
                <a:gd name="T0" fmla="*/ 1 w 3"/>
                <a:gd name="T1" fmla="*/ 0 h 3"/>
                <a:gd name="T2" fmla="*/ 0 w 3"/>
                <a:gd name="T3" fmla="*/ 1 h 3"/>
                <a:gd name="T4" fmla="*/ 1 w 3"/>
                <a:gd name="T5" fmla="*/ 2 h 3"/>
                <a:gd name="T6" fmla="*/ 1 w 3"/>
                <a:gd name="T7" fmla="*/ 3 h 3"/>
                <a:gd name="T8" fmla="*/ 3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chemeClr val="accent2"/>
            </a:solidFill>
            <a:ln>
              <a:noFill/>
            </a:ln>
            <a:extLst/>
          </p:spPr>
          <p:txBody>
            <a:bodyPr/>
            <a:lstStyle/>
            <a:p>
              <a:endParaRPr lang="zh-CN" altLang="en-US" sz="2133"/>
            </a:p>
          </p:txBody>
        </p:sp>
        <p:sp>
          <p:nvSpPr>
            <p:cNvPr id="36" name="Freeform 37"/>
            <p:cNvSpPr>
              <a:spLocks/>
            </p:cNvSpPr>
            <p:nvPr/>
          </p:nvSpPr>
          <p:spPr bwMode="auto">
            <a:xfrm>
              <a:off x="5397343" y="2425702"/>
              <a:ext cx="12700" cy="12700"/>
            </a:xfrm>
            <a:custGeom>
              <a:avLst/>
              <a:gdLst>
                <a:gd name="T0" fmla="*/ 2 w 6"/>
                <a:gd name="T1" fmla="*/ 0 h 6"/>
                <a:gd name="T2" fmla="*/ 0 w 6"/>
                <a:gd name="T3" fmla="*/ 2 h 6"/>
                <a:gd name="T4" fmla="*/ 0 w 6"/>
                <a:gd name="T5" fmla="*/ 4 h 6"/>
                <a:gd name="T6" fmla="*/ 2 w 6"/>
                <a:gd name="T7" fmla="*/ 4 h 6"/>
                <a:gd name="T8" fmla="*/ 4 w 6"/>
                <a:gd name="T9" fmla="*/ 6 h 6"/>
                <a:gd name="T10" fmla="*/ 6 w 6"/>
                <a:gd name="T11" fmla="*/ 4 h 6"/>
                <a:gd name="T12" fmla="*/ 6 w 6"/>
                <a:gd name="T13" fmla="*/ 2 h 6"/>
                <a:gd name="T14" fmla="*/ 4 w 6"/>
                <a:gd name="T15" fmla="*/ 0 h 6"/>
                <a:gd name="T16" fmla="*/ 2 w 6"/>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2" y="0"/>
                  </a:moveTo>
                  <a:lnTo>
                    <a:pt x="0" y="2"/>
                  </a:lnTo>
                  <a:lnTo>
                    <a:pt x="0" y="4"/>
                  </a:lnTo>
                  <a:lnTo>
                    <a:pt x="2" y="4"/>
                  </a:lnTo>
                  <a:lnTo>
                    <a:pt x="4" y="6"/>
                  </a:lnTo>
                  <a:lnTo>
                    <a:pt x="6" y="4"/>
                  </a:lnTo>
                  <a:lnTo>
                    <a:pt x="6" y="2"/>
                  </a:lnTo>
                  <a:lnTo>
                    <a:pt x="4" y="0"/>
                  </a:lnTo>
                  <a:lnTo>
                    <a:pt x="2" y="0"/>
                  </a:lnTo>
                  <a:close/>
                </a:path>
              </a:pathLst>
            </a:custGeom>
            <a:solidFill>
              <a:schemeClr val="accent2"/>
            </a:solidFill>
            <a:ln>
              <a:noFill/>
            </a:ln>
            <a:extLst/>
          </p:spPr>
          <p:txBody>
            <a:bodyPr/>
            <a:lstStyle/>
            <a:p>
              <a:endParaRPr lang="zh-CN" altLang="en-US" sz="2133"/>
            </a:p>
          </p:txBody>
        </p:sp>
        <p:sp>
          <p:nvSpPr>
            <p:cNvPr id="37" name="Freeform 38"/>
            <p:cNvSpPr>
              <a:spLocks/>
            </p:cNvSpPr>
            <p:nvPr/>
          </p:nvSpPr>
          <p:spPr bwMode="auto">
            <a:xfrm>
              <a:off x="5382525" y="2429935"/>
              <a:ext cx="10584" cy="8467"/>
            </a:xfrm>
            <a:custGeom>
              <a:avLst/>
              <a:gdLst>
                <a:gd name="T0" fmla="*/ 0 w 5"/>
                <a:gd name="T1" fmla="*/ 0 h 4"/>
                <a:gd name="T2" fmla="*/ 0 w 5"/>
                <a:gd name="T3" fmla="*/ 2 h 4"/>
                <a:gd name="T4" fmla="*/ 0 w 5"/>
                <a:gd name="T5" fmla="*/ 4 h 4"/>
                <a:gd name="T6" fmla="*/ 2 w 5"/>
                <a:gd name="T7" fmla="*/ 4 h 4"/>
                <a:gd name="T8" fmla="*/ 5 w 5"/>
                <a:gd name="T9" fmla="*/ 4 h 4"/>
                <a:gd name="T10" fmla="*/ 5 w 5"/>
                <a:gd name="T11" fmla="*/ 4 h 4"/>
                <a:gd name="T12" fmla="*/ 5 w 5"/>
                <a:gd name="T13" fmla="*/ 2 h 4"/>
                <a:gd name="T14" fmla="*/ 2 w 5"/>
                <a:gd name="T15" fmla="*/ 0 h 4"/>
                <a:gd name="T16" fmla="*/ 0 w 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4">
                  <a:moveTo>
                    <a:pt x="0" y="0"/>
                  </a:moveTo>
                  <a:lnTo>
                    <a:pt x="0" y="2"/>
                  </a:lnTo>
                  <a:lnTo>
                    <a:pt x="0" y="4"/>
                  </a:lnTo>
                  <a:lnTo>
                    <a:pt x="2" y="4"/>
                  </a:lnTo>
                  <a:lnTo>
                    <a:pt x="5" y="4"/>
                  </a:lnTo>
                  <a:lnTo>
                    <a:pt x="5" y="4"/>
                  </a:lnTo>
                  <a:lnTo>
                    <a:pt x="5" y="2"/>
                  </a:lnTo>
                  <a:lnTo>
                    <a:pt x="2" y="0"/>
                  </a:lnTo>
                  <a:lnTo>
                    <a:pt x="0" y="0"/>
                  </a:lnTo>
                  <a:close/>
                </a:path>
              </a:pathLst>
            </a:custGeom>
            <a:solidFill>
              <a:schemeClr val="accent2"/>
            </a:solidFill>
            <a:ln>
              <a:noFill/>
            </a:ln>
            <a:extLst/>
          </p:spPr>
          <p:txBody>
            <a:bodyPr/>
            <a:lstStyle/>
            <a:p>
              <a:endParaRPr lang="zh-CN" altLang="en-US" sz="2133"/>
            </a:p>
          </p:txBody>
        </p:sp>
        <p:sp>
          <p:nvSpPr>
            <p:cNvPr id="38" name="Freeform 39"/>
            <p:cNvSpPr>
              <a:spLocks/>
            </p:cNvSpPr>
            <p:nvPr/>
          </p:nvSpPr>
          <p:spPr bwMode="auto">
            <a:xfrm>
              <a:off x="5606892" y="2491317"/>
              <a:ext cx="33867" cy="50800"/>
            </a:xfrm>
            <a:custGeom>
              <a:avLst/>
              <a:gdLst>
                <a:gd name="T0" fmla="*/ 2 w 8"/>
                <a:gd name="T1" fmla="*/ 1 h 12"/>
                <a:gd name="T2" fmla="*/ 1 w 8"/>
                <a:gd name="T3" fmla="*/ 7 h 12"/>
                <a:gd name="T4" fmla="*/ 6 w 8"/>
                <a:gd name="T5" fmla="*/ 11 h 12"/>
                <a:gd name="T6" fmla="*/ 7 w 8"/>
                <a:gd name="T7" fmla="*/ 5 h 12"/>
                <a:gd name="T8" fmla="*/ 2 w 8"/>
                <a:gd name="T9" fmla="*/ 1 h 12"/>
              </a:gdLst>
              <a:ahLst/>
              <a:cxnLst>
                <a:cxn ang="0">
                  <a:pos x="T0" y="T1"/>
                </a:cxn>
                <a:cxn ang="0">
                  <a:pos x="T2" y="T3"/>
                </a:cxn>
                <a:cxn ang="0">
                  <a:pos x="T4" y="T5"/>
                </a:cxn>
                <a:cxn ang="0">
                  <a:pos x="T6" y="T7"/>
                </a:cxn>
                <a:cxn ang="0">
                  <a:pos x="T8" y="T9"/>
                </a:cxn>
              </a:cxnLst>
              <a:rect l="0" t="0" r="r" b="b"/>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chemeClr val="accent2"/>
            </a:solidFill>
            <a:ln>
              <a:noFill/>
            </a:ln>
            <a:extLst/>
          </p:spPr>
          <p:txBody>
            <a:bodyPr/>
            <a:lstStyle/>
            <a:p>
              <a:endParaRPr lang="zh-CN" altLang="en-US" sz="2133">
                <a:solidFill>
                  <a:schemeClr val="tx1">
                    <a:lumMod val="75000"/>
                    <a:lumOff val="25000"/>
                  </a:schemeClr>
                </a:solidFill>
              </a:endParaRPr>
            </a:p>
          </p:txBody>
        </p:sp>
        <p:sp>
          <p:nvSpPr>
            <p:cNvPr id="39" name="Freeform 40"/>
            <p:cNvSpPr>
              <a:spLocks noEditPoints="1"/>
            </p:cNvSpPr>
            <p:nvPr/>
          </p:nvSpPr>
          <p:spPr bwMode="auto">
            <a:xfrm>
              <a:off x="5016343" y="1473201"/>
              <a:ext cx="402167" cy="340784"/>
            </a:xfrm>
            <a:custGeom>
              <a:avLst/>
              <a:gdLst>
                <a:gd name="T0" fmla="*/ 23 w 92"/>
                <a:gd name="T1" fmla="*/ 56 h 78"/>
                <a:gd name="T2" fmla="*/ 27 w 92"/>
                <a:gd name="T3" fmla="*/ 52 h 78"/>
                <a:gd name="T4" fmla="*/ 87 w 92"/>
                <a:gd name="T5" fmla="*/ 3 h 78"/>
                <a:gd name="T6" fmla="*/ 23 w 92"/>
                <a:gd name="T7" fmla="*/ 78 h 78"/>
                <a:gd name="T8" fmla="*/ 22 w 92"/>
                <a:gd name="T9" fmla="*/ 56 h 78"/>
                <a:gd name="T10" fmla="*/ 23 w 92"/>
                <a:gd name="T11" fmla="*/ 56 h 78"/>
                <a:gd name="T12" fmla="*/ 20 w 92"/>
                <a:gd name="T13" fmla="*/ 78 h 78"/>
                <a:gd name="T14" fmla="*/ 20 w 92"/>
                <a:gd name="T15" fmla="*/ 54 h 78"/>
                <a:gd name="T16" fmla="*/ 22 w 92"/>
                <a:gd name="T17" fmla="*/ 56 h 78"/>
                <a:gd name="T18" fmla="*/ 19 w 92"/>
                <a:gd name="T19" fmla="*/ 59 h 78"/>
                <a:gd name="T20" fmla="*/ 20 w 92"/>
                <a:gd name="T21" fmla="*/ 54 h 78"/>
                <a:gd name="T22" fmla="*/ 20 w 92"/>
                <a:gd name="T23" fmla="*/ 78 h 78"/>
                <a:gd name="T24" fmla="*/ 19 w 92"/>
                <a:gd name="T25" fmla="*/ 59 h 78"/>
                <a:gd name="T26" fmla="*/ 19 w 92"/>
                <a:gd name="T27" fmla="*/ 59 h 78"/>
                <a:gd name="T28" fmla="*/ 19 w 92"/>
                <a:gd name="T29" fmla="*/ 78 h 78"/>
                <a:gd name="T30" fmla="*/ 16 w 92"/>
                <a:gd name="T31" fmla="*/ 61 h 78"/>
                <a:gd name="T32" fmla="*/ 18 w 92"/>
                <a:gd name="T33" fmla="*/ 59 h 78"/>
                <a:gd name="T34" fmla="*/ 15 w 92"/>
                <a:gd name="T35" fmla="*/ 78 h 78"/>
                <a:gd name="T36" fmla="*/ 15 w 92"/>
                <a:gd name="T37" fmla="*/ 56 h 78"/>
                <a:gd name="T38" fmla="*/ 16 w 92"/>
                <a:gd name="T39" fmla="*/ 61 h 78"/>
                <a:gd name="T40" fmla="*/ 14 w 92"/>
                <a:gd name="T41" fmla="*/ 62 h 78"/>
                <a:gd name="T42" fmla="*/ 15 w 92"/>
                <a:gd name="T43" fmla="*/ 56 h 78"/>
                <a:gd name="T44" fmla="*/ 15 w 92"/>
                <a:gd name="T45" fmla="*/ 78 h 78"/>
                <a:gd name="T46" fmla="*/ 11 w 92"/>
                <a:gd name="T47" fmla="*/ 64 h 78"/>
                <a:gd name="T48" fmla="*/ 14 w 92"/>
                <a:gd name="T49" fmla="*/ 56 h 78"/>
                <a:gd name="T50" fmla="*/ 14 w 92"/>
                <a:gd name="T51" fmla="*/ 78 h 78"/>
                <a:gd name="T52" fmla="*/ 10 w 92"/>
                <a:gd name="T53" fmla="*/ 64 h 78"/>
                <a:gd name="T54" fmla="*/ 11 w 92"/>
                <a:gd name="T55" fmla="*/ 64 h 78"/>
                <a:gd name="T56" fmla="*/ 10 w 92"/>
                <a:gd name="T57" fmla="*/ 76 h 78"/>
                <a:gd name="T58" fmla="*/ 9 w 92"/>
                <a:gd name="T59" fmla="*/ 64 h 78"/>
                <a:gd name="T60" fmla="*/ 9 w 92"/>
                <a:gd name="T61" fmla="*/ 64 h 78"/>
                <a:gd name="T62" fmla="*/ 8 w 92"/>
                <a:gd name="T63" fmla="*/ 74 h 78"/>
                <a:gd name="T64" fmla="*/ 8 w 92"/>
                <a:gd name="T65" fmla="*/ 59 h 78"/>
                <a:gd name="T66" fmla="*/ 9 w 92"/>
                <a:gd name="T67" fmla="*/ 64 h 78"/>
                <a:gd name="T68" fmla="*/ 7 w 92"/>
                <a:gd name="T69" fmla="*/ 65 h 78"/>
                <a:gd name="T70" fmla="*/ 8 w 92"/>
                <a:gd name="T71" fmla="*/ 59 h 78"/>
                <a:gd name="T72" fmla="*/ 8 w 92"/>
                <a:gd name="T73" fmla="*/ 74 h 78"/>
                <a:gd name="T74" fmla="*/ 6 w 92"/>
                <a:gd name="T75" fmla="*/ 65 h 78"/>
                <a:gd name="T76" fmla="*/ 7 w 92"/>
                <a:gd name="T77" fmla="*/ 65 h 78"/>
                <a:gd name="T78" fmla="*/ 6 w 92"/>
                <a:gd name="T79" fmla="*/ 73 h 78"/>
                <a:gd name="T80" fmla="*/ 5 w 92"/>
                <a:gd name="T81" fmla="*/ 65 h 78"/>
                <a:gd name="T82" fmla="*/ 6 w 92"/>
                <a:gd name="T83" fmla="*/ 65 h 78"/>
                <a:gd name="T84" fmla="*/ 4 w 92"/>
                <a:gd name="T85" fmla="*/ 70 h 78"/>
                <a:gd name="T86" fmla="*/ 4 w 92"/>
                <a:gd name="T87" fmla="*/ 62 h 78"/>
                <a:gd name="T88" fmla="*/ 5 w 92"/>
                <a:gd name="T89" fmla="*/ 65 h 78"/>
                <a:gd name="T90" fmla="*/ 2 w 92"/>
                <a:gd name="T91" fmla="*/ 66 h 78"/>
                <a:gd name="T92" fmla="*/ 4 w 92"/>
                <a:gd name="T93" fmla="*/ 62 h 78"/>
                <a:gd name="T94" fmla="*/ 4 w 92"/>
                <a:gd name="T95" fmla="*/ 70 h 78"/>
                <a:gd name="T96" fmla="*/ 2 w 92"/>
                <a:gd name="T97" fmla="*/ 66 h 78"/>
                <a:gd name="T98" fmla="*/ 2 w 92"/>
                <a:gd name="T99" fmla="*/ 66 h 78"/>
                <a:gd name="T100" fmla="*/ 2 w 92"/>
                <a:gd name="T101" fmla="*/ 68 h 78"/>
                <a:gd name="T102" fmla="*/ 1 w 92"/>
                <a:gd name="T103" fmla="*/ 65 h 78"/>
                <a:gd name="T104" fmla="*/ 2 w 92"/>
                <a:gd name="T105"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solidFill>
              <a:schemeClr val="accent1"/>
            </a:solidFill>
            <a:ln>
              <a:noFill/>
            </a:ln>
            <a:extLst/>
          </p:spPr>
          <p:txBody>
            <a:bodyPr/>
            <a:lstStyle/>
            <a:p>
              <a:endParaRPr lang="zh-CN" altLang="en-US" sz="2133"/>
            </a:p>
          </p:txBody>
        </p:sp>
        <p:sp>
          <p:nvSpPr>
            <p:cNvPr id="40" name="Freeform 41"/>
            <p:cNvSpPr>
              <a:spLocks/>
            </p:cNvSpPr>
            <p:nvPr/>
          </p:nvSpPr>
          <p:spPr bwMode="auto">
            <a:xfrm>
              <a:off x="5020577" y="1468968"/>
              <a:ext cx="402167" cy="315384"/>
            </a:xfrm>
            <a:custGeom>
              <a:avLst/>
              <a:gdLst>
                <a:gd name="T0" fmla="*/ 4 w 92"/>
                <a:gd name="T1" fmla="*/ 72 h 72"/>
                <a:gd name="T2" fmla="*/ 54 w 92"/>
                <a:gd name="T3" fmla="*/ 35 h 72"/>
                <a:gd name="T4" fmla="*/ 66 w 92"/>
                <a:gd name="T5" fmla="*/ 22 h 72"/>
                <a:gd name="T6" fmla="*/ 88 w 92"/>
                <a:gd name="T7" fmla="*/ 20 h 72"/>
                <a:gd name="T8" fmla="*/ 73 w 92"/>
                <a:gd name="T9" fmla="*/ 6 h 72"/>
                <a:gd name="T10" fmla="*/ 49 w 92"/>
                <a:gd name="T11" fmla="*/ 27 h 72"/>
                <a:gd name="T12" fmla="*/ 0 w 92"/>
                <a:gd name="T13" fmla="*/ 68 h 72"/>
                <a:gd name="T14" fmla="*/ 4 w 9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solidFill>
              <a:schemeClr val="accent1"/>
            </a:solidFill>
            <a:ln>
              <a:noFill/>
            </a:ln>
            <a:extLst/>
          </p:spPr>
          <p:txBody>
            <a:bodyPr/>
            <a:lstStyle/>
            <a:p>
              <a:endParaRPr lang="zh-CN" altLang="en-US" sz="2133"/>
            </a:p>
          </p:txBody>
        </p:sp>
        <p:sp>
          <p:nvSpPr>
            <p:cNvPr id="41" name="Freeform 42"/>
            <p:cNvSpPr>
              <a:spLocks/>
            </p:cNvSpPr>
            <p:nvPr/>
          </p:nvSpPr>
          <p:spPr bwMode="auto">
            <a:xfrm>
              <a:off x="4950726" y="1176868"/>
              <a:ext cx="446617" cy="510117"/>
            </a:xfrm>
            <a:custGeom>
              <a:avLst/>
              <a:gdLst>
                <a:gd name="T0" fmla="*/ 43 w 102"/>
                <a:gd name="T1" fmla="*/ 117 h 117"/>
                <a:gd name="T2" fmla="*/ 0 w 102"/>
                <a:gd name="T3" fmla="*/ 17 h 117"/>
                <a:gd name="T4" fmla="*/ 102 w 102"/>
                <a:gd name="T5" fmla="*/ 65 h 117"/>
                <a:gd name="T6" fmla="*/ 43 w 102"/>
                <a:gd name="T7" fmla="*/ 117 h 117"/>
              </a:gdLst>
              <a:ahLst/>
              <a:cxnLst>
                <a:cxn ang="0">
                  <a:pos x="T0" y="T1"/>
                </a:cxn>
                <a:cxn ang="0">
                  <a:pos x="T2" y="T3"/>
                </a:cxn>
                <a:cxn ang="0">
                  <a:pos x="T4" y="T5"/>
                </a:cxn>
                <a:cxn ang="0">
                  <a:pos x="T6" y="T7"/>
                </a:cxn>
              </a:cxnLst>
              <a:rect l="0" t="0" r="r" b="b"/>
              <a:pathLst>
                <a:path w="102" h="117">
                  <a:moveTo>
                    <a:pt x="43" y="117"/>
                  </a:moveTo>
                  <a:cubicBezTo>
                    <a:pt x="49" y="74"/>
                    <a:pt x="35" y="41"/>
                    <a:pt x="0" y="17"/>
                  </a:cubicBezTo>
                  <a:cubicBezTo>
                    <a:pt x="56" y="0"/>
                    <a:pt x="90" y="16"/>
                    <a:pt x="102" y="65"/>
                  </a:cubicBezTo>
                  <a:cubicBezTo>
                    <a:pt x="77" y="66"/>
                    <a:pt x="57" y="83"/>
                    <a:pt x="43" y="117"/>
                  </a:cubicBezTo>
                  <a:close/>
                </a:path>
              </a:pathLst>
            </a:custGeom>
            <a:solidFill>
              <a:schemeClr val="accent1"/>
            </a:solidFill>
            <a:ln>
              <a:noFill/>
            </a:ln>
            <a:extLst/>
          </p:spPr>
          <p:txBody>
            <a:bodyPr/>
            <a:lstStyle/>
            <a:p>
              <a:endParaRPr lang="zh-CN" altLang="en-US" sz="2133"/>
            </a:p>
          </p:txBody>
        </p:sp>
        <p:sp>
          <p:nvSpPr>
            <p:cNvPr id="42" name="Freeform 43"/>
            <p:cNvSpPr>
              <a:spLocks/>
            </p:cNvSpPr>
            <p:nvPr/>
          </p:nvSpPr>
          <p:spPr bwMode="auto">
            <a:xfrm>
              <a:off x="5081959" y="1238251"/>
              <a:ext cx="226484" cy="234951"/>
            </a:xfrm>
            <a:custGeom>
              <a:avLst/>
              <a:gdLst>
                <a:gd name="T0" fmla="*/ 0 w 52"/>
                <a:gd name="T1" fmla="*/ 33 h 54"/>
                <a:gd name="T2" fmla="*/ 32 w 52"/>
                <a:gd name="T3" fmla="*/ 0 h 54"/>
                <a:gd name="T4" fmla="*/ 52 w 52"/>
                <a:gd name="T5" fmla="*/ 12 h 54"/>
                <a:gd name="T6" fmla="*/ 10 w 52"/>
                <a:gd name="T7" fmla="*/ 54 h 54"/>
                <a:gd name="T8" fmla="*/ 0 w 52"/>
                <a:gd name="T9" fmla="*/ 33 h 54"/>
              </a:gdLst>
              <a:ahLst/>
              <a:cxnLst>
                <a:cxn ang="0">
                  <a:pos x="T0" y="T1"/>
                </a:cxn>
                <a:cxn ang="0">
                  <a:pos x="T2" y="T3"/>
                </a:cxn>
                <a:cxn ang="0">
                  <a:pos x="T4" y="T5"/>
                </a:cxn>
                <a:cxn ang="0">
                  <a:pos x="T6" y="T7"/>
                </a:cxn>
                <a:cxn ang="0">
                  <a:pos x="T8" y="T9"/>
                </a:cxn>
              </a:cxnLst>
              <a:rect l="0" t="0" r="r" b="b"/>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solidFill>
              <a:schemeClr val="accent1"/>
            </a:solidFill>
            <a:ln>
              <a:noFill/>
            </a:ln>
            <a:extLst/>
          </p:spPr>
          <p:txBody>
            <a:bodyPr/>
            <a:lstStyle/>
            <a:p>
              <a:endParaRPr lang="zh-CN" altLang="en-US" sz="2133"/>
            </a:p>
          </p:txBody>
        </p:sp>
        <p:sp>
          <p:nvSpPr>
            <p:cNvPr id="43" name="Freeform 44"/>
            <p:cNvSpPr>
              <a:spLocks/>
            </p:cNvSpPr>
            <p:nvPr/>
          </p:nvSpPr>
          <p:spPr bwMode="auto">
            <a:xfrm>
              <a:off x="4946492" y="1267884"/>
              <a:ext cx="188384" cy="450851"/>
            </a:xfrm>
            <a:custGeom>
              <a:avLst/>
              <a:gdLst>
                <a:gd name="T0" fmla="*/ 16 w 43"/>
                <a:gd name="T1" fmla="*/ 103 h 103"/>
                <a:gd name="T2" fmla="*/ 0 w 43"/>
                <a:gd name="T3" fmla="*/ 0 h 103"/>
                <a:gd name="T4" fmla="*/ 43 w 43"/>
                <a:gd name="T5" fmla="*/ 78 h 103"/>
                <a:gd name="T6" fmla="*/ 16 w 43"/>
                <a:gd name="T7" fmla="*/ 103 h 103"/>
              </a:gdLst>
              <a:ahLst/>
              <a:cxnLst>
                <a:cxn ang="0">
                  <a:pos x="T0" y="T1"/>
                </a:cxn>
                <a:cxn ang="0">
                  <a:pos x="T2" y="T3"/>
                </a:cxn>
                <a:cxn ang="0">
                  <a:pos x="T4" y="T5"/>
                </a:cxn>
                <a:cxn ang="0">
                  <a:pos x="T6" y="T7"/>
                </a:cxn>
              </a:cxnLst>
              <a:rect l="0" t="0" r="r" b="b"/>
              <a:pathLst>
                <a:path w="43" h="103">
                  <a:moveTo>
                    <a:pt x="16" y="103"/>
                  </a:moveTo>
                  <a:cubicBezTo>
                    <a:pt x="18" y="68"/>
                    <a:pt x="13" y="33"/>
                    <a:pt x="0" y="0"/>
                  </a:cubicBezTo>
                  <a:cubicBezTo>
                    <a:pt x="23" y="42"/>
                    <a:pt x="38" y="68"/>
                    <a:pt x="43" y="78"/>
                  </a:cubicBezTo>
                  <a:cubicBezTo>
                    <a:pt x="38" y="87"/>
                    <a:pt x="29" y="95"/>
                    <a:pt x="16" y="103"/>
                  </a:cubicBezTo>
                  <a:close/>
                </a:path>
              </a:pathLst>
            </a:custGeom>
            <a:solidFill>
              <a:schemeClr val="accent1"/>
            </a:solidFill>
            <a:ln>
              <a:noFill/>
            </a:ln>
            <a:extLst/>
          </p:spPr>
          <p:txBody>
            <a:bodyPr/>
            <a:lstStyle/>
            <a:p>
              <a:endParaRPr lang="zh-CN" altLang="en-US" sz="2133"/>
            </a:p>
          </p:txBody>
        </p:sp>
        <p:sp>
          <p:nvSpPr>
            <p:cNvPr id="44" name="Freeform 45"/>
            <p:cNvSpPr>
              <a:spLocks/>
            </p:cNvSpPr>
            <p:nvPr/>
          </p:nvSpPr>
          <p:spPr bwMode="auto">
            <a:xfrm>
              <a:off x="4912626" y="1145118"/>
              <a:ext cx="107951" cy="88900"/>
            </a:xfrm>
            <a:custGeom>
              <a:avLst/>
              <a:gdLst>
                <a:gd name="T0" fmla="*/ 0 w 25"/>
                <a:gd name="T1" fmla="*/ 10 h 20"/>
                <a:gd name="T2" fmla="*/ 6 w 25"/>
                <a:gd name="T3" fmla="*/ 20 h 20"/>
                <a:gd name="T4" fmla="*/ 25 w 25"/>
                <a:gd name="T5" fmla="*/ 12 h 20"/>
                <a:gd name="T6" fmla="*/ 25 w 25"/>
                <a:gd name="T7" fmla="*/ 13 h 20"/>
                <a:gd name="T8" fmla="*/ 22 w 25"/>
                <a:gd name="T9" fmla="*/ 2 h 20"/>
                <a:gd name="T10" fmla="*/ 0 w 25"/>
                <a:gd name="T11" fmla="*/ 10 h 20"/>
              </a:gdLst>
              <a:ahLst/>
              <a:cxnLst>
                <a:cxn ang="0">
                  <a:pos x="T0" y="T1"/>
                </a:cxn>
                <a:cxn ang="0">
                  <a:pos x="T2" y="T3"/>
                </a:cxn>
                <a:cxn ang="0">
                  <a:pos x="T4" y="T5"/>
                </a:cxn>
                <a:cxn ang="0">
                  <a:pos x="T6" y="T7"/>
                </a:cxn>
                <a:cxn ang="0">
                  <a:pos x="T8" y="T9"/>
                </a:cxn>
                <a:cxn ang="0">
                  <a:pos x="T10" y="T11"/>
                </a:cxn>
              </a:cxnLst>
              <a:rect l="0" t="0" r="r" b="b"/>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solidFill>
              <a:schemeClr val="accent1"/>
            </a:solidFill>
            <a:ln>
              <a:noFill/>
            </a:ln>
            <a:extLst/>
          </p:spPr>
          <p:txBody>
            <a:bodyPr/>
            <a:lstStyle/>
            <a:p>
              <a:endParaRPr lang="zh-CN" altLang="en-US" sz="2133"/>
            </a:p>
          </p:txBody>
        </p:sp>
        <p:sp>
          <p:nvSpPr>
            <p:cNvPr id="45" name="Freeform 46"/>
            <p:cNvSpPr>
              <a:spLocks/>
            </p:cNvSpPr>
            <p:nvPr/>
          </p:nvSpPr>
          <p:spPr bwMode="auto">
            <a:xfrm>
              <a:off x="4978243" y="1155701"/>
              <a:ext cx="42333" cy="69851"/>
            </a:xfrm>
            <a:custGeom>
              <a:avLst/>
              <a:gdLst>
                <a:gd name="T0" fmla="*/ 14 w 20"/>
                <a:gd name="T1" fmla="*/ 0 h 33"/>
                <a:gd name="T2" fmla="*/ 20 w 20"/>
                <a:gd name="T3" fmla="*/ 22 h 33"/>
                <a:gd name="T4" fmla="*/ 20 w 20"/>
                <a:gd name="T5" fmla="*/ 22 h 33"/>
                <a:gd name="T6" fmla="*/ 20 w 20"/>
                <a:gd name="T7" fmla="*/ 22 h 33"/>
                <a:gd name="T8" fmla="*/ 20 w 20"/>
                <a:gd name="T9" fmla="*/ 24 h 33"/>
                <a:gd name="T10" fmla="*/ 20 w 20"/>
                <a:gd name="T11" fmla="*/ 24 h 33"/>
                <a:gd name="T12" fmla="*/ 18 w 20"/>
                <a:gd name="T13" fmla="*/ 24 h 33"/>
                <a:gd name="T14" fmla="*/ 18 w 20"/>
                <a:gd name="T15" fmla="*/ 26 h 33"/>
                <a:gd name="T16" fmla="*/ 16 w 20"/>
                <a:gd name="T17" fmla="*/ 26 h 33"/>
                <a:gd name="T18" fmla="*/ 16 w 20"/>
                <a:gd name="T19" fmla="*/ 26 h 33"/>
                <a:gd name="T20" fmla="*/ 14 w 20"/>
                <a:gd name="T21" fmla="*/ 28 h 33"/>
                <a:gd name="T22" fmla="*/ 12 w 20"/>
                <a:gd name="T23" fmla="*/ 28 h 33"/>
                <a:gd name="T24" fmla="*/ 10 w 20"/>
                <a:gd name="T25" fmla="*/ 28 h 33"/>
                <a:gd name="T26" fmla="*/ 10 w 20"/>
                <a:gd name="T27" fmla="*/ 31 h 33"/>
                <a:gd name="T28" fmla="*/ 8 w 20"/>
                <a:gd name="T29" fmla="*/ 31 h 33"/>
                <a:gd name="T30" fmla="*/ 6 w 20"/>
                <a:gd name="T31" fmla="*/ 33 h 33"/>
                <a:gd name="T32" fmla="*/ 6 w 20"/>
                <a:gd name="T33" fmla="*/ 33 h 33"/>
                <a:gd name="T34" fmla="*/ 6 w 20"/>
                <a:gd name="T35" fmla="*/ 33 h 33"/>
                <a:gd name="T36" fmla="*/ 0 w 20"/>
                <a:gd name="T37" fmla="*/ 10 h 33"/>
                <a:gd name="T38" fmla="*/ 0 w 20"/>
                <a:gd name="T39" fmla="*/ 10 h 33"/>
                <a:gd name="T40" fmla="*/ 0 w 20"/>
                <a:gd name="T41" fmla="*/ 10 h 33"/>
                <a:gd name="T42" fmla="*/ 0 w 20"/>
                <a:gd name="T43" fmla="*/ 8 h 33"/>
                <a:gd name="T44" fmla="*/ 2 w 20"/>
                <a:gd name="T45" fmla="*/ 8 h 33"/>
                <a:gd name="T46" fmla="*/ 4 w 20"/>
                <a:gd name="T47" fmla="*/ 8 h 33"/>
                <a:gd name="T48" fmla="*/ 6 w 20"/>
                <a:gd name="T49" fmla="*/ 6 h 33"/>
                <a:gd name="T50" fmla="*/ 8 w 20"/>
                <a:gd name="T51" fmla="*/ 6 h 33"/>
                <a:gd name="T52" fmla="*/ 8 w 20"/>
                <a:gd name="T53" fmla="*/ 6 h 33"/>
                <a:gd name="T54" fmla="*/ 10 w 20"/>
                <a:gd name="T55" fmla="*/ 4 h 33"/>
                <a:gd name="T56" fmla="*/ 10 w 20"/>
                <a:gd name="T57" fmla="*/ 4 h 33"/>
                <a:gd name="T58" fmla="*/ 12 w 20"/>
                <a:gd name="T59" fmla="*/ 4 h 33"/>
                <a:gd name="T60" fmla="*/ 12 w 20"/>
                <a:gd name="T61" fmla="*/ 2 h 33"/>
                <a:gd name="T62" fmla="*/ 14 w 20"/>
                <a:gd name="T63" fmla="*/ 2 h 33"/>
                <a:gd name="T64" fmla="*/ 14 w 20"/>
                <a:gd name="T65" fmla="*/ 2 h 33"/>
                <a:gd name="T66" fmla="*/ 14 w 20"/>
                <a:gd name="T67" fmla="*/ 0 h 33"/>
                <a:gd name="T68" fmla="*/ 14 w 20"/>
                <a:gd name="T6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 h="33">
                  <a:moveTo>
                    <a:pt x="14" y="0"/>
                  </a:moveTo>
                  <a:lnTo>
                    <a:pt x="20" y="22"/>
                  </a:lnTo>
                  <a:lnTo>
                    <a:pt x="20" y="22"/>
                  </a:lnTo>
                  <a:lnTo>
                    <a:pt x="20" y="22"/>
                  </a:lnTo>
                  <a:lnTo>
                    <a:pt x="20" y="24"/>
                  </a:lnTo>
                  <a:lnTo>
                    <a:pt x="20" y="24"/>
                  </a:lnTo>
                  <a:lnTo>
                    <a:pt x="18" y="24"/>
                  </a:lnTo>
                  <a:lnTo>
                    <a:pt x="18" y="26"/>
                  </a:lnTo>
                  <a:lnTo>
                    <a:pt x="16" y="26"/>
                  </a:lnTo>
                  <a:lnTo>
                    <a:pt x="16" y="26"/>
                  </a:lnTo>
                  <a:lnTo>
                    <a:pt x="14" y="28"/>
                  </a:lnTo>
                  <a:lnTo>
                    <a:pt x="12" y="28"/>
                  </a:lnTo>
                  <a:lnTo>
                    <a:pt x="10" y="28"/>
                  </a:lnTo>
                  <a:lnTo>
                    <a:pt x="10" y="31"/>
                  </a:lnTo>
                  <a:lnTo>
                    <a:pt x="8" y="31"/>
                  </a:lnTo>
                  <a:lnTo>
                    <a:pt x="6" y="33"/>
                  </a:lnTo>
                  <a:lnTo>
                    <a:pt x="6" y="33"/>
                  </a:lnTo>
                  <a:lnTo>
                    <a:pt x="6" y="33"/>
                  </a:lnTo>
                  <a:lnTo>
                    <a:pt x="0" y="10"/>
                  </a:lnTo>
                  <a:lnTo>
                    <a:pt x="0" y="10"/>
                  </a:lnTo>
                  <a:lnTo>
                    <a:pt x="0" y="10"/>
                  </a:lnTo>
                  <a:lnTo>
                    <a:pt x="0" y="8"/>
                  </a:lnTo>
                  <a:lnTo>
                    <a:pt x="2" y="8"/>
                  </a:lnTo>
                  <a:lnTo>
                    <a:pt x="4" y="8"/>
                  </a:lnTo>
                  <a:lnTo>
                    <a:pt x="6" y="6"/>
                  </a:lnTo>
                  <a:lnTo>
                    <a:pt x="8" y="6"/>
                  </a:lnTo>
                  <a:lnTo>
                    <a:pt x="8" y="6"/>
                  </a:lnTo>
                  <a:lnTo>
                    <a:pt x="10" y="4"/>
                  </a:lnTo>
                  <a:lnTo>
                    <a:pt x="10" y="4"/>
                  </a:lnTo>
                  <a:lnTo>
                    <a:pt x="12" y="4"/>
                  </a:lnTo>
                  <a:lnTo>
                    <a:pt x="12" y="2"/>
                  </a:lnTo>
                  <a:lnTo>
                    <a:pt x="14" y="2"/>
                  </a:lnTo>
                  <a:lnTo>
                    <a:pt x="14" y="2"/>
                  </a:lnTo>
                  <a:lnTo>
                    <a:pt x="14" y="0"/>
                  </a:lnTo>
                  <a:lnTo>
                    <a:pt x="14" y="0"/>
                  </a:lnTo>
                  <a:close/>
                </a:path>
              </a:pathLst>
            </a:custGeom>
            <a:solidFill>
              <a:schemeClr val="accent1"/>
            </a:solidFill>
            <a:ln>
              <a:noFill/>
            </a:ln>
            <a:extLst/>
          </p:spPr>
          <p:txBody>
            <a:bodyPr/>
            <a:lstStyle/>
            <a:p>
              <a:endParaRPr lang="zh-CN" altLang="en-US" sz="2133"/>
            </a:p>
          </p:txBody>
        </p:sp>
        <p:sp>
          <p:nvSpPr>
            <p:cNvPr id="46" name="Freeform 47"/>
            <p:cNvSpPr>
              <a:spLocks/>
            </p:cNvSpPr>
            <p:nvPr/>
          </p:nvSpPr>
          <p:spPr bwMode="auto">
            <a:xfrm>
              <a:off x="4978243" y="1119717"/>
              <a:ext cx="129117" cy="110067"/>
            </a:xfrm>
            <a:custGeom>
              <a:avLst/>
              <a:gdLst>
                <a:gd name="T0" fmla="*/ 0 w 30"/>
                <a:gd name="T1" fmla="*/ 13 h 25"/>
                <a:gd name="T2" fmla="*/ 3 w 30"/>
                <a:gd name="T3" fmla="*/ 24 h 25"/>
                <a:gd name="T4" fmla="*/ 17 w 30"/>
                <a:gd name="T5" fmla="*/ 17 h 25"/>
                <a:gd name="T6" fmla="*/ 29 w 30"/>
                <a:gd name="T7" fmla="*/ 14 h 25"/>
                <a:gd name="T8" fmla="*/ 22 w 30"/>
                <a:gd name="T9" fmla="*/ 9 h 25"/>
                <a:gd name="T10" fmla="*/ 25 w 30"/>
                <a:gd name="T11" fmla="*/ 3 h 25"/>
                <a:gd name="T12" fmla="*/ 2 w 30"/>
                <a:gd name="T13" fmla="*/ 13 h 25"/>
                <a:gd name="T14" fmla="*/ 0 w 30"/>
                <a:gd name="T15" fmla="*/ 1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solidFill>
              <a:schemeClr val="accent1"/>
            </a:solidFill>
            <a:ln>
              <a:noFill/>
            </a:ln>
            <a:extLst/>
          </p:spPr>
          <p:txBody>
            <a:bodyPr/>
            <a:lstStyle/>
            <a:p>
              <a:endParaRPr lang="zh-CN" altLang="en-US" sz="2133"/>
            </a:p>
          </p:txBody>
        </p:sp>
      </p:grpSp>
      <p:sp>
        <p:nvSpPr>
          <p:cNvPr id="47" name="矩形 46"/>
          <p:cNvSpPr/>
          <p:nvPr/>
        </p:nvSpPr>
        <p:spPr>
          <a:xfrm>
            <a:off x="6110360" y="4895687"/>
            <a:ext cx="4158349"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双击输入替换内容双击输入替换内容双击输入替换内容双击输入替换内容双击输入替换内容双击输入替换内容</a:t>
            </a:r>
          </a:p>
        </p:txBody>
      </p:sp>
      <p:sp>
        <p:nvSpPr>
          <p:cNvPr id="52" name="文本框 51"/>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教学过程</a:t>
            </a:r>
          </a:p>
        </p:txBody>
      </p:sp>
      <p:sp>
        <p:nvSpPr>
          <p:cNvPr id="53" name="矩形 52"/>
          <p:cNvSpPr/>
          <p:nvPr/>
        </p:nvSpPr>
        <p:spPr>
          <a:xfrm>
            <a:off x="6027808" y="2747318"/>
            <a:ext cx="4158349"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双击输入替换内容双击输入替换内容双击输入替换内容双击输入替换内容双击输入替换内容双击输入替换内容</a:t>
            </a:r>
          </a:p>
        </p:txBody>
      </p:sp>
      <p:sp>
        <p:nvSpPr>
          <p:cNvPr id="54" name="矩形 53"/>
          <p:cNvSpPr/>
          <p:nvPr/>
        </p:nvSpPr>
        <p:spPr>
          <a:xfrm>
            <a:off x="6110360" y="3820585"/>
            <a:ext cx="4158349"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双击输入替换内容双击输入替换内容双击输入替换内容双击输入替换内容双击输入替换内容双击输入替换内容</a:t>
            </a:r>
          </a:p>
        </p:txBody>
      </p:sp>
      <p:sp>
        <p:nvSpPr>
          <p:cNvPr id="55" name="矩形 54"/>
          <p:cNvSpPr/>
          <p:nvPr/>
        </p:nvSpPr>
        <p:spPr>
          <a:xfrm>
            <a:off x="5895515" y="1825421"/>
            <a:ext cx="4158349"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双击输入替换内容双击输入替换内容双击输入替换内容双击输入替换内容双击输入替换内容双击输入替换内容</a:t>
            </a:r>
          </a:p>
        </p:txBody>
      </p:sp>
      <p:sp>
        <p:nvSpPr>
          <p:cNvPr id="56" name="矩形 55"/>
          <p:cNvSpPr/>
          <p:nvPr/>
        </p:nvSpPr>
        <p:spPr>
          <a:xfrm>
            <a:off x="5983359" y="5763568"/>
            <a:ext cx="4158349"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双击输入替换内容双击输入替换内容双击输入替换内容双击输入替换内容双击输入替换内容双击输入替换内容</a:t>
            </a:r>
          </a:p>
        </p:txBody>
      </p:sp>
    </p:spTree>
    <p:extLst>
      <p:ext uri="{BB962C8B-B14F-4D97-AF65-F5344CB8AC3E}">
        <p14:creationId xmlns:p14="http://schemas.microsoft.com/office/powerpoint/2010/main" val="15801714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500"/>
                                        <p:tgtEl>
                                          <p:spTgt spid="5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53" grpId="0"/>
      <p:bldP spid="54" grpId="0"/>
      <p:bldP spid="55" grpId="0"/>
      <p:bldP spid="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a:xfrm>
            <a:off x="8922582" y="2503877"/>
            <a:ext cx="775008" cy="775008"/>
            <a:chOff x="9521484" y="1810084"/>
            <a:chExt cx="914400" cy="914400"/>
          </a:xfrm>
        </p:grpSpPr>
        <p:sp>
          <p:nvSpPr>
            <p:cNvPr id="3"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 name="Group 17"/>
          <p:cNvGrpSpPr/>
          <p:nvPr/>
        </p:nvGrpSpPr>
        <p:grpSpPr>
          <a:xfrm>
            <a:off x="6728713" y="2503877"/>
            <a:ext cx="775008" cy="775008"/>
            <a:chOff x="6933028" y="1810084"/>
            <a:chExt cx="914400" cy="914400"/>
          </a:xfrm>
        </p:grpSpPr>
        <p:sp>
          <p:nvSpPr>
            <p:cNvPr id="6"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Group 15"/>
          <p:cNvGrpSpPr/>
          <p:nvPr/>
        </p:nvGrpSpPr>
        <p:grpSpPr>
          <a:xfrm>
            <a:off x="2340974" y="2503877"/>
            <a:ext cx="775008" cy="775008"/>
            <a:chOff x="1756116" y="1810084"/>
            <a:chExt cx="914400" cy="914400"/>
          </a:xfrm>
        </p:grpSpPr>
        <p:sp>
          <p:nvSpPr>
            <p:cNvPr id="9" name="Oval 18"/>
            <p:cNvSpPr/>
            <p:nvPr/>
          </p:nvSpPr>
          <p:spPr>
            <a:xfrm>
              <a:off x="1756116" y="1810084"/>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Group 16"/>
          <p:cNvGrpSpPr/>
          <p:nvPr/>
        </p:nvGrpSpPr>
        <p:grpSpPr>
          <a:xfrm>
            <a:off x="4534843" y="2503877"/>
            <a:ext cx="775008" cy="775008"/>
            <a:chOff x="4344572" y="1810084"/>
            <a:chExt cx="914400" cy="914400"/>
          </a:xfrm>
        </p:grpSpPr>
        <p:sp>
          <p:nvSpPr>
            <p:cNvPr id="12"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cxnSp>
        <p:nvCxnSpPr>
          <p:cNvPr id="14" name="Straight Connector 36"/>
          <p:cNvCxnSpPr/>
          <p:nvPr/>
        </p:nvCxnSpPr>
        <p:spPr>
          <a:xfrm>
            <a:off x="3834086" y="2820728"/>
            <a:ext cx="0" cy="1725493"/>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37"/>
          <p:cNvCxnSpPr/>
          <p:nvPr/>
        </p:nvCxnSpPr>
        <p:spPr>
          <a:xfrm>
            <a:off x="6019282" y="2820728"/>
            <a:ext cx="0" cy="1725493"/>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38"/>
          <p:cNvCxnSpPr/>
          <p:nvPr/>
        </p:nvCxnSpPr>
        <p:spPr>
          <a:xfrm>
            <a:off x="8225075" y="2820728"/>
            <a:ext cx="0" cy="1725493"/>
          </a:xfrm>
          <a:prstGeom prst="line">
            <a:avLst/>
          </a:prstGeom>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015822" y="3481198"/>
            <a:ext cx="1663365" cy="1569660"/>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18" name="矩形 17"/>
          <p:cNvSpPr/>
          <p:nvPr/>
        </p:nvSpPr>
        <p:spPr>
          <a:xfrm>
            <a:off x="4131395" y="3501416"/>
            <a:ext cx="1663365" cy="1569660"/>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19" name="矩形 18"/>
          <p:cNvSpPr/>
          <p:nvPr/>
        </p:nvSpPr>
        <p:spPr>
          <a:xfrm>
            <a:off x="6408472" y="3481197"/>
            <a:ext cx="1663365" cy="1569660"/>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20" name="矩形 19"/>
          <p:cNvSpPr/>
          <p:nvPr/>
        </p:nvSpPr>
        <p:spPr>
          <a:xfrm>
            <a:off x="8614264" y="3481197"/>
            <a:ext cx="1663365" cy="1569660"/>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21" name="文本框 20"/>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教学过程</a:t>
            </a:r>
          </a:p>
        </p:txBody>
      </p:sp>
    </p:spTree>
    <p:extLst>
      <p:ext uri="{BB962C8B-B14F-4D97-AF65-F5344CB8AC3E}">
        <p14:creationId xmlns:p14="http://schemas.microsoft.com/office/powerpoint/2010/main" val="327393915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par>
                                <p:cTn id="40" presetID="22" presetClass="entr" presetSubtype="1"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500"/>
                                        <p:tgtEl>
                                          <p:spTgt spid="15"/>
                                        </p:tgtEl>
                                      </p:cBhvr>
                                    </p:animEffect>
                                  </p:childTnLst>
                                </p:cTn>
                              </p:par>
                              <p:par>
                                <p:cTn id="43" presetID="22" presetClass="entr" presetSubtype="1"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a:spLocks noEditPoints="1"/>
          </p:cNvSpPr>
          <p:nvPr>
            <p:custDataLst>
              <p:tags r:id="rId1"/>
            </p:custDataLst>
          </p:nvPr>
        </p:nvSpPr>
        <p:spPr bwMode="auto">
          <a:xfrm>
            <a:off x="4533787" y="2077017"/>
            <a:ext cx="3492104" cy="3519488"/>
          </a:xfrm>
          <a:custGeom>
            <a:avLst/>
            <a:gdLst>
              <a:gd name="T0" fmla="*/ 2147483646 w 133"/>
              <a:gd name="T1" fmla="*/ 2147483646 h 134"/>
              <a:gd name="T2" fmla="*/ 2147483646 w 133"/>
              <a:gd name="T3" fmla="*/ 2147483646 h 134"/>
              <a:gd name="T4" fmla="*/ 2147483646 w 133"/>
              <a:gd name="T5" fmla="*/ 2147483646 h 134"/>
              <a:gd name="T6" fmla="*/ 2147483646 w 133"/>
              <a:gd name="T7" fmla="*/ 2147483646 h 134"/>
              <a:gd name="T8" fmla="*/ 2147483646 w 133"/>
              <a:gd name="T9" fmla="*/ 2147483646 h 134"/>
              <a:gd name="T10" fmla="*/ 2147483646 w 133"/>
              <a:gd name="T11" fmla="*/ 0 h 134"/>
              <a:gd name="T12" fmla="*/ 0 w 133"/>
              <a:gd name="T13" fmla="*/ 2147483646 h 134"/>
              <a:gd name="T14" fmla="*/ 2147483646 w 133"/>
              <a:gd name="T15" fmla="*/ 2147483646 h 134"/>
              <a:gd name="T16" fmla="*/ 2147483646 w 133"/>
              <a:gd name="T17" fmla="*/ 2147483646 h 134"/>
              <a:gd name="T18" fmla="*/ 2147483646 w 133"/>
              <a:gd name="T19" fmla="*/ 0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3" h="134">
                <a:moveTo>
                  <a:pt x="67" y="130"/>
                </a:moveTo>
                <a:cubicBezTo>
                  <a:pt x="32" y="130"/>
                  <a:pt x="4" y="102"/>
                  <a:pt x="4" y="67"/>
                </a:cubicBezTo>
                <a:cubicBezTo>
                  <a:pt x="4" y="32"/>
                  <a:pt x="32" y="4"/>
                  <a:pt x="67" y="4"/>
                </a:cubicBezTo>
                <a:cubicBezTo>
                  <a:pt x="101" y="4"/>
                  <a:pt x="129" y="32"/>
                  <a:pt x="129" y="67"/>
                </a:cubicBezTo>
                <a:cubicBezTo>
                  <a:pt x="129" y="102"/>
                  <a:pt x="101" y="130"/>
                  <a:pt x="67" y="130"/>
                </a:cubicBezTo>
                <a:moveTo>
                  <a:pt x="67" y="0"/>
                </a:moveTo>
                <a:cubicBezTo>
                  <a:pt x="30" y="0"/>
                  <a:pt x="0" y="30"/>
                  <a:pt x="0" y="67"/>
                </a:cubicBezTo>
                <a:cubicBezTo>
                  <a:pt x="0" y="104"/>
                  <a:pt x="30" y="134"/>
                  <a:pt x="67" y="134"/>
                </a:cubicBezTo>
                <a:cubicBezTo>
                  <a:pt x="104" y="134"/>
                  <a:pt x="133" y="104"/>
                  <a:pt x="133" y="67"/>
                </a:cubicBezTo>
                <a:cubicBezTo>
                  <a:pt x="133" y="30"/>
                  <a:pt x="104" y="0"/>
                  <a:pt x="67" y="0"/>
                </a:cubicBezTo>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a typeface="微软雅黑" panose="020B0503020204020204" pitchFamily="34" charset="-122"/>
            </a:endParaRPr>
          </a:p>
        </p:txBody>
      </p:sp>
      <p:sp>
        <p:nvSpPr>
          <p:cNvPr id="3" name="MH_Other_2"/>
          <p:cNvSpPr>
            <a:spLocks noEditPoints="1"/>
          </p:cNvSpPr>
          <p:nvPr>
            <p:custDataLst>
              <p:tags r:id="rId2"/>
            </p:custDataLst>
          </p:nvPr>
        </p:nvSpPr>
        <p:spPr bwMode="auto">
          <a:xfrm>
            <a:off x="4717143" y="2286569"/>
            <a:ext cx="3125391" cy="3099197"/>
          </a:xfrm>
          <a:custGeom>
            <a:avLst/>
            <a:gdLst>
              <a:gd name="T0" fmla="*/ 2147483646 w 119"/>
              <a:gd name="T1" fmla="*/ 2147483646 h 118"/>
              <a:gd name="T2" fmla="*/ 2147483646 w 119"/>
              <a:gd name="T3" fmla="*/ 2147483646 h 118"/>
              <a:gd name="T4" fmla="*/ 2147483646 w 119"/>
              <a:gd name="T5" fmla="*/ 2147483646 h 118"/>
              <a:gd name="T6" fmla="*/ 2147483646 w 119"/>
              <a:gd name="T7" fmla="*/ 2147483646 h 118"/>
              <a:gd name="T8" fmla="*/ 2147483646 w 119"/>
              <a:gd name="T9" fmla="*/ 2147483646 h 118"/>
              <a:gd name="T10" fmla="*/ 2147483646 w 119"/>
              <a:gd name="T11" fmla="*/ 0 h 118"/>
              <a:gd name="T12" fmla="*/ 0 w 119"/>
              <a:gd name="T13" fmla="*/ 2147483646 h 118"/>
              <a:gd name="T14" fmla="*/ 2147483646 w 119"/>
              <a:gd name="T15" fmla="*/ 2147483646 h 118"/>
              <a:gd name="T16" fmla="*/ 2147483646 w 119"/>
              <a:gd name="T17" fmla="*/ 2147483646 h 118"/>
              <a:gd name="T18" fmla="*/ 2147483646 w 119"/>
              <a:gd name="T19" fmla="*/ 0 h 1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9" h="118">
                <a:moveTo>
                  <a:pt x="60" y="114"/>
                </a:moveTo>
                <a:cubicBezTo>
                  <a:pt x="29" y="114"/>
                  <a:pt x="5" y="89"/>
                  <a:pt x="5" y="59"/>
                </a:cubicBezTo>
                <a:cubicBezTo>
                  <a:pt x="5" y="29"/>
                  <a:pt x="29" y="4"/>
                  <a:pt x="60" y="4"/>
                </a:cubicBezTo>
                <a:cubicBezTo>
                  <a:pt x="90" y="4"/>
                  <a:pt x="114" y="29"/>
                  <a:pt x="114" y="59"/>
                </a:cubicBezTo>
                <a:cubicBezTo>
                  <a:pt x="114" y="89"/>
                  <a:pt x="90" y="114"/>
                  <a:pt x="60" y="114"/>
                </a:cubicBezTo>
                <a:moveTo>
                  <a:pt x="60" y="0"/>
                </a:moveTo>
                <a:cubicBezTo>
                  <a:pt x="27" y="0"/>
                  <a:pt x="0" y="26"/>
                  <a:pt x="0" y="59"/>
                </a:cubicBezTo>
                <a:cubicBezTo>
                  <a:pt x="0" y="92"/>
                  <a:pt x="27" y="118"/>
                  <a:pt x="60" y="118"/>
                </a:cubicBezTo>
                <a:cubicBezTo>
                  <a:pt x="92" y="118"/>
                  <a:pt x="119" y="92"/>
                  <a:pt x="119" y="59"/>
                </a:cubicBezTo>
                <a:cubicBezTo>
                  <a:pt x="119" y="26"/>
                  <a:pt x="92" y="0"/>
                  <a:pt x="60" y="0"/>
                </a:cubicBezTo>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a typeface="微软雅黑" panose="020B0503020204020204" pitchFamily="34" charset="-122"/>
            </a:endParaRPr>
          </a:p>
        </p:txBody>
      </p:sp>
      <p:sp>
        <p:nvSpPr>
          <p:cNvPr id="4" name="MH_Other_3"/>
          <p:cNvSpPr>
            <a:spLocks noEditPoints="1"/>
          </p:cNvSpPr>
          <p:nvPr>
            <p:custDataLst>
              <p:tags r:id="rId3"/>
            </p:custDataLst>
          </p:nvPr>
        </p:nvSpPr>
        <p:spPr bwMode="auto">
          <a:xfrm>
            <a:off x="4954078" y="2497310"/>
            <a:ext cx="2652713" cy="2678906"/>
          </a:xfrm>
          <a:custGeom>
            <a:avLst/>
            <a:gdLst>
              <a:gd name="T0" fmla="*/ 2147483646 w 101"/>
              <a:gd name="T1" fmla="*/ 2147483646 h 102"/>
              <a:gd name="T2" fmla="*/ 2147483646 w 101"/>
              <a:gd name="T3" fmla="*/ 2147483646 h 102"/>
              <a:gd name="T4" fmla="*/ 2147483646 w 101"/>
              <a:gd name="T5" fmla="*/ 2147483646 h 102"/>
              <a:gd name="T6" fmla="*/ 2147483646 w 101"/>
              <a:gd name="T7" fmla="*/ 2147483646 h 102"/>
              <a:gd name="T8" fmla="*/ 2147483646 w 101"/>
              <a:gd name="T9" fmla="*/ 2147483646 h 102"/>
              <a:gd name="T10" fmla="*/ 2147483646 w 101"/>
              <a:gd name="T11" fmla="*/ 0 h 102"/>
              <a:gd name="T12" fmla="*/ 0 w 101"/>
              <a:gd name="T13" fmla="*/ 2147483646 h 102"/>
              <a:gd name="T14" fmla="*/ 2147483646 w 101"/>
              <a:gd name="T15" fmla="*/ 2147483646 h 102"/>
              <a:gd name="T16" fmla="*/ 2147483646 w 101"/>
              <a:gd name="T17" fmla="*/ 2147483646 h 102"/>
              <a:gd name="T18" fmla="*/ 2147483646 w 101"/>
              <a:gd name="T19" fmla="*/ 0 h 1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1" h="102">
                <a:moveTo>
                  <a:pt x="51" y="98"/>
                </a:moveTo>
                <a:cubicBezTo>
                  <a:pt x="25" y="98"/>
                  <a:pt x="4" y="77"/>
                  <a:pt x="4" y="51"/>
                </a:cubicBezTo>
                <a:cubicBezTo>
                  <a:pt x="4" y="25"/>
                  <a:pt x="25" y="4"/>
                  <a:pt x="51" y="4"/>
                </a:cubicBezTo>
                <a:cubicBezTo>
                  <a:pt x="76" y="4"/>
                  <a:pt x="97" y="25"/>
                  <a:pt x="97" y="51"/>
                </a:cubicBezTo>
                <a:cubicBezTo>
                  <a:pt x="97" y="77"/>
                  <a:pt x="76" y="98"/>
                  <a:pt x="51" y="98"/>
                </a:cubicBezTo>
                <a:moveTo>
                  <a:pt x="51" y="0"/>
                </a:moveTo>
                <a:cubicBezTo>
                  <a:pt x="22" y="0"/>
                  <a:pt x="0" y="23"/>
                  <a:pt x="0" y="51"/>
                </a:cubicBezTo>
                <a:cubicBezTo>
                  <a:pt x="0" y="79"/>
                  <a:pt x="22" y="102"/>
                  <a:pt x="51" y="102"/>
                </a:cubicBezTo>
                <a:cubicBezTo>
                  <a:pt x="79" y="102"/>
                  <a:pt x="101" y="79"/>
                  <a:pt x="101" y="51"/>
                </a:cubicBezTo>
                <a:cubicBezTo>
                  <a:pt x="101" y="23"/>
                  <a:pt x="79" y="0"/>
                  <a:pt x="51" y="0"/>
                </a:cubicBezTo>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a typeface="微软雅黑" panose="020B0503020204020204" pitchFamily="34" charset="-122"/>
            </a:endParaRPr>
          </a:p>
        </p:txBody>
      </p:sp>
      <p:sp>
        <p:nvSpPr>
          <p:cNvPr id="5" name="MH_Other_4"/>
          <p:cNvSpPr>
            <a:spLocks noEditPoints="1"/>
          </p:cNvSpPr>
          <p:nvPr>
            <p:custDataLst>
              <p:tags r:id="rId4"/>
            </p:custDataLst>
          </p:nvPr>
        </p:nvSpPr>
        <p:spPr bwMode="auto">
          <a:xfrm>
            <a:off x="5163628" y="2706860"/>
            <a:ext cx="2232422" cy="2259806"/>
          </a:xfrm>
          <a:custGeom>
            <a:avLst/>
            <a:gdLst>
              <a:gd name="T0" fmla="*/ 2147483646 w 85"/>
              <a:gd name="T1" fmla="*/ 2147483646 h 86"/>
              <a:gd name="T2" fmla="*/ 2147483646 w 85"/>
              <a:gd name="T3" fmla="*/ 2147483646 h 86"/>
              <a:gd name="T4" fmla="*/ 2147483646 w 85"/>
              <a:gd name="T5" fmla="*/ 2147483646 h 86"/>
              <a:gd name="T6" fmla="*/ 2147483646 w 85"/>
              <a:gd name="T7" fmla="*/ 2147483646 h 86"/>
              <a:gd name="T8" fmla="*/ 2147483646 w 85"/>
              <a:gd name="T9" fmla="*/ 2147483646 h 86"/>
              <a:gd name="T10" fmla="*/ 2147483646 w 85"/>
              <a:gd name="T11" fmla="*/ 0 h 86"/>
              <a:gd name="T12" fmla="*/ 0 w 85"/>
              <a:gd name="T13" fmla="*/ 2147483646 h 86"/>
              <a:gd name="T14" fmla="*/ 2147483646 w 85"/>
              <a:gd name="T15" fmla="*/ 2147483646 h 86"/>
              <a:gd name="T16" fmla="*/ 2147483646 w 85"/>
              <a:gd name="T17" fmla="*/ 2147483646 h 86"/>
              <a:gd name="T18" fmla="*/ 2147483646 w 85"/>
              <a:gd name="T19" fmla="*/ 0 h 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5" h="86">
                <a:moveTo>
                  <a:pt x="43" y="82"/>
                </a:moveTo>
                <a:cubicBezTo>
                  <a:pt x="21" y="82"/>
                  <a:pt x="4" y="65"/>
                  <a:pt x="4" y="43"/>
                </a:cubicBezTo>
                <a:cubicBezTo>
                  <a:pt x="4" y="22"/>
                  <a:pt x="21" y="4"/>
                  <a:pt x="43" y="4"/>
                </a:cubicBezTo>
                <a:cubicBezTo>
                  <a:pt x="64" y="4"/>
                  <a:pt x="81" y="22"/>
                  <a:pt x="81" y="43"/>
                </a:cubicBezTo>
                <a:cubicBezTo>
                  <a:pt x="81" y="65"/>
                  <a:pt x="64" y="82"/>
                  <a:pt x="43" y="82"/>
                </a:cubicBezTo>
                <a:moveTo>
                  <a:pt x="43" y="0"/>
                </a:moveTo>
                <a:cubicBezTo>
                  <a:pt x="19" y="0"/>
                  <a:pt x="0" y="19"/>
                  <a:pt x="0" y="43"/>
                </a:cubicBezTo>
                <a:cubicBezTo>
                  <a:pt x="0" y="67"/>
                  <a:pt x="19" y="86"/>
                  <a:pt x="43" y="86"/>
                </a:cubicBezTo>
                <a:cubicBezTo>
                  <a:pt x="66" y="86"/>
                  <a:pt x="85" y="67"/>
                  <a:pt x="85" y="43"/>
                </a:cubicBezTo>
                <a:cubicBezTo>
                  <a:pt x="85" y="19"/>
                  <a:pt x="66" y="0"/>
                  <a:pt x="43" y="0"/>
                </a:cubicBezTo>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a typeface="微软雅黑" panose="020B0503020204020204" pitchFamily="34" charset="-122"/>
            </a:endParaRPr>
          </a:p>
        </p:txBody>
      </p:sp>
      <p:sp>
        <p:nvSpPr>
          <p:cNvPr id="6" name="MH_Other_5"/>
          <p:cNvSpPr>
            <a:spLocks noEditPoints="1"/>
          </p:cNvSpPr>
          <p:nvPr>
            <p:custDataLst>
              <p:tags r:id="rId5"/>
            </p:custDataLst>
          </p:nvPr>
        </p:nvSpPr>
        <p:spPr bwMode="auto">
          <a:xfrm>
            <a:off x="5374369" y="2917599"/>
            <a:ext cx="1812131" cy="1838325"/>
          </a:xfrm>
          <a:custGeom>
            <a:avLst/>
            <a:gdLst>
              <a:gd name="T0" fmla="*/ 2147483646 w 69"/>
              <a:gd name="T1" fmla="*/ 2147483646 h 70"/>
              <a:gd name="T2" fmla="*/ 2147483646 w 69"/>
              <a:gd name="T3" fmla="*/ 2147483646 h 70"/>
              <a:gd name="T4" fmla="*/ 2147483646 w 69"/>
              <a:gd name="T5" fmla="*/ 2147483646 h 70"/>
              <a:gd name="T6" fmla="*/ 2147483646 w 69"/>
              <a:gd name="T7" fmla="*/ 2147483646 h 70"/>
              <a:gd name="T8" fmla="*/ 2147483646 w 69"/>
              <a:gd name="T9" fmla="*/ 2147483646 h 70"/>
              <a:gd name="T10" fmla="*/ 2147483646 w 69"/>
              <a:gd name="T11" fmla="*/ 0 h 70"/>
              <a:gd name="T12" fmla="*/ 0 w 69"/>
              <a:gd name="T13" fmla="*/ 2147483646 h 70"/>
              <a:gd name="T14" fmla="*/ 2147483646 w 69"/>
              <a:gd name="T15" fmla="*/ 2147483646 h 70"/>
              <a:gd name="T16" fmla="*/ 2147483646 w 69"/>
              <a:gd name="T17" fmla="*/ 2147483646 h 70"/>
              <a:gd name="T18" fmla="*/ 2147483646 w 69"/>
              <a:gd name="T19" fmla="*/ 0 h 7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9" h="70">
                <a:moveTo>
                  <a:pt x="35" y="66"/>
                </a:moveTo>
                <a:cubicBezTo>
                  <a:pt x="18" y="66"/>
                  <a:pt x="4" y="52"/>
                  <a:pt x="4" y="35"/>
                </a:cubicBezTo>
                <a:cubicBezTo>
                  <a:pt x="4" y="18"/>
                  <a:pt x="18" y="4"/>
                  <a:pt x="35" y="4"/>
                </a:cubicBezTo>
                <a:cubicBezTo>
                  <a:pt x="52" y="4"/>
                  <a:pt x="65" y="18"/>
                  <a:pt x="65" y="35"/>
                </a:cubicBezTo>
                <a:cubicBezTo>
                  <a:pt x="65" y="52"/>
                  <a:pt x="52" y="66"/>
                  <a:pt x="35" y="66"/>
                </a:cubicBezTo>
                <a:moveTo>
                  <a:pt x="35" y="0"/>
                </a:moveTo>
                <a:cubicBezTo>
                  <a:pt x="15" y="0"/>
                  <a:pt x="0" y="16"/>
                  <a:pt x="0" y="35"/>
                </a:cubicBezTo>
                <a:cubicBezTo>
                  <a:pt x="0" y="54"/>
                  <a:pt x="15" y="70"/>
                  <a:pt x="35" y="70"/>
                </a:cubicBezTo>
                <a:cubicBezTo>
                  <a:pt x="54" y="70"/>
                  <a:pt x="69" y="54"/>
                  <a:pt x="69" y="35"/>
                </a:cubicBezTo>
                <a:cubicBezTo>
                  <a:pt x="69" y="16"/>
                  <a:pt x="54" y="0"/>
                  <a:pt x="35" y="0"/>
                </a:cubicBezTo>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a typeface="微软雅黑" panose="020B0503020204020204" pitchFamily="34" charset="-122"/>
            </a:endParaRPr>
          </a:p>
        </p:txBody>
      </p:sp>
      <p:sp>
        <p:nvSpPr>
          <p:cNvPr id="7" name="MH_Other_6"/>
          <p:cNvSpPr>
            <a:spLocks noEditPoints="1"/>
          </p:cNvSpPr>
          <p:nvPr>
            <p:custDataLst>
              <p:tags r:id="rId6"/>
            </p:custDataLst>
          </p:nvPr>
        </p:nvSpPr>
        <p:spPr bwMode="auto">
          <a:xfrm>
            <a:off x="5585109" y="3127149"/>
            <a:ext cx="1390650" cy="1419225"/>
          </a:xfrm>
          <a:custGeom>
            <a:avLst/>
            <a:gdLst>
              <a:gd name="T0" fmla="*/ 2147483646 w 53"/>
              <a:gd name="T1" fmla="*/ 2147483646 h 54"/>
              <a:gd name="T2" fmla="*/ 2147483646 w 53"/>
              <a:gd name="T3" fmla="*/ 2147483646 h 54"/>
              <a:gd name="T4" fmla="*/ 2147483646 w 53"/>
              <a:gd name="T5" fmla="*/ 2147483646 h 54"/>
              <a:gd name="T6" fmla="*/ 2147483646 w 53"/>
              <a:gd name="T7" fmla="*/ 2147483646 h 54"/>
              <a:gd name="T8" fmla="*/ 2147483646 w 53"/>
              <a:gd name="T9" fmla="*/ 2147483646 h 54"/>
              <a:gd name="T10" fmla="*/ 2147483646 w 53"/>
              <a:gd name="T11" fmla="*/ 0 h 54"/>
              <a:gd name="T12" fmla="*/ 0 w 53"/>
              <a:gd name="T13" fmla="*/ 2147483646 h 54"/>
              <a:gd name="T14" fmla="*/ 2147483646 w 53"/>
              <a:gd name="T15" fmla="*/ 2147483646 h 54"/>
              <a:gd name="T16" fmla="*/ 2147483646 w 53"/>
              <a:gd name="T17" fmla="*/ 2147483646 h 54"/>
              <a:gd name="T18" fmla="*/ 2147483646 w 53"/>
              <a:gd name="T19" fmla="*/ 0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3" h="54">
                <a:moveTo>
                  <a:pt x="27" y="50"/>
                </a:moveTo>
                <a:cubicBezTo>
                  <a:pt x="14" y="50"/>
                  <a:pt x="4" y="40"/>
                  <a:pt x="4" y="27"/>
                </a:cubicBezTo>
                <a:cubicBezTo>
                  <a:pt x="4" y="14"/>
                  <a:pt x="14" y="4"/>
                  <a:pt x="27" y="4"/>
                </a:cubicBezTo>
                <a:cubicBezTo>
                  <a:pt x="39" y="4"/>
                  <a:pt x="50" y="14"/>
                  <a:pt x="50" y="27"/>
                </a:cubicBezTo>
                <a:cubicBezTo>
                  <a:pt x="50" y="40"/>
                  <a:pt x="39" y="50"/>
                  <a:pt x="27" y="50"/>
                </a:cubicBezTo>
                <a:moveTo>
                  <a:pt x="27" y="0"/>
                </a:moveTo>
                <a:cubicBezTo>
                  <a:pt x="12" y="0"/>
                  <a:pt x="0" y="12"/>
                  <a:pt x="0" y="27"/>
                </a:cubicBezTo>
                <a:cubicBezTo>
                  <a:pt x="0" y="42"/>
                  <a:pt x="12" y="54"/>
                  <a:pt x="27" y="54"/>
                </a:cubicBezTo>
                <a:cubicBezTo>
                  <a:pt x="41" y="54"/>
                  <a:pt x="53" y="42"/>
                  <a:pt x="53" y="27"/>
                </a:cubicBezTo>
                <a:cubicBezTo>
                  <a:pt x="53" y="12"/>
                  <a:pt x="41" y="0"/>
                  <a:pt x="27" y="0"/>
                </a:cubicBezTo>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a typeface="微软雅黑" panose="020B0503020204020204" pitchFamily="34" charset="-122"/>
            </a:endParaRPr>
          </a:p>
        </p:txBody>
      </p:sp>
      <p:sp>
        <p:nvSpPr>
          <p:cNvPr id="8" name="MH_Other_7"/>
          <p:cNvSpPr>
            <a:spLocks noEditPoints="1"/>
          </p:cNvSpPr>
          <p:nvPr>
            <p:custDataLst>
              <p:tags r:id="rId7"/>
            </p:custDataLst>
          </p:nvPr>
        </p:nvSpPr>
        <p:spPr bwMode="auto">
          <a:xfrm>
            <a:off x="5768465" y="3336700"/>
            <a:ext cx="1023938" cy="998935"/>
          </a:xfrm>
          <a:custGeom>
            <a:avLst/>
            <a:gdLst>
              <a:gd name="T0" fmla="*/ 2147483646 w 39"/>
              <a:gd name="T1" fmla="*/ 2147483646 h 38"/>
              <a:gd name="T2" fmla="*/ 2147483646 w 39"/>
              <a:gd name="T3" fmla="*/ 2147483646 h 38"/>
              <a:gd name="T4" fmla="*/ 2147483646 w 39"/>
              <a:gd name="T5" fmla="*/ 2147483646 h 38"/>
              <a:gd name="T6" fmla="*/ 2147483646 w 39"/>
              <a:gd name="T7" fmla="*/ 2147483646 h 38"/>
              <a:gd name="T8" fmla="*/ 2147483646 w 39"/>
              <a:gd name="T9" fmla="*/ 2147483646 h 38"/>
              <a:gd name="T10" fmla="*/ 2147483646 w 39"/>
              <a:gd name="T11" fmla="*/ 0 h 38"/>
              <a:gd name="T12" fmla="*/ 0 w 39"/>
              <a:gd name="T13" fmla="*/ 2147483646 h 38"/>
              <a:gd name="T14" fmla="*/ 2147483646 w 39"/>
              <a:gd name="T15" fmla="*/ 2147483646 h 38"/>
              <a:gd name="T16" fmla="*/ 2147483646 w 39"/>
              <a:gd name="T17" fmla="*/ 2147483646 h 38"/>
              <a:gd name="T18" fmla="*/ 2147483646 w 39"/>
              <a:gd name="T19" fmla="*/ 0 h 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9" h="38">
                <a:moveTo>
                  <a:pt x="20" y="34"/>
                </a:moveTo>
                <a:cubicBezTo>
                  <a:pt x="11" y="34"/>
                  <a:pt x="4" y="27"/>
                  <a:pt x="4" y="19"/>
                </a:cubicBezTo>
                <a:cubicBezTo>
                  <a:pt x="4" y="11"/>
                  <a:pt x="11" y="4"/>
                  <a:pt x="20" y="4"/>
                </a:cubicBezTo>
                <a:cubicBezTo>
                  <a:pt x="28" y="4"/>
                  <a:pt x="35" y="11"/>
                  <a:pt x="35" y="19"/>
                </a:cubicBezTo>
                <a:cubicBezTo>
                  <a:pt x="35" y="27"/>
                  <a:pt x="28" y="34"/>
                  <a:pt x="20" y="34"/>
                </a:cubicBezTo>
                <a:moveTo>
                  <a:pt x="20" y="0"/>
                </a:moveTo>
                <a:cubicBezTo>
                  <a:pt x="9" y="0"/>
                  <a:pt x="0" y="9"/>
                  <a:pt x="0" y="19"/>
                </a:cubicBezTo>
                <a:cubicBezTo>
                  <a:pt x="0" y="30"/>
                  <a:pt x="9" y="38"/>
                  <a:pt x="20" y="38"/>
                </a:cubicBezTo>
                <a:cubicBezTo>
                  <a:pt x="30" y="38"/>
                  <a:pt x="39" y="30"/>
                  <a:pt x="39" y="19"/>
                </a:cubicBezTo>
                <a:cubicBezTo>
                  <a:pt x="39" y="9"/>
                  <a:pt x="30" y="0"/>
                  <a:pt x="20" y="0"/>
                </a:cubicBezTo>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a typeface="微软雅黑" panose="020B0503020204020204" pitchFamily="34" charset="-122"/>
            </a:endParaRPr>
          </a:p>
        </p:txBody>
      </p:sp>
      <p:sp>
        <p:nvSpPr>
          <p:cNvPr id="9" name="MH_Other_8"/>
          <p:cNvSpPr>
            <a:spLocks noChangeArrowheads="1"/>
          </p:cNvSpPr>
          <p:nvPr>
            <p:custDataLst>
              <p:tags r:id="rId8"/>
            </p:custDataLst>
          </p:nvPr>
        </p:nvSpPr>
        <p:spPr bwMode="auto">
          <a:xfrm>
            <a:off x="5978015" y="3547441"/>
            <a:ext cx="604838" cy="577453"/>
          </a:xfrm>
          <a:prstGeom prst="ellipse">
            <a:avLst/>
          </a:pr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sz="3200">
              <a:solidFill>
                <a:srgbClr val="000000"/>
              </a:solidFill>
              <a:ea typeface="微软雅黑" panose="020B0503020204020204" pitchFamily="34" charset="-122"/>
            </a:endParaRPr>
          </a:p>
        </p:txBody>
      </p:sp>
      <p:grpSp>
        <p:nvGrpSpPr>
          <p:cNvPr id="10" name="组合 9"/>
          <p:cNvGrpSpPr/>
          <p:nvPr/>
        </p:nvGrpSpPr>
        <p:grpSpPr>
          <a:xfrm>
            <a:off x="4467112" y="2103212"/>
            <a:ext cx="2089548" cy="945356"/>
            <a:chOff x="3730625" y="1739901"/>
            <a:chExt cx="2786064" cy="1260475"/>
          </a:xfrm>
        </p:grpSpPr>
        <p:sp>
          <p:nvSpPr>
            <p:cNvPr id="11" name="MH_Other_9"/>
            <p:cNvSpPr>
              <a:spLocks/>
            </p:cNvSpPr>
            <p:nvPr>
              <p:custDataLst>
                <p:tags r:id="rId20"/>
              </p:custDataLst>
            </p:nvPr>
          </p:nvSpPr>
          <p:spPr bwMode="auto">
            <a:xfrm>
              <a:off x="4310064" y="1739901"/>
              <a:ext cx="2206625" cy="1260475"/>
            </a:xfrm>
            <a:custGeom>
              <a:avLst/>
              <a:gdLst>
                <a:gd name="T0" fmla="*/ 2147483646 w 63"/>
                <a:gd name="T1" fmla="*/ 2147483646 h 36"/>
                <a:gd name="T2" fmla="*/ 2147483646 w 63"/>
                <a:gd name="T3" fmla="*/ 2147483646 h 36"/>
                <a:gd name="T4" fmla="*/ 2147483646 w 63"/>
                <a:gd name="T5" fmla="*/ 2147483646 h 36"/>
                <a:gd name="T6" fmla="*/ 2147483646 w 63"/>
                <a:gd name="T7" fmla="*/ 0 h 36"/>
                <a:gd name="T8" fmla="*/ 0 w 63"/>
                <a:gd name="T9" fmla="*/ 2147483646 h 36"/>
                <a:gd name="T10" fmla="*/ 2147483646 w 63"/>
                <a:gd name="T11" fmla="*/ 2147483646 h 36"/>
                <a:gd name="T12" fmla="*/ 2147483646 w 63"/>
                <a:gd name="T13" fmla="*/ 2147483646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3" h="36">
                  <a:moveTo>
                    <a:pt x="53" y="30"/>
                  </a:moveTo>
                  <a:cubicBezTo>
                    <a:pt x="55" y="30"/>
                    <a:pt x="58" y="30"/>
                    <a:pt x="60" y="31"/>
                  </a:cubicBezTo>
                  <a:cubicBezTo>
                    <a:pt x="62" y="28"/>
                    <a:pt x="63" y="24"/>
                    <a:pt x="63" y="18"/>
                  </a:cubicBezTo>
                  <a:cubicBezTo>
                    <a:pt x="63" y="6"/>
                    <a:pt x="58" y="0"/>
                    <a:pt x="47" y="0"/>
                  </a:cubicBezTo>
                  <a:cubicBezTo>
                    <a:pt x="30" y="0"/>
                    <a:pt x="6" y="14"/>
                    <a:pt x="0" y="18"/>
                  </a:cubicBezTo>
                  <a:cubicBezTo>
                    <a:pt x="5" y="22"/>
                    <a:pt x="23" y="32"/>
                    <a:pt x="39" y="36"/>
                  </a:cubicBezTo>
                  <a:cubicBezTo>
                    <a:pt x="43" y="31"/>
                    <a:pt x="48" y="30"/>
                    <a:pt x="53" y="3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a typeface="微软雅黑" panose="020B0503020204020204" pitchFamily="34" charset="-122"/>
              </a:endParaRPr>
            </a:p>
          </p:txBody>
        </p:sp>
        <p:sp>
          <p:nvSpPr>
            <p:cNvPr id="12" name="MH_Other_13"/>
            <p:cNvSpPr>
              <a:spLocks noEditPoints="1"/>
            </p:cNvSpPr>
            <p:nvPr>
              <p:custDataLst>
                <p:tags r:id="rId21"/>
              </p:custDataLst>
            </p:nvPr>
          </p:nvSpPr>
          <p:spPr bwMode="auto">
            <a:xfrm>
              <a:off x="5691189" y="2098676"/>
              <a:ext cx="631825" cy="563563"/>
            </a:xfrm>
            <a:custGeom>
              <a:avLst/>
              <a:gdLst>
                <a:gd name="T0" fmla="*/ 39 w 39"/>
                <a:gd name="T1" fmla="*/ 16 h 35"/>
                <a:gd name="T2" fmla="*/ 35 w 39"/>
                <a:gd name="T3" fmla="*/ 12 h 35"/>
                <a:gd name="T4" fmla="*/ 29 w 39"/>
                <a:gd name="T5" fmla="*/ 15 h 35"/>
                <a:gd name="T6" fmla="*/ 26 w 39"/>
                <a:gd name="T7" fmla="*/ 12 h 35"/>
                <a:gd name="T8" fmla="*/ 20 w 39"/>
                <a:gd name="T9" fmla="*/ 15 h 35"/>
                <a:gd name="T10" fmla="*/ 16 w 39"/>
                <a:gd name="T11" fmla="*/ 12 h 35"/>
                <a:gd name="T12" fmla="*/ 10 w 39"/>
                <a:gd name="T13" fmla="*/ 15 h 35"/>
                <a:gd name="T14" fmla="*/ 9 w 39"/>
                <a:gd name="T15" fmla="*/ 16 h 35"/>
                <a:gd name="T16" fmla="*/ 6 w 39"/>
                <a:gd name="T17" fmla="*/ 0 h 35"/>
                <a:gd name="T18" fmla="*/ 2 w 39"/>
                <a:gd name="T19" fmla="*/ 6 h 35"/>
                <a:gd name="T20" fmla="*/ 9 w 39"/>
                <a:gd name="T21" fmla="*/ 35 h 35"/>
                <a:gd name="T22" fmla="*/ 39 w 39"/>
                <a:gd name="T23" fmla="*/ 35 h 35"/>
                <a:gd name="T24" fmla="*/ 39 w 39"/>
                <a:gd name="T25" fmla="*/ 16 h 35"/>
                <a:gd name="T26" fmla="*/ 17 w 39"/>
                <a:gd name="T27" fmla="*/ 23 h 35"/>
                <a:gd name="T28" fmla="*/ 12 w 39"/>
                <a:gd name="T29" fmla="*/ 22 h 35"/>
                <a:gd name="T30" fmla="*/ 14 w 39"/>
                <a:gd name="T31" fmla="*/ 17 h 35"/>
                <a:gd name="T32" fmla="*/ 18 w 39"/>
                <a:gd name="T33" fmla="*/ 19 h 35"/>
                <a:gd name="T34" fmla="*/ 27 w 39"/>
                <a:gd name="T35" fmla="*/ 31 h 35"/>
                <a:gd name="T36" fmla="*/ 22 w 39"/>
                <a:gd name="T37" fmla="*/ 32 h 35"/>
                <a:gd name="T38" fmla="*/ 21 w 39"/>
                <a:gd name="T39" fmla="*/ 28 h 35"/>
                <a:gd name="T40" fmla="*/ 26 w 39"/>
                <a:gd name="T41" fmla="*/ 26 h 35"/>
                <a:gd name="T42" fmla="*/ 27 w 39"/>
                <a:gd name="T43" fmla="*/ 31 h 35"/>
                <a:gd name="T44" fmla="*/ 26 w 39"/>
                <a:gd name="T45" fmla="*/ 23 h 35"/>
                <a:gd name="T46" fmla="*/ 21 w 39"/>
                <a:gd name="T47" fmla="*/ 22 h 35"/>
                <a:gd name="T48" fmla="*/ 22 w 39"/>
                <a:gd name="T49" fmla="*/ 17 h 35"/>
                <a:gd name="T50" fmla="*/ 27 w 39"/>
                <a:gd name="T51" fmla="*/ 19 h 35"/>
                <a:gd name="T52" fmla="*/ 36 w 39"/>
                <a:gd name="T53" fmla="*/ 31 h 35"/>
                <a:gd name="T54" fmla="*/ 31 w 39"/>
                <a:gd name="T55" fmla="*/ 32 h 35"/>
                <a:gd name="T56" fmla="*/ 30 w 39"/>
                <a:gd name="T57" fmla="*/ 28 h 35"/>
                <a:gd name="T58" fmla="*/ 35 w 39"/>
                <a:gd name="T59" fmla="*/ 26 h 35"/>
                <a:gd name="T60" fmla="*/ 36 w 39"/>
                <a:gd name="T61" fmla="*/ 31 h 35"/>
                <a:gd name="T62" fmla="*/ 35 w 39"/>
                <a:gd name="T63" fmla="*/ 23 h 35"/>
                <a:gd name="T64" fmla="*/ 30 w 39"/>
                <a:gd name="T65" fmla="*/ 22 h 35"/>
                <a:gd name="T66" fmla="*/ 31 w 39"/>
                <a:gd name="T67" fmla="*/ 17 h 35"/>
                <a:gd name="T68" fmla="*/ 36 w 39"/>
                <a:gd name="T69"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 h="35">
                  <a:moveTo>
                    <a:pt x="39" y="16"/>
                  </a:moveTo>
                  <a:cubicBezTo>
                    <a:pt x="39" y="16"/>
                    <a:pt x="39" y="16"/>
                    <a:pt x="39" y="16"/>
                  </a:cubicBezTo>
                  <a:cubicBezTo>
                    <a:pt x="39" y="16"/>
                    <a:pt x="39" y="15"/>
                    <a:pt x="38" y="15"/>
                  </a:cubicBezTo>
                  <a:cubicBezTo>
                    <a:pt x="35" y="12"/>
                    <a:pt x="35" y="12"/>
                    <a:pt x="35" y="12"/>
                  </a:cubicBezTo>
                  <a:cubicBezTo>
                    <a:pt x="34" y="11"/>
                    <a:pt x="33" y="11"/>
                    <a:pt x="32" y="12"/>
                  </a:cubicBezTo>
                  <a:cubicBezTo>
                    <a:pt x="29" y="15"/>
                    <a:pt x="29" y="15"/>
                    <a:pt x="29" y="15"/>
                  </a:cubicBezTo>
                  <a:cubicBezTo>
                    <a:pt x="29" y="15"/>
                    <a:pt x="29" y="15"/>
                    <a:pt x="29" y="15"/>
                  </a:cubicBezTo>
                  <a:cubicBezTo>
                    <a:pt x="26" y="12"/>
                    <a:pt x="26" y="12"/>
                    <a:pt x="26" y="12"/>
                  </a:cubicBezTo>
                  <a:cubicBezTo>
                    <a:pt x="25" y="11"/>
                    <a:pt x="24" y="11"/>
                    <a:pt x="23" y="12"/>
                  </a:cubicBezTo>
                  <a:cubicBezTo>
                    <a:pt x="20" y="15"/>
                    <a:pt x="20" y="15"/>
                    <a:pt x="20" y="15"/>
                  </a:cubicBezTo>
                  <a:cubicBezTo>
                    <a:pt x="19" y="15"/>
                    <a:pt x="19" y="15"/>
                    <a:pt x="19" y="15"/>
                  </a:cubicBezTo>
                  <a:cubicBezTo>
                    <a:pt x="16" y="12"/>
                    <a:pt x="16" y="12"/>
                    <a:pt x="16" y="12"/>
                  </a:cubicBezTo>
                  <a:cubicBezTo>
                    <a:pt x="15" y="11"/>
                    <a:pt x="14" y="11"/>
                    <a:pt x="13" y="12"/>
                  </a:cubicBezTo>
                  <a:cubicBezTo>
                    <a:pt x="10" y="15"/>
                    <a:pt x="10" y="15"/>
                    <a:pt x="10" y="15"/>
                  </a:cubicBezTo>
                  <a:cubicBezTo>
                    <a:pt x="10" y="15"/>
                    <a:pt x="9" y="16"/>
                    <a:pt x="9" y="16"/>
                  </a:cubicBezTo>
                  <a:cubicBezTo>
                    <a:pt x="9" y="16"/>
                    <a:pt x="9" y="16"/>
                    <a:pt x="9" y="16"/>
                  </a:cubicBezTo>
                  <a:cubicBezTo>
                    <a:pt x="8" y="2"/>
                    <a:pt x="8" y="2"/>
                    <a:pt x="8" y="2"/>
                  </a:cubicBezTo>
                  <a:cubicBezTo>
                    <a:pt x="8" y="1"/>
                    <a:pt x="8" y="0"/>
                    <a:pt x="6" y="0"/>
                  </a:cubicBezTo>
                  <a:cubicBezTo>
                    <a:pt x="4" y="0"/>
                    <a:pt x="4" y="0"/>
                    <a:pt x="4" y="0"/>
                  </a:cubicBezTo>
                  <a:cubicBezTo>
                    <a:pt x="3" y="0"/>
                    <a:pt x="2" y="1"/>
                    <a:pt x="2" y="6"/>
                  </a:cubicBezTo>
                  <a:cubicBezTo>
                    <a:pt x="0" y="35"/>
                    <a:pt x="0" y="35"/>
                    <a:pt x="0" y="35"/>
                  </a:cubicBezTo>
                  <a:cubicBezTo>
                    <a:pt x="9" y="35"/>
                    <a:pt x="9" y="35"/>
                    <a:pt x="9" y="35"/>
                  </a:cubicBezTo>
                  <a:cubicBezTo>
                    <a:pt x="11" y="35"/>
                    <a:pt x="11" y="35"/>
                    <a:pt x="11" y="35"/>
                  </a:cubicBezTo>
                  <a:cubicBezTo>
                    <a:pt x="39" y="35"/>
                    <a:pt x="39" y="35"/>
                    <a:pt x="39" y="35"/>
                  </a:cubicBezTo>
                  <a:cubicBezTo>
                    <a:pt x="39" y="17"/>
                    <a:pt x="39" y="17"/>
                    <a:pt x="39" y="17"/>
                  </a:cubicBezTo>
                  <a:cubicBezTo>
                    <a:pt x="39" y="17"/>
                    <a:pt x="39" y="17"/>
                    <a:pt x="39" y="16"/>
                  </a:cubicBezTo>
                  <a:close/>
                  <a:moveTo>
                    <a:pt x="18" y="22"/>
                  </a:moveTo>
                  <a:cubicBezTo>
                    <a:pt x="18" y="23"/>
                    <a:pt x="18" y="23"/>
                    <a:pt x="17" y="23"/>
                  </a:cubicBezTo>
                  <a:cubicBezTo>
                    <a:pt x="14" y="23"/>
                    <a:pt x="14" y="23"/>
                    <a:pt x="14" y="23"/>
                  </a:cubicBezTo>
                  <a:cubicBezTo>
                    <a:pt x="13" y="23"/>
                    <a:pt x="12" y="23"/>
                    <a:pt x="12" y="22"/>
                  </a:cubicBezTo>
                  <a:cubicBezTo>
                    <a:pt x="12" y="19"/>
                    <a:pt x="12" y="19"/>
                    <a:pt x="12" y="19"/>
                  </a:cubicBezTo>
                  <a:cubicBezTo>
                    <a:pt x="12" y="18"/>
                    <a:pt x="13" y="17"/>
                    <a:pt x="14" y="17"/>
                  </a:cubicBezTo>
                  <a:cubicBezTo>
                    <a:pt x="17" y="17"/>
                    <a:pt x="17" y="17"/>
                    <a:pt x="17" y="17"/>
                  </a:cubicBezTo>
                  <a:cubicBezTo>
                    <a:pt x="18" y="17"/>
                    <a:pt x="18" y="18"/>
                    <a:pt x="18" y="19"/>
                  </a:cubicBezTo>
                  <a:lnTo>
                    <a:pt x="18" y="22"/>
                  </a:lnTo>
                  <a:close/>
                  <a:moveTo>
                    <a:pt x="27" y="31"/>
                  </a:moveTo>
                  <a:cubicBezTo>
                    <a:pt x="27" y="32"/>
                    <a:pt x="26" y="32"/>
                    <a:pt x="26" y="32"/>
                  </a:cubicBezTo>
                  <a:cubicBezTo>
                    <a:pt x="22" y="32"/>
                    <a:pt x="22" y="32"/>
                    <a:pt x="22" y="32"/>
                  </a:cubicBezTo>
                  <a:cubicBezTo>
                    <a:pt x="21" y="32"/>
                    <a:pt x="21" y="32"/>
                    <a:pt x="21" y="31"/>
                  </a:cubicBezTo>
                  <a:cubicBezTo>
                    <a:pt x="21" y="28"/>
                    <a:pt x="21" y="28"/>
                    <a:pt x="21" y="28"/>
                  </a:cubicBezTo>
                  <a:cubicBezTo>
                    <a:pt x="21" y="27"/>
                    <a:pt x="21" y="26"/>
                    <a:pt x="22" y="26"/>
                  </a:cubicBezTo>
                  <a:cubicBezTo>
                    <a:pt x="26" y="26"/>
                    <a:pt x="26" y="26"/>
                    <a:pt x="26" y="26"/>
                  </a:cubicBezTo>
                  <a:cubicBezTo>
                    <a:pt x="26" y="26"/>
                    <a:pt x="27" y="27"/>
                    <a:pt x="27" y="28"/>
                  </a:cubicBezTo>
                  <a:lnTo>
                    <a:pt x="27" y="31"/>
                  </a:lnTo>
                  <a:close/>
                  <a:moveTo>
                    <a:pt x="27" y="22"/>
                  </a:moveTo>
                  <a:cubicBezTo>
                    <a:pt x="27" y="23"/>
                    <a:pt x="26" y="23"/>
                    <a:pt x="26" y="23"/>
                  </a:cubicBezTo>
                  <a:cubicBezTo>
                    <a:pt x="22" y="23"/>
                    <a:pt x="22" y="23"/>
                    <a:pt x="22" y="23"/>
                  </a:cubicBezTo>
                  <a:cubicBezTo>
                    <a:pt x="21" y="23"/>
                    <a:pt x="21" y="23"/>
                    <a:pt x="21" y="22"/>
                  </a:cubicBezTo>
                  <a:cubicBezTo>
                    <a:pt x="21" y="19"/>
                    <a:pt x="21" y="19"/>
                    <a:pt x="21" y="19"/>
                  </a:cubicBezTo>
                  <a:cubicBezTo>
                    <a:pt x="21" y="18"/>
                    <a:pt x="21" y="17"/>
                    <a:pt x="22" y="17"/>
                  </a:cubicBezTo>
                  <a:cubicBezTo>
                    <a:pt x="26" y="17"/>
                    <a:pt x="26" y="17"/>
                    <a:pt x="26" y="17"/>
                  </a:cubicBezTo>
                  <a:cubicBezTo>
                    <a:pt x="26" y="17"/>
                    <a:pt x="27" y="18"/>
                    <a:pt x="27" y="19"/>
                  </a:cubicBezTo>
                  <a:lnTo>
                    <a:pt x="27" y="22"/>
                  </a:lnTo>
                  <a:close/>
                  <a:moveTo>
                    <a:pt x="36" y="31"/>
                  </a:moveTo>
                  <a:cubicBezTo>
                    <a:pt x="36" y="32"/>
                    <a:pt x="35" y="32"/>
                    <a:pt x="35" y="32"/>
                  </a:cubicBezTo>
                  <a:cubicBezTo>
                    <a:pt x="31" y="32"/>
                    <a:pt x="31" y="32"/>
                    <a:pt x="31" y="32"/>
                  </a:cubicBezTo>
                  <a:cubicBezTo>
                    <a:pt x="30" y="32"/>
                    <a:pt x="30" y="32"/>
                    <a:pt x="30" y="31"/>
                  </a:cubicBezTo>
                  <a:cubicBezTo>
                    <a:pt x="30" y="28"/>
                    <a:pt x="30" y="28"/>
                    <a:pt x="30" y="28"/>
                  </a:cubicBezTo>
                  <a:cubicBezTo>
                    <a:pt x="30" y="27"/>
                    <a:pt x="30" y="26"/>
                    <a:pt x="31" y="26"/>
                  </a:cubicBezTo>
                  <a:cubicBezTo>
                    <a:pt x="35" y="26"/>
                    <a:pt x="35" y="26"/>
                    <a:pt x="35" y="26"/>
                  </a:cubicBezTo>
                  <a:cubicBezTo>
                    <a:pt x="35" y="26"/>
                    <a:pt x="36" y="27"/>
                    <a:pt x="36" y="28"/>
                  </a:cubicBezTo>
                  <a:lnTo>
                    <a:pt x="36" y="31"/>
                  </a:lnTo>
                  <a:close/>
                  <a:moveTo>
                    <a:pt x="36" y="22"/>
                  </a:moveTo>
                  <a:cubicBezTo>
                    <a:pt x="36" y="23"/>
                    <a:pt x="35" y="23"/>
                    <a:pt x="35" y="23"/>
                  </a:cubicBezTo>
                  <a:cubicBezTo>
                    <a:pt x="31" y="23"/>
                    <a:pt x="31" y="23"/>
                    <a:pt x="31" y="23"/>
                  </a:cubicBezTo>
                  <a:cubicBezTo>
                    <a:pt x="30" y="23"/>
                    <a:pt x="30" y="23"/>
                    <a:pt x="30" y="22"/>
                  </a:cubicBezTo>
                  <a:cubicBezTo>
                    <a:pt x="30" y="19"/>
                    <a:pt x="30" y="19"/>
                    <a:pt x="30" y="19"/>
                  </a:cubicBezTo>
                  <a:cubicBezTo>
                    <a:pt x="30" y="18"/>
                    <a:pt x="30" y="17"/>
                    <a:pt x="31" y="17"/>
                  </a:cubicBezTo>
                  <a:cubicBezTo>
                    <a:pt x="35" y="17"/>
                    <a:pt x="35" y="17"/>
                    <a:pt x="35" y="17"/>
                  </a:cubicBezTo>
                  <a:cubicBezTo>
                    <a:pt x="35" y="17"/>
                    <a:pt x="36" y="18"/>
                    <a:pt x="36" y="19"/>
                  </a:cubicBezTo>
                  <a:lnTo>
                    <a:pt x="36"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200">
                <a:solidFill>
                  <a:srgbClr val="000000"/>
                </a:solidFill>
                <a:ea typeface="微软雅黑" panose="020B0503020204020204" pitchFamily="34" charset="-122"/>
              </a:endParaRPr>
            </a:p>
          </p:txBody>
        </p:sp>
        <p:sp>
          <p:nvSpPr>
            <p:cNvPr id="13" name="MH_Other_14"/>
            <p:cNvSpPr>
              <a:spLocks/>
            </p:cNvSpPr>
            <p:nvPr>
              <p:custDataLst>
                <p:tags r:id="rId22"/>
              </p:custDataLst>
            </p:nvPr>
          </p:nvSpPr>
          <p:spPr bwMode="auto">
            <a:xfrm>
              <a:off x="5773739" y="1809751"/>
              <a:ext cx="320675" cy="271463"/>
            </a:xfrm>
            <a:custGeom>
              <a:avLst/>
              <a:gdLst>
                <a:gd name="T0" fmla="*/ 2 w 20"/>
                <a:gd name="T1" fmla="*/ 16 h 17"/>
                <a:gd name="T2" fmla="*/ 5 w 20"/>
                <a:gd name="T3" fmla="*/ 16 h 17"/>
                <a:gd name="T4" fmla="*/ 6 w 20"/>
                <a:gd name="T5" fmla="*/ 15 h 17"/>
                <a:gd name="T6" fmla="*/ 6 w 20"/>
                <a:gd name="T7" fmla="*/ 15 h 17"/>
                <a:gd name="T8" fmla="*/ 11 w 20"/>
                <a:gd name="T9" fmla="*/ 15 h 17"/>
                <a:gd name="T10" fmla="*/ 11 w 20"/>
                <a:gd name="T11" fmla="*/ 14 h 17"/>
                <a:gd name="T12" fmla="*/ 14 w 20"/>
                <a:gd name="T13" fmla="*/ 13 h 17"/>
                <a:gd name="T14" fmla="*/ 15 w 20"/>
                <a:gd name="T15" fmla="*/ 13 h 17"/>
                <a:gd name="T16" fmla="*/ 19 w 20"/>
                <a:gd name="T17" fmla="*/ 13 h 17"/>
                <a:gd name="T18" fmla="*/ 19 w 20"/>
                <a:gd name="T19" fmla="*/ 8 h 17"/>
                <a:gd name="T20" fmla="*/ 18 w 20"/>
                <a:gd name="T21" fmla="*/ 8 h 17"/>
                <a:gd name="T22" fmla="*/ 17 w 20"/>
                <a:gd name="T23" fmla="*/ 2 h 17"/>
                <a:gd name="T24" fmla="*/ 11 w 20"/>
                <a:gd name="T25" fmla="*/ 2 h 17"/>
                <a:gd name="T26" fmla="*/ 10 w 20"/>
                <a:gd name="T27" fmla="*/ 3 h 17"/>
                <a:gd name="T28" fmla="*/ 10 w 20"/>
                <a:gd name="T29" fmla="*/ 3 h 17"/>
                <a:gd name="T30" fmla="*/ 6 w 20"/>
                <a:gd name="T31" fmla="*/ 3 h 17"/>
                <a:gd name="T32" fmla="*/ 5 w 20"/>
                <a:gd name="T33" fmla="*/ 4 h 17"/>
                <a:gd name="T34" fmla="*/ 2 w 20"/>
                <a:gd name="T35" fmla="*/ 5 h 17"/>
                <a:gd name="T36" fmla="*/ 2 w 20"/>
                <a:gd name="T37" fmla="*/ 9 h 17"/>
                <a:gd name="T38" fmla="*/ 1 w 20"/>
                <a:gd name="T39" fmla="*/ 10 h 17"/>
                <a:gd name="T40" fmla="*/ 1 w 20"/>
                <a:gd name="T41" fmla="*/ 13 h 17"/>
                <a:gd name="T42" fmla="*/ 2 w 20"/>
                <a:gd name="T43"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7">
                  <a:moveTo>
                    <a:pt x="2" y="16"/>
                  </a:moveTo>
                  <a:cubicBezTo>
                    <a:pt x="3" y="17"/>
                    <a:pt x="4" y="17"/>
                    <a:pt x="5" y="16"/>
                  </a:cubicBezTo>
                  <a:cubicBezTo>
                    <a:pt x="6" y="16"/>
                    <a:pt x="6" y="16"/>
                    <a:pt x="6" y="15"/>
                  </a:cubicBezTo>
                  <a:cubicBezTo>
                    <a:pt x="6" y="15"/>
                    <a:pt x="6" y="15"/>
                    <a:pt x="6" y="15"/>
                  </a:cubicBezTo>
                  <a:cubicBezTo>
                    <a:pt x="7" y="16"/>
                    <a:pt x="9" y="16"/>
                    <a:pt x="11" y="15"/>
                  </a:cubicBezTo>
                  <a:cubicBezTo>
                    <a:pt x="11" y="15"/>
                    <a:pt x="11" y="15"/>
                    <a:pt x="11" y="14"/>
                  </a:cubicBezTo>
                  <a:cubicBezTo>
                    <a:pt x="12" y="15"/>
                    <a:pt x="14" y="14"/>
                    <a:pt x="14" y="13"/>
                  </a:cubicBezTo>
                  <a:cubicBezTo>
                    <a:pt x="15" y="13"/>
                    <a:pt x="15" y="13"/>
                    <a:pt x="15" y="13"/>
                  </a:cubicBezTo>
                  <a:cubicBezTo>
                    <a:pt x="16" y="14"/>
                    <a:pt x="18" y="14"/>
                    <a:pt x="19" y="13"/>
                  </a:cubicBezTo>
                  <a:cubicBezTo>
                    <a:pt x="20" y="11"/>
                    <a:pt x="20" y="9"/>
                    <a:pt x="19" y="8"/>
                  </a:cubicBezTo>
                  <a:cubicBezTo>
                    <a:pt x="19" y="8"/>
                    <a:pt x="19" y="8"/>
                    <a:pt x="18" y="8"/>
                  </a:cubicBezTo>
                  <a:cubicBezTo>
                    <a:pt x="19" y="6"/>
                    <a:pt x="19" y="4"/>
                    <a:pt x="17" y="2"/>
                  </a:cubicBezTo>
                  <a:cubicBezTo>
                    <a:pt x="16" y="0"/>
                    <a:pt x="13" y="1"/>
                    <a:pt x="11" y="2"/>
                  </a:cubicBezTo>
                  <a:cubicBezTo>
                    <a:pt x="11" y="3"/>
                    <a:pt x="11" y="3"/>
                    <a:pt x="10" y="3"/>
                  </a:cubicBezTo>
                  <a:cubicBezTo>
                    <a:pt x="10" y="3"/>
                    <a:pt x="10" y="3"/>
                    <a:pt x="10" y="3"/>
                  </a:cubicBezTo>
                  <a:cubicBezTo>
                    <a:pt x="9" y="1"/>
                    <a:pt x="7" y="1"/>
                    <a:pt x="6" y="3"/>
                  </a:cubicBezTo>
                  <a:cubicBezTo>
                    <a:pt x="5" y="3"/>
                    <a:pt x="5" y="3"/>
                    <a:pt x="5" y="4"/>
                  </a:cubicBezTo>
                  <a:cubicBezTo>
                    <a:pt x="4" y="4"/>
                    <a:pt x="3" y="4"/>
                    <a:pt x="2" y="5"/>
                  </a:cubicBezTo>
                  <a:cubicBezTo>
                    <a:pt x="1" y="6"/>
                    <a:pt x="1" y="8"/>
                    <a:pt x="2" y="9"/>
                  </a:cubicBezTo>
                  <a:cubicBezTo>
                    <a:pt x="2" y="9"/>
                    <a:pt x="1" y="9"/>
                    <a:pt x="1" y="10"/>
                  </a:cubicBezTo>
                  <a:cubicBezTo>
                    <a:pt x="0" y="11"/>
                    <a:pt x="0" y="12"/>
                    <a:pt x="1" y="13"/>
                  </a:cubicBezTo>
                  <a:cubicBezTo>
                    <a:pt x="0" y="14"/>
                    <a:pt x="1" y="16"/>
                    <a:pt x="2"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200">
                <a:solidFill>
                  <a:srgbClr val="000000"/>
                </a:solidFill>
                <a:ea typeface="微软雅黑" panose="020B0503020204020204" pitchFamily="34" charset="-122"/>
              </a:endParaRPr>
            </a:p>
          </p:txBody>
        </p:sp>
        <p:sp>
          <p:nvSpPr>
            <p:cNvPr id="14" name="MH_Other_20"/>
            <p:cNvSpPr txBox="1">
              <a:spLocks noChangeArrowheads="1"/>
            </p:cNvSpPr>
            <p:nvPr>
              <p:custDataLst>
                <p:tags r:id="rId23"/>
              </p:custDataLst>
            </p:nvPr>
          </p:nvSpPr>
          <p:spPr bwMode="auto">
            <a:xfrm>
              <a:off x="3730625" y="1911350"/>
              <a:ext cx="748496"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a:solidFill>
                    <a:srgbClr val="202731"/>
                  </a:solidFill>
                  <a:latin typeface="Impact" panose="020B0806030902050204" pitchFamily="34" charset="0"/>
                  <a:ea typeface="微软雅黑" panose="020B0503020204020204" pitchFamily="34" charset="-122"/>
                  <a:cs typeface="Aharoni" pitchFamily="2" charset="-79"/>
                </a:rPr>
                <a:t>01</a:t>
              </a:r>
              <a:endParaRPr lang="zh-CN" altLang="en-US" sz="3200">
                <a:solidFill>
                  <a:srgbClr val="202731"/>
                </a:solidFill>
                <a:latin typeface="Impact" panose="020B0806030902050204" pitchFamily="34" charset="0"/>
                <a:ea typeface="微软雅黑" panose="020B0503020204020204" pitchFamily="34" charset="-122"/>
                <a:cs typeface="Aharoni" pitchFamily="2" charset="-79"/>
              </a:endParaRPr>
            </a:p>
          </p:txBody>
        </p:sp>
      </p:grpSp>
      <p:grpSp>
        <p:nvGrpSpPr>
          <p:cNvPr id="15" name="组合 14"/>
          <p:cNvGrpSpPr/>
          <p:nvPr/>
        </p:nvGrpSpPr>
        <p:grpSpPr>
          <a:xfrm>
            <a:off x="4420679" y="3836762"/>
            <a:ext cx="2135981" cy="892969"/>
            <a:chOff x="3668714" y="4051301"/>
            <a:chExt cx="2847975" cy="1190625"/>
          </a:xfrm>
        </p:grpSpPr>
        <p:sp>
          <p:nvSpPr>
            <p:cNvPr id="16" name="MH_Other_11"/>
            <p:cNvSpPr>
              <a:spLocks/>
            </p:cNvSpPr>
            <p:nvPr>
              <p:custDataLst>
                <p:tags r:id="rId15"/>
              </p:custDataLst>
            </p:nvPr>
          </p:nvSpPr>
          <p:spPr bwMode="auto">
            <a:xfrm>
              <a:off x="4310064" y="4051301"/>
              <a:ext cx="2206625" cy="1190625"/>
            </a:xfrm>
            <a:custGeom>
              <a:avLst/>
              <a:gdLst>
                <a:gd name="T0" fmla="*/ 52 w 63"/>
                <a:gd name="T1" fmla="*/ 29 h 34"/>
                <a:gd name="T2" fmla="*/ 60 w 63"/>
                <a:gd name="T3" fmla="*/ 29 h 34"/>
                <a:gd name="T4" fmla="*/ 63 w 63"/>
                <a:gd name="T5" fmla="*/ 17 h 34"/>
                <a:gd name="T6" fmla="*/ 61 w 63"/>
                <a:gd name="T7" fmla="*/ 5 h 34"/>
                <a:gd name="T8" fmla="*/ 53 w 63"/>
                <a:gd name="T9" fmla="*/ 6 h 34"/>
                <a:gd name="T10" fmla="*/ 53 w 63"/>
                <a:gd name="T11" fmla="*/ 6 h 34"/>
                <a:gd name="T12" fmla="*/ 40 w 63"/>
                <a:gd name="T13" fmla="*/ 1 h 34"/>
                <a:gd name="T14" fmla="*/ 39 w 63"/>
                <a:gd name="T15" fmla="*/ 0 h 34"/>
                <a:gd name="T16" fmla="*/ 0 w 63"/>
                <a:gd name="T17" fmla="*/ 17 h 34"/>
                <a:gd name="T18" fmla="*/ 38 w 63"/>
                <a:gd name="T19" fmla="*/ 34 h 34"/>
                <a:gd name="T20" fmla="*/ 52 w 63"/>
                <a:gd name="T21"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34">
                  <a:moveTo>
                    <a:pt x="52" y="29"/>
                  </a:moveTo>
                  <a:cubicBezTo>
                    <a:pt x="55" y="29"/>
                    <a:pt x="57" y="29"/>
                    <a:pt x="60" y="29"/>
                  </a:cubicBezTo>
                  <a:cubicBezTo>
                    <a:pt x="62" y="26"/>
                    <a:pt x="63" y="22"/>
                    <a:pt x="63" y="17"/>
                  </a:cubicBezTo>
                  <a:cubicBezTo>
                    <a:pt x="63" y="12"/>
                    <a:pt x="62" y="8"/>
                    <a:pt x="61" y="5"/>
                  </a:cubicBezTo>
                  <a:cubicBezTo>
                    <a:pt x="58" y="5"/>
                    <a:pt x="55" y="6"/>
                    <a:pt x="53" y="6"/>
                  </a:cubicBezTo>
                  <a:cubicBezTo>
                    <a:pt x="53" y="6"/>
                    <a:pt x="53" y="6"/>
                    <a:pt x="53" y="6"/>
                  </a:cubicBezTo>
                  <a:cubicBezTo>
                    <a:pt x="47" y="6"/>
                    <a:pt x="43" y="4"/>
                    <a:pt x="40" y="1"/>
                  </a:cubicBezTo>
                  <a:cubicBezTo>
                    <a:pt x="39" y="1"/>
                    <a:pt x="39" y="0"/>
                    <a:pt x="39" y="0"/>
                  </a:cubicBezTo>
                  <a:cubicBezTo>
                    <a:pt x="23" y="3"/>
                    <a:pt x="5" y="14"/>
                    <a:pt x="0" y="17"/>
                  </a:cubicBezTo>
                  <a:cubicBezTo>
                    <a:pt x="5" y="20"/>
                    <a:pt x="23" y="31"/>
                    <a:pt x="38" y="34"/>
                  </a:cubicBezTo>
                  <a:cubicBezTo>
                    <a:pt x="42" y="30"/>
                    <a:pt x="47" y="29"/>
                    <a:pt x="52" y="29"/>
                  </a:cubicBezTo>
                  <a:close/>
                </a:path>
              </a:pathLst>
            </a:custGeom>
            <a:solidFill>
              <a:schemeClr val="accent3"/>
            </a:solidFill>
            <a:ln>
              <a:noFill/>
            </a:ln>
            <a:extLst/>
          </p:spPr>
          <p:txBody>
            <a:bodyPr/>
            <a:lstStyle/>
            <a:p>
              <a:pPr>
                <a:defRPr/>
              </a:pPr>
              <a:endParaRPr lang="zh-CN" altLang="en-US" sz="3200">
                <a:solidFill>
                  <a:srgbClr val="000000"/>
                </a:solidFill>
                <a:ea typeface="微软雅黑" panose="020B0503020204020204" pitchFamily="34" charset="-122"/>
              </a:endParaRPr>
            </a:p>
          </p:txBody>
        </p:sp>
        <p:sp>
          <p:nvSpPr>
            <p:cNvPr id="17" name="MH_Other_17"/>
            <p:cNvSpPr>
              <a:spLocks noEditPoints="1"/>
            </p:cNvSpPr>
            <p:nvPr>
              <p:custDataLst>
                <p:tags r:id="rId16"/>
              </p:custDataLst>
            </p:nvPr>
          </p:nvSpPr>
          <p:spPr bwMode="auto">
            <a:xfrm>
              <a:off x="5713413" y="4306889"/>
              <a:ext cx="127000" cy="103187"/>
            </a:xfrm>
            <a:custGeom>
              <a:avLst/>
              <a:gdLst>
                <a:gd name="T0" fmla="*/ 11 w 11"/>
                <a:gd name="T1" fmla="*/ 1 h 9"/>
                <a:gd name="T2" fmla="*/ 3 w 11"/>
                <a:gd name="T3" fmla="*/ 2 h 9"/>
                <a:gd name="T4" fmla="*/ 0 w 11"/>
                <a:gd name="T5" fmla="*/ 1 h 9"/>
                <a:gd name="T6" fmla="*/ 2 w 11"/>
                <a:gd name="T7" fmla="*/ 6 h 9"/>
                <a:gd name="T8" fmla="*/ 0 w 11"/>
                <a:gd name="T9" fmla="*/ 8 h 9"/>
                <a:gd name="T10" fmla="*/ 2 w 11"/>
                <a:gd name="T11" fmla="*/ 9 h 9"/>
                <a:gd name="T12" fmla="*/ 9 w 11"/>
                <a:gd name="T13" fmla="*/ 7 h 9"/>
                <a:gd name="T14" fmla="*/ 11 w 11"/>
                <a:gd name="T15" fmla="*/ 8 h 9"/>
                <a:gd name="T16" fmla="*/ 11 w 11"/>
                <a:gd name="T17" fmla="*/ 1 h 9"/>
                <a:gd name="T18" fmla="*/ 7 w 11"/>
                <a:gd name="T19" fmla="*/ 6 h 9"/>
                <a:gd name="T20" fmla="*/ 5 w 11"/>
                <a:gd name="T21" fmla="*/ 6 h 9"/>
                <a:gd name="T22" fmla="*/ 4 w 11"/>
                <a:gd name="T23" fmla="*/ 5 h 9"/>
                <a:gd name="T24" fmla="*/ 7 w 11"/>
                <a:gd name="T25" fmla="*/ 2 h 9"/>
                <a:gd name="T26" fmla="*/ 7 w 11"/>
                <a:gd name="T2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9">
                  <a:moveTo>
                    <a:pt x="11" y="1"/>
                  </a:moveTo>
                  <a:cubicBezTo>
                    <a:pt x="8" y="0"/>
                    <a:pt x="5" y="1"/>
                    <a:pt x="3" y="2"/>
                  </a:cubicBezTo>
                  <a:cubicBezTo>
                    <a:pt x="1" y="3"/>
                    <a:pt x="0" y="2"/>
                    <a:pt x="0" y="1"/>
                  </a:cubicBezTo>
                  <a:cubicBezTo>
                    <a:pt x="0" y="2"/>
                    <a:pt x="1" y="5"/>
                    <a:pt x="2" y="6"/>
                  </a:cubicBezTo>
                  <a:cubicBezTo>
                    <a:pt x="1" y="7"/>
                    <a:pt x="1" y="7"/>
                    <a:pt x="0" y="8"/>
                  </a:cubicBezTo>
                  <a:cubicBezTo>
                    <a:pt x="0" y="8"/>
                    <a:pt x="1" y="9"/>
                    <a:pt x="2" y="9"/>
                  </a:cubicBezTo>
                  <a:cubicBezTo>
                    <a:pt x="4" y="9"/>
                    <a:pt x="7" y="7"/>
                    <a:pt x="9" y="7"/>
                  </a:cubicBezTo>
                  <a:cubicBezTo>
                    <a:pt x="10" y="6"/>
                    <a:pt x="11" y="8"/>
                    <a:pt x="11" y="8"/>
                  </a:cubicBezTo>
                  <a:cubicBezTo>
                    <a:pt x="11" y="5"/>
                    <a:pt x="11" y="3"/>
                    <a:pt x="11" y="1"/>
                  </a:cubicBezTo>
                  <a:close/>
                  <a:moveTo>
                    <a:pt x="7" y="6"/>
                  </a:moveTo>
                  <a:cubicBezTo>
                    <a:pt x="7" y="6"/>
                    <a:pt x="6" y="7"/>
                    <a:pt x="5" y="6"/>
                  </a:cubicBezTo>
                  <a:cubicBezTo>
                    <a:pt x="4" y="6"/>
                    <a:pt x="4" y="5"/>
                    <a:pt x="4" y="5"/>
                  </a:cubicBezTo>
                  <a:cubicBezTo>
                    <a:pt x="5" y="4"/>
                    <a:pt x="6" y="3"/>
                    <a:pt x="7" y="2"/>
                  </a:cubicBezTo>
                  <a:cubicBezTo>
                    <a:pt x="7" y="3"/>
                    <a:pt x="7" y="5"/>
                    <a:pt x="7"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200">
                <a:solidFill>
                  <a:srgbClr val="000000"/>
                </a:solidFill>
                <a:ea typeface="微软雅黑" panose="020B0503020204020204" pitchFamily="34" charset="-122"/>
              </a:endParaRPr>
            </a:p>
          </p:txBody>
        </p:sp>
        <p:sp>
          <p:nvSpPr>
            <p:cNvPr id="18" name="MH_Other_18"/>
            <p:cNvSpPr>
              <a:spLocks noEditPoints="1"/>
            </p:cNvSpPr>
            <p:nvPr>
              <p:custDataLst>
                <p:tags r:id="rId17"/>
              </p:custDataLst>
            </p:nvPr>
          </p:nvSpPr>
          <p:spPr bwMode="auto">
            <a:xfrm>
              <a:off x="5748338" y="4306888"/>
              <a:ext cx="495300" cy="520700"/>
            </a:xfrm>
            <a:custGeom>
              <a:avLst/>
              <a:gdLst>
                <a:gd name="T0" fmla="*/ 39 w 43"/>
                <a:gd name="T1" fmla="*/ 21 h 45"/>
                <a:gd name="T2" fmla="*/ 37 w 43"/>
                <a:gd name="T3" fmla="*/ 31 h 45"/>
                <a:gd name="T4" fmla="*/ 37 w 43"/>
                <a:gd name="T5" fmla="*/ 39 h 45"/>
                <a:gd name="T6" fmla="*/ 21 w 43"/>
                <a:gd name="T7" fmla="*/ 42 h 45"/>
                <a:gd name="T8" fmla="*/ 19 w 43"/>
                <a:gd name="T9" fmla="*/ 39 h 45"/>
                <a:gd name="T10" fmla="*/ 19 w 43"/>
                <a:gd name="T11" fmla="*/ 31 h 45"/>
                <a:gd name="T12" fmla="*/ 17 w 43"/>
                <a:gd name="T13" fmla="*/ 14 h 45"/>
                <a:gd name="T14" fmla="*/ 14 w 43"/>
                <a:gd name="T15" fmla="*/ 14 h 45"/>
                <a:gd name="T16" fmla="*/ 10 w 43"/>
                <a:gd name="T17" fmla="*/ 14 h 45"/>
                <a:gd name="T18" fmla="*/ 9 w 43"/>
                <a:gd name="T19" fmla="*/ 0 h 45"/>
                <a:gd name="T20" fmla="*/ 9 w 43"/>
                <a:gd name="T21" fmla="*/ 14 h 45"/>
                <a:gd name="T22" fmla="*/ 2 w 43"/>
                <a:gd name="T23" fmla="*/ 14 h 45"/>
                <a:gd name="T24" fmla="*/ 0 w 43"/>
                <a:gd name="T25" fmla="*/ 45 h 45"/>
                <a:gd name="T26" fmla="*/ 16 w 43"/>
                <a:gd name="T27" fmla="*/ 45 h 45"/>
                <a:gd name="T28" fmla="*/ 19 w 43"/>
                <a:gd name="T29" fmla="*/ 45 h 45"/>
                <a:gd name="T30" fmla="*/ 43 w 43"/>
                <a:gd name="T31" fmla="*/ 45 h 45"/>
                <a:gd name="T32" fmla="*/ 41 w 43"/>
                <a:gd name="T33" fmla="*/ 21 h 45"/>
                <a:gd name="T34" fmla="*/ 7 w 43"/>
                <a:gd name="T35" fmla="*/ 36 h 45"/>
                <a:gd name="T36" fmla="*/ 3 w 43"/>
                <a:gd name="T37" fmla="*/ 35 h 45"/>
                <a:gd name="T38" fmla="*/ 5 w 43"/>
                <a:gd name="T39" fmla="*/ 31 h 45"/>
                <a:gd name="T40" fmla="*/ 8 w 43"/>
                <a:gd name="T41" fmla="*/ 32 h 45"/>
                <a:gd name="T42" fmla="*/ 8 w 43"/>
                <a:gd name="T43" fmla="*/ 28 h 45"/>
                <a:gd name="T44" fmla="*/ 5 w 43"/>
                <a:gd name="T45" fmla="*/ 29 h 45"/>
                <a:gd name="T46" fmla="*/ 3 w 43"/>
                <a:gd name="T47" fmla="*/ 25 h 45"/>
                <a:gd name="T48" fmla="*/ 7 w 43"/>
                <a:gd name="T49" fmla="*/ 24 h 45"/>
                <a:gd name="T50" fmla="*/ 8 w 43"/>
                <a:gd name="T51" fmla="*/ 28 h 45"/>
                <a:gd name="T52" fmla="*/ 14 w 43"/>
                <a:gd name="T53" fmla="*/ 36 h 45"/>
                <a:gd name="T54" fmla="*/ 10 w 43"/>
                <a:gd name="T55" fmla="*/ 35 h 45"/>
                <a:gd name="T56" fmla="*/ 11 w 43"/>
                <a:gd name="T57" fmla="*/ 31 h 45"/>
                <a:gd name="T58" fmla="*/ 15 w 43"/>
                <a:gd name="T59" fmla="*/ 32 h 45"/>
                <a:gd name="T60" fmla="*/ 15 w 43"/>
                <a:gd name="T61" fmla="*/ 28 h 45"/>
                <a:gd name="T62" fmla="*/ 11 w 43"/>
                <a:gd name="T63" fmla="*/ 29 h 45"/>
                <a:gd name="T64" fmla="*/ 10 w 43"/>
                <a:gd name="T65" fmla="*/ 25 h 45"/>
                <a:gd name="T66" fmla="*/ 14 w 43"/>
                <a:gd name="T67" fmla="*/ 24 h 45"/>
                <a:gd name="T68" fmla="*/ 15 w 43"/>
                <a:gd name="T69" fmla="*/ 28 h 45"/>
                <a:gd name="T70" fmla="*/ 7 w 43"/>
                <a:gd name="T71" fmla="*/ 22 h 45"/>
                <a:gd name="T72" fmla="*/ 3 w 43"/>
                <a:gd name="T73" fmla="*/ 21 h 45"/>
                <a:gd name="T74" fmla="*/ 5 w 43"/>
                <a:gd name="T75" fmla="*/ 17 h 45"/>
                <a:gd name="T76" fmla="*/ 8 w 43"/>
                <a:gd name="T77" fmla="*/ 18 h 45"/>
                <a:gd name="T78" fmla="*/ 15 w 43"/>
                <a:gd name="T79" fmla="*/ 21 h 45"/>
                <a:gd name="T80" fmla="*/ 11 w 43"/>
                <a:gd name="T81" fmla="*/ 22 h 45"/>
                <a:gd name="T82" fmla="*/ 10 w 43"/>
                <a:gd name="T83" fmla="*/ 18 h 45"/>
                <a:gd name="T84" fmla="*/ 14 w 43"/>
                <a:gd name="T85" fmla="*/ 17 h 45"/>
                <a:gd name="T86" fmla="*/ 15 w 43"/>
                <a:gd name="T87" fmla="*/ 2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 h="45">
                  <a:moveTo>
                    <a:pt x="41" y="21"/>
                  </a:moveTo>
                  <a:cubicBezTo>
                    <a:pt x="39" y="21"/>
                    <a:pt x="39" y="21"/>
                    <a:pt x="39" y="21"/>
                  </a:cubicBezTo>
                  <a:cubicBezTo>
                    <a:pt x="38" y="21"/>
                    <a:pt x="37" y="22"/>
                    <a:pt x="37" y="23"/>
                  </a:cubicBezTo>
                  <a:cubicBezTo>
                    <a:pt x="37" y="31"/>
                    <a:pt x="37" y="31"/>
                    <a:pt x="37" y="31"/>
                  </a:cubicBezTo>
                  <a:cubicBezTo>
                    <a:pt x="37" y="39"/>
                    <a:pt x="37" y="39"/>
                    <a:pt x="37" y="39"/>
                  </a:cubicBezTo>
                  <a:cubicBezTo>
                    <a:pt x="37" y="39"/>
                    <a:pt x="37" y="39"/>
                    <a:pt x="37" y="39"/>
                  </a:cubicBezTo>
                  <a:cubicBezTo>
                    <a:pt x="37" y="41"/>
                    <a:pt x="36" y="42"/>
                    <a:pt x="35" y="42"/>
                  </a:cubicBezTo>
                  <a:cubicBezTo>
                    <a:pt x="21" y="42"/>
                    <a:pt x="21" y="42"/>
                    <a:pt x="21" y="42"/>
                  </a:cubicBezTo>
                  <a:cubicBezTo>
                    <a:pt x="20" y="42"/>
                    <a:pt x="19" y="41"/>
                    <a:pt x="19" y="39"/>
                  </a:cubicBezTo>
                  <a:cubicBezTo>
                    <a:pt x="19" y="39"/>
                    <a:pt x="19" y="39"/>
                    <a:pt x="19" y="39"/>
                  </a:cubicBezTo>
                  <a:cubicBezTo>
                    <a:pt x="19" y="31"/>
                    <a:pt x="19" y="31"/>
                    <a:pt x="19" y="31"/>
                  </a:cubicBezTo>
                  <a:cubicBezTo>
                    <a:pt x="19" y="31"/>
                    <a:pt x="19" y="31"/>
                    <a:pt x="19" y="31"/>
                  </a:cubicBezTo>
                  <a:cubicBezTo>
                    <a:pt x="19" y="16"/>
                    <a:pt x="19" y="16"/>
                    <a:pt x="19" y="16"/>
                  </a:cubicBezTo>
                  <a:cubicBezTo>
                    <a:pt x="19" y="15"/>
                    <a:pt x="18" y="14"/>
                    <a:pt x="17" y="14"/>
                  </a:cubicBezTo>
                  <a:cubicBezTo>
                    <a:pt x="14" y="14"/>
                    <a:pt x="14" y="14"/>
                    <a:pt x="14" y="14"/>
                  </a:cubicBezTo>
                  <a:cubicBezTo>
                    <a:pt x="14" y="14"/>
                    <a:pt x="14" y="14"/>
                    <a:pt x="14" y="14"/>
                  </a:cubicBezTo>
                  <a:cubicBezTo>
                    <a:pt x="10" y="14"/>
                    <a:pt x="10" y="14"/>
                    <a:pt x="10" y="14"/>
                  </a:cubicBezTo>
                  <a:cubicBezTo>
                    <a:pt x="10" y="14"/>
                    <a:pt x="10" y="14"/>
                    <a:pt x="10" y="14"/>
                  </a:cubicBezTo>
                  <a:cubicBezTo>
                    <a:pt x="10" y="1"/>
                    <a:pt x="10" y="1"/>
                    <a:pt x="10" y="1"/>
                  </a:cubicBezTo>
                  <a:cubicBezTo>
                    <a:pt x="10" y="0"/>
                    <a:pt x="9" y="0"/>
                    <a:pt x="9" y="0"/>
                  </a:cubicBezTo>
                  <a:cubicBezTo>
                    <a:pt x="9" y="0"/>
                    <a:pt x="9" y="0"/>
                    <a:pt x="9" y="1"/>
                  </a:cubicBezTo>
                  <a:cubicBezTo>
                    <a:pt x="9" y="14"/>
                    <a:pt x="9" y="14"/>
                    <a:pt x="9" y="14"/>
                  </a:cubicBezTo>
                  <a:cubicBezTo>
                    <a:pt x="9" y="14"/>
                    <a:pt x="9" y="14"/>
                    <a:pt x="9" y="14"/>
                  </a:cubicBezTo>
                  <a:cubicBezTo>
                    <a:pt x="2" y="14"/>
                    <a:pt x="2" y="14"/>
                    <a:pt x="2" y="14"/>
                  </a:cubicBezTo>
                  <a:cubicBezTo>
                    <a:pt x="1" y="14"/>
                    <a:pt x="0" y="15"/>
                    <a:pt x="0" y="16"/>
                  </a:cubicBezTo>
                  <a:cubicBezTo>
                    <a:pt x="0" y="45"/>
                    <a:pt x="0" y="45"/>
                    <a:pt x="0" y="45"/>
                  </a:cubicBezTo>
                  <a:cubicBezTo>
                    <a:pt x="13" y="45"/>
                    <a:pt x="13" y="45"/>
                    <a:pt x="13" y="45"/>
                  </a:cubicBezTo>
                  <a:cubicBezTo>
                    <a:pt x="16" y="45"/>
                    <a:pt x="16" y="45"/>
                    <a:pt x="16" y="45"/>
                  </a:cubicBezTo>
                  <a:cubicBezTo>
                    <a:pt x="17" y="45"/>
                    <a:pt x="17" y="45"/>
                    <a:pt x="17" y="45"/>
                  </a:cubicBezTo>
                  <a:cubicBezTo>
                    <a:pt x="19" y="45"/>
                    <a:pt x="19" y="45"/>
                    <a:pt x="19" y="45"/>
                  </a:cubicBezTo>
                  <a:cubicBezTo>
                    <a:pt x="37" y="45"/>
                    <a:pt x="37" y="45"/>
                    <a:pt x="37" y="45"/>
                  </a:cubicBezTo>
                  <a:cubicBezTo>
                    <a:pt x="43" y="45"/>
                    <a:pt x="43" y="45"/>
                    <a:pt x="43" y="45"/>
                  </a:cubicBezTo>
                  <a:cubicBezTo>
                    <a:pt x="43" y="23"/>
                    <a:pt x="43" y="23"/>
                    <a:pt x="43" y="23"/>
                  </a:cubicBezTo>
                  <a:cubicBezTo>
                    <a:pt x="43" y="22"/>
                    <a:pt x="42" y="21"/>
                    <a:pt x="41" y="21"/>
                  </a:cubicBezTo>
                  <a:close/>
                  <a:moveTo>
                    <a:pt x="8" y="35"/>
                  </a:moveTo>
                  <a:cubicBezTo>
                    <a:pt x="8" y="36"/>
                    <a:pt x="8" y="36"/>
                    <a:pt x="7" y="36"/>
                  </a:cubicBezTo>
                  <a:cubicBezTo>
                    <a:pt x="5" y="36"/>
                    <a:pt x="5" y="36"/>
                    <a:pt x="5" y="36"/>
                  </a:cubicBezTo>
                  <a:cubicBezTo>
                    <a:pt x="4" y="36"/>
                    <a:pt x="3" y="36"/>
                    <a:pt x="3" y="35"/>
                  </a:cubicBezTo>
                  <a:cubicBezTo>
                    <a:pt x="3" y="32"/>
                    <a:pt x="3" y="32"/>
                    <a:pt x="3" y="32"/>
                  </a:cubicBezTo>
                  <a:cubicBezTo>
                    <a:pt x="3" y="32"/>
                    <a:pt x="4" y="31"/>
                    <a:pt x="5" y="31"/>
                  </a:cubicBezTo>
                  <a:cubicBezTo>
                    <a:pt x="7" y="31"/>
                    <a:pt x="7" y="31"/>
                    <a:pt x="7" y="31"/>
                  </a:cubicBezTo>
                  <a:cubicBezTo>
                    <a:pt x="8" y="31"/>
                    <a:pt x="8" y="32"/>
                    <a:pt x="8" y="32"/>
                  </a:cubicBezTo>
                  <a:lnTo>
                    <a:pt x="8" y="35"/>
                  </a:lnTo>
                  <a:close/>
                  <a:moveTo>
                    <a:pt x="8" y="28"/>
                  </a:moveTo>
                  <a:cubicBezTo>
                    <a:pt x="8" y="28"/>
                    <a:pt x="8" y="29"/>
                    <a:pt x="7" y="29"/>
                  </a:cubicBezTo>
                  <a:cubicBezTo>
                    <a:pt x="5" y="29"/>
                    <a:pt x="5" y="29"/>
                    <a:pt x="5" y="29"/>
                  </a:cubicBezTo>
                  <a:cubicBezTo>
                    <a:pt x="4" y="29"/>
                    <a:pt x="3" y="28"/>
                    <a:pt x="3" y="28"/>
                  </a:cubicBezTo>
                  <a:cubicBezTo>
                    <a:pt x="3" y="25"/>
                    <a:pt x="3" y="25"/>
                    <a:pt x="3" y="25"/>
                  </a:cubicBezTo>
                  <a:cubicBezTo>
                    <a:pt x="3" y="24"/>
                    <a:pt x="4" y="24"/>
                    <a:pt x="5" y="24"/>
                  </a:cubicBezTo>
                  <a:cubicBezTo>
                    <a:pt x="7" y="24"/>
                    <a:pt x="7" y="24"/>
                    <a:pt x="7" y="24"/>
                  </a:cubicBezTo>
                  <a:cubicBezTo>
                    <a:pt x="8" y="24"/>
                    <a:pt x="8" y="24"/>
                    <a:pt x="8" y="25"/>
                  </a:cubicBezTo>
                  <a:lnTo>
                    <a:pt x="8" y="28"/>
                  </a:lnTo>
                  <a:close/>
                  <a:moveTo>
                    <a:pt x="15" y="35"/>
                  </a:moveTo>
                  <a:cubicBezTo>
                    <a:pt x="15" y="36"/>
                    <a:pt x="15" y="36"/>
                    <a:pt x="14" y="36"/>
                  </a:cubicBezTo>
                  <a:cubicBezTo>
                    <a:pt x="11" y="36"/>
                    <a:pt x="11" y="36"/>
                    <a:pt x="11" y="36"/>
                  </a:cubicBezTo>
                  <a:cubicBezTo>
                    <a:pt x="11" y="36"/>
                    <a:pt x="10" y="36"/>
                    <a:pt x="10" y="35"/>
                  </a:cubicBezTo>
                  <a:cubicBezTo>
                    <a:pt x="10" y="32"/>
                    <a:pt x="10" y="32"/>
                    <a:pt x="10" y="32"/>
                  </a:cubicBezTo>
                  <a:cubicBezTo>
                    <a:pt x="10" y="32"/>
                    <a:pt x="11" y="31"/>
                    <a:pt x="11" y="31"/>
                  </a:cubicBezTo>
                  <a:cubicBezTo>
                    <a:pt x="14" y="31"/>
                    <a:pt x="14" y="31"/>
                    <a:pt x="14" y="31"/>
                  </a:cubicBezTo>
                  <a:cubicBezTo>
                    <a:pt x="15" y="31"/>
                    <a:pt x="15" y="32"/>
                    <a:pt x="15" y="32"/>
                  </a:cubicBezTo>
                  <a:lnTo>
                    <a:pt x="15" y="35"/>
                  </a:lnTo>
                  <a:close/>
                  <a:moveTo>
                    <a:pt x="15" y="28"/>
                  </a:moveTo>
                  <a:cubicBezTo>
                    <a:pt x="15" y="28"/>
                    <a:pt x="15" y="29"/>
                    <a:pt x="14" y="29"/>
                  </a:cubicBezTo>
                  <a:cubicBezTo>
                    <a:pt x="11" y="29"/>
                    <a:pt x="11" y="29"/>
                    <a:pt x="11" y="29"/>
                  </a:cubicBezTo>
                  <a:cubicBezTo>
                    <a:pt x="11" y="29"/>
                    <a:pt x="10" y="28"/>
                    <a:pt x="10" y="28"/>
                  </a:cubicBezTo>
                  <a:cubicBezTo>
                    <a:pt x="10" y="25"/>
                    <a:pt x="10" y="25"/>
                    <a:pt x="10" y="25"/>
                  </a:cubicBezTo>
                  <a:cubicBezTo>
                    <a:pt x="10" y="24"/>
                    <a:pt x="11" y="24"/>
                    <a:pt x="11" y="24"/>
                  </a:cubicBezTo>
                  <a:cubicBezTo>
                    <a:pt x="14" y="24"/>
                    <a:pt x="14" y="24"/>
                    <a:pt x="14" y="24"/>
                  </a:cubicBezTo>
                  <a:cubicBezTo>
                    <a:pt x="15" y="24"/>
                    <a:pt x="15" y="24"/>
                    <a:pt x="15" y="25"/>
                  </a:cubicBezTo>
                  <a:lnTo>
                    <a:pt x="15" y="28"/>
                  </a:lnTo>
                  <a:close/>
                  <a:moveTo>
                    <a:pt x="8" y="21"/>
                  </a:moveTo>
                  <a:cubicBezTo>
                    <a:pt x="8" y="21"/>
                    <a:pt x="8" y="22"/>
                    <a:pt x="7" y="22"/>
                  </a:cubicBezTo>
                  <a:cubicBezTo>
                    <a:pt x="5" y="22"/>
                    <a:pt x="5" y="22"/>
                    <a:pt x="5" y="22"/>
                  </a:cubicBezTo>
                  <a:cubicBezTo>
                    <a:pt x="4" y="22"/>
                    <a:pt x="3" y="21"/>
                    <a:pt x="3" y="21"/>
                  </a:cubicBezTo>
                  <a:cubicBezTo>
                    <a:pt x="3" y="18"/>
                    <a:pt x="3" y="18"/>
                    <a:pt x="3" y="18"/>
                  </a:cubicBezTo>
                  <a:cubicBezTo>
                    <a:pt x="3" y="17"/>
                    <a:pt x="4" y="17"/>
                    <a:pt x="5" y="17"/>
                  </a:cubicBezTo>
                  <a:cubicBezTo>
                    <a:pt x="7" y="17"/>
                    <a:pt x="7" y="17"/>
                    <a:pt x="7" y="17"/>
                  </a:cubicBezTo>
                  <a:cubicBezTo>
                    <a:pt x="8" y="17"/>
                    <a:pt x="8" y="17"/>
                    <a:pt x="8" y="18"/>
                  </a:cubicBezTo>
                  <a:lnTo>
                    <a:pt x="8" y="21"/>
                  </a:lnTo>
                  <a:close/>
                  <a:moveTo>
                    <a:pt x="15" y="21"/>
                  </a:moveTo>
                  <a:cubicBezTo>
                    <a:pt x="15" y="21"/>
                    <a:pt x="15" y="22"/>
                    <a:pt x="14" y="22"/>
                  </a:cubicBezTo>
                  <a:cubicBezTo>
                    <a:pt x="11" y="22"/>
                    <a:pt x="11" y="22"/>
                    <a:pt x="11" y="22"/>
                  </a:cubicBezTo>
                  <a:cubicBezTo>
                    <a:pt x="11" y="22"/>
                    <a:pt x="10" y="21"/>
                    <a:pt x="10" y="21"/>
                  </a:cubicBezTo>
                  <a:cubicBezTo>
                    <a:pt x="10" y="18"/>
                    <a:pt x="10" y="18"/>
                    <a:pt x="10" y="18"/>
                  </a:cubicBezTo>
                  <a:cubicBezTo>
                    <a:pt x="10" y="17"/>
                    <a:pt x="11" y="17"/>
                    <a:pt x="11" y="17"/>
                  </a:cubicBezTo>
                  <a:cubicBezTo>
                    <a:pt x="14" y="17"/>
                    <a:pt x="14" y="17"/>
                    <a:pt x="14" y="17"/>
                  </a:cubicBezTo>
                  <a:cubicBezTo>
                    <a:pt x="15" y="17"/>
                    <a:pt x="15" y="17"/>
                    <a:pt x="15" y="18"/>
                  </a:cubicBezTo>
                  <a:lnTo>
                    <a:pt x="15"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200">
                <a:solidFill>
                  <a:srgbClr val="000000"/>
                </a:solidFill>
                <a:ea typeface="微软雅黑" panose="020B0503020204020204" pitchFamily="34" charset="-122"/>
              </a:endParaRPr>
            </a:p>
          </p:txBody>
        </p:sp>
        <p:sp>
          <p:nvSpPr>
            <p:cNvPr id="19" name="MH_Other_19"/>
            <p:cNvSpPr>
              <a:spLocks/>
            </p:cNvSpPr>
            <p:nvPr>
              <p:custDataLst>
                <p:tags r:id="rId18"/>
              </p:custDataLst>
            </p:nvPr>
          </p:nvSpPr>
          <p:spPr bwMode="auto">
            <a:xfrm>
              <a:off x="5980113" y="4606926"/>
              <a:ext cx="381000" cy="174625"/>
            </a:xfrm>
            <a:custGeom>
              <a:avLst/>
              <a:gdLst>
                <a:gd name="connsiteX0" fmla="*/ 264379 w 381376"/>
                <a:gd name="connsiteY0" fmla="*/ 35622 h 173923"/>
                <a:gd name="connsiteX1" fmla="*/ 299478 w 381376"/>
                <a:gd name="connsiteY1" fmla="*/ 35622 h 173923"/>
                <a:gd name="connsiteX2" fmla="*/ 311178 w 381376"/>
                <a:gd name="connsiteY2" fmla="*/ 35622 h 173923"/>
                <a:gd name="connsiteX3" fmla="*/ 357977 w 381376"/>
                <a:gd name="connsiteY3" fmla="*/ 35622 h 173923"/>
                <a:gd name="connsiteX4" fmla="*/ 369676 w 381376"/>
                <a:gd name="connsiteY4" fmla="*/ 58672 h 173923"/>
                <a:gd name="connsiteX5" fmla="*/ 369676 w 381376"/>
                <a:gd name="connsiteY5" fmla="*/ 93248 h 173923"/>
                <a:gd name="connsiteX6" fmla="*/ 381376 w 381376"/>
                <a:gd name="connsiteY6" fmla="*/ 104773 h 173923"/>
                <a:gd name="connsiteX7" fmla="*/ 369676 w 381376"/>
                <a:gd name="connsiteY7" fmla="*/ 116298 h 173923"/>
                <a:gd name="connsiteX8" fmla="*/ 357977 w 381376"/>
                <a:gd name="connsiteY8" fmla="*/ 116298 h 173923"/>
                <a:gd name="connsiteX9" fmla="*/ 369676 w 381376"/>
                <a:gd name="connsiteY9" fmla="*/ 162398 h 173923"/>
                <a:gd name="connsiteX10" fmla="*/ 357977 w 381376"/>
                <a:gd name="connsiteY10" fmla="*/ 173923 h 173923"/>
                <a:gd name="connsiteX11" fmla="*/ 334577 w 381376"/>
                <a:gd name="connsiteY11" fmla="*/ 162398 h 173923"/>
                <a:gd name="connsiteX12" fmla="*/ 346277 w 381376"/>
                <a:gd name="connsiteY12" fmla="*/ 116298 h 173923"/>
                <a:gd name="connsiteX13" fmla="*/ 334577 w 381376"/>
                <a:gd name="connsiteY13" fmla="*/ 116298 h 173923"/>
                <a:gd name="connsiteX14" fmla="*/ 322877 w 381376"/>
                <a:gd name="connsiteY14" fmla="*/ 104773 h 173923"/>
                <a:gd name="connsiteX15" fmla="*/ 334577 w 381376"/>
                <a:gd name="connsiteY15" fmla="*/ 93248 h 173923"/>
                <a:gd name="connsiteX16" fmla="*/ 334577 w 381376"/>
                <a:gd name="connsiteY16" fmla="*/ 70197 h 173923"/>
                <a:gd name="connsiteX17" fmla="*/ 311178 w 381376"/>
                <a:gd name="connsiteY17" fmla="*/ 70197 h 173923"/>
                <a:gd name="connsiteX18" fmla="*/ 299478 w 381376"/>
                <a:gd name="connsiteY18" fmla="*/ 70197 h 173923"/>
                <a:gd name="connsiteX19" fmla="*/ 264379 w 381376"/>
                <a:gd name="connsiteY19" fmla="*/ 70197 h 173923"/>
                <a:gd name="connsiteX20" fmla="*/ 240979 w 381376"/>
                <a:gd name="connsiteY20" fmla="*/ 58672 h 173923"/>
                <a:gd name="connsiteX21" fmla="*/ 264379 w 381376"/>
                <a:gd name="connsiteY21" fmla="*/ 35622 h 173923"/>
                <a:gd name="connsiteX22" fmla="*/ 92201 w 381376"/>
                <a:gd name="connsiteY22" fmla="*/ 0 h 173923"/>
                <a:gd name="connsiteX23" fmla="*/ 138302 w 381376"/>
                <a:gd name="connsiteY23" fmla="*/ 34785 h 173923"/>
                <a:gd name="connsiteX24" fmla="*/ 184402 w 381376"/>
                <a:gd name="connsiteY24" fmla="*/ 11595 h 173923"/>
                <a:gd name="connsiteX25" fmla="*/ 184402 w 381376"/>
                <a:gd name="connsiteY25" fmla="*/ 139139 h 173923"/>
                <a:gd name="connsiteX26" fmla="*/ 149827 w 381376"/>
                <a:gd name="connsiteY26" fmla="*/ 173923 h 173923"/>
                <a:gd name="connsiteX27" fmla="*/ 34576 w 381376"/>
                <a:gd name="connsiteY27" fmla="*/ 173923 h 173923"/>
                <a:gd name="connsiteX28" fmla="*/ 0 w 381376"/>
                <a:gd name="connsiteY28" fmla="*/ 139139 h 173923"/>
                <a:gd name="connsiteX29" fmla="*/ 0 w 381376"/>
                <a:gd name="connsiteY29" fmla="*/ 11595 h 173923"/>
                <a:gd name="connsiteX30" fmla="*/ 46101 w 381376"/>
                <a:gd name="connsiteY30" fmla="*/ 34785 h 173923"/>
                <a:gd name="connsiteX31" fmla="*/ 92201 w 381376"/>
                <a:gd name="connsiteY31" fmla="*/ 0 h 173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1376" h="173923">
                  <a:moveTo>
                    <a:pt x="264379" y="35622"/>
                  </a:moveTo>
                  <a:cubicBezTo>
                    <a:pt x="299478" y="35622"/>
                    <a:pt x="299478" y="35622"/>
                    <a:pt x="299478" y="35622"/>
                  </a:cubicBezTo>
                  <a:cubicBezTo>
                    <a:pt x="311178" y="35622"/>
                    <a:pt x="311178" y="35622"/>
                    <a:pt x="311178" y="35622"/>
                  </a:cubicBezTo>
                  <a:cubicBezTo>
                    <a:pt x="357977" y="35622"/>
                    <a:pt x="357977" y="35622"/>
                    <a:pt x="357977" y="35622"/>
                  </a:cubicBezTo>
                  <a:cubicBezTo>
                    <a:pt x="357977" y="35622"/>
                    <a:pt x="369676" y="47147"/>
                    <a:pt x="369676" y="58672"/>
                  </a:cubicBezTo>
                  <a:cubicBezTo>
                    <a:pt x="369676" y="93248"/>
                    <a:pt x="369676" y="93248"/>
                    <a:pt x="369676" y="93248"/>
                  </a:cubicBezTo>
                  <a:cubicBezTo>
                    <a:pt x="381376" y="93248"/>
                    <a:pt x="381376" y="93248"/>
                    <a:pt x="381376" y="104773"/>
                  </a:cubicBezTo>
                  <a:cubicBezTo>
                    <a:pt x="381376" y="116298"/>
                    <a:pt x="381376" y="116298"/>
                    <a:pt x="369676" y="116298"/>
                  </a:cubicBezTo>
                  <a:cubicBezTo>
                    <a:pt x="357977" y="116298"/>
                    <a:pt x="357977" y="116298"/>
                    <a:pt x="357977" y="116298"/>
                  </a:cubicBezTo>
                  <a:cubicBezTo>
                    <a:pt x="369676" y="127823"/>
                    <a:pt x="369676" y="139348"/>
                    <a:pt x="369676" y="162398"/>
                  </a:cubicBezTo>
                  <a:cubicBezTo>
                    <a:pt x="369676" y="173923"/>
                    <a:pt x="369676" y="173923"/>
                    <a:pt x="357977" y="173923"/>
                  </a:cubicBezTo>
                  <a:cubicBezTo>
                    <a:pt x="334577" y="173923"/>
                    <a:pt x="334577" y="173923"/>
                    <a:pt x="334577" y="162398"/>
                  </a:cubicBezTo>
                  <a:cubicBezTo>
                    <a:pt x="334577" y="150873"/>
                    <a:pt x="334577" y="139348"/>
                    <a:pt x="346277" y="116298"/>
                  </a:cubicBezTo>
                  <a:cubicBezTo>
                    <a:pt x="334577" y="116298"/>
                    <a:pt x="334577" y="116298"/>
                    <a:pt x="334577" y="116298"/>
                  </a:cubicBezTo>
                  <a:cubicBezTo>
                    <a:pt x="322877" y="116298"/>
                    <a:pt x="322877" y="116298"/>
                    <a:pt x="322877" y="104773"/>
                  </a:cubicBezTo>
                  <a:cubicBezTo>
                    <a:pt x="322877" y="93248"/>
                    <a:pt x="322877" y="93248"/>
                    <a:pt x="334577" y="93248"/>
                  </a:cubicBezTo>
                  <a:cubicBezTo>
                    <a:pt x="334577" y="70197"/>
                    <a:pt x="334577" y="70197"/>
                    <a:pt x="334577" y="70197"/>
                  </a:cubicBezTo>
                  <a:cubicBezTo>
                    <a:pt x="311178" y="70197"/>
                    <a:pt x="311178" y="70197"/>
                    <a:pt x="311178" y="70197"/>
                  </a:cubicBezTo>
                  <a:cubicBezTo>
                    <a:pt x="299478" y="70197"/>
                    <a:pt x="299478" y="70197"/>
                    <a:pt x="299478" y="70197"/>
                  </a:cubicBezTo>
                  <a:cubicBezTo>
                    <a:pt x="264379" y="70197"/>
                    <a:pt x="264379" y="70197"/>
                    <a:pt x="264379" y="70197"/>
                  </a:cubicBezTo>
                  <a:cubicBezTo>
                    <a:pt x="252679" y="70197"/>
                    <a:pt x="240979" y="70197"/>
                    <a:pt x="240979" y="58672"/>
                  </a:cubicBezTo>
                  <a:cubicBezTo>
                    <a:pt x="240979" y="47147"/>
                    <a:pt x="252679" y="35622"/>
                    <a:pt x="264379" y="35622"/>
                  </a:cubicBezTo>
                  <a:close/>
                  <a:moveTo>
                    <a:pt x="92201" y="0"/>
                  </a:moveTo>
                  <a:cubicBezTo>
                    <a:pt x="103726" y="23190"/>
                    <a:pt x="115251" y="34785"/>
                    <a:pt x="138302" y="34785"/>
                  </a:cubicBezTo>
                  <a:cubicBezTo>
                    <a:pt x="161352" y="34785"/>
                    <a:pt x="172877" y="23190"/>
                    <a:pt x="184402" y="11595"/>
                  </a:cubicBezTo>
                  <a:cubicBezTo>
                    <a:pt x="184402" y="11595"/>
                    <a:pt x="184402" y="11595"/>
                    <a:pt x="184402" y="139139"/>
                  </a:cubicBezTo>
                  <a:cubicBezTo>
                    <a:pt x="184402" y="162328"/>
                    <a:pt x="172877" y="173923"/>
                    <a:pt x="149827" y="173923"/>
                  </a:cubicBezTo>
                  <a:cubicBezTo>
                    <a:pt x="149827" y="173923"/>
                    <a:pt x="149827" y="173923"/>
                    <a:pt x="34576" y="173923"/>
                  </a:cubicBezTo>
                  <a:cubicBezTo>
                    <a:pt x="11525" y="173923"/>
                    <a:pt x="0" y="162328"/>
                    <a:pt x="0" y="139139"/>
                  </a:cubicBezTo>
                  <a:cubicBezTo>
                    <a:pt x="0" y="139139"/>
                    <a:pt x="0" y="139139"/>
                    <a:pt x="0" y="11595"/>
                  </a:cubicBezTo>
                  <a:cubicBezTo>
                    <a:pt x="11525" y="23190"/>
                    <a:pt x="34576" y="34785"/>
                    <a:pt x="46101" y="34785"/>
                  </a:cubicBezTo>
                  <a:cubicBezTo>
                    <a:pt x="69151" y="34785"/>
                    <a:pt x="80676" y="23190"/>
                    <a:pt x="9220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200">
                <a:solidFill>
                  <a:srgbClr val="000000"/>
                </a:solidFill>
                <a:ea typeface="微软雅黑" panose="020B0503020204020204" pitchFamily="34" charset="-122"/>
              </a:endParaRPr>
            </a:p>
          </p:txBody>
        </p:sp>
        <p:sp>
          <p:nvSpPr>
            <p:cNvPr id="20" name="MH_Other_21"/>
            <p:cNvSpPr txBox="1"/>
            <p:nvPr>
              <p:custDataLst>
                <p:tags r:id="rId19"/>
              </p:custDataLst>
            </p:nvPr>
          </p:nvSpPr>
          <p:spPr>
            <a:xfrm>
              <a:off x="3668714" y="4243389"/>
              <a:ext cx="829715" cy="779700"/>
            </a:xfrm>
            <a:prstGeom prst="rect">
              <a:avLst/>
            </a:prstGeom>
            <a:noFill/>
          </p:spPr>
          <p:txBody>
            <a:bodyPr wrap="none">
              <a:spAutoFit/>
            </a:bodyPr>
            <a:lstStyle/>
            <a:p>
              <a:pPr>
                <a:defRPr/>
              </a:pPr>
              <a:r>
                <a:rPr lang="en-US" altLang="zh-CN" sz="3200" dirty="0">
                  <a:solidFill>
                    <a:srgbClr val="A6AFB6"/>
                  </a:solidFill>
                  <a:latin typeface="Impact" panose="020B0806030902050204" pitchFamily="34" charset="0"/>
                  <a:ea typeface="微软雅黑" panose="020B0503020204020204" pitchFamily="34" charset="-122"/>
                  <a:cs typeface="Aharoni" panose="02010803020104030203" pitchFamily="2" charset="-79"/>
                </a:rPr>
                <a:t>03</a:t>
              </a:r>
              <a:endParaRPr lang="zh-CN" altLang="en-US" sz="3200" dirty="0">
                <a:solidFill>
                  <a:srgbClr val="A6AFB6"/>
                </a:solidFill>
                <a:latin typeface="Impact" panose="020B0806030902050204" pitchFamily="34" charset="0"/>
                <a:ea typeface="微软雅黑" panose="020B0503020204020204" pitchFamily="34" charset="-122"/>
                <a:cs typeface="Aharoni" panose="02010803020104030203" pitchFamily="2" charset="-79"/>
              </a:endParaRPr>
            </a:p>
          </p:txBody>
        </p:sp>
      </p:grpSp>
      <p:grpSp>
        <p:nvGrpSpPr>
          <p:cNvPr id="21" name="组合 20"/>
          <p:cNvGrpSpPr/>
          <p:nvPr/>
        </p:nvGrpSpPr>
        <p:grpSpPr>
          <a:xfrm>
            <a:off x="5873242" y="2943792"/>
            <a:ext cx="2280321" cy="971550"/>
            <a:chOff x="5605464" y="2860675"/>
            <a:chExt cx="3040426" cy="1295400"/>
          </a:xfrm>
        </p:grpSpPr>
        <p:sp>
          <p:nvSpPr>
            <p:cNvPr id="22" name="MH_Other_10"/>
            <p:cNvSpPr>
              <a:spLocks/>
            </p:cNvSpPr>
            <p:nvPr>
              <p:custDataLst>
                <p:tags r:id="rId12"/>
              </p:custDataLst>
            </p:nvPr>
          </p:nvSpPr>
          <p:spPr bwMode="auto">
            <a:xfrm>
              <a:off x="5605464" y="2860675"/>
              <a:ext cx="2206625" cy="1295400"/>
            </a:xfrm>
            <a:custGeom>
              <a:avLst/>
              <a:gdLst>
                <a:gd name="T0" fmla="*/ 2147483646 w 63"/>
                <a:gd name="T1" fmla="*/ 2147483646 h 37"/>
                <a:gd name="T2" fmla="*/ 2147483646 w 63"/>
                <a:gd name="T3" fmla="*/ 0 h 37"/>
                <a:gd name="T4" fmla="*/ 2147483646 w 63"/>
                <a:gd name="T5" fmla="*/ 2147483646 h 37"/>
                <a:gd name="T6" fmla="*/ 0 w 63"/>
                <a:gd name="T7" fmla="*/ 2147483646 h 37"/>
                <a:gd name="T8" fmla="*/ 2147483646 w 63"/>
                <a:gd name="T9" fmla="*/ 2147483646 h 37"/>
                <a:gd name="T10" fmla="*/ 2147483646 w 63"/>
                <a:gd name="T11" fmla="*/ 2147483646 h 37"/>
                <a:gd name="T12" fmla="*/ 2147483646 w 63"/>
                <a:gd name="T13" fmla="*/ 2147483646 h 37"/>
                <a:gd name="T14" fmla="*/ 2147483646 w 63"/>
                <a:gd name="T15" fmla="*/ 2147483646 h 37"/>
                <a:gd name="T16" fmla="*/ 2147483646 w 63"/>
                <a:gd name="T17" fmla="*/ 2147483646 h 37"/>
                <a:gd name="T18" fmla="*/ 2147483646 w 63"/>
                <a:gd name="T19" fmla="*/ 2147483646 h 37"/>
                <a:gd name="T20" fmla="*/ 2147483646 w 63"/>
                <a:gd name="T21" fmla="*/ 2147483646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3" h="37">
                  <a:moveTo>
                    <a:pt x="21" y="1"/>
                  </a:moveTo>
                  <a:cubicBezTo>
                    <a:pt x="20" y="1"/>
                    <a:pt x="18" y="0"/>
                    <a:pt x="16" y="0"/>
                  </a:cubicBezTo>
                  <a:cubicBezTo>
                    <a:pt x="11" y="0"/>
                    <a:pt x="7" y="2"/>
                    <a:pt x="5" y="4"/>
                  </a:cubicBezTo>
                  <a:cubicBezTo>
                    <a:pt x="2" y="7"/>
                    <a:pt x="0" y="12"/>
                    <a:pt x="0" y="19"/>
                  </a:cubicBezTo>
                  <a:cubicBezTo>
                    <a:pt x="0" y="25"/>
                    <a:pt x="1" y="30"/>
                    <a:pt x="4" y="33"/>
                  </a:cubicBezTo>
                  <a:cubicBezTo>
                    <a:pt x="5" y="33"/>
                    <a:pt x="5" y="33"/>
                    <a:pt x="5" y="33"/>
                  </a:cubicBezTo>
                  <a:cubicBezTo>
                    <a:pt x="7" y="36"/>
                    <a:pt x="11" y="37"/>
                    <a:pt x="16" y="37"/>
                  </a:cubicBezTo>
                  <a:cubicBezTo>
                    <a:pt x="16" y="37"/>
                    <a:pt x="16" y="37"/>
                    <a:pt x="16" y="37"/>
                  </a:cubicBezTo>
                  <a:cubicBezTo>
                    <a:pt x="18" y="37"/>
                    <a:pt x="20" y="37"/>
                    <a:pt x="22" y="37"/>
                  </a:cubicBezTo>
                  <a:cubicBezTo>
                    <a:pt x="38" y="34"/>
                    <a:pt x="58" y="22"/>
                    <a:pt x="63" y="19"/>
                  </a:cubicBezTo>
                  <a:cubicBezTo>
                    <a:pt x="58" y="15"/>
                    <a:pt x="38" y="3"/>
                    <a:pt x="21" y="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a typeface="微软雅黑" panose="020B0503020204020204" pitchFamily="34" charset="-122"/>
              </a:endParaRPr>
            </a:p>
          </p:txBody>
        </p:sp>
        <p:sp>
          <p:nvSpPr>
            <p:cNvPr id="23" name="MH_Other_16"/>
            <p:cNvSpPr>
              <a:spLocks/>
            </p:cNvSpPr>
            <p:nvPr>
              <p:custDataLst>
                <p:tags r:id="rId13"/>
              </p:custDataLst>
            </p:nvPr>
          </p:nvSpPr>
          <p:spPr bwMode="auto">
            <a:xfrm>
              <a:off x="5829301" y="3005138"/>
              <a:ext cx="746125" cy="876300"/>
            </a:xfrm>
            <a:custGeom>
              <a:avLst/>
              <a:gdLst>
                <a:gd name="connsiteX0" fmla="*/ 80303 w 746896"/>
                <a:gd name="connsiteY0" fmla="*/ 330706 h 876765"/>
                <a:gd name="connsiteX1" fmla="*/ 224849 w 746896"/>
                <a:gd name="connsiteY1" fmla="*/ 330706 h 876765"/>
                <a:gd name="connsiteX2" fmla="*/ 369394 w 746896"/>
                <a:gd name="connsiteY2" fmla="*/ 330706 h 876765"/>
                <a:gd name="connsiteX3" fmla="*/ 385455 w 746896"/>
                <a:gd name="connsiteY3" fmla="*/ 362827 h 876765"/>
                <a:gd name="connsiteX4" fmla="*/ 429371 w 746896"/>
                <a:gd name="connsiteY4" fmla="*/ 717603 h 876765"/>
                <a:gd name="connsiteX5" fmla="*/ 434013 w 746896"/>
                <a:gd name="connsiteY5" fmla="*/ 747073 h 876765"/>
                <a:gd name="connsiteX6" fmla="*/ 444818 w 746896"/>
                <a:gd name="connsiteY6" fmla="*/ 649680 h 876765"/>
                <a:gd name="connsiteX7" fmla="*/ 449864 w 746896"/>
                <a:gd name="connsiteY7" fmla="*/ 554159 h 876765"/>
                <a:gd name="connsiteX8" fmla="*/ 466011 w 746896"/>
                <a:gd name="connsiteY8" fmla="*/ 538029 h 876765"/>
                <a:gd name="connsiteX9" fmla="*/ 546743 w 746896"/>
                <a:gd name="connsiteY9" fmla="*/ 538029 h 876765"/>
                <a:gd name="connsiteX10" fmla="*/ 627475 w 746896"/>
                <a:gd name="connsiteY10" fmla="*/ 538029 h 876765"/>
                <a:gd name="connsiteX11" fmla="*/ 659768 w 746896"/>
                <a:gd name="connsiteY11" fmla="*/ 554159 h 876765"/>
                <a:gd name="connsiteX12" fmla="*/ 692061 w 746896"/>
                <a:gd name="connsiteY12" fmla="*/ 860631 h 876765"/>
                <a:gd name="connsiteX13" fmla="*/ 659768 w 746896"/>
                <a:gd name="connsiteY13" fmla="*/ 876761 h 876765"/>
                <a:gd name="connsiteX14" fmla="*/ 433718 w 746896"/>
                <a:gd name="connsiteY14" fmla="*/ 876761 h 876765"/>
                <a:gd name="connsiteX15" fmla="*/ 419590 w 746896"/>
                <a:gd name="connsiteY15" fmla="*/ 874745 h 876765"/>
                <a:gd name="connsiteX16" fmla="*/ 419177 w 746896"/>
                <a:gd name="connsiteY16" fmla="*/ 871859 h 876765"/>
                <a:gd name="connsiteX17" fmla="*/ 401515 w 746896"/>
                <a:gd name="connsiteY17" fmla="*/ 876765 h 876765"/>
                <a:gd name="connsiteX18" fmla="*/ 32121 w 746896"/>
                <a:gd name="connsiteY18" fmla="*/ 876765 h 876765"/>
                <a:gd name="connsiteX19" fmla="*/ 0 w 746896"/>
                <a:gd name="connsiteY19" fmla="*/ 844644 h 876765"/>
                <a:gd name="connsiteX20" fmla="*/ 64242 w 746896"/>
                <a:gd name="connsiteY20" fmla="*/ 362827 h 876765"/>
                <a:gd name="connsiteX21" fmla="*/ 80303 w 746896"/>
                <a:gd name="connsiteY21" fmla="*/ 330706 h 876765"/>
                <a:gd name="connsiteX22" fmla="*/ 668222 w 746896"/>
                <a:gd name="connsiteY22" fmla="*/ 276247 h 876765"/>
                <a:gd name="connsiteX23" fmla="*/ 692062 w 746896"/>
                <a:gd name="connsiteY23" fmla="*/ 282521 h 876765"/>
                <a:gd name="connsiteX24" fmla="*/ 724183 w 746896"/>
                <a:gd name="connsiteY24" fmla="*/ 362824 h 876765"/>
                <a:gd name="connsiteX25" fmla="*/ 740244 w 746896"/>
                <a:gd name="connsiteY25" fmla="*/ 411005 h 876765"/>
                <a:gd name="connsiteX26" fmla="*/ 692062 w 746896"/>
                <a:gd name="connsiteY26" fmla="*/ 427066 h 876765"/>
                <a:gd name="connsiteX27" fmla="*/ 692062 w 746896"/>
                <a:gd name="connsiteY27" fmla="*/ 443126 h 876765"/>
                <a:gd name="connsiteX28" fmla="*/ 659940 w 746896"/>
                <a:gd name="connsiteY28" fmla="*/ 459187 h 876765"/>
                <a:gd name="connsiteX29" fmla="*/ 643880 w 746896"/>
                <a:gd name="connsiteY29" fmla="*/ 475247 h 876765"/>
                <a:gd name="connsiteX30" fmla="*/ 595698 w 746896"/>
                <a:gd name="connsiteY30" fmla="*/ 491308 h 876765"/>
                <a:gd name="connsiteX31" fmla="*/ 579637 w 746896"/>
                <a:gd name="connsiteY31" fmla="*/ 507369 h 876765"/>
                <a:gd name="connsiteX32" fmla="*/ 547516 w 746896"/>
                <a:gd name="connsiteY32" fmla="*/ 523429 h 876765"/>
                <a:gd name="connsiteX33" fmla="*/ 515395 w 746896"/>
                <a:gd name="connsiteY33" fmla="*/ 475247 h 876765"/>
                <a:gd name="connsiteX34" fmla="*/ 515395 w 746896"/>
                <a:gd name="connsiteY34" fmla="*/ 427066 h 876765"/>
                <a:gd name="connsiteX35" fmla="*/ 515395 w 746896"/>
                <a:gd name="connsiteY35" fmla="*/ 362824 h 876765"/>
                <a:gd name="connsiteX36" fmla="*/ 547516 w 746896"/>
                <a:gd name="connsiteY36" fmla="*/ 346763 h 876765"/>
                <a:gd name="connsiteX37" fmla="*/ 547516 w 746896"/>
                <a:gd name="connsiteY37" fmla="*/ 330702 h 876765"/>
                <a:gd name="connsiteX38" fmla="*/ 595698 w 746896"/>
                <a:gd name="connsiteY38" fmla="*/ 314642 h 876765"/>
                <a:gd name="connsiteX39" fmla="*/ 611759 w 746896"/>
                <a:gd name="connsiteY39" fmla="*/ 314642 h 876765"/>
                <a:gd name="connsiteX40" fmla="*/ 668222 w 746896"/>
                <a:gd name="connsiteY40" fmla="*/ 276247 h 876765"/>
                <a:gd name="connsiteX41" fmla="*/ 407114 w 746896"/>
                <a:gd name="connsiteY41" fmla="*/ 0 h 876765"/>
                <a:gd name="connsiteX42" fmla="*/ 465564 w 746896"/>
                <a:gd name="connsiteY42" fmla="*/ 24091 h 876765"/>
                <a:gd name="connsiteX43" fmla="*/ 481688 w 746896"/>
                <a:gd name="connsiteY43" fmla="*/ 136516 h 876765"/>
                <a:gd name="connsiteX44" fmla="*/ 497812 w 746896"/>
                <a:gd name="connsiteY44" fmla="*/ 136516 h 876765"/>
                <a:gd name="connsiteX45" fmla="*/ 497812 w 746896"/>
                <a:gd name="connsiteY45" fmla="*/ 216819 h 876765"/>
                <a:gd name="connsiteX46" fmla="*/ 417191 w 746896"/>
                <a:gd name="connsiteY46" fmla="*/ 232879 h 876765"/>
                <a:gd name="connsiteX47" fmla="*/ 352695 w 746896"/>
                <a:gd name="connsiteY47" fmla="*/ 248940 h 876765"/>
                <a:gd name="connsiteX48" fmla="*/ 336571 w 746896"/>
                <a:gd name="connsiteY48" fmla="*/ 265000 h 876765"/>
                <a:gd name="connsiteX49" fmla="*/ 255950 w 746896"/>
                <a:gd name="connsiteY49" fmla="*/ 265000 h 876765"/>
                <a:gd name="connsiteX50" fmla="*/ 239826 w 746896"/>
                <a:gd name="connsiteY50" fmla="*/ 281061 h 876765"/>
                <a:gd name="connsiteX51" fmla="*/ 175330 w 746896"/>
                <a:gd name="connsiteY51" fmla="*/ 297122 h 876765"/>
                <a:gd name="connsiteX52" fmla="*/ 159205 w 746896"/>
                <a:gd name="connsiteY52" fmla="*/ 232879 h 876765"/>
                <a:gd name="connsiteX53" fmla="*/ 159205 w 746896"/>
                <a:gd name="connsiteY53" fmla="*/ 168637 h 876765"/>
                <a:gd name="connsiteX54" fmla="*/ 175330 w 746896"/>
                <a:gd name="connsiteY54" fmla="*/ 152576 h 876765"/>
                <a:gd name="connsiteX55" fmla="*/ 191454 w 746896"/>
                <a:gd name="connsiteY55" fmla="*/ 72273 h 876765"/>
                <a:gd name="connsiteX56" fmla="*/ 239826 w 746896"/>
                <a:gd name="connsiteY56" fmla="*/ 56213 h 876765"/>
                <a:gd name="connsiteX57" fmla="*/ 255950 w 746896"/>
                <a:gd name="connsiteY57" fmla="*/ 24091 h 876765"/>
                <a:gd name="connsiteX58" fmla="*/ 336571 w 746896"/>
                <a:gd name="connsiteY58" fmla="*/ 24091 h 876765"/>
                <a:gd name="connsiteX59" fmla="*/ 407114 w 746896"/>
                <a:gd name="connsiteY59" fmla="*/ 0 h 876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746896" h="876765">
                  <a:moveTo>
                    <a:pt x="80303" y="330706"/>
                  </a:moveTo>
                  <a:cubicBezTo>
                    <a:pt x="80303" y="330706"/>
                    <a:pt x="128485" y="330706"/>
                    <a:pt x="224849" y="330706"/>
                  </a:cubicBezTo>
                  <a:cubicBezTo>
                    <a:pt x="321212" y="330706"/>
                    <a:pt x="369394" y="330706"/>
                    <a:pt x="369394" y="330706"/>
                  </a:cubicBezTo>
                  <a:cubicBezTo>
                    <a:pt x="385455" y="330706"/>
                    <a:pt x="385455" y="346767"/>
                    <a:pt x="385455" y="362827"/>
                  </a:cubicBezTo>
                  <a:cubicBezTo>
                    <a:pt x="385455" y="423054"/>
                    <a:pt x="410549" y="596207"/>
                    <a:pt x="429371" y="717603"/>
                  </a:cubicBezTo>
                  <a:lnTo>
                    <a:pt x="434013" y="747073"/>
                  </a:lnTo>
                  <a:lnTo>
                    <a:pt x="444818" y="649680"/>
                  </a:lnTo>
                  <a:cubicBezTo>
                    <a:pt x="447846" y="615655"/>
                    <a:pt x="449864" y="582387"/>
                    <a:pt x="449864" y="554159"/>
                  </a:cubicBezTo>
                  <a:cubicBezTo>
                    <a:pt x="449864" y="554159"/>
                    <a:pt x="449864" y="538029"/>
                    <a:pt x="466011" y="538029"/>
                  </a:cubicBezTo>
                  <a:cubicBezTo>
                    <a:pt x="466011" y="538029"/>
                    <a:pt x="498304" y="538029"/>
                    <a:pt x="546743" y="538029"/>
                  </a:cubicBezTo>
                  <a:cubicBezTo>
                    <a:pt x="611329" y="538029"/>
                    <a:pt x="627475" y="538029"/>
                    <a:pt x="627475" y="538029"/>
                  </a:cubicBezTo>
                  <a:cubicBezTo>
                    <a:pt x="643622" y="538029"/>
                    <a:pt x="659768" y="554159"/>
                    <a:pt x="659768" y="554159"/>
                  </a:cubicBezTo>
                  <a:cubicBezTo>
                    <a:pt x="659768" y="618680"/>
                    <a:pt x="692061" y="860631"/>
                    <a:pt x="692061" y="860631"/>
                  </a:cubicBezTo>
                  <a:cubicBezTo>
                    <a:pt x="692061" y="876761"/>
                    <a:pt x="675915" y="876761"/>
                    <a:pt x="659768" y="876761"/>
                  </a:cubicBezTo>
                  <a:cubicBezTo>
                    <a:pt x="433718" y="876761"/>
                    <a:pt x="433718" y="876761"/>
                    <a:pt x="433718" y="876761"/>
                  </a:cubicBezTo>
                  <a:cubicBezTo>
                    <a:pt x="425645" y="876761"/>
                    <a:pt x="421608" y="876761"/>
                    <a:pt x="419590" y="874745"/>
                  </a:cubicBezTo>
                  <a:lnTo>
                    <a:pt x="419177" y="871859"/>
                  </a:lnTo>
                  <a:lnTo>
                    <a:pt x="401515" y="876765"/>
                  </a:lnTo>
                  <a:cubicBezTo>
                    <a:pt x="32121" y="876765"/>
                    <a:pt x="32121" y="876765"/>
                    <a:pt x="32121" y="876765"/>
                  </a:cubicBezTo>
                  <a:cubicBezTo>
                    <a:pt x="16060" y="876765"/>
                    <a:pt x="0" y="860705"/>
                    <a:pt x="0" y="844644"/>
                  </a:cubicBezTo>
                  <a:cubicBezTo>
                    <a:pt x="0" y="844644"/>
                    <a:pt x="64242" y="539493"/>
                    <a:pt x="64242" y="362827"/>
                  </a:cubicBezTo>
                  <a:cubicBezTo>
                    <a:pt x="64242" y="346767"/>
                    <a:pt x="64242" y="330706"/>
                    <a:pt x="80303" y="330706"/>
                  </a:cubicBezTo>
                  <a:close/>
                  <a:moveTo>
                    <a:pt x="668222" y="276247"/>
                  </a:moveTo>
                  <a:cubicBezTo>
                    <a:pt x="676001" y="276498"/>
                    <a:pt x="684031" y="278505"/>
                    <a:pt x="692062" y="282521"/>
                  </a:cubicBezTo>
                  <a:cubicBezTo>
                    <a:pt x="724183" y="298581"/>
                    <a:pt x="724183" y="330702"/>
                    <a:pt x="724183" y="362824"/>
                  </a:cubicBezTo>
                  <a:cubicBezTo>
                    <a:pt x="740244" y="362824"/>
                    <a:pt x="756304" y="394945"/>
                    <a:pt x="740244" y="411005"/>
                  </a:cubicBezTo>
                  <a:cubicBezTo>
                    <a:pt x="740244" y="427066"/>
                    <a:pt x="708122" y="443126"/>
                    <a:pt x="692062" y="427066"/>
                  </a:cubicBezTo>
                  <a:cubicBezTo>
                    <a:pt x="692062" y="427066"/>
                    <a:pt x="692062" y="443126"/>
                    <a:pt x="692062" y="443126"/>
                  </a:cubicBezTo>
                  <a:cubicBezTo>
                    <a:pt x="676001" y="459187"/>
                    <a:pt x="676001" y="459187"/>
                    <a:pt x="659940" y="459187"/>
                  </a:cubicBezTo>
                  <a:cubicBezTo>
                    <a:pt x="643880" y="459187"/>
                    <a:pt x="643880" y="459187"/>
                    <a:pt x="643880" y="475247"/>
                  </a:cubicBezTo>
                  <a:cubicBezTo>
                    <a:pt x="643880" y="491308"/>
                    <a:pt x="611759" y="491308"/>
                    <a:pt x="595698" y="491308"/>
                  </a:cubicBezTo>
                  <a:cubicBezTo>
                    <a:pt x="595698" y="491308"/>
                    <a:pt x="595698" y="491308"/>
                    <a:pt x="579637" y="507369"/>
                  </a:cubicBezTo>
                  <a:cubicBezTo>
                    <a:pt x="579637" y="523429"/>
                    <a:pt x="563577" y="523429"/>
                    <a:pt x="547516" y="523429"/>
                  </a:cubicBezTo>
                  <a:cubicBezTo>
                    <a:pt x="531455" y="507369"/>
                    <a:pt x="515395" y="491308"/>
                    <a:pt x="515395" y="475247"/>
                  </a:cubicBezTo>
                  <a:cubicBezTo>
                    <a:pt x="499334" y="475247"/>
                    <a:pt x="499334" y="443126"/>
                    <a:pt x="515395" y="427066"/>
                  </a:cubicBezTo>
                  <a:cubicBezTo>
                    <a:pt x="515395" y="411005"/>
                    <a:pt x="499334" y="394945"/>
                    <a:pt x="515395" y="362824"/>
                  </a:cubicBezTo>
                  <a:cubicBezTo>
                    <a:pt x="515395" y="362824"/>
                    <a:pt x="531455" y="346763"/>
                    <a:pt x="547516" y="346763"/>
                  </a:cubicBezTo>
                  <a:cubicBezTo>
                    <a:pt x="547516" y="346763"/>
                    <a:pt x="547516" y="330702"/>
                    <a:pt x="547516" y="330702"/>
                  </a:cubicBezTo>
                  <a:cubicBezTo>
                    <a:pt x="563577" y="314642"/>
                    <a:pt x="579637" y="298581"/>
                    <a:pt x="595698" y="314642"/>
                  </a:cubicBezTo>
                  <a:cubicBezTo>
                    <a:pt x="611759" y="314642"/>
                    <a:pt x="611759" y="314642"/>
                    <a:pt x="611759" y="314642"/>
                  </a:cubicBezTo>
                  <a:cubicBezTo>
                    <a:pt x="623804" y="290551"/>
                    <a:pt x="644884" y="275494"/>
                    <a:pt x="668222" y="276247"/>
                  </a:cubicBezTo>
                  <a:close/>
                  <a:moveTo>
                    <a:pt x="407114" y="0"/>
                  </a:moveTo>
                  <a:cubicBezTo>
                    <a:pt x="429285" y="0"/>
                    <a:pt x="449440" y="8031"/>
                    <a:pt x="465564" y="24091"/>
                  </a:cubicBezTo>
                  <a:cubicBezTo>
                    <a:pt x="497812" y="56213"/>
                    <a:pt x="513936" y="88334"/>
                    <a:pt x="481688" y="136516"/>
                  </a:cubicBezTo>
                  <a:cubicBezTo>
                    <a:pt x="497812" y="136516"/>
                    <a:pt x="497812" y="136516"/>
                    <a:pt x="497812" y="136516"/>
                  </a:cubicBezTo>
                  <a:cubicBezTo>
                    <a:pt x="513936" y="152576"/>
                    <a:pt x="513936" y="200758"/>
                    <a:pt x="497812" y="216819"/>
                  </a:cubicBezTo>
                  <a:cubicBezTo>
                    <a:pt x="481688" y="232879"/>
                    <a:pt x="449440" y="248940"/>
                    <a:pt x="417191" y="232879"/>
                  </a:cubicBezTo>
                  <a:cubicBezTo>
                    <a:pt x="401067" y="248940"/>
                    <a:pt x="368819" y="265000"/>
                    <a:pt x="352695" y="248940"/>
                  </a:cubicBezTo>
                  <a:cubicBezTo>
                    <a:pt x="352695" y="248940"/>
                    <a:pt x="352695" y="265000"/>
                    <a:pt x="336571" y="265000"/>
                  </a:cubicBezTo>
                  <a:cubicBezTo>
                    <a:pt x="320447" y="297122"/>
                    <a:pt x="272074" y="297122"/>
                    <a:pt x="255950" y="265000"/>
                  </a:cubicBezTo>
                  <a:cubicBezTo>
                    <a:pt x="255950" y="281061"/>
                    <a:pt x="255950" y="281061"/>
                    <a:pt x="239826" y="281061"/>
                  </a:cubicBezTo>
                  <a:cubicBezTo>
                    <a:pt x="223702" y="313182"/>
                    <a:pt x="191454" y="313182"/>
                    <a:pt x="175330" y="297122"/>
                  </a:cubicBezTo>
                  <a:cubicBezTo>
                    <a:pt x="159205" y="281061"/>
                    <a:pt x="143081" y="248940"/>
                    <a:pt x="159205" y="232879"/>
                  </a:cubicBezTo>
                  <a:cubicBezTo>
                    <a:pt x="143081" y="216819"/>
                    <a:pt x="143081" y="184697"/>
                    <a:pt x="159205" y="168637"/>
                  </a:cubicBezTo>
                  <a:cubicBezTo>
                    <a:pt x="159205" y="152576"/>
                    <a:pt x="175330" y="152576"/>
                    <a:pt x="175330" y="152576"/>
                  </a:cubicBezTo>
                  <a:cubicBezTo>
                    <a:pt x="159205" y="120455"/>
                    <a:pt x="159205" y="88334"/>
                    <a:pt x="191454" y="72273"/>
                  </a:cubicBezTo>
                  <a:cubicBezTo>
                    <a:pt x="191454" y="56213"/>
                    <a:pt x="223702" y="56213"/>
                    <a:pt x="239826" y="56213"/>
                  </a:cubicBezTo>
                  <a:cubicBezTo>
                    <a:pt x="239826" y="40152"/>
                    <a:pt x="239826" y="40152"/>
                    <a:pt x="255950" y="24091"/>
                  </a:cubicBezTo>
                  <a:cubicBezTo>
                    <a:pt x="272074" y="8031"/>
                    <a:pt x="304323" y="8031"/>
                    <a:pt x="336571" y="24091"/>
                  </a:cubicBezTo>
                  <a:cubicBezTo>
                    <a:pt x="360757" y="8031"/>
                    <a:pt x="384943" y="0"/>
                    <a:pt x="4071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200">
                <a:solidFill>
                  <a:srgbClr val="000000"/>
                </a:solidFill>
                <a:ea typeface="微软雅黑" panose="020B0503020204020204" pitchFamily="34" charset="-122"/>
              </a:endParaRPr>
            </a:p>
          </p:txBody>
        </p:sp>
        <p:sp>
          <p:nvSpPr>
            <p:cNvPr id="24" name="MH_Other_22"/>
            <p:cNvSpPr txBox="1">
              <a:spLocks noChangeArrowheads="1"/>
            </p:cNvSpPr>
            <p:nvPr>
              <p:custDataLst>
                <p:tags r:id="rId14"/>
              </p:custDataLst>
            </p:nvPr>
          </p:nvSpPr>
          <p:spPr bwMode="auto">
            <a:xfrm>
              <a:off x="7831137" y="3055939"/>
              <a:ext cx="814753" cy="7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a:solidFill>
                    <a:srgbClr val="00A1D8"/>
                  </a:solidFill>
                  <a:latin typeface="Impact" panose="020B0806030902050204" pitchFamily="34" charset="0"/>
                  <a:ea typeface="微软雅黑" panose="020B0503020204020204" pitchFamily="34" charset="-122"/>
                  <a:cs typeface="Aharoni" pitchFamily="2" charset="-79"/>
                </a:rPr>
                <a:t>02</a:t>
              </a:r>
              <a:endParaRPr lang="zh-CN" altLang="en-US" sz="3200">
                <a:solidFill>
                  <a:srgbClr val="00A1D8"/>
                </a:solidFill>
                <a:latin typeface="Impact" panose="020B0806030902050204" pitchFamily="34" charset="0"/>
                <a:ea typeface="微软雅黑" panose="020B0503020204020204" pitchFamily="34" charset="-122"/>
                <a:cs typeface="Aharoni" pitchFamily="2" charset="-79"/>
              </a:endParaRPr>
            </a:p>
          </p:txBody>
        </p:sp>
      </p:grpSp>
      <p:grpSp>
        <p:nvGrpSpPr>
          <p:cNvPr id="25" name="组合 24"/>
          <p:cNvGrpSpPr/>
          <p:nvPr/>
        </p:nvGrpSpPr>
        <p:grpSpPr>
          <a:xfrm>
            <a:off x="5847048" y="4651149"/>
            <a:ext cx="2304911" cy="971550"/>
            <a:chOff x="5570539" y="5137150"/>
            <a:chExt cx="3073213" cy="1295400"/>
          </a:xfrm>
        </p:grpSpPr>
        <p:sp>
          <p:nvSpPr>
            <p:cNvPr id="26" name="MH_Other_12"/>
            <p:cNvSpPr>
              <a:spLocks/>
            </p:cNvSpPr>
            <p:nvPr>
              <p:custDataLst>
                <p:tags r:id="rId9"/>
              </p:custDataLst>
            </p:nvPr>
          </p:nvSpPr>
          <p:spPr bwMode="auto">
            <a:xfrm>
              <a:off x="5570539" y="5137150"/>
              <a:ext cx="2205037" cy="1295400"/>
            </a:xfrm>
            <a:custGeom>
              <a:avLst/>
              <a:gdLst>
                <a:gd name="T0" fmla="*/ 22 w 63"/>
                <a:gd name="T1" fmla="*/ 1 h 37"/>
                <a:gd name="T2" fmla="*/ 16 w 63"/>
                <a:gd name="T3" fmla="*/ 0 h 37"/>
                <a:gd name="T4" fmla="*/ 5 w 63"/>
                <a:gd name="T5" fmla="*/ 4 h 37"/>
                <a:gd name="T6" fmla="*/ 0 w 63"/>
                <a:gd name="T7" fmla="*/ 18 h 37"/>
                <a:gd name="T8" fmla="*/ 5 w 63"/>
                <a:gd name="T9" fmla="*/ 33 h 37"/>
                <a:gd name="T10" fmla="*/ 16 w 63"/>
                <a:gd name="T11" fmla="*/ 37 h 37"/>
                <a:gd name="T12" fmla="*/ 16 w 63"/>
                <a:gd name="T13" fmla="*/ 37 h 37"/>
                <a:gd name="T14" fmla="*/ 63 w 63"/>
                <a:gd name="T15" fmla="*/ 18 h 37"/>
                <a:gd name="T16" fmla="*/ 22 w 63"/>
                <a:gd name="T17"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37">
                  <a:moveTo>
                    <a:pt x="22" y="1"/>
                  </a:moveTo>
                  <a:cubicBezTo>
                    <a:pt x="20" y="0"/>
                    <a:pt x="18" y="0"/>
                    <a:pt x="16" y="0"/>
                  </a:cubicBezTo>
                  <a:cubicBezTo>
                    <a:pt x="11" y="0"/>
                    <a:pt x="8" y="1"/>
                    <a:pt x="5" y="4"/>
                  </a:cubicBezTo>
                  <a:cubicBezTo>
                    <a:pt x="2" y="7"/>
                    <a:pt x="0" y="12"/>
                    <a:pt x="0" y="18"/>
                  </a:cubicBezTo>
                  <a:cubicBezTo>
                    <a:pt x="0" y="25"/>
                    <a:pt x="2" y="30"/>
                    <a:pt x="5" y="33"/>
                  </a:cubicBezTo>
                  <a:cubicBezTo>
                    <a:pt x="7" y="36"/>
                    <a:pt x="11" y="37"/>
                    <a:pt x="16" y="37"/>
                  </a:cubicBezTo>
                  <a:cubicBezTo>
                    <a:pt x="16" y="37"/>
                    <a:pt x="16" y="37"/>
                    <a:pt x="16" y="37"/>
                  </a:cubicBezTo>
                  <a:cubicBezTo>
                    <a:pt x="33" y="37"/>
                    <a:pt x="57" y="22"/>
                    <a:pt x="63" y="18"/>
                  </a:cubicBezTo>
                  <a:cubicBezTo>
                    <a:pt x="58" y="15"/>
                    <a:pt x="38" y="3"/>
                    <a:pt x="22" y="1"/>
                  </a:cubicBezTo>
                  <a:close/>
                </a:path>
              </a:pathLst>
            </a:custGeom>
            <a:solidFill>
              <a:schemeClr val="accent4"/>
            </a:solidFill>
            <a:ln>
              <a:noFill/>
            </a:ln>
            <a:extLst/>
          </p:spPr>
          <p:txBody>
            <a:bodyPr/>
            <a:lstStyle/>
            <a:p>
              <a:pPr>
                <a:defRPr/>
              </a:pPr>
              <a:endParaRPr lang="zh-CN" altLang="en-US" sz="3200">
                <a:solidFill>
                  <a:srgbClr val="000000"/>
                </a:solidFill>
                <a:ea typeface="微软雅黑" panose="020B0503020204020204" pitchFamily="34" charset="-122"/>
              </a:endParaRPr>
            </a:p>
          </p:txBody>
        </p:sp>
        <p:sp>
          <p:nvSpPr>
            <p:cNvPr id="27" name="MH_Other_15"/>
            <p:cNvSpPr>
              <a:spLocks/>
            </p:cNvSpPr>
            <p:nvPr>
              <p:custDataLst>
                <p:tags r:id="rId10"/>
              </p:custDataLst>
            </p:nvPr>
          </p:nvSpPr>
          <p:spPr bwMode="auto">
            <a:xfrm>
              <a:off x="5751513" y="5230813"/>
              <a:ext cx="787400" cy="995362"/>
            </a:xfrm>
            <a:custGeom>
              <a:avLst/>
              <a:gdLst>
                <a:gd name="connsiteX0" fmla="*/ 630272 w 785921"/>
                <a:gd name="connsiteY0" fmla="*/ 690303 h 995593"/>
                <a:gd name="connsiteX1" fmla="*/ 676660 w 785921"/>
                <a:gd name="connsiteY1" fmla="*/ 995593 h 995593"/>
                <a:gd name="connsiteX2" fmla="*/ 568420 w 785921"/>
                <a:gd name="connsiteY2" fmla="*/ 995593 h 995593"/>
                <a:gd name="connsiteX3" fmla="*/ 630272 w 785921"/>
                <a:gd name="connsiteY3" fmla="*/ 690303 h 995593"/>
                <a:gd name="connsiteX4" fmla="*/ 661395 w 785921"/>
                <a:gd name="connsiteY4" fmla="*/ 676427 h 995593"/>
                <a:gd name="connsiteX5" fmla="*/ 707189 w 785921"/>
                <a:gd name="connsiteY5" fmla="*/ 721900 h 995593"/>
                <a:gd name="connsiteX6" fmla="*/ 783512 w 785921"/>
                <a:gd name="connsiteY6" fmla="*/ 873477 h 995593"/>
                <a:gd name="connsiteX7" fmla="*/ 676659 w 785921"/>
                <a:gd name="connsiteY7" fmla="*/ 737058 h 995593"/>
                <a:gd name="connsiteX8" fmla="*/ 661395 w 785921"/>
                <a:gd name="connsiteY8" fmla="*/ 676427 h 995593"/>
                <a:gd name="connsiteX9" fmla="*/ 630403 w 785921"/>
                <a:gd name="connsiteY9" fmla="*/ 643123 h 995593"/>
                <a:gd name="connsiteX10" fmla="*/ 646130 w 785921"/>
                <a:gd name="connsiteY10" fmla="*/ 674577 h 995593"/>
                <a:gd name="connsiteX11" fmla="*/ 614676 w 785921"/>
                <a:gd name="connsiteY11" fmla="*/ 674577 h 995593"/>
                <a:gd name="connsiteX12" fmla="*/ 614676 w 785921"/>
                <a:gd name="connsiteY12" fmla="*/ 658850 h 995593"/>
                <a:gd name="connsiteX13" fmla="*/ 630403 w 785921"/>
                <a:gd name="connsiteY13" fmla="*/ 643123 h 995593"/>
                <a:gd name="connsiteX14" fmla="*/ 368593 w 785921"/>
                <a:gd name="connsiteY14" fmla="*/ 507129 h 995593"/>
                <a:gd name="connsiteX15" fmla="*/ 413671 w 785921"/>
                <a:gd name="connsiteY15" fmla="*/ 609359 h 995593"/>
                <a:gd name="connsiteX16" fmla="*/ 422156 w 785921"/>
                <a:gd name="connsiteY16" fmla="*/ 656504 h 995593"/>
                <a:gd name="connsiteX17" fmla="*/ 441540 w 785921"/>
                <a:gd name="connsiteY17" fmla="*/ 652141 h 995593"/>
                <a:gd name="connsiteX18" fmla="*/ 537521 w 785921"/>
                <a:gd name="connsiteY18" fmla="*/ 629245 h 995593"/>
                <a:gd name="connsiteX19" fmla="*/ 598950 w 785921"/>
                <a:gd name="connsiteY19" fmla="*/ 644509 h 995593"/>
                <a:gd name="connsiteX20" fmla="*/ 537521 w 785921"/>
                <a:gd name="connsiteY20" fmla="*/ 675038 h 995593"/>
                <a:gd name="connsiteX21" fmla="*/ 441540 w 785921"/>
                <a:gd name="connsiteY21" fmla="*/ 680762 h 995593"/>
                <a:gd name="connsiteX22" fmla="*/ 426344 w 785921"/>
                <a:gd name="connsiteY22" fmla="*/ 680976 h 995593"/>
                <a:gd name="connsiteX23" fmla="*/ 445870 w 785921"/>
                <a:gd name="connsiteY23" fmla="*/ 835555 h 995593"/>
                <a:gd name="connsiteX24" fmla="*/ 460180 w 785921"/>
                <a:gd name="connsiteY24" fmla="*/ 995593 h 995593"/>
                <a:gd name="connsiteX25" fmla="*/ 277006 w 785921"/>
                <a:gd name="connsiteY25" fmla="*/ 995593 h 995593"/>
                <a:gd name="connsiteX26" fmla="*/ 368593 w 785921"/>
                <a:gd name="connsiteY26" fmla="*/ 507129 h 995593"/>
                <a:gd name="connsiteX27" fmla="*/ 307114 w 785921"/>
                <a:gd name="connsiteY27" fmla="*/ 438771 h 995593"/>
                <a:gd name="connsiteX28" fmla="*/ 324188 w 785921"/>
                <a:gd name="connsiteY28" fmla="*/ 444765 h 995593"/>
                <a:gd name="connsiteX29" fmla="*/ 247235 w 785921"/>
                <a:gd name="connsiteY29" fmla="*/ 536842 h 995593"/>
                <a:gd name="connsiteX30" fmla="*/ 985 w 785921"/>
                <a:gd name="connsiteY30" fmla="*/ 659611 h 995593"/>
                <a:gd name="connsiteX31" fmla="*/ 201063 w 785921"/>
                <a:gd name="connsiteY31" fmla="*/ 475458 h 995593"/>
                <a:gd name="connsiteX32" fmla="*/ 307114 w 785921"/>
                <a:gd name="connsiteY32" fmla="*/ 438771 h 995593"/>
                <a:gd name="connsiteX33" fmla="*/ 736330 w 785921"/>
                <a:gd name="connsiteY33" fmla="*/ 415543 h 995593"/>
                <a:gd name="connsiteX34" fmla="*/ 706278 w 785921"/>
                <a:gd name="connsiteY34" fmla="*/ 546483 h 995593"/>
                <a:gd name="connsiteX35" fmla="*/ 703361 w 785921"/>
                <a:gd name="connsiteY35" fmla="*/ 553332 h 995593"/>
                <a:gd name="connsiteX36" fmla="*/ 706605 w 785921"/>
                <a:gd name="connsiteY36" fmla="*/ 555487 h 995593"/>
                <a:gd name="connsiteX37" fmla="*/ 768246 w 785921"/>
                <a:gd name="connsiteY37" fmla="*/ 613981 h 995593"/>
                <a:gd name="connsiteX38" fmla="*/ 690114 w 785921"/>
                <a:gd name="connsiteY38" fmla="*/ 595735 h 995593"/>
                <a:gd name="connsiteX39" fmla="*/ 683899 w 785921"/>
                <a:gd name="connsiteY39" fmla="*/ 593407 h 995593"/>
                <a:gd name="connsiteX40" fmla="*/ 667639 w 785921"/>
                <a:gd name="connsiteY40" fmla="*/ 617796 h 995593"/>
                <a:gd name="connsiteX41" fmla="*/ 644743 w 785921"/>
                <a:gd name="connsiteY41" fmla="*/ 629245 h 995593"/>
                <a:gd name="connsiteX42" fmla="*/ 633294 w 785921"/>
                <a:gd name="connsiteY42" fmla="*/ 610164 h 995593"/>
                <a:gd name="connsiteX43" fmla="*/ 642147 w 785921"/>
                <a:gd name="connsiteY43" fmla="*/ 577706 h 995593"/>
                <a:gd name="connsiteX44" fmla="*/ 558451 w 785921"/>
                <a:gd name="connsiteY44" fmla="*/ 545291 h 995593"/>
                <a:gd name="connsiteX45" fmla="*/ 491403 w 785921"/>
                <a:gd name="connsiteY45" fmla="*/ 522394 h 995593"/>
                <a:gd name="connsiteX46" fmla="*/ 414502 w 785921"/>
                <a:gd name="connsiteY46" fmla="*/ 446072 h 995593"/>
                <a:gd name="connsiteX47" fmla="*/ 451030 w 785921"/>
                <a:gd name="connsiteY47" fmla="*/ 428899 h 995593"/>
                <a:gd name="connsiteX48" fmla="*/ 522164 w 785921"/>
                <a:gd name="connsiteY48" fmla="*/ 446072 h 995593"/>
                <a:gd name="connsiteX49" fmla="*/ 586568 w 785921"/>
                <a:gd name="connsiteY49" fmla="*/ 480894 h 995593"/>
                <a:gd name="connsiteX50" fmla="*/ 666866 w 785921"/>
                <a:gd name="connsiteY50" fmla="*/ 529179 h 995593"/>
                <a:gd name="connsiteX51" fmla="*/ 696260 w 785921"/>
                <a:gd name="connsiteY51" fmla="*/ 480417 h 995593"/>
                <a:gd name="connsiteX52" fmla="*/ 736330 w 785921"/>
                <a:gd name="connsiteY52" fmla="*/ 415543 h 995593"/>
                <a:gd name="connsiteX53" fmla="*/ 354162 w 785921"/>
                <a:gd name="connsiteY53" fmla="*/ 398890 h 995593"/>
                <a:gd name="connsiteX54" fmla="*/ 399124 w 785921"/>
                <a:gd name="connsiteY54" fmla="*/ 429974 h 995593"/>
                <a:gd name="connsiteX55" fmla="*/ 369149 w 785921"/>
                <a:gd name="connsiteY55" fmla="*/ 476600 h 995593"/>
                <a:gd name="connsiteX56" fmla="*/ 324188 w 785921"/>
                <a:gd name="connsiteY56" fmla="*/ 445516 h 995593"/>
                <a:gd name="connsiteX57" fmla="*/ 354162 w 785921"/>
                <a:gd name="connsiteY57" fmla="*/ 398890 h 995593"/>
                <a:gd name="connsiteX58" fmla="*/ 323078 w 785921"/>
                <a:gd name="connsiteY58" fmla="*/ 733 h 995593"/>
                <a:gd name="connsiteX59" fmla="*/ 385246 w 785921"/>
                <a:gd name="connsiteY59" fmla="*/ 277416 h 995593"/>
                <a:gd name="connsiteX60" fmla="*/ 354162 w 785921"/>
                <a:gd name="connsiteY60" fmla="*/ 385015 h 995593"/>
                <a:gd name="connsiteX61" fmla="*/ 307536 w 785921"/>
                <a:gd name="connsiteY61" fmla="*/ 277416 h 995593"/>
                <a:gd name="connsiteX62" fmla="*/ 323078 w 785921"/>
                <a:gd name="connsiteY62" fmla="*/ 733 h 99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785921" h="995593">
                  <a:moveTo>
                    <a:pt x="630272" y="690303"/>
                  </a:moveTo>
                  <a:cubicBezTo>
                    <a:pt x="645735" y="690303"/>
                    <a:pt x="676660" y="873477"/>
                    <a:pt x="676660" y="995593"/>
                  </a:cubicBezTo>
                  <a:cubicBezTo>
                    <a:pt x="676660" y="995593"/>
                    <a:pt x="676660" y="995593"/>
                    <a:pt x="568420" y="995593"/>
                  </a:cubicBezTo>
                  <a:cubicBezTo>
                    <a:pt x="583883" y="873477"/>
                    <a:pt x="599346" y="690303"/>
                    <a:pt x="630272" y="690303"/>
                  </a:cubicBezTo>
                  <a:close/>
                  <a:moveTo>
                    <a:pt x="661395" y="676427"/>
                  </a:moveTo>
                  <a:cubicBezTo>
                    <a:pt x="661395" y="676427"/>
                    <a:pt x="691924" y="691585"/>
                    <a:pt x="707189" y="721900"/>
                  </a:cubicBezTo>
                  <a:cubicBezTo>
                    <a:pt x="737718" y="752216"/>
                    <a:pt x="798776" y="858320"/>
                    <a:pt x="783512" y="873477"/>
                  </a:cubicBezTo>
                  <a:cubicBezTo>
                    <a:pt x="783512" y="873477"/>
                    <a:pt x="691924" y="767373"/>
                    <a:pt x="676659" y="737058"/>
                  </a:cubicBezTo>
                  <a:cubicBezTo>
                    <a:pt x="646130" y="706743"/>
                    <a:pt x="646130" y="691585"/>
                    <a:pt x="661395" y="676427"/>
                  </a:cubicBezTo>
                  <a:close/>
                  <a:moveTo>
                    <a:pt x="630403" y="643123"/>
                  </a:moveTo>
                  <a:cubicBezTo>
                    <a:pt x="646130" y="643123"/>
                    <a:pt x="646130" y="658850"/>
                    <a:pt x="646130" y="674577"/>
                  </a:cubicBezTo>
                  <a:cubicBezTo>
                    <a:pt x="646130" y="674577"/>
                    <a:pt x="630403" y="690303"/>
                    <a:pt x="614676" y="674577"/>
                  </a:cubicBezTo>
                  <a:cubicBezTo>
                    <a:pt x="614676" y="674577"/>
                    <a:pt x="598948" y="658850"/>
                    <a:pt x="614676" y="658850"/>
                  </a:cubicBezTo>
                  <a:cubicBezTo>
                    <a:pt x="614676" y="643123"/>
                    <a:pt x="630403" y="643123"/>
                    <a:pt x="630403" y="643123"/>
                  </a:cubicBezTo>
                  <a:close/>
                  <a:moveTo>
                    <a:pt x="368593" y="507129"/>
                  </a:moveTo>
                  <a:cubicBezTo>
                    <a:pt x="385766" y="507129"/>
                    <a:pt x="400792" y="547914"/>
                    <a:pt x="413671" y="609359"/>
                  </a:cubicBezTo>
                  <a:lnTo>
                    <a:pt x="422156" y="656504"/>
                  </a:lnTo>
                  <a:lnTo>
                    <a:pt x="441540" y="652141"/>
                  </a:lnTo>
                  <a:cubicBezTo>
                    <a:pt x="479932" y="644509"/>
                    <a:pt x="522164" y="636877"/>
                    <a:pt x="537521" y="629245"/>
                  </a:cubicBezTo>
                  <a:cubicBezTo>
                    <a:pt x="568236" y="629245"/>
                    <a:pt x="598950" y="644509"/>
                    <a:pt x="598950" y="644509"/>
                  </a:cubicBezTo>
                  <a:cubicBezTo>
                    <a:pt x="598950" y="659774"/>
                    <a:pt x="568236" y="675038"/>
                    <a:pt x="537521" y="675038"/>
                  </a:cubicBezTo>
                  <a:cubicBezTo>
                    <a:pt x="522164" y="675038"/>
                    <a:pt x="479932" y="678854"/>
                    <a:pt x="441540" y="680762"/>
                  </a:cubicBezTo>
                  <a:lnTo>
                    <a:pt x="426344" y="680976"/>
                  </a:lnTo>
                  <a:lnTo>
                    <a:pt x="445870" y="835555"/>
                  </a:lnTo>
                  <a:cubicBezTo>
                    <a:pt x="451594" y="890650"/>
                    <a:pt x="456364" y="945984"/>
                    <a:pt x="460180" y="995593"/>
                  </a:cubicBezTo>
                  <a:cubicBezTo>
                    <a:pt x="460180" y="995593"/>
                    <a:pt x="460180" y="995593"/>
                    <a:pt x="277006" y="995593"/>
                  </a:cubicBezTo>
                  <a:cubicBezTo>
                    <a:pt x="292271" y="797155"/>
                    <a:pt x="322800" y="507129"/>
                    <a:pt x="368593" y="507129"/>
                  </a:cubicBezTo>
                  <a:close/>
                  <a:moveTo>
                    <a:pt x="307114" y="438771"/>
                  </a:moveTo>
                  <a:cubicBezTo>
                    <a:pt x="314569" y="439010"/>
                    <a:pt x="320341" y="440929"/>
                    <a:pt x="324188" y="444765"/>
                  </a:cubicBezTo>
                  <a:cubicBezTo>
                    <a:pt x="324188" y="460111"/>
                    <a:pt x="293407" y="506150"/>
                    <a:pt x="247235" y="536842"/>
                  </a:cubicBezTo>
                  <a:cubicBezTo>
                    <a:pt x="201063" y="567534"/>
                    <a:pt x="985" y="690303"/>
                    <a:pt x="985" y="659611"/>
                  </a:cubicBezTo>
                  <a:cubicBezTo>
                    <a:pt x="-14406" y="644265"/>
                    <a:pt x="154891" y="506150"/>
                    <a:pt x="201063" y="475458"/>
                  </a:cubicBezTo>
                  <a:cubicBezTo>
                    <a:pt x="247235" y="452438"/>
                    <a:pt x="284750" y="438051"/>
                    <a:pt x="307114" y="438771"/>
                  </a:cubicBezTo>
                  <a:close/>
                  <a:moveTo>
                    <a:pt x="736330" y="415543"/>
                  </a:moveTo>
                  <a:cubicBezTo>
                    <a:pt x="747778" y="426991"/>
                    <a:pt x="724881" y="498543"/>
                    <a:pt x="706278" y="546483"/>
                  </a:cubicBezTo>
                  <a:lnTo>
                    <a:pt x="703361" y="553332"/>
                  </a:lnTo>
                  <a:lnTo>
                    <a:pt x="706605" y="555487"/>
                  </a:lnTo>
                  <a:cubicBezTo>
                    <a:pt x="742292" y="580351"/>
                    <a:pt x="768246" y="602532"/>
                    <a:pt x="768246" y="613981"/>
                  </a:cubicBezTo>
                  <a:cubicBezTo>
                    <a:pt x="762479" y="619705"/>
                    <a:pt x="730757" y="610403"/>
                    <a:pt x="690114" y="595735"/>
                  </a:cubicBezTo>
                  <a:lnTo>
                    <a:pt x="683899" y="593407"/>
                  </a:lnTo>
                  <a:lnTo>
                    <a:pt x="667639" y="617796"/>
                  </a:lnTo>
                  <a:cubicBezTo>
                    <a:pt x="660007" y="625429"/>
                    <a:pt x="652375" y="629245"/>
                    <a:pt x="644743" y="629245"/>
                  </a:cubicBezTo>
                  <a:cubicBezTo>
                    <a:pt x="637110" y="629245"/>
                    <a:pt x="633294" y="621613"/>
                    <a:pt x="633294" y="610164"/>
                  </a:cubicBezTo>
                  <a:lnTo>
                    <a:pt x="642147" y="577706"/>
                  </a:lnTo>
                  <a:lnTo>
                    <a:pt x="558451" y="545291"/>
                  </a:lnTo>
                  <a:cubicBezTo>
                    <a:pt x="530815" y="534796"/>
                    <a:pt x="506783" y="526210"/>
                    <a:pt x="491403" y="522394"/>
                  </a:cubicBezTo>
                  <a:cubicBezTo>
                    <a:pt x="445263" y="491865"/>
                    <a:pt x="399122" y="461337"/>
                    <a:pt x="414502" y="446072"/>
                  </a:cubicBezTo>
                  <a:cubicBezTo>
                    <a:pt x="414502" y="430808"/>
                    <a:pt x="429882" y="426991"/>
                    <a:pt x="451030" y="428899"/>
                  </a:cubicBezTo>
                  <a:cubicBezTo>
                    <a:pt x="472178" y="430808"/>
                    <a:pt x="499094" y="438440"/>
                    <a:pt x="522164" y="446072"/>
                  </a:cubicBezTo>
                  <a:cubicBezTo>
                    <a:pt x="537544" y="453704"/>
                    <a:pt x="560614" y="466106"/>
                    <a:pt x="586568" y="480894"/>
                  </a:cubicBezTo>
                  <a:lnTo>
                    <a:pt x="666866" y="529179"/>
                  </a:lnTo>
                  <a:lnTo>
                    <a:pt x="696260" y="480417"/>
                  </a:lnTo>
                  <a:cubicBezTo>
                    <a:pt x="717249" y="446072"/>
                    <a:pt x="736330" y="415543"/>
                    <a:pt x="736330" y="415543"/>
                  </a:cubicBezTo>
                  <a:close/>
                  <a:moveTo>
                    <a:pt x="354162" y="398890"/>
                  </a:moveTo>
                  <a:cubicBezTo>
                    <a:pt x="384137" y="398890"/>
                    <a:pt x="399124" y="414432"/>
                    <a:pt x="399124" y="429974"/>
                  </a:cubicBezTo>
                  <a:cubicBezTo>
                    <a:pt x="399124" y="461058"/>
                    <a:pt x="384137" y="476600"/>
                    <a:pt x="369149" y="476600"/>
                  </a:cubicBezTo>
                  <a:cubicBezTo>
                    <a:pt x="354162" y="476600"/>
                    <a:pt x="324188" y="461058"/>
                    <a:pt x="324188" y="445516"/>
                  </a:cubicBezTo>
                  <a:cubicBezTo>
                    <a:pt x="324188" y="414432"/>
                    <a:pt x="339175" y="398890"/>
                    <a:pt x="354162" y="398890"/>
                  </a:cubicBezTo>
                  <a:close/>
                  <a:moveTo>
                    <a:pt x="323078" y="733"/>
                  </a:moveTo>
                  <a:cubicBezTo>
                    <a:pt x="354162" y="-14638"/>
                    <a:pt x="385246" y="215931"/>
                    <a:pt x="385246" y="277416"/>
                  </a:cubicBezTo>
                  <a:cubicBezTo>
                    <a:pt x="385246" y="338901"/>
                    <a:pt x="385246" y="385015"/>
                    <a:pt x="354162" y="385015"/>
                  </a:cubicBezTo>
                  <a:cubicBezTo>
                    <a:pt x="338620" y="385015"/>
                    <a:pt x="323078" y="338901"/>
                    <a:pt x="307536" y="277416"/>
                  </a:cubicBezTo>
                  <a:cubicBezTo>
                    <a:pt x="307536" y="215931"/>
                    <a:pt x="307536" y="733"/>
                    <a:pt x="323078" y="7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3200">
                <a:solidFill>
                  <a:srgbClr val="000000"/>
                </a:solidFill>
                <a:ea typeface="微软雅黑" panose="020B0503020204020204" pitchFamily="34" charset="-122"/>
              </a:endParaRPr>
            </a:p>
          </p:txBody>
        </p:sp>
        <p:sp>
          <p:nvSpPr>
            <p:cNvPr id="28" name="MH_Other_23"/>
            <p:cNvSpPr txBox="1"/>
            <p:nvPr>
              <p:custDataLst>
                <p:tags r:id="rId11"/>
              </p:custDataLst>
            </p:nvPr>
          </p:nvSpPr>
          <p:spPr>
            <a:xfrm>
              <a:off x="7831136" y="5380039"/>
              <a:ext cx="812616" cy="779700"/>
            </a:xfrm>
            <a:prstGeom prst="rect">
              <a:avLst/>
            </a:prstGeom>
            <a:noFill/>
          </p:spPr>
          <p:txBody>
            <a:bodyPr wrap="none">
              <a:spAutoFit/>
            </a:bodyPr>
            <a:lstStyle/>
            <a:p>
              <a:pPr>
                <a:defRPr/>
              </a:pPr>
              <a:r>
                <a:rPr lang="en-US" altLang="zh-CN" sz="3200" dirty="0">
                  <a:solidFill>
                    <a:srgbClr val="3F3E40"/>
                  </a:solidFill>
                  <a:latin typeface="Impact" panose="020B0806030902050204" pitchFamily="34" charset="0"/>
                  <a:ea typeface="微软雅黑" panose="020B0503020204020204" pitchFamily="34" charset="-122"/>
                  <a:cs typeface="Aharoni" panose="02010803020104030203" pitchFamily="2" charset="-79"/>
                </a:rPr>
                <a:t>04</a:t>
              </a:r>
              <a:endParaRPr lang="zh-CN" altLang="en-US" sz="3200" dirty="0">
                <a:solidFill>
                  <a:srgbClr val="3F3E40"/>
                </a:solidFill>
                <a:latin typeface="Impact" panose="020B0806030902050204" pitchFamily="34" charset="0"/>
                <a:ea typeface="微软雅黑" panose="020B0503020204020204" pitchFamily="34" charset="-122"/>
                <a:cs typeface="Aharoni" panose="02010803020104030203" pitchFamily="2" charset="-79"/>
              </a:endParaRPr>
            </a:p>
          </p:txBody>
        </p:sp>
      </p:grpSp>
      <p:sp>
        <p:nvSpPr>
          <p:cNvPr id="29" name="矩形 28"/>
          <p:cNvSpPr/>
          <p:nvPr/>
        </p:nvSpPr>
        <p:spPr>
          <a:xfrm>
            <a:off x="2402598" y="2237984"/>
            <a:ext cx="2234774" cy="830997"/>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双击输入替换内容双击输入替换内容双击输入替换内容双击输入替换内容双击输入替换内容</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教学过程</a:t>
            </a:r>
          </a:p>
        </p:txBody>
      </p:sp>
      <p:sp>
        <p:nvSpPr>
          <p:cNvPr id="34" name="矩形 33"/>
          <p:cNvSpPr/>
          <p:nvPr/>
        </p:nvSpPr>
        <p:spPr>
          <a:xfrm>
            <a:off x="8262826" y="3131942"/>
            <a:ext cx="2234774" cy="830997"/>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双击输入替换内容双击输入替换内容双击输入替换内容双击输入替换内容双击输入替换内容</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8262826" y="4898145"/>
            <a:ext cx="2234774" cy="830997"/>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双击输入替换内容双击输入替换内容双击输入替换内容双击输入替换内容双击输入替换内容</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2375794" y="4015809"/>
            <a:ext cx="2234774" cy="830997"/>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双击输入替换内容双击输入替换内容双击输入替换内容双击输入替换内容双击输入替换内容</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120272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4"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9"/>
          <p:cNvGrpSpPr/>
          <p:nvPr/>
        </p:nvGrpSpPr>
        <p:grpSpPr>
          <a:xfrm>
            <a:off x="5267627" y="2152317"/>
            <a:ext cx="1726102" cy="2239060"/>
            <a:chOff x="10718172" y="4638836"/>
            <a:chExt cx="3366534" cy="4365286"/>
          </a:xfrm>
        </p:grpSpPr>
        <p:sp>
          <p:nvSpPr>
            <p:cNvPr id="3" name="Freeform 117"/>
            <p:cNvSpPr>
              <a:spLocks noChangeArrowheads="1"/>
            </p:cNvSpPr>
            <p:nvPr/>
          </p:nvSpPr>
          <p:spPr bwMode="auto">
            <a:xfrm>
              <a:off x="12403874" y="7805617"/>
              <a:ext cx="350782" cy="711308"/>
            </a:xfrm>
            <a:custGeom>
              <a:avLst/>
              <a:gdLst>
                <a:gd name="T0" fmla="*/ 317 w 318"/>
                <a:gd name="T1" fmla="*/ 309 h 646"/>
                <a:gd name="T2" fmla="*/ 0 w 318"/>
                <a:gd name="T3" fmla="*/ 0 h 646"/>
                <a:gd name="T4" fmla="*/ 179 w 318"/>
                <a:gd name="T5" fmla="*/ 645 h 646"/>
                <a:gd name="T6" fmla="*/ 317 w 318"/>
                <a:gd name="T7" fmla="*/ 309 h 646"/>
              </a:gdLst>
              <a:ahLst/>
              <a:cxnLst>
                <a:cxn ang="0">
                  <a:pos x="T0" y="T1"/>
                </a:cxn>
                <a:cxn ang="0">
                  <a:pos x="T2" y="T3"/>
                </a:cxn>
                <a:cxn ang="0">
                  <a:pos x="T4" y="T5"/>
                </a:cxn>
                <a:cxn ang="0">
                  <a:pos x="T6" y="T7"/>
                </a:cxn>
              </a:cxnLst>
              <a:rect l="0" t="0" r="r" b="b"/>
              <a:pathLst>
                <a:path w="318" h="646">
                  <a:moveTo>
                    <a:pt x="317" y="309"/>
                  </a:moveTo>
                  <a:lnTo>
                    <a:pt x="0" y="0"/>
                  </a:lnTo>
                  <a:lnTo>
                    <a:pt x="179" y="645"/>
                  </a:lnTo>
                  <a:lnTo>
                    <a:pt x="317" y="309"/>
                  </a:ln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 name="Freeform 118"/>
            <p:cNvSpPr>
              <a:spLocks noChangeArrowheads="1"/>
            </p:cNvSpPr>
            <p:nvPr/>
          </p:nvSpPr>
          <p:spPr bwMode="auto">
            <a:xfrm>
              <a:off x="12053092" y="7805617"/>
              <a:ext cx="355655" cy="725925"/>
            </a:xfrm>
            <a:custGeom>
              <a:avLst/>
              <a:gdLst>
                <a:gd name="T0" fmla="*/ 0 w 320"/>
                <a:gd name="T1" fmla="*/ 309 h 655"/>
                <a:gd name="T2" fmla="*/ 138 w 320"/>
                <a:gd name="T3" fmla="*/ 654 h 655"/>
                <a:gd name="T4" fmla="*/ 319 w 320"/>
                <a:gd name="T5" fmla="*/ 0 h 655"/>
                <a:gd name="T6" fmla="*/ 0 w 320"/>
                <a:gd name="T7" fmla="*/ 309 h 655"/>
              </a:gdLst>
              <a:ahLst/>
              <a:cxnLst>
                <a:cxn ang="0">
                  <a:pos x="T0" y="T1"/>
                </a:cxn>
                <a:cxn ang="0">
                  <a:pos x="T2" y="T3"/>
                </a:cxn>
                <a:cxn ang="0">
                  <a:pos x="T4" y="T5"/>
                </a:cxn>
                <a:cxn ang="0">
                  <a:pos x="T6" y="T7"/>
                </a:cxn>
              </a:cxnLst>
              <a:rect l="0" t="0" r="r" b="b"/>
              <a:pathLst>
                <a:path w="320" h="655">
                  <a:moveTo>
                    <a:pt x="0" y="309"/>
                  </a:moveTo>
                  <a:lnTo>
                    <a:pt x="138" y="654"/>
                  </a:lnTo>
                  <a:lnTo>
                    <a:pt x="319" y="0"/>
                  </a:lnTo>
                  <a:lnTo>
                    <a:pt x="0" y="309"/>
                  </a:lnTo>
                </a:path>
              </a:pathLst>
            </a:custGeom>
            <a:solidFill>
              <a:srgbClr val="D6D8D8"/>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 name="Freeform 119"/>
            <p:cNvSpPr>
              <a:spLocks noChangeArrowheads="1"/>
            </p:cNvSpPr>
            <p:nvPr/>
          </p:nvSpPr>
          <p:spPr bwMode="auto">
            <a:xfrm>
              <a:off x="11965397" y="7674075"/>
              <a:ext cx="438477" cy="477453"/>
            </a:xfrm>
            <a:custGeom>
              <a:avLst/>
              <a:gdLst>
                <a:gd name="T0" fmla="*/ 0 w 397"/>
                <a:gd name="T1" fmla="*/ 0 h 431"/>
                <a:gd name="T2" fmla="*/ 0 w 397"/>
                <a:gd name="T3" fmla="*/ 0 h 431"/>
                <a:gd name="T4" fmla="*/ 0 w 397"/>
                <a:gd name="T5" fmla="*/ 0 h 431"/>
                <a:gd name="T6" fmla="*/ 0 w 397"/>
                <a:gd name="T7" fmla="*/ 224 h 431"/>
                <a:gd name="T8" fmla="*/ 77 w 397"/>
                <a:gd name="T9" fmla="*/ 430 h 431"/>
                <a:gd name="T10" fmla="*/ 396 w 397"/>
                <a:gd name="T11" fmla="*/ 121 h 431"/>
                <a:gd name="T12" fmla="*/ 0 w 397"/>
                <a:gd name="T13" fmla="*/ 0 h 431"/>
              </a:gdLst>
              <a:ahLst/>
              <a:cxnLst>
                <a:cxn ang="0">
                  <a:pos x="T0" y="T1"/>
                </a:cxn>
                <a:cxn ang="0">
                  <a:pos x="T2" y="T3"/>
                </a:cxn>
                <a:cxn ang="0">
                  <a:pos x="T4" y="T5"/>
                </a:cxn>
                <a:cxn ang="0">
                  <a:pos x="T6" y="T7"/>
                </a:cxn>
                <a:cxn ang="0">
                  <a:pos x="T8" y="T9"/>
                </a:cxn>
                <a:cxn ang="0">
                  <a:pos x="T10" y="T11"/>
                </a:cxn>
                <a:cxn ang="0">
                  <a:pos x="T12" y="T13"/>
                </a:cxn>
              </a:cxnLst>
              <a:rect l="0" t="0" r="r" b="b"/>
              <a:pathLst>
                <a:path w="397" h="431">
                  <a:moveTo>
                    <a:pt x="0" y="0"/>
                  </a:moveTo>
                  <a:lnTo>
                    <a:pt x="0" y="0"/>
                  </a:lnTo>
                  <a:lnTo>
                    <a:pt x="0" y="0"/>
                  </a:lnTo>
                  <a:cubicBezTo>
                    <a:pt x="0" y="224"/>
                    <a:pt x="0" y="224"/>
                    <a:pt x="0" y="224"/>
                  </a:cubicBezTo>
                  <a:cubicBezTo>
                    <a:pt x="77" y="430"/>
                    <a:pt x="77" y="430"/>
                    <a:pt x="77" y="430"/>
                  </a:cubicBezTo>
                  <a:cubicBezTo>
                    <a:pt x="396" y="121"/>
                    <a:pt x="396" y="121"/>
                    <a:pt x="396" y="121"/>
                  </a:cubicBezTo>
                  <a:cubicBezTo>
                    <a:pt x="249" y="121"/>
                    <a:pt x="112" y="69"/>
                    <a:pt x="0" y="0"/>
                  </a:cubicBezTo>
                </a:path>
              </a:pathLst>
            </a:custGeom>
            <a:solidFill>
              <a:srgbClr val="F7F8F9"/>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6" name="Freeform 120"/>
            <p:cNvSpPr>
              <a:spLocks noChangeArrowheads="1"/>
            </p:cNvSpPr>
            <p:nvPr/>
          </p:nvSpPr>
          <p:spPr bwMode="auto">
            <a:xfrm>
              <a:off x="12403874" y="7674075"/>
              <a:ext cx="438477" cy="477453"/>
            </a:xfrm>
            <a:custGeom>
              <a:avLst/>
              <a:gdLst>
                <a:gd name="T0" fmla="*/ 395 w 396"/>
                <a:gd name="T1" fmla="*/ 224 h 431"/>
                <a:gd name="T2" fmla="*/ 395 w 396"/>
                <a:gd name="T3" fmla="*/ 224 h 431"/>
                <a:gd name="T4" fmla="*/ 395 w 396"/>
                <a:gd name="T5" fmla="*/ 224 h 431"/>
                <a:gd name="T6" fmla="*/ 395 w 396"/>
                <a:gd name="T7" fmla="*/ 0 h 431"/>
                <a:gd name="T8" fmla="*/ 395 w 396"/>
                <a:gd name="T9" fmla="*/ 0 h 431"/>
                <a:gd name="T10" fmla="*/ 0 w 396"/>
                <a:gd name="T11" fmla="*/ 121 h 431"/>
                <a:gd name="T12" fmla="*/ 317 w 396"/>
                <a:gd name="T13" fmla="*/ 430 h 431"/>
                <a:gd name="T14" fmla="*/ 395 w 396"/>
                <a:gd name="T15" fmla="*/ 224 h 4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6" h="431">
                  <a:moveTo>
                    <a:pt x="395" y="224"/>
                  </a:moveTo>
                  <a:lnTo>
                    <a:pt x="395" y="224"/>
                  </a:lnTo>
                  <a:lnTo>
                    <a:pt x="395" y="224"/>
                  </a:lnTo>
                  <a:cubicBezTo>
                    <a:pt x="395" y="0"/>
                    <a:pt x="395" y="0"/>
                    <a:pt x="395" y="0"/>
                  </a:cubicBezTo>
                  <a:lnTo>
                    <a:pt x="395" y="0"/>
                  </a:lnTo>
                  <a:cubicBezTo>
                    <a:pt x="283" y="69"/>
                    <a:pt x="145" y="121"/>
                    <a:pt x="0" y="121"/>
                  </a:cubicBezTo>
                  <a:cubicBezTo>
                    <a:pt x="317" y="430"/>
                    <a:pt x="317" y="430"/>
                    <a:pt x="317" y="430"/>
                  </a:cubicBezTo>
                  <a:lnTo>
                    <a:pt x="395" y="224"/>
                  </a:lnTo>
                </a:path>
              </a:pathLst>
            </a:custGeom>
            <a:solidFill>
              <a:srgbClr val="D6D8D8"/>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 name="Freeform 121"/>
            <p:cNvSpPr>
              <a:spLocks noChangeArrowheads="1"/>
            </p:cNvSpPr>
            <p:nvPr/>
          </p:nvSpPr>
          <p:spPr bwMode="auto">
            <a:xfrm>
              <a:off x="11604871" y="7674075"/>
              <a:ext cx="2479835" cy="1330047"/>
            </a:xfrm>
            <a:custGeom>
              <a:avLst/>
              <a:gdLst>
                <a:gd name="T0" fmla="*/ 1548 w 2246"/>
                <a:gd name="T1" fmla="*/ 0 h 1206"/>
                <a:gd name="T2" fmla="*/ 1548 w 2246"/>
                <a:gd name="T3" fmla="*/ 0 h 1206"/>
                <a:gd name="T4" fmla="*/ 1118 w 2246"/>
                <a:gd name="T5" fmla="*/ 0 h 1206"/>
                <a:gd name="T6" fmla="*/ 1118 w 2246"/>
                <a:gd name="T7" fmla="*/ 224 h 1206"/>
                <a:gd name="T8" fmla="*/ 902 w 2246"/>
                <a:gd name="T9" fmla="*/ 766 h 1206"/>
                <a:gd name="T10" fmla="*/ 723 w 2246"/>
                <a:gd name="T11" fmla="*/ 121 h 1206"/>
                <a:gd name="T12" fmla="*/ 542 w 2246"/>
                <a:gd name="T13" fmla="*/ 775 h 1206"/>
                <a:gd name="T14" fmla="*/ 327 w 2246"/>
                <a:gd name="T15" fmla="*/ 224 h 1206"/>
                <a:gd name="T16" fmla="*/ 0 w 2246"/>
                <a:gd name="T17" fmla="*/ 551 h 1206"/>
                <a:gd name="T18" fmla="*/ 654 w 2246"/>
                <a:gd name="T19" fmla="*/ 1205 h 1206"/>
                <a:gd name="T20" fmla="*/ 714 w 2246"/>
                <a:gd name="T21" fmla="*/ 1205 h 1206"/>
                <a:gd name="T22" fmla="*/ 1341 w 2246"/>
                <a:gd name="T23" fmla="*/ 1205 h 1206"/>
                <a:gd name="T24" fmla="*/ 2245 w 2246"/>
                <a:gd name="T25" fmla="*/ 1205 h 1206"/>
                <a:gd name="T26" fmla="*/ 2245 w 2246"/>
                <a:gd name="T27" fmla="*/ 697 h 1206"/>
                <a:gd name="T28" fmla="*/ 2245 w 2246"/>
                <a:gd name="T29" fmla="*/ 697 h 1206"/>
                <a:gd name="T30" fmla="*/ 1548 w 2246"/>
                <a:gd name="T31" fmla="*/ 0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46" h="1206">
                  <a:moveTo>
                    <a:pt x="1548" y="0"/>
                  </a:moveTo>
                  <a:lnTo>
                    <a:pt x="1548" y="0"/>
                  </a:lnTo>
                  <a:cubicBezTo>
                    <a:pt x="1118" y="0"/>
                    <a:pt x="1118" y="0"/>
                    <a:pt x="1118" y="0"/>
                  </a:cubicBezTo>
                  <a:cubicBezTo>
                    <a:pt x="1118" y="224"/>
                    <a:pt x="1118" y="224"/>
                    <a:pt x="1118" y="224"/>
                  </a:cubicBezTo>
                  <a:cubicBezTo>
                    <a:pt x="902" y="766"/>
                    <a:pt x="902" y="766"/>
                    <a:pt x="902" y="766"/>
                  </a:cubicBezTo>
                  <a:cubicBezTo>
                    <a:pt x="723" y="121"/>
                    <a:pt x="723" y="121"/>
                    <a:pt x="723" y="121"/>
                  </a:cubicBezTo>
                  <a:cubicBezTo>
                    <a:pt x="542" y="775"/>
                    <a:pt x="542" y="775"/>
                    <a:pt x="542" y="775"/>
                  </a:cubicBezTo>
                  <a:cubicBezTo>
                    <a:pt x="327" y="224"/>
                    <a:pt x="327" y="224"/>
                    <a:pt x="327" y="224"/>
                  </a:cubicBezTo>
                  <a:cubicBezTo>
                    <a:pt x="0" y="551"/>
                    <a:pt x="0" y="551"/>
                    <a:pt x="0" y="551"/>
                  </a:cubicBezTo>
                  <a:cubicBezTo>
                    <a:pt x="654" y="1205"/>
                    <a:pt x="654" y="1205"/>
                    <a:pt x="654" y="1205"/>
                  </a:cubicBezTo>
                  <a:cubicBezTo>
                    <a:pt x="714" y="1205"/>
                    <a:pt x="714" y="1205"/>
                    <a:pt x="714" y="1205"/>
                  </a:cubicBezTo>
                  <a:cubicBezTo>
                    <a:pt x="1341" y="1205"/>
                    <a:pt x="1341" y="1205"/>
                    <a:pt x="1341" y="1205"/>
                  </a:cubicBezTo>
                  <a:cubicBezTo>
                    <a:pt x="2245" y="1205"/>
                    <a:pt x="2245" y="1205"/>
                    <a:pt x="2245" y="1205"/>
                  </a:cubicBezTo>
                  <a:cubicBezTo>
                    <a:pt x="2245" y="697"/>
                    <a:pt x="2245" y="697"/>
                    <a:pt x="2245" y="697"/>
                  </a:cubicBezTo>
                  <a:lnTo>
                    <a:pt x="2245" y="697"/>
                  </a:lnTo>
                  <a:cubicBezTo>
                    <a:pt x="2245" y="310"/>
                    <a:pt x="1935" y="0"/>
                    <a:pt x="1548" y="0"/>
                  </a:cubicBezTo>
                </a:path>
              </a:pathLst>
            </a:custGeom>
            <a:solidFill>
              <a:srgbClr val="292929"/>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 name="Freeform 122"/>
            <p:cNvSpPr>
              <a:spLocks noChangeArrowheads="1"/>
            </p:cNvSpPr>
            <p:nvPr/>
          </p:nvSpPr>
          <p:spPr bwMode="auto">
            <a:xfrm>
              <a:off x="11707184" y="7674075"/>
              <a:ext cx="258213" cy="248469"/>
            </a:xfrm>
            <a:custGeom>
              <a:avLst/>
              <a:gdLst>
                <a:gd name="T0" fmla="*/ 233 w 234"/>
                <a:gd name="T1" fmla="*/ 0 h 225"/>
                <a:gd name="T2" fmla="*/ 0 w 234"/>
                <a:gd name="T3" fmla="*/ 0 h 225"/>
                <a:gd name="T4" fmla="*/ 233 w 234"/>
                <a:gd name="T5" fmla="*/ 224 h 225"/>
                <a:gd name="T6" fmla="*/ 233 w 234"/>
                <a:gd name="T7" fmla="*/ 0 h 225"/>
              </a:gdLst>
              <a:ahLst/>
              <a:cxnLst>
                <a:cxn ang="0">
                  <a:pos x="T0" y="T1"/>
                </a:cxn>
                <a:cxn ang="0">
                  <a:pos x="T2" y="T3"/>
                </a:cxn>
                <a:cxn ang="0">
                  <a:pos x="T4" y="T5"/>
                </a:cxn>
                <a:cxn ang="0">
                  <a:pos x="T6" y="T7"/>
                </a:cxn>
              </a:cxnLst>
              <a:rect l="0" t="0" r="r" b="b"/>
              <a:pathLst>
                <a:path w="234" h="225">
                  <a:moveTo>
                    <a:pt x="233" y="0"/>
                  </a:moveTo>
                  <a:lnTo>
                    <a:pt x="0" y="0"/>
                  </a:lnTo>
                  <a:lnTo>
                    <a:pt x="233" y="224"/>
                  </a:lnTo>
                  <a:lnTo>
                    <a:pt x="233" y="0"/>
                  </a:lnTo>
                </a:path>
              </a:pathLst>
            </a:custGeom>
            <a:solidFill>
              <a:srgbClr val="2E323D"/>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 name="Freeform 123"/>
            <p:cNvSpPr>
              <a:spLocks noChangeArrowheads="1"/>
            </p:cNvSpPr>
            <p:nvPr/>
          </p:nvSpPr>
          <p:spPr bwMode="auto">
            <a:xfrm>
              <a:off x="10718172" y="7674075"/>
              <a:ext cx="1607751" cy="1330047"/>
            </a:xfrm>
            <a:custGeom>
              <a:avLst/>
              <a:gdLst>
                <a:gd name="T0" fmla="*/ 801 w 1456"/>
                <a:gd name="T1" fmla="*/ 551 h 1206"/>
                <a:gd name="T2" fmla="*/ 801 w 1456"/>
                <a:gd name="T3" fmla="*/ 551 h 1206"/>
                <a:gd name="T4" fmla="*/ 1128 w 1456"/>
                <a:gd name="T5" fmla="*/ 224 h 1206"/>
                <a:gd name="T6" fmla="*/ 895 w 1456"/>
                <a:gd name="T7" fmla="*/ 0 h 1206"/>
                <a:gd name="T8" fmla="*/ 697 w 1456"/>
                <a:gd name="T9" fmla="*/ 0 h 1206"/>
                <a:gd name="T10" fmla="*/ 697 w 1456"/>
                <a:gd name="T11" fmla="*/ 0 h 1206"/>
                <a:gd name="T12" fmla="*/ 0 w 1456"/>
                <a:gd name="T13" fmla="*/ 697 h 1206"/>
                <a:gd name="T14" fmla="*/ 0 w 1456"/>
                <a:gd name="T15" fmla="*/ 1205 h 1206"/>
                <a:gd name="T16" fmla="*/ 904 w 1456"/>
                <a:gd name="T17" fmla="*/ 1205 h 1206"/>
                <a:gd name="T18" fmla="*/ 1455 w 1456"/>
                <a:gd name="T19" fmla="*/ 1205 h 1206"/>
                <a:gd name="T20" fmla="*/ 801 w 1456"/>
                <a:gd name="T21" fmla="*/ 551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56" h="1206">
                  <a:moveTo>
                    <a:pt x="801" y="551"/>
                  </a:moveTo>
                  <a:lnTo>
                    <a:pt x="801" y="551"/>
                  </a:lnTo>
                  <a:cubicBezTo>
                    <a:pt x="1128" y="224"/>
                    <a:pt x="1128" y="224"/>
                    <a:pt x="1128" y="224"/>
                  </a:cubicBezTo>
                  <a:cubicBezTo>
                    <a:pt x="895" y="0"/>
                    <a:pt x="895" y="0"/>
                    <a:pt x="895" y="0"/>
                  </a:cubicBezTo>
                  <a:cubicBezTo>
                    <a:pt x="697" y="0"/>
                    <a:pt x="697" y="0"/>
                    <a:pt x="697" y="0"/>
                  </a:cubicBezTo>
                  <a:lnTo>
                    <a:pt x="697" y="0"/>
                  </a:lnTo>
                  <a:cubicBezTo>
                    <a:pt x="310" y="0"/>
                    <a:pt x="0" y="310"/>
                    <a:pt x="0" y="697"/>
                  </a:cubicBezTo>
                  <a:cubicBezTo>
                    <a:pt x="0" y="1205"/>
                    <a:pt x="0" y="1205"/>
                    <a:pt x="0" y="1205"/>
                  </a:cubicBezTo>
                  <a:cubicBezTo>
                    <a:pt x="904" y="1205"/>
                    <a:pt x="904" y="1205"/>
                    <a:pt x="904" y="1205"/>
                  </a:cubicBezTo>
                  <a:cubicBezTo>
                    <a:pt x="1455" y="1205"/>
                    <a:pt x="1455" y="1205"/>
                    <a:pt x="1455" y="1205"/>
                  </a:cubicBezTo>
                  <a:lnTo>
                    <a:pt x="801" y="551"/>
                  </a:lnTo>
                </a:path>
              </a:pathLst>
            </a:custGeom>
            <a:solidFill>
              <a:srgbClr val="53535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0" name="Freeform 124"/>
            <p:cNvSpPr>
              <a:spLocks noChangeArrowheads="1"/>
            </p:cNvSpPr>
            <p:nvPr/>
          </p:nvSpPr>
          <p:spPr bwMode="auto">
            <a:xfrm>
              <a:off x="12204125" y="7805617"/>
              <a:ext cx="399502" cy="399502"/>
            </a:xfrm>
            <a:custGeom>
              <a:avLst/>
              <a:gdLst>
                <a:gd name="T0" fmla="*/ 360 w 361"/>
                <a:gd name="T1" fmla="*/ 180 h 362"/>
                <a:gd name="T2" fmla="*/ 181 w 361"/>
                <a:gd name="T3" fmla="*/ 361 h 362"/>
                <a:gd name="T4" fmla="*/ 0 w 361"/>
                <a:gd name="T5" fmla="*/ 180 h 362"/>
                <a:gd name="T6" fmla="*/ 181 w 361"/>
                <a:gd name="T7" fmla="*/ 0 h 362"/>
                <a:gd name="T8" fmla="*/ 360 w 361"/>
                <a:gd name="T9" fmla="*/ 180 h 362"/>
              </a:gdLst>
              <a:ahLst/>
              <a:cxnLst>
                <a:cxn ang="0">
                  <a:pos x="T0" y="T1"/>
                </a:cxn>
                <a:cxn ang="0">
                  <a:pos x="T2" y="T3"/>
                </a:cxn>
                <a:cxn ang="0">
                  <a:pos x="T4" y="T5"/>
                </a:cxn>
                <a:cxn ang="0">
                  <a:pos x="T6" y="T7"/>
                </a:cxn>
                <a:cxn ang="0">
                  <a:pos x="T8" y="T9"/>
                </a:cxn>
              </a:cxnLst>
              <a:rect l="0" t="0" r="r" b="b"/>
              <a:pathLst>
                <a:path w="361" h="362">
                  <a:moveTo>
                    <a:pt x="360" y="180"/>
                  </a:moveTo>
                  <a:lnTo>
                    <a:pt x="181" y="361"/>
                  </a:lnTo>
                  <a:lnTo>
                    <a:pt x="0" y="180"/>
                  </a:lnTo>
                  <a:lnTo>
                    <a:pt x="181" y="0"/>
                  </a:lnTo>
                  <a:lnTo>
                    <a:pt x="360" y="180"/>
                  </a:lnTo>
                </a:path>
              </a:pathLst>
            </a:custGeom>
            <a:solidFill>
              <a:srgbClr val="53535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1" name="Freeform 125"/>
            <p:cNvSpPr>
              <a:spLocks noChangeArrowheads="1"/>
            </p:cNvSpPr>
            <p:nvPr/>
          </p:nvSpPr>
          <p:spPr bwMode="auto">
            <a:xfrm>
              <a:off x="11483073" y="5184496"/>
              <a:ext cx="925675" cy="1846479"/>
            </a:xfrm>
            <a:custGeom>
              <a:avLst/>
              <a:gdLst>
                <a:gd name="T0" fmla="*/ 327 w 836"/>
                <a:gd name="T1" fmla="*/ 835 h 1670"/>
                <a:gd name="T2" fmla="*/ 327 w 836"/>
                <a:gd name="T3" fmla="*/ 835 h 1670"/>
                <a:gd name="T4" fmla="*/ 835 w 836"/>
                <a:gd name="T5" fmla="*/ 327 h 1670"/>
                <a:gd name="T6" fmla="*/ 835 w 836"/>
                <a:gd name="T7" fmla="*/ 0 h 1670"/>
                <a:gd name="T8" fmla="*/ 0 w 836"/>
                <a:gd name="T9" fmla="*/ 835 h 1670"/>
                <a:gd name="T10" fmla="*/ 835 w 836"/>
                <a:gd name="T11" fmla="*/ 1669 h 1670"/>
                <a:gd name="T12" fmla="*/ 835 w 836"/>
                <a:gd name="T13" fmla="*/ 1350 h 1670"/>
                <a:gd name="T14" fmla="*/ 327 w 836"/>
                <a:gd name="T15" fmla="*/ 835 h 1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6" h="1670">
                  <a:moveTo>
                    <a:pt x="327" y="835"/>
                  </a:moveTo>
                  <a:lnTo>
                    <a:pt x="327" y="835"/>
                  </a:lnTo>
                  <a:cubicBezTo>
                    <a:pt x="327" y="551"/>
                    <a:pt x="551" y="327"/>
                    <a:pt x="835" y="327"/>
                  </a:cubicBezTo>
                  <a:cubicBezTo>
                    <a:pt x="835" y="0"/>
                    <a:pt x="835" y="0"/>
                    <a:pt x="835" y="0"/>
                  </a:cubicBezTo>
                  <a:cubicBezTo>
                    <a:pt x="379" y="0"/>
                    <a:pt x="0" y="379"/>
                    <a:pt x="0" y="835"/>
                  </a:cubicBezTo>
                  <a:cubicBezTo>
                    <a:pt x="0" y="1300"/>
                    <a:pt x="379" y="1669"/>
                    <a:pt x="835" y="1669"/>
                  </a:cubicBezTo>
                  <a:cubicBezTo>
                    <a:pt x="835" y="1350"/>
                    <a:pt x="835" y="1350"/>
                    <a:pt x="835" y="1350"/>
                  </a:cubicBezTo>
                  <a:cubicBezTo>
                    <a:pt x="551" y="1350"/>
                    <a:pt x="327" y="1119"/>
                    <a:pt x="327" y="835"/>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2" name="Freeform 126"/>
            <p:cNvSpPr>
              <a:spLocks noChangeArrowheads="1"/>
            </p:cNvSpPr>
            <p:nvPr/>
          </p:nvSpPr>
          <p:spPr bwMode="auto">
            <a:xfrm>
              <a:off x="12403874" y="5793494"/>
              <a:ext cx="311806" cy="628483"/>
            </a:xfrm>
            <a:custGeom>
              <a:avLst/>
              <a:gdLst>
                <a:gd name="T0" fmla="*/ 283 w 284"/>
                <a:gd name="T1" fmla="*/ 284 h 569"/>
                <a:gd name="T2" fmla="*/ 283 w 284"/>
                <a:gd name="T3" fmla="*/ 284 h 569"/>
                <a:gd name="T4" fmla="*/ 0 w 284"/>
                <a:gd name="T5" fmla="*/ 0 h 569"/>
                <a:gd name="T6" fmla="*/ 0 w 284"/>
                <a:gd name="T7" fmla="*/ 568 h 569"/>
                <a:gd name="T8" fmla="*/ 283 w 284"/>
                <a:gd name="T9" fmla="*/ 284 h 569"/>
              </a:gdLst>
              <a:ahLst/>
              <a:cxnLst>
                <a:cxn ang="0">
                  <a:pos x="T0" y="T1"/>
                </a:cxn>
                <a:cxn ang="0">
                  <a:pos x="T2" y="T3"/>
                </a:cxn>
                <a:cxn ang="0">
                  <a:pos x="T4" y="T5"/>
                </a:cxn>
                <a:cxn ang="0">
                  <a:pos x="T6" y="T7"/>
                </a:cxn>
                <a:cxn ang="0">
                  <a:pos x="T8" y="T9"/>
                </a:cxn>
              </a:cxnLst>
              <a:rect l="0" t="0" r="r" b="b"/>
              <a:pathLst>
                <a:path w="284" h="569">
                  <a:moveTo>
                    <a:pt x="283" y="284"/>
                  </a:moveTo>
                  <a:lnTo>
                    <a:pt x="283" y="284"/>
                  </a:lnTo>
                  <a:cubicBezTo>
                    <a:pt x="283" y="129"/>
                    <a:pt x="154" y="0"/>
                    <a:pt x="0" y="0"/>
                  </a:cubicBezTo>
                  <a:cubicBezTo>
                    <a:pt x="0" y="568"/>
                    <a:pt x="0" y="568"/>
                    <a:pt x="0" y="568"/>
                  </a:cubicBezTo>
                  <a:cubicBezTo>
                    <a:pt x="154" y="568"/>
                    <a:pt x="283" y="439"/>
                    <a:pt x="283" y="284"/>
                  </a:cubicBezTo>
                </a:path>
              </a:pathLst>
            </a:custGeom>
            <a:solidFill>
              <a:schemeClr val="accent1">
                <a:lumMod val="7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3" name="Freeform 127"/>
            <p:cNvSpPr>
              <a:spLocks noChangeArrowheads="1"/>
            </p:cNvSpPr>
            <p:nvPr/>
          </p:nvSpPr>
          <p:spPr bwMode="auto">
            <a:xfrm>
              <a:off x="12092068" y="5793494"/>
              <a:ext cx="316680" cy="628483"/>
            </a:xfrm>
            <a:custGeom>
              <a:avLst/>
              <a:gdLst>
                <a:gd name="T0" fmla="*/ 0 w 285"/>
                <a:gd name="T1" fmla="*/ 284 h 569"/>
                <a:gd name="T2" fmla="*/ 0 w 285"/>
                <a:gd name="T3" fmla="*/ 284 h 569"/>
                <a:gd name="T4" fmla="*/ 284 w 285"/>
                <a:gd name="T5" fmla="*/ 568 h 569"/>
                <a:gd name="T6" fmla="*/ 284 w 285"/>
                <a:gd name="T7" fmla="*/ 0 h 569"/>
                <a:gd name="T8" fmla="*/ 0 w 285"/>
                <a:gd name="T9" fmla="*/ 284 h 569"/>
              </a:gdLst>
              <a:ahLst/>
              <a:cxnLst>
                <a:cxn ang="0">
                  <a:pos x="T0" y="T1"/>
                </a:cxn>
                <a:cxn ang="0">
                  <a:pos x="T2" y="T3"/>
                </a:cxn>
                <a:cxn ang="0">
                  <a:pos x="T4" y="T5"/>
                </a:cxn>
                <a:cxn ang="0">
                  <a:pos x="T6" y="T7"/>
                </a:cxn>
                <a:cxn ang="0">
                  <a:pos x="T8" y="T9"/>
                </a:cxn>
              </a:cxnLst>
              <a:rect l="0" t="0" r="r" b="b"/>
              <a:pathLst>
                <a:path w="285" h="569">
                  <a:moveTo>
                    <a:pt x="0" y="284"/>
                  </a:moveTo>
                  <a:lnTo>
                    <a:pt x="0" y="284"/>
                  </a:lnTo>
                  <a:cubicBezTo>
                    <a:pt x="0" y="439"/>
                    <a:pt x="129" y="568"/>
                    <a:pt x="284" y="568"/>
                  </a:cubicBezTo>
                  <a:cubicBezTo>
                    <a:pt x="284" y="0"/>
                    <a:pt x="284" y="0"/>
                    <a:pt x="284" y="0"/>
                  </a:cubicBezTo>
                  <a:cubicBezTo>
                    <a:pt x="129" y="0"/>
                    <a:pt x="0" y="129"/>
                    <a:pt x="0" y="284"/>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4" name="Freeform 128"/>
            <p:cNvSpPr>
              <a:spLocks noChangeArrowheads="1"/>
            </p:cNvSpPr>
            <p:nvPr/>
          </p:nvSpPr>
          <p:spPr bwMode="auto">
            <a:xfrm>
              <a:off x="12403874" y="5184496"/>
              <a:ext cx="920804" cy="1846479"/>
            </a:xfrm>
            <a:custGeom>
              <a:avLst/>
              <a:gdLst>
                <a:gd name="T0" fmla="*/ 834 w 835"/>
                <a:gd name="T1" fmla="*/ 835 h 1670"/>
                <a:gd name="T2" fmla="*/ 834 w 835"/>
                <a:gd name="T3" fmla="*/ 835 h 1670"/>
                <a:gd name="T4" fmla="*/ 0 w 835"/>
                <a:gd name="T5" fmla="*/ 0 h 1670"/>
                <a:gd name="T6" fmla="*/ 0 w 835"/>
                <a:gd name="T7" fmla="*/ 327 h 1670"/>
                <a:gd name="T8" fmla="*/ 515 w 835"/>
                <a:gd name="T9" fmla="*/ 835 h 1670"/>
                <a:gd name="T10" fmla="*/ 0 w 835"/>
                <a:gd name="T11" fmla="*/ 1350 h 1670"/>
                <a:gd name="T12" fmla="*/ 0 w 835"/>
                <a:gd name="T13" fmla="*/ 1669 h 1670"/>
                <a:gd name="T14" fmla="*/ 834 w 835"/>
                <a:gd name="T15" fmla="*/ 835 h 1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5" h="1670">
                  <a:moveTo>
                    <a:pt x="834" y="835"/>
                  </a:moveTo>
                  <a:lnTo>
                    <a:pt x="834" y="835"/>
                  </a:lnTo>
                  <a:cubicBezTo>
                    <a:pt x="834" y="379"/>
                    <a:pt x="464" y="0"/>
                    <a:pt x="0" y="0"/>
                  </a:cubicBezTo>
                  <a:cubicBezTo>
                    <a:pt x="0" y="327"/>
                    <a:pt x="0" y="327"/>
                    <a:pt x="0" y="327"/>
                  </a:cubicBezTo>
                  <a:cubicBezTo>
                    <a:pt x="283" y="327"/>
                    <a:pt x="515" y="551"/>
                    <a:pt x="515" y="835"/>
                  </a:cubicBezTo>
                  <a:cubicBezTo>
                    <a:pt x="515" y="1119"/>
                    <a:pt x="283" y="1350"/>
                    <a:pt x="0" y="1350"/>
                  </a:cubicBezTo>
                  <a:cubicBezTo>
                    <a:pt x="0" y="1669"/>
                    <a:pt x="0" y="1669"/>
                    <a:pt x="0" y="1669"/>
                  </a:cubicBezTo>
                  <a:cubicBezTo>
                    <a:pt x="464" y="1669"/>
                    <a:pt x="834" y="1300"/>
                    <a:pt x="834" y="835"/>
                  </a:cubicBezTo>
                </a:path>
              </a:pathLst>
            </a:custGeom>
            <a:solidFill>
              <a:schemeClr val="accent1">
                <a:lumMod val="7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5" name="Freeform 129"/>
            <p:cNvSpPr>
              <a:spLocks noChangeArrowheads="1"/>
            </p:cNvSpPr>
            <p:nvPr/>
          </p:nvSpPr>
          <p:spPr bwMode="auto">
            <a:xfrm>
              <a:off x="10937412" y="4638836"/>
              <a:ext cx="1466462" cy="2928056"/>
            </a:xfrm>
            <a:custGeom>
              <a:avLst/>
              <a:gdLst>
                <a:gd name="T0" fmla="*/ 267 w 1327"/>
                <a:gd name="T1" fmla="*/ 1325 h 2650"/>
                <a:gd name="T2" fmla="*/ 267 w 1327"/>
                <a:gd name="T3" fmla="*/ 1325 h 2650"/>
                <a:gd name="T4" fmla="*/ 1326 w 1327"/>
                <a:gd name="T5" fmla="*/ 266 h 2650"/>
                <a:gd name="T6" fmla="*/ 1326 w 1327"/>
                <a:gd name="T7" fmla="*/ 0 h 2650"/>
                <a:gd name="T8" fmla="*/ 0 w 1327"/>
                <a:gd name="T9" fmla="*/ 1325 h 2650"/>
                <a:gd name="T10" fmla="*/ 1326 w 1327"/>
                <a:gd name="T11" fmla="*/ 2649 h 2650"/>
                <a:gd name="T12" fmla="*/ 1326 w 1327"/>
                <a:gd name="T13" fmla="*/ 2383 h 2650"/>
                <a:gd name="T14" fmla="*/ 267 w 1327"/>
                <a:gd name="T15" fmla="*/ 1325 h 2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7" h="2650">
                  <a:moveTo>
                    <a:pt x="267" y="1325"/>
                  </a:moveTo>
                  <a:lnTo>
                    <a:pt x="267" y="1325"/>
                  </a:lnTo>
                  <a:cubicBezTo>
                    <a:pt x="267" y="740"/>
                    <a:pt x="740" y="266"/>
                    <a:pt x="1326" y="266"/>
                  </a:cubicBezTo>
                  <a:cubicBezTo>
                    <a:pt x="1326" y="0"/>
                    <a:pt x="1326" y="0"/>
                    <a:pt x="1326" y="0"/>
                  </a:cubicBezTo>
                  <a:cubicBezTo>
                    <a:pt x="594" y="0"/>
                    <a:pt x="0" y="593"/>
                    <a:pt x="0" y="1325"/>
                  </a:cubicBezTo>
                  <a:cubicBezTo>
                    <a:pt x="0" y="2055"/>
                    <a:pt x="594" y="2649"/>
                    <a:pt x="1326" y="2649"/>
                  </a:cubicBezTo>
                  <a:cubicBezTo>
                    <a:pt x="1326" y="2383"/>
                    <a:pt x="1326" y="2383"/>
                    <a:pt x="1326" y="2383"/>
                  </a:cubicBezTo>
                  <a:cubicBezTo>
                    <a:pt x="740" y="2383"/>
                    <a:pt x="267" y="1909"/>
                    <a:pt x="267" y="1325"/>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6" name="Freeform 130"/>
            <p:cNvSpPr>
              <a:spLocks noChangeArrowheads="1"/>
            </p:cNvSpPr>
            <p:nvPr/>
          </p:nvSpPr>
          <p:spPr bwMode="auto">
            <a:xfrm>
              <a:off x="12403874" y="4638836"/>
              <a:ext cx="1461591" cy="2928056"/>
            </a:xfrm>
            <a:custGeom>
              <a:avLst/>
              <a:gdLst>
                <a:gd name="T0" fmla="*/ 0 w 1325"/>
                <a:gd name="T1" fmla="*/ 0 h 2650"/>
                <a:gd name="T2" fmla="*/ 0 w 1325"/>
                <a:gd name="T3" fmla="*/ 0 h 2650"/>
                <a:gd name="T4" fmla="*/ 0 w 1325"/>
                <a:gd name="T5" fmla="*/ 266 h 2650"/>
                <a:gd name="T6" fmla="*/ 1057 w 1325"/>
                <a:gd name="T7" fmla="*/ 1325 h 2650"/>
                <a:gd name="T8" fmla="*/ 0 w 1325"/>
                <a:gd name="T9" fmla="*/ 2383 h 2650"/>
                <a:gd name="T10" fmla="*/ 0 w 1325"/>
                <a:gd name="T11" fmla="*/ 2649 h 2650"/>
                <a:gd name="T12" fmla="*/ 1324 w 1325"/>
                <a:gd name="T13" fmla="*/ 1325 h 2650"/>
                <a:gd name="T14" fmla="*/ 0 w 1325"/>
                <a:gd name="T15" fmla="*/ 0 h 2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5" h="2650">
                  <a:moveTo>
                    <a:pt x="0" y="0"/>
                  </a:moveTo>
                  <a:lnTo>
                    <a:pt x="0" y="0"/>
                  </a:lnTo>
                  <a:cubicBezTo>
                    <a:pt x="0" y="266"/>
                    <a:pt x="0" y="266"/>
                    <a:pt x="0" y="266"/>
                  </a:cubicBezTo>
                  <a:cubicBezTo>
                    <a:pt x="584" y="266"/>
                    <a:pt x="1057" y="740"/>
                    <a:pt x="1057" y="1325"/>
                  </a:cubicBezTo>
                  <a:cubicBezTo>
                    <a:pt x="1057" y="1909"/>
                    <a:pt x="584" y="2383"/>
                    <a:pt x="0" y="2383"/>
                  </a:cubicBezTo>
                  <a:cubicBezTo>
                    <a:pt x="0" y="2649"/>
                    <a:pt x="0" y="2649"/>
                    <a:pt x="0" y="2649"/>
                  </a:cubicBezTo>
                  <a:cubicBezTo>
                    <a:pt x="730" y="2649"/>
                    <a:pt x="1324" y="2055"/>
                    <a:pt x="1324" y="1325"/>
                  </a:cubicBezTo>
                  <a:cubicBezTo>
                    <a:pt x="1324" y="593"/>
                    <a:pt x="730" y="0"/>
                    <a:pt x="0" y="0"/>
                  </a:cubicBezTo>
                </a:path>
              </a:pathLst>
            </a:custGeom>
            <a:solidFill>
              <a:schemeClr val="accent1">
                <a:lumMod val="7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7" name="Freeform 131"/>
            <p:cNvSpPr>
              <a:spLocks noChangeArrowheads="1"/>
            </p:cNvSpPr>
            <p:nvPr/>
          </p:nvSpPr>
          <p:spPr bwMode="auto">
            <a:xfrm>
              <a:off x="12403874" y="4936027"/>
              <a:ext cx="1169273" cy="2338546"/>
            </a:xfrm>
            <a:custGeom>
              <a:avLst/>
              <a:gdLst>
                <a:gd name="T0" fmla="*/ 834 w 1058"/>
                <a:gd name="T1" fmla="*/ 1059 h 2118"/>
                <a:gd name="T2" fmla="*/ 834 w 1058"/>
                <a:gd name="T3" fmla="*/ 1059 h 2118"/>
                <a:gd name="T4" fmla="*/ 0 w 1058"/>
                <a:gd name="T5" fmla="*/ 1893 h 2118"/>
                <a:gd name="T6" fmla="*/ 0 w 1058"/>
                <a:gd name="T7" fmla="*/ 2117 h 2118"/>
                <a:gd name="T8" fmla="*/ 1057 w 1058"/>
                <a:gd name="T9" fmla="*/ 1059 h 2118"/>
                <a:gd name="T10" fmla="*/ 0 w 1058"/>
                <a:gd name="T11" fmla="*/ 0 h 2118"/>
                <a:gd name="T12" fmla="*/ 0 w 1058"/>
                <a:gd name="T13" fmla="*/ 224 h 2118"/>
                <a:gd name="T14" fmla="*/ 834 w 1058"/>
                <a:gd name="T15" fmla="*/ 1059 h 2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8" h="2118">
                  <a:moveTo>
                    <a:pt x="834" y="1059"/>
                  </a:moveTo>
                  <a:lnTo>
                    <a:pt x="834" y="1059"/>
                  </a:lnTo>
                  <a:cubicBezTo>
                    <a:pt x="834" y="1524"/>
                    <a:pt x="464" y="1893"/>
                    <a:pt x="0" y="1893"/>
                  </a:cubicBezTo>
                  <a:cubicBezTo>
                    <a:pt x="0" y="2117"/>
                    <a:pt x="0" y="2117"/>
                    <a:pt x="0" y="2117"/>
                  </a:cubicBezTo>
                  <a:cubicBezTo>
                    <a:pt x="584" y="2117"/>
                    <a:pt x="1057" y="1643"/>
                    <a:pt x="1057" y="1059"/>
                  </a:cubicBezTo>
                  <a:cubicBezTo>
                    <a:pt x="1057" y="474"/>
                    <a:pt x="584" y="0"/>
                    <a:pt x="0" y="0"/>
                  </a:cubicBezTo>
                  <a:cubicBezTo>
                    <a:pt x="0" y="224"/>
                    <a:pt x="0" y="224"/>
                    <a:pt x="0" y="224"/>
                  </a:cubicBezTo>
                  <a:cubicBezTo>
                    <a:pt x="464" y="224"/>
                    <a:pt x="834" y="603"/>
                    <a:pt x="834" y="1059"/>
                  </a:cubicBezTo>
                </a:path>
              </a:pathLst>
            </a:custGeom>
            <a:solidFill>
              <a:srgbClr val="D6D8D8"/>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8" name="Freeform 132"/>
            <p:cNvSpPr>
              <a:spLocks noChangeArrowheads="1"/>
            </p:cNvSpPr>
            <p:nvPr/>
          </p:nvSpPr>
          <p:spPr bwMode="auto">
            <a:xfrm>
              <a:off x="11234601" y="4936027"/>
              <a:ext cx="1169273" cy="2338546"/>
            </a:xfrm>
            <a:custGeom>
              <a:avLst/>
              <a:gdLst>
                <a:gd name="T0" fmla="*/ 0 w 1060"/>
                <a:gd name="T1" fmla="*/ 1059 h 2118"/>
                <a:gd name="T2" fmla="*/ 0 w 1060"/>
                <a:gd name="T3" fmla="*/ 1059 h 2118"/>
                <a:gd name="T4" fmla="*/ 1059 w 1060"/>
                <a:gd name="T5" fmla="*/ 2117 h 2118"/>
                <a:gd name="T6" fmla="*/ 1059 w 1060"/>
                <a:gd name="T7" fmla="*/ 1893 h 2118"/>
                <a:gd name="T8" fmla="*/ 224 w 1060"/>
                <a:gd name="T9" fmla="*/ 1059 h 2118"/>
                <a:gd name="T10" fmla="*/ 1059 w 1060"/>
                <a:gd name="T11" fmla="*/ 224 h 2118"/>
                <a:gd name="T12" fmla="*/ 1059 w 1060"/>
                <a:gd name="T13" fmla="*/ 0 h 2118"/>
                <a:gd name="T14" fmla="*/ 0 w 1060"/>
                <a:gd name="T15" fmla="*/ 1059 h 2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0" h="2118">
                  <a:moveTo>
                    <a:pt x="0" y="1059"/>
                  </a:moveTo>
                  <a:lnTo>
                    <a:pt x="0" y="1059"/>
                  </a:lnTo>
                  <a:cubicBezTo>
                    <a:pt x="0" y="1643"/>
                    <a:pt x="473" y="2117"/>
                    <a:pt x="1059" y="2117"/>
                  </a:cubicBezTo>
                  <a:cubicBezTo>
                    <a:pt x="1059" y="1893"/>
                    <a:pt x="1059" y="1893"/>
                    <a:pt x="1059" y="1893"/>
                  </a:cubicBezTo>
                  <a:cubicBezTo>
                    <a:pt x="603" y="1893"/>
                    <a:pt x="224" y="1524"/>
                    <a:pt x="224" y="1059"/>
                  </a:cubicBezTo>
                  <a:cubicBezTo>
                    <a:pt x="224" y="603"/>
                    <a:pt x="603" y="224"/>
                    <a:pt x="1059" y="224"/>
                  </a:cubicBezTo>
                  <a:cubicBezTo>
                    <a:pt x="1059" y="0"/>
                    <a:pt x="1059" y="0"/>
                    <a:pt x="1059" y="0"/>
                  </a:cubicBezTo>
                  <a:cubicBezTo>
                    <a:pt x="473" y="0"/>
                    <a:pt x="0" y="474"/>
                    <a:pt x="0" y="1059"/>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9" name="Freeform 133"/>
            <p:cNvSpPr>
              <a:spLocks noChangeArrowheads="1"/>
            </p:cNvSpPr>
            <p:nvPr/>
          </p:nvSpPr>
          <p:spPr bwMode="auto">
            <a:xfrm>
              <a:off x="12403874" y="5545022"/>
              <a:ext cx="570022" cy="1130297"/>
            </a:xfrm>
            <a:custGeom>
              <a:avLst/>
              <a:gdLst>
                <a:gd name="T0" fmla="*/ 283 w 516"/>
                <a:gd name="T1" fmla="*/ 508 h 1024"/>
                <a:gd name="T2" fmla="*/ 283 w 516"/>
                <a:gd name="T3" fmla="*/ 508 h 1024"/>
                <a:gd name="T4" fmla="*/ 0 w 516"/>
                <a:gd name="T5" fmla="*/ 792 h 1024"/>
                <a:gd name="T6" fmla="*/ 0 w 516"/>
                <a:gd name="T7" fmla="*/ 1023 h 1024"/>
                <a:gd name="T8" fmla="*/ 515 w 516"/>
                <a:gd name="T9" fmla="*/ 508 h 1024"/>
                <a:gd name="T10" fmla="*/ 0 w 516"/>
                <a:gd name="T11" fmla="*/ 0 h 1024"/>
                <a:gd name="T12" fmla="*/ 0 w 516"/>
                <a:gd name="T13" fmla="*/ 224 h 1024"/>
                <a:gd name="T14" fmla="*/ 283 w 516"/>
                <a:gd name="T15" fmla="*/ 508 h 10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6" h="1024">
                  <a:moveTo>
                    <a:pt x="283" y="508"/>
                  </a:moveTo>
                  <a:lnTo>
                    <a:pt x="283" y="508"/>
                  </a:lnTo>
                  <a:cubicBezTo>
                    <a:pt x="283" y="663"/>
                    <a:pt x="154" y="792"/>
                    <a:pt x="0" y="792"/>
                  </a:cubicBezTo>
                  <a:cubicBezTo>
                    <a:pt x="0" y="1023"/>
                    <a:pt x="0" y="1023"/>
                    <a:pt x="0" y="1023"/>
                  </a:cubicBezTo>
                  <a:cubicBezTo>
                    <a:pt x="283" y="1023"/>
                    <a:pt x="515" y="792"/>
                    <a:pt x="515" y="508"/>
                  </a:cubicBezTo>
                  <a:cubicBezTo>
                    <a:pt x="515" y="224"/>
                    <a:pt x="283" y="0"/>
                    <a:pt x="0" y="0"/>
                  </a:cubicBezTo>
                  <a:cubicBezTo>
                    <a:pt x="0" y="224"/>
                    <a:pt x="0" y="224"/>
                    <a:pt x="0" y="224"/>
                  </a:cubicBezTo>
                  <a:cubicBezTo>
                    <a:pt x="154" y="224"/>
                    <a:pt x="283" y="353"/>
                    <a:pt x="283" y="508"/>
                  </a:cubicBezTo>
                </a:path>
              </a:pathLst>
            </a:custGeom>
            <a:solidFill>
              <a:srgbClr val="D6D8D8"/>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20" name="Freeform 134"/>
            <p:cNvSpPr>
              <a:spLocks noChangeArrowheads="1"/>
            </p:cNvSpPr>
            <p:nvPr/>
          </p:nvSpPr>
          <p:spPr bwMode="auto">
            <a:xfrm>
              <a:off x="11843599" y="5545022"/>
              <a:ext cx="560275" cy="1130297"/>
            </a:xfrm>
            <a:custGeom>
              <a:avLst/>
              <a:gdLst>
                <a:gd name="T0" fmla="*/ 0 w 509"/>
                <a:gd name="T1" fmla="*/ 508 h 1024"/>
                <a:gd name="T2" fmla="*/ 0 w 509"/>
                <a:gd name="T3" fmla="*/ 508 h 1024"/>
                <a:gd name="T4" fmla="*/ 508 w 509"/>
                <a:gd name="T5" fmla="*/ 1023 h 1024"/>
                <a:gd name="T6" fmla="*/ 508 w 509"/>
                <a:gd name="T7" fmla="*/ 792 h 1024"/>
                <a:gd name="T8" fmla="*/ 224 w 509"/>
                <a:gd name="T9" fmla="*/ 508 h 1024"/>
                <a:gd name="T10" fmla="*/ 508 w 509"/>
                <a:gd name="T11" fmla="*/ 224 h 1024"/>
                <a:gd name="T12" fmla="*/ 508 w 509"/>
                <a:gd name="T13" fmla="*/ 0 h 1024"/>
                <a:gd name="T14" fmla="*/ 0 w 509"/>
                <a:gd name="T15" fmla="*/ 508 h 10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024">
                  <a:moveTo>
                    <a:pt x="0" y="508"/>
                  </a:moveTo>
                  <a:lnTo>
                    <a:pt x="0" y="508"/>
                  </a:lnTo>
                  <a:cubicBezTo>
                    <a:pt x="0" y="792"/>
                    <a:pt x="224" y="1023"/>
                    <a:pt x="508" y="1023"/>
                  </a:cubicBezTo>
                  <a:cubicBezTo>
                    <a:pt x="508" y="792"/>
                    <a:pt x="508" y="792"/>
                    <a:pt x="508" y="792"/>
                  </a:cubicBezTo>
                  <a:cubicBezTo>
                    <a:pt x="353" y="792"/>
                    <a:pt x="224" y="663"/>
                    <a:pt x="224" y="508"/>
                  </a:cubicBezTo>
                  <a:cubicBezTo>
                    <a:pt x="224" y="353"/>
                    <a:pt x="353" y="224"/>
                    <a:pt x="508" y="224"/>
                  </a:cubicBezTo>
                  <a:cubicBezTo>
                    <a:pt x="508" y="0"/>
                    <a:pt x="508" y="0"/>
                    <a:pt x="508" y="0"/>
                  </a:cubicBezTo>
                  <a:cubicBezTo>
                    <a:pt x="224" y="0"/>
                    <a:pt x="0" y="224"/>
                    <a:pt x="0" y="508"/>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grpSp>
      <p:grpSp>
        <p:nvGrpSpPr>
          <p:cNvPr id="21" name="Group 1"/>
          <p:cNvGrpSpPr/>
          <p:nvPr/>
        </p:nvGrpSpPr>
        <p:grpSpPr>
          <a:xfrm>
            <a:off x="2340573" y="1959241"/>
            <a:ext cx="2789364" cy="2695575"/>
            <a:chOff x="4677971" y="3918482"/>
            <a:chExt cx="5578727" cy="5391150"/>
          </a:xfrm>
        </p:grpSpPr>
        <p:sp>
          <p:nvSpPr>
            <p:cNvPr id="22" name="Freeform 3"/>
            <p:cNvSpPr>
              <a:spLocks noChangeArrowheads="1"/>
            </p:cNvSpPr>
            <p:nvPr/>
          </p:nvSpPr>
          <p:spPr bwMode="auto">
            <a:xfrm>
              <a:off x="8851683" y="3990466"/>
              <a:ext cx="1405015" cy="5292644"/>
            </a:xfrm>
            <a:custGeom>
              <a:avLst/>
              <a:gdLst>
                <a:gd name="T0" fmla="*/ 1584 w 1636"/>
                <a:gd name="T1" fmla="*/ 6161 h 6162"/>
                <a:gd name="T2" fmla="*/ 1386 w 1636"/>
                <a:gd name="T3" fmla="*/ 6014 h 6162"/>
                <a:gd name="T4" fmla="*/ 1446 w 1636"/>
                <a:gd name="T5" fmla="*/ 5946 h 6162"/>
                <a:gd name="T6" fmla="*/ 1618 w 1636"/>
                <a:gd name="T7" fmla="*/ 6144 h 6162"/>
                <a:gd name="T8" fmla="*/ 1162 w 1636"/>
                <a:gd name="T9" fmla="*/ 5791 h 6162"/>
                <a:gd name="T10" fmla="*/ 1136 w 1636"/>
                <a:gd name="T11" fmla="*/ 5773 h 6162"/>
                <a:gd name="T12" fmla="*/ 990 w 1636"/>
                <a:gd name="T13" fmla="*/ 5558 h 6162"/>
                <a:gd name="T14" fmla="*/ 1196 w 1636"/>
                <a:gd name="T15" fmla="*/ 5713 h 6162"/>
                <a:gd name="T16" fmla="*/ 1162 w 1636"/>
                <a:gd name="T17" fmla="*/ 5791 h 6162"/>
                <a:gd name="T18" fmla="*/ 800 w 1636"/>
                <a:gd name="T19" fmla="*/ 5360 h 6162"/>
                <a:gd name="T20" fmla="*/ 646 w 1636"/>
                <a:gd name="T21" fmla="*/ 5171 h 6162"/>
                <a:gd name="T22" fmla="*/ 714 w 1636"/>
                <a:gd name="T23" fmla="*/ 5119 h 6162"/>
                <a:gd name="T24" fmla="*/ 826 w 1636"/>
                <a:gd name="T25" fmla="*/ 5352 h 6162"/>
                <a:gd name="T26" fmla="*/ 499 w 1636"/>
                <a:gd name="T27" fmla="*/ 4887 h 6162"/>
                <a:gd name="T28" fmla="*/ 465 w 1636"/>
                <a:gd name="T29" fmla="*/ 4870 h 6162"/>
                <a:gd name="T30" fmla="*/ 387 w 1636"/>
                <a:gd name="T31" fmla="*/ 4612 h 6162"/>
                <a:gd name="T32" fmla="*/ 542 w 1636"/>
                <a:gd name="T33" fmla="*/ 4827 h 6162"/>
                <a:gd name="T34" fmla="*/ 499 w 1636"/>
                <a:gd name="T35" fmla="*/ 4887 h 6162"/>
                <a:gd name="T36" fmla="*/ 275 w 1636"/>
                <a:gd name="T37" fmla="*/ 4379 h 6162"/>
                <a:gd name="T38" fmla="*/ 164 w 1636"/>
                <a:gd name="T39" fmla="*/ 4138 h 6162"/>
                <a:gd name="T40" fmla="*/ 249 w 1636"/>
                <a:gd name="T41" fmla="*/ 4121 h 6162"/>
                <a:gd name="T42" fmla="*/ 292 w 1636"/>
                <a:gd name="T43" fmla="*/ 4379 h 6162"/>
                <a:gd name="T44" fmla="*/ 120 w 1636"/>
                <a:gd name="T45" fmla="*/ 3837 h 6162"/>
                <a:gd name="T46" fmla="*/ 77 w 1636"/>
                <a:gd name="T47" fmla="*/ 3803 h 6162"/>
                <a:gd name="T48" fmla="*/ 77 w 1636"/>
                <a:gd name="T49" fmla="*/ 3545 h 6162"/>
                <a:gd name="T50" fmla="*/ 164 w 1636"/>
                <a:gd name="T51" fmla="*/ 3786 h 6162"/>
                <a:gd name="T52" fmla="*/ 120 w 1636"/>
                <a:gd name="T53" fmla="*/ 3837 h 6162"/>
                <a:gd name="T54" fmla="*/ 51 w 1636"/>
                <a:gd name="T55" fmla="*/ 3286 h 6162"/>
                <a:gd name="T56" fmla="*/ 0 w 1636"/>
                <a:gd name="T57" fmla="*/ 3028 h 6162"/>
                <a:gd name="T58" fmla="*/ 43 w 1636"/>
                <a:gd name="T59" fmla="*/ 2986 h 6162"/>
                <a:gd name="T60" fmla="*/ 95 w 1636"/>
                <a:gd name="T61" fmla="*/ 3235 h 6162"/>
                <a:gd name="T62" fmla="*/ 51 w 1636"/>
                <a:gd name="T63" fmla="*/ 2728 h 6162"/>
                <a:gd name="T64" fmla="*/ 51 w 1636"/>
                <a:gd name="T65" fmla="*/ 2728 h 6162"/>
                <a:gd name="T66" fmla="*/ 34 w 1636"/>
                <a:gd name="T67" fmla="*/ 2461 h 6162"/>
                <a:gd name="T68" fmla="*/ 120 w 1636"/>
                <a:gd name="T69" fmla="*/ 2470 h 6162"/>
                <a:gd name="T70" fmla="*/ 51 w 1636"/>
                <a:gd name="T71" fmla="*/ 2728 h 6162"/>
                <a:gd name="T72" fmla="*/ 138 w 1636"/>
                <a:gd name="T73" fmla="*/ 2169 h 6162"/>
                <a:gd name="T74" fmla="*/ 95 w 1636"/>
                <a:gd name="T75" fmla="*/ 2117 h 6162"/>
                <a:gd name="T76" fmla="*/ 206 w 1636"/>
                <a:gd name="T77" fmla="*/ 1876 h 6162"/>
                <a:gd name="T78" fmla="*/ 181 w 1636"/>
                <a:gd name="T79" fmla="*/ 2134 h 6162"/>
                <a:gd name="T80" fmla="*/ 301 w 1636"/>
                <a:gd name="T81" fmla="*/ 1635 h 6162"/>
                <a:gd name="T82" fmla="*/ 284 w 1636"/>
                <a:gd name="T83" fmla="*/ 1635 h 6162"/>
                <a:gd name="T84" fmla="*/ 344 w 1636"/>
                <a:gd name="T85" fmla="*/ 1377 h 6162"/>
                <a:gd name="T86" fmla="*/ 422 w 1636"/>
                <a:gd name="T87" fmla="*/ 1411 h 6162"/>
                <a:gd name="T88" fmla="*/ 301 w 1636"/>
                <a:gd name="T89" fmla="*/ 1635 h 6162"/>
                <a:gd name="T90" fmla="*/ 542 w 1636"/>
                <a:gd name="T91" fmla="*/ 1127 h 6162"/>
                <a:gd name="T92" fmla="*/ 499 w 1636"/>
                <a:gd name="T93" fmla="*/ 1067 h 6162"/>
                <a:gd name="T94" fmla="*/ 671 w 1636"/>
                <a:gd name="T95" fmla="*/ 860 h 6162"/>
                <a:gd name="T96" fmla="*/ 577 w 1636"/>
                <a:gd name="T97" fmla="*/ 1101 h 6162"/>
                <a:gd name="T98" fmla="*/ 852 w 1636"/>
                <a:gd name="T99" fmla="*/ 662 h 6162"/>
                <a:gd name="T100" fmla="*/ 826 w 1636"/>
                <a:gd name="T101" fmla="*/ 654 h 6162"/>
                <a:gd name="T102" fmla="*/ 955 w 1636"/>
                <a:gd name="T103" fmla="*/ 421 h 6162"/>
                <a:gd name="T104" fmla="*/ 1015 w 1636"/>
                <a:gd name="T105" fmla="*/ 473 h 6162"/>
                <a:gd name="T106" fmla="*/ 852 w 1636"/>
                <a:gd name="T107" fmla="*/ 662 h 6162"/>
                <a:gd name="T108" fmla="*/ 1222 w 1636"/>
                <a:gd name="T109" fmla="*/ 241 h 6162"/>
                <a:gd name="T110" fmla="*/ 1188 w 1636"/>
                <a:gd name="T111" fmla="*/ 163 h 6162"/>
                <a:gd name="T112" fmla="*/ 1411 w 1636"/>
                <a:gd name="T113" fmla="*/ 17 h 6162"/>
                <a:gd name="T114" fmla="*/ 1248 w 1636"/>
                <a:gd name="T115" fmla="*/ 223 h 6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6" h="6162">
                  <a:moveTo>
                    <a:pt x="1584" y="6161"/>
                  </a:moveTo>
                  <a:lnTo>
                    <a:pt x="1584" y="6161"/>
                  </a:lnTo>
                  <a:cubicBezTo>
                    <a:pt x="1575" y="6161"/>
                    <a:pt x="1566" y="6161"/>
                    <a:pt x="1558" y="6152"/>
                  </a:cubicBezTo>
                  <a:cubicBezTo>
                    <a:pt x="1497" y="6109"/>
                    <a:pt x="1446" y="6066"/>
                    <a:pt x="1386" y="6014"/>
                  </a:cubicBezTo>
                  <a:cubicBezTo>
                    <a:pt x="1369" y="5997"/>
                    <a:pt x="1369" y="5971"/>
                    <a:pt x="1386" y="5954"/>
                  </a:cubicBezTo>
                  <a:cubicBezTo>
                    <a:pt x="1394" y="5937"/>
                    <a:pt x="1429" y="5937"/>
                    <a:pt x="1446" y="5946"/>
                  </a:cubicBezTo>
                  <a:cubicBezTo>
                    <a:pt x="1497" y="5997"/>
                    <a:pt x="1558" y="6040"/>
                    <a:pt x="1609" y="6083"/>
                  </a:cubicBezTo>
                  <a:cubicBezTo>
                    <a:pt x="1627" y="6101"/>
                    <a:pt x="1635" y="6126"/>
                    <a:pt x="1618" y="6144"/>
                  </a:cubicBezTo>
                  <a:cubicBezTo>
                    <a:pt x="1609" y="6152"/>
                    <a:pt x="1601" y="6161"/>
                    <a:pt x="1584" y="6161"/>
                  </a:cubicBezTo>
                  <a:close/>
                  <a:moveTo>
                    <a:pt x="1162" y="5791"/>
                  </a:moveTo>
                  <a:lnTo>
                    <a:pt x="1162" y="5791"/>
                  </a:lnTo>
                  <a:cubicBezTo>
                    <a:pt x="1153" y="5791"/>
                    <a:pt x="1145" y="5791"/>
                    <a:pt x="1136" y="5773"/>
                  </a:cubicBezTo>
                  <a:cubicBezTo>
                    <a:pt x="1084" y="5722"/>
                    <a:pt x="1033" y="5670"/>
                    <a:pt x="981" y="5619"/>
                  </a:cubicBezTo>
                  <a:cubicBezTo>
                    <a:pt x="972" y="5601"/>
                    <a:pt x="972" y="5576"/>
                    <a:pt x="990" y="5558"/>
                  </a:cubicBezTo>
                  <a:cubicBezTo>
                    <a:pt x="1007" y="5541"/>
                    <a:pt x="1033" y="5541"/>
                    <a:pt x="1050" y="5558"/>
                  </a:cubicBezTo>
                  <a:cubicBezTo>
                    <a:pt x="1093" y="5610"/>
                    <a:pt x="1145" y="5670"/>
                    <a:pt x="1196" y="5713"/>
                  </a:cubicBezTo>
                  <a:cubicBezTo>
                    <a:pt x="1213" y="5730"/>
                    <a:pt x="1213" y="5765"/>
                    <a:pt x="1196" y="5782"/>
                  </a:cubicBezTo>
                  <a:cubicBezTo>
                    <a:pt x="1188" y="5791"/>
                    <a:pt x="1179" y="5791"/>
                    <a:pt x="1162" y="5791"/>
                  </a:cubicBezTo>
                  <a:close/>
                  <a:moveTo>
                    <a:pt x="800" y="5360"/>
                  </a:moveTo>
                  <a:lnTo>
                    <a:pt x="800" y="5360"/>
                  </a:lnTo>
                  <a:cubicBezTo>
                    <a:pt x="792" y="5360"/>
                    <a:pt x="774" y="5360"/>
                    <a:pt x="766" y="5343"/>
                  </a:cubicBezTo>
                  <a:cubicBezTo>
                    <a:pt x="723" y="5291"/>
                    <a:pt x="680" y="5231"/>
                    <a:pt x="646" y="5171"/>
                  </a:cubicBezTo>
                  <a:cubicBezTo>
                    <a:pt x="628" y="5145"/>
                    <a:pt x="637" y="5119"/>
                    <a:pt x="654" y="5111"/>
                  </a:cubicBezTo>
                  <a:cubicBezTo>
                    <a:pt x="671" y="5094"/>
                    <a:pt x="706" y="5102"/>
                    <a:pt x="714" y="5119"/>
                  </a:cubicBezTo>
                  <a:cubicBezTo>
                    <a:pt x="757" y="5180"/>
                    <a:pt x="792" y="5240"/>
                    <a:pt x="835" y="5291"/>
                  </a:cubicBezTo>
                  <a:cubicBezTo>
                    <a:pt x="852" y="5317"/>
                    <a:pt x="843" y="5343"/>
                    <a:pt x="826" y="5352"/>
                  </a:cubicBezTo>
                  <a:cubicBezTo>
                    <a:pt x="818" y="5360"/>
                    <a:pt x="809" y="5360"/>
                    <a:pt x="800" y="5360"/>
                  </a:cubicBezTo>
                  <a:close/>
                  <a:moveTo>
                    <a:pt x="499" y="4887"/>
                  </a:moveTo>
                  <a:lnTo>
                    <a:pt x="499" y="4887"/>
                  </a:lnTo>
                  <a:cubicBezTo>
                    <a:pt x="490" y="4887"/>
                    <a:pt x="473" y="4878"/>
                    <a:pt x="465" y="4870"/>
                  </a:cubicBezTo>
                  <a:cubicBezTo>
                    <a:pt x="430" y="4801"/>
                    <a:pt x="396" y="4741"/>
                    <a:pt x="370" y="4672"/>
                  </a:cubicBezTo>
                  <a:cubicBezTo>
                    <a:pt x="353" y="4646"/>
                    <a:pt x="370" y="4620"/>
                    <a:pt x="387" y="4612"/>
                  </a:cubicBezTo>
                  <a:cubicBezTo>
                    <a:pt x="413" y="4603"/>
                    <a:pt x="439" y="4612"/>
                    <a:pt x="447" y="4637"/>
                  </a:cubicBezTo>
                  <a:cubicBezTo>
                    <a:pt x="473" y="4698"/>
                    <a:pt x="508" y="4767"/>
                    <a:pt x="542" y="4827"/>
                  </a:cubicBezTo>
                  <a:cubicBezTo>
                    <a:pt x="551" y="4844"/>
                    <a:pt x="542" y="4870"/>
                    <a:pt x="525" y="4887"/>
                  </a:cubicBezTo>
                  <a:cubicBezTo>
                    <a:pt x="516" y="4887"/>
                    <a:pt x="508" y="4887"/>
                    <a:pt x="499" y="4887"/>
                  </a:cubicBezTo>
                  <a:close/>
                  <a:moveTo>
                    <a:pt x="275" y="4379"/>
                  </a:moveTo>
                  <a:lnTo>
                    <a:pt x="275" y="4379"/>
                  </a:lnTo>
                  <a:cubicBezTo>
                    <a:pt x="258" y="4379"/>
                    <a:pt x="241" y="4371"/>
                    <a:pt x="232" y="4353"/>
                  </a:cubicBezTo>
                  <a:cubicBezTo>
                    <a:pt x="206" y="4285"/>
                    <a:pt x="189" y="4216"/>
                    <a:pt x="164" y="4138"/>
                  </a:cubicBezTo>
                  <a:cubicBezTo>
                    <a:pt x="155" y="4121"/>
                    <a:pt x="172" y="4095"/>
                    <a:pt x="198" y="4087"/>
                  </a:cubicBezTo>
                  <a:cubicBezTo>
                    <a:pt x="215" y="4078"/>
                    <a:pt x="241" y="4095"/>
                    <a:pt x="249" y="4121"/>
                  </a:cubicBezTo>
                  <a:cubicBezTo>
                    <a:pt x="267" y="4181"/>
                    <a:pt x="292" y="4250"/>
                    <a:pt x="318" y="4319"/>
                  </a:cubicBezTo>
                  <a:cubicBezTo>
                    <a:pt x="327" y="4345"/>
                    <a:pt x="310" y="4371"/>
                    <a:pt x="292" y="4379"/>
                  </a:cubicBezTo>
                  <a:cubicBezTo>
                    <a:pt x="284" y="4379"/>
                    <a:pt x="284" y="4379"/>
                    <a:pt x="275" y="4379"/>
                  </a:cubicBezTo>
                  <a:close/>
                  <a:moveTo>
                    <a:pt x="120" y="3837"/>
                  </a:moveTo>
                  <a:lnTo>
                    <a:pt x="120" y="3837"/>
                  </a:lnTo>
                  <a:cubicBezTo>
                    <a:pt x="103" y="3837"/>
                    <a:pt x="86" y="3829"/>
                    <a:pt x="77" y="3803"/>
                  </a:cubicBezTo>
                  <a:cubicBezTo>
                    <a:pt x="69" y="3734"/>
                    <a:pt x="51" y="3665"/>
                    <a:pt x="43" y="3588"/>
                  </a:cubicBezTo>
                  <a:cubicBezTo>
                    <a:pt x="34" y="3570"/>
                    <a:pt x="51" y="3545"/>
                    <a:pt x="77" y="3545"/>
                  </a:cubicBezTo>
                  <a:cubicBezTo>
                    <a:pt x="103" y="3536"/>
                    <a:pt x="120" y="3553"/>
                    <a:pt x="129" y="3579"/>
                  </a:cubicBezTo>
                  <a:cubicBezTo>
                    <a:pt x="138" y="3648"/>
                    <a:pt x="155" y="3717"/>
                    <a:pt x="164" y="3786"/>
                  </a:cubicBezTo>
                  <a:cubicBezTo>
                    <a:pt x="172" y="3811"/>
                    <a:pt x="155" y="3837"/>
                    <a:pt x="129" y="3837"/>
                  </a:cubicBezTo>
                  <a:cubicBezTo>
                    <a:pt x="129" y="3837"/>
                    <a:pt x="129" y="3837"/>
                    <a:pt x="120" y="3837"/>
                  </a:cubicBezTo>
                  <a:close/>
                  <a:moveTo>
                    <a:pt x="51" y="3286"/>
                  </a:moveTo>
                  <a:lnTo>
                    <a:pt x="51" y="3286"/>
                  </a:lnTo>
                  <a:cubicBezTo>
                    <a:pt x="26" y="3286"/>
                    <a:pt x="8" y="3269"/>
                    <a:pt x="8" y="3243"/>
                  </a:cubicBezTo>
                  <a:cubicBezTo>
                    <a:pt x="0" y="3174"/>
                    <a:pt x="0" y="3097"/>
                    <a:pt x="0" y="3028"/>
                  </a:cubicBezTo>
                  <a:cubicBezTo>
                    <a:pt x="0" y="3003"/>
                    <a:pt x="17" y="2986"/>
                    <a:pt x="43" y="2986"/>
                  </a:cubicBezTo>
                  <a:lnTo>
                    <a:pt x="43" y="2986"/>
                  </a:lnTo>
                  <a:cubicBezTo>
                    <a:pt x="69" y="2986"/>
                    <a:pt x="86" y="3003"/>
                    <a:pt x="86" y="3028"/>
                  </a:cubicBezTo>
                  <a:cubicBezTo>
                    <a:pt x="86" y="3097"/>
                    <a:pt x="86" y="3166"/>
                    <a:pt x="95" y="3235"/>
                  </a:cubicBezTo>
                  <a:cubicBezTo>
                    <a:pt x="95" y="3260"/>
                    <a:pt x="77" y="3286"/>
                    <a:pt x="51" y="3286"/>
                  </a:cubicBezTo>
                  <a:close/>
                  <a:moveTo>
                    <a:pt x="51" y="2728"/>
                  </a:moveTo>
                  <a:lnTo>
                    <a:pt x="51" y="2728"/>
                  </a:lnTo>
                  <a:lnTo>
                    <a:pt x="51" y="2728"/>
                  </a:lnTo>
                  <a:cubicBezTo>
                    <a:pt x="26" y="2719"/>
                    <a:pt x="8" y="2702"/>
                    <a:pt x="8" y="2676"/>
                  </a:cubicBezTo>
                  <a:cubicBezTo>
                    <a:pt x="17" y="2607"/>
                    <a:pt x="26" y="2530"/>
                    <a:pt x="34" y="2461"/>
                  </a:cubicBezTo>
                  <a:cubicBezTo>
                    <a:pt x="34" y="2435"/>
                    <a:pt x="60" y="2418"/>
                    <a:pt x="86" y="2427"/>
                  </a:cubicBezTo>
                  <a:cubicBezTo>
                    <a:pt x="103" y="2427"/>
                    <a:pt x="120" y="2453"/>
                    <a:pt x="120" y="2470"/>
                  </a:cubicBezTo>
                  <a:cubicBezTo>
                    <a:pt x="112" y="2538"/>
                    <a:pt x="103" y="2616"/>
                    <a:pt x="95" y="2685"/>
                  </a:cubicBezTo>
                  <a:cubicBezTo>
                    <a:pt x="95" y="2711"/>
                    <a:pt x="77" y="2728"/>
                    <a:pt x="51" y="2728"/>
                  </a:cubicBezTo>
                  <a:close/>
                  <a:moveTo>
                    <a:pt x="138" y="2169"/>
                  </a:moveTo>
                  <a:lnTo>
                    <a:pt x="138" y="2169"/>
                  </a:lnTo>
                  <a:lnTo>
                    <a:pt x="129" y="2169"/>
                  </a:lnTo>
                  <a:cubicBezTo>
                    <a:pt x="103" y="2169"/>
                    <a:pt x="95" y="2143"/>
                    <a:pt x="95" y="2117"/>
                  </a:cubicBezTo>
                  <a:cubicBezTo>
                    <a:pt x="112" y="2048"/>
                    <a:pt x="129" y="1979"/>
                    <a:pt x="155" y="1910"/>
                  </a:cubicBezTo>
                  <a:cubicBezTo>
                    <a:pt x="155" y="1884"/>
                    <a:pt x="181" y="1867"/>
                    <a:pt x="206" y="1876"/>
                  </a:cubicBezTo>
                  <a:cubicBezTo>
                    <a:pt x="224" y="1884"/>
                    <a:pt x="241" y="1910"/>
                    <a:pt x="232" y="1928"/>
                  </a:cubicBezTo>
                  <a:cubicBezTo>
                    <a:pt x="215" y="1996"/>
                    <a:pt x="198" y="2065"/>
                    <a:pt x="181" y="2134"/>
                  </a:cubicBezTo>
                  <a:cubicBezTo>
                    <a:pt x="181" y="2160"/>
                    <a:pt x="155" y="2169"/>
                    <a:pt x="138" y="2169"/>
                  </a:cubicBezTo>
                  <a:close/>
                  <a:moveTo>
                    <a:pt x="301" y="1635"/>
                  </a:moveTo>
                  <a:lnTo>
                    <a:pt x="301" y="1635"/>
                  </a:lnTo>
                  <a:cubicBezTo>
                    <a:pt x="301" y="1635"/>
                    <a:pt x="292" y="1635"/>
                    <a:pt x="284" y="1635"/>
                  </a:cubicBezTo>
                  <a:cubicBezTo>
                    <a:pt x="267" y="1626"/>
                    <a:pt x="249" y="1600"/>
                    <a:pt x="258" y="1575"/>
                  </a:cubicBezTo>
                  <a:cubicBezTo>
                    <a:pt x="284" y="1506"/>
                    <a:pt x="318" y="1437"/>
                    <a:pt x="344" y="1377"/>
                  </a:cubicBezTo>
                  <a:cubicBezTo>
                    <a:pt x="353" y="1351"/>
                    <a:pt x="379" y="1342"/>
                    <a:pt x="404" y="1351"/>
                  </a:cubicBezTo>
                  <a:cubicBezTo>
                    <a:pt x="422" y="1359"/>
                    <a:pt x="439" y="1385"/>
                    <a:pt x="422" y="1411"/>
                  </a:cubicBezTo>
                  <a:cubicBezTo>
                    <a:pt x="396" y="1471"/>
                    <a:pt x="370" y="1540"/>
                    <a:pt x="344" y="1609"/>
                  </a:cubicBezTo>
                  <a:cubicBezTo>
                    <a:pt x="336" y="1626"/>
                    <a:pt x="318" y="1635"/>
                    <a:pt x="301" y="1635"/>
                  </a:cubicBezTo>
                  <a:close/>
                  <a:moveTo>
                    <a:pt x="542" y="1127"/>
                  </a:moveTo>
                  <a:lnTo>
                    <a:pt x="542" y="1127"/>
                  </a:lnTo>
                  <a:cubicBezTo>
                    <a:pt x="533" y="1127"/>
                    <a:pt x="525" y="1127"/>
                    <a:pt x="516" y="1118"/>
                  </a:cubicBezTo>
                  <a:cubicBezTo>
                    <a:pt x="499" y="1110"/>
                    <a:pt x="490" y="1084"/>
                    <a:pt x="499" y="1067"/>
                  </a:cubicBezTo>
                  <a:cubicBezTo>
                    <a:pt x="533" y="998"/>
                    <a:pt x="577" y="938"/>
                    <a:pt x="611" y="877"/>
                  </a:cubicBezTo>
                  <a:cubicBezTo>
                    <a:pt x="628" y="852"/>
                    <a:pt x="654" y="852"/>
                    <a:pt x="671" y="860"/>
                  </a:cubicBezTo>
                  <a:cubicBezTo>
                    <a:pt x="697" y="877"/>
                    <a:pt x="697" y="903"/>
                    <a:pt x="688" y="920"/>
                  </a:cubicBezTo>
                  <a:cubicBezTo>
                    <a:pt x="646" y="981"/>
                    <a:pt x="611" y="1041"/>
                    <a:pt x="577" y="1101"/>
                  </a:cubicBezTo>
                  <a:cubicBezTo>
                    <a:pt x="568" y="1118"/>
                    <a:pt x="559" y="1127"/>
                    <a:pt x="542" y="1127"/>
                  </a:cubicBezTo>
                  <a:close/>
                  <a:moveTo>
                    <a:pt x="852" y="662"/>
                  </a:moveTo>
                  <a:lnTo>
                    <a:pt x="852" y="662"/>
                  </a:lnTo>
                  <a:cubicBezTo>
                    <a:pt x="843" y="662"/>
                    <a:pt x="826" y="654"/>
                    <a:pt x="826" y="654"/>
                  </a:cubicBezTo>
                  <a:cubicBezTo>
                    <a:pt x="800" y="637"/>
                    <a:pt x="800" y="611"/>
                    <a:pt x="818" y="594"/>
                  </a:cubicBezTo>
                  <a:cubicBezTo>
                    <a:pt x="861" y="533"/>
                    <a:pt x="904" y="473"/>
                    <a:pt x="955" y="421"/>
                  </a:cubicBezTo>
                  <a:cubicBezTo>
                    <a:pt x="964" y="404"/>
                    <a:pt x="998" y="396"/>
                    <a:pt x="1015" y="413"/>
                  </a:cubicBezTo>
                  <a:cubicBezTo>
                    <a:pt x="1033" y="430"/>
                    <a:pt x="1033" y="456"/>
                    <a:pt x="1015" y="473"/>
                  </a:cubicBezTo>
                  <a:cubicBezTo>
                    <a:pt x="972" y="533"/>
                    <a:pt x="929" y="585"/>
                    <a:pt x="887" y="645"/>
                  </a:cubicBezTo>
                  <a:cubicBezTo>
                    <a:pt x="878" y="654"/>
                    <a:pt x="861" y="662"/>
                    <a:pt x="852" y="662"/>
                  </a:cubicBezTo>
                  <a:close/>
                  <a:moveTo>
                    <a:pt x="1222" y="241"/>
                  </a:moveTo>
                  <a:lnTo>
                    <a:pt x="1222" y="241"/>
                  </a:lnTo>
                  <a:cubicBezTo>
                    <a:pt x="1205" y="241"/>
                    <a:pt x="1196" y="232"/>
                    <a:pt x="1188" y="223"/>
                  </a:cubicBezTo>
                  <a:cubicBezTo>
                    <a:pt x="1170" y="206"/>
                    <a:pt x="1170" y="180"/>
                    <a:pt x="1188" y="163"/>
                  </a:cubicBezTo>
                  <a:cubicBezTo>
                    <a:pt x="1239" y="112"/>
                    <a:pt x="1291" y="69"/>
                    <a:pt x="1351" y="17"/>
                  </a:cubicBezTo>
                  <a:cubicBezTo>
                    <a:pt x="1369" y="0"/>
                    <a:pt x="1394" y="0"/>
                    <a:pt x="1411" y="17"/>
                  </a:cubicBezTo>
                  <a:cubicBezTo>
                    <a:pt x="1429" y="43"/>
                    <a:pt x="1429" y="69"/>
                    <a:pt x="1403" y="86"/>
                  </a:cubicBezTo>
                  <a:cubicBezTo>
                    <a:pt x="1351" y="129"/>
                    <a:pt x="1300" y="180"/>
                    <a:pt x="1248" y="223"/>
                  </a:cubicBezTo>
                  <a:cubicBezTo>
                    <a:pt x="1239" y="232"/>
                    <a:pt x="1231" y="241"/>
                    <a:pt x="1222" y="241"/>
                  </a:cubicBezTo>
                  <a:close/>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23" name="Freeform 5"/>
            <p:cNvSpPr>
              <a:spLocks noChangeArrowheads="1"/>
            </p:cNvSpPr>
            <p:nvPr/>
          </p:nvSpPr>
          <p:spPr bwMode="auto">
            <a:xfrm>
              <a:off x="7692830" y="4043506"/>
              <a:ext cx="954349" cy="5235817"/>
            </a:xfrm>
            <a:custGeom>
              <a:avLst/>
              <a:gdLst>
                <a:gd name="T0" fmla="*/ 1058 w 1111"/>
                <a:gd name="T1" fmla="*/ 6092 h 6093"/>
                <a:gd name="T2" fmla="*/ 903 w 1111"/>
                <a:gd name="T3" fmla="*/ 5903 h 6093"/>
                <a:gd name="T4" fmla="*/ 972 w 1111"/>
                <a:gd name="T5" fmla="*/ 5851 h 6093"/>
                <a:gd name="T6" fmla="*/ 1084 w 1111"/>
                <a:gd name="T7" fmla="*/ 6084 h 6093"/>
                <a:gd name="T8" fmla="*/ 757 w 1111"/>
                <a:gd name="T9" fmla="*/ 5627 h 6093"/>
                <a:gd name="T10" fmla="*/ 714 w 1111"/>
                <a:gd name="T11" fmla="*/ 5602 h 6093"/>
                <a:gd name="T12" fmla="*/ 628 w 1111"/>
                <a:gd name="T13" fmla="*/ 5352 h 6093"/>
                <a:gd name="T14" fmla="*/ 792 w 1111"/>
                <a:gd name="T15" fmla="*/ 5559 h 6093"/>
                <a:gd name="T16" fmla="*/ 757 w 1111"/>
                <a:gd name="T17" fmla="*/ 5627 h 6093"/>
                <a:gd name="T18" fmla="*/ 499 w 1111"/>
                <a:gd name="T19" fmla="*/ 5128 h 6093"/>
                <a:gd name="T20" fmla="*/ 378 w 1111"/>
                <a:gd name="T21" fmla="*/ 4896 h 6093"/>
                <a:gd name="T22" fmla="*/ 456 w 1111"/>
                <a:gd name="T23" fmla="*/ 4870 h 6093"/>
                <a:gd name="T24" fmla="*/ 516 w 1111"/>
                <a:gd name="T25" fmla="*/ 5120 h 6093"/>
                <a:gd name="T26" fmla="*/ 301 w 1111"/>
                <a:gd name="T27" fmla="*/ 4603 h 6093"/>
                <a:gd name="T28" fmla="*/ 258 w 1111"/>
                <a:gd name="T29" fmla="*/ 4569 h 6093"/>
                <a:gd name="T30" fmla="*/ 223 w 1111"/>
                <a:gd name="T31" fmla="*/ 4311 h 6093"/>
                <a:gd name="T32" fmla="*/ 344 w 1111"/>
                <a:gd name="T33" fmla="*/ 4543 h 6093"/>
                <a:gd name="T34" fmla="*/ 301 w 1111"/>
                <a:gd name="T35" fmla="*/ 4603 h 6093"/>
                <a:gd name="T36" fmla="*/ 154 w 1111"/>
                <a:gd name="T37" fmla="*/ 4061 h 6093"/>
                <a:gd name="T38" fmla="*/ 77 w 1111"/>
                <a:gd name="T39" fmla="*/ 3811 h 6093"/>
                <a:gd name="T40" fmla="*/ 163 w 1111"/>
                <a:gd name="T41" fmla="*/ 3794 h 6093"/>
                <a:gd name="T42" fmla="*/ 163 w 1111"/>
                <a:gd name="T43" fmla="*/ 4061 h 6093"/>
                <a:gd name="T44" fmla="*/ 69 w 1111"/>
                <a:gd name="T45" fmla="*/ 3502 h 6093"/>
                <a:gd name="T46" fmla="*/ 25 w 1111"/>
                <a:gd name="T47" fmla="*/ 3467 h 6093"/>
                <a:gd name="T48" fmla="*/ 51 w 1111"/>
                <a:gd name="T49" fmla="*/ 3200 h 6093"/>
                <a:gd name="T50" fmla="*/ 112 w 1111"/>
                <a:gd name="T51" fmla="*/ 3459 h 6093"/>
                <a:gd name="T52" fmla="*/ 69 w 1111"/>
                <a:gd name="T53" fmla="*/ 3502 h 6093"/>
                <a:gd name="T54" fmla="*/ 43 w 1111"/>
                <a:gd name="T55" fmla="*/ 2943 h 6093"/>
                <a:gd name="T56" fmla="*/ 0 w 1111"/>
                <a:gd name="T57" fmla="*/ 2900 h 6093"/>
                <a:gd name="T58" fmla="*/ 51 w 1111"/>
                <a:gd name="T59" fmla="*/ 2642 h 6093"/>
                <a:gd name="T60" fmla="*/ 86 w 1111"/>
                <a:gd name="T61" fmla="*/ 2900 h 6093"/>
                <a:gd name="T62" fmla="*/ 77 w 1111"/>
                <a:gd name="T63" fmla="*/ 2384 h 6093"/>
                <a:gd name="T64" fmla="*/ 77 w 1111"/>
                <a:gd name="T65" fmla="*/ 2384 h 6093"/>
                <a:gd name="T66" fmla="*/ 69 w 1111"/>
                <a:gd name="T67" fmla="*/ 2117 h 6093"/>
                <a:gd name="T68" fmla="*/ 154 w 1111"/>
                <a:gd name="T69" fmla="*/ 2134 h 6093"/>
                <a:gd name="T70" fmla="*/ 77 w 1111"/>
                <a:gd name="T71" fmla="*/ 2384 h 6093"/>
                <a:gd name="T72" fmla="*/ 172 w 1111"/>
                <a:gd name="T73" fmla="*/ 1833 h 6093"/>
                <a:gd name="T74" fmla="*/ 129 w 1111"/>
                <a:gd name="T75" fmla="*/ 1781 h 6093"/>
                <a:gd name="T76" fmla="*/ 232 w 1111"/>
                <a:gd name="T77" fmla="*/ 1532 h 6093"/>
                <a:gd name="T78" fmla="*/ 215 w 1111"/>
                <a:gd name="T79" fmla="*/ 1799 h 6093"/>
                <a:gd name="T80" fmla="*/ 327 w 1111"/>
                <a:gd name="T81" fmla="*/ 1291 h 6093"/>
                <a:gd name="T82" fmla="*/ 310 w 1111"/>
                <a:gd name="T83" fmla="*/ 1291 h 6093"/>
                <a:gd name="T84" fmla="*/ 353 w 1111"/>
                <a:gd name="T85" fmla="*/ 1033 h 6093"/>
                <a:gd name="T86" fmla="*/ 438 w 1111"/>
                <a:gd name="T87" fmla="*/ 1058 h 6093"/>
                <a:gd name="T88" fmla="*/ 327 w 1111"/>
                <a:gd name="T89" fmla="*/ 1291 h 6093"/>
                <a:gd name="T90" fmla="*/ 533 w 1111"/>
                <a:gd name="T91" fmla="*/ 766 h 6093"/>
                <a:gd name="T92" fmla="*/ 490 w 1111"/>
                <a:gd name="T93" fmla="*/ 706 h 6093"/>
                <a:gd name="T94" fmla="*/ 645 w 1111"/>
                <a:gd name="T95" fmla="*/ 491 h 6093"/>
                <a:gd name="T96" fmla="*/ 568 w 1111"/>
                <a:gd name="T97" fmla="*/ 749 h 6093"/>
                <a:gd name="T98" fmla="*/ 792 w 1111"/>
                <a:gd name="T99" fmla="*/ 275 h 6093"/>
                <a:gd name="T100" fmla="*/ 774 w 1111"/>
                <a:gd name="T101" fmla="*/ 267 h 6093"/>
                <a:gd name="T102" fmla="*/ 869 w 1111"/>
                <a:gd name="T103" fmla="*/ 26 h 6093"/>
                <a:gd name="T104" fmla="*/ 946 w 1111"/>
                <a:gd name="T105" fmla="*/ 69 h 6093"/>
                <a:gd name="T106" fmla="*/ 792 w 1111"/>
                <a:gd name="T107" fmla="*/ 275 h 6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1" h="6093">
                  <a:moveTo>
                    <a:pt x="1058" y="6092"/>
                  </a:moveTo>
                  <a:lnTo>
                    <a:pt x="1058" y="6092"/>
                  </a:lnTo>
                  <a:cubicBezTo>
                    <a:pt x="1050" y="6092"/>
                    <a:pt x="1033" y="6092"/>
                    <a:pt x="1024" y="6075"/>
                  </a:cubicBezTo>
                  <a:cubicBezTo>
                    <a:pt x="981" y="6023"/>
                    <a:pt x="946" y="5963"/>
                    <a:pt x="903" y="5903"/>
                  </a:cubicBezTo>
                  <a:cubicBezTo>
                    <a:pt x="886" y="5877"/>
                    <a:pt x="895" y="5851"/>
                    <a:pt x="912" y="5843"/>
                  </a:cubicBezTo>
                  <a:cubicBezTo>
                    <a:pt x="938" y="5826"/>
                    <a:pt x="964" y="5834"/>
                    <a:pt x="972" y="5851"/>
                  </a:cubicBezTo>
                  <a:cubicBezTo>
                    <a:pt x="1015" y="5911"/>
                    <a:pt x="1058" y="5972"/>
                    <a:pt x="1101" y="6023"/>
                  </a:cubicBezTo>
                  <a:cubicBezTo>
                    <a:pt x="1110" y="6049"/>
                    <a:pt x="1110" y="6075"/>
                    <a:pt x="1084" y="6084"/>
                  </a:cubicBezTo>
                  <a:cubicBezTo>
                    <a:pt x="1084" y="6092"/>
                    <a:pt x="1076" y="6092"/>
                    <a:pt x="1058" y="6092"/>
                  </a:cubicBezTo>
                  <a:close/>
                  <a:moveTo>
                    <a:pt x="757" y="5627"/>
                  </a:moveTo>
                  <a:lnTo>
                    <a:pt x="757" y="5627"/>
                  </a:lnTo>
                  <a:cubicBezTo>
                    <a:pt x="740" y="5627"/>
                    <a:pt x="723" y="5619"/>
                    <a:pt x="714" y="5602"/>
                  </a:cubicBezTo>
                  <a:cubicBezTo>
                    <a:pt x="679" y="5541"/>
                    <a:pt x="645" y="5481"/>
                    <a:pt x="611" y="5412"/>
                  </a:cubicBezTo>
                  <a:cubicBezTo>
                    <a:pt x="602" y="5395"/>
                    <a:pt x="611" y="5369"/>
                    <a:pt x="628" y="5352"/>
                  </a:cubicBezTo>
                  <a:cubicBezTo>
                    <a:pt x="654" y="5344"/>
                    <a:pt x="679" y="5352"/>
                    <a:pt x="688" y="5369"/>
                  </a:cubicBezTo>
                  <a:cubicBezTo>
                    <a:pt x="723" y="5438"/>
                    <a:pt x="757" y="5498"/>
                    <a:pt x="792" y="5559"/>
                  </a:cubicBezTo>
                  <a:cubicBezTo>
                    <a:pt x="809" y="5585"/>
                    <a:pt x="800" y="5610"/>
                    <a:pt x="774" y="5619"/>
                  </a:cubicBezTo>
                  <a:cubicBezTo>
                    <a:pt x="774" y="5627"/>
                    <a:pt x="766" y="5627"/>
                    <a:pt x="757" y="5627"/>
                  </a:cubicBezTo>
                  <a:close/>
                  <a:moveTo>
                    <a:pt x="499" y="5128"/>
                  </a:moveTo>
                  <a:lnTo>
                    <a:pt x="499" y="5128"/>
                  </a:lnTo>
                  <a:cubicBezTo>
                    <a:pt x="482" y="5128"/>
                    <a:pt x="464" y="5120"/>
                    <a:pt x="456" y="5103"/>
                  </a:cubicBezTo>
                  <a:cubicBezTo>
                    <a:pt x="430" y="5034"/>
                    <a:pt x="404" y="4965"/>
                    <a:pt x="378" y="4896"/>
                  </a:cubicBezTo>
                  <a:cubicBezTo>
                    <a:pt x="370" y="4879"/>
                    <a:pt x="378" y="4853"/>
                    <a:pt x="404" y="4844"/>
                  </a:cubicBezTo>
                  <a:cubicBezTo>
                    <a:pt x="421" y="4836"/>
                    <a:pt x="447" y="4844"/>
                    <a:pt x="456" y="4870"/>
                  </a:cubicBezTo>
                  <a:cubicBezTo>
                    <a:pt x="482" y="4930"/>
                    <a:pt x="507" y="4999"/>
                    <a:pt x="542" y="5068"/>
                  </a:cubicBezTo>
                  <a:cubicBezTo>
                    <a:pt x="550" y="5085"/>
                    <a:pt x="542" y="5111"/>
                    <a:pt x="516" y="5120"/>
                  </a:cubicBezTo>
                  <a:cubicBezTo>
                    <a:pt x="507" y="5128"/>
                    <a:pt x="507" y="5128"/>
                    <a:pt x="499" y="5128"/>
                  </a:cubicBezTo>
                  <a:close/>
                  <a:moveTo>
                    <a:pt x="301" y="4603"/>
                  </a:moveTo>
                  <a:lnTo>
                    <a:pt x="301" y="4603"/>
                  </a:lnTo>
                  <a:cubicBezTo>
                    <a:pt x="284" y="4603"/>
                    <a:pt x="266" y="4595"/>
                    <a:pt x="258" y="4569"/>
                  </a:cubicBezTo>
                  <a:cubicBezTo>
                    <a:pt x="232" y="4500"/>
                    <a:pt x="215" y="4431"/>
                    <a:pt x="197" y="4362"/>
                  </a:cubicBezTo>
                  <a:cubicBezTo>
                    <a:pt x="189" y="4336"/>
                    <a:pt x="206" y="4319"/>
                    <a:pt x="223" y="4311"/>
                  </a:cubicBezTo>
                  <a:cubicBezTo>
                    <a:pt x="249" y="4302"/>
                    <a:pt x="275" y="4319"/>
                    <a:pt x="275" y="4336"/>
                  </a:cubicBezTo>
                  <a:cubicBezTo>
                    <a:pt x="301" y="4405"/>
                    <a:pt x="318" y="4474"/>
                    <a:pt x="344" y="4543"/>
                  </a:cubicBezTo>
                  <a:cubicBezTo>
                    <a:pt x="344" y="4569"/>
                    <a:pt x="335" y="4595"/>
                    <a:pt x="310" y="4603"/>
                  </a:cubicBezTo>
                  <a:lnTo>
                    <a:pt x="301" y="4603"/>
                  </a:lnTo>
                  <a:close/>
                  <a:moveTo>
                    <a:pt x="154" y="4061"/>
                  </a:moveTo>
                  <a:lnTo>
                    <a:pt x="154" y="4061"/>
                  </a:lnTo>
                  <a:cubicBezTo>
                    <a:pt x="137" y="4061"/>
                    <a:pt x="120" y="4044"/>
                    <a:pt x="112" y="4027"/>
                  </a:cubicBezTo>
                  <a:cubicBezTo>
                    <a:pt x="94" y="3958"/>
                    <a:pt x="86" y="3880"/>
                    <a:pt x="77" y="3811"/>
                  </a:cubicBezTo>
                  <a:cubicBezTo>
                    <a:pt x="69" y="3786"/>
                    <a:pt x="86" y="3769"/>
                    <a:pt x="112" y="3760"/>
                  </a:cubicBezTo>
                  <a:cubicBezTo>
                    <a:pt x="137" y="3760"/>
                    <a:pt x="154" y="3777"/>
                    <a:pt x="163" y="3794"/>
                  </a:cubicBezTo>
                  <a:cubicBezTo>
                    <a:pt x="172" y="3863"/>
                    <a:pt x="180" y="3941"/>
                    <a:pt x="197" y="4010"/>
                  </a:cubicBezTo>
                  <a:cubicBezTo>
                    <a:pt x="206" y="4035"/>
                    <a:pt x="189" y="4052"/>
                    <a:pt x="163" y="4061"/>
                  </a:cubicBezTo>
                  <a:lnTo>
                    <a:pt x="154" y="4061"/>
                  </a:lnTo>
                  <a:close/>
                  <a:moveTo>
                    <a:pt x="69" y="3502"/>
                  </a:moveTo>
                  <a:lnTo>
                    <a:pt x="69" y="3502"/>
                  </a:lnTo>
                  <a:cubicBezTo>
                    <a:pt x="51" y="3502"/>
                    <a:pt x="34" y="3485"/>
                    <a:pt x="25" y="3467"/>
                  </a:cubicBezTo>
                  <a:cubicBezTo>
                    <a:pt x="17" y="3398"/>
                    <a:pt x="17" y="3321"/>
                    <a:pt x="8" y="3252"/>
                  </a:cubicBezTo>
                  <a:cubicBezTo>
                    <a:pt x="8" y="3226"/>
                    <a:pt x="25" y="3200"/>
                    <a:pt x="51" y="3200"/>
                  </a:cubicBezTo>
                  <a:cubicBezTo>
                    <a:pt x="77" y="3200"/>
                    <a:pt x="94" y="3218"/>
                    <a:pt x="94" y="3244"/>
                  </a:cubicBezTo>
                  <a:cubicBezTo>
                    <a:pt x="103" y="3312"/>
                    <a:pt x="112" y="3390"/>
                    <a:pt x="112" y="3459"/>
                  </a:cubicBezTo>
                  <a:cubicBezTo>
                    <a:pt x="120" y="3485"/>
                    <a:pt x="103" y="3502"/>
                    <a:pt x="77" y="3502"/>
                  </a:cubicBezTo>
                  <a:lnTo>
                    <a:pt x="69" y="3502"/>
                  </a:lnTo>
                  <a:close/>
                  <a:moveTo>
                    <a:pt x="43" y="2943"/>
                  </a:moveTo>
                  <a:lnTo>
                    <a:pt x="43" y="2943"/>
                  </a:lnTo>
                  <a:lnTo>
                    <a:pt x="43" y="2943"/>
                  </a:lnTo>
                  <a:cubicBezTo>
                    <a:pt x="25" y="2943"/>
                    <a:pt x="0" y="2926"/>
                    <a:pt x="0" y="2900"/>
                  </a:cubicBezTo>
                  <a:cubicBezTo>
                    <a:pt x="0" y="2832"/>
                    <a:pt x="8" y="2754"/>
                    <a:pt x="8" y="2685"/>
                  </a:cubicBezTo>
                  <a:cubicBezTo>
                    <a:pt x="8" y="2659"/>
                    <a:pt x="34" y="2642"/>
                    <a:pt x="51" y="2642"/>
                  </a:cubicBezTo>
                  <a:cubicBezTo>
                    <a:pt x="77" y="2642"/>
                    <a:pt x="94" y="2668"/>
                    <a:pt x="94" y="2685"/>
                  </a:cubicBezTo>
                  <a:cubicBezTo>
                    <a:pt x="94" y="2763"/>
                    <a:pt x="86" y="2832"/>
                    <a:pt x="86" y="2900"/>
                  </a:cubicBezTo>
                  <a:cubicBezTo>
                    <a:pt x="86" y="2926"/>
                    <a:pt x="69" y="2943"/>
                    <a:pt x="43" y="2943"/>
                  </a:cubicBezTo>
                  <a:close/>
                  <a:moveTo>
                    <a:pt x="77" y="2384"/>
                  </a:moveTo>
                  <a:lnTo>
                    <a:pt x="77" y="2384"/>
                  </a:lnTo>
                  <a:lnTo>
                    <a:pt x="77" y="2384"/>
                  </a:lnTo>
                  <a:cubicBezTo>
                    <a:pt x="51" y="2384"/>
                    <a:pt x="34" y="2358"/>
                    <a:pt x="34" y="2341"/>
                  </a:cubicBezTo>
                  <a:cubicBezTo>
                    <a:pt x="43" y="2263"/>
                    <a:pt x="51" y="2195"/>
                    <a:pt x="69" y="2117"/>
                  </a:cubicBezTo>
                  <a:cubicBezTo>
                    <a:pt x="69" y="2100"/>
                    <a:pt x="94" y="2083"/>
                    <a:pt x="112" y="2083"/>
                  </a:cubicBezTo>
                  <a:cubicBezTo>
                    <a:pt x="137" y="2091"/>
                    <a:pt x="154" y="2109"/>
                    <a:pt x="154" y="2134"/>
                  </a:cubicBezTo>
                  <a:cubicBezTo>
                    <a:pt x="137" y="2203"/>
                    <a:pt x="129" y="2272"/>
                    <a:pt x="120" y="2350"/>
                  </a:cubicBezTo>
                  <a:cubicBezTo>
                    <a:pt x="120" y="2367"/>
                    <a:pt x="103" y="2384"/>
                    <a:pt x="77" y="2384"/>
                  </a:cubicBezTo>
                  <a:close/>
                  <a:moveTo>
                    <a:pt x="172" y="1833"/>
                  </a:moveTo>
                  <a:lnTo>
                    <a:pt x="172" y="1833"/>
                  </a:lnTo>
                  <a:lnTo>
                    <a:pt x="163" y="1833"/>
                  </a:lnTo>
                  <a:cubicBezTo>
                    <a:pt x="137" y="1824"/>
                    <a:pt x="120" y="1799"/>
                    <a:pt x="129" y="1781"/>
                  </a:cubicBezTo>
                  <a:cubicBezTo>
                    <a:pt x="146" y="1704"/>
                    <a:pt x="163" y="1635"/>
                    <a:pt x="180" y="1566"/>
                  </a:cubicBezTo>
                  <a:cubicBezTo>
                    <a:pt x="189" y="1540"/>
                    <a:pt x="215" y="1532"/>
                    <a:pt x="232" y="1532"/>
                  </a:cubicBezTo>
                  <a:cubicBezTo>
                    <a:pt x="258" y="1540"/>
                    <a:pt x="275" y="1566"/>
                    <a:pt x="266" y="1592"/>
                  </a:cubicBezTo>
                  <a:cubicBezTo>
                    <a:pt x="249" y="1661"/>
                    <a:pt x="232" y="1730"/>
                    <a:pt x="215" y="1799"/>
                  </a:cubicBezTo>
                  <a:cubicBezTo>
                    <a:pt x="206" y="1816"/>
                    <a:pt x="189" y="1833"/>
                    <a:pt x="172" y="1833"/>
                  </a:cubicBezTo>
                  <a:close/>
                  <a:moveTo>
                    <a:pt x="327" y="1291"/>
                  </a:moveTo>
                  <a:lnTo>
                    <a:pt x="327" y="1291"/>
                  </a:lnTo>
                  <a:cubicBezTo>
                    <a:pt x="318" y="1291"/>
                    <a:pt x="318" y="1291"/>
                    <a:pt x="310" y="1291"/>
                  </a:cubicBezTo>
                  <a:cubicBezTo>
                    <a:pt x="284" y="1282"/>
                    <a:pt x="275" y="1256"/>
                    <a:pt x="284" y="1231"/>
                  </a:cubicBezTo>
                  <a:cubicBezTo>
                    <a:pt x="301" y="1162"/>
                    <a:pt x="327" y="1093"/>
                    <a:pt x="353" y="1033"/>
                  </a:cubicBezTo>
                  <a:cubicBezTo>
                    <a:pt x="361" y="1007"/>
                    <a:pt x="387" y="998"/>
                    <a:pt x="413" y="1007"/>
                  </a:cubicBezTo>
                  <a:cubicBezTo>
                    <a:pt x="438" y="1016"/>
                    <a:pt x="447" y="1041"/>
                    <a:pt x="438" y="1058"/>
                  </a:cubicBezTo>
                  <a:cubicBezTo>
                    <a:pt x="413" y="1127"/>
                    <a:pt x="387" y="1196"/>
                    <a:pt x="361" y="1265"/>
                  </a:cubicBezTo>
                  <a:cubicBezTo>
                    <a:pt x="361" y="1282"/>
                    <a:pt x="344" y="1291"/>
                    <a:pt x="327" y="1291"/>
                  </a:cubicBezTo>
                  <a:close/>
                  <a:moveTo>
                    <a:pt x="533" y="766"/>
                  </a:moveTo>
                  <a:lnTo>
                    <a:pt x="533" y="766"/>
                  </a:lnTo>
                  <a:cubicBezTo>
                    <a:pt x="525" y="766"/>
                    <a:pt x="516" y="766"/>
                    <a:pt x="516" y="766"/>
                  </a:cubicBezTo>
                  <a:cubicBezTo>
                    <a:pt x="490" y="757"/>
                    <a:pt x="482" y="732"/>
                    <a:pt x="490" y="706"/>
                  </a:cubicBezTo>
                  <a:cubicBezTo>
                    <a:pt x="525" y="645"/>
                    <a:pt x="550" y="577"/>
                    <a:pt x="585" y="516"/>
                  </a:cubicBezTo>
                  <a:cubicBezTo>
                    <a:pt x="602" y="491"/>
                    <a:pt x="628" y="482"/>
                    <a:pt x="645" y="491"/>
                  </a:cubicBezTo>
                  <a:cubicBezTo>
                    <a:pt x="671" y="508"/>
                    <a:pt x="679" y="534"/>
                    <a:pt x="662" y="551"/>
                  </a:cubicBezTo>
                  <a:cubicBezTo>
                    <a:pt x="636" y="611"/>
                    <a:pt x="602" y="680"/>
                    <a:pt x="568" y="749"/>
                  </a:cubicBezTo>
                  <a:cubicBezTo>
                    <a:pt x="568" y="757"/>
                    <a:pt x="550" y="766"/>
                    <a:pt x="533" y="766"/>
                  </a:cubicBezTo>
                  <a:close/>
                  <a:moveTo>
                    <a:pt x="792" y="275"/>
                  </a:moveTo>
                  <a:lnTo>
                    <a:pt x="792" y="275"/>
                  </a:lnTo>
                  <a:cubicBezTo>
                    <a:pt x="783" y="275"/>
                    <a:pt x="783" y="275"/>
                    <a:pt x="774" y="267"/>
                  </a:cubicBezTo>
                  <a:cubicBezTo>
                    <a:pt x="748" y="258"/>
                    <a:pt x="748" y="232"/>
                    <a:pt x="757" y="206"/>
                  </a:cubicBezTo>
                  <a:cubicBezTo>
                    <a:pt x="792" y="146"/>
                    <a:pt x="835" y="86"/>
                    <a:pt x="869" y="26"/>
                  </a:cubicBezTo>
                  <a:cubicBezTo>
                    <a:pt x="886" y="0"/>
                    <a:pt x="912" y="0"/>
                    <a:pt x="929" y="9"/>
                  </a:cubicBezTo>
                  <a:cubicBezTo>
                    <a:pt x="955" y="26"/>
                    <a:pt x="955" y="52"/>
                    <a:pt x="946" y="69"/>
                  </a:cubicBezTo>
                  <a:cubicBezTo>
                    <a:pt x="903" y="129"/>
                    <a:pt x="869" y="189"/>
                    <a:pt x="835" y="250"/>
                  </a:cubicBezTo>
                  <a:cubicBezTo>
                    <a:pt x="826" y="267"/>
                    <a:pt x="809" y="275"/>
                    <a:pt x="792" y="275"/>
                  </a:cubicBezTo>
                  <a:close/>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24" name="Freeform 7"/>
            <p:cNvSpPr>
              <a:spLocks noChangeArrowheads="1"/>
            </p:cNvSpPr>
            <p:nvPr/>
          </p:nvSpPr>
          <p:spPr bwMode="auto">
            <a:xfrm>
              <a:off x="6465810" y="3918482"/>
              <a:ext cx="730912" cy="5391150"/>
            </a:xfrm>
            <a:custGeom>
              <a:avLst/>
              <a:gdLst>
                <a:gd name="T0" fmla="*/ 800 w 853"/>
                <a:gd name="T1" fmla="*/ 6273 h 6274"/>
                <a:gd name="T2" fmla="*/ 662 w 853"/>
                <a:gd name="T3" fmla="*/ 6057 h 6274"/>
                <a:gd name="T4" fmla="*/ 740 w 853"/>
                <a:gd name="T5" fmla="*/ 6014 h 6274"/>
                <a:gd name="T6" fmla="*/ 826 w 853"/>
                <a:gd name="T7" fmla="*/ 6273 h 6274"/>
                <a:gd name="T8" fmla="*/ 559 w 853"/>
                <a:gd name="T9" fmla="*/ 5765 h 6274"/>
                <a:gd name="T10" fmla="*/ 525 w 853"/>
                <a:gd name="T11" fmla="*/ 5739 h 6274"/>
                <a:gd name="T12" fmla="*/ 465 w 853"/>
                <a:gd name="T13" fmla="*/ 5481 h 6274"/>
                <a:gd name="T14" fmla="*/ 602 w 853"/>
                <a:gd name="T15" fmla="*/ 5705 h 6274"/>
                <a:gd name="T16" fmla="*/ 559 w 853"/>
                <a:gd name="T17" fmla="*/ 5765 h 6274"/>
                <a:gd name="T18" fmla="*/ 370 w 853"/>
                <a:gd name="T19" fmla="*/ 5231 h 6274"/>
                <a:gd name="T20" fmla="*/ 258 w 853"/>
                <a:gd name="T21" fmla="*/ 4999 h 6274"/>
                <a:gd name="T22" fmla="*/ 344 w 853"/>
                <a:gd name="T23" fmla="*/ 4973 h 6274"/>
                <a:gd name="T24" fmla="*/ 378 w 853"/>
                <a:gd name="T25" fmla="*/ 5231 h 6274"/>
                <a:gd name="T26" fmla="*/ 215 w 853"/>
                <a:gd name="T27" fmla="*/ 4689 h 6274"/>
                <a:gd name="T28" fmla="*/ 172 w 853"/>
                <a:gd name="T29" fmla="*/ 4655 h 6274"/>
                <a:gd name="T30" fmla="*/ 163 w 853"/>
                <a:gd name="T31" fmla="*/ 4396 h 6274"/>
                <a:gd name="T32" fmla="*/ 258 w 853"/>
                <a:gd name="T33" fmla="*/ 4637 h 6274"/>
                <a:gd name="T34" fmla="*/ 215 w 853"/>
                <a:gd name="T35" fmla="*/ 4689 h 6274"/>
                <a:gd name="T36" fmla="*/ 112 w 853"/>
                <a:gd name="T37" fmla="*/ 4138 h 6274"/>
                <a:gd name="T38" fmla="*/ 43 w 853"/>
                <a:gd name="T39" fmla="*/ 3880 h 6274"/>
                <a:gd name="T40" fmla="*/ 129 w 853"/>
                <a:gd name="T41" fmla="*/ 3872 h 6274"/>
                <a:gd name="T42" fmla="*/ 120 w 853"/>
                <a:gd name="T43" fmla="*/ 4138 h 6274"/>
                <a:gd name="T44" fmla="*/ 52 w 853"/>
                <a:gd name="T45" fmla="*/ 3579 h 6274"/>
                <a:gd name="T46" fmla="*/ 8 w 853"/>
                <a:gd name="T47" fmla="*/ 3536 h 6274"/>
                <a:gd name="T48" fmla="*/ 43 w 853"/>
                <a:gd name="T49" fmla="*/ 3269 h 6274"/>
                <a:gd name="T50" fmla="*/ 95 w 853"/>
                <a:gd name="T51" fmla="*/ 3527 h 6274"/>
                <a:gd name="T52" fmla="*/ 52 w 853"/>
                <a:gd name="T53" fmla="*/ 3579 h 6274"/>
                <a:gd name="T54" fmla="*/ 43 w 853"/>
                <a:gd name="T55" fmla="*/ 3012 h 6274"/>
                <a:gd name="T56" fmla="*/ 0 w 853"/>
                <a:gd name="T57" fmla="*/ 2969 h 6274"/>
                <a:gd name="T58" fmla="*/ 52 w 853"/>
                <a:gd name="T59" fmla="*/ 2711 h 6274"/>
                <a:gd name="T60" fmla="*/ 86 w 853"/>
                <a:gd name="T61" fmla="*/ 2969 h 6274"/>
                <a:gd name="T62" fmla="*/ 77 w 853"/>
                <a:gd name="T63" fmla="*/ 2452 h 6274"/>
                <a:gd name="T64" fmla="*/ 77 w 853"/>
                <a:gd name="T65" fmla="*/ 2452 h 6274"/>
                <a:gd name="T66" fmla="*/ 60 w 853"/>
                <a:gd name="T67" fmla="*/ 2186 h 6274"/>
                <a:gd name="T68" fmla="*/ 146 w 853"/>
                <a:gd name="T69" fmla="*/ 2194 h 6274"/>
                <a:gd name="T70" fmla="*/ 77 w 853"/>
                <a:gd name="T71" fmla="*/ 2452 h 6274"/>
                <a:gd name="T72" fmla="*/ 163 w 853"/>
                <a:gd name="T73" fmla="*/ 1893 h 6274"/>
                <a:gd name="T74" fmla="*/ 120 w 853"/>
                <a:gd name="T75" fmla="*/ 1841 h 6274"/>
                <a:gd name="T76" fmla="*/ 215 w 853"/>
                <a:gd name="T77" fmla="*/ 1592 h 6274"/>
                <a:gd name="T78" fmla="*/ 206 w 853"/>
                <a:gd name="T79" fmla="*/ 1859 h 6274"/>
                <a:gd name="T80" fmla="*/ 293 w 853"/>
                <a:gd name="T81" fmla="*/ 1342 h 6274"/>
                <a:gd name="T82" fmla="*/ 284 w 853"/>
                <a:gd name="T83" fmla="*/ 1342 h 6274"/>
                <a:gd name="T84" fmla="*/ 310 w 853"/>
                <a:gd name="T85" fmla="*/ 1084 h 6274"/>
                <a:gd name="T86" fmla="*/ 396 w 853"/>
                <a:gd name="T87" fmla="*/ 1110 h 6274"/>
                <a:gd name="T88" fmla="*/ 293 w 853"/>
                <a:gd name="T89" fmla="*/ 1342 h 6274"/>
                <a:gd name="T90" fmla="*/ 465 w 853"/>
                <a:gd name="T91" fmla="*/ 809 h 6274"/>
                <a:gd name="T92" fmla="*/ 430 w 853"/>
                <a:gd name="T93" fmla="*/ 748 h 6274"/>
                <a:gd name="T94" fmla="*/ 559 w 853"/>
                <a:gd name="T95" fmla="*/ 525 h 6274"/>
                <a:gd name="T96" fmla="*/ 508 w 853"/>
                <a:gd name="T97" fmla="*/ 783 h 6274"/>
                <a:gd name="T98" fmla="*/ 688 w 853"/>
                <a:gd name="T99" fmla="*/ 292 h 6274"/>
                <a:gd name="T100" fmla="*/ 671 w 853"/>
                <a:gd name="T101" fmla="*/ 284 h 6274"/>
                <a:gd name="T102" fmla="*/ 740 w 853"/>
                <a:gd name="T103" fmla="*/ 34 h 6274"/>
                <a:gd name="T104" fmla="*/ 818 w 853"/>
                <a:gd name="T105" fmla="*/ 68 h 6274"/>
                <a:gd name="T106" fmla="*/ 688 w 853"/>
                <a:gd name="T107" fmla="*/ 292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53" h="6274">
                  <a:moveTo>
                    <a:pt x="800" y="6273"/>
                  </a:moveTo>
                  <a:lnTo>
                    <a:pt x="800" y="6273"/>
                  </a:lnTo>
                  <a:cubicBezTo>
                    <a:pt x="783" y="6273"/>
                    <a:pt x="774" y="6264"/>
                    <a:pt x="766" y="6247"/>
                  </a:cubicBezTo>
                  <a:cubicBezTo>
                    <a:pt x="731" y="6187"/>
                    <a:pt x="697" y="6118"/>
                    <a:pt x="662" y="6057"/>
                  </a:cubicBezTo>
                  <a:cubicBezTo>
                    <a:pt x="654" y="6032"/>
                    <a:pt x="662" y="6006"/>
                    <a:pt x="688" y="5997"/>
                  </a:cubicBezTo>
                  <a:cubicBezTo>
                    <a:pt x="706" y="5989"/>
                    <a:pt x="731" y="5997"/>
                    <a:pt x="740" y="6014"/>
                  </a:cubicBezTo>
                  <a:cubicBezTo>
                    <a:pt x="774" y="6083"/>
                    <a:pt x="809" y="6144"/>
                    <a:pt x="843" y="6212"/>
                  </a:cubicBezTo>
                  <a:cubicBezTo>
                    <a:pt x="852" y="6230"/>
                    <a:pt x="843" y="6255"/>
                    <a:pt x="826" y="6273"/>
                  </a:cubicBezTo>
                  <a:cubicBezTo>
                    <a:pt x="818" y="6273"/>
                    <a:pt x="809" y="6273"/>
                    <a:pt x="800" y="6273"/>
                  </a:cubicBezTo>
                  <a:close/>
                  <a:moveTo>
                    <a:pt x="559" y="5765"/>
                  </a:moveTo>
                  <a:lnTo>
                    <a:pt x="559" y="5765"/>
                  </a:lnTo>
                  <a:cubicBezTo>
                    <a:pt x="542" y="5765"/>
                    <a:pt x="534" y="5756"/>
                    <a:pt x="525" y="5739"/>
                  </a:cubicBezTo>
                  <a:cubicBezTo>
                    <a:pt x="490" y="5670"/>
                    <a:pt x="465" y="5601"/>
                    <a:pt x="439" y="5533"/>
                  </a:cubicBezTo>
                  <a:cubicBezTo>
                    <a:pt x="430" y="5515"/>
                    <a:pt x="447" y="5490"/>
                    <a:pt x="465" y="5481"/>
                  </a:cubicBezTo>
                  <a:cubicBezTo>
                    <a:pt x="490" y="5472"/>
                    <a:pt x="516" y="5481"/>
                    <a:pt x="525" y="5507"/>
                  </a:cubicBezTo>
                  <a:cubicBezTo>
                    <a:pt x="551" y="5567"/>
                    <a:pt x="577" y="5636"/>
                    <a:pt x="602" y="5705"/>
                  </a:cubicBezTo>
                  <a:cubicBezTo>
                    <a:pt x="611" y="5722"/>
                    <a:pt x="602" y="5748"/>
                    <a:pt x="577" y="5756"/>
                  </a:cubicBezTo>
                  <a:cubicBezTo>
                    <a:pt x="577" y="5765"/>
                    <a:pt x="568" y="5765"/>
                    <a:pt x="559" y="5765"/>
                  </a:cubicBezTo>
                  <a:close/>
                  <a:moveTo>
                    <a:pt x="370" y="5231"/>
                  </a:moveTo>
                  <a:lnTo>
                    <a:pt x="370" y="5231"/>
                  </a:lnTo>
                  <a:cubicBezTo>
                    <a:pt x="344" y="5231"/>
                    <a:pt x="336" y="5223"/>
                    <a:pt x="327" y="5205"/>
                  </a:cubicBezTo>
                  <a:cubicBezTo>
                    <a:pt x="301" y="5136"/>
                    <a:pt x="284" y="5068"/>
                    <a:pt x="258" y="4999"/>
                  </a:cubicBezTo>
                  <a:cubicBezTo>
                    <a:pt x="258" y="4973"/>
                    <a:pt x="267" y="4947"/>
                    <a:pt x="293" y="4939"/>
                  </a:cubicBezTo>
                  <a:cubicBezTo>
                    <a:pt x="318" y="4939"/>
                    <a:pt x="336" y="4947"/>
                    <a:pt x="344" y="4973"/>
                  </a:cubicBezTo>
                  <a:cubicBezTo>
                    <a:pt x="361" y="5042"/>
                    <a:pt x="387" y="5111"/>
                    <a:pt x="404" y="5180"/>
                  </a:cubicBezTo>
                  <a:cubicBezTo>
                    <a:pt x="413" y="5197"/>
                    <a:pt x="404" y="5223"/>
                    <a:pt x="378" y="5231"/>
                  </a:cubicBezTo>
                  <a:lnTo>
                    <a:pt x="370" y="5231"/>
                  </a:lnTo>
                  <a:close/>
                  <a:moveTo>
                    <a:pt x="215" y="4689"/>
                  </a:moveTo>
                  <a:lnTo>
                    <a:pt x="215" y="4689"/>
                  </a:lnTo>
                  <a:cubicBezTo>
                    <a:pt x="198" y="4689"/>
                    <a:pt x="180" y="4680"/>
                    <a:pt x="172" y="4655"/>
                  </a:cubicBezTo>
                  <a:cubicBezTo>
                    <a:pt x="155" y="4586"/>
                    <a:pt x="146" y="4517"/>
                    <a:pt x="129" y="4448"/>
                  </a:cubicBezTo>
                  <a:cubicBezTo>
                    <a:pt x="120" y="4422"/>
                    <a:pt x="137" y="4396"/>
                    <a:pt x="163" y="4396"/>
                  </a:cubicBezTo>
                  <a:cubicBezTo>
                    <a:pt x="189" y="4388"/>
                    <a:pt x="206" y="4405"/>
                    <a:pt x="215" y="4431"/>
                  </a:cubicBezTo>
                  <a:cubicBezTo>
                    <a:pt x="224" y="4500"/>
                    <a:pt x="241" y="4569"/>
                    <a:pt x="258" y="4637"/>
                  </a:cubicBezTo>
                  <a:cubicBezTo>
                    <a:pt x="267" y="4663"/>
                    <a:pt x="249" y="4680"/>
                    <a:pt x="224" y="4689"/>
                  </a:cubicBezTo>
                  <a:cubicBezTo>
                    <a:pt x="224" y="4689"/>
                    <a:pt x="224" y="4689"/>
                    <a:pt x="215" y="4689"/>
                  </a:cubicBezTo>
                  <a:close/>
                  <a:moveTo>
                    <a:pt x="112" y="4138"/>
                  </a:moveTo>
                  <a:lnTo>
                    <a:pt x="112" y="4138"/>
                  </a:lnTo>
                  <a:cubicBezTo>
                    <a:pt x="95" y="4138"/>
                    <a:pt x="69" y="4121"/>
                    <a:pt x="69" y="4104"/>
                  </a:cubicBezTo>
                  <a:cubicBezTo>
                    <a:pt x="60" y="4026"/>
                    <a:pt x="52" y="3957"/>
                    <a:pt x="43" y="3880"/>
                  </a:cubicBezTo>
                  <a:cubicBezTo>
                    <a:pt x="43" y="3863"/>
                    <a:pt x="60" y="3837"/>
                    <a:pt x="77" y="3837"/>
                  </a:cubicBezTo>
                  <a:cubicBezTo>
                    <a:pt x="103" y="3828"/>
                    <a:pt x="129" y="3846"/>
                    <a:pt x="129" y="3872"/>
                  </a:cubicBezTo>
                  <a:cubicBezTo>
                    <a:pt x="137" y="3949"/>
                    <a:pt x="146" y="4018"/>
                    <a:pt x="155" y="4087"/>
                  </a:cubicBezTo>
                  <a:cubicBezTo>
                    <a:pt x="155" y="4113"/>
                    <a:pt x="146" y="4130"/>
                    <a:pt x="120" y="4138"/>
                  </a:cubicBezTo>
                  <a:lnTo>
                    <a:pt x="112" y="4138"/>
                  </a:lnTo>
                  <a:close/>
                  <a:moveTo>
                    <a:pt x="52" y="3579"/>
                  </a:moveTo>
                  <a:lnTo>
                    <a:pt x="52" y="3579"/>
                  </a:lnTo>
                  <a:cubicBezTo>
                    <a:pt x="34" y="3579"/>
                    <a:pt x="17" y="3562"/>
                    <a:pt x="8" y="3536"/>
                  </a:cubicBezTo>
                  <a:cubicBezTo>
                    <a:pt x="8" y="3467"/>
                    <a:pt x="0" y="3390"/>
                    <a:pt x="0" y="3321"/>
                  </a:cubicBezTo>
                  <a:cubicBezTo>
                    <a:pt x="0" y="3295"/>
                    <a:pt x="17" y="3278"/>
                    <a:pt x="43" y="3269"/>
                  </a:cubicBezTo>
                  <a:cubicBezTo>
                    <a:pt x="69" y="3269"/>
                    <a:pt x="86" y="3295"/>
                    <a:pt x="86" y="3312"/>
                  </a:cubicBezTo>
                  <a:cubicBezTo>
                    <a:pt x="95" y="3390"/>
                    <a:pt x="95" y="3458"/>
                    <a:pt x="95" y="3527"/>
                  </a:cubicBezTo>
                  <a:cubicBezTo>
                    <a:pt x="103" y="3553"/>
                    <a:pt x="86" y="3579"/>
                    <a:pt x="60" y="3579"/>
                  </a:cubicBezTo>
                  <a:cubicBezTo>
                    <a:pt x="60" y="3579"/>
                    <a:pt x="60" y="3579"/>
                    <a:pt x="52" y="3579"/>
                  </a:cubicBezTo>
                  <a:close/>
                  <a:moveTo>
                    <a:pt x="43" y="3012"/>
                  </a:moveTo>
                  <a:lnTo>
                    <a:pt x="43" y="3012"/>
                  </a:lnTo>
                  <a:lnTo>
                    <a:pt x="43" y="3012"/>
                  </a:lnTo>
                  <a:cubicBezTo>
                    <a:pt x="17" y="3012"/>
                    <a:pt x="0" y="2995"/>
                    <a:pt x="0" y="2969"/>
                  </a:cubicBezTo>
                  <a:cubicBezTo>
                    <a:pt x="0" y="2900"/>
                    <a:pt x="8" y="2822"/>
                    <a:pt x="8" y="2754"/>
                  </a:cubicBezTo>
                  <a:cubicBezTo>
                    <a:pt x="8" y="2728"/>
                    <a:pt x="34" y="2711"/>
                    <a:pt x="52" y="2711"/>
                  </a:cubicBezTo>
                  <a:cubicBezTo>
                    <a:pt x="77" y="2711"/>
                    <a:pt x="95" y="2728"/>
                    <a:pt x="95" y="2754"/>
                  </a:cubicBezTo>
                  <a:cubicBezTo>
                    <a:pt x="95" y="2831"/>
                    <a:pt x="86" y="2900"/>
                    <a:pt x="86" y="2969"/>
                  </a:cubicBezTo>
                  <a:cubicBezTo>
                    <a:pt x="86" y="2995"/>
                    <a:pt x="69" y="3012"/>
                    <a:pt x="43" y="3012"/>
                  </a:cubicBezTo>
                  <a:close/>
                  <a:moveTo>
                    <a:pt x="77" y="2452"/>
                  </a:moveTo>
                  <a:lnTo>
                    <a:pt x="77" y="2452"/>
                  </a:lnTo>
                  <a:lnTo>
                    <a:pt x="77" y="2452"/>
                  </a:lnTo>
                  <a:cubicBezTo>
                    <a:pt x="52" y="2452"/>
                    <a:pt x="34" y="2427"/>
                    <a:pt x="34" y="2401"/>
                  </a:cubicBezTo>
                  <a:cubicBezTo>
                    <a:pt x="43" y="2332"/>
                    <a:pt x="52" y="2255"/>
                    <a:pt x="60" y="2186"/>
                  </a:cubicBezTo>
                  <a:cubicBezTo>
                    <a:pt x="69" y="2160"/>
                    <a:pt x="86" y="2142"/>
                    <a:pt x="112" y="2151"/>
                  </a:cubicBezTo>
                  <a:cubicBezTo>
                    <a:pt x="137" y="2151"/>
                    <a:pt x="155" y="2177"/>
                    <a:pt x="146" y="2194"/>
                  </a:cubicBezTo>
                  <a:cubicBezTo>
                    <a:pt x="137" y="2272"/>
                    <a:pt x="129" y="2341"/>
                    <a:pt x="120" y="2409"/>
                  </a:cubicBezTo>
                  <a:cubicBezTo>
                    <a:pt x="120" y="2435"/>
                    <a:pt x="103" y="2452"/>
                    <a:pt x="77" y="2452"/>
                  </a:cubicBezTo>
                  <a:close/>
                  <a:moveTo>
                    <a:pt x="163" y="1893"/>
                  </a:moveTo>
                  <a:lnTo>
                    <a:pt x="163" y="1893"/>
                  </a:lnTo>
                  <a:lnTo>
                    <a:pt x="155" y="1893"/>
                  </a:lnTo>
                  <a:cubicBezTo>
                    <a:pt x="129" y="1884"/>
                    <a:pt x="112" y="1867"/>
                    <a:pt x="120" y="1841"/>
                  </a:cubicBezTo>
                  <a:cubicBezTo>
                    <a:pt x="137" y="1773"/>
                    <a:pt x="146" y="1695"/>
                    <a:pt x="163" y="1626"/>
                  </a:cubicBezTo>
                  <a:cubicBezTo>
                    <a:pt x="172" y="1601"/>
                    <a:pt x="189" y="1592"/>
                    <a:pt x="215" y="1592"/>
                  </a:cubicBezTo>
                  <a:cubicBezTo>
                    <a:pt x="241" y="1601"/>
                    <a:pt x="258" y="1626"/>
                    <a:pt x="249" y="1643"/>
                  </a:cubicBezTo>
                  <a:cubicBezTo>
                    <a:pt x="232" y="1712"/>
                    <a:pt x="215" y="1790"/>
                    <a:pt x="206" y="1859"/>
                  </a:cubicBezTo>
                  <a:cubicBezTo>
                    <a:pt x="198" y="1876"/>
                    <a:pt x="180" y="1893"/>
                    <a:pt x="163" y="1893"/>
                  </a:cubicBezTo>
                  <a:close/>
                  <a:moveTo>
                    <a:pt x="293" y="1342"/>
                  </a:moveTo>
                  <a:lnTo>
                    <a:pt x="293" y="1342"/>
                  </a:lnTo>
                  <a:cubicBezTo>
                    <a:pt x="284" y="1342"/>
                    <a:pt x="284" y="1342"/>
                    <a:pt x="284" y="1342"/>
                  </a:cubicBezTo>
                  <a:cubicBezTo>
                    <a:pt x="258" y="1334"/>
                    <a:pt x="241" y="1316"/>
                    <a:pt x="249" y="1291"/>
                  </a:cubicBezTo>
                  <a:cubicBezTo>
                    <a:pt x="267" y="1222"/>
                    <a:pt x="293" y="1153"/>
                    <a:pt x="310" y="1084"/>
                  </a:cubicBezTo>
                  <a:cubicBezTo>
                    <a:pt x="318" y="1058"/>
                    <a:pt x="344" y="1041"/>
                    <a:pt x="370" y="1050"/>
                  </a:cubicBezTo>
                  <a:cubicBezTo>
                    <a:pt x="387" y="1058"/>
                    <a:pt x="404" y="1084"/>
                    <a:pt x="396" y="1110"/>
                  </a:cubicBezTo>
                  <a:cubicBezTo>
                    <a:pt x="370" y="1170"/>
                    <a:pt x="353" y="1247"/>
                    <a:pt x="336" y="1316"/>
                  </a:cubicBezTo>
                  <a:cubicBezTo>
                    <a:pt x="327" y="1334"/>
                    <a:pt x="310" y="1342"/>
                    <a:pt x="293" y="1342"/>
                  </a:cubicBezTo>
                  <a:close/>
                  <a:moveTo>
                    <a:pt x="465" y="809"/>
                  </a:moveTo>
                  <a:lnTo>
                    <a:pt x="465" y="809"/>
                  </a:lnTo>
                  <a:lnTo>
                    <a:pt x="456" y="809"/>
                  </a:lnTo>
                  <a:cubicBezTo>
                    <a:pt x="430" y="800"/>
                    <a:pt x="421" y="774"/>
                    <a:pt x="430" y="748"/>
                  </a:cubicBezTo>
                  <a:cubicBezTo>
                    <a:pt x="447" y="680"/>
                    <a:pt x="482" y="611"/>
                    <a:pt x="508" y="550"/>
                  </a:cubicBezTo>
                  <a:cubicBezTo>
                    <a:pt x="516" y="525"/>
                    <a:pt x="542" y="516"/>
                    <a:pt x="559" y="525"/>
                  </a:cubicBezTo>
                  <a:cubicBezTo>
                    <a:pt x="585" y="533"/>
                    <a:pt x="594" y="559"/>
                    <a:pt x="585" y="576"/>
                  </a:cubicBezTo>
                  <a:cubicBezTo>
                    <a:pt x="559" y="645"/>
                    <a:pt x="534" y="714"/>
                    <a:pt x="508" y="783"/>
                  </a:cubicBezTo>
                  <a:cubicBezTo>
                    <a:pt x="499" y="800"/>
                    <a:pt x="482" y="809"/>
                    <a:pt x="465" y="809"/>
                  </a:cubicBezTo>
                  <a:close/>
                  <a:moveTo>
                    <a:pt x="688" y="292"/>
                  </a:moveTo>
                  <a:lnTo>
                    <a:pt x="688" y="292"/>
                  </a:lnTo>
                  <a:cubicBezTo>
                    <a:pt x="680" y="292"/>
                    <a:pt x="671" y="284"/>
                    <a:pt x="671" y="284"/>
                  </a:cubicBezTo>
                  <a:cubicBezTo>
                    <a:pt x="645" y="275"/>
                    <a:pt x="637" y="249"/>
                    <a:pt x="645" y="223"/>
                  </a:cubicBezTo>
                  <a:cubicBezTo>
                    <a:pt x="680" y="163"/>
                    <a:pt x="714" y="94"/>
                    <a:pt x="740" y="34"/>
                  </a:cubicBezTo>
                  <a:cubicBezTo>
                    <a:pt x="757" y="8"/>
                    <a:pt x="783" y="0"/>
                    <a:pt x="800" y="8"/>
                  </a:cubicBezTo>
                  <a:cubicBezTo>
                    <a:pt x="826" y="25"/>
                    <a:pt x="835" y="51"/>
                    <a:pt x="818" y="68"/>
                  </a:cubicBezTo>
                  <a:cubicBezTo>
                    <a:pt x="792" y="137"/>
                    <a:pt x="757" y="198"/>
                    <a:pt x="723" y="266"/>
                  </a:cubicBezTo>
                  <a:cubicBezTo>
                    <a:pt x="723" y="284"/>
                    <a:pt x="706" y="292"/>
                    <a:pt x="688" y="292"/>
                  </a:cubicBezTo>
                  <a:close/>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grpSp>
          <p:nvGrpSpPr>
            <p:cNvPr id="25" name="Group 273"/>
            <p:cNvGrpSpPr/>
            <p:nvPr/>
          </p:nvGrpSpPr>
          <p:grpSpPr>
            <a:xfrm rot="20700000">
              <a:off x="4677971" y="5081869"/>
              <a:ext cx="2366936" cy="2364074"/>
              <a:chOff x="5851074" y="4746019"/>
              <a:chExt cx="3044980" cy="3040110"/>
            </a:xfrm>
          </p:grpSpPr>
          <p:sp>
            <p:nvSpPr>
              <p:cNvPr id="50" name="Freeform 8"/>
              <p:cNvSpPr>
                <a:spLocks noChangeArrowheads="1"/>
              </p:cNvSpPr>
              <p:nvPr/>
            </p:nvSpPr>
            <p:spPr bwMode="auto">
              <a:xfrm>
                <a:off x="6299295" y="5364761"/>
                <a:ext cx="297189" cy="628483"/>
              </a:xfrm>
              <a:custGeom>
                <a:avLst/>
                <a:gdLst>
                  <a:gd name="T0" fmla="*/ 267 w 268"/>
                  <a:gd name="T1" fmla="*/ 456 h 569"/>
                  <a:gd name="T2" fmla="*/ 267 w 268"/>
                  <a:gd name="T3" fmla="*/ 456 h 569"/>
                  <a:gd name="T4" fmla="*/ 155 w 268"/>
                  <a:gd name="T5" fmla="*/ 568 h 569"/>
                  <a:gd name="T6" fmla="*/ 155 w 268"/>
                  <a:gd name="T7" fmla="*/ 0 h 569"/>
                  <a:gd name="T8" fmla="*/ 267 w 268"/>
                  <a:gd name="T9" fmla="*/ 112 h 569"/>
                  <a:gd name="T10" fmla="*/ 267 w 268"/>
                  <a:gd name="T11" fmla="*/ 456 h 569"/>
                </a:gdLst>
                <a:ahLst/>
                <a:cxnLst>
                  <a:cxn ang="0">
                    <a:pos x="T0" y="T1"/>
                  </a:cxn>
                  <a:cxn ang="0">
                    <a:pos x="T2" y="T3"/>
                  </a:cxn>
                  <a:cxn ang="0">
                    <a:pos x="T4" y="T5"/>
                  </a:cxn>
                  <a:cxn ang="0">
                    <a:pos x="T6" y="T7"/>
                  </a:cxn>
                  <a:cxn ang="0">
                    <a:pos x="T8" y="T9"/>
                  </a:cxn>
                  <a:cxn ang="0">
                    <a:pos x="T10" y="T11"/>
                  </a:cxn>
                </a:cxnLst>
                <a:rect l="0" t="0" r="r" b="b"/>
                <a:pathLst>
                  <a:path w="268" h="569">
                    <a:moveTo>
                      <a:pt x="267" y="456"/>
                    </a:moveTo>
                    <a:lnTo>
                      <a:pt x="267" y="456"/>
                    </a:lnTo>
                    <a:cubicBezTo>
                      <a:pt x="155" y="568"/>
                      <a:pt x="155" y="568"/>
                      <a:pt x="155" y="568"/>
                    </a:cubicBezTo>
                    <a:cubicBezTo>
                      <a:pt x="0" y="413"/>
                      <a:pt x="0" y="155"/>
                      <a:pt x="155" y="0"/>
                    </a:cubicBezTo>
                    <a:cubicBezTo>
                      <a:pt x="267" y="112"/>
                      <a:pt x="267" y="112"/>
                      <a:pt x="267" y="112"/>
                    </a:cubicBezTo>
                    <a:cubicBezTo>
                      <a:pt x="172" y="206"/>
                      <a:pt x="172" y="361"/>
                      <a:pt x="267" y="456"/>
                    </a:cubicBezTo>
                  </a:path>
                </a:pathLst>
              </a:custGeom>
              <a:solidFill>
                <a:srgbClr val="D6D8D8"/>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1" name="Freeform 9"/>
              <p:cNvSpPr>
                <a:spLocks noChangeArrowheads="1"/>
              </p:cNvSpPr>
              <p:nvPr/>
            </p:nvSpPr>
            <p:spPr bwMode="auto">
              <a:xfrm>
                <a:off x="6469813" y="5194240"/>
                <a:ext cx="628486" cy="297192"/>
              </a:xfrm>
              <a:custGeom>
                <a:avLst/>
                <a:gdLst>
                  <a:gd name="T0" fmla="*/ 568 w 569"/>
                  <a:gd name="T1" fmla="*/ 155 h 268"/>
                  <a:gd name="T2" fmla="*/ 568 w 569"/>
                  <a:gd name="T3" fmla="*/ 155 h 268"/>
                  <a:gd name="T4" fmla="*/ 456 w 569"/>
                  <a:gd name="T5" fmla="*/ 267 h 268"/>
                  <a:gd name="T6" fmla="*/ 112 w 569"/>
                  <a:gd name="T7" fmla="*/ 267 h 268"/>
                  <a:gd name="T8" fmla="*/ 0 w 569"/>
                  <a:gd name="T9" fmla="*/ 155 h 268"/>
                  <a:gd name="T10" fmla="*/ 568 w 569"/>
                  <a:gd name="T11" fmla="*/ 155 h 268"/>
                </a:gdLst>
                <a:ahLst/>
                <a:cxnLst>
                  <a:cxn ang="0">
                    <a:pos x="T0" y="T1"/>
                  </a:cxn>
                  <a:cxn ang="0">
                    <a:pos x="T2" y="T3"/>
                  </a:cxn>
                  <a:cxn ang="0">
                    <a:pos x="T4" y="T5"/>
                  </a:cxn>
                  <a:cxn ang="0">
                    <a:pos x="T6" y="T7"/>
                  </a:cxn>
                  <a:cxn ang="0">
                    <a:pos x="T8" y="T9"/>
                  </a:cxn>
                  <a:cxn ang="0">
                    <a:pos x="T10" y="T11"/>
                  </a:cxn>
                </a:cxnLst>
                <a:rect l="0" t="0" r="r" b="b"/>
                <a:pathLst>
                  <a:path w="569" h="268">
                    <a:moveTo>
                      <a:pt x="568" y="155"/>
                    </a:moveTo>
                    <a:lnTo>
                      <a:pt x="568" y="155"/>
                    </a:lnTo>
                    <a:cubicBezTo>
                      <a:pt x="456" y="267"/>
                      <a:pt x="456" y="267"/>
                      <a:pt x="456" y="267"/>
                    </a:cubicBezTo>
                    <a:cubicBezTo>
                      <a:pt x="362" y="163"/>
                      <a:pt x="206" y="163"/>
                      <a:pt x="112" y="267"/>
                    </a:cubicBezTo>
                    <a:cubicBezTo>
                      <a:pt x="0" y="155"/>
                      <a:pt x="0" y="155"/>
                      <a:pt x="0" y="155"/>
                    </a:cubicBezTo>
                    <a:cubicBezTo>
                      <a:pt x="155" y="0"/>
                      <a:pt x="413" y="0"/>
                      <a:pt x="568" y="155"/>
                    </a:cubicBezTo>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2" name="Freeform 10"/>
              <p:cNvSpPr>
                <a:spLocks noChangeArrowheads="1"/>
              </p:cNvSpPr>
              <p:nvPr/>
            </p:nvSpPr>
            <p:spPr bwMode="auto">
              <a:xfrm>
                <a:off x="5851074" y="5077313"/>
                <a:ext cx="457965" cy="1198505"/>
              </a:xfrm>
              <a:custGeom>
                <a:avLst/>
                <a:gdLst>
                  <a:gd name="T0" fmla="*/ 413 w 414"/>
                  <a:gd name="T1" fmla="*/ 973 h 1086"/>
                  <a:gd name="T2" fmla="*/ 413 w 414"/>
                  <a:gd name="T3" fmla="*/ 973 h 1086"/>
                  <a:gd name="T4" fmla="*/ 301 w 414"/>
                  <a:gd name="T5" fmla="*/ 1085 h 1086"/>
                  <a:gd name="T6" fmla="*/ 301 w 414"/>
                  <a:gd name="T7" fmla="*/ 0 h 1086"/>
                  <a:gd name="T8" fmla="*/ 413 w 414"/>
                  <a:gd name="T9" fmla="*/ 112 h 1086"/>
                  <a:gd name="T10" fmla="*/ 413 w 414"/>
                  <a:gd name="T11" fmla="*/ 973 h 1086"/>
                </a:gdLst>
                <a:ahLst/>
                <a:cxnLst>
                  <a:cxn ang="0">
                    <a:pos x="T0" y="T1"/>
                  </a:cxn>
                  <a:cxn ang="0">
                    <a:pos x="T2" y="T3"/>
                  </a:cxn>
                  <a:cxn ang="0">
                    <a:pos x="T4" y="T5"/>
                  </a:cxn>
                  <a:cxn ang="0">
                    <a:pos x="T6" y="T7"/>
                  </a:cxn>
                  <a:cxn ang="0">
                    <a:pos x="T8" y="T9"/>
                  </a:cxn>
                  <a:cxn ang="0">
                    <a:pos x="T10" y="T11"/>
                  </a:cxn>
                </a:cxnLst>
                <a:rect l="0" t="0" r="r" b="b"/>
                <a:pathLst>
                  <a:path w="414" h="1086">
                    <a:moveTo>
                      <a:pt x="413" y="973"/>
                    </a:moveTo>
                    <a:lnTo>
                      <a:pt x="413" y="973"/>
                    </a:lnTo>
                    <a:cubicBezTo>
                      <a:pt x="301" y="1085"/>
                      <a:pt x="301" y="1085"/>
                      <a:pt x="301" y="1085"/>
                    </a:cubicBezTo>
                    <a:cubicBezTo>
                      <a:pt x="0" y="784"/>
                      <a:pt x="0" y="302"/>
                      <a:pt x="301" y="0"/>
                    </a:cubicBezTo>
                    <a:cubicBezTo>
                      <a:pt x="413" y="112"/>
                      <a:pt x="413" y="112"/>
                      <a:pt x="413" y="112"/>
                    </a:cubicBezTo>
                    <a:cubicBezTo>
                      <a:pt x="172" y="345"/>
                      <a:pt x="172" y="732"/>
                      <a:pt x="413" y="973"/>
                    </a:cubicBezTo>
                  </a:path>
                </a:pathLst>
              </a:custGeom>
              <a:solidFill>
                <a:srgbClr val="D6D8D8"/>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3" name="Freeform 11"/>
              <p:cNvSpPr>
                <a:spLocks noChangeArrowheads="1"/>
              </p:cNvSpPr>
              <p:nvPr/>
            </p:nvSpPr>
            <p:spPr bwMode="auto">
              <a:xfrm>
                <a:off x="6187238" y="4746019"/>
                <a:ext cx="1198505" cy="457965"/>
              </a:xfrm>
              <a:custGeom>
                <a:avLst/>
                <a:gdLst>
                  <a:gd name="T0" fmla="*/ 1084 w 1085"/>
                  <a:gd name="T1" fmla="*/ 301 h 414"/>
                  <a:gd name="T2" fmla="*/ 1084 w 1085"/>
                  <a:gd name="T3" fmla="*/ 301 h 414"/>
                  <a:gd name="T4" fmla="*/ 972 w 1085"/>
                  <a:gd name="T5" fmla="*/ 413 h 414"/>
                  <a:gd name="T6" fmla="*/ 112 w 1085"/>
                  <a:gd name="T7" fmla="*/ 413 h 414"/>
                  <a:gd name="T8" fmla="*/ 0 w 1085"/>
                  <a:gd name="T9" fmla="*/ 301 h 414"/>
                  <a:gd name="T10" fmla="*/ 1084 w 1085"/>
                  <a:gd name="T11" fmla="*/ 301 h 414"/>
                </a:gdLst>
                <a:ahLst/>
                <a:cxnLst>
                  <a:cxn ang="0">
                    <a:pos x="T0" y="T1"/>
                  </a:cxn>
                  <a:cxn ang="0">
                    <a:pos x="T2" y="T3"/>
                  </a:cxn>
                  <a:cxn ang="0">
                    <a:pos x="T4" y="T5"/>
                  </a:cxn>
                  <a:cxn ang="0">
                    <a:pos x="T6" y="T7"/>
                  </a:cxn>
                  <a:cxn ang="0">
                    <a:pos x="T8" y="T9"/>
                  </a:cxn>
                  <a:cxn ang="0">
                    <a:pos x="T10" y="T11"/>
                  </a:cxn>
                </a:cxnLst>
                <a:rect l="0" t="0" r="r" b="b"/>
                <a:pathLst>
                  <a:path w="1085" h="414">
                    <a:moveTo>
                      <a:pt x="1084" y="301"/>
                    </a:moveTo>
                    <a:lnTo>
                      <a:pt x="1084" y="301"/>
                    </a:lnTo>
                    <a:cubicBezTo>
                      <a:pt x="972" y="413"/>
                      <a:pt x="972" y="413"/>
                      <a:pt x="972" y="413"/>
                    </a:cubicBezTo>
                    <a:cubicBezTo>
                      <a:pt x="731" y="172"/>
                      <a:pt x="344" y="172"/>
                      <a:pt x="112" y="413"/>
                    </a:cubicBezTo>
                    <a:cubicBezTo>
                      <a:pt x="0" y="301"/>
                      <a:pt x="0" y="301"/>
                      <a:pt x="0" y="301"/>
                    </a:cubicBezTo>
                    <a:cubicBezTo>
                      <a:pt x="301" y="0"/>
                      <a:pt x="783" y="0"/>
                      <a:pt x="1084" y="301"/>
                    </a:cubicBezTo>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4" name="Freeform 12"/>
              <p:cNvSpPr>
                <a:spLocks noChangeArrowheads="1"/>
              </p:cNvSpPr>
              <p:nvPr/>
            </p:nvSpPr>
            <p:spPr bwMode="auto">
              <a:xfrm>
                <a:off x="7088555" y="5457327"/>
                <a:ext cx="1305688" cy="1607751"/>
              </a:xfrm>
              <a:custGeom>
                <a:avLst/>
                <a:gdLst>
                  <a:gd name="T0" fmla="*/ 1180 w 1181"/>
                  <a:gd name="T1" fmla="*/ 1083 h 1454"/>
                  <a:gd name="T2" fmla="*/ 1180 w 1181"/>
                  <a:gd name="T3" fmla="*/ 1083 h 1454"/>
                  <a:gd name="T4" fmla="*/ 1068 w 1181"/>
                  <a:gd name="T5" fmla="*/ 964 h 1454"/>
                  <a:gd name="T6" fmla="*/ 663 w 1181"/>
                  <a:gd name="T7" fmla="*/ 0 h 1454"/>
                  <a:gd name="T8" fmla="*/ 0 w 1181"/>
                  <a:gd name="T9" fmla="*/ 654 h 1454"/>
                  <a:gd name="T10" fmla="*/ 809 w 1181"/>
                  <a:gd name="T11" fmla="*/ 1453 h 1454"/>
                  <a:gd name="T12" fmla="*/ 1180 w 1181"/>
                  <a:gd name="T13" fmla="*/ 1083 h 1454"/>
                </a:gdLst>
                <a:ahLst/>
                <a:cxnLst>
                  <a:cxn ang="0">
                    <a:pos x="T0" y="T1"/>
                  </a:cxn>
                  <a:cxn ang="0">
                    <a:pos x="T2" y="T3"/>
                  </a:cxn>
                  <a:cxn ang="0">
                    <a:pos x="T4" y="T5"/>
                  </a:cxn>
                  <a:cxn ang="0">
                    <a:pos x="T6" y="T7"/>
                  </a:cxn>
                  <a:cxn ang="0">
                    <a:pos x="T8" y="T9"/>
                  </a:cxn>
                  <a:cxn ang="0">
                    <a:pos x="T10" y="T11"/>
                  </a:cxn>
                  <a:cxn ang="0">
                    <a:pos x="T12" y="T13"/>
                  </a:cxn>
                </a:cxnLst>
                <a:rect l="0" t="0" r="r" b="b"/>
                <a:pathLst>
                  <a:path w="1181" h="1454">
                    <a:moveTo>
                      <a:pt x="1180" y="1083"/>
                    </a:moveTo>
                    <a:lnTo>
                      <a:pt x="1180" y="1083"/>
                    </a:lnTo>
                    <a:cubicBezTo>
                      <a:pt x="1145" y="1050"/>
                      <a:pt x="1102" y="1007"/>
                      <a:pt x="1068" y="964"/>
                    </a:cubicBezTo>
                    <a:cubicBezTo>
                      <a:pt x="775" y="585"/>
                      <a:pt x="758" y="361"/>
                      <a:pt x="663" y="0"/>
                    </a:cubicBezTo>
                    <a:cubicBezTo>
                      <a:pt x="0" y="654"/>
                      <a:pt x="0" y="654"/>
                      <a:pt x="0" y="654"/>
                    </a:cubicBezTo>
                    <a:cubicBezTo>
                      <a:pt x="809" y="1453"/>
                      <a:pt x="809" y="1453"/>
                      <a:pt x="809" y="1453"/>
                    </a:cubicBezTo>
                    <a:lnTo>
                      <a:pt x="1180" y="1083"/>
                    </a:ln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5" name="Freeform 13"/>
              <p:cNvSpPr>
                <a:spLocks noChangeArrowheads="1"/>
              </p:cNvSpPr>
              <p:nvPr/>
            </p:nvSpPr>
            <p:spPr bwMode="auto">
              <a:xfrm>
                <a:off x="6669565" y="5564510"/>
                <a:ext cx="1407998" cy="1710063"/>
              </a:xfrm>
              <a:custGeom>
                <a:avLst/>
                <a:gdLst>
                  <a:gd name="T0" fmla="*/ 1067 w 1274"/>
                  <a:gd name="T1" fmla="*/ 0 h 1550"/>
                  <a:gd name="T2" fmla="*/ 1067 w 1274"/>
                  <a:gd name="T3" fmla="*/ 0 h 1550"/>
                  <a:gd name="T4" fmla="*/ 0 w 1274"/>
                  <a:gd name="T5" fmla="*/ 1067 h 1550"/>
                  <a:gd name="T6" fmla="*/ 998 w 1274"/>
                  <a:gd name="T7" fmla="*/ 1549 h 1550"/>
                  <a:gd name="T8" fmla="*/ 1273 w 1274"/>
                  <a:gd name="T9" fmla="*/ 1273 h 1550"/>
                  <a:gd name="T10" fmla="*/ 680 w 1274"/>
                  <a:gd name="T11" fmla="*/ 680 h 1550"/>
                  <a:gd name="T12" fmla="*/ 1119 w 1274"/>
                  <a:gd name="T13" fmla="*/ 241 h 1550"/>
                  <a:gd name="T14" fmla="*/ 1067 w 1274"/>
                  <a:gd name="T15" fmla="*/ 0 h 15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4" h="1550">
                    <a:moveTo>
                      <a:pt x="1067" y="0"/>
                    </a:moveTo>
                    <a:lnTo>
                      <a:pt x="1067" y="0"/>
                    </a:lnTo>
                    <a:cubicBezTo>
                      <a:pt x="0" y="1067"/>
                      <a:pt x="0" y="1067"/>
                      <a:pt x="0" y="1067"/>
                    </a:cubicBezTo>
                    <a:cubicBezTo>
                      <a:pt x="774" y="1342"/>
                      <a:pt x="998" y="1549"/>
                      <a:pt x="998" y="1549"/>
                    </a:cubicBezTo>
                    <a:cubicBezTo>
                      <a:pt x="1273" y="1273"/>
                      <a:pt x="1273" y="1273"/>
                      <a:pt x="1273" y="1273"/>
                    </a:cubicBezTo>
                    <a:cubicBezTo>
                      <a:pt x="680" y="680"/>
                      <a:pt x="680" y="680"/>
                      <a:pt x="680" y="680"/>
                    </a:cubicBezTo>
                    <a:cubicBezTo>
                      <a:pt x="1119" y="241"/>
                      <a:pt x="1119" y="241"/>
                      <a:pt x="1119" y="241"/>
                    </a:cubicBezTo>
                    <a:cubicBezTo>
                      <a:pt x="1119" y="241"/>
                      <a:pt x="1084" y="130"/>
                      <a:pt x="1067" y="0"/>
                    </a:cubicBezTo>
                  </a:path>
                </a:pathLst>
              </a:custGeom>
              <a:solidFill>
                <a:srgbClr val="A3A3A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6" name="Freeform 14"/>
              <p:cNvSpPr>
                <a:spLocks noChangeArrowheads="1"/>
              </p:cNvSpPr>
              <p:nvPr/>
            </p:nvSpPr>
            <p:spPr bwMode="auto">
              <a:xfrm>
                <a:off x="8077563" y="6655832"/>
                <a:ext cx="818491" cy="818491"/>
              </a:xfrm>
              <a:custGeom>
                <a:avLst/>
                <a:gdLst>
                  <a:gd name="T0" fmla="*/ 646 w 742"/>
                  <a:gd name="T1" fmla="*/ 560 h 741"/>
                  <a:gd name="T2" fmla="*/ 741 w 742"/>
                  <a:gd name="T3" fmla="*/ 465 h 741"/>
                  <a:gd name="T4" fmla="*/ 285 w 742"/>
                  <a:gd name="T5" fmla="*/ 0 h 741"/>
                  <a:gd name="T6" fmla="*/ 190 w 742"/>
                  <a:gd name="T7" fmla="*/ 95 h 741"/>
                  <a:gd name="T8" fmla="*/ 190 w 742"/>
                  <a:gd name="T9" fmla="*/ 95 h 741"/>
                  <a:gd name="T10" fmla="*/ 181 w 742"/>
                  <a:gd name="T11" fmla="*/ 95 h 741"/>
                  <a:gd name="T12" fmla="*/ 95 w 742"/>
                  <a:gd name="T13" fmla="*/ 189 h 741"/>
                  <a:gd name="T14" fmla="*/ 95 w 742"/>
                  <a:gd name="T15" fmla="*/ 189 h 741"/>
                  <a:gd name="T16" fmla="*/ 0 w 742"/>
                  <a:gd name="T17" fmla="*/ 284 h 741"/>
                  <a:gd name="T18" fmla="*/ 457 w 742"/>
                  <a:gd name="T19" fmla="*/ 740 h 741"/>
                  <a:gd name="T20" fmla="*/ 551 w 742"/>
                  <a:gd name="T21" fmla="*/ 645 h 741"/>
                  <a:gd name="T22" fmla="*/ 646 w 742"/>
                  <a:gd name="T23" fmla="*/ 560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2" h="741">
                    <a:moveTo>
                      <a:pt x="646" y="560"/>
                    </a:moveTo>
                    <a:lnTo>
                      <a:pt x="741" y="465"/>
                    </a:lnTo>
                    <a:lnTo>
                      <a:pt x="285" y="0"/>
                    </a:lnTo>
                    <a:lnTo>
                      <a:pt x="190" y="95"/>
                    </a:lnTo>
                    <a:lnTo>
                      <a:pt x="190" y="95"/>
                    </a:lnTo>
                    <a:lnTo>
                      <a:pt x="181" y="95"/>
                    </a:lnTo>
                    <a:lnTo>
                      <a:pt x="95" y="189"/>
                    </a:lnTo>
                    <a:lnTo>
                      <a:pt x="95" y="189"/>
                    </a:lnTo>
                    <a:lnTo>
                      <a:pt x="0" y="284"/>
                    </a:lnTo>
                    <a:lnTo>
                      <a:pt x="457" y="740"/>
                    </a:lnTo>
                    <a:lnTo>
                      <a:pt x="551" y="645"/>
                    </a:lnTo>
                    <a:lnTo>
                      <a:pt x="646" y="560"/>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7" name="Freeform 15"/>
              <p:cNvSpPr>
                <a:spLocks noChangeArrowheads="1"/>
              </p:cNvSpPr>
              <p:nvPr/>
            </p:nvSpPr>
            <p:spPr bwMode="auto">
              <a:xfrm>
                <a:off x="7760887" y="6967638"/>
                <a:ext cx="828235" cy="818491"/>
              </a:xfrm>
              <a:custGeom>
                <a:avLst/>
                <a:gdLst>
                  <a:gd name="T0" fmla="*/ 646 w 750"/>
                  <a:gd name="T1" fmla="*/ 551 h 741"/>
                  <a:gd name="T2" fmla="*/ 749 w 750"/>
                  <a:gd name="T3" fmla="*/ 456 h 741"/>
                  <a:gd name="T4" fmla="*/ 284 w 750"/>
                  <a:gd name="T5" fmla="*/ 0 h 741"/>
                  <a:gd name="T6" fmla="*/ 190 w 750"/>
                  <a:gd name="T7" fmla="*/ 95 h 741"/>
                  <a:gd name="T8" fmla="*/ 190 w 750"/>
                  <a:gd name="T9" fmla="*/ 95 h 741"/>
                  <a:gd name="T10" fmla="*/ 190 w 750"/>
                  <a:gd name="T11" fmla="*/ 95 h 741"/>
                  <a:gd name="T12" fmla="*/ 95 w 750"/>
                  <a:gd name="T13" fmla="*/ 189 h 741"/>
                  <a:gd name="T14" fmla="*/ 95 w 750"/>
                  <a:gd name="T15" fmla="*/ 189 h 741"/>
                  <a:gd name="T16" fmla="*/ 0 w 750"/>
                  <a:gd name="T17" fmla="*/ 284 h 741"/>
                  <a:gd name="T18" fmla="*/ 465 w 750"/>
                  <a:gd name="T19" fmla="*/ 740 h 741"/>
                  <a:gd name="T20" fmla="*/ 560 w 750"/>
                  <a:gd name="T21" fmla="*/ 646 h 741"/>
                  <a:gd name="T22" fmla="*/ 646 w 750"/>
                  <a:gd name="T23" fmla="*/ 551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0" h="741">
                    <a:moveTo>
                      <a:pt x="646" y="551"/>
                    </a:moveTo>
                    <a:lnTo>
                      <a:pt x="749" y="456"/>
                    </a:lnTo>
                    <a:lnTo>
                      <a:pt x="284" y="0"/>
                    </a:lnTo>
                    <a:lnTo>
                      <a:pt x="190" y="95"/>
                    </a:lnTo>
                    <a:lnTo>
                      <a:pt x="190" y="95"/>
                    </a:lnTo>
                    <a:lnTo>
                      <a:pt x="190" y="95"/>
                    </a:lnTo>
                    <a:lnTo>
                      <a:pt x="95" y="189"/>
                    </a:lnTo>
                    <a:lnTo>
                      <a:pt x="95" y="189"/>
                    </a:lnTo>
                    <a:lnTo>
                      <a:pt x="0" y="284"/>
                    </a:lnTo>
                    <a:lnTo>
                      <a:pt x="465" y="740"/>
                    </a:lnTo>
                    <a:lnTo>
                      <a:pt x="560" y="646"/>
                    </a:lnTo>
                    <a:lnTo>
                      <a:pt x="646" y="551"/>
                    </a:lnTo>
                  </a:path>
                </a:pathLst>
              </a:custGeom>
              <a:solidFill>
                <a:schemeClr val="accent1">
                  <a:lumMod val="5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8" name="Freeform 16"/>
              <p:cNvSpPr>
                <a:spLocks noChangeArrowheads="1"/>
              </p:cNvSpPr>
              <p:nvPr/>
            </p:nvSpPr>
            <p:spPr bwMode="auto">
              <a:xfrm>
                <a:off x="6469813" y="6007861"/>
                <a:ext cx="789259" cy="789259"/>
              </a:xfrm>
              <a:custGeom>
                <a:avLst/>
                <a:gdLst>
                  <a:gd name="T0" fmla="*/ 585 w 715"/>
                  <a:gd name="T1" fmla="*/ 0 h 714"/>
                  <a:gd name="T2" fmla="*/ 585 w 715"/>
                  <a:gd name="T3" fmla="*/ 0 h 714"/>
                  <a:gd name="T4" fmla="*/ 26 w 715"/>
                  <a:gd name="T5" fmla="*/ 551 h 714"/>
                  <a:gd name="T6" fmla="*/ 26 w 715"/>
                  <a:gd name="T7" fmla="*/ 653 h 714"/>
                  <a:gd name="T8" fmla="*/ 60 w 715"/>
                  <a:gd name="T9" fmla="*/ 687 h 714"/>
                  <a:gd name="T10" fmla="*/ 164 w 715"/>
                  <a:gd name="T11" fmla="*/ 687 h 714"/>
                  <a:gd name="T12" fmla="*/ 714 w 715"/>
                  <a:gd name="T13" fmla="*/ 129 h 714"/>
                  <a:gd name="T14" fmla="*/ 585 w 715"/>
                  <a:gd name="T15" fmla="*/ 0 h 7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714">
                    <a:moveTo>
                      <a:pt x="585" y="0"/>
                    </a:moveTo>
                    <a:lnTo>
                      <a:pt x="585" y="0"/>
                    </a:lnTo>
                    <a:cubicBezTo>
                      <a:pt x="26" y="551"/>
                      <a:pt x="26" y="551"/>
                      <a:pt x="26" y="551"/>
                    </a:cubicBezTo>
                    <a:cubicBezTo>
                      <a:pt x="0" y="575"/>
                      <a:pt x="0" y="619"/>
                      <a:pt x="26" y="653"/>
                    </a:cubicBezTo>
                    <a:cubicBezTo>
                      <a:pt x="60" y="687"/>
                      <a:pt x="60" y="687"/>
                      <a:pt x="60" y="687"/>
                    </a:cubicBezTo>
                    <a:cubicBezTo>
                      <a:pt x="95" y="713"/>
                      <a:pt x="138" y="713"/>
                      <a:pt x="164" y="687"/>
                    </a:cubicBezTo>
                    <a:cubicBezTo>
                      <a:pt x="714" y="129"/>
                      <a:pt x="714" y="129"/>
                      <a:pt x="714" y="129"/>
                    </a:cubicBezTo>
                    <a:lnTo>
                      <a:pt x="585" y="0"/>
                    </a:lnTo>
                  </a:path>
                </a:pathLst>
              </a:custGeom>
              <a:solidFill>
                <a:schemeClr val="accent1">
                  <a:lumMod val="5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59" name="Freeform 17"/>
              <p:cNvSpPr>
                <a:spLocks noChangeArrowheads="1"/>
              </p:cNvSpPr>
              <p:nvPr/>
            </p:nvSpPr>
            <p:spPr bwMode="auto">
              <a:xfrm>
                <a:off x="7117787" y="5364761"/>
                <a:ext cx="789259" cy="789259"/>
              </a:xfrm>
              <a:custGeom>
                <a:avLst/>
                <a:gdLst>
                  <a:gd name="T0" fmla="*/ 129 w 716"/>
                  <a:gd name="T1" fmla="*/ 714 h 715"/>
                  <a:gd name="T2" fmla="*/ 129 w 716"/>
                  <a:gd name="T3" fmla="*/ 714 h 715"/>
                  <a:gd name="T4" fmla="*/ 689 w 716"/>
                  <a:gd name="T5" fmla="*/ 155 h 715"/>
                  <a:gd name="T6" fmla="*/ 689 w 716"/>
                  <a:gd name="T7" fmla="*/ 60 h 715"/>
                  <a:gd name="T8" fmla="*/ 654 w 716"/>
                  <a:gd name="T9" fmla="*/ 25 h 715"/>
                  <a:gd name="T10" fmla="*/ 551 w 716"/>
                  <a:gd name="T11" fmla="*/ 25 h 715"/>
                  <a:gd name="T12" fmla="*/ 0 w 716"/>
                  <a:gd name="T13" fmla="*/ 585 h 715"/>
                  <a:gd name="T14" fmla="*/ 129 w 716"/>
                  <a:gd name="T15" fmla="*/ 714 h 7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6" h="715">
                    <a:moveTo>
                      <a:pt x="129" y="714"/>
                    </a:moveTo>
                    <a:lnTo>
                      <a:pt x="129" y="714"/>
                    </a:lnTo>
                    <a:cubicBezTo>
                      <a:pt x="689" y="155"/>
                      <a:pt x="689" y="155"/>
                      <a:pt x="689" y="155"/>
                    </a:cubicBezTo>
                    <a:cubicBezTo>
                      <a:pt x="715" y="129"/>
                      <a:pt x="715" y="86"/>
                      <a:pt x="689" y="60"/>
                    </a:cubicBezTo>
                    <a:cubicBezTo>
                      <a:pt x="654" y="25"/>
                      <a:pt x="654" y="25"/>
                      <a:pt x="654" y="25"/>
                    </a:cubicBezTo>
                    <a:cubicBezTo>
                      <a:pt x="628" y="0"/>
                      <a:pt x="585" y="0"/>
                      <a:pt x="551" y="25"/>
                    </a:cubicBezTo>
                    <a:cubicBezTo>
                      <a:pt x="0" y="585"/>
                      <a:pt x="0" y="585"/>
                      <a:pt x="0" y="585"/>
                    </a:cubicBezTo>
                    <a:lnTo>
                      <a:pt x="129" y="714"/>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grpSp>
        <p:grpSp>
          <p:nvGrpSpPr>
            <p:cNvPr id="26" name="Group 305"/>
            <p:cNvGrpSpPr/>
            <p:nvPr/>
          </p:nvGrpSpPr>
          <p:grpSpPr>
            <a:xfrm>
              <a:off x="8233280" y="6296805"/>
              <a:ext cx="1492117" cy="2322397"/>
              <a:chOff x="8735281" y="5696055"/>
              <a:chExt cx="1919557" cy="2986516"/>
            </a:xfrm>
          </p:grpSpPr>
          <p:sp>
            <p:nvSpPr>
              <p:cNvPr id="33" name="Freeform 84"/>
              <p:cNvSpPr>
                <a:spLocks noChangeArrowheads="1"/>
              </p:cNvSpPr>
              <p:nvPr/>
            </p:nvSpPr>
            <p:spPr bwMode="auto">
              <a:xfrm>
                <a:off x="9665826" y="5696055"/>
                <a:ext cx="58464" cy="277701"/>
              </a:xfrm>
              <a:custGeom>
                <a:avLst/>
                <a:gdLst>
                  <a:gd name="T0" fmla="*/ 26 w 53"/>
                  <a:gd name="T1" fmla="*/ 0 h 251"/>
                  <a:gd name="T2" fmla="*/ 26 w 53"/>
                  <a:gd name="T3" fmla="*/ 0 h 251"/>
                  <a:gd name="T4" fmla="*/ 0 w 53"/>
                  <a:gd name="T5" fmla="*/ 26 h 251"/>
                  <a:gd name="T6" fmla="*/ 0 w 53"/>
                  <a:gd name="T7" fmla="*/ 224 h 251"/>
                  <a:gd name="T8" fmla="*/ 26 w 53"/>
                  <a:gd name="T9" fmla="*/ 250 h 251"/>
                  <a:gd name="T10" fmla="*/ 52 w 53"/>
                  <a:gd name="T11" fmla="*/ 224 h 251"/>
                  <a:gd name="T12" fmla="*/ 52 w 53"/>
                  <a:gd name="T13" fmla="*/ 26 h 251"/>
                  <a:gd name="T14" fmla="*/ 26 w 53"/>
                  <a:gd name="T15" fmla="*/ 0 h 2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251">
                    <a:moveTo>
                      <a:pt x="26" y="0"/>
                    </a:moveTo>
                    <a:lnTo>
                      <a:pt x="26" y="0"/>
                    </a:lnTo>
                    <a:cubicBezTo>
                      <a:pt x="8" y="0"/>
                      <a:pt x="0" y="9"/>
                      <a:pt x="0" y="26"/>
                    </a:cubicBezTo>
                    <a:cubicBezTo>
                      <a:pt x="0" y="224"/>
                      <a:pt x="0" y="224"/>
                      <a:pt x="0" y="224"/>
                    </a:cubicBezTo>
                    <a:cubicBezTo>
                      <a:pt x="0" y="241"/>
                      <a:pt x="8" y="250"/>
                      <a:pt x="26" y="250"/>
                    </a:cubicBezTo>
                    <a:cubicBezTo>
                      <a:pt x="43" y="250"/>
                      <a:pt x="52" y="241"/>
                      <a:pt x="52" y="224"/>
                    </a:cubicBezTo>
                    <a:cubicBezTo>
                      <a:pt x="52" y="26"/>
                      <a:pt x="52" y="26"/>
                      <a:pt x="52" y="26"/>
                    </a:cubicBezTo>
                    <a:cubicBezTo>
                      <a:pt x="52" y="9"/>
                      <a:pt x="43" y="0"/>
                      <a:pt x="26" y="0"/>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34" name="Freeform 85"/>
              <p:cNvSpPr>
                <a:spLocks noChangeArrowheads="1"/>
              </p:cNvSpPr>
              <p:nvPr/>
            </p:nvSpPr>
            <p:spPr bwMode="auto">
              <a:xfrm>
                <a:off x="8998367" y="5964012"/>
                <a:ext cx="228981" cy="228984"/>
              </a:xfrm>
              <a:custGeom>
                <a:avLst/>
                <a:gdLst>
                  <a:gd name="T0" fmla="*/ 8 w 207"/>
                  <a:gd name="T1" fmla="*/ 9 h 207"/>
                  <a:gd name="T2" fmla="*/ 8 w 207"/>
                  <a:gd name="T3" fmla="*/ 9 h 207"/>
                  <a:gd name="T4" fmla="*/ 8 w 207"/>
                  <a:gd name="T5" fmla="*/ 52 h 207"/>
                  <a:gd name="T6" fmla="*/ 154 w 207"/>
                  <a:gd name="T7" fmla="*/ 189 h 207"/>
                  <a:gd name="T8" fmla="*/ 189 w 207"/>
                  <a:gd name="T9" fmla="*/ 189 h 207"/>
                  <a:gd name="T10" fmla="*/ 189 w 207"/>
                  <a:gd name="T11" fmla="*/ 146 h 207"/>
                  <a:gd name="T12" fmla="*/ 51 w 207"/>
                  <a:gd name="T13" fmla="*/ 9 h 207"/>
                  <a:gd name="T14" fmla="*/ 8 w 207"/>
                  <a:gd name="T15" fmla="*/ 9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207">
                    <a:moveTo>
                      <a:pt x="8" y="9"/>
                    </a:moveTo>
                    <a:lnTo>
                      <a:pt x="8" y="9"/>
                    </a:lnTo>
                    <a:cubicBezTo>
                      <a:pt x="0" y="26"/>
                      <a:pt x="0" y="43"/>
                      <a:pt x="8" y="52"/>
                    </a:cubicBezTo>
                    <a:cubicBezTo>
                      <a:pt x="154" y="189"/>
                      <a:pt x="154" y="189"/>
                      <a:pt x="154" y="189"/>
                    </a:cubicBezTo>
                    <a:cubicBezTo>
                      <a:pt x="163" y="206"/>
                      <a:pt x="180" y="206"/>
                      <a:pt x="189" y="189"/>
                    </a:cubicBezTo>
                    <a:cubicBezTo>
                      <a:pt x="206" y="181"/>
                      <a:pt x="206" y="163"/>
                      <a:pt x="189" y="146"/>
                    </a:cubicBezTo>
                    <a:cubicBezTo>
                      <a:pt x="51" y="9"/>
                      <a:pt x="51" y="9"/>
                      <a:pt x="51" y="9"/>
                    </a:cubicBezTo>
                    <a:cubicBezTo>
                      <a:pt x="42" y="0"/>
                      <a:pt x="25" y="0"/>
                      <a:pt x="8" y="9"/>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35" name="Freeform 86"/>
              <p:cNvSpPr>
                <a:spLocks noChangeArrowheads="1"/>
              </p:cNvSpPr>
              <p:nvPr/>
            </p:nvSpPr>
            <p:spPr bwMode="auto">
              <a:xfrm>
                <a:off x="8735281" y="6616856"/>
                <a:ext cx="277701" cy="68208"/>
              </a:xfrm>
              <a:custGeom>
                <a:avLst/>
                <a:gdLst>
                  <a:gd name="T0" fmla="*/ 0 w 250"/>
                  <a:gd name="T1" fmla="*/ 33 h 60"/>
                  <a:gd name="T2" fmla="*/ 0 w 250"/>
                  <a:gd name="T3" fmla="*/ 33 h 60"/>
                  <a:gd name="T4" fmla="*/ 25 w 250"/>
                  <a:gd name="T5" fmla="*/ 59 h 60"/>
                  <a:gd name="T6" fmla="*/ 223 w 250"/>
                  <a:gd name="T7" fmla="*/ 59 h 60"/>
                  <a:gd name="T8" fmla="*/ 249 w 250"/>
                  <a:gd name="T9" fmla="*/ 33 h 60"/>
                  <a:gd name="T10" fmla="*/ 223 w 250"/>
                  <a:gd name="T11" fmla="*/ 0 h 60"/>
                  <a:gd name="T12" fmla="*/ 25 w 250"/>
                  <a:gd name="T13" fmla="*/ 0 h 60"/>
                  <a:gd name="T14" fmla="*/ 0 w 250"/>
                  <a:gd name="T15" fmla="*/ 33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60">
                    <a:moveTo>
                      <a:pt x="0" y="33"/>
                    </a:moveTo>
                    <a:lnTo>
                      <a:pt x="0" y="33"/>
                    </a:lnTo>
                    <a:cubicBezTo>
                      <a:pt x="0" y="50"/>
                      <a:pt x="8" y="59"/>
                      <a:pt x="25" y="59"/>
                    </a:cubicBezTo>
                    <a:cubicBezTo>
                      <a:pt x="223" y="59"/>
                      <a:pt x="223" y="59"/>
                      <a:pt x="223" y="59"/>
                    </a:cubicBezTo>
                    <a:cubicBezTo>
                      <a:pt x="241" y="59"/>
                      <a:pt x="249" y="50"/>
                      <a:pt x="249" y="33"/>
                    </a:cubicBezTo>
                    <a:cubicBezTo>
                      <a:pt x="249" y="17"/>
                      <a:pt x="241" y="0"/>
                      <a:pt x="223" y="0"/>
                    </a:cubicBezTo>
                    <a:cubicBezTo>
                      <a:pt x="25" y="0"/>
                      <a:pt x="25" y="0"/>
                      <a:pt x="25" y="0"/>
                    </a:cubicBezTo>
                    <a:cubicBezTo>
                      <a:pt x="8" y="0"/>
                      <a:pt x="0" y="17"/>
                      <a:pt x="0" y="33"/>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36" name="Freeform 87"/>
              <p:cNvSpPr>
                <a:spLocks noChangeArrowheads="1"/>
              </p:cNvSpPr>
              <p:nvPr/>
            </p:nvSpPr>
            <p:spPr bwMode="auto">
              <a:xfrm>
                <a:off x="8998367" y="7123541"/>
                <a:ext cx="228981" cy="228984"/>
              </a:xfrm>
              <a:custGeom>
                <a:avLst/>
                <a:gdLst>
                  <a:gd name="T0" fmla="*/ 8 w 207"/>
                  <a:gd name="T1" fmla="*/ 189 h 207"/>
                  <a:gd name="T2" fmla="*/ 8 w 207"/>
                  <a:gd name="T3" fmla="*/ 189 h 207"/>
                  <a:gd name="T4" fmla="*/ 51 w 207"/>
                  <a:gd name="T5" fmla="*/ 189 h 207"/>
                  <a:gd name="T6" fmla="*/ 189 w 207"/>
                  <a:gd name="T7" fmla="*/ 51 h 207"/>
                  <a:gd name="T8" fmla="*/ 189 w 207"/>
                  <a:gd name="T9" fmla="*/ 8 h 207"/>
                  <a:gd name="T10" fmla="*/ 154 w 207"/>
                  <a:gd name="T11" fmla="*/ 8 h 207"/>
                  <a:gd name="T12" fmla="*/ 8 w 207"/>
                  <a:gd name="T13" fmla="*/ 155 h 207"/>
                  <a:gd name="T14" fmla="*/ 8 w 207"/>
                  <a:gd name="T15" fmla="*/ 189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207">
                    <a:moveTo>
                      <a:pt x="8" y="189"/>
                    </a:moveTo>
                    <a:lnTo>
                      <a:pt x="8" y="189"/>
                    </a:lnTo>
                    <a:cubicBezTo>
                      <a:pt x="25" y="206"/>
                      <a:pt x="42" y="206"/>
                      <a:pt x="51" y="189"/>
                    </a:cubicBezTo>
                    <a:cubicBezTo>
                      <a:pt x="189" y="51"/>
                      <a:pt x="189" y="51"/>
                      <a:pt x="189" y="51"/>
                    </a:cubicBezTo>
                    <a:cubicBezTo>
                      <a:pt x="206" y="43"/>
                      <a:pt x="206" y="26"/>
                      <a:pt x="189" y="8"/>
                    </a:cubicBezTo>
                    <a:cubicBezTo>
                      <a:pt x="180" y="0"/>
                      <a:pt x="163" y="0"/>
                      <a:pt x="154" y="8"/>
                    </a:cubicBezTo>
                    <a:cubicBezTo>
                      <a:pt x="8" y="155"/>
                      <a:pt x="8" y="155"/>
                      <a:pt x="8" y="155"/>
                    </a:cubicBezTo>
                    <a:cubicBezTo>
                      <a:pt x="0" y="163"/>
                      <a:pt x="0" y="181"/>
                      <a:pt x="8" y="189"/>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37" name="Freeform 88"/>
              <p:cNvSpPr>
                <a:spLocks noChangeArrowheads="1"/>
              </p:cNvSpPr>
              <p:nvPr/>
            </p:nvSpPr>
            <p:spPr bwMode="auto">
              <a:xfrm>
                <a:off x="10157897" y="7123541"/>
                <a:ext cx="228981" cy="228984"/>
              </a:xfrm>
              <a:custGeom>
                <a:avLst/>
                <a:gdLst>
                  <a:gd name="T0" fmla="*/ 198 w 208"/>
                  <a:gd name="T1" fmla="*/ 189 h 207"/>
                  <a:gd name="T2" fmla="*/ 198 w 208"/>
                  <a:gd name="T3" fmla="*/ 189 h 207"/>
                  <a:gd name="T4" fmla="*/ 198 w 208"/>
                  <a:gd name="T5" fmla="*/ 155 h 207"/>
                  <a:gd name="T6" fmla="*/ 52 w 208"/>
                  <a:gd name="T7" fmla="*/ 8 h 207"/>
                  <a:gd name="T8" fmla="*/ 18 w 208"/>
                  <a:gd name="T9" fmla="*/ 8 h 207"/>
                  <a:gd name="T10" fmla="*/ 18 w 208"/>
                  <a:gd name="T11" fmla="*/ 51 h 207"/>
                  <a:gd name="T12" fmla="*/ 156 w 208"/>
                  <a:gd name="T13" fmla="*/ 189 h 207"/>
                  <a:gd name="T14" fmla="*/ 198 w 208"/>
                  <a:gd name="T15" fmla="*/ 189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207">
                    <a:moveTo>
                      <a:pt x="198" y="189"/>
                    </a:moveTo>
                    <a:lnTo>
                      <a:pt x="198" y="189"/>
                    </a:lnTo>
                    <a:cubicBezTo>
                      <a:pt x="207" y="181"/>
                      <a:pt x="207" y="163"/>
                      <a:pt x="198" y="155"/>
                    </a:cubicBezTo>
                    <a:cubicBezTo>
                      <a:pt x="52" y="8"/>
                      <a:pt x="52" y="8"/>
                      <a:pt x="52" y="8"/>
                    </a:cubicBezTo>
                    <a:cubicBezTo>
                      <a:pt x="43" y="0"/>
                      <a:pt x="26" y="0"/>
                      <a:pt x="18" y="8"/>
                    </a:cubicBezTo>
                    <a:cubicBezTo>
                      <a:pt x="0" y="26"/>
                      <a:pt x="0" y="43"/>
                      <a:pt x="18" y="51"/>
                    </a:cubicBezTo>
                    <a:cubicBezTo>
                      <a:pt x="156" y="189"/>
                      <a:pt x="156" y="189"/>
                      <a:pt x="156" y="189"/>
                    </a:cubicBezTo>
                    <a:cubicBezTo>
                      <a:pt x="164" y="206"/>
                      <a:pt x="181" y="206"/>
                      <a:pt x="198" y="189"/>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38" name="Freeform 89"/>
              <p:cNvSpPr>
                <a:spLocks noChangeArrowheads="1"/>
              </p:cNvSpPr>
              <p:nvPr/>
            </p:nvSpPr>
            <p:spPr bwMode="auto">
              <a:xfrm>
                <a:off x="10367390" y="6616856"/>
                <a:ext cx="287448" cy="68208"/>
              </a:xfrm>
              <a:custGeom>
                <a:avLst/>
                <a:gdLst>
                  <a:gd name="T0" fmla="*/ 258 w 259"/>
                  <a:gd name="T1" fmla="*/ 33 h 60"/>
                  <a:gd name="T2" fmla="*/ 258 w 259"/>
                  <a:gd name="T3" fmla="*/ 33 h 60"/>
                  <a:gd name="T4" fmla="*/ 232 w 259"/>
                  <a:gd name="T5" fmla="*/ 0 h 60"/>
                  <a:gd name="T6" fmla="*/ 34 w 259"/>
                  <a:gd name="T7" fmla="*/ 0 h 60"/>
                  <a:gd name="T8" fmla="*/ 0 w 259"/>
                  <a:gd name="T9" fmla="*/ 33 h 60"/>
                  <a:gd name="T10" fmla="*/ 34 w 259"/>
                  <a:gd name="T11" fmla="*/ 59 h 60"/>
                  <a:gd name="T12" fmla="*/ 232 w 259"/>
                  <a:gd name="T13" fmla="*/ 59 h 60"/>
                  <a:gd name="T14" fmla="*/ 258 w 259"/>
                  <a:gd name="T15" fmla="*/ 33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60">
                    <a:moveTo>
                      <a:pt x="258" y="33"/>
                    </a:moveTo>
                    <a:lnTo>
                      <a:pt x="258" y="33"/>
                    </a:lnTo>
                    <a:cubicBezTo>
                      <a:pt x="258" y="17"/>
                      <a:pt x="249" y="0"/>
                      <a:pt x="232" y="0"/>
                    </a:cubicBezTo>
                    <a:cubicBezTo>
                      <a:pt x="34" y="0"/>
                      <a:pt x="34" y="0"/>
                      <a:pt x="34" y="0"/>
                    </a:cubicBezTo>
                    <a:cubicBezTo>
                      <a:pt x="17" y="0"/>
                      <a:pt x="0" y="17"/>
                      <a:pt x="0" y="33"/>
                    </a:cubicBezTo>
                    <a:cubicBezTo>
                      <a:pt x="0" y="50"/>
                      <a:pt x="17" y="59"/>
                      <a:pt x="34" y="59"/>
                    </a:cubicBezTo>
                    <a:cubicBezTo>
                      <a:pt x="232" y="59"/>
                      <a:pt x="232" y="59"/>
                      <a:pt x="232" y="59"/>
                    </a:cubicBezTo>
                    <a:cubicBezTo>
                      <a:pt x="249" y="59"/>
                      <a:pt x="258" y="50"/>
                      <a:pt x="258" y="33"/>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39" name="Freeform 90"/>
              <p:cNvSpPr>
                <a:spLocks noChangeArrowheads="1"/>
              </p:cNvSpPr>
              <p:nvPr/>
            </p:nvSpPr>
            <p:spPr bwMode="auto">
              <a:xfrm>
                <a:off x="10157897" y="5964012"/>
                <a:ext cx="228981" cy="228984"/>
              </a:xfrm>
              <a:custGeom>
                <a:avLst/>
                <a:gdLst>
                  <a:gd name="T0" fmla="*/ 198 w 208"/>
                  <a:gd name="T1" fmla="*/ 9 h 207"/>
                  <a:gd name="T2" fmla="*/ 198 w 208"/>
                  <a:gd name="T3" fmla="*/ 9 h 207"/>
                  <a:gd name="T4" fmla="*/ 156 w 208"/>
                  <a:gd name="T5" fmla="*/ 9 h 207"/>
                  <a:gd name="T6" fmla="*/ 18 w 208"/>
                  <a:gd name="T7" fmla="*/ 146 h 207"/>
                  <a:gd name="T8" fmla="*/ 18 w 208"/>
                  <a:gd name="T9" fmla="*/ 189 h 207"/>
                  <a:gd name="T10" fmla="*/ 52 w 208"/>
                  <a:gd name="T11" fmla="*/ 189 h 207"/>
                  <a:gd name="T12" fmla="*/ 198 w 208"/>
                  <a:gd name="T13" fmla="*/ 52 h 207"/>
                  <a:gd name="T14" fmla="*/ 198 w 208"/>
                  <a:gd name="T15" fmla="*/ 9 h 2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207">
                    <a:moveTo>
                      <a:pt x="198" y="9"/>
                    </a:moveTo>
                    <a:lnTo>
                      <a:pt x="198" y="9"/>
                    </a:lnTo>
                    <a:cubicBezTo>
                      <a:pt x="181" y="0"/>
                      <a:pt x="164" y="0"/>
                      <a:pt x="156" y="9"/>
                    </a:cubicBezTo>
                    <a:cubicBezTo>
                      <a:pt x="18" y="146"/>
                      <a:pt x="18" y="146"/>
                      <a:pt x="18" y="146"/>
                    </a:cubicBezTo>
                    <a:cubicBezTo>
                      <a:pt x="0" y="163"/>
                      <a:pt x="0" y="181"/>
                      <a:pt x="18" y="189"/>
                    </a:cubicBezTo>
                    <a:cubicBezTo>
                      <a:pt x="26" y="206"/>
                      <a:pt x="43" y="206"/>
                      <a:pt x="52" y="189"/>
                    </a:cubicBezTo>
                    <a:cubicBezTo>
                      <a:pt x="198" y="52"/>
                      <a:pt x="198" y="52"/>
                      <a:pt x="198" y="52"/>
                    </a:cubicBezTo>
                    <a:cubicBezTo>
                      <a:pt x="207" y="43"/>
                      <a:pt x="207" y="26"/>
                      <a:pt x="198" y="9"/>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0" name="Freeform 91"/>
              <p:cNvSpPr>
                <a:spLocks noChangeArrowheads="1"/>
              </p:cNvSpPr>
              <p:nvPr/>
            </p:nvSpPr>
            <p:spPr bwMode="auto">
              <a:xfrm>
                <a:off x="9149397" y="7376883"/>
                <a:ext cx="1086451" cy="1305688"/>
              </a:xfrm>
              <a:custGeom>
                <a:avLst/>
                <a:gdLst>
                  <a:gd name="T0" fmla="*/ 491 w 982"/>
                  <a:gd name="T1" fmla="*/ 86 h 1180"/>
                  <a:gd name="T2" fmla="*/ 491 w 982"/>
                  <a:gd name="T3" fmla="*/ 86 h 1180"/>
                  <a:gd name="T4" fmla="*/ 517 w 982"/>
                  <a:gd name="T5" fmla="*/ 104 h 1180"/>
                  <a:gd name="T6" fmla="*/ 517 w 982"/>
                  <a:gd name="T7" fmla="*/ 104 h 1180"/>
                  <a:gd name="T8" fmla="*/ 887 w 982"/>
                  <a:gd name="T9" fmla="*/ 732 h 1180"/>
                  <a:gd name="T10" fmla="*/ 887 w 982"/>
                  <a:gd name="T11" fmla="*/ 766 h 1180"/>
                  <a:gd name="T12" fmla="*/ 852 w 982"/>
                  <a:gd name="T13" fmla="*/ 783 h 1180"/>
                  <a:gd name="T14" fmla="*/ 852 w 982"/>
                  <a:gd name="T15" fmla="*/ 783 h 1180"/>
                  <a:gd name="T16" fmla="*/ 809 w 982"/>
                  <a:gd name="T17" fmla="*/ 783 h 1180"/>
                  <a:gd name="T18" fmla="*/ 654 w 982"/>
                  <a:gd name="T19" fmla="*/ 947 h 1180"/>
                  <a:gd name="T20" fmla="*/ 654 w 982"/>
                  <a:gd name="T21" fmla="*/ 1059 h 1180"/>
                  <a:gd name="T22" fmla="*/ 620 w 982"/>
                  <a:gd name="T23" fmla="*/ 1093 h 1180"/>
                  <a:gd name="T24" fmla="*/ 491 w 982"/>
                  <a:gd name="T25" fmla="*/ 1093 h 1180"/>
                  <a:gd name="T26" fmla="*/ 362 w 982"/>
                  <a:gd name="T27" fmla="*/ 1093 h 1180"/>
                  <a:gd name="T28" fmla="*/ 327 w 982"/>
                  <a:gd name="T29" fmla="*/ 1059 h 1180"/>
                  <a:gd name="T30" fmla="*/ 327 w 982"/>
                  <a:gd name="T31" fmla="*/ 947 h 1180"/>
                  <a:gd name="T32" fmla="*/ 164 w 982"/>
                  <a:gd name="T33" fmla="*/ 783 h 1180"/>
                  <a:gd name="T34" fmla="*/ 129 w 982"/>
                  <a:gd name="T35" fmla="*/ 783 h 1180"/>
                  <a:gd name="T36" fmla="*/ 95 w 982"/>
                  <a:gd name="T37" fmla="*/ 766 h 1180"/>
                  <a:gd name="T38" fmla="*/ 95 w 982"/>
                  <a:gd name="T39" fmla="*/ 732 h 1180"/>
                  <a:gd name="T40" fmla="*/ 456 w 982"/>
                  <a:gd name="T41" fmla="*/ 104 h 1180"/>
                  <a:gd name="T42" fmla="*/ 456 w 982"/>
                  <a:gd name="T43" fmla="*/ 104 h 1180"/>
                  <a:gd name="T44" fmla="*/ 491 w 982"/>
                  <a:gd name="T45" fmla="*/ 86 h 1180"/>
                  <a:gd name="T46" fmla="*/ 491 w 982"/>
                  <a:gd name="T47" fmla="*/ 0 h 1180"/>
                  <a:gd name="T48" fmla="*/ 491 w 982"/>
                  <a:gd name="T49" fmla="*/ 0 h 1180"/>
                  <a:gd name="T50" fmla="*/ 491 w 982"/>
                  <a:gd name="T51" fmla="*/ 0 h 1180"/>
                  <a:gd name="T52" fmla="*/ 379 w 982"/>
                  <a:gd name="T53" fmla="*/ 60 h 1180"/>
                  <a:gd name="T54" fmla="*/ 379 w 982"/>
                  <a:gd name="T55" fmla="*/ 60 h 1180"/>
                  <a:gd name="T56" fmla="*/ 17 w 982"/>
                  <a:gd name="T57" fmla="*/ 689 h 1180"/>
                  <a:gd name="T58" fmla="*/ 17 w 982"/>
                  <a:gd name="T59" fmla="*/ 809 h 1180"/>
                  <a:gd name="T60" fmla="*/ 129 w 982"/>
                  <a:gd name="T61" fmla="*/ 878 h 1180"/>
                  <a:gd name="T62" fmla="*/ 164 w 982"/>
                  <a:gd name="T63" fmla="*/ 878 h 1180"/>
                  <a:gd name="T64" fmla="*/ 232 w 982"/>
                  <a:gd name="T65" fmla="*/ 947 h 1180"/>
                  <a:gd name="T66" fmla="*/ 232 w 982"/>
                  <a:gd name="T67" fmla="*/ 1059 h 1180"/>
                  <a:gd name="T68" fmla="*/ 276 w 982"/>
                  <a:gd name="T69" fmla="*/ 1145 h 1180"/>
                  <a:gd name="T70" fmla="*/ 362 w 982"/>
                  <a:gd name="T71" fmla="*/ 1179 h 1180"/>
                  <a:gd name="T72" fmla="*/ 491 w 982"/>
                  <a:gd name="T73" fmla="*/ 1179 h 1180"/>
                  <a:gd name="T74" fmla="*/ 620 w 982"/>
                  <a:gd name="T75" fmla="*/ 1179 h 1180"/>
                  <a:gd name="T76" fmla="*/ 740 w 982"/>
                  <a:gd name="T77" fmla="*/ 1059 h 1180"/>
                  <a:gd name="T78" fmla="*/ 740 w 982"/>
                  <a:gd name="T79" fmla="*/ 947 h 1180"/>
                  <a:gd name="T80" fmla="*/ 818 w 982"/>
                  <a:gd name="T81" fmla="*/ 878 h 1180"/>
                  <a:gd name="T82" fmla="*/ 852 w 982"/>
                  <a:gd name="T83" fmla="*/ 878 h 1180"/>
                  <a:gd name="T84" fmla="*/ 964 w 982"/>
                  <a:gd name="T85" fmla="*/ 809 h 1180"/>
                  <a:gd name="T86" fmla="*/ 964 w 982"/>
                  <a:gd name="T87" fmla="*/ 689 h 1180"/>
                  <a:gd name="T88" fmla="*/ 603 w 982"/>
                  <a:gd name="T89" fmla="*/ 60 h 1180"/>
                  <a:gd name="T90" fmla="*/ 594 w 982"/>
                  <a:gd name="T91" fmla="*/ 52 h 1180"/>
                  <a:gd name="T92" fmla="*/ 585 w 982"/>
                  <a:gd name="T93" fmla="*/ 43 h 1180"/>
                  <a:gd name="T94" fmla="*/ 491 w 982"/>
                  <a:gd name="T95"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82" h="1180">
                    <a:moveTo>
                      <a:pt x="491" y="86"/>
                    </a:moveTo>
                    <a:lnTo>
                      <a:pt x="491" y="86"/>
                    </a:lnTo>
                    <a:cubicBezTo>
                      <a:pt x="499" y="86"/>
                      <a:pt x="517" y="95"/>
                      <a:pt x="517" y="104"/>
                    </a:cubicBezTo>
                    <a:lnTo>
                      <a:pt x="517" y="104"/>
                    </a:lnTo>
                    <a:cubicBezTo>
                      <a:pt x="887" y="732"/>
                      <a:pt x="887" y="732"/>
                      <a:pt x="887" y="732"/>
                    </a:cubicBezTo>
                    <a:cubicBezTo>
                      <a:pt x="887" y="740"/>
                      <a:pt x="887" y="758"/>
                      <a:pt x="887" y="766"/>
                    </a:cubicBezTo>
                    <a:cubicBezTo>
                      <a:pt x="878" y="783"/>
                      <a:pt x="869" y="783"/>
                      <a:pt x="852" y="783"/>
                    </a:cubicBezTo>
                    <a:lnTo>
                      <a:pt x="852" y="783"/>
                    </a:lnTo>
                    <a:cubicBezTo>
                      <a:pt x="809" y="783"/>
                      <a:pt x="809" y="783"/>
                      <a:pt x="809" y="783"/>
                    </a:cubicBezTo>
                    <a:cubicBezTo>
                      <a:pt x="723" y="792"/>
                      <a:pt x="654" y="861"/>
                      <a:pt x="654" y="947"/>
                    </a:cubicBezTo>
                    <a:cubicBezTo>
                      <a:pt x="654" y="1059"/>
                      <a:pt x="654" y="1059"/>
                      <a:pt x="654" y="1059"/>
                    </a:cubicBezTo>
                    <a:cubicBezTo>
                      <a:pt x="654" y="1076"/>
                      <a:pt x="637" y="1093"/>
                      <a:pt x="620" y="1093"/>
                    </a:cubicBezTo>
                    <a:cubicBezTo>
                      <a:pt x="491" y="1093"/>
                      <a:pt x="491" y="1093"/>
                      <a:pt x="491" y="1093"/>
                    </a:cubicBezTo>
                    <a:cubicBezTo>
                      <a:pt x="362" y="1093"/>
                      <a:pt x="362" y="1093"/>
                      <a:pt x="362" y="1093"/>
                    </a:cubicBezTo>
                    <a:cubicBezTo>
                      <a:pt x="345" y="1093"/>
                      <a:pt x="327" y="1076"/>
                      <a:pt x="327" y="1059"/>
                    </a:cubicBezTo>
                    <a:cubicBezTo>
                      <a:pt x="327" y="947"/>
                      <a:pt x="327" y="947"/>
                      <a:pt x="327" y="947"/>
                    </a:cubicBezTo>
                    <a:cubicBezTo>
                      <a:pt x="327" y="861"/>
                      <a:pt x="258" y="792"/>
                      <a:pt x="164" y="783"/>
                    </a:cubicBezTo>
                    <a:cubicBezTo>
                      <a:pt x="129" y="783"/>
                      <a:pt x="129" y="783"/>
                      <a:pt x="129" y="783"/>
                    </a:cubicBezTo>
                    <a:cubicBezTo>
                      <a:pt x="112" y="783"/>
                      <a:pt x="104" y="783"/>
                      <a:pt x="95" y="766"/>
                    </a:cubicBezTo>
                    <a:cubicBezTo>
                      <a:pt x="86" y="758"/>
                      <a:pt x="86" y="740"/>
                      <a:pt x="95" y="732"/>
                    </a:cubicBezTo>
                    <a:cubicBezTo>
                      <a:pt x="456" y="104"/>
                      <a:pt x="456" y="104"/>
                      <a:pt x="456" y="104"/>
                    </a:cubicBezTo>
                    <a:lnTo>
                      <a:pt x="456" y="104"/>
                    </a:lnTo>
                    <a:cubicBezTo>
                      <a:pt x="465" y="95"/>
                      <a:pt x="473" y="86"/>
                      <a:pt x="491" y="86"/>
                    </a:cubicBezTo>
                    <a:close/>
                    <a:moveTo>
                      <a:pt x="491" y="0"/>
                    </a:moveTo>
                    <a:lnTo>
                      <a:pt x="491" y="0"/>
                    </a:lnTo>
                    <a:lnTo>
                      <a:pt x="491" y="0"/>
                    </a:lnTo>
                    <a:cubicBezTo>
                      <a:pt x="439" y="0"/>
                      <a:pt x="405" y="17"/>
                      <a:pt x="379" y="60"/>
                    </a:cubicBezTo>
                    <a:lnTo>
                      <a:pt x="379" y="60"/>
                    </a:lnTo>
                    <a:cubicBezTo>
                      <a:pt x="17" y="689"/>
                      <a:pt x="17" y="689"/>
                      <a:pt x="17" y="689"/>
                    </a:cubicBezTo>
                    <a:cubicBezTo>
                      <a:pt x="0" y="723"/>
                      <a:pt x="0" y="775"/>
                      <a:pt x="17" y="809"/>
                    </a:cubicBezTo>
                    <a:cubicBezTo>
                      <a:pt x="43" y="852"/>
                      <a:pt x="78" y="878"/>
                      <a:pt x="129" y="878"/>
                    </a:cubicBezTo>
                    <a:cubicBezTo>
                      <a:pt x="164" y="878"/>
                      <a:pt x="164" y="878"/>
                      <a:pt x="164" y="878"/>
                    </a:cubicBezTo>
                    <a:cubicBezTo>
                      <a:pt x="207" y="878"/>
                      <a:pt x="232" y="912"/>
                      <a:pt x="232" y="947"/>
                    </a:cubicBezTo>
                    <a:cubicBezTo>
                      <a:pt x="232" y="1059"/>
                      <a:pt x="232" y="1059"/>
                      <a:pt x="232" y="1059"/>
                    </a:cubicBezTo>
                    <a:cubicBezTo>
                      <a:pt x="232" y="1093"/>
                      <a:pt x="250" y="1119"/>
                      <a:pt x="276" y="1145"/>
                    </a:cubicBezTo>
                    <a:cubicBezTo>
                      <a:pt x="293" y="1171"/>
                      <a:pt x="327" y="1179"/>
                      <a:pt x="362" y="1179"/>
                    </a:cubicBezTo>
                    <a:cubicBezTo>
                      <a:pt x="491" y="1179"/>
                      <a:pt x="491" y="1179"/>
                      <a:pt x="491" y="1179"/>
                    </a:cubicBezTo>
                    <a:cubicBezTo>
                      <a:pt x="620" y="1179"/>
                      <a:pt x="620" y="1179"/>
                      <a:pt x="620" y="1179"/>
                    </a:cubicBezTo>
                    <a:cubicBezTo>
                      <a:pt x="689" y="1179"/>
                      <a:pt x="740" y="1128"/>
                      <a:pt x="740" y="1059"/>
                    </a:cubicBezTo>
                    <a:cubicBezTo>
                      <a:pt x="740" y="947"/>
                      <a:pt x="740" y="947"/>
                      <a:pt x="740" y="947"/>
                    </a:cubicBezTo>
                    <a:cubicBezTo>
                      <a:pt x="740" y="912"/>
                      <a:pt x="775" y="878"/>
                      <a:pt x="818" y="878"/>
                    </a:cubicBezTo>
                    <a:cubicBezTo>
                      <a:pt x="852" y="878"/>
                      <a:pt x="852" y="878"/>
                      <a:pt x="852" y="878"/>
                    </a:cubicBezTo>
                    <a:cubicBezTo>
                      <a:pt x="895" y="878"/>
                      <a:pt x="938" y="852"/>
                      <a:pt x="964" y="809"/>
                    </a:cubicBezTo>
                    <a:cubicBezTo>
                      <a:pt x="981" y="775"/>
                      <a:pt x="981" y="723"/>
                      <a:pt x="964" y="689"/>
                    </a:cubicBezTo>
                    <a:cubicBezTo>
                      <a:pt x="603" y="60"/>
                      <a:pt x="603" y="60"/>
                      <a:pt x="603" y="60"/>
                    </a:cubicBezTo>
                    <a:cubicBezTo>
                      <a:pt x="594" y="52"/>
                      <a:pt x="594" y="52"/>
                      <a:pt x="594" y="52"/>
                    </a:cubicBezTo>
                    <a:cubicBezTo>
                      <a:pt x="585" y="43"/>
                      <a:pt x="585" y="43"/>
                      <a:pt x="585" y="43"/>
                    </a:cubicBezTo>
                    <a:cubicBezTo>
                      <a:pt x="568" y="17"/>
                      <a:pt x="525" y="0"/>
                      <a:pt x="491" y="0"/>
                    </a:cubicBez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1" name="Freeform 92"/>
              <p:cNvSpPr>
                <a:spLocks noChangeArrowheads="1"/>
              </p:cNvSpPr>
              <p:nvPr/>
            </p:nvSpPr>
            <p:spPr bwMode="auto">
              <a:xfrm>
                <a:off x="9246836" y="7493811"/>
                <a:ext cx="448221" cy="1096195"/>
              </a:xfrm>
              <a:custGeom>
                <a:avLst/>
                <a:gdLst>
                  <a:gd name="T0" fmla="*/ 370 w 406"/>
                  <a:gd name="T1" fmla="*/ 258 h 990"/>
                  <a:gd name="T2" fmla="*/ 370 w 406"/>
                  <a:gd name="T3" fmla="*/ 258 h 990"/>
                  <a:gd name="T4" fmla="*/ 370 w 406"/>
                  <a:gd name="T5" fmla="*/ 0 h 990"/>
                  <a:gd name="T6" fmla="*/ 9 w 406"/>
                  <a:gd name="T7" fmla="*/ 628 h 990"/>
                  <a:gd name="T8" fmla="*/ 9 w 406"/>
                  <a:gd name="T9" fmla="*/ 662 h 990"/>
                  <a:gd name="T10" fmla="*/ 43 w 406"/>
                  <a:gd name="T11" fmla="*/ 679 h 990"/>
                  <a:gd name="T12" fmla="*/ 78 w 406"/>
                  <a:gd name="T13" fmla="*/ 679 h 990"/>
                  <a:gd name="T14" fmla="*/ 241 w 406"/>
                  <a:gd name="T15" fmla="*/ 843 h 990"/>
                  <a:gd name="T16" fmla="*/ 241 w 406"/>
                  <a:gd name="T17" fmla="*/ 955 h 990"/>
                  <a:gd name="T18" fmla="*/ 276 w 406"/>
                  <a:gd name="T19" fmla="*/ 989 h 990"/>
                  <a:gd name="T20" fmla="*/ 405 w 406"/>
                  <a:gd name="T21" fmla="*/ 989 h 990"/>
                  <a:gd name="T22" fmla="*/ 405 w 406"/>
                  <a:gd name="T23" fmla="*/ 258 h 990"/>
                  <a:gd name="T24" fmla="*/ 370 w 406"/>
                  <a:gd name="T25" fmla="*/ 258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6" h="990">
                    <a:moveTo>
                      <a:pt x="370" y="258"/>
                    </a:moveTo>
                    <a:lnTo>
                      <a:pt x="370" y="258"/>
                    </a:lnTo>
                    <a:cubicBezTo>
                      <a:pt x="370" y="0"/>
                      <a:pt x="370" y="0"/>
                      <a:pt x="370" y="0"/>
                    </a:cubicBezTo>
                    <a:cubicBezTo>
                      <a:pt x="9" y="628"/>
                      <a:pt x="9" y="628"/>
                      <a:pt x="9" y="628"/>
                    </a:cubicBezTo>
                    <a:cubicBezTo>
                      <a:pt x="0" y="636"/>
                      <a:pt x="0" y="654"/>
                      <a:pt x="9" y="662"/>
                    </a:cubicBezTo>
                    <a:cubicBezTo>
                      <a:pt x="18" y="679"/>
                      <a:pt x="26" y="679"/>
                      <a:pt x="43" y="679"/>
                    </a:cubicBezTo>
                    <a:cubicBezTo>
                      <a:pt x="78" y="679"/>
                      <a:pt x="78" y="679"/>
                      <a:pt x="78" y="679"/>
                    </a:cubicBezTo>
                    <a:cubicBezTo>
                      <a:pt x="172" y="688"/>
                      <a:pt x="241" y="757"/>
                      <a:pt x="241" y="843"/>
                    </a:cubicBezTo>
                    <a:cubicBezTo>
                      <a:pt x="241" y="955"/>
                      <a:pt x="241" y="955"/>
                      <a:pt x="241" y="955"/>
                    </a:cubicBezTo>
                    <a:cubicBezTo>
                      <a:pt x="241" y="972"/>
                      <a:pt x="259" y="989"/>
                      <a:pt x="276" y="989"/>
                    </a:cubicBezTo>
                    <a:cubicBezTo>
                      <a:pt x="405" y="989"/>
                      <a:pt x="405" y="989"/>
                      <a:pt x="405" y="989"/>
                    </a:cubicBezTo>
                    <a:cubicBezTo>
                      <a:pt x="405" y="258"/>
                      <a:pt x="405" y="258"/>
                      <a:pt x="405" y="258"/>
                    </a:cubicBezTo>
                    <a:lnTo>
                      <a:pt x="370" y="258"/>
                    </a:lnTo>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2" name="Freeform 93"/>
              <p:cNvSpPr>
                <a:spLocks noChangeArrowheads="1"/>
              </p:cNvSpPr>
              <p:nvPr/>
            </p:nvSpPr>
            <p:spPr bwMode="auto">
              <a:xfrm>
                <a:off x="9695058" y="7493811"/>
                <a:ext cx="448221" cy="1096195"/>
              </a:xfrm>
              <a:custGeom>
                <a:avLst/>
                <a:gdLst>
                  <a:gd name="T0" fmla="*/ 396 w 405"/>
                  <a:gd name="T1" fmla="*/ 628 h 990"/>
                  <a:gd name="T2" fmla="*/ 396 w 405"/>
                  <a:gd name="T3" fmla="*/ 628 h 990"/>
                  <a:gd name="T4" fmla="*/ 34 w 405"/>
                  <a:gd name="T5" fmla="*/ 0 h 990"/>
                  <a:gd name="T6" fmla="*/ 34 w 405"/>
                  <a:gd name="T7" fmla="*/ 0 h 990"/>
                  <a:gd name="T8" fmla="*/ 34 w 405"/>
                  <a:gd name="T9" fmla="*/ 258 h 990"/>
                  <a:gd name="T10" fmla="*/ 0 w 405"/>
                  <a:gd name="T11" fmla="*/ 258 h 990"/>
                  <a:gd name="T12" fmla="*/ 0 w 405"/>
                  <a:gd name="T13" fmla="*/ 989 h 990"/>
                  <a:gd name="T14" fmla="*/ 129 w 405"/>
                  <a:gd name="T15" fmla="*/ 989 h 990"/>
                  <a:gd name="T16" fmla="*/ 163 w 405"/>
                  <a:gd name="T17" fmla="*/ 955 h 990"/>
                  <a:gd name="T18" fmla="*/ 163 w 405"/>
                  <a:gd name="T19" fmla="*/ 843 h 990"/>
                  <a:gd name="T20" fmla="*/ 327 w 405"/>
                  <a:gd name="T21" fmla="*/ 679 h 990"/>
                  <a:gd name="T22" fmla="*/ 361 w 405"/>
                  <a:gd name="T23" fmla="*/ 679 h 990"/>
                  <a:gd name="T24" fmla="*/ 396 w 405"/>
                  <a:gd name="T25" fmla="*/ 662 h 990"/>
                  <a:gd name="T26" fmla="*/ 396 w 405"/>
                  <a:gd name="T27" fmla="*/ 628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5" h="990">
                    <a:moveTo>
                      <a:pt x="396" y="628"/>
                    </a:moveTo>
                    <a:lnTo>
                      <a:pt x="396" y="628"/>
                    </a:lnTo>
                    <a:cubicBezTo>
                      <a:pt x="34" y="0"/>
                      <a:pt x="34" y="0"/>
                      <a:pt x="34" y="0"/>
                    </a:cubicBezTo>
                    <a:lnTo>
                      <a:pt x="34" y="0"/>
                    </a:lnTo>
                    <a:cubicBezTo>
                      <a:pt x="34" y="258"/>
                      <a:pt x="34" y="258"/>
                      <a:pt x="34" y="258"/>
                    </a:cubicBezTo>
                    <a:cubicBezTo>
                      <a:pt x="0" y="258"/>
                      <a:pt x="0" y="258"/>
                      <a:pt x="0" y="258"/>
                    </a:cubicBezTo>
                    <a:cubicBezTo>
                      <a:pt x="0" y="989"/>
                      <a:pt x="0" y="989"/>
                      <a:pt x="0" y="989"/>
                    </a:cubicBezTo>
                    <a:cubicBezTo>
                      <a:pt x="129" y="989"/>
                      <a:pt x="129" y="989"/>
                      <a:pt x="129" y="989"/>
                    </a:cubicBezTo>
                    <a:cubicBezTo>
                      <a:pt x="146" y="989"/>
                      <a:pt x="163" y="972"/>
                      <a:pt x="163" y="955"/>
                    </a:cubicBezTo>
                    <a:cubicBezTo>
                      <a:pt x="163" y="843"/>
                      <a:pt x="163" y="843"/>
                      <a:pt x="163" y="843"/>
                    </a:cubicBezTo>
                    <a:cubicBezTo>
                      <a:pt x="163" y="757"/>
                      <a:pt x="232" y="688"/>
                      <a:pt x="327" y="679"/>
                    </a:cubicBezTo>
                    <a:cubicBezTo>
                      <a:pt x="361" y="679"/>
                      <a:pt x="361" y="679"/>
                      <a:pt x="361" y="679"/>
                    </a:cubicBezTo>
                    <a:cubicBezTo>
                      <a:pt x="378" y="679"/>
                      <a:pt x="387" y="679"/>
                      <a:pt x="396" y="662"/>
                    </a:cubicBezTo>
                    <a:cubicBezTo>
                      <a:pt x="404" y="654"/>
                      <a:pt x="404" y="636"/>
                      <a:pt x="396" y="628"/>
                    </a:cubicBezTo>
                  </a:path>
                </a:pathLst>
              </a:custGeom>
              <a:solidFill>
                <a:schemeClr val="accent4">
                  <a:lumMod val="5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3" name="Freeform 94"/>
              <p:cNvSpPr>
                <a:spLocks noChangeArrowheads="1"/>
              </p:cNvSpPr>
              <p:nvPr/>
            </p:nvSpPr>
            <p:spPr bwMode="auto">
              <a:xfrm>
                <a:off x="9656082" y="7474323"/>
                <a:ext cx="77952" cy="306936"/>
              </a:xfrm>
              <a:custGeom>
                <a:avLst/>
                <a:gdLst>
                  <a:gd name="T0" fmla="*/ 35 w 70"/>
                  <a:gd name="T1" fmla="*/ 0 h 277"/>
                  <a:gd name="T2" fmla="*/ 35 w 70"/>
                  <a:gd name="T3" fmla="*/ 0 h 277"/>
                  <a:gd name="T4" fmla="*/ 0 w 70"/>
                  <a:gd name="T5" fmla="*/ 18 h 277"/>
                  <a:gd name="T6" fmla="*/ 0 w 70"/>
                  <a:gd name="T7" fmla="*/ 18 h 277"/>
                  <a:gd name="T8" fmla="*/ 0 w 70"/>
                  <a:gd name="T9" fmla="*/ 276 h 277"/>
                  <a:gd name="T10" fmla="*/ 35 w 70"/>
                  <a:gd name="T11" fmla="*/ 276 h 277"/>
                  <a:gd name="T12" fmla="*/ 69 w 70"/>
                  <a:gd name="T13" fmla="*/ 276 h 277"/>
                  <a:gd name="T14" fmla="*/ 69 w 70"/>
                  <a:gd name="T15" fmla="*/ 18 h 277"/>
                  <a:gd name="T16" fmla="*/ 35 w 70"/>
                  <a:gd name="T17"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277">
                    <a:moveTo>
                      <a:pt x="35" y="0"/>
                    </a:moveTo>
                    <a:lnTo>
                      <a:pt x="35" y="0"/>
                    </a:lnTo>
                    <a:cubicBezTo>
                      <a:pt x="26" y="0"/>
                      <a:pt x="9" y="9"/>
                      <a:pt x="0" y="18"/>
                    </a:cubicBezTo>
                    <a:lnTo>
                      <a:pt x="0" y="18"/>
                    </a:lnTo>
                    <a:cubicBezTo>
                      <a:pt x="0" y="276"/>
                      <a:pt x="0" y="276"/>
                      <a:pt x="0" y="276"/>
                    </a:cubicBezTo>
                    <a:cubicBezTo>
                      <a:pt x="35" y="276"/>
                      <a:pt x="35" y="276"/>
                      <a:pt x="35" y="276"/>
                    </a:cubicBezTo>
                    <a:cubicBezTo>
                      <a:pt x="69" y="276"/>
                      <a:pt x="69" y="276"/>
                      <a:pt x="69" y="276"/>
                    </a:cubicBezTo>
                    <a:cubicBezTo>
                      <a:pt x="69" y="18"/>
                      <a:pt x="69" y="18"/>
                      <a:pt x="69" y="18"/>
                    </a:cubicBezTo>
                    <a:cubicBezTo>
                      <a:pt x="61" y="9"/>
                      <a:pt x="43" y="0"/>
                      <a:pt x="35" y="0"/>
                    </a:cubicBezTo>
                  </a:path>
                </a:pathLst>
              </a:custGeom>
              <a:solidFill>
                <a:schemeClr val="accent4">
                  <a:lumMod val="60000"/>
                  <a:lumOff val="4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4" name="Freeform 95"/>
              <p:cNvSpPr>
                <a:spLocks noChangeArrowheads="1"/>
              </p:cNvSpPr>
              <p:nvPr/>
            </p:nvSpPr>
            <p:spPr bwMode="auto">
              <a:xfrm>
                <a:off x="9695058" y="7732539"/>
                <a:ext cx="77952" cy="258213"/>
              </a:xfrm>
              <a:custGeom>
                <a:avLst/>
                <a:gdLst>
                  <a:gd name="T0" fmla="*/ 0 w 70"/>
                  <a:gd name="T1" fmla="*/ 0 h 233"/>
                  <a:gd name="T2" fmla="*/ 0 w 70"/>
                  <a:gd name="T3" fmla="*/ 0 h 233"/>
                  <a:gd name="T4" fmla="*/ 0 w 70"/>
                  <a:gd name="T5" fmla="*/ 0 h 233"/>
                  <a:gd name="T6" fmla="*/ 0 w 70"/>
                  <a:gd name="T7" fmla="*/ 232 h 233"/>
                  <a:gd name="T8" fmla="*/ 0 w 70"/>
                  <a:gd name="T9" fmla="*/ 232 h 233"/>
                  <a:gd name="T10" fmla="*/ 69 w 70"/>
                  <a:gd name="T11" fmla="*/ 154 h 233"/>
                  <a:gd name="T12" fmla="*/ 69 w 70"/>
                  <a:gd name="T13" fmla="*/ 77 h 233"/>
                  <a:gd name="T14" fmla="*/ 0 w 70"/>
                  <a:gd name="T15" fmla="*/ 0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233">
                    <a:moveTo>
                      <a:pt x="0" y="0"/>
                    </a:moveTo>
                    <a:lnTo>
                      <a:pt x="0" y="0"/>
                    </a:lnTo>
                    <a:lnTo>
                      <a:pt x="0" y="0"/>
                    </a:lnTo>
                    <a:cubicBezTo>
                      <a:pt x="0" y="232"/>
                      <a:pt x="0" y="232"/>
                      <a:pt x="0" y="232"/>
                    </a:cubicBezTo>
                    <a:lnTo>
                      <a:pt x="0" y="232"/>
                    </a:lnTo>
                    <a:cubicBezTo>
                      <a:pt x="43" y="232"/>
                      <a:pt x="69" y="198"/>
                      <a:pt x="69" y="154"/>
                    </a:cubicBezTo>
                    <a:cubicBezTo>
                      <a:pt x="69" y="77"/>
                      <a:pt x="69" y="77"/>
                      <a:pt x="69" y="77"/>
                    </a:cubicBezTo>
                    <a:cubicBezTo>
                      <a:pt x="69" y="34"/>
                      <a:pt x="43" y="0"/>
                      <a:pt x="0" y="0"/>
                    </a:cubicBezTo>
                  </a:path>
                </a:pathLst>
              </a:custGeom>
              <a:solidFill>
                <a:srgbClr val="D6D8D8"/>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5" name="Freeform 96"/>
              <p:cNvSpPr>
                <a:spLocks noChangeArrowheads="1"/>
              </p:cNvSpPr>
              <p:nvPr/>
            </p:nvSpPr>
            <p:spPr bwMode="auto">
              <a:xfrm>
                <a:off x="9617106" y="7732539"/>
                <a:ext cx="77952" cy="258213"/>
              </a:xfrm>
              <a:custGeom>
                <a:avLst/>
                <a:gdLst>
                  <a:gd name="T0" fmla="*/ 0 w 70"/>
                  <a:gd name="T1" fmla="*/ 77 h 233"/>
                  <a:gd name="T2" fmla="*/ 0 w 70"/>
                  <a:gd name="T3" fmla="*/ 77 h 233"/>
                  <a:gd name="T4" fmla="*/ 0 w 70"/>
                  <a:gd name="T5" fmla="*/ 154 h 233"/>
                  <a:gd name="T6" fmla="*/ 69 w 70"/>
                  <a:gd name="T7" fmla="*/ 232 h 233"/>
                  <a:gd name="T8" fmla="*/ 69 w 70"/>
                  <a:gd name="T9" fmla="*/ 0 h 233"/>
                  <a:gd name="T10" fmla="*/ 0 w 70"/>
                  <a:gd name="T11" fmla="*/ 77 h 233"/>
                </a:gdLst>
                <a:ahLst/>
                <a:cxnLst>
                  <a:cxn ang="0">
                    <a:pos x="T0" y="T1"/>
                  </a:cxn>
                  <a:cxn ang="0">
                    <a:pos x="T2" y="T3"/>
                  </a:cxn>
                  <a:cxn ang="0">
                    <a:pos x="T4" y="T5"/>
                  </a:cxn>
                  <a:cxn ang="0">
                    <a:pos x="T6" y="T7"/>
                  </a:cxn>
                  <a:cxn ang="0">
                    <a:pos x="T8" y="T9"/>
                  </a:cxn>
                  <a:cxn ang="0">
                    <a:pos x="T10" y="T11"/>
                  </a:cxn>
                </a:cxnLst>
                <a:rect l="0" t="0" r="r" b="b"/>
                <a:pathLst>
                  <a:path w="70" h="233">
                    <a:moveTo>
                      <a:pt x="0" y="77"/>
                    </a:moveTo>
                    <a:lnTo>
                      <a:pt x="0" y="77"/>
                    </a:lnTo>
                    <a:cubicBezTo>
                      <a:pt x="0" y="154"/>
                      <a:pt x="0" y="154"/>
                      <a:pt x="0" y="154"/>
                    </a:cubicBezTo>
                    <a:cubicBezTo>
                      <a:pt x="0" y="198"/>
                      <a:pt x="26" y="232"/>
                      <a:pt x="69" y="232"/>
                    </a:cubicBezTo>
                    <a:cubicBezTo>
                      <a:pt x="69" y="0"/>
                      <a:pt x="69" y="0"/>
                      <a:pt x="69" y="0"/>
                    </a:cubicBezTo>
                    <a:cubicBezTo>
                      <a:pt x="26" y="0"/>
                      <a:pt x="0" y="34"/>
                      <a:pt x="0" y="77"/>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6" name="Freeform 97"/>
              <p:cNvSpPr>
                <a:spLocks noChangeArrowheads="1"/>
              </p:cNvSpPr>
              <p:nvPr/>
            </p:nvSpPr>
            <p:spPr bwMode="auto">
              <a:xfrm>
                <a:off x="9105551" y="6105300"/>
                <a:ext cx="589507" cy="1071834"/>
              </a:xfrm>
              <a:custGeom>
                <a:avLst/>
                <a:gdLst>
                  <a:gd name="T0" fmla="*/ 293 w 535"/>
                  <a:gd name="T1" fmla="*/ 722 h 972"/>
                  <a:gd name="T2" fmla="*/ 293 w 535"/>
                  <a:gd name="T3" fmla="*/ 722 h 972"/>
                  <a:gd name="T4" fmla="*/ 293 w 535"/>
                  <a:gd name="T5" fmla="*/ 241 h 972"/>
                  <a:gd name="T6" fmla="*/ 534 w 535"/>
                  <a:gd name="T7" fmla="*/ 146 h 972"/>
                  <a:gd name="T8" fmla="*/ 534 w 535"/>
                  <a:gd name="T9" fmla="*/ 0 h 972"/>
                  <a:gd name="T10" fmla="*/ 189 w 535"/>
                  <a:gd name="T11" fmla="*/ 138 h 972"/>
                  <a:gd name="T12" fmla="*/ 189 w 535"/>
                  <a:gd name="T13" fmla="*/ 825 h 972"/>
                  <a:gd name="T14" fmla="*/ 534 w 535"/>
                  <a:gd name="T15" fmla="*/ 971 h 972"/>
                  <a:gd name="T16" fmla="*/ 534 w 535"/>
                  <a:gd name="T17" fmla="*/ 825 h 972"/>
                  <a:gd name="T18" fmla="*/ 293 w 535"/>
                  <a:gd name="T19" fmla="*/ 722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5" h="972">
                    <a:moveTo>
                      <a:pt x="293" y="722"/>
                    </a:moveTo>
                    <a:lnTo>
                      <a:pt x="293" y="722"/>
                    </a:lnTo>
                    <a:cubicBezTo>
                      <a:pt x="164" y="593"/>
                      <a:pt x="164" y="379"/>
                      <a:pt x="293" y="241"/>
                    </a:cubicBezTo>
                    <a:cubicBezTo>
                      <a:pt x="362" y="181"/>
                      <a:pt x="448" y="146"/>
                      <a:pt x="534" y="146"/>
                    </a:cubicBezTo>
                    <a:cubicBezTo>
                      <a:pt x="534" y="0"/>
                      <a:pt x="534" y="0"/>
                      <a:pt x="534" y="0"/>
                    </a:cubicBezTo>
                    <a:cubicBezTo>
                      <a:pt x="405" y="0"/>
                      <a:pt x="284" y="43"/>
                      <a:pt x="189" y="138"/>
                    </a:cubicBezTo>
                    <a:cubicBezTo>
                      <a:pt x="0" y="327"/>
                      <a:pt x="0" y="636"/>
                      <a:pt x="189" y="825"/>
                    </a:cubicBezTo>
                    <a:cubicBezTo>
                      <a:pt x="284" y="920"/>
                      <a:pt x="405" y="971"/>
                      <a:pt x="534" y="971"/>
                    </a:cubicBezTo>
                    <a:cubicBezTo>
                      <a:pt x="534" y="825"/>
                      <a:pt x="534" y="825"/>
                      <a:pt x="534" y="825"/>
                    </a:cubicBezTo>
                    <a:cubicBezTo>
                      <a:pt x="448" y="825"/>
                      <a:pt x="362" y="791"/>
                      <a:pt x="293" y="722"/>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7" name="Freeform 98"/>
              <p:cNvSpPr>
                <a:spLocks noChangeArrowheads="1"/>
              </p:cNvSpPr>
              <p:nvPr/>
            </p:nvSpPr>
            <p:spPr bwMode="auto">
              <a:xfrm>
                <a:off x="9695058" y="6105300"/>
                <a:ext cx="589510" cy="1071834"/>
              </a:xfrm>
              <a:custGeom>
                <a:avLst/>
                <a:gdLst>
                  <a:gd name="T0" fmla="*/ 0 w 534"/>
                  <a:gd name="T1" fmla="*/ 0 h 972"/>
                  <a:gd name="T2" fmla="*/ 0 w 534"/>
                  <a:gd name="T3" fmla="*/ 0 h 972"/>
                  <a:gd name="T4" fmla="*/ 0 w 534"/>
                  <a:gd name="T5" fmla="*/ 146 h 972"/>
                  <a:gd name="T6" fmla="*/ 241 w 534"/>
                  <a:gd name="T7" fmla="*/ 241 h 972"/>
                  <a:gd name="T8" fmla="*/ 241 w 534"/>
                  <a:gd name="T9" fmla="*/ 722 h 972"/>
                  <a:gd name="T10" fmla="*/ 0 w 534"/>
                  <a:gd name="T11" fmla="*/ 825 h 972"/>
                  <a:gd name="T12" fmla="*/ 0 w 534"/>
                  <a:gd name="T13" fmla="*/ 971 h 972"/>
                  <a:gd name="T14" fmla="*/ 344 w 534"/>
                  <a:gd name="T15" fmla="*/ 825 h 972"/>
                  <a:gd name="T16" fmla="*/ 344 w 534"/>
                  <a:gd name="T17" fmla="*/ 138 h 972"/>
                  <a:gd name="T18" fmla="*/ 0 w 534"/>
                  <a:gd name="T19" fmla="*/ 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4" h="972">
                    <a:moveTo>
                      <a:pt x="0" y="0"/>
                    </a:moveTo>
                    <a:lnTo>
                      <a:pt x="0" y="0"/>
                    </a:lnTo>
                    <a:cubicBezTo>
                      <a:pt x="0" y="146"/>
                      <a:pt x="0" y="146"/>
                      <a:pt x="0" y="146"/>
                    </a:cubicBezTo>
                    <a:cubicBezTo>
                      <a:pt x="86" y="146"/>
                      <a:pt x="172" y="181"/>
                      <a:pt x="241" y="241"/>
                    </a:cubicBezTo>
                    <a:cubicBezTo>
                      <a:pt x="370" y="379"/>
                      <a:pt x="370" y="593"/>
                      <a:pt x="241" y="722"/>
                    </a:cubicBezTo>
                    <a:cubicBezTo>
                      <a:pt x="172" y="791"/>
                      <a:pt x="86" y="825"/>
                      <a:pt x="0" y="825"/>
                    </a:cubicBezTo>
                    <a:cubicBezTo>
                      <a:pt x="0" y="971"/>
                      <a:pt x="0" y="971"/>
                      <a:pt x="0" y="971"/>
                    </a:cubicBezTo>
                    <a:cubicBezTo>
                      <a:pt x="120" y="971"/>
                      <a:pt x="249" y="920"/>
                      <a:pt x="344" y="825"/>
                    </a:cubicBezTo>
                    <a:cubicBezTo>
                      <a:pt x="533" y="636"/>
                      <a:pt x="533" y="327"/>
                      <a:pt x="344" y="138"/>
                    </a:cubicBezTo>
                    <a:cubicBezTo>
                      <a:pt x="249" y="43"/>
                      <a:pt x="120" y="0"/>
                      <a:pt x="0" y="0"/>
                    </a:cubicBezTo>
                  </a:path>
                </a:pathLst>
              </a:custGeom>
              <a:solidFill>
                <a:schemeClr val="accent3">
                  <a:lumMod val="7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8" name="Freeform 99"/>
              <p:cNvSpPr>
                <a:spLocks noChangeArrowheads="1"/>
              </p:cNvSpPr>
              <p:nvPr/>
            </p:nvSpPr>
            <p:spPr bwMode="auto">
              <a:xfrm>
                <a:off x="9285812" y="6266074"/>
                <a:ext cx="818491" cy="750284"/>
              </a:xfrm>
              <a:custGeom>
                <a:avLst/>
                <a:gdLst>
                  <a:gd name="T0" fmla="*/ 611 w 741"/>
                  <a:gd name="T1" fmla="*/ 95 h 680"/>
                  <a:gd name="T2" fmla="*/ 611 w 741"/>
                  <a:gd name="T3" fmla="*/ 95 h 680"/>
                  <a:gd name="T4" fmla="*/ 370 w 741"/>
                  <a:gd name="T5" fmla="*/ 0 h 680"/>
                  <a:gd name="T6" fmla="*/ 129 w 741"/>
                  <a:gd name="T7" fmla="*/ 95 h 680"/>
                  <a:gd name="T8" fmla="*/ 129 w 741"/>
                  <a:gd name="T9" fmla="*/ 576 h 680"/>
                  <a:gd name="T10" fmla="*/ 370 w 741"/>
                  <a:gd name="T11" fmla="*/ 679 h 680"/>
                  <a:gd name="T12" fmla="*/ 611 w 741"/>
                  <a:gd name="T13" fmla="*/ 576 h 680"/>
                  <a:gd name="T14" fmla="*/ 611 w 741"/>
                  <a:gd name="T15" fmla="*/ 95 h 6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1" h="680">
                    <a:moveTo>
                      <a:pt x="611" y="95"/>
                    </a:moveTo>
                    <a:lnTo>
                      <a:pt x="611" y="95"/>
                    </a:lnTo>
                    <a:cubicBezTo>
                      <a:pt x="542" y="35"/>
                      <a:pt x="456" y="0"/>
                      <a:pt x="370" y="0"/>
                    </a:cubicBezTo>
                    <a:cubicBezTo>
                      <a:pt x="284" y="0"/>
                      <a:pt x="198" y="35"/>
                      <a:pt x="129" y="95"/>
                    </a:cubicBezTo>
                    <a:cubicBezTo>
                      <a:pt x="0" y="233"/>
                      <a:pt x="0" y="447"/>
                      <a:pt x="129" y="576"/>
                    </a:cubicBezTo>
                    <a:cubicBezTo>
                      <a:pt x="198" y="645"/>
                      <a:pt x="284" y="679"/>
                      <a:pt x="370" y="679"/>
                    </a:cubicBezTo>
                    <a:cubicBezTo>
                      <a:pt x="456" y="679"/>
                      <a:pt x="542" y="645"/>
                      <a:pt x="611" y="576"/>
                    </a:cubicBezTo>
                    <a:cubicBezTo>
                      <a:pt x="740" y="447"/>
                      <a:pt x="740" y="233"/>
                      <a:pt x="611" y="95"/>
                    </a:cubicBezTo>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49" name="Freeform 100"/>
              <p:cNvSpPr>
                <a:spLocks noChangeArrowheads="1"/>
              </p:cNvSpPr>
              <p:nvPr/>
            </p:nvSpPr>
            <p:spPr bwMode="auto">
              <a:xfrm>
                <a:off x="9534284" y="6305050"/>
                <a:ext cx="321550" cy="667462"/>
              </a:xfrm>
              <a:custGeom>
                <a:avLst/>
                <a:gdLst>
                  <a:gd name="T0" fmla="*/ 240 w 293"/>
                  <a:gd name="T1" fmla="*/ 292 h 602"/>
                  <a:gd name="T2" fmla="*/ 240 w 293"/>
                  <a:gd name="T3" fmla="*/ 292 h 602"/>
                  <a:gd name="T4" fmla="*/ 172 w 293"/>
                  <a:gd name="T5" fmla="*/ 258 h 602"/>
                  <a:gd name="T6" fmla="*/ 154 w 293"/>
                  <a:gd name="T7" fmla="*/ 258 h 602"/>
                  <a:gd name="T8" fmla="*/ 146 w 293"/>
                  <a:gd name="T9" fmla="*/ 249 h 602"/>
                  <a:gd name="T10" fmla="*/ 111 w 293"/>
                  <a:gd name="T11" fmla="*/ 232 h 602"/>
                  <a:gd name="T12" fmla="*/ 103 w 293"/>
                  <a:gd name="T13" fmla="*/ 198 h 602"/>
                  <a:gd name="T14" fmla="*/ 111 w 293"/>
                  <a:gd name="T15" fmla="*/ 163 h 602"/>
                  <a:gd name="T16" fmla="*/ 146 w 293"/>
                  <a:gd name="T17" fmla="*/ 155 h 602"/>
                  <a:gd name="T18" fmla="*/ 146 w 293"/>
                  <a:gd name="T19" fmla="*/ 155 h 602"/>
                  <a:gd name="T20" fmla="*/ 180 w 293"/>
                  <a:gd name="T21" fmla="*/ 163 h 602"/>
                  <a:gd name="T22" fmla="*/ 189 w 293"/>
                  <a:gd name="T23" fmla="*/ 198 h 602"/>
                  <a:gd name="T24" fmla="*/ 275 w 293"/>
                  <a:gd name="T25" fmla="*/ 198 h 602"/>
                  <a:gd name="T26" fmla="*/ 258 w 293"/>
                  <a:gd name="T27" fmla="*/ 137 h 602"/>
                  <a:gd name="T28" fmla="*/ 215 w 293"/>
                  <a:gd name="T29" fmla="*/ 94 h 602"/>
                  <a:gd name="T30" fmla="*/ 180 w 293"/>
                  <a:gd name="T31" fmla="*/ 77 h 602"/>
                  <a:gd name="T32" fmla="*/ 180 w 293"/>
                  <a:gd name="T33" fmla="*/ 0 h 602"/>
                  <a:gd name="T34" fmla="*/ 146 w 293"/>
                  <a:gd name="T35" fmla="*/ 0 h 602"/>
                  <a:gd name="T36" fmla="*/ 111 w 293"/>
                  <a:gd name="T37" fmla="*/ 0 h 602"/>
                  <a:gd name="T38" fmla="*/ 111 w 293"/>
                  <a:gd name="T39" fmla="*/ 77 h 602"/>
                  <a:gd name="T40" fmla="*/ 111 w 293"/>
                  <a:gd name="T41" fmla="*/ 77 h 602"/>
                  <a:gd name="T42" fmla="*/ 85 w 293"/>
                  <a:gd name="T43" fmla="*/ 94 h 602"/>
                  <a:gd name="T44" fmla="*/ 34 w 293"/>
                  <a:gd name="T45" fmla="*/ 137 h 602"/>
                  <a:gd name="T46" fmla="*/ 17 w 293"/>
                  <a:gd name="T47" fmla="*/ 198 h 602"/>
                  <a:gd name="T48" fmla="*/ 34 w 293"/>
                  <a:gd name="T49" fmla="*/ 258 h 602"/>
                  <a:gd name="T50" fmla="*/ 77 w 293"/>
                  <a:gd name="T51" fmla="*/ 301 h 602"/>
                  <a:gd name="T52" fmla="*/ 111 w 293"/>
                  <a:gd name="T53" fmla="*/ 317 h 602"/>
                  <a:gd name="T54" fmla="*/ 128 w 293"/>
                  <a:gd name="T55" fmla="*/ 326 h 602"/>
                  <a:gd name="T56" fmla="*/ 146 w 293"/>
                  <a:gd name="T57" fmla="*/ 326 h 602"/>
                  <a:gd name="T58" fmla="*/ 189 w 293"/>
                  <a:gd name="T59" fmla="*/ 352 h 602"/>
                  <a:gd name="T60" fmla="*/ 206 w 293"/>
                  <a:gd name="T61" fmla="*/ 395 h 602"/>
                  <a:gd name="T62" fmla="*/ 189 w 293"/>
                  <a:gd name="T63" fmla="*/ 438 h 602"/>
                  <a:gd name="T64" fmla="*/ 146 w 293"/>
                  <a:gd name="T65" fmla="*/ 455 h 602"/>
                  <a:gd name="T66" fmla="*/ 146 w 293"/>
                  <a:gd name="T67" fmla="*/ 455 h 602"/>
                  <a:gd name="T68" fmla="*/ 103 w 293"/>
                  <a:gd name="T69" fmla="*/ 438 h 602"/>
                  <a:gd name="T70" fmla="*/ 85 w 293"/>
                  <a:gd name="T71" fmla="*/ 395 h 602"/>
                  <a:gd name="T72" fmla="*/ 0 w 293"/>
                  <a:gd name="T73" fmla="*/ 395 h 602"/>
                  <a:gd name="T74" fmla="*/ 8 w 293"/>
                  <a:gd name="T75" fmla="*/ 446 h 602"/>
                  <a:gd name="T76" fmla="*/ 42 w 293"/>
                  <a:gd name="T77" fmla="*/ 489 h 602"/>
                  <a:gd name="T78" fmla="*/ 111 w 293"/>
                  <a:gd name="T79" fmla="*/ 532 h 602"/>
                  <a:gd name="T80" fmla="*/ 111 w 293"/>
                  <a:gd name="T81" fmla="*/ 601 h 602"/>
                  <a:gd name="T82" fmla="*/ 146 w 293"/>
                  <a:gd name="T83" fmla="*/ 601 h 602"/>
                  <a:gd name="T84" fmla="*/ 180 w 293"/>
                  <a:gd name="T85" fmla="*/ 601 h 602"/>
                  <a:gd name="T86" fmla="*/ 180 w 293"/>
                  <a:gd name="T87" fmla="*/ 532 h 602"/>
                  <a:gd name="T88" fmla="*/ 215 w 293"/>
                  <a:gd name="T89" fmla="*/ 515 h 602"/>
                  <a:gd name="T90" fmla="*/ 266 w 293"/>
                  <a:gd name="T91" fmla="*/ 463 h 602"/>
                  <a:gd name="T92" fmla="*/ 292 w 293"/>
                  <a:gd name="T93" fmla="*/ 395 h 602"/>
                  <a:gd name="T94" fmla="*/ 240 w 293"/>
                  <a:gd name="T95" fmla="*/ 292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3" h="602">
                    <a:moveTo>
                      <a:pt x="240" y="292"/>
                    </a:moveTo>
                    <a:lnTo>
                      <a:pt x="240" y="292"/>
                    </a:lnTo>
                    <a:cubicBezTo>
                      <a:pt x="223" y="284"/>
                      <a:pt x="206" y="275"/>
                      <a:pt x="172" y="258"/>
                    </a:cubicBezTo>
                    <a:cubicBezTo>
                      <a:pt x="154" y="258"/>
                      <a:pt x="154" y="258"/>
                      <a:pt x="154" y="258"/>
                    </a:cubicBezTo>
                    <a:cubicBezTo>
                      <a:pt x="154" y="249"/>
                      <a:pt x="146" y="249"/>
                      <a:pt x="146" y="249"/>
                    </a:cubicBezTo>
                    <a:cubicBezTo>
                      <a:pt x="128" y="241"/>
                      <a:pt x="120" y="241"/>
                      <a:pt x="111" y="232"/>
                    </a:cubicBezTo>
                    <a:cubicBezTo>
                      <a:pt x="103" y="223"/>
                      <a:pt x="103" y="215"/>
                      <a:pt x="103" y="198"/>
                    </a:cubicBezTo>
                    <a:cubicBezTo>
                      <a:pt x="103" y="189"/>
                      <a:pt x="103" y="172"/>
                      <a:pt x="111" y="163"/>
                    </a:cubicBezTo>
                    <a:cubicBezTo>
                      <a:pt x="120" y="155"/>
                      <a:pt x="128" y="155"/>
                      <a:pt x="146" y="155"/>
                    </a:cubicBezTo>
                    <a:lnTo>
                      <a:pt x="146" y="155"/>
                    </a:lnTo>
                    <a:cubicBezTo>
                      <a:pt x="154" y="155"/>
                      <a:pt x="172" y="155"/>
                      <a:pt x="180" y="163"/>
                    </a:cubicBezTo>
                    <a:cubicBezTo>
                      <a:pt x="189" y="172"/>
                      <a:pt x="189" y="189"/>
                      <a:pt x="189" y="198"/>
                    </a:cubicBezTo>
                    <a:cubicBezTo>
                      <a:pt x="275" y="198"/>
                      <a:pt x="275" y="198"/>
                      <a:pt x="275" y="198"/>
                    </a:cubicBezTo>
                    <a:cubicBezTo>
                      <a:pt x="275" y="172"/>
                      <a:pt x="266" y="155"/>
                      <a:pt x="258" y="137"/>
                    </a:cubicBezTo>
                    <a:cubicBezTo>
                      <a:pt x="249" y="120"/>
                      <a:pt x="232" y="103"/>
                      <a:pt x="215" y="94"/>
                    </a:cubicBezTo>
                    <a:cubicBezTo>
                      <a:pt x="206" y="86"/>
                      <a:pt x="189" y="77"/>
                      <a:pt x="180" y="77"/>
                    </a:cubicBezTo>
                    <a:cubicBezTo>
                      <a:pt x="180" y="0"/>
                      <a:pt x="180" y="0"/>
                      <a:pt x="180" y="0"/>
                    </a:cubicBezTo>
                    <a:cubicBezTo>
                      <a:pt x="146" y="0"/>
                      <a:pt x="146" y="0"/>
                      <a:pt x="146" y="0"/>
                    </a:cubicBezTo>
                    <a:cubicBezTo>
                      <a:pt x="111" y="0"/>
                      <a:pt x="111" y="0"/>
                      <a:pt x="111" y="0"/>
                    </a:cubicBezTo>
                    <a:cubicBezTo>
                      <a:pt x="111" y="77"/>
                      <a:pt x="111" y="77"/>
                      <a:pt x="111" y="77"/>
                    </a:cubicBezTo>
                    <a:lnTo>
                      <a:pt x="111" y="77"/>
                    </a:lnTo>
                    <a:cubicBezTo>
                      <a:pt x="103" y="86"/>
                      <a:pt x="94" y="86"/>
                      <a:pt x="85" y="94"/>
                    </a:cubicBezTo>
                    <a:cubicBezTo>
                      <a:pt x="60" y="103"/>
                      <a:pt x="51" y="120"/>
                      <a:pt x="34" y="137"/>
                    </a:cubicBezTo>
                    <a:cubicBezTo>
                      <a:pt x="25" y="155"/>
                      <a:pt x="17" y="181"/>
                      <a:pt x="17" y="198"/>
                    </a:cubicBezTo>
                    <a:cubicBezTo>
                      <a:pt x="17" y="223"/>
                      <a:pt x="25" y="241"/>
                      <a:pt x="34" y="258"/>
                    </a:cubicBezTo>
                    <a:cubicBezTo>
                      <a:pt x="42" y="275"/>
                      <a:pt x="60" y="292"/>
                      <a:pt x="77" y="301"/>
                    </a:cubicBezTo>
                    <a:cubicBezTo>
                      <a:pt x="85" y="308"/>
                      <a:pt x="94" y="317"/>
                      <a:pt x="111" y="317"/>
                    </a:cubicBezTo>
                    <a:cubicBezTo>
                      <a:pt x="111" y="317"/>
                      <a:pt x="120" y="317"/>
                      <a:pt x="128" y="326"/>
                    </a:cubicBezTo>
                    <a:cubicBezTo>
                      <a:pt x="137" y="326"/>
                      <a:pt x="137" y="326"/>
                      <a:pt x="146" y="326"/>
                    </a:cubicBezTo>
                    <a:cubicBezTo>
                      <a:pt x="163" y="334"/>
                      <a:pt x="180" y="343"/>
                      <a:pt x="189" y="352"/>
                    </a:cubicBezTo>
                    <a:cubicBezTo>
                      <a:pt x="197" y="360"/>
                      <a:pt x="206" y="377"/>
                      <a:pt x="206" y="395"/>
                    </a:cubicBezTo>
                    <a:cubicBezTo>
                      <a:pt x="206" y="412"/>
                      <a:pt x="197" y="429"/>
                      <a:pt x="189" y="438"/>
                    </a:cubicBezTo>
                    <a:cubicBezTo>
                      <a:pt x="180" y="446"/>
                      <a:pt x="163" y="455"/>
                      <a:pt x="146" y="455"/>
                    </a:cubicBezTo>
                    <a:lnTo>
                      <a:pt x="146" y="455"/>
                    </a:lnTo>
                    <a:cubicBezTo>
                      <a:pt x="128" y="455"/>
                      <a:pt x="111" y="446"/>
                      <a:pt x="103" y="438"/>
                    </a:cubicBezTo>
                    <a:cubicBezTo>
                      <a:pt x="94" y="429"/>
                      <a:pt x="85" y="412"/>
                      <a:pt x="85" y="395"/>
                    </a:cubicBezTo>
                    <a:cubicBezTo>
                      <a:pt x="0" y="395"/>
                      <a:pt x="0" y="395"/>
                      <a:pt x="0" y="395"/>
                    </a:cubicBezTo>
                    <a:cubicBezTo>
                      <a:pt x="0" y="420"/>
                      <a:pt x="8" y="438"/>
                      <a:pt x="8" y="446"/>
                    </a:cubicBezTo>
                    <a:cubicBezTo>
                      <a:pt x="17" y="463"/>
                      <a:pt x="25" y="481"/>
                      <a:pt x="42" y="489"/>
                    </a:cubicBezTo>
                    <a:cubicBezTo>
                      <a:pt x="60" y="515"/>
                      <a:pt x="85" y="524"/>
                      <a:pt x="111" y="532"/>
                    </a:cubicBezTo>
                    <a:cubicBezTo>
                      <a:pt x="111" y="601"/>
                      <a:pt x="111" y="601"/>
                      <a:pt x="111" y="601"/>
                    </a:cubicBezTo>
                    <a:cubicBezTo>
                      <a:pt x="146" y="601"/>
                      <a:pt x="146" y="601"/>
                      <a:pt x="146" y="601"/>
                    </a:cubicBezTo>
                    <a:cubicBezTo>
                      <a:pt x="180" y="601"/>
                      <a:pt x="180" y="601"/>
                      <a:pt x="180" y="601"/>
                    </a:cubicBezTo>
                    <a:cubicBezTo>
                      <a:pt x="180" y="532"/>
                      <a:pt x="180" y="532"/>
                      <a:pt x="180" y="532"/>
                    </a:cubicBezTo>
                    <a:cubicBezTo>
                      <a:pt x="197" y="524"/>
                      <a:pt x="206" y="524"/>
                      <a:pt x="215" y="515"/>
                    </a:cubicBezTo>
                    <a:cubicBezTo>
                      <a:pt x="240" y="506"/>
                      <a:pt x="258" y="489"/>
                      <a:pt x="266" y="463"/>
                    </a:cubicBezTo>
                    <a:cubicBezTo>
                      <a:pt x="283" y="446"/>
                      <a:pt x="292" y="420"/>
                      <a:pt x="292" y="395"/>
                    </a:cubicBezTo>
                    <a:cubicBezTo>
                      <a:pt x="292" y="352"/>
                      <a:pt x="275" y="317"/>
                      <a:pt x="240" y="292"/>
                    </a:cubicBez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grpSp>
        <p:grpSp>
          <p:nvGrpSpPr>
            <p:cNvPr id="27" name="Group 323"/>
            <p:cNvGrpSpPr/>
            <p:nvPr/>
          </p:nvGrpSpPr>
          <p:grpSpPr>
            <a:xfrm>
              <a:off x="7357672" y="4551142"/>
              <a:ext cx="1617090" cy="644058"/>
              <a:chOff x="6260320" y="8974890"/>
              <a:chExt cx="2080330" cy="828235"/>
            </a:xfrm>
          </p:grpSpPr>
          <p:sp>
            <p:nvSpPr>
              <p:cNvPr id="28" name="Freeform 153"/>
              <p:cNvSpPr>
                <a:spLocks noChangeArrowheads="1"/>
              </p:cNvSpPr>
              <p:nvPr/>
            </p:nvSpPr>
            <p:spPr bwMode="auto">
              <a:xfrm>
                <a:off x="6260320" y="8974890"/>
                <a:ext cx="2080330" cy="828235"/>
              </a:xfrm>
              <a:custGeom>
                <a:avLst/>
                <a:gdLst>
                  <a:gd name="T0" fmla="*/ 1867 w 1885"/>
                  <a:gd name="T1" fmla="*/ 344 h 750"/>
                  <a:gd name="T2" fmla="*/ 1867 w 1885"/>
                  <a:gd name="T3" fmla="*/ 344 h 750"/>
                  <a:gd name="T4" fmla="*/ 1532 w 1885"/>
                  <a:gd name="T5" fmla="*/ 9 h 750"/>
                  <a:gd name="T6" fmla="*/ 1506 w 1885"/>
                  <a:gd name="T7" fmla="*/ 0 h 750"/>
                  <a:gd name="T8" fmla="*/ 378 w 1885"/>
                  <a:gd name="T9" fmla="*/ 0 h 750"/>
                  <a:gd name="T10" fmla="*/ 353 w 1885"/>
                  <a:gd name="T11" fmla="*/ 9 h 750"/>
                  <a:gd name="T12" fmla="*/ 17 w 1885"/>
                  <a:gd name="T13" fmla="*/ 344 h 750"/>
                  <a:gd name="T14" fmla="*/ 17 w 1885"/>
                  <a:gd name="T15" fmla="*/ 404 h 750"/>
                  <a:gd name="T16" fmla="*/ 353 w 1885"/>
                  <a:gd name="T17" fmla="*/ 732 h 750"/>
                  <a:gd name="T18" fmla="*/ 378 w 1885"/>
                  <a:gd name="T19" fmla="*/ 749 h 750"/>
                  <a:gd name="T20" fmla="*/ 1506 w 1885"/>
                  <a:gd name="T21" fmla="*/ 749 h 750"/>
                  <a:gd name="T22" fmla="*/ 1532 w 1885"/>
                  <a:gd name="T23" fmla="*/ 732 h 750"/>
                  <a:gd name="T24" fmla="*/ 1867 w 1885"/>
                  <a:gd name="T25" fmla="*/ 404 h 750"/>
                  <a:gd name="T26" fmla="*/ 1867 w 1885"/>
                  <a:gd name="T27" fmla="*/ 344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5" h="750">
                    <a:moveTo>
                      <a:pt x="1867" y="344"/>
                    </a:moveTo>
                    <a:lnTo>
                      <a:pt x="1867" y="344"/>
                    </a:lnTo>
                    <a:cubicBezTo>
                      <a:pt x="1532" y="9"/>
                      <a:pt x="1532" y="9"/>
                      <a:pt x="1532" y="9"/>
                    </a:cubicBezTo>
                    <a:cubicBezTo>
                      <a:pt x="1523" y="0"/>
                      <a:pt x="1515" y="0"/>
                      <a:pt x="1506" y="0"/>
                    </a:cubicBezTo>
                    <a:cubicBezTo>
                      <a:pt x="378" y="0"/>
                      <a:pt x="378" y="0"/>
                      <a:pt x="378" y="0"/>
                    </a:cubicBezTo>
                    <a:cubicBezTo>
                      <a:pt x="370" y="0"/>
                      <a:pt x="361" y="0"/>
                      <a:pt x="353" y="9"/>
                    </a:cubicBezTo>
                    <a:cubicBezTo>
                      <a:pt x="17" y="344"/>
                      <a:pt x="17" y="344"/>
                      <a:pt x="17" y="344"/>
                    </a:cubicBezTo>
                    <a:cubicBezTo>
                      <a:pt x="0" y="361"/>
                      <a:pt x="0" y="387"/>
                      <a:pt x="17" y="404"/>
                    </a:cubicBezTo>
                    <a:cubicBezTo>
                      <a:pt x="353" y="732"/>
                      <a:pt x="353" y="732"/>
                      <a:pt x="353" y="732"/>
                    </a:cubicBezTo>
                    <a:cubicBezTo>
                      <a:pt x="361" y="740"/>
                      <a:pt x="370" y="749"/>
                      <a:pt x="378" y="749"/>
                    </a:cubicBezTo>
                    <a:cubicBezTo>
                      <a:pt x="1506" y="749"/>
                      <a:pt x="1506" y="749"/>
                      <a:pt x="1506" y="749"/>
                    </a:cubicBezTo>
                    <a:cubicBezTo>
                      <a:pt x="1515" y="749"/>
                      <a:pt x="1523" y="740"/>
                      <a:pt x="1532" y="732"/>
                    </a:cubicBezTo>
                    <a:cubicBezTo>
                      <a:pt x="1867" y="404"/>
                      <a:pt x="1867" y="404"/>
                      <a:pt x="1867" y="404"/>
                    </a:cubicBezTo>
                    <a:cubicBezTo>
                      <a:pt x="1884" y="387"/>
                      <a:pt x="1884" y="361"/>
                      <a:pt x="1867" y="344"/>
                    </a:cubicBezTo>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29" name="Freeform 154"/>
              <p:cNvSpPr>
                <a:spLocks noChangeArrowheads="1"/>
              </p:cNvSpPr>
              <p:nvPr/>
            </p:nvSpPr>
            <p:spPr bwMode="auto">
              <a:xfrm>
                <a:off x="6640333" y="9174642"/>
                <a:ext cx="306933" cy="418990"/>
              </a:xfrm>
              <a:custGeom>
                <a:avLst/>
                <a:gdLst>
                  <a:gd name="T0" fmla="*/ 103 w 276"/>
                  <a:gd name="T1" fmla="*/ 69 h 379"/>
                  <a:gd name="T2" fmla="*/ 103 w 276"/>
                  <a:gd name="T3" fmla="*/ 69 h 379"/>
                  <a:gd name="T4" fmla="*/ 9 w 276"/>
                  <a:gd name="T5" fmla="*/ 69 h 379"/>
                  <a:gd name="T6" fmla="*/ 0 w 276"/>
                  <a:gd name="T7" fmla="*/ 34 h 379"/>
                  <a:gd name="T8" fmla="*/ 9 w 276"/>
                  <a:gd name="T9" fmla="*/ 0 h 379"/>
                  <a:gd name="T10" fmla="*/ 267 w 276"/>
                  <a:gd name="T11" fmla="*/ 0 h 379"/>
                  <a:gd name="T12" fmla="*/ 275 w 276"/>
                  <a:gd name="T13" fmla="*/ 34 h 379"/>
                  <a:gd name="T14" fmla="*/ 267 w 276"/>
                  <a:gd name="T15" fmla="*/ 69 h 379"/>
                  <a:gd name="T16" fmla="*/ 181 w 276"/>
                  <a:gd name="T17" fmla="*/ 69 h 379"/>
                  <a:gd name="T18" fmla="*/ 181 w 276"/>
                  <a:gd name="T19" fmla="*/ 378 h 379"/>
                  <a:gd name="T20" fmla="*/ 155 w 276"/>
                  <a:gd name="T21" fmla="*/ 378 h 379"/>
                  <a:gd name="T22" fmla="*/ 138 w 276"/>
                  <a:gd name="T23" fmla="*/ 378 h 379"/>
                  <a:gd name="T24" fmla="*/ 120 w 276"/>
                  <a:gd name="T25" fmla="*/ 378 h 379"/>
                  <a:gd name="T26" fmla="*/ 103 w 276"/>
                  <a:gd name="T27" fmla="*/ 378 h 379"/>
                  <a:gd name="T28" fmla="*/ 103 w 276"/>
                  <a:gd name="T29" fmla="*/ 6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6" h="379">
                    <a:moveTo>
                      <a:pt x="103" y="69"/>
                    </a:moveTo>
                    <a:lnTo>
                      <a:pt x="103" y="69"/>
                    </a:lnTo>
                    <a:cubicBezTo>
                      <a:pt x="9" y="69"/>
                      <a:pt x="9" y="69"/>
                      <a:pt x="9" y="69"/>
                    </a:cubicBezTo>
                    <a:cubicBezTo>
                      <a:pt x="9" y="51"/>
                      <a:pt x="0" y="43"/>
                      <a:pt x="0" y="34"/>
                    </a:cubicBezTo>
                    <a:cubicBezTo>
                      <a:pt x="0" y="26"/>
                      <a:pt x="9" y="8"/>
                      <a:pt x="9" y="0"/>
                    </a:cubicBezTo>
                    <a:cubicBezTo>
                      <a:pt x="267" y="0"/>
                      <a:pt x="267" y="0"/>
                      <a:pt x="267" y="0"/>
                    </a:cubicBezTo>
                    <a:cubicBezTo>
                      <a:pt x="275" y="8"/>
                      <a:pt x="275" y="26"/>
                      <a:pt x="275" y="34"/>
                    </a:cubicBezTo>
                    <a:cubicBezTo>
                      <a:pt x="275" y="43"/>
                      <a:pt x="275" y="51"/>
                      <a:pt x="267" y="69"/>
                    </a:cubicBezTo>
                    <a:cubicBezTo>
                      <a:pt x="181" y="69"/>
                      <a:pt x="181" y="69"/>
                      <a:pt x="181" y="69"/>
                    </a:cubicBezTo>
                    <a:cubicBezTo>
                      <a:pt x="181" y="378"/>
                      <a:pt x="181" y="378"/>
                      <a:pt x="181" y="378"/>
                    </a:cubicBezTo>
                    <a:cubicBezTo>
                      <a:pt x="172" y="378"/>
                      <a:pt x="163" y="378"/>
                      <a:pt x="155" y="378"/>
                    </a:cubicBezTo>
                    <a:cubicBezTo>
                      <a:pt x="155" y="378"/>
                      <a:pt x="146" y="378"/>
                      <a:pt x="138" y="378"/>
                    </a:cubicBezTo>
                    <a:cubicBezTo>
                      <a:pt x="138" y="378"/>
                      <a:pt x="129" y="378"/>
                      <a:pt x="120" y="378"/>
                    </a:cubicBezTo>
                    <a:cubicBezTo>
                      <a:pt x="112" y="378"/>
                      <a:pt x="103" y="378"/>
                      <a:pt x="103" y="378"/>
                    </a:cubicBezTo>
                    <a:lnTo>
                      <a:pt x="103" y="69"/>
                    </a:ln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30" name="Freeform 155"/>
              <p:cNvSpPr>
                <a:spLocks noChangeArrowheads="1"/>
              </p:cNvSpPr>
              <p:nvPr/>
            </p:nvSpPr>
            <p:spPr bwMode="auto">
              <a:xfrm>
                <a:off x="6927778" y="9174642"/>
                <a:ext cx="350782" cy="418990"/>
              </a:xfrm>
              <a:custGeom>
                <a:avLst/>
                <a:gdLst>
                  <a:gd name="T0" fmla="*/ 112 w 319"/>
                  <a:gd name="T1" fmla="*/ 0 h 379"/>
                  <a:gd name="T2" fmla="*/ 112 w 319"/>
                  <a:gd name="T3" fmla="*/ 0 h 379"/>
                  <a:gd name="T4" fmla="*/ 138 w 319"/>
                  <a:gd name="T5" fmla="*/ 0 h 379"/>
                  <a:gd name="T6" fmla="*/ 155 w 319"/>
                  <a:gd name="T7" fmla="*/ 0 h 379"/>
                  <a:gd name="T8" fmla="*/ 181 w 319"/>
                  <a:gd name="T9" fmla="*/ 0 h 379"/>
                  <a:gd name="T10" fmla="*/ 198 w 319"/>
                  <a:gd name="T11" fmla="*/ 0 h 379"/>
                  <a:gd name="T12" fmla="*/ 318 w 319"/>
                  <a:gd name="T13" fmla="*/ 378 h 379"/>
                  <a:gd name="T14" fmla="*/ 275 w 319"/>
                  <a:gd name="T15" fmla="*/ 378 h 379"/>
                  <a:gd name="T16" fmla="*/ 241 w 319"/>
                  <a:gd name="T17" fmla="*/ 378 h 379"/>
                  <a:gd name="T18" fmla="*/ 215 w 319"/>
                  <a:gd name="T19" fmla="*/ 301 h 379"/>
                  <a:gd name="T20" fmla="*/ 95 w 319"/>
                  <a:gd name="T21" fmla="*/ 301 h 379"/>
                  <a:gd name="T22" fmla="*/ 69 w 319"/>
                  <a:gd name="T23" fmla="*/ 378 h 379"/>
                  <a:gd name="T24" fmla="*/ 34 w 319"/>
                  <a:gd name="T25" fmla="*/ 378 h 379"/>
                  <a:gd name="T26" fmla="*/ 0 w 319"/>
                  <a:gd name="T27" fmla="*/ 378 h 379"/>
                  <a:gd name="T28" fmla="*/ 112 w 319"/>
                  <a:gd name="T29" fmla="*/ 0 h 379"/>
                  <a:gd name="T30" fmla="*/ 198 w 319"/>
                  <a:gd name="T31" fmla="*/ 241 h 379"/>
                  <a:gd name="T32" fmla="*/ 198 w 319"/>
                  <a:gd name="T33" fmla="*/ 241 h 379"/>
                  <a:gd name="T34" fmla="*/ 155 w 319"/>
                  <a:gd name="T35" fmla="*/ 77 h 379"/>
                  <a:gd name="T36" fmla="*/ 112 w 319"/>
                  <a:gd name="T37" fmla="*/ 241 h 379"/>
                  <a:gd name="T38" fmla="*/ 198 w 319"/>
                  <a:gd name="T39" fmla="*/ 241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9" h="379">
                    <a:moveTo>
                      <a:pt x="112" y="0"/>
                    </a:moveTo>
                    <a:lnTo>
                      <a:pt x="112" y="0"/>
                    </a:lnTo>
                    <a:cubicBezTo>
                      <a:pt x="121" y="0"/>
                      <a:pt x="129" y="0"/>
                      <a:pt x="138" y="0"/>
                    </a:cubicBezTo>
                    <a:cubicBezTo>
                      <a:pt x="146" y="0"/>
                      <a:pt x="146" y="0"/>
                      <a:pt x="155" y="0"/>
                    </a:cubicBezTo>
                    <a:cubicBezTo>
                      <a:pt x="164" y="0"/>
                      <a:pt x="172" y="0"/>
                      <a:pt x="181" y="0"/>
                    </a:cubicBezTo>
                    <a:cubicBezTo>
                      <a:pt x="189" y="0"/>
                      <a:pt x="189" y="0"/>
                      <a:pt x="198" y="0"/>
                    </a:cubicBezTo>
                    <a:cubicBezTo>
                      <a:pt x="318" y="378"/>
                      <a:pt x="318" y="378"/>
                      <a:pt x="318" y="378"/>
                    </a:cubicBezTo>
                    <a:cubicBezTo>
                      <a:pt x="301" y="378"/>
                      <a:pt x="293" y="378"/>
                      <a:pt x="275" y="378"/>
                    </a:cubicBezTo>
                    <a:cubicBezTo>
                      <a:pt x="267" y="378"/>
                      <a:pt x="250" y="378"/>
                      <a:pt x="241" y="378"/>
                    </a:cubicBezTo>
                    <a:cubicBezTo>
                      <a:pt x="215" y="301"/>
                      <a:pt x="215" y="301"/>
                      <a:pt x="215" y="301"/>
                    </a:cubicBezTo>
                    <a:cubicBezTo>
                      <a:pt x="95" y="301"/>
                      <a:pt x="95" y="301"/>
                      <a:pt x="95" y="301"/>
                    </a:cubicBezTo>
                    <a:cubicBezTo>
                      <a:pt x="69" y="378"/>
                      <a:pt x="69" y="378"/>
                      <a:pt x="69" y="378"/>
                    </a:cubicBezTo>
                    <a:cubicBezTo>
                      <a:pt x="60" y="378"/>
                      <a:pt x="43" y="378"/>
                      <a:pt x="34" y="378"/>
                    </a:cubicBezTo>
                    <a:cubicBezTo>
                      <a:pt x="26" y="378"/>
                      <a:pt x="9" y="378"/>
                      <a:pt x="0" y="378"/>
                    </a:cubicBezTo>
                    <a:lnTo>
                      <a:pt x="112" y="0"/>
                    </a:lnTo>
                    <a:close/>
                    <a:moveTo>
                      <a:pt x="198" y="241"/>
                    </a:moveTo>
                    <a:lnTo>
                      <a:pt x="198" y="241"/>
                    </a:lnTo>
                    <a:cubicBezTo>
                      <a:pt x="155" y="77"/>
                      <a:pt x="155" y="77"/>
                      <a:pt x="155" y="77"/>
                    </a:cubicBezTo>
                    <a:cubicBezTo>
                      <a:pt x="112" y="241"/>
                      <a:pt x="112" y="241"/>
                      <a:pt x="112" y="241"/>
                    </a:cubicBezTo>
                    <a:lnTo>
                      <a:pt x="198" y="241"/>
                    </a:ln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31" name="Freeform 156"/>
              <p:cNvSpPr>
                <a:spLocks noChangeArrowheads="1"/>
              </p:cNvSpPr>
              <p:nvPr/>
            </p:nvSpPr>
            <p:spPr bwMode="auto">
              <a:xfrm>
                <a:off x="7298048" y="9164898"/>
                <a:ext cx="321550" cy="438477"/>
              </a:xfrm>
              <a:custGeom>
                <a:avLst/>
                <a:gdLst>
                  <a:gd name="T0" fmla="*/ 215 w 293"/>
                  <a:gd name="T1" fmla="*/ 189 h 397"/>
                  <a:gd name="T2" fmla="*/ 215 w 293"/>
                  <a:gd name="T3" fmla="*/ 189 h 397"/>
                  <a:gd name="T4" fmla="*/ 258 w 293"/>
                  <a:gd name="T5" fmla="*/ 189 h 397"/>
                  <a:gd name="T6" fmla="*/ 292 w 293"/>
                  <a:gd name="T7" fmla="*/ 189 h 397"/>
                  <a:gd name="T8" fmla="*/ 292 w 293"/>
                  <a:gd name="T9" fmla="*/ 379 h 397"/>
                  <a:gd name="T10" fmla="*/ 241 w 293"/>
                  <a:gd name="T11" fmla="*/ 387 h 397"/>
                  <a:gd name="T12" fmla="*/ 189 w 293"/>
                  <a:gd name="T13" fmla="*/ 396 h 397"/>
                  <a:gd name="T14" fmla="*/ 103 w 293"/>
                  <a:gd name="T15" fmla="*/ 379 h 397"/>
                  <a:gd name="T16" fmla="*/ 51 w 293"/>
                  <a:gd name="T17" fmla="*/ 336 h 397"/>
                  <a:gd name="T18" fmla="*/ 17 w 293"/>
                  <a:gd name="T19" fmla="*/ 276 h 397"/>
                  <a:gd name="T20" fmla="*/ 0 w 293"/>
                  <a:gd name="T21" fmla="*/ 198 h 397"/>
                  <a:gd name="T22" fmla="*/ 17 w 293"/>
                  <a:gd name="T23" fmla="*/ 121 h 397"/>
                  <a:gd name="T24" fmla="*/ 51 w 293"/>
                  <a:gd name="T25" fmla="*/ 60 h 397"/>
                  <a:gd name="T26" fmla="*/ 103 w 293"/>
                  <a:gd name="T27" fmla="*/ 17 h 397"/>
                  <a:gd name="T28" fmla="*/ 180 w 293"/>
                  <a:gd name="T29" fmla="*/ 0 h 397"/>
                  <a:gd name="T30" fmla="*/ 223 w 293"/>
                  <a:gd name="T31" fmla="*/ 9 h 397"/>
                  <a:gd name="T32" fmla="*/ 275 w 293"/>
                  <a:gd name="T33" fmla="*/ 17 h 397"/>
                  <a:gd name="T34" fmla="*/ 267 w 293"/>
                  <a:gd name="T35" fmla="*/ 52 h 397"/>
                  <a:gd name="T36" fmla="*/ 258 w 293"/>
                  <a:gd name="T37" fmla="*/ 78 h 397"/>
                  <a:gd name="T38" fmla="*/ 223 w 293"/>
                  <a:gd name="T39" fmla="*/ 69 h 397"/>
                  <a:gd name="T40" fmla="*/ 189 w 293"/>
                  <a:gd name="T41" fmla="*/ 69 h 397"/>
                  <a:gd name="T42" fmla="*/ 112 w 293"/>
                  <a:gd name="T43" fmla="*/ 104 h 397"/>
                  <a:gd name="T44" fmla="*/ 86 w 293"/>
                  <a:gd name="T45" fmla="*/ 198 h 397"/>
                  <a:gd name="T46" fmla="*/ 112 w 293"/>
                  <a:gd name="T47" fmla="*/ 293 h 397"/>
                  <a:gd name="T48" fmla="*/ 189 w 293"/>
                  <a:gd name="T49" fmla="*/ 327 h 397"/>
                  <a:gd name="T50" fmla="*/ 206 w 293"/>
                  <a:gd name="T51" fmla="*/ 327 h 397"/>
                  <a:gd name="T52" fmla="*/ 215 w 293"/>
                  <a:gd name="T53" fmla="*/ 327 h 397"/>
                  <a:gd name="T54" fmla="*/ 215 w 293"/>
                  <a:gd name="T55" fmla="*/ 18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3" h="397">
                    <a:moveTo>
                      <a:pt x="215" y="189"/>
                    </a:moveTo>
                    <a:lnTo>
                      <a:pt x="215" y="189"/>
                    </a:lnTo>
                    <a:cubicBezTo>
                      <a:pt x="232" y="189"/>
                      <a:pt x="241" y="189"/>
                      <a:pt x="258" y="189"/>
                    </a:cubicBezTo>
                    <a:cubicBezTo>
                      <a:pt x="267" y="189"/>
                      <a:pt x="284" y="189"/>
                      <a:pt x="292" y="189"/>
                    </a:cubicBezTo>
                    <a:cubicBezTo>
                      <a:pt x="292" y="379"/>
                      <a:pt x="292" y="379"/>
                      <a:pt x="292" y="379"/>
                    </a:cubicBezTo>
                    <a:cubicBezTo>
                      <a:pt x="275" y="379"/>
                      <a:pt x="258" y="387"/>
                      <a:pt x="241" y="387"/>
                    </a:cubicBezTo>
                    <a:cubicBezTo>
                      <a:pt x="215" y="387"/>
                      <a:pt x="198" y="396"/>
                      <a:pt x="189" y="396"/>
                    </a:cubicBezTo>
                    <a:cubicBezTo>
                      <a:pt x="155" y="396"/>
                      <a:pt x="129" y="387"/>
                      <a:pt x="103" y="379"/>
                    </a:cubicBezTo>
                    <a:cubicBezTo>
                      <a:pt x="86" y="370"/>
                      <a:pt x="60" y="353"/>
                      <a:pt x="51" y="336"/>
                    </a:cubicBezTo>
                    <a:cubicBezTo>
                      <a:pt x="34" y="319"/>
                      <a:pt x="17" y="301"/>
                      <a:pt x="17" y="276"/>
                    </a:cubicBezTo>
                    <a:cubicBezTo>
                      <a:pt x="8" y="250"/>
                      <a:pt x="0" y="224"/>
                      <a:pt x="0" y="198"/>
                    </a:cubicBezTo>
                    <a:cubicBezTo>
                      <a:pt x="0" y="172"/>
                      <a:pt x="8" y="147"/>
                      <a:pt x="17" y="121"/>
                    </a:cubicBezTo>
                    <a:cubicBezTo>
                      <a:pt x="26" y="95"/>
                      <a:pt x="34" y="78"/>
                      <a:pt x="51" y="60"/>
                    </a:cubicBezTo>
                    <a:cubicBezTo>
                      <a:pt x="60" y="43"/>
                      <a:pt x="86" y="26"/>
                      <a:pt x="103" y="17"/>
                    </a:cubicBezTo>
                    <a:cubicBezTo>
                      <a:pt x="129" y="9"/>
                      <a:pt x="155" y="0"/>
                      <a:pt x="180" y="0"/>
                    </a:cubicBezTo>
                    <a:cubicBezTo>
                      <a:pt x="198" y="0"/>
                      <a:pt x="215" y="9"/>
                      <a:pt x="223" y="9"/>
                    </a:cubicBezTo>
                    <a:cubicBezTo>
                      <a:pt x="241" y="9"/>
                      <a:pt x="258" y="17"/>
                      <a:pt x="275" y="17"/>
                    </a:cubicBezTo>
                    <a:cubicBezTo>
                      <a:pt x="275" y="35"/>
                      <a:pt x="267" y="43"/>
                      <a:pt x="267" y="52"/>
                    </a:cubicBezTo>
                    <a:cubicBezTo>
                      <a:pt x="258" y="60"/>
                      <a:pt x="258" y="69"/>
                      <a:pt x="258" y="78"/>
                    </a:cubicBezTo>
                    <a:cubicBezTo>
                      <a:pt x="241" y="78"/>
                      <a:pt x="232" y="78"/>
                      <a:pt x="223" y="69"/>
                    </a:cubicBezTo>
                    <a:cubicBezTo>
                      <a:pt x="215" y="69"/>
                      <a:pt x="198" y="69"/>
                      <a:pt x="189" y="69"/>
                    </a:cubicBezTo>
                    <a:cubicBezTo>
                      <a:pt x="155" y="69"/>
                      <a:pt x="129" y="78"/>
                      <a:pt x="112" y="104"/>
                    </a:cubicBezTo>
                    <a:cubicBezTo>
                      <a:pt x="95" y="121"/>
                      <a:pt x="86" y="155"/>
                      <a:pt x="86" y="198"/>
                    </a:cubicBezTo>
                    <a:cubicBezTo>
                      <a:pt x="86" y="241"/>
                      <a:pt x="95" y="276"/>
                      <a:pt x="112" y="293"/>
                    </a:cubicBezTo>
                    <a:cubicBezTo>
                      <a:pt x="129" y="319"/>
                      <a:pt x="155" y="327"/>
                      <a:pt x="189" y="327"/>
                    </a:cubicBezTo>
                    <a:cubicBezTo>
                      <a:pt x="198" y="327"/>
                      <a:pt x="198" y="327"/>
                      <a:pt x="206" y="327"/>
                    </a:cubicBezTo>
                    <a:lnTo>
                      <a:pt x="215" y="327"/>
                    </a:lnTo>
                    <a:lnTo>
                      <a:pt x="215" y="189"/>
                    </a:ln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32" name="Freeform 157"/>
              <p:cNvSpPr>
                <a:spLocks noChangeArrowheads="1"/>
              </p:cNvSpPr>
              <p:nvPr/>
            </p:nvSpPr>
            <p:spPr bwMode="auto">
              <a:xfrm>
                <a:off x="7678062" y="9164898"/>
                <a:ext cx="277704" cy="438477"/>
              </a:xfrm>
              <a:custGeom>
                <a:avLst/>
                <a:gdLst>
                  <a:gd name="T0" fmla="*/ 86 w 251"/>
                  <a:gd name="T1" fmla="*/ 215 h 397"/>
                  <a:gd name="T2" fmla="*/ 86 w 251"/>
                  <a:gd name="T3" fmla="*/ 215 h 397"/>
                  <a:gd name="T4" fmla="*/ 52 w 251"/>
                  <a:gd name="T5" fmla="*/ 198 h 397"/>
                  <a:gd name="T6" fmla="*/ 26 w 251"/>
                  <a:gd name="T7" fmla="*/ 181 h 397"/>
                  <a:gd name="T8" fmla="*/ 17 w 251"/>
                  <a:gd name="T9" fmla="*/ 147 h 397"/>
                  <a:gd name="T10" fmla="*/ 9 w 251"/>
                  <a:gd name="T11" fmla="*/ 112 h 397"/>
                  <a:gd name="T12" fmla="*/ 17 w 251"/>
                  <a:gd name="T13" fmla="*/ 69 h 397"/>
                  <a:gd name="T14" fmla="*/ 43 w 251"/>
                  <a:gd name="T15" fmla="*/ 35 h 397"/>
                  <a:gd name="T16" fmla="*/ 86 w 251"/>
                  <a:gd name="T17" fmla="*/ 9 h 397"/>
                  <a:gd name="T18" fmla="*/ 138 w 251"/>
                  <a:gd name="T19" fmla="*/ 0 h 397"/>
                  <a:gd name="T20" fmla="*/ 189 w 251"/>
                  <a:gd name="T21" fmla="*/ 9 h 397"/>
                  <a:gd name="T22" fmla="*/ 233 w 251"/>
                  <a:gd name="T23" fmla="*/ 26 h 397"/>
                  <a:gd name="T24" fmla="*/ 215 w 251"/>
                  <a:gd name="T25" fmla="*/ 78 h 397"/>
                  <a:gd name="T26" fmla="*/ 198 w 251"/>
                  <a:gd name="T27" fmla="*/ 78 h 397"/>
                  <a:gd name="T28" fmla="*/ 181 w 251"/>
                  <a:gd name="T29" fmla="*/ 69 h 397"/>
                  <a:gd name="T30" fmla="*/ 164 w 251"/>
                  <a:gd name="T31" fmla="*/ 69 h 397"/>
                  <a:gd name="T32" fmla="*/ 138 w 251"/>
                  <a:gd name="T33" fmla="*/ 69 h 397"/>
                  <a:gd name="T34" fmla="*/ 120 w 251"/>
                  <a:gd name="T35" fmla="*/ 69 h 397"/>
                  <a:gd name="T36" fmla="*/ 103 w 251"/>
                  <a:gd name="T37" fmla="*/ 69 h 397"/>
                  <a:gd name="T38" fmla="*/ 95 w 251"/>
                  <a:gd name="T39" fmla="*/ 86 h 397"/>
                  <a:gd name="T40" fmla="*/ 86 w 251"/>
                  <a:gd name="T41" fmla="*/ 104 h 397"/>
                  <a:gd name="T42" fmla="*/ 95 w 251"/>
                  <a:gd name="T43" fmla="*/ 121 h 397"/>
                  <a:gd name="T44" fmla="*/ 103 w 251"/>
                  <a:gd name="T45" fmla="*/ 138 h 397"/>
                  <a:gd name="T46" fmla="*/ 112 w 251"/>
                  <a:gd name="T47" fmla="*/ 147 h 397"/>
                  <a:gd name="T48" fmla="*/ 129 w 251"/>
                  <a:gd name="T49" fmla="*/ 147 h 397"/>
                  <a:gd name="T50" fmla="*/ 164 w 251"/>
                  <a:gd name="T51" fmla="*/ 164 h 397"/>
                  <a:gd name="T52" fmla="*/ 198 w 251"/>
                  <a:gd name="T53" fmla="*/ 181 h 397"/>
                  <a:gd name="T54" fmla="*/ 224 w 251"/>
                  <a:gd name="T55" fmla="*/ 198 h 397"/>
                  <a:gd name="T56" fmla="*/ 241 w 251"/>
                  <a:gd name="T57" fmla="*/ 232 h 397"/>
                  <a:gd name="T58" fmla="*/ 250 w 251"/>
                  <a:gd name="T59" fmla="*/ 276 h 397"/>
                  <a:gd name="T60" fmla="*/ 241 w 251"/>
                  <a:gd name="T61" fmla="*/ 319 h 397"/>
                  <a:gd name="T62" fmla="*/ 215 w 251"/>
                  <a:gd name="T63" fmla="*/ 362 h 397"/>
                  <a:gd name="T64" fmla="*/ 164 w 251"/>
                  <a:gd name="T65" fmla="*/ 379 h 397"/>
                  <a:gd name="T66" fmla="*/ 103 w 251"/>
                  <a:gd name="T67" fmla="*/ 396 h 397"/>
                  <a:gd name="T68" fmla="*/ 77 w 251"/>
                  <a:gd name="T69" fmla="*/ 387 h 397"/>
                  <a:gd name="T70" fmla="*/ 52 w 251"/>
                  <a:gd name="T71" fmla="*/ 387 h 397"/>
                  <a:gd name="T72" fmla="*/ 26 w 251"/>
                  <a:gd name="T73" fmla="*/ 379 h 397"/>
                  <a:gd name="T74" fmla="*/ 0 w 251"/>
                  <a:gd name="T75" fmla="*/ 370 h 397"/>
                  <a:gd name="T76" fmla="*/ 0 w 251"/>
                  <a:gd name="T77" fmla="*/ 345 h 397"/>
                  <a:gd name="T78" fmla="*/ 17 w 251"/>
                  <a:gd name="T79" fmla="*/ 310 h 397"/>
                  <a:gd name="T80" fmla="*/ 52 w 251"/>
                  <a:gd name="T81" fmla="*/ 319 h 397"/>
                  <a:gd name="T82" fmla="*/ 95 w 251"/>
                  <a:gd name="T83" fmla="*/ 327 h 397"/>
                  <a:gd name="T84" fmla="*/ 146 w 251"/>
                  <a:gd name="T85" fmla="*/ 310 h 397"/>
                  <a:gd name="T86" fmla="*/ 164 w 251"/>
                  <a:gd name="T87" fmla="*/ 276 h 397"/>
                  <a:gd name="T88" fmla="*/ 164 w 251"/>
                  <a:gd name="T89" fmla="*/ 258 h 397"/>
                  <a:gd name="T90" fmla="*/ 155 w 251"/>
                  <a:gd name="T91" fmla="*/ 241 h 397"/>
                  <a:gd name="T92" fmla="*/ 138 w 251"/>
                  <a:gd name="T93" fmla="*/ 232 h 397"/>
                  <a:gd name="T94" fmla="*/ 120 w 251"/>
                  <a:gd name="T95" fmla="*/ 224 h 397"/>
                  <a:gd name="T96" fmla="*/ 86 w 251"/>
                  <a:gd name="T97"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1" h="397">
                    <a:moveTo>
                      <a:pt x="86" y="215"/>
                    </a:moveTo>
                    <a:lnTo>
                      <a:pt x="86" y="215"/>
                    </a:lnTo>
                    <a:cubicBezTo>
                      <a:pt x="69" y="207"/>
                      <a:pt x="60" y="198"/>
                      <a:pt x="52" y="198"/>
                    </a:cubicBezTo>
                    <a:cubicBezTo>
                      <a:pt x="43" y="189"/>
                      <a:pt x="35" y="181"/>
                      <a:pt x="26" y="181"/>
                    </a:cubicBezTo>
                    <a:cubicBezTo>
                      <a:pt x="26" y="172"/>
                      <a:pt x="17" y="164"/>
                      <a:pt x="17" y="147"/>
                    </a:cubicBezTo>
                    <a:cubicBezTo>
                      <a:pt x="9" y="138"/>
                      <a:pt x="9" y="129"/>
                      <a:pt x="9" y="112"/>
                    </a:cubicBezTo>
                    <a:cubicBezTo>
                      <a:pt x="9" y="95"/>
                      <a:pt x="9" y="78"/>
                      <a:pt x="17" y="69"/>
                    </a:cubicBezTo>
                    <a:cubicBezTo>
                      <a:pt x="26" y="52"/>
                      <a:pt x="35" y="43"/>
                      <a:pt x="43" y="35"/>
                    </a:cubicBezTo>
                    <a:cubicBezTo>
                      <a:pt x="52" y="26"/>
                      <a:pt x="69" y="17"/>
                      <a:pt x="86" y="9"/>
                    </a:cubicBezTo>
                    <a:cubicBezTo>
                      <a:pt x="95" y="9"/>
                      <a:pt x="120" y="0"/>
                      <a:pt x="138" y="0"/>
                    </a:cubicBezTo>
                    <a:cubicBezTo>
                      <a:pt x="155" y="0"/>
                      <a:pt x="172" y="9"/>
                      <a:pt x="189" y="9"/>
                    </a:cubicBezTo>
                    <a:cubicBezTo>
                      <a:pt x="198" y="9"/>
                      <a:pt x="215" y="17"/>
                      <a:pt x="233" y="26"/>
                    </a:cubicBezTo>
                    <a:cubicBezTo>
                      <a:pt x="233" y="43"/>
                      <a:pt x="224" y="60"/>
                      <a:pt x="215" y="78"/>
                    </a:cubicBezTo>
                    <a:cubicBezTo>
                      <a:pt x="215" y="78"/>
                      <a:pt x="207" y="78"/>
                      <a:pt x="198" y="78"/>
                    </a:cubicBezTo>
                    <a:cubicBezTo>
                      <a:pt x="198" y="78"/>
                      <a:pt x="189" y="69"/>
                      <a:pt x="181" y="69"/>
                    </a:cubicBezTo>
                    <a:cubicBezTo>
                      <a:pt x="181" y="69"/>
                      <a:pt x="172" y="69"/>
                      <a:pt x="164" y="69"/>
                    </a:cubicBezTo>
                    <a:cubicBezTo>
                      <a:pt x="155" y="69"/>
                      <a:pt x="146" y="69"/>
                      <a:pt x="138" y="69"/>
                    </a:cubicBezTo>
                    <a:cubicBezTo>
                      <a:pt x="129" y="69"/>
                      <a:pt x="129" y="69"/>
                      <a:pt x="120" y="69"/>
                    </a:cubicBezTo>
                    <a:cubicBezTo>
                      <a:pt x="112" y="69"/>
                      <a:pt x="112" y="69"/>
                      <a:pt x="103" y="69"/>
                    </a:cubicBezTo>
                    <a:cubicBezTo>
                      <a:pt x="95" y="78"/>
                      <a:pt x="95" y="78"/>
                      <a:pt x="95" y="86"/>
                    </a:cubicBezTo>
                    <a:cubicBezTo>
                      <a:pt x="86" y="95"/>
                      <a:pt x="86" y="95"/>
                      <a:pt x="86" y="104"/>
                    </a:cubicBezTo>
                    <a:cubicBezTo>
                      <a:pt x="86" y="112"/>
                      <a:pt x="86" y="121"/>
                      <a:pt x="95" y="121"/>
                    </a:cubicBezTo>
                    <a:cubicBezTo>
                      <a:pt x="95" y="129"/>
                      <a:pt x="95" y="129"/>
                      <a:pt x="103" y="138"/>
                    </a:cubicBezTo>
                    <a:cubicBezTo>
                      <a:pt x="103" y="138"/>
                      <a:pt x="112" y="138"/>
                      <a:pt x="112" y="147"/>
                    </a:cubicBezTo>
                    <a:cubicBezTo>
                      <a:pt x="120" y="147"/>
                      <a:pt x="129" y="147"/>
                      <a:pt x="129" y="147"/>
                    </a:cubicBezTo>
                    <a:cubicBezTo>
                      <a:pt x="164" y="164"/>
                      <a:pt x="164" y="164"/>
                      <a:pt x="164" y="164"/>
                    </a:cubicBezTo>
                    <a:cubicBezTo>
                      <a:pt x="172" y="164"/>
                      <a:pt x="189" y="172"/>
                      <a:pt x="198" y="181"/>
                    </a:cubicBezTo>
                    <a:cubicBezTo>
                      <a:pt x="207" y="181"/>
                      <a:pt x="215" y="189"/>
                      <a:pt x="224" y="198"/>
                    </a:cubicBezTo>
                    <a:cubicBezTo>
                      <a:pt x="233" y="207"/>
                      <a:pt x="241" y="215"/>
                      <a:pt x="241" y="232"/>
                    </a:cubicBezTo>
                    <a:cubicBezTo>
                      <a:pt x="250" y="241"/>
                      <a:pt x="250" y="258"/>
                      <a:pt x="250" y="276"/>
                    </a:cubicBezTo>
                    <a:cubicBezTo>
                      <a:pt x="250" y="293"/>
                      <a:pt x="250" y="310"/>
                      <a:pt x="241" y="319"/>
                    </a:cubicBezTo>
                    <a:cubicBezTo>
                      <a:pt x="233" y="336"/>
                      <a:pt x="224" y="345"/>
                      <a:pt x="215" y="362"/>
                    </a:cubicBezTo>
                    <a:cubicBezTo>
                      <a:pt x="198" y="370"/>
                      <a:pt x="181" y="379"/>
                      <a:pt x="164" y="379"/>
                    </a:cubicBezTo>
                    <a:cubicBezTo>
                      <a:pt x="146" y="387"/>
                      <a:pt x="129" y="396"/>
                      <a:pt x="103" y="396"/>
                    </a:cubicBezTo>
                    <a:cubicBezTo>
                      <a:pt x="95" y="396"/>
                      <a:pt x="86" y="387"/>
                      <a:pt x="77" y="387"/>
                    </a:cubicBezTo>
                    <a:cubicBezTo>
                      <a:pt x="60" y="387"/>
                      <a:pt x="52" y="387"/>
                      <a:pt x="52" y="387"/>
                    </a:cubicBezTo>
                    <a:cubicBezTo>
                      <a:pt x="43" y="387"/>
                      <a:pt x="35" y="387"/>
                      <a:pt x="26" y="379"/>
                    </a:cubicBezTo>
                    <a:cubicBezTo>
                      <a:pt x="17" y="379"/>
                      <a:pt x="9" y="379"/>
                      <a:pt x="0" y="370"/>
                    </a:cubicBezTo>
                    <a:cubicBezTo>
                      <a:pt x="0" y="362"/>
                      <a:pt x="0" y="353"/>
                      <a:pt x="0" y="345"/>
                    </a:cubicBezTo>
                    <a:cubicBezTo>
                      <a:pt x="9" y="327"/>
                      <a:pt x="9" y="319"/>
                      <a:pt x="17" y="310"/>
                    </a:cubicBezTo>
                    <a:cubicBezTo>
                      <a:pt x="26" y="310"/>
                      <a:pt x="43" y="319"/>
                      <a:pt x="52" y="319"/>
                    </a:cubicBezTo>
                    <a:cubicBezTo>
                      <a:pt x="69" y="327"/>
                      <a:pt x="77" y="327"/>
                      <a:pt x="95" y="327"/>
                    </a:cubicBezTo>
                    <a:cubicBezTo>
                      <a:pt x="120" y="327"/>
                      <a:pt x="138" y="319"/>
                      <a:pt x="146" y="310"/>
                    </a:cubicBezTo>
                    <a:cubicBezTo>
                      <a:pt x="164" y="301"/>
                      <a:pt x="164" y="293"/>
                      <a:pt x="164" y="276"/>
                    </a:cubicBezTo>
                    <a:cubicBezTo>
                      <a:pt x="164" y="267"/>
                      <a:pt x="164" y="258"/>
                      <a:pt x="164" y="258"/>
                    </a:cubicBezTo>
                    <a:cubicBezTo>
                      <a:pt x="164" y="250"/>
                      <a:pt x="155" y="241"/>
                      <a:pt x="155" y="241"/>
                    </a:cubicBezTo>
                    <a:cubicBezTo>
                      <a:pt x="146" y="241"/>
                      <a:pt x="138" y="232"/>
                      <a:pt x="138" y="232"/>
                    </a:cubicBezTo>
                    <a:cubicBezTo>
                      <a:pt x="129" y="232"/>
                      <a:pt x="120" y="224"/>
                      <a:pt x="120" y="224"/>
                    </a:cubicBezTo>
                    <a:lnTo>
                      <a:pt x="86" y="215"/>
                    </a:ln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grpSp>
      </p:grpSp>
      <p:grpSp>
        <p:nvGrpSpPr>
          <p:cNvPr id="60" name="Group 2"/>
          <p:cNvGrpSpPr/>
          <p:nvPr/>
        </p:nvGrpSpPr>
        <p:grpSpPr>
          <a:xfrm>
            <a:off x="7176864" y="1913778"/>
            <a:ext cx="2355550" cy="2695575"/>
            <a:chOff x="14350552" y="3827556"/>
            <a:chExt cx="4711100" cy="5391150"/>
          </a:xfrm>
        </p:grpSpPr>
        <p:sp>
          <p:nvSpPr>
            <p:cNvPr id="61" name="Freeform 2"/>
            <p:cNvSpPr>
              <a:spLocks noChangeArrowheads="1"/>
            </p:cNvSpPr>
            <p:nvPr/>
          </p:nvSpPr>
          <p:spPr bwMode="auto">
            <a:xfrm>
              <a:off x="14350552" y="3926059"/>
              <a:ext cx="1317911" cy="5292647"/>
            </a:xfrm>
            <a:custGeom>
              <a:avLst/>
              <a:gdLst>
                <a:gd name="T0" fmla="*/ 51 w 1533"/>
                <a:gd name="T1" fmla="*/ 6161 h 6162"/>
                <a:gd name="T2" fmla="*/ 25 w 1533"/>
                <a:gd name="T3" fmla="*/ 6084 h 6162"/>
                <a:gd name="T4" fmla="*/ 249 w 1533"/>
                <a:gd name="T5" fmla="*/ 5946 h 6162"/>
                <a:gd name="T6" fmla="*/ 77 w 1533"/>
                <a:gd name="T7" fmla="*/ 6153 h 6162"/>
                <a:gd name="T8" fmla="*/ 456 w 1533"/>
                <a:gd name="T9" fmla="*/ 5774 h 6162"/>
                <a:gd name="T10" fmla="*/ 430 w 1533"/>
                <a:gd name="T11" fmla="*/ 5765 h 6162"/>
                <a:gd name="T12" fmla="*/ 568 w 1533"/>
                <a:gd name="T13" fmla="*/ 5542 h 6162"/>
                <a:gd name="T14" fmla="*/ 636 w 1533"/>
                <a:gd name="T15" fmla="*/ 5602 h 6162"/>
                <a:gd name="T16" fmla="*/ 456 w 1533"/>
                <a:gd name="T17" fmla="*/ 5774 h 6162"/>
                <a:gd name="T18" fmla="*/ 809 w 1533"/>
                <a:gd name="T19" fmla="*/ 5335 h 6162"/>
                <a:gd name="T20" fmla="*/ 774 w 1533"/>
                <a:gd name="T21" fmla="*/ 5266 h 6162"/>
                <a:gd name="T22" fmla="*/ 946 w 1533"/>
                <a:gd name="T23" fmla="*/ 5077 h 6162"/>
                <a:gd name="T24" fmla="*/ 843 w 1533"/>
                <a:gd name="T25" fmla="*/ 5318 h 6162"/>
                <a:gd name="T26" fmla="*/ 1093 w 1533"/>
                <a:gd name="T27" fmla="*/ 4853 h 6162"/>
                <a:gd name="T28" fmla="*/ 1067 w 1533"/>
                <a:gd name="T29" fmla="*/ 4853 h 6162"/>
                <a:gd name="T30" fmla="*/ 1136 w 1533"/>
                <a:gd name="T31" fmla="*/ 4595 h 6162"/>
                <a:gd name="T32" fmla="*/ 1222 w 1533"/>
                <a:gd name="T33" fmla="*/ 4629 h 6162"/>
                <a:gd name="T34" fmla="*/ 1093 w 1533"/>
                <a:gd name="T35" fmla="*/ 4853 h 6162"/>
                <a:gd name="T36" fmla="*/ 1299 w 1533"/>
                <a:gd name="T37" fmla="*/ 4337 h 6162"/>
                <a:gd name="T38" fmla="*/ 1256 w 1533"/>
                <a:gd name="T39" fmla="*/ 4277 h 6162"/>
                <a:gd name="T40" fmla="*/ 1377 w 1533"/>
                <a:gd name="T41" fmla="*/ 4044 h 6162"/>
                <a:gd name="T42" fmla="*/ 1342 w 1533"/>
                <a:gd name="T43" fmla="*/ 4302 h 6162"/>
                <a:gd name="T44" fmla="*/ 1437 w 1533"/>
                <a:gd name="T45" fmla="*/ 3795 h 6162"/>
                <a:gd name="T46" fmla="*/ 1428 w 1533"/>
                <a:gd name="T47" fmla="*/ 3795 h 6162"/>
                <a:gd name="T48" fmla="*/ 1420 w 1533"/>
                <a:gd name="T49" fmla="*/ 3528 h 6162"/>
                <a:gd name="T50" fmla="*/ 1506 w 1533"/>
                <a:gd name="T51" fmla="*/ 3536 h 6162"/>
                <a:gd name="T52" fmla="*/ 1437 w 1533"/>
                <a:gd name="T53" fmla="*/ 3795 h 6162"/>
                <a:gd name="T54" fmla="*/ 1489 w 1533"/>
                <a:gd name="T55" fmla="*/ 3235 h 6162"/>
                <a:gd name="T56" fmla="*/ 1446 w 1533"/>
                <a:gd name="T57" fmla="*/ 3192 h 6162"/>
                <a:gd name="T58" fmla="*/ 1446 w 1533"/>
                <a:gd name="T59" fmla="*/ 2978 h 6162"/>
                <a:gd name="T60" fmla="*/ 1489 w 1533"/>
                <a:gd name="T61" fmla="*/ 2935 h 6162"/>
                <a:gd name="T62" fmla="*/ 1532 w 1533"/>
                <a:gd name="T63" fmla="*/ 3081 h 6162"/>
                <a:gd name="T64" fmla="*/ 1489 w 1533"/>
                <a:gd name="T65" fmla="*/ 3235 h 6162"/>
                <a:gd name="T66" fmla="*/ 1471 w 1533"/>
                <a:gd name="T67" fmla="*/ 2677 h 6162"/>
                <a:gd name="T68" fmla="*/ 1394 w 1533"/>
                <a:gd name="T69" fmla="*/ 2427 h 6162"/>
                <a:gd name="T70" fmla="*/ 1480 w 1533"/>
                <a:gd name="T71" fmla="*/ 2410 h 6162"/>
                <a:gd name="T72" fmla="*/ 1471 w 1533"/>
                <a:gd name="T73" fmla="*/ 2677 h 6162"/>
                <a:gd name="T74" fmla="*/ 1368 w 1533"/>
                <a:gd name="T75" fmla="*/ 2126 h 6162"/>
                <a:gd name="T76" fmla="*/ 1265 w 1533"/>
                <a:gd name="T77" fmla="*/ 1885 h 6162"/>
                <a:gd name="T78" fmla="*/ 1342 w 1533"/>
                <a:gd name="T79" fmla="*/ 1859 h 6162"/>
                <a:gd name="T80" fmla="*/ 1377 w 1533"/>
                <a:gd name="T81" fmla="*/ 2126 h 6162"/>
                <a:gd name="T82" fmla="*/ 1187 w 1533"/>
                <a:gd name="T83" fmla="*/ 1593 h 6162"/>
                <a:gd name="T84" fmla="*/ 1144 w 1533"/>
                <a:gd name="T85" fmla="*/ 1567 h 6162"/>
                <a:gd name="T86" fmla="*/ 1075 w 1533"/>
                <a:gd name="T87" fmla="*/ 1317 h 6162"/>
                <a:gd name="T88" fmla="*/ 1222 w 1533"/>
                <a:gd name="T89" fmla="*/ 1532 h 6162"/>
                <a:gd name="T90" fmla="*/ 1187 w 1533"/>
                <a:gd name="T91" fmla="*/ 1593 h 6162"/>
                <a:gd name="T92" fmla="*/ 929 w 1533"/>
                <a:gd name="T93" fmla="*/ 1093 h 6162"/>
                <a:gd name="T94" fmla="*/ 774 w 1533"/>
                <a:gd name="T95" fmla="*/ 895 h 6162"/>
                <a:gd name="T96" fmla="*/ 852 w 1533"/>
                <a:gd name="T97" fmla="*/ 844 h 6162"/>
                <a:gd name="T98" fmla="*/ 955 w 1533"/>
                <a:gd name="T99" fmla="*/ 1093 h 6162"/>
                <a:gd name="T100" fmla="*/ 611 w 1533"/>
                <a:gd name="T101" fmla="*/ 637 h 6162"/>
                <a:gd name="T102" fmla="*/ 576 w 1533"/>
                <a:gd name="T103" fmla="*/ 620 h 6162"/>
                <a:gd name="T104" fmla="*/ 439 w 1533"/>
                <a:gd name="T105" fmla="*/ 396 h 6162"/>
                <a:gd name="T106" fmla="*/ 636 w 1533"/>
                <a:gd name="T107" fmla="*/ 568 h 6162"/>
                <a:gd name="T108" fmla="*/ 611 w 1533"/>
                <a:gd name="T109" fmla="*/ 637 h 6162"/>
                <a:gd name="T110" fmla="*/ 223 w 1533"/>
                <a:gd name="T111" fmla="*/ 233 h 6162"/>
                <a:gd name="T112" fmla="*/ 34 w 1533"/>
                <a:gd name="T113" fmla="*/ 78 h 6162"/>
                <a:gd name="T114" fmla="*/ 86 w 1533"/>
                <a:gd name="T115" fmla="*/ 9 h 6162"/>
                <a:gd name="T116" fmla="*/ 258 w 1533"/>
                <a:gd name="T117" fmla="*/ 215 h 6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3" h="6162">
                  <a:moveTo>
                    <a:pt x="51" y="6161"/>
                  </a:moveTo>
                  <a:lnTo>
                    <a:pt x="51" y="6161"/>
                  </a:lnTo>
                  <a:cubicBezTo>
                    <a:pt x="34" y="6161"/>
                    <a:pt x="25" y="6153"/>
                    <a:pt x="17" y="6144"/>
                  </a:cubicBezTo>
                  <a:cubicBezTo>
                    <a:pt x="0" y="6127"/>
                    <a:pt x="8" y="6101"/>
                    <a:pt x="25" y="6084"/>
                  </a:cubicBezTo>
                  <a:cubicBezTo>
                    <a:pt x="77" y="6041"/>
                    <a:pt x="129" y="5989"/>
                    <a:pt x="180" y="5946"/>
                  </a:cubicBezTo>
                  <a:cubicBezTo>
                    <a:pt x="198" y="5929"/>
                    <a:pt x="232" y="5929"/>
                    <a:pt x="249" y="5946"/>
                  </a:cubicBezTo>
                  <a:cubicBezTo>
                    <a:pt x="258" y="5964"/>
                    <a:pt x="258" y="5989"/>
                    <a:pt x="241" y="6006"/>
                  </a:cubicBezTo>
                  <a:cubicBezTo>
                    <a:pt x="189" y="6058"/>
                    <a:pt x="137" y="6110"/>
                    <a:pt x="77" y="6153"/>
                  </a:cubicBezTo>
                  <a:cubicBezTo>
                    <a:pt x="68" y="6161"/>
                    <a:pt x="60" y="6161"/>
                    <a:pt x="51" y="6161"/>
                  </a:cubicBezTo>
                  <a:close/>
                  <a:moveTo>
                    <a:pt x="456" y="5774"/>
                  </a:moveTo>
                  <a:lnTo>
                    <a:pt x="456" y="5774"/>
                  </a:lnTo>
                  <a:cubicBezTo>
                    <a:pt x="447" y="5774"/>
                    <a:pt x="439" y="5774"/>
                    <a:pt x="430" y="5765"/>
                  </a:cubicBezTo>
                  <a:cubicBezTo>
                    <a:pt x="413" y="5748"/>
                    <a:pt x="413" y="5723"/>
                    <a:pt x="421" y="5705"/>
                  </a:cubicBezTo>
                  <a:cubicBezTo>
                    <a:pt x="473" y="5654"/>
                    <a:pt x="525" y="5602"/>
                    <a:pt x="568" y="5542"/>
                  </a:cubicBezTo>
                  <a:cubicBezTo>
                    <a:pt x="585" y="5525"/>
                    <a:pt x="611" y="5525"/>
                    <a:pt x="628" y="5533"/>
                  </a:cubicBezTo>
                  <a:cubicBezTo>
                    <a:pt x="645" y="5550"/>
                    <a:pt x="645" y="5576"/>
                    <a:pt x="636" y="5602"/>
                  </a:cubicBezTo>
                  <a:cubicBezTo>
                    <a:pt x="585" y="5654"/>
                    <a:pt x="542" y="5714"/>
                    <a:pt x="490" y="5765"/>
                  </a:cubicBezTo>
                  <a:cubicBezTo>
                    <a:pt x="482" y="5774"/>
                    <a:pt x="473" y="5774"/>
                    <a:pt x="456" y="5774"/>
                  </a:cubicBezTo>
                  <a:close/>
                  <a:moveTo>
                    <a:pt x="809" y="5335"/>
                  </a:moveTo>
                  <a:lnTo>
                    <a:pt x="809" y="5335"/>
                  </a:lnTo>
                  <a:cubicBezTo>
                    <a:pt x="800" y="5335"/>
                    <a:pt x="791" y="5335"/>
                    <a:pt x="783" y="5327"/>
                  </a:cubicBezTo>
                  <a:cubicBezTo>
                    <a:pt x="766" y="5318"/>
                    <a:pt x="757" y="5292"/>
                    <a:pt x="774" y="5266"/>
                  </a:cubicBezTo>
                  <a:cubicBezTo>
                    <a:pt x="809" y="5215"/>
                    <a:pt x="852" y="5154"/>
                    <a:pt x="886" y="5094"/>
                  </a:cubicBezTo>
                  <a:cubicBezTo>
                    <a:pt x="895" y="5068"/>
                    <a:pt x="929" y="5068"/>
                    <a:pt x="946" y="5077"/>
                  </a:cubicBezTo>
                  <a:cubicBezTo>
                    <a:pt x="964" y="5086"/>
                    <a:pt x="972" y="5120"/>
                    <a:pt x="964" y="5137"/>
                  </a:cubicBezTo>
                  <a:cubicBezTo>
                    <a:pt x="921" y="5197"/>
                    <a:pt x="886" y="5258"/>
                    <a:pt x="843" y="5318"/>
                  </a:cubicBezTo>
                  <a:cubicBezTo>
                    <a:pt x="834" y="5335"/>
                    <a:pt x="817" y="5335"/>
                    <a:pt x="809" y="5335"/>
                  </a:cubicBezTo>
                  <a:close/>
                  <a:moveTo>
                    <a:pt x="1093" y="4853"/>
                  </a:moveTo>
                  <a:lnTo>
                    <a:pt x="1093" y="4853"/>
                  </a:lnTo>
                  <a:cubicBezTo>
                    <a:pt x="1084" y="4853"/>
                    <a:pt x="1075" y="4853"/>
                    <a:pt x="1067" y="4853"/>
                  </a:cubicBezTo>
                  <a:cubicBezTo>
                    <a:pt x="1050" y="4836"/>
                    <a:pt x="1041" y="4810"/>
                    <a:pt x="1050" y="4793"/>
                  </a:cubicBezTo>
                  <a:cubicBezTo>
                    <a:pt x="1084" y="4733"/>
                    <a:pt x="1110" y="4664"/>
                    <a:pt x="1136" y="4595"/>
                  </a:cubicBezTo>
                  <a:cubicBezTo>
                    <a:pt x="1153" y="4578"/>
                    <a:pt x="1179" y="4569"/>
                    <a:pt x="1196" y="4578"/>
                  </a:cubicBezTo>
                  <a:cubicBezTo>
                    <a:pt x="1222" y="4586"/>
                    <a:pt x="1230" y="4612"/>
                    <a:pt x="1222" y="4629"/>
                  </a:cubicBezTo>
                  <a:cubicBezTo>
                    <a:pt x="1187" y="4698"/>
                    <a:pt x="1162" y="4767"/>
                    <a:pt x="1127" y="4827"/>
                  </a:cubicBezTo>
                  <a:cubicBezTo>
                    <a:pt x="1118" y="4845"/>
                    <a:pt x="1110" y="4853"/>
                    <a:pt x="1093" y="4853"/>
                  </a:cubicBezTo>
                  <a:close/>
                  <a:moveTo>
                    <a:pt x="1299" y="4337"/>
                  </a:moveTo>
                  <a:lnTo>
                    <a:pt x="1299" y="4337"/>
                  </a:lnTo>
                  <a:lnTo>
                    <a:pt x="1291" y="4337"/>
                  </a:lnTo>
                  <a:cubicBezTo>
                    <a:pt x="1265" y="4328"/>
                    <a:pt x="1248" y="4302"/>
                    <a:pt x="1256" y="4277"/>
                  </a:cubicBezTo>
                  <a:cubicBezTo>
                    <a:pt x="1282" y="4208"/>
                    <a:pt x="1299" y="4139"/>
                    <a:pt x="1316" y="4070"/>
                  </a:cubicBezTo>
                  <a:cubicBezTo>
                    <a:pt x="1325" y="4053"/>
                    <a:pt x="1351" y="4036"/>
                    <a:pt x="1377" y="4044"/>
                  </a:cubicBezTo>
                  <a:cubicBezTo>
                    <a:pt x="1394" y="4053"/>
                    <a:pt x="1411" y="4070"/>
                    <a:pt x="1403" y="4096"/>
                  </a:cubicBezTo>
                  <a:cubicBezTo>
                    <a:pt x="1385" y="4165"/>
                    <a:pt x="1368" y="4233"/>
                    <a:pt x="1342" y="4302"/>
                  </a:cubicBezTo>
                  <a:cubicBezTo>
                    <a:pt x="1334" y="4328"/>
                    <a:pt x="1316" y="4337"/>
                    <a:pt x="1299" y="4337"/>
                  </a:cubicBezTo>
                  <a:close/>
                  <a:moveTo>
                    <a:pt x="1437" y="3795"/>
                  </a:moveTo>
                  <a:lnTo>
                    <a:pt x="1437" y="3795"/>
                  </a:lnTo>
                  <a:lnTo>
                    <a:pt x="1428" y="3795"/>
                  </a:lnTo>
                  <a:cubicBezTo>
                    <a:pt x="1403" y="3786"/>
                    <a:pt x="1385" y="3760"/>
                    <a:pt x="1394" y="3743"/>
                  </a:cubicBezTo>
                  <a:cubicBezTo>
                    <a:pt x="1403" y="3674"/>
                    <a:pt x="1411" y="3597"/>
                    <a:pt x="1420" y="3528"/>
                  </a:cubicBezTo>
                  <a:cubicBezTo>
                    <a:pt x="1428" y="3502"/>
                    <a:pt x="1446" y="3485"/>
                    <a:pt x="1471" y="3493"/>
                  </a:cubicBezTo>
                  <a:cubicBezTo>
                    <a:pt x="1497" y="3493"/>
                    <a:pt x="1514" y="3519"/>
                    <a:pt x="1506" y="3536"/>
                  </a:cubicBezTo>
                  <a:cubicBezTo>
                    <a:pt x="1497" y="3614"/>
                    <a:pt x="1489" y="3683"/>
                    <a:pt x="1480" y="3751"/>
                  </a:cubicBezTo>
                  <a:cubicBezTo>
                    <a:pt x="1471" y="3777"/>
                    <a:pt x="1454" y="3795"/>
                    <a:pt x="1437" y="3795"/>
                  </a:cubicBezTo>
                  <a:close/>
                  <a:moveTo>
                    <a:pt x="1489" y="3235"/>
                  </a:moveTo>
                  <a:lnTo>
                    <a:pt x="1489" y="3235"/>
                  </a:lnTo>
                  <a:lnTo>
                    <a:pt x="1489" y="3235"/>
                  </a:lnTo>
                  <a:cubicBezTo>
                    <a:pt x="1463" y="3235"/>
                    <a:pt x="1446" y="3209"/>
                    <a:pt x="1446" y="3192"/>
                  </a:cubicBezTo>
                  <a:cubicBezTo>
                    <a:pt x="1446" y="3149"/>
                    <a:pt x="1446" y="3115"/>
                    <a:pt x="1446" y="3081"/>
                  </a:cubicBezTo>
                  <a:cubicBezTo>
                    <a:pt x="1446" y="3047"/>
                    <a:pt x="1446" y="3012"/>
                    <a:pt x="1446" y="2978"/>
                  </a:cubicBezTo>
                  <a:cubicBezTo>
                    <a:pt x="1446" y="2952"/>
                    <a:pt x="1463" y="2935"/>
                    <a:pt x="1489" y="2935"/>
                  </a:cubicBezTo>
                  <a:lnTo>
                    <a:pt x="1489" y="2935"/>
                  </a:lnTo>
                  <a:cubicBezTo>
                    <a:pt x="1514" y="2935"/>
                    <a:pt x="1532" y="2952"/>
                    <a:pt x="1532" y="2978"/>
                  </a:cubicBezTo>
                  <a:cubicBezTo>
                    <a:pt x="1532" y="3012"/>
                    <a:pt x="1532" y="3047"/>
                    <a:pt x="1532" y="3081"/>
                  </a:cubicBezTo>
                  <a:cubicBezTo>
                    <a:pt x="1532" y="3115"/>
                    <a:pt x="1532" y="3158"/>
                    <a:pt x="1532" y="3192"/>
                  </a:cubicBezTo>
                  <a:cubicBezTo>
                    <a:pt x="1532" y="3218"/>
                    <a:pt x="1514" y="3235"/>
                    <a:pt x="1489" y="3235"/>
                  </a:cubicBezTo>
                  <a:close/>
                  <a:moveTo>
                    <a:pt x="1471" y="2677"/>
                  </a:moveTo>
                  <a:lnTo>
                    <a:pt x="1471" y="2677"/>
                  </a:lnTo>
                  <a:cubicBezTo>
                    <a:pt x="1446" y="2677"/>
                    <a:pt x="1428" y="2660"/>
                    <a:pt x="1420" y="2634"/>
                  </a:cubicBezTo>
                  <a:cubicBezTo>
                    <a:pt x="1420" y="2565"/>
                    <a:pt x="1403" y="2496"/>
                    <a:pt x="1394" y="2427"/>
                  </a:cubicBezTo>
                  <a:cubicBezTo>
                    <a:pt x="1394" y="2401"/>
                    <a:pt x="1403" y="2375"/>
                    <a:pt x="1428" y="2375"/>
                  </a:cubicBezTo>
                  <a:cubicBezTo>
                    <a:pt x="1454" y="2367"/>
                    <a:pt x="1480" y="2384"/>
                    <a:pt x="1480" y="2410"/>
                  </a:cubicBezTo>
                  <a:cubicBezTo>
                    <a:pt x="1489" y="2479"/>
                    <a:pt x="1506" y="2556"/>
                    <a:pt x="1514" y="2625"/>
                  </a:cubicBezTo>
                  <a:cubicBezTo>
                    <a:pt x="1514" y="2651"/>
                    <a:pt x="1497" y="2668"/>
                    <a:pt x="1471" y="2677"/>
                  </a:cubicBezTo>
                  <a:close/>
                  <a:moveTo>
                    <a:pt x="1368" y="2126"/>
                  </a:moveTo>
                  <a:lnTo>
                    <a:pt x="1368" y="2126"/>
                  </a:lnTo>
                  <a:cubicBezTo>
                    <a:pt x="1342" y="2126"/>
                    <a:pt x="1325" y="2109"/>
                    <a:pt x="1325" y="2092"/>
                  </a:cubicBezTo>
                  <a:cubicBezTo>
                    <a:pt x="1308" y="2023"/>
                    <a:pt x="1282" y="1954"/>
                    <a:pt x="1265" y="1885"/>
                  </a:cubicBezTo>
                  <a:cubicBezTo>
                    <a:pt x="1256" y="1868"/>
                    <a:pt x="1265" y="1842"/>
                    <a:pt x="1291" y="1833"/>
                  </a:cubicBezTo>
                  <a:cubicBezTo>
                    <a:pt x="1316" y="1825"/>
                    <a:pt x="1342" y="1842"/>
                    <a:pt x="1342" y="1859"/>
                  </a:cubicBezTo>
                  <a:cubicBezTo>
                    <a:pt x="1368" y="1928"/>
                    <a:pt x="1385" y="1997"/>
                    <a:pt x="1403" y="2074"/>
                  </a:cubicBezTo>
                  <a:cubicBezTo>
                    <a:pt x="1411" y="2092"/>
                    <a:pt x="1403" y="2117"/>
                    <a:pt x="1377" y="2126"/>
                  </a:cubicBezTo>
                  <a:cubicBezTo>
                    <a:pt x="1368" y="2126"/>
                    <a:pt x="1368" y="2126"/>
                    <a:pt x="1368" y="2126"/>
                  </a:cubicBezTo>
                  <a:close/>
                  <a:moveTo>
                    <a:pt x="1187" y="1593"/>
                  </a:moveTo>
                  <a:lnTo>
                    <a:pt x="1187" y="1593"/>
                  </a:lnTo>
                  <a:cubicBezTo>
                    <a:pt x="1170" y="1593"/>
                    <a:pt x="1153" y="1584"/>
                    <a:pt x="1144" y="1567"/>
                  </a:cubicBezTo>
                  <a:cubicBezTo>
                    <a:pt x="1118" y="1506"/>
                    <a:pt x="1084" y="1437"/>
                    <a:pt x="1058" y="1377"/>
                  </a:cubicBezTo>
                  <a:cubicBezTo>
                    <a:pt x="1041" y="1352"/>
                    <a:pt x="1058" y="1326"/>
                    <a:pt x="1075" y="1317"/>
                  </a:cubicBezTo>
                  <a:cubicBezTo>
                    <a:pt x="1101" y="1308"/>
                    <a:pt x="1127" y="1317"/>
                    <a:pt x="1136" y="1334"/>
                  </a:cubicBezTo>
                  <a:cubicBezTo>
                    <a:pt x="1170" y="1403"/>
                    <a:pt x="1196" y="1472"/>
                    <a:pt x="1222" y="1532"/>
                  </a:cubicBezTo>
                  <a:cubicBezTo>
                    <a:pt x="1230" y="1558"/>
                    <a:pt x="1222" y="1584"/>
                    <a:pt x="1205" y="1593"/>
                  </a:cubicBezTo>
                  <a:cubicBezTo>
                    <a:pt x="1196" y="1593"/>
                    <a:pt x="1187" y="1593"/>
                    <a:pt x="1187" y="1593"/>
                  </a:cubicBezTo>
                  <a:close/>
                  <a:moveTo>
                    <a:pt x="929" y="1093"/>
                  </a:moveTo>
                  <a:lnTo>
                    <a:pt x="929" y="1093"/>
                  </a:lnTo>
                  <a:cubicBezTo>
                    <a:pt x="912" y="1093"/>
                    <a:pt x="903" y="1085"/>
                    <a:pt x="895" y="1076"/>
                  </a:cubicBezTo>
                  <a:cubicBezTo>
                    <a:pt x="860" y="1016"/>
                    <a:pt x="817" y="955"/>
                    <a:pt x="774" y="895"/>
                  </a:cubicBezTo>
                  <a:cubicBezTo>
                    <a:pt x="766" y="878"/>
                    <a:pt x="766" y="852"/>
                    <a:pt x="791" y="835"/>
                  </a:cubicBezTo>
                  <a:cubicBezTo>
                    <a:pt x="809" y="818"/>
                    <a:pt x="834" y="826"/>
                    <a:pt x="852" y="844"/>
                  </a:cubicBezTo>
                  <a:cubicBezTo>
                    <a:pt x="886" y="904"/>
                    <a:pt x="929" y="964"/>
                    <a:pt x="964" y="1033"/>
                  </a:cubicBezTo>
                  <a:cubicBezTo>
                    <a:pt x="981" y="1050"/>
                    <a:pt x="972" y="1076"/>
                    <a:pt x="955" y="1093"/>
                  </a:cubicBezTo>
                  <a:cubicBezTo>
                    <a:pt x="946" y="1093"/>
                    <a:pt x="938" y="1093"/>
                    <a:pt x="929" y="1093"/>
                  </a:cubicBezTo>
                  <a:close/>
                  <a:moveTo>
                    <a:pt x="611" y="637"/>
                  </a:moveTo>
                  <a:lnTo>
                    <a:pt x="611" y="637"/>
                  </a:lnTo>
                  <a:cubicBezTo>
                    <a:pt x="593" y="637"/>
                    <a:pt x="585" y="629"/>
                    <a:pt x="576" y="620"/>
                  </a:cubicBezTo>
                  <a:cubicBezTo>
                    <a:pt x="525" y="568"/>
                    <a:pt x="482" y="517"/>
                    <a:pt x="430" y="456"/>
                  </a:cubicBezTo>
                  <a:cubicBezTo>
                    <a:pt x="421" y="439"/>
                    <a:pt x="421" y="413"/>
                    <a:pt x="439" y="396"/>
                  </a:cubicBezTo>
                  <a:cubicBezTo>
                    <a:pt x="456" y="379"/>
                    <a:pt x="482" y="388"/>
                    <a:pt x="499" y="405"/>
                  </a:cubicBezTo>
                  <a:cubicBezTo>
                    <a:pt x="550" y="456"/>
                    <a:pt x="593" y="508"/>
                    <a:pt x="636" y="568"/>
                  </a:cubicBezTo>
                  <a:cubicBezTo>
                    <a:pt x="654" y="585"/>
                    <a:pt x="654" y="611"/>
                    <a:pt x="636" y="629"/>
                  </a:cubicBezTo>
                  <a:cubicBezTo>
                    <a:pt x="628" y="637"/>
                    <a:pt x="619" y="637"/>
                    <a:pt x="611" y="637"/>
                  </a:cubicBezTo>
                  <a:close/>
                  <a:moveTo>
                    <a:pt x="223" y="233"/>
                  </a:moveTo>
                  <a:lnTo>
                    <a:pt x="223" y="233"/>
                  </a:lnTo>
                  <a:cubicBezTo>
                    <a:pt x="215" y="233"/>
                    <a:pt x="198" y="224"/>
                    <a:pt x="189" y="215"/>
                  </a:cubicBezTo>
                  <a:cubicBezTo>
                    <a:pt x="137" y="172"/>
                    <a:pt x="86" y="121"/>
                    <a:pt x="34" y="78"/>
                  </a:cubicBezTo>
                  <a:cubicBezTo>
                    <a:pt x="17" y="60"/>
                    <a:pt x="8" y="35"/>
                    <a:pt x="25" y="17"/>
                  </a:cubicBezTo>
                  <a:cubicBezTo>
                    <a:pt x="43" y="0"/>
                    <a:pt x="68" y="0"/>
                    <a:pt x="86" y="9"/>
                  </a:cubicBezTo>
                  <a:cubicBezTo>
                    <a:pt x="146" y="60"/>
                    <a:pt x="198" y="103"/>
                    <a:pt x="249" y="155"/>
                  </a:cubicBezTo>
                  <a:cubicBezTo>
                    <a:pt x="266" y="172"/>
                    <a:pt x="275" y="198"/>
                    <a:pt x="258" y="215"/>
                  </a:cubicBezTo>
                  <a:cubicBezTo>
                    <a:pt x="249" y="224"/>
                    <a:pt x="232" y="233"/>
                    <a:pt x="223" y="233"/>
                  </a:cubicBezTo>
                  <a:close/>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62" name="Freeform 4"/>
            <p:cNvSpPr>
              <a:spLocks noChangeArrowheads="1"/>
            </p:cNvSpPr>
            <p:nvPr/>
          </p:nvSpPr>
          <p:spPr bwMode="auto">
            <a:xfrm>
              <a:off x="15872967" y="3857864"/>
              <a:ext cx="954349" cy="5243394"/>
            </a:xfrm>
            <a:custGeom>
              <a:avLst/>
              <a:gdLst>
                <a:gd name="T0" fmla="*/ 198 w 1111"/>
                <a:gd name="T1" fmla="*/ 6101 h 6102"/>
                <a:gd name="T2" fmla="*/ 163 w 1111"/>
                <a:gd name="T3" fmla="*/ 6032 h 6102"/>
                <a:gd name="T4" fmla="*/ 335 w 1111"/>
                <a:gd name="T5" fmla="*/ 5834 h 6102"/>
                <a:gd name="T6" fmla="*/ 232 w 1111"/>
                <a:gd name="T7" fmla="*/ 6075 h 6102"/>
                <a:gd name="T8" fmla="*/ 482 w 1111"/>
                <a:gd name="T9" fmla="*/ 5610 h 6102"/>
                <a:gd name="T10" fmla="*/ 456 w 1111"/>
                <a:gd name="T11" fmla="*/ 5610 h 6102"/>
                <a:gd name="T12" fmla="*/ 533 w 1111"/>
                <a:gd name="T13" fmla="*/ 5361 h 6102"/>
                <a:gd name="T14" fmla="*/ 611 w 1111"/>
                <a:gd name="T15" fmla="*/ 5395 h 6102"/>
                <a:gd name="T16" fmla="*/ 482 w 1111"/>
                <a:gd name="T17" fmla="*/ 5610 h 6102"/>
                <a:gd name="T18" fmla="*/ 714 w 1111"/>
                <a:gd name="T19" fmla="*/ 5102 h 6102"/>
                <a:gd name="T20" fmla="*/ 671 w 1111"/>
                <a:gd name="T21" fmla="*/ 5042 h 6102"/>
                <a:gd name="T22" fmla="*/ 800 w 1111"/>
                <a:gd name="T23" fmla="*/ 4810 h 6102"/>
                <a:gd name="T24" fmla="*/ 748 w 1111"/>
                <a:gd name="T25" fmla="*/ 5077 h 6102"/>
                <a:gd name="T26" fmla="*/ 886 w 1111"/>
                <a:gd name="T27" fmla="*/ 4569 h 6102"/>
                <a:gd name="T28" fmla="*/ 869 w 1111"/>
                <a:gd name="T29" fmla="*/ 4569 h 6102"/>
                <a:gd name="T30" fmla="*/ 895 w 1111"/>
                <a:gd name="T31" fmla="*/ 4302 h 6102"/>
                <a:gd name="T32" fmla="*/ 981 w 1111"/>
                <a:gd name="T33" fmla="*/ 4328 h 6102"/>
                <a:gd name="T34" fmla="*/ 886 w 1111"/>
                <a:gd name="T35" fmla="*/ 4569 h 6102"/>
                <a:gd name="T36" fmla="*/ 998 w 1111"/>
                <a:gd name="T37" fmla="*/ 4018 h 6102"/>
                <a:gd name="T38" fmla="*/ 955 w 1111"/>
                <a:gd name="T39" fmla="*/ 3966 h 6102"/>
                <a:gd name="T40" fmla="*/ 1032 w 1111"/>
                <a:gd name="T41" fmla="*/ 3717 h 6102"/>
                <a:gd name="T42" fmla="*/ 1041 w 1111"/>
                <a:gd name="T43" fmla="*/ 3984 h 6102"/>
                <a:gd name="T44" fmla="*/ 1058 w 1111"/>
                <a:gd name="T45" fmla="*/ 3459 h 6102"/>
                <a:gd name="T46" fmla="*/ 1058 w 1111"/>
                <a:gd name="T47" fmla="*/ 3459 h 6102"/>
                <a:gd name="T48" fmla="*/ 1024 w 1111"/>
                <a:gd name="T49" fmla="*/ 3200 h 6102"/>
                <a:gd name="T50" fmla="*/ 1067 w 1111"/>
                <a:gd name="T51" fmla="*/ 3158 h 6102"/>
                <a:gd name="T52" fmla="*/ 1101 w 1111"/>
                <a:gd name="T53" fmla="*/ 3415 h 6102"/>
                <a:gd name="T54" fmla="*/ 1058 w 1111"/>
                <a:gd name="T55" fmla="*/ 2900 h 6102"/>
                <a:gd name="T56" fmla="*/ 1015 w 1111"/>
                <a:gd name="T57" fmla="*/ 2857 h 6102"/>
                <a:gd name="T58" fmla="*/ 1032 w 1111"/>
                <a:gd name="T59" fmla="*/ 2599 h 6102"/>
                <a:gd name="T60" fmla="*/ 1101 w 1111"/>
                <a:gd name="T61" fmla="*/ 2857 h 6102"/>
                <a:gd name="T62" fmla="*/ 998 w 1111"/>
                <a:gd name="T63" fmla="*/ 2341 h 6102"/>
                <a:gd name="T64" fmla="*/ 955 w 1111"/>
                <a:gd name="T65" fmla="*/ 2306 h 6102"/>
                <a:gd name="T66" fmla="*/ 946 w 1111"/>
                <a:gd name="T67" fmla="*/ 2039 h 6102"/>
                <a:gd name="T68" fmla="*/ 1041 w 1111"/>
                <a:gd name="T69" fmla="*/ 2289 h 6102"/>
                <a:gd name="T70" fmla="*/ 878 w 1111"/>
                <a:gd name="T71" fmla="*/ 1790 h 6102"/>
                <a:gd name="T72" fmla="*/ 835 w 1111"/>
                <a:gd name="T73" fmla="*/ 1764 h 6102"/>
                <a:gd name="T74" fmla="*/ 800 w 1111"/>
                <a:gd name="T75" fmla="*/ 1497 h 6102"/>
                <a:gd name="T76" fmla="*/ 921 w 1111"/>
                <a:gd name="T77" fmla="*/ 1738 h 6102"/>
                <a:gd name="T78" fmla="*/ 878 w 1111"/>
                <a:gd name="T79" fmla="*/ 1790 h 6102"/>
                <a:gd name="T80" fmla="*/ 697 w 1111"/>
                <a:gd name="T81" fmla="*/ 1265 h 6102"/>
                <a:gd name="T82" fmla="*/ 576 w 1111"/>
                <a:gd name="T83" fmla="*/ 1032 h 6102"/>
                <a:gd name="T84" fmla="*/ 654 w 1111"/>
                <a:gd name="T85" fmla="*/ 998 h 6102"/>
                <a:gd name="T86" fmla="*/ 714 w 1111"/>
                <a:gd name="T87" fmla="*/ 1256 h 6102"/>
                <a:gd name="T88" fmla="*/ 464 w 1111"/>
                <a:gd name="T89" fmla="*/ 749 h 6102"/>
                <a:gd name="T90" fmla="*/ 421 w 1111"/>
                <a:gd name="T91" fmla="*/ 731 h 6102"/>
                <a:gd name="T92" fmla="*/ 335 w 1111"/>
                <a:gd name="T93" fmla="*/ 482 h 6102"/>
                <a:gd name="T94" fmla="*/ 499 w 1111"/>
                <a:gd name="T95" fmla="*/ 688 h 6102"/>
                <a:gd name="T96" fmla="*/ 464 w 1111"/>
                <a:gd name="T97" fmla="*/ 749 h 6102"/>
                <a:gd name="T98" fmla="*/ 172 w 1111"/>
                <a:gd name="T99" fmla="*/ 267 h 6102"/>
                <a:gd name="T100" fmla="*/ 17 w 1111"/>
                <a:gd name="T101" fmla="*/ 77 h 6102"/>
                <a:gd name="T102" fmla="*/ 86 w 1111"/>
                <a:gd name="T103" fmla="*/ 26 h 6102"/>
                <a:gd name="T104" fmla="*/ 198 w 1111"/>
                <a:gd name="T105" fmla="*/ 258 h 6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11" h="6102">
                  <a:moveTo>
                    <a:pt x="198" y="6101"/>
                  </a:moveTo>
                  <a:lnTo>
                    <a:pt x="198" y="6101"/>
                  </a:lnTo>
                  <a:cubicBezTo>
                    <a:pt x="189" y="6101"/>
                    <a:pt x="180" y="6092"/>
                    <a:pt x="172" y="6092"/>
                  </a:cubicBezTo>
                  <a:cubicBezTo>
                    <a:pt x="155" y="6075"/>
                    <a:pt x="146" y="6049"/>
                    <a:pt x="163" y="6032"/>
                  </a:cubicBezTo>
                  <a:cubicBezTo>
                    <a:pt x="198" y="5972"/>
                    <a:pt x="241" y="5911"/>
                    <a:pt x="275" y="5851"/>
                  </a:cubicBezTo>
                  <a:cubicBezTo>
                    <a:pt x="284" y="5825"/>
                    <a:pt x="309" y="5825"/>
                    <a:pt x="335" y="5834"/>
                  </a:cubicBezTo>
                  <a:cubicBezTo>
                    <a:pt x="353" y="5842"/>
                    <a:pt x="361" y="5877"/>
                    <a:pt x="353" y="5894"/>
                  </a:cubicBezTo>
                  <a:cubicBezTo>
                    <a:pt x="309" y="5954"/>
                    <a:pt x="275" y="6015"/>
                    <a:pt x="232" y="6075"/>
                  </a:cubicBezTo>
                  <a:cubicBezTo>
                    <a:pt x="223" y="6092"/>
                    <a:pt x="206" y="6101"/>
                    <a:pt x="198" y="6101"/>
                  </a:cubicBezTo>
                  <a:close/>
                  <a:moveTo>
                    <a:pt x="482" y="5610"/>
                  </a:moveTo>
                  <a:lnTo>
                    <a:pt x="482" y="5610"/>
                  </a:lnTo>
                  <a:cubicBezTo>
                    <a:pt x="473" y="5610"/>
                    <a:pt x="464" y="5610"/>
                    <a:pt x="456" y="5610"/>
                  </a:cubicBezTo>
                  <a:cubicBezTo>
                    <a:pt x="439" y="5593"/>
                    <a:pt x="430" y="5567"/>
                    <a:pt x="439" y="5550"/>
                  </a:cubicBezTo>
                  <a:cubicBezTo>
                    <a:pt x="473" y="5490"/>
                    <a:pt x="507" y="5421"/>
                    <a:pt x="533" y="5361"/>
                  </a:cubicBezTo>
                  <a:cubicBezTo>
                    <a:pt x="542" y="5335"/>
                    <a:pt x="568" y="5326"/>
                    <a:pt x="594" y="5335"/>
                  </a:cubicBezTo>
                  <a:cubicBezTo>
                    <a:pt x="611" y="5343"/>
                    <a:pt x="628" y="5369"/>
                    <a:pt x="611" y="5395"/>
                  </a:cubicBezTo>
                  <a:cubicBezTo>
                    <a:pt x="585" y="5455"/>
                    <a:pt x="550" y="5524"/>
                    <a:pt x="516" y="5593"/>
                  </a:cubicBezTo>
                  <a:cubicBezTo>
                    <a:pt x="507" y="5602"/>
                    <a:pt x="499" y="5610"/>
                    <a:pt x="482" y="5610"/>
                  </a:cubicBezTo>
                  <a:close/>
                  <a:moveTo>
                    <a:pt x="714" y="5102"/>
                  </a:moveTo>
                  <a:lnTo>
                    <a:pt x="714" y="5102"/>
                  </a:lnTo>
                  <a:cubicBezTo>
                    <a:pt x="705" y="5102"/>
                    <a:pt x="697" y="5102"/>
                    <a:pt x="697" y="5094"/>
                  </a:cubicBezTo>
                  <a:cubicBezTo>
                    <a:pt x="671" y="5085"/>
                    <a:pt x="662" y="5068"/>
                    <a:pt x="671" y="5042"/>
                  </a:cubicBezTo>
                  <a:cubicBezTo>
                    <a:pt x="697" y="4973"/>
                    <a:pt x="723" y="4904"/>
                    <a:pt x="740" y="4844"/>
                  </a:cubicBezTo>
                  <a:cubicBezTo>
                    <a:pt x="748" y="4818"/>
                    <a:pt x="774" y="4810"/>
                    <a:pt x="800" y="4810"/>
                  </a:cubicBezTo>
                  <a:cubicBezTo>
                    <a:pt x="817" y="4818"/>
                    <a:pt x="835" y="4844"/>
                    <a:pt x="826" y="4870"/>
                  </a:cubicBezTo>
                  <a:cubicBezTo>
                    <a:pt x="800" y="4939"/>
                    <a:pt x="774" y="5008"/>
                    <a:pt x="748" y="5077"/>
                  </a:cubicBezTo>
                  <a:cubicBezTo>
                    <a:pt x="740" y="5094"/>
                    <a:pt x="731" y="5102"/>
                    <a:pt x="714" y="5102"/>
                  </a:cubicBezTo>
                  <a:close/>
                  <a:moveTo>
                    <a:pt x="886" y="4569"/>
                  </a:moveTo>
                  <a:lnTo>
                    <a:pt x="886" y="4569"/>
                  </a:lnTo>
                  <a:cubicBezTo>
                    <a:pt x="878" y="4569"/>
                    <a:pt x="878" y="4569"/>
                    <a:pt x="869" y="4569"/>
                  </a:cubicBezTo>
                  <a:cubicBezTo>
                    <a:pt x="852" y="4560"/>
                    <a:pt x="835" y="4534"/>
                    <a:pt x="843" y="4508"/>
                  </a:cubicBezTo>
                  <a:cubicBezTo>
                    <a:pt x="860" y="4448"/>
                    <a:pt x="878" y="4371"/>
                    <a:pt x="895" y="4302"/>
                  </a:cubicBezTo>
                  <a:cubicBezTo>
                    <a:pt x="895" y="4285"/>
                    <a:pt x="921" y="4267"/>
                    <a:pt x="946" y="4267"/>
                  </a:cubicBezTo>
                  <a:cubicBezTo>
                    <a:pt x="972" y="4276"/>
                    <a:pt x="981" y="4302"/>
                    <a:pt x="981" y="4328"/>
                  </a:cubicBezTo>
                  <a:cubicBezTo>
                    <a:pt x="964" y="4397"/>
                    <a:pt x="946" y="4465"/>
                    <a:pt x="929" y="4534"/>
                  </a:cubicBezTo>
                  <a:cubicBezTo>
                    <a:pt x="921" y="4551"/>
                    <a:pt x="903" y="4569"/>
                    <a:pt x="886" y="4569"/>
                  </a:cubicBezTo>
                  <a:close/>
                  <a:moveTo>
                    <a:pt x="998" y="4018"/>
                  </a:moveTo>
                  <a:lnTo>
                    <a:pt x="998" y="4018"/>
                  </a:lnTo>
                  <a:lnTo>
                    <a:pt x="998" y="4018"/>
                  </a:lnTo>
                  <a:cubicBezTo>
                    <a:pt x="972" y="4018"/>
                    <a:pt x="955" y="3992"/>
                    <a:pt x="955" y="3966"/>
                  </a:cubicBezTo>
                  <a:cubicBezTo>
                    <a:pt x="972" y="3897"/>
                    <a:pt x="981" y="3828"/>
                    <a:pt x="989" y="3760"/>
                  </a:cubicBezTo>
                  <a:cubicBezTo>
                    <a:pt x="989" y="3734"/>
                    <a:pt x="1007" y="3717"/>
                    <a:pt x="1032" y="3717"/>
                  </a:cubicBezTo>
                  <a:cubicBezTo>
                    <a:pt x="1058" y="3717"/>
                    <a:pt x="1076" y="3743"/>
                    <a:pt x="1076" y="3768"/>
                  </a:cubicBezTo>
                  <a:cubicBezTo>
                    <a:pt x="1067" y="3837"/>
                    <a:pt x="1058" y="3915"/>
                    <a:pt x="1041" y="3984"/>
                  </a:cubicBezTo>
                  <a:cubicBezTo>
                    <a:pt x="1041" y="4001"/>
                    <a:pt x="1024" y="4018"/>
                    <a:pt x="998" y="4018"/>
                  </a:cubicBezTo>
                  <a:close/>
                  <a:moveTo>
                    <a:pt x="1058" y="3459"/>
                  </a:moveTo>
                  <a:lnTo>
                    <a:pt x="1058" y="3459"/>
                  </a:lnTo>
                  <a:lnTo>
                    <a:pt x="1058" y="3459"/>
                  </a:lnTo>
                  <a:cubicBezTo>
                    <a:pt x="1032" y="3459"/>
                    <a:pt x="1015" y="3441"/>
                    <a:pt x="1015" y="3415"/>
                  </a:cubicBezTo>
                  <a:cubicBezTo>
                    <a:pt x="1015" y="3347"/>
                    <a:pt x="1024" y="3269"/>
                    <a:pt x="1024" y="3200"/>
                  </a:cubicBezTo>
                  <a:cubicBezTo>
                    <a:pt x="1024" y="3174"/>
                    <a:pt x="1041" y="3158"/>
                    <a:pt x="1067" y="3158"/>
                  </a:cubicBezTo>
                  <a:lnTo>
                    <a:pt x="1067" y="3158"/>
                  </a:lnTo>
                  <a:cubicBezTo>
                    <a:pt x="1084" y="3158"/>
                    <a:pt x="1110" y="3174"/>
                    <a:pt x="1110" y="3200"/>
                  </a:cubicBezTo>
                  <a:cubicBezTo>
                    <a:pt x="1110" y="3269"/>
                    <a:pt x="1101" y="3347"/>
                    <a:pt x="1101" y="3415"/>
                  </a:cubicBezTo>
                  <a:cubicBezTo>
                    <a:pt x="1101" y="3441"/>
                    <a:pt x="1084" y="3459"/>
                    <a:pt x="1058" y="3459"/>
                  </a:cubicBezTo>
                  <a:close/>
                  <a:moveTo>
                    <a:pt x="1058" y="2900"/>
                  </a:moveTo>
                  <a:lnTo>
                    <a:pt x="1058" y="2900"/>
                  </a:lnTo>
                  <a:cubicBezTo>
                    <a:pt x="1032" y="2900"/>
                    <a:pt x="1015" y="2883"/>
                    <a:pt x="1015" y="2857"/>
                  </a:cubicBezTo>
                  <a:cubicBezTo>
                    <a:pt x="1007" y="2788"/>
                    <a:pt x="1007" y="2711"/>
                    <a:pt x="998" y="2642"/>
                  </a:cubicBezTo>
                  <a:cubicBezTo>
                    <a:pt x="989" y="2625"/>
                    <a:pt x="1015" y="2599"/>
                    <a:pt x="1032" y="2599"/>
                  </a:cubicBezTo>
                  <a:cubicBezTo>
                    <a:pt x="1058" y="2590"/>
                    <a:pt x="1084" y="2616"/>
                    <a:pt x="1084" y="2633"/>
                  </a:cubicBezTo>
                  <a:cubicBezTo>
                    <a:pt x="1093" y="2711"/>
                    <a:pt x="1093" y="2780"/>
                    <a:pt x="1101" y="2857"/>
                  </a:cubicBezTo>
                  <a:cubicBezTo>
                    <a:pt x="1101" y="2874"/>
                    <a:pt x="1084" y="2900"/>
                    <a:pt x="1058" y="2900"/>
                  </a:cubicBezTo>
                  <a:close/>
                  <a:moveTo>
                    <a:pt x="998" y="2341"/>
                  </a:moveTo>
                  <a:lnTo>
                    <a:pt x="998" y="2341"/>
                  </a:lnTo>
                  <a:cubicBezTo>
                    <a:pt x="972" y="2341"/>
                    <a:pt x="955" y="2324"/>
                    <a:pt x="955" y="2306"/>
                  </a:cubicBezTo>
                  <a:cubicBezTo>
                    <a:pt x="938" y="2237"/>
                    <a:pt x="929" y="2169"/>
                    <a:pt x="912" y="2091"/>
                  </a:cubicBezTo>
                  <a:cubicBezTo>
                    <a:pt x="912" y="2074"/>
                    <a:pt x="921" y="2048"/>
                    <a:pt x="946" y="2039"/>
                  </a:cubicBezTo>
                  <a:cubicBezTo>
                    <a:pt x="972" y="2039"/>
                    <a:pt x="989" y="2057"/>
                    <a:pt x="998" y="2074"/>
                  </a:cubicBezTo>
                  <a:cubicBezTo>
                    <a:pt x="1015" y="2151"/>
                    <a:pt x="1024" y="2220"/>
                    <a:pt x="1041" y="2289"/>
                  </a:cubicBezTo>
                  <a:cubicBezTo>
                    <a:pt x="1041" y="2315"/>
                    <a:pt x="1024" y="2341"/>
                    <a:pt x="998" y="2341"/>
                  </a:cubicBezTo>
                  <a:close/>
                  <a:moveTo>
                    <a:pt x="878" y="1790"/>
                  </a:moveTo>
                  <a:lnTo>
                    <a:pt x="878" y="1790"/>
                  </a:lnTo>
                  <a:cubicBezTo>
                    <a:pt x="852" y="1790"/>
                    <a:pt x="835" y="1781"/>
                    <a:pt x="835" y="1764"/>
                  </a:cubicBezTo>
                  <a:cubicBezTo>
                    <a:pt x="817" y="1695"/>
                    <a:pt x="791" y="1626"/>
                    <a:pt x="774" y="1557"/>
                  </a:cubicBezTo>
                  <a:cubicBezTo>
                    <a:pt x="766" y="1532"/>
                    <a:pt x="774" y="1506"/>
                    <a:pt x="800" y="1497"/>
                  </a:cubicBezTo>
                  <a:cubicBezTo>
                    <a:pt x="826" y="1497"/>
                    <a:pt x="843" y="1506"/>
                    <a:pt x="852" y="1532"/>
                  </a:cubicBezTo>
                  <a:cubicBezTo>
                    <a:pt x="878" y="1601"/>
                    <a:pt x="895" y="1670"/>
                    <a:pt x="921" y="1738"/>
                  </a:cubicBezTo>
                  <a:cubicBezTo>
                    <a:pt x="921" y="1764"/>
                    <a:pt x="912" y="1781"/>
                    <a:pt x="886" y="1790"/>
                  </a:cubicBezTo>
                  <a:lnTo>
                    <a:pt x="878" y="1790"/>
                  </a:lnTo>
                  <a:close/>
                  <a:moveTo>
                    <a:pt x="697" y="1265"/>
                  </a:moveTo>
                  <a:lnTo>
                    <a:pt x="697" y="1265"/>
                  </a:lnTo>
                  <a:cubicBezTo>
                    <a:pt x="680" y="1265"/>
                    <a:pt x="662" y="1248"/>
                    <a:pt x="654" y="1231"/>
                  </a:cubicBezTo>
                  <a:cubicBezTo>
                    <a:pt x="628" y="1170"/>
                    <a:pt x="602" y="1101"/>
                    <a:pt x="576" y="1032"/>
                  </a:cubicBezTo>
                  <a:cubicBezTo>
                    <a:pt x="568" y="1015"/>
                    <a:pt x="576" y="990"/>
                    <a:pt x="594" y="981"/>
                  </a:cubicBezTo>
                  <a:cubicBezTo>
                    <a:pt x="619" y="972"/>
                    <a:pt x="645" y="981"/>
                    <a:pt x="654" y="998"/>
                  </a:cubicBezTo>
                  <a:cubicBezTo>
                    <a:pt x="680" y="1067"/>
                    <a:pt x="714" y="1136"/>
                    <a:pt x="740" y="1205"/>
                  </a:cubicBezTo>
                  <a:cubicBezTo>
                    <a:pt x="748" y="1222"/>
                    <a:pt x="731" y="1248"/>
                    <a:pt x="714" y="1256"/>
                  </a:cubicBezTo>
                  <a:cubicBezTo>
                    <a:pt x="705" y="1256"/>
                    <a:pt x="705" y="1265"/>
                    <a:pt x="697" y="1265"/>
                  </a:cubicBezTo>
                  <a:close/>
                  <a:moveTo>
                    <a:pt x="464" y="749"/>
                  </a:moveTo>
                  <a:lnTo>
                    <a:pt x="464" y="749"/>
                  </a:lnTo>
                  <a:cubicBezTo>
                    <a:pt x="447" y="749"/>
                    <a:pt x="430" y="740"/>
                    <a:pt x="421" y="731"/>
                  </a:cubicBezTo>
                  <a:cubicBezTo>
                    <a:pt x="387" y="662"/>
                    <a:pt x="353" y="602"/>
                    <a:pt x="318" y="542"/>
                  </a:cubicBezTo>
                  <a:cubicBezTo>
                    <a:pt x="309" y="516"/>
                    <a:pt x="318" y="490"/>
                    <a:pt x="335" y="482"/>
                  </a:cubicBezTo>
                  <a:cubicBezTo>
                    <a:pt x="361" y="465"/>
                    <a:pt x="387" y="473"/>
                    <a:pt x="396" y="499"/>
                  </a:cubicBezTo>
                  <a:cubicBezTo>
                    <a:pt x="430" y="559"/>
                    <a:pt x="464" y="619"/>
                    <a:pt x="499" y="688"/>
                  </a:cubicBezTo>
                  <a:cubicBezTo>
                    <a:pt x="516" y="706"/>
                    <a:pt x="507" y="731"/>
                    <a:pt x="482" y="749"/>
                  </a:cubicBezTo>
                  <a:cubicBezTo>
                    <a:pt x="473" y="749"/>
                    <a:pt x="473" y="749"/>
                    <a:pt x="464" y="749"/>
                  </a:cubicBezTo>
                  <a:close/>
                  <a:moveTo>
                    <a:pt x="172" y="267"/>
                  </a:moveTo>
                  <a:lnTo>
                    <a:pt x="172" y="267"/>
                  </a:lnTo>
                  <a:cubicBezTo>
                    <a:pt x="163" y="267"/>
                    <a:pt x="146" y="258"/>
                    <a:pt x="137" y="249"/>
                  </a:cubicBezTo>
                  <a:cubicBezTo>
                    <a:pt x="103" y="189"/>
                    <a:pt x="60" y="129"/>
                    <a:pt x="17" y="77"/>
                  </a:cubicBezTo>
                  <a:cubicBezTo>
                    <a:pt x="0" y="52"/>
                    <a:pt x="8" y="26"/>
                    <a:pt x="25" y="17"/>
                  </a:cubicBezTo>
                  <a:cubicBezTo>
                    <a:pt x="43" y="0"/>
                    <a:pt x="77" y="0"/>
                    <a:pt x="86" y="26"/>
                  </a:cubicBezTo>
                  <a:cubicBezTo>
                    <a:pt x="129" y="77"/>
                    <a:pt x="172" y="137"/>
                    <a:pt x="215" y="198"/>
                  </a:cubicBezTo>
                  <a:cubicBezTo>
                    <a:pt x="223" y="224"/>
                    <a:pt x="223" y="249"/>
                    <a:pt x="198" y="258"/>
                  </a:cubicBezTo>
                  <a:cubicBezTo>
                    <a:pt x="189" y="267"/>
                    <a:pt x="180" y="267"/>
                    <a:pt x="172" y="267"/>
                  </a:cubicBezTo>
                  <a:close/>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63" name="Freeform 6"/>
            <p:cNvSpPr>
              <a:spLocks noChangeArrowheads="1"/>
            </p:cNvSpPr>
            <p:nvPr/>
          </p:nvSpPr>
          <p:spPr bwMode="auto">
            <a:xfrm>
              <a:off x="17338576" y="3827556"/>
              <a:ext cx="761206" cy="5391150"/>
            </a:xfrm>
            <a:custGeom>
              <a:avLst/>
              <a:gdLst>
                <a:gd name="T0" fmla="*/ 138 w 887"/>
                <a:gd name="T1" fmla="*/ 6273 h 6274"/>
                <a:gd name="T2" fmla="*/ 103 w 887"/>
                <a:gd name="T3" fmla="*/ 6213 h 6274"/>
                <a:gd name="T4" fmla="*/ 249 w 887"/>
                <a:gd name="T5" fmla="*/ 5998 h 6274"/>
                <a:gd name="T6" fmla="*/ 181 w 887"/>
                <a:gd name="T7" fmla="*/ 6248 h 6274"/>
                <a:gd name="T8" fmla="*/ 370 w 887"/>
                <a:gd name="T9" fmla="*/ 5757 h 6274"/>
                <a:gd name="T10" fmla="*/ 353 w 887"/>
                <a:gd name="T11" fmla="*/ 5757 h 6274"/>
                <a:gd name="T12" fmla="*/ 404 w 887"/>
                <a:gd name="T13" fmla="*/ 5499 h 6274"/>
                <a:gd name="T14" fmla="*/ 490 w 887"/>
                <a:gd name="T15" fmla="*/ 5525 h 6274"/>
                <a:gd name="T16" fmla="*/ 370 w 887"/>
                <a:gd name="T17" fmla="*/ 5757 h 6274"/>
                <a:gd name="T18" fmla="*/ 559 w 887"/>
                <a:gd name="T19" fmla="*/ 5232 h 6274"/>
                <a:gd name="T20" fmla="*/ 516 w 887"/>
                <a:gd name="T21" fmla="*/ 5172 h 6274"/>
                <a:gd name="T22" fmla="*/ 628 w 887"/>
                <a:gd name="T23" fmla="*/ 4931 h 6274"/>
                <a:gd name="T24" fmla="*/ 602 w 887"/>
                <a:gd name="T25" fmla="*/ 5198 h 6274"/>
                <a:gd name="T26" fmla="*/ 697 w 887"/>
                <a:gd name="T27" fmla="*/ 4681 h 6274"/>
                <a:gd name="T28" fmla="*/ 688 w 887"/>
                <a:gd name="T29" fmla="*/ 4681 h 6274"/>
                <a:gd name="T30" fmla="*/ 697 w 887"/>
                <a:gd name="T31" fmla="*/ 4414 h 6274"/>
                <a:gd name="T32" fmla="*/ 783 w 887"/>
                <a:gd name="T33" fmla="*/ 4432 h 6274"/>
                <a:gd name="T34" fmla="*/ 697 w 887"/>
                <a:gd name="T35" fmla="*/ 4681 h 6274"/>
                <a:gd name="T36" fmla="*/ 792 w 887"/>
                <a:gd name="T37" fmla="*/ 4122 h 6274"/>
                <a:gd name="T38" fmla="*/ 749 w 887"/>
                <a:gd name="T39" fmla="*/ 4079 h 6274"/>
                <a:gd name="T40" fmla="*/ 818 w 887"/>
                <a:gd name="T41" fmla="*/ 3821 h 6274"/>
                <a:gd name="T42" fmla="*/ 835 w 887"/>
                <a:gd name="T43" fmla="*/ 4087 h 6274"/>
                <a:gd name="T44" fmla="*/ 843 w 887"/>
                <a:gd name="T45" fmla="*/ 3562 h 6274"/>
                <a:gd name="T46" fmla="*/ 835 w 887"/>
                <a:gd name="T47" fmla="*/ 3562 h 6274"/>
                <a:gd name="T48" fmla="*/ 800 w 887"/>
                <a:gd name="T49" fmla="*/ 3304 h 6274"/>
                <a:gd name="T50" fmla="*/ 843 w 887"/>
                <a:gd name="T51" fmla="*/ 3261 h 6274"/>
                <a:gd name="T52" fmla="*/ 886 w 887"/>
                <a:gd name="T53" fmla="*/ 3519 h 6274"/>
                <a:gd name="T54" fmla="*/ 843 w 887"/>
                <a:gd name="T55" fmla="*/ 3004 h 6274"/>
                <a:gd name="T56" fmla="*/ 800 w 887"/>
                <a:gd name="T57" fmla="*/ 2961 h 6274"/>
                <a:gd name="T58" fmla="*/ 826 w 887"/>
                <a:gd name="T59" fmla="*/ 2694 h 6274"/>
                <a:gd name="T60" fmla="*/ 886 w 887"/>
                <a:gd name="T61" fmla="*/ 2952 h 6274"/>
                <a:gd name="T62" fmla="*/ 792 w 887"/>
                <a:gd name="T63" fmla="*/ 2436 h 6274"/>
                <a:gd name="T64" fmla="*/ 749 w 887"/>
                <a:gd name="T65" fmla="*/ 2402 h 6274"/>
                <a:gd name="T66" fmla="*/ 757 w 887"/>
                <a:gd name="T67" fmla="*/ 2135 h 6274"/>
                <a:gd name="T68" fmla="*/ 835 w 887"/>
                <a:gd name="T69" fmla="*/ 2393 h 6274"/>
                <a:gd name="T70" fmla="*/ 792 w 887"/>
                <a:gd name="T71" fmla="*/ 2436 h 6274"/>
                <a:gd name="T72" fmla="*/ 706 w 887"/>
                <a:gd name="T73" fmla="*/ 1885 h 6274"/>
                <a:gd name="T74" fmla="*/ 611 w 887"/>
                <a:gd name="T75" fmla="*/ 1636 h 6274"/>
                <a:gd name="T76" fmla="*/ 697 w 887"/>
                <a:gd name="T77" fmla="*/ 1618 h 6274"/>
                <a:gd name="T78" fmla="*/ 714 w 887"/>
                <a:gd name="T79" fmla="*/ 1885 h 6274"/>
                <a:gd name="T80" fmla="*/ 568 w 887"/>
                <a:gd name="T81" fmla="*/ 1334 h 6274"/>
                <a:gd name="T82" fmla="*/ 525 w 887"/>
                <a:gd name="T83" fmla="*/ 1308 h 6274"/>
                <a:gd name="T84" fmla="*/ 482 w 887"/>
                <a:gd name="T85" fmla="*/ 1042 h 6274"/>
                <a:gd name="T86" fmla="*/ 602 w 887"/>
                <a:gd name="T87" fmla="*/ 1283 h 6274"/>
                <a:gd name="T88" fmla="*/ 568 w 887"/>
                <a:gd name="T89" fmla="*/ 1334 h 6274"/>
                <a:gd name="T90" fmla="*/ 379 w 887"/>
                <a:gd name="T91" fmla="*/ 801 h 6274"/>
                <a:gd name="T92" fmla="*/ 258 w 887"/>
                <a:gd name="T93" fmla="*/ 577 h 6274"/>
                <a:gd name="T94" fmla="*/ 336 w 887"/>
                <a:gd name="T95" fmla="*/ 543 h 6274"/>
                <a:gd name="T96" fmla="*/ 396 w 887"/>
                <a:gd name="T97" fmla="*/ 801 h 6274"/>
                <a:gd name="T98" fmla="*/ 155 w 887"/>
                <a:gd name="T99" fmla="*/ 284 h 6274"/>
                <a:gd name="T100" fmla="*/ 112 w 887"/>
                <a:gd name="T101" fmla="*/ 267 h 6274"/>
                <a:gd name="T102" fmla="*/ 34 w 887"/>
                <a:gd name="T103" fmla="*/ 18 h 6274"/>
                <a:gd name="T104" fmla="*/ 189 w 887"/>
                <a:gd name="T105" fmla="*/ 224 h 6274"/>
                <a:gd name="T106" fmla="*/ 155 w 887"/>
                <a:gd name="T107" fmla="*/ 284 h 6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87" h="6274">
                  <a:moveTo>
                    <a:pt x="138" y="6273"/>
                  </a:moveTo>
                  <a:lnTo>
                    <a:pt x="138" y="6273"/>
                  </a:lnTo>
                  <a:cubicBezTo>
                    <a:pt x="129" y="6273"/>
                    <a:pt x="129" y="6273"/>
                    <a:pt x="120" y="6273"/>
                  </a:cubicBezTo>
                  <a:cubicBezTo>
                    <a:pt x="95" y="6256"/>
                    <a:pt x="86" y="6230"/>
                    <a:pt x="103" y="6213"/>
                  </a:cubicBezTo>
                  <a:cubicBezTo>
                    <a:pt x="129" y="6144"/>
                    <a:pt x="163" y="6084"/>
                    <a:pt x="198" y="6015"/>
                  </a:cubicBezTo>
                  <a:cubicBezTo>
                    <a:pt x="206" y="5998"/>
                    <a:pt x="232" y="5989"/>
                    <a:pt x="249" y="5998"/>
                  </a:cubicBezTo>
                  <a:cubicBezTo>
                    <a:pt x="275" y="6007"/>
                    <a:pt x="284" y="6032"/>
                    <a:pt x="275" y="6050"/>
                  </a:cubicBezTo>
                  <a:cubicBezTo>
                    <a:pt x="241" y="6118"/>
                    <a:pt x="206" y="6187"/>
                    <a:pt x="181" y="6248"/>
                  </a:cubicBezTo>
                  <a:cubicBezTo>
                    <a:pt x="172" y="6265"/>
                    <a:pt x="155" y="6273"/>
                    <a:pt x="138" y="6273"/>
                  </a:cubicBezTo>
                  <a:close/>
                  <a:moveTo>
                    <a:pt x="370" y="5757"/>
                  </a:moveTo>
                  <a:lnTo>
                    <a:pt x="370" y="5757"/>
                  </a:lnTo>
                  <a:cubicBezTo>
                    <a:pt x="361" y="5757"/>
                    <a:pt x="361" y="5757"/>
                    <a:pt x="353" y="5757"/>
                  </a:cubicBezTo>
                  <a:cubicBezTo>
                    <a:pt x="336" y="5748"/>
                    <a:pt x="318" y="5722"/>
                    <a:pt x="327" y="5697"/>
                  </a:cubicBezTo>
                  <a:cubicBezTo>
                    <a:pt x="353" y="5637"/>
                    <a:pt x="379" y="5568"/>
                    <a:pt x="404" y="5499"/>
                  </a:cubicBezTo>
                  <a:cubicBezTo>
                    <a:pt x="413" y="5473"/>
                    <a:pt x="439" y="5464"/>
                    <a:pt x="465" y="5473"/>
                  </a:cubicBezTo>
                  <a:cubicBezTo>
                    <a:pt x="482" y="5481"/>
                    <a:pt x="499" y="5507"/>
                    <a:pt x="490" y="5525"/>
                  </a:cubicBezTo>
                  <a:cubicBezTo>
                    <a:pt x="465" y="5594"/>
                    <a:pt x="439" y="5662"/>
                    <a:pt x="413" y="5731"/>
                  </a:cubicBezTo>
                  <a:cubicBezTo>
                    <a:pt x="404" y="5748"/>
                    <a:pt x="387" y="5757"/>
                    <a:pt x="370" y="5757"/>
                  </a:cubicBezTo>
                  <a:close/>
                  <a:moveTo>
                    <a:pt x="559" y="5232"/>
                  </a:moveTo>
                  <a:lnTo>
                    <a:pt x="559" y="5232"/>
                  </a:lnTo>
                  <a:cubicBezTo>
                    <a:pt x="551" y="5232"/>
                    <a:pt x="551" y="5223"/>
                    <a:pt x="542" y="5223"/>
                  </a:cubicBezTo>
                  <a:cubicBezTo>
                    <a:pt x="525" y="5215"/>
                    <a:pt x="508" y="5198"/>
                    <a:pt x="516" y="5172"/>
                  </a:cubicBezTo>
                  <a:cubicBezTo>
                    <a:pt x="533" y="5103"/>
                    <a:pt x="559" y="5034"/>
                    <a:pt x="577" y="4965"/>
                  </a:cubicBezTo>
                  <a:cubicBezTo>
                    <a:pt x="577" y="4939"/>
                    <a:pt x="602" y="4931"/>
                    <a:pt x="628" y="4931"/>
                  </a:cubicBezTo>
                  <a:cubicBezTo>
                    <a:pt x="654" y="4939"/>
                    <a:pt x="663" y="4965"/>
                    <a:pt x="663" y="4991"/>
                  </a:cubicBezTo>
                  <a:cubicBezTo>
                    <a:pt x="637" y="5060"/>
                    <a:pt x="620" y="5129"/>
                    <a:pt x="602" y="5198"/>
                  </a:cubicBezTo>
                  <a:cubicBezTo>
                    <a:pt x="594" y="5215"/>
                    <a:pt x="577" y="5232"/>
                    <a:pt x="559" y="5232"/>
                  </a:cubicBezTo>
                  <a:close/>
                  <a:moveTo>
                    <a:pt x="697" y="4681"/>
                  </a:moveTo>
                  <a:lnTo>
                    <a:pt x="697" y="4681"/>
                  </a:lnTo>
                  <a:lnTo>
                    <a:pt x="688" y="4681"/>
                  </a:lnTo>
                  <a:cubicBezTo>
                    <a:pt x="663" y="4673"/>
                    <a:pt x="654" y="4655"/>
                    <a:pt x="654" y="4630"/>
                  </a:cubicBezTo>
                  <a:cubicBezTo>
                    <a:pt x="671" y="4561"/>
                    <a:pt x="688" y="4483"/>
                    <a:pt x="697" y="4414"/>
                  </a:cubicBezTo>
                  <a:cubicBezTo>
                    <a:pt x="697" y="4397"/>
                    <a:pt x="723" y="4380"/>
                    <a:pt x="749" y="4380"/>
                  </a:cubicBezTo>
                  <a:cubicBezTo>
                    <a:pt x="774" y="4389"/>
                    <a:pt x="783" y="4406"/>
                    <a:pt x="783" y="4432"/>
                  </a:cubicBezTo>
                  <a:cubicBezTo>
                    <a:pt x="766" y="4500"/>
                    <a:pt x="757" y="4578"/>
                    <a:pt x="740" y="4647"/>
                  </a:cubicBezTo>
                  <a:cubicBezTo>
                    <a:pt x="740" y="4664"/>
                    <a:pt x="714" y="4681"/>
                    <a:pt x="697" y="4681"/>
                  </a:cubicBezTo>
                  <a:close/>
                  <a:moveTo>
                    <a:pt x="792" y="4122"/>
                  </a:moveTo>
                  <a:lnTo>
                    <a:pt x="792" y="4122"/>
                  </a:lnTo>
                  <a:cubicBezTo>
                    <a:pt x="792" y="4122"/>
                    <a:pt x="792" y="4122"/>
                    <a:pt x="783" y="4122"/>
                  </a:cubicBezTo>
                  <a:cubicBezTo>
                    <a:pt x="766" y="4122"/>
                    <a:pt x="749" y="4104"/>
                    <a:pt x="749" y="4079"/>
                  </a:cubicBezTo>
                  <a:cubicBezTo>
                    <a:pt x="757" y="4010"/>
                    <a:pt x="766" y="3932"/>
                    <a:pt x="774" y="3863"/>
                  </a:cubicBezTo>
                  <a:cubicBezTo>
                    <a:pt x="774" y="3838"/>
                    <a:pt x="800" y="3821"/>
                    <a:pt x="818" y="3821"/>
                  </a:cubicBezTo>
                  <a:cubicBezTo>
                    <a:pt x="843" y="3829"/>
                    <a:pt x="861" y="3846"/>
                    <a:pt x="861" y="3872"/>
                  </a:cubicBezTo>
                  <a:cubicBezTo>
                    <a:pt x="852" y="3941"/>
                    <a:pt x="843" y="4019"/>
                    <a:pt x="835" y="4087"/>
                  </a:cubicBezTo>
                  <a:cubicBezTo>
                    <a:pt x="835" y="4113"/>
                    <a:pt x="818" y="4122"/>
                    <a:pt x="792" y="4122"/>
                  </a:cubicBezTo>
                  <a:close/>
                  <a:moveTo>
                    <a:pt x="843" y="3562"/>
                  </a:moveTo>
                  <a:lnTo>
                    <a:pt x="843" y="3562"/>
                  </a:lnTo>
                  <a:lnTo>
                    <a:pt x="835" y="3562"/>
                  </a:lnTo>
                  <a:cubicBezTo>
                    <a:pt x="818" y="3562"/>
                    <a:pt x="792" y="3545"/>
                    <a:pt x="800" y="3519"/>
                  </a:cubicBezTo>
                  <a:cubicBezTo>
                    <a:pt x="800" y="3450"/>
                    <a:pt x="800" y="3373"/>
                    <a:pt x="800" y="3304"/>
                  </a:cubicBezTo>
                  <a:cubicBezTo>
                    <a:pt x="800" y="3278"/>
                    <a:pt x="826" y="3261"/>
                    <a:pt x="843" y="3261"/>
                  </a:cubicBezTo>
                  <a:lnTo>
                    <a:pt x="843" y="3261"/>
                  </a:lnTo>
                  <a:cubicBezTo>
                    <a:pt x="869" y="3261"/>
                    <a:pt x="886" y="3278"/>
                    <a:pt x="886" y="3304"/>
                  </a:cubicBezTo>
                  <a:cubicBezTo>
                    <a:pt x="886" y="3373"/>
                    <a:pt x="886" y="3450"/>
                    <a:pt x="886" y="3519"/>
                  </a:cubicBezTo>
                  <a:cubicBezTo>
                    <a:pt x="886" y="3545"/>
                    <a:pt x="861" y="3562"/>
                    <a:pt x="843" y="3562"/>
                  </a:cubicBezTo>
                  <a:close/>
                  <a:moveTo>
                    <a:pt x="843" y="3004"/>
                  </a:moveTo>
                  <a:lnTo>
                    <a:pt x="843" y="3004"/>
                  </a:lnTo>
                  <a:cubicBezTo>
                    <a:pt x="818" y="3004"/>
                    <a:pt x="800" y="2987"/>
                    <a:pt x="800" y="2961"/>
                  </a:cubicBezTo>
                  <a:cubicBezTo>
                    <a:pt x="792" y="2883"/>
                    <a:pt x="792" y="2815"/>
                    <a:pt x="783" y="2746"/>
                  </a:cubicBezTo>
                  <a:cubicBezTo>
                    <a:pt x="783" y="2720"/>
                    <a:pt x="800" y="2703"/>
                    <a:pt x="826" y="2694"/>
                  </a:cubicBezTo>
                  <a:cubicBezTo>
                    <a:pt x="852" y="2694"/>
                    <a:pt x="869" y="2711"/>
                    <a:pt x="869" y="2737"/>
                  </a:cubicBezTo>
                  <a:cubicBezTo>
                    <a:pt x="878" y="2806"/>
                    <a:pt x="878" y="2883"/>
                    <a:pt x="886" y="2952"/>
                  </a:cubicBezTo>
                  <a:cubicBezTo>
                    <a:pt x="886" y="2978"/>
                    <a:pt x="869" y="3004"/>
                    <a:pt x="843" y="3004"/>
                  </a:cubicBezTo>
                  <a:close/>
                  <a:moveTo>
                    <a:pt x="792" y="2436"/>
                  </a:moveTo>
                  <a:lnTo>
                    <a:pt x="792" y="2436"/>
                  </a:lnTo>
                  <a:cubicBezTo>
                    <a:pt x="774" y="2436"/>
                    <a:pt x="757" y="2419"/>
                    <a:pt x="749" y="2402"/>
                  </a:cubicBezTo>
                  <a:cubicBezTo>
                    <a:pt x="740" y="2333"/>
                    <a:pt x="731" y="2255"/>
                    <a:pt x="723" y="2186"/>
                  </a:cubicBezTo>
                  <a:cubicBezTo>
                    <a:pt x="723" y="2161"/>
                    <a:pt x="731" y="2143"/>
                    <a:pt x="757" y="2135"/>
                  </a:cubicBezTo>
                  <a:cubicBezTo>
                    <a:pt x="783" y="2135"/>
                    <a:pt x="809" y="2152"/>
                    <a:pt x="809" y="2178"/>
                  </a:cubicBezTo>
                  <a:cubicBezTo>
                    <a:pt x="818" y="2246"/>
                    <a:pt x="826" y="2315"/>
                    <a:pt x="835" y="2393"/>
                  </a:cubicBezTo>
                  <a:cubicBezTo>
                    <a:pt x="843" y="2410"/>
                    <a:pt x="826" y="2436"/>
                    <a:pt x="800" y="2436"/>
                  </a:cubicBezTo>
                  <a:cubicBezTo>
                    <a:pt x="800" y="2436"/>
                    <a:pt x="800" y="2436"/>
                    <a:pt x="792" y="2436"/>
                  </a:cubicBezTo>
                  <a:close/>
                  <a:moveTo>
                    <a:pt x="706" y="1885"/>
                  </a:moveTo>
                  <a:lnTo>
                    <a:pt x="706" y="1885"/>
                  </a:lnTo>
                  <a:cubicBezTo>
                    <a:pt x="680" y="1885"/>
                    <a:pt x="663" y="1868"/>
                    <a:pt x="663" y="1851"/>
                  </a:cubicBezTo>
                  <a:cubicBezTo>
                    <a:pt x="645" y="1782"/>
                    <a:pt x="628" y="1705"/>
                    <a:pt x="611" y="1636"/>
                  </a:cubicBezTo>
                  <a:cubicBezTo>
                    <a:pt x="611" y="1618"/>
                    <a:pt x="620" y="1592"/>
                    <a:pt x="645" y="1584"/>
                  </a:cubicBezTo>
                  <a:cubicBezTo>
                    <a:pt x="671" y="1584"/>
                    <a:pt x="688" y="1592"/>
                    <a:pt x="697" y="1618"/>
                  </a:cubicBezTo>
                  <a:cubicBezTo>
                    <a:pt x="714" y="1687"/>
                    <a:pt x="731" y="1756"/>
                    <a:pt x="749" y="1833"/>
                  </a:cubicBezTo>
                  <a:cubicBezTo>
                    <a:pt x="749" y="1851"/>
                    <a:pt x="740" y="1877"/>
                    <a:pt x="714" y="1885"/>
                  </a:cubicBezTo>
                  <a:cubicBezTo>
                    <a:pt x="706" y="1885"/>
                    <a:pt x="706" y="1885"/>
                    <a:pt x="706" y="1885"/>
                  </a:cubicBezTo>
                  <a:close/>
                  <a:moveTo>
                    <a:pt x="568" y="1334"/>
                  </a:moveTo>
                  <a:lnTo>
                    <a:pt x="568" y="1334"/>
                  </a:lnTo>
                  <a:cubicBezTo>
                    <a:pt x="542" y="1334"/>
                    <a:pt x="525" y="1326"/>
                    <a:pt x="525" y="1308"/>
                  </a:cubicBezTo>
                  <a:cubicBezTo>
                    <a:pt x="499" y="1240"/>
                    <a:pt x="482" y="1171"/>
                    <a:pt x="456" y="1102"/>
                  </a:cubicBezTo>
                  <a:cubicBezTo>
                    <a:pt x="447" y="1076"/>
                    <a:pt x="465" y="1050"/>
                    <a:pt x="482" y="1042"/>
                  </a:cubicBezTo>
                  <a:cubicBezTo>
                    <a:pt x="508" y="1042"/>
                    <a:pt x="533" y="1050"/>
                    <a:pt x="542" y="1076"/>
                  </a:cubicBezTo>
                  <a:cubicBezTo>
                    <a:pt x="559" y="1136"/>
                    <a:pt x="585" y="1214"/>
                    <a:pt x="602" y="1283"/>
                  </a:cubicBezTo>
                  <a:cubicBezTo>
                    <a:pt x="611" y="1300"/>
                    <a:pt x="602" y="1326"/>
                    <a:pt x="577" y="1334"/>
                  </a:cubicBezTo>
                  <a:lnTo>
                    <a:pt x="568" y="1334"/>
                  </a:lnTo>
                  <a:close/>
                  <a:moveTo>
                    <a:pt x="379" y="801"/>
                  </a:moveTo>
                  <a:lnTo>
                    <a:pt x="379" y="801"/>
                  </a:lnTo>
                  <a:cubicBezTo>
                    <a:pt x="361" y="801"/>
                    <a:pt x="344" y="792"/>
                    <a:pt x="336" y="775"/>
                  </a:cubicBezTo>
                  <a:cubicBezTo>
                    <a:pt x="310" y="706"/>
                    <a:pt x="284" y="646"/>
                    <a:pt x="258" y="577"/>
                  </a:cubicBezTo>
                  <a:cubicBezTo>
                    <a:pt x="249" y="551"/>
                    <a:pt x="258" y="525"/>
                    <a:pt x="284" y="517"/>
                  </a:cubicBezTo>
                  <a:cubicBezTo>
                    <a:pt x="301" y="508"/>
                    <a:pt x="327" y="517"/>
                    <a:pt x="336" y="543"/>
                  </a:cubicBezTo>
                  <a:cubicBezTo>
                    <a:pt x="370" y="611"/>
                    <a:pt x="396" y="680"/>
                    <a:pt x="422" y="741"/>
                  </a:cubicBezTo>
                  <a:cubicBezTo>
                    <a:pt x="430" y="766"/>
                    <a:pt x="422" y="792"/>
                    <a:pt x="396" y="801"/>
                  </a:cubicBezTo>
                  <a:cubicBezTo>
                    <a:pt x="387" y="801"/>
                    <a:pt x="387" y="801"/>
                    <a:pt x="379" y="801"/>
                  </a:cubicBezTo>
                  <a:close/>
                  <a:moveTo>
                    <a:pt x="155" y="284"/>
                  </a:moveTo>
                  <a:lnTo>
                    <a:pt x="155" y="284"/>
                  </a:lnTo>
                  <a:cubicBezTo>
                    <a:pt x="138" y="284"/>
                    <a:pt x="120" y="276"/>
                    <a:pt x="112" y="267"/>
                  </a:cubicBezTo>
                  <a:cubicBezTo>
                    <a:pt x="77" y="198"/>
                    <a:pt x="51" y="138"/>
                    <a:pt x="17" y="69"/>
                  </a:cubicBezTo>
                  <a:cubicBezTo>
                    <a:pt x="0" y="52"/>
                    <a:pt x="8" y="26"/>
                    <a:pt x="34" y="18"/>
                  </a:cubicBezTo>
                  <a:cubicBezTo>
                    <a:pt x="51" y="0"/>
                    <a:pt x="77" y="9"/>
                    <a:pt x="95" y="35"/>
                  </a:cubicBezTo>
                  <a:cubicBezTo>
                    <a:pt x="120" y="95"/>
                    <a:pt x="155" y="164"/>
                    <a:pt x="189" y="224"/>
                  </a:cubicBezTo>
                  <a:cubicBezTo>
                    <a:pt x="198" y="250"/>
                    <a:pt x="189" y="276"/>
                    <a:pt x="172" y="284"/>
                  </a:cubicBezTo>
                  <a:cubicBezTo>
                    <a:pt x="163" y="284"/>
                    <a:pt x="155" y="284"/>
                    <a:pt x="155" y="284"/>
                  </a:cubicBezTo>
                  <a:close/>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grpSp>
          <p:nvGrpSpPr>
            <p:cNvPr id="64" name="Group 284"/>
            <p:cNvGrpSpPr/>
            <p:nvPr/>
          </p:nvGrpSpPr>
          <p:grpSpPr>
            <a:xfrm>
              <a:off x="17209932" y="4195016"/>
              <a:ext cx="1052815" cy="901682"/>
              <a:chOff x="20798282" y="5004235"/>
              <a:chExt cx="1354409" cy="1159529"/>
            </a:xfrm>
          </p:grpSpPr>
          <p:sp>
            <p:nvSpPr>
              <p:cNvPr id="98" name="Freeform 18"/>
              <p:cNvSpPr>
                <a:spLocks noChangeArrowheads="1"/>
              </p:cNvSpPr>
              <p:nvPr/>
            </p:nvSpPr>
            <p:spPr bwMode="auto">
              <a:xfrm>
                <a:off x="20798282" y="5194240"/>
                <a:ext cx="677202" cy="969524"/>
              </a:xfrm>
              <a:custGeom>
                <a:avLst/>
                <a:gdLst>
                  <a:gd name="T0" fmla="*/ 0 w 612"/>
                  <a:gd name="T1" fmla="*/ 0 h 879"/>
                  <a:gd name="T2" fmla="*/ 0 w 612"/>
                  <a:gd name="T3" fmla="*/ 878 h 879"/>
                  <a:gd name="T4" fmla="*/ 611 w 612"/>
                  <a:gd name="T5" fmla="*/ 878 h 879"/>
                  <a:gd name="T6" fmla="*/ 611 w 612"/>
                  <a:gd name="T7" fmla="*/ 0 h 879"/>
                  <a:gd name="T8" fmla="*/ 0 w 612"/>
                  <a:gd name="T9" fmla="*/ 0 h 879"/>
                </a:gdLst>
                <a:ahLst/>
                <a:cxnLst>
                  <a:cxn ang="0">
                    <a:pos x="T0" y="T1"/>
                  </a:cxn>
                  <a:cxn ang="0">
                    <a:pos x="T2" y="T3"/>
                  </a:cxn>
                  <a:cxn ang="0">
                    <a:pos x="T4" y="T5"/>
                  </a:cxn>
                  <a:cxn ang="0">
                    <a:pos x="T6" y="T7"/>
                  </a:cxn>
                  <a:cxn ang="0">
                    <a:pos x="T8" y="T9"/>
                  </a:cxn>
                </a:cxnLst>
                <a:rect l="0" t="0" r="r" b="b"/>
                <a:pathLst>
                  <a:path w="612" h="879">
                    <a:moveTo>
                      <a:pt x="0" y="0"/>
                    </a:moveTo>
                    <a:lnTo>
                      <a:pt x="0" y="878"/>
                    </a:lnTo>
                    <a:lnTo>
                      <a:pt x="611" y="878"/>
                    </a:lnTo>
                    <a:lnTo>
                      <a:pt x="611" y="0"/>
                    </a:lnTo>
                    <a:lnTo>
                      <a:pt x="0" y="0"/>
                    </a:lnTo>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9" name="Freeform 19"/>
              <p:cNvSpPr>
                <a:spLocks noChangeArrowheads="1"/>
              </p:cNvSpPr>
              <p:nvPr/>
            </p:nvSpPr>
            <p:spPr bwMode="auto">
              <a:xfrm>
                <a:off x="21475485" y="5194240"/>
                <a:ext cx="677206" cy="969524"/>
              </a:xfrm>
              <a:custGeom>
                <a:avLst/>
                <a:gdLst>
                  <a:gd name="T0" fmla="*/ 611 w 612"/>
                  <a:gd name="T1" fmla="*/ 0 h 879"/>
                  <a:gd name="T2" fmla="*/ 0 w 612"/>
                  <a:gd name="T3" fmla="*/ 0 h 879"/>
                  <a:gd name="T4" fmla="*/ 0 w 612"/>
                  <a:gd name="T5" fmla="*/ 878 h 879"/>
                  <a:gd name="T6" fmla="*/ 611 w 612"/>
                  <a:gd name="T7" fmla="*/ 878 h 879"/>
                  <a:gd name="T8" fmla="*/ 611 w 612"/>
                  <a:gd name="T9" fmla="*/ 0 h 879"/>
                </a:gdLst>
                <a:ahLst/>
                <a:cxnLst>
                  <a:cxn ang="0">
                    <a:pos x="T0" y="T1"/>
                  </a:cxn>
                  <a:cxn ang="0">
                    <a:pos x="T2" y="T3"/>
                  </a:cxn>
                  <a:cxn ang="0">
                    <a:pos x="T4" y="T5"/>
                  </a:cxn>
                  <a:cxn ang="0">
                    <a:pos x="T6" y="T7"/>
                  </a:cxn>
                  <a:cxn ang="0">
                    <a:pos x="T8" y="T9"/>
                  </a:cxn>
                </a:cxnLst>
                <a:rect l="0" t="0" r="r" b="b"/>
                <a:pathLst>
                  <a:path w="612" h="879">
                    <a:moveTo>
                      <a:pt x="611" y="0"/>
                    </a:moveTo>
                    <a:lnTo>
                      <a:pt x="0" y="0"/>
                    </a:lnTo>
                    <a:lnTo>
                      <a:pt x="0" y="878"/>
                    </a:lnTo>
                    <a:lnTo>
                      <a:pt x="611" y="878"/>
                    </a:lnTo>
                    <a:lnTo>
                      <a:pt x="611" y="0"/>
                    </a:lnTo>
                  </a:path>
                </a:pathLst>
              </a:custGeom>
              <a:solidFill>
                <a:schemeClr val="accent2">
                  <a:lumMod val="5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00" name="Freeform 20"/>
              <p:cNvSpPr>
                <a:spLocks noChangeArrowheads="1"/>
              </p:cNvSpPr>
              <p:nvPr/>
            </p:nvSpPr>
            <p:spPr bwMode="auto">
              <a:xfrm>
                <a:off x="20798282" y="5194240"/>
                <a:ext cx="1349535" cy="438477"/>
              </a:xfrm>
              <a:custGeom>
                <a:avLst/>
                <a:gdLst>
                  <a:gd name="T0" fmla="*/ 0 w 1223"/>
                  <a:gd name="T1" fmla="*/ 0 h 397"/>
                  <a:gd name="T2" fmla="*/ 232 w 1223"/>
                  <a:gd name="T3" fmla="*/ 396 h 397"/>
                  <a:gd name="T4" fmla="*/ 990 w 1223"/>
                  <a:gd name="T5" fmla="*/ 396 h 397"/>
                  <a:gd name="T6" fmla="*/ 1222 w 1223"/>
                  <a:gd name="T7" fmla="*/ 0 h 397"/>
                  <a:gd name="T8" fmla="*/ 0 w 1223"/>
                  <a:gd name="T9" fmla="*/ 0 h 397"/>
                </a:gdLst>
                <a:ahLst/>
                <a:cxnLst>
                  <a:cxn ang="0">
                    <a:pos x="T0" y="T1"/>
                  </a:cxn>
                  <a:cxn ang="0">
                    <a:pos x="T2" y="T3"/>
                  </a:cxn>
                  <a:cxn ang="0">
                    <a:pos x="T4" y="T5"/>
                  </a:cxn>
                  <a:cxn ang="0">
                    <a:pos x="T6" y="T7"/>
                  </a:cxn>
                  <a:cxn ang="0">
                    <a:pos x="T8" y="T9"/>
                  </a:cxn>
                </a:cxnLst>
                <a:rect l="0" t="0" r="r" b="b"/>
                <a:pathLst>
                  <a:path w="1223" h="397">
                    <a:moveTo>
                      <a:pt x="0" y="0"/>
                    </a:moveTo>
                    <a:lnTo>
                      <a:pt x="232" y="396"/>
                    </a:lnTo>
                    <a:lnTo>
                      <a:pt x="990" y="396"/>
                    </a:lnTo>
                    <a:lnTo>
                      <a:pt x="1222" y="0"/>
                    </a:lnTo>
                    <a:lnTo>
                      <a:pt x="0" y="0"/>
                    </a:lnTo>
                  </a:path>
                </a:pathLst>
              </a:custGeom>
              <a:solidFill>
                <a:schemeClr val="accent2">
                  <a:lumMod val="60000"/>
                  <a:lumOff val="4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01" name="Freeform 21"/>
              <p:cNvSpPr>
                <a:spLocks noChangeArrowheads="1"/>
              </p:cNvSpPr>
              <p:nvPr/>
            </p:nvSpPr>
            <p:spPr bwMode="auto">
              <a:xfrm>
                <a:off x="21397533" y="5515790"/>
                <a:ext cx="155903" cy="116927"/>
              </a:xfrm>
              <a:custGeom>
                <a:avLst/>
                <a:gdLst>
                  <a:gd name="T0" fmla="*/ 138 w 139"/>
                  <a:gd name="T1" fmla="*/ 0 h 105"/>
                  <a:gd name="T2" fmla="*/ 0 w 139"/>
                  <a:gd name="T3" fmla="*/ 0 h 105"/>
                  <a:gd name="T4" fmla="*/ 0 w 139"/>
                  <a:gd name="T5" fmla="*/ 104 h 105"/>
                  <a:gd name="T6" fmla="*/ 138 w 139"/>
                  <a:gd name="T7" fmla="*/ 104 h 105"/>
                  <a:gd name="T8" fmla="*/ 138 w 139"/>
                  <a:gd name="T9" fmla="*/ 0 h 105"/>
                </a:gdLst>
                <a:ahLst/>
                <a:cxnLst>
                  <a:cxn ang="0">
                    <a:pos x="T0" y="T1"/>
                  </a:cxn>
                  <a:cxn ang="0">
                    <a:pos x="T2" y="T3"/>
                  </a:cxn>
                  <a:cxn ang="0">
                    <a:pos x="T4" y="T5"/>
                  </a:cxn>
                  <a:cxn ang="0">
                    <a:pos x="T6" y="T7"/>
                  </a:cxn>
                  <a:cxn ang="0">
                    <a:pos x="T8" y="T9"/>
                  </a:cxn>
                </a:cxnLst>
                <a:rect l="0" t="0" r="r" b="b"/>
                <a:pathLst>
                  <a:path w="139" h="105">
                    <a:moveTo>
                      <a:pt x="138" y="0"/>
                    </a:moveTo>
                    <a:lnTo>
                      <a:pt x="0" y="0"/>
                    </a:lnTo>
                    <a:lnTo>
                      <a:pt x="0" y="104"/>
                    </a:lnTo>
                    <a:lnTo>
                      <a:pt x="138" y="104"/>
                    </a:lnTo>
                    <a:lnTo>
                      <a:pt x="138"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02" name="Freeform 22"/>
              <p:cNvSpPr>
                <a:spLocks noChangeArrowheads="1"/>
              </p:cNvSpPr>
              <p:nvPr/>
            </p:nvSpPr>
            <p:spPr bwMode="auto">
              <a:xfrm>
                <a:off x="21397533" y="5627847"/>
                <a:ext cx="155903" cy="126671"/>
              </a:xfrm>
              <a:custGeom>
                <a:avLst/>
                <a:gdLst>
                  <a:gd name="T0" fmla="*/ 0 w 139"/>
                  <a:gd name="T1" fmla="*/ 0 h 113"/>
                  <a:gd name="T2" fmla="*/ 0 w 139"/>
                  <a:gd name="T3" fmla="*/ 112 h 113"/>
                  <a:gd name="T4" fmla="*/ 138 w 139"/>
                  <a:gd name="T5" fmla="*/ 112 h 113"/>
                  <a:gd name="T6" fmla="*/ 138 w 139"/>
                  <a:gd name="T7" fmla="*/ 0 h 113"/>
                  <a:gd name="T8" fmla="*/ 0 w 139"/>
                  <a:gd name="T9" fmla="*/ 0 h 113"/>
                </a:gdLst>
                <a:ahLst/>
                <a:cxnLst>
                  <a:cxn ang="0">
                    <a:pos x="T0" y="T1"/>
                  </a:cxn>
                  <a:cxn ang="0">
                    <a:pos x="T2" y="T3"/>
                  </a:cxn>
                  <a:cxn ang="0">
                    <a:pos x="T4" y="T5"/>
                  </a:cxn>
                  <a:cxn ang="0">
                    <a:pos x="T6" y="T7"/>
                  </a:cxn>
                  <a:cxn ang="0">
                    <a:pos x="T8" y="T9"/>
                  </a:cxn>
                </a:cxnLst>
                <a:rect l="0" t="0" r="r" b="b"/>
                <a:pathLst>
                  <a:path w="139" h="113">
                    <a:moveTo>
                      <a:pt x="0" y="0"/>
                    </a:moveTo>
                    <a:lnTo>
                      <a:pt x="0" y="112"/>
                    </a:lnTo>
                    <a:lnTo>
                      <a:pt x="138" y="112"/>
                    </a:lnTo>
                    <a:lnTo>
                      <a:pt x="138" y="0"/>
                    </a:lnTo>
                    <a:lnTo>
                      <a:pt x="0" y="0"/>
                    </a:lnTo>
                  </a:path>
                </a:pathLst>
              </a:custGeom>
              <a:solidFill>
                <a:schemeClr val="accent2">
                  <a:lumMod val="7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03" name="Freeform 23"/>
              <p:cNvSpPr>
                <a:spLocks noChangeArrowheads="1"/>
              </p:cNvSpPr>
              <p:nvPr/>
            </p:nvSpPr>
            <p:spPr bwMode="auto">
              <a:xfrm>
                <a:off x="21178296" y="5004235"/>
                <a:ext cx="589507" cy="97439"/>
              </a:xfrm>
              <a:custGeom>
                <a:avLst/>
                <a:gdLst>
                  <a:gd name="T0" fmla="*/ 534 w 535"/>
                  <a:gd name="T1" fmla="*/ 86 h 87"/>
                  <a:gd name="T2" fmla="*/ 0 w 535"/>
                  <a:gd name="T3" fmla="*/ 86 h 87"/>
                  <a:gd name="T4" fmla="*/ 0 w 535"/>
                  <a:gd name="T5" fmla="*/ 0 h 87"/>
                  <a:gd name="T6" fmla="*/ 534 w 535"/>
                  <a:gd name="T7" fmla="*/ 0 h 87"/>
                  <a:gd name="T8" fmla="*/ 534 w 535"/>
                  <a:gd name="T9" fmla="*/ 86 h 87"/>
                </a:gdLst>
                <a:ahLst/>
                <a:cxnLst>
                  <a:cxn ang="0">
                    <a:pos x="T0" y="T1"/>
                  </a:cxn>
                  <a:cxn ang="0">
                    <a:pos x="T2" y="T3"/>
                  </a:cxn>
                  <a:cxn ang="0">
                    <a:pos x="T4" y="T5"/>
                  </a:cxn>
                  <a:cxn ang="0">
                    <a:pos x="T6" y="T7"/>
                  </a:cxn>
                  <a:cxn ang="0">
                    <a:pos x="T8" y="T9"/>
                  </a:cxn>
                </a:cxnLst>
                <a:rect l="0" t="0" r="r" b="b"/>
                <a:pathLst>
                  <a:path w="535" h="87">
                    <a:moveTo>
                      <a:pt x="534" y="86"/>
                    </a:moveTo>
                    <a:lnTo>
                      <a:pt x="0" y="86"/>
                    </a:lnTo>
                    <a:lnTo>
                      <a:pt x="0" y="0"/>
                    </a:lnTo>
                    <a:lnTo>
                      <a:pt x="534" y="0"/>
                    </a:lnTo>
                    <a:lnTo>
                      <a:pt x="534" y="86"/>
                    </a:lnTo>
                  </a:path>
                </a:pathLst>
              </a:custGeom>
              <a:solidFill>
                <a:schemeClr val="accent2">
                  <a:lumMod val="60000"/>
                  <a:lumOff val="4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04" name="Freeform 24"/>
              <p:cNvSpPr>
                <a:spLocks noChangeArrowheads="1"/>
              </p:cNvSpPr>
              <p:nvPr/>
            </p:nvSpPr>
            <p:spPr bwMode="auto">
              <a:xfrm>
                <a:off x="21227016" y="5096801"/>
                <a:ext cx="87695" cy="97439"/>
              </a:xfrm>
              <a:custGeom>
                <a:avLst/>
                <a:gdLst>
                  <a:gd name="T0" fmla="*/ 77 w 78"/>
                  <a:gd name="T1" fmla="*/ 86 h 87"/>
                  <a:gd name="T2" fmla="*/ 0 w 78"/>
                  <a:gd name="T3" fmla="*/ 86 h 87"/>
                  <a:gd name="T4" fmla="*/ 0 w 78"/>
                  <a:gd name="T5" fmla="*/ 0 h 87"/>
                  <a:gd name="T6" fmla="*/ 77 w 78"/>
                  <a:gd name="T7" fmla="*/ 0 h 87"/>
                  <a:gd name="T8" fmla="*/ 77 w 78"/>
                  <a:gd name="T9" fmla="*/ 86 h 87"/>
                </a:gdLst>
                <a:ahLst/>
                <a:cxnLst>
                  <a:cxn ang="0">
                    <a:pos x="T0" y="T1"/>
                  </a:cxn>
                  <a:cxn ang="0">
                    <a:pos x="T2" y="T3"/>
                  </a:cxn>
                  <a:cxn ang="0">
                    <a:pos x="T4" y="T5"/>
                  </a:cxn>
                  <a:cxn ang="0">
                    <a:pos x="T6" y="T7"/>
                  </a:cxn>
                  <a:cxn ang="0">
                    <a:pos x="T8" y="T9"/>
                  </a:cxn>
                </a:cxnLst>
                <a:rect l="0" t="0" r="r" b="b"/>
                <a:pathLst>
                  <a:path w="78" h="87">
                    <a:moveTo>
                      <a:pt x="77" y="86"/>
                    </a:moveTo>
                    <a:lnTo>
                      <a:pt x="0" y="86"/>
                    </a:lnTo>
                    <a:lnTo>
                      <a:pt x="0" y="0"/>
                    </a:lnTo>
                    <a:lnTo>
                      <a:pt x="77" y="0"/>
                    </a:lnTo>
                    <a:lnTo>
                      <a:pt x="77" y="86"/>
                    </a:lnTo>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105" name="Freeform 25"/>
              <p:cNvSpPr>
                <a:spLocks noChangeArrowheads="1"/>
              </p:cNvSpPr>
              <p:nvPr/>
            </p:nvSpPr>
            <p:spPr bwMode="auto">
              <a:xfrm>
                <a:off x="21636261" y="5096801"/>
                <a:ext cx="87695" cy="97439"/>
              </a:xfrm>
              <a:custGeom>
                <a:avLst/>
                <a:gdLst>
                  <a:gd name="T0" fmla="*/ 78 w 79"/>
                  <a:gd name="T1" fmla="*/ 86 h 87"/>
                  <a:gd name="T2" fmla="*/ 0 w 79"/>
                  <a:gd name="T3" fmla="*/ 86 h 87"/>
                  <a:gd name="T4" fmla="*/ 0 w 79"/>
                  <a:gd name="T5" fmla="*/ 0 h 87"/>
                  <a:gd name="T6" fmla="*/ 78 w 79"/>
                  <a:gd name="T7" fmla="*/ 0 h 87"/>
                  <a:gd name="T8" fmla="*/ 78 w 79"/>
                  <a:gd name="T9" fmla="*/ 86 h 87"/>
                </a:gdLst>
                <a:ahLst/>
                <a:cxnLst>
                  <a:cxn ang="0">
                    <a:pos x="T0" y="T1"/>
                  </a:cxn>
                  <a:cxn ang="0">
                    <a:pos x="T2" y="T3"/>
                  </a:cxn>
                  <a:cxn ang="0">
                    <a:pos x="T4" y="T5"/>
                  </a:cxn>
                  <a:cxn ang="0">
                    <a:pos x="T6" y="T7"/>
                  </a:cxn>
                  <a:cxn ang="0">
                    <a:pos x="T8" y="T9"/>
                  </a:cxn>
                </a:cxnLst>
                <a:rect l="0" t="0" r="r" b="b"/>
                <a:pathLst>
                  <a:path w="79" h="87">
                    <a:moveTo>
                      <a:pt x="78" y="86"/>
                    </a:moveTo>
                    <a:lnTo>
                      <a:pt x="0" y="86"/>
                    </a:lnTo>
                    <a:lnTo>
                      <a:pt x="0" y="0"/>
                    </a:lnTo>
                    <a:lnTo>
                      <a:pt x="78" y="0"/>
                    </a:lnTo>
                    <a:lnTo>
                      <a:pt x="78" y="86"/>
                    </a:lnTo>
                  </a:path>
                </a:pathLst>
              </a:custGeom>
              <a:solidFill>
                <a:schemeClr val="accent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grpSp>
        <p:grpSp>
          <p:nvGrpSpPr>
            <p:cNvPr id="65" name="Group 293"/>
            <p:cNvGrpSpPr/>
            <p:nvPr/>
          </p:nvGrpSpPr>
          <p:grpSpPr>
            <a:xfrm>
              <a:off x="17209931" y="7095294"/>
              <a:ext cx="1851721" cy="1354353"/>
              <a:chOff x="18201520" y="5165008"/>
              <a:chExt cx="1612624" cy="1179017"/>
            </a:xfrm>
          </p:grpSpPr>
          <p:sp>
            <p:nvSpPr>
              <p:cNvPr id="87" name="Freeform 26"/>
              <p:cNvSpPr>
                <a:spLocks noChangeArrowheads="1"/>
              </p:cNvSpPr>
              <p:nvPr/>
            </p:nvSpPr>
            <p:spPr bwMode="auto">
              <a:xfrm>
                <a:off x="18289215" y="5316041"/>
                <a:ext cx="1330050" cy="901313"/>
              </a:xfrm>
              <a:custGeom>
                <a:avLst/>
                <a:gdLst>
                  <a:gd name="T0" fmla="*/ 1205 w 1206"/>
                  <a:gd name="T1" fmla="*/ 817 h 818"/>
                  <a:gd name="T2" fmla="*/ 0 w 1206"/>
                  <a:gd name="T3" fmla="*/ 817 h 818"/>
                  <a:gd name="T4" fmla="*/ 0 w 1206"/>
                  <a:gd name="T5" fmla="*/ 0 h 818"/>
                  <a:gd name="T6" fmla="*/ 1205 w 1206"/>
                  <a:gd name="T7" fmla="*/ 0 h 818"/>
                  <a:gd name="T8" fmla="*/ 1205 w 1206"/>
                  <a:gd name="T9" fmla="*/ 817 h 818"/>
                </a:gdLst>
                <a:ahLst/>
                <a:cxnLst>
                  <a:cxn ang="0">
                    <a:pos x="T0" y="T1"/>
                  </a:cxn>
                  <a:cxn ang="0">
                    <a:pos x="T2" y="T3"/>
                  </a:cxn>
                  <a:cxn ang="0">
                    <a:pos x="T4" y="T5"/>
                  </a:cxn>
                  <a:cxn ang="0">
                    <a:pos x="T6" y="T7"/>
                  </a:cxn>
                  <a:cxn ang="0">
                    <a:pos x="T8" y="T9"/>
                  </a:cxn>
                </a:cxnLst>
                <a:rect l="0" t="0" r="r" b="b"/>
                <a:pathLst>
                  <a:path w="1206" h="818">
                    <a:moveTo>
                      <a:pt x="1205" y="817"/>
                    </a:moveTo>
                    <a:lnTo>
                      <a:pt x="0" y="817"/>
                    </a:lnTo>
                    <a:lnTo>
                      <a:pt x="0" y="0"/>
                    </a:lnTo>
                    <a:lnTo>
                      <a:pt x="1205" y="0"/>
                    </a:lnTo>
                    <a:lnTo>
                      <a:pt x="1205" y="817"/>
                    </a:lnTo>
                  </a:path>
                </a:pathLst>
              </a:custGeom>
              <a:solidFill>
                <a:srgbClr val="D6D8D8"/>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8" name="Freeform 27"/>
              <p:cNvSpPr>
                <a:spLocks noChangeArrowheads="1"/>
              </p:cNvSpPr>
              <p:nvPr/>
            </p:nvSpPr>
            <p:spPr bwMode="auto">
              <a:xfrm>
                <a:off x="18201520" y="6217354"/>
                <a:ext cx="1505441" cy="126671"/>
              </a:xfrm>
              <a:custGeom>
                <a:avLst/>
                <a:gdLst>
                  <a:gd name="T0" fmla="*/ 60 w 1361"/>
                  <a:gd name="T1" fmla="*/ 112 h 113"/>
                  <a:gd name="T2" fmla="*/ 60 w 1361"/>
                  <a:gd name="T3" fmla="*/ 112 h 113"/>
                  <a:gd name="T4" fmla="*/ 336 w 1361"/>
                  <a:gd name="T5" fmla="*/ 112 h 113"/>
                  <a:gd name="T6" fmla="*/ 1300 w 1361"/>
                  <a:gd name="T7" fmla="*/ 112 h 113"/>
                  <a:gd name="T8" fmla="*/ 1360 w 1361"/>
                  <a:gd name="T9" fmla="*/ 43 h 113"/>
                  <a:gd name="T10" fmla="*/ 1360 w 1361"/>
                  <a:gd name="T11" fmla="*/ 0 h 113"/>
                  <a:gd name="T12" fmla="*/ 336 w 1361"/>
                  <a:gd name="T13" fmla="*/ 0 h 113"/>
                  <a:gd name="T14" fmla="*/ 0 w 1361"/>
                  <a:gd name="T15" fmla="*/ 0 h 113"/>
                  <a:gd name="T16" fmla="*/ 0 w 1361"/>
                  <a:gd name="T17" fmla="*/ 43 h 113"/>
                  <a:gd name="T18" fmla="*/ 60 w 1361"/>
                  <a:gd name="T19"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1" h="113">
                    <a:moveTo>
                      <a:pt x="60" y="112"/>
                    </a:moveTo>
                    <a:lnTo>
                      <a:pt x="60" y="112"/>
                    </a:lnTo>
                    <a:cubicBezTo>
                      <a:pt x="336" y="112"/>
                      <a:pt x="336" y="112"/>
                      <a:pt x="336" y="112"/>
                    </a:cubicBezTo>
                    <a:cubicBezTo>
                      <a:pt x="1300" y="112"/>
                      <a:pt x="1300" y="112"/>
                      <a:pt x="1300" y="112"/>
                    </a:cubicBezTo>
                    <a:cubicBezTo>
                      <a:pt x="1334" y="112"/>
                      <a:pt x="1360" y="78"/>
                      <a:pt x="1360" y="43"/>
                    </a:cubicBezTo>
                    <a:cubicBezTo>
                      <a:pt x="1360" y="0"/>
                      <a:pt x="1360" y="0"/>
                      <a:pt x="1360" y="0"/>
                    </a:cubicBezTo>
                    <a:cubicBezTo>
                      <a:pt x="336" y="0"/>
                      <a:pt x="336" y="0"/>
                      <a:pt x="336" y="0"/>
                    </a:cubicBezTo>
                    <a:cubicBezTo>
                      <a:pt x="0" y="0"/>
                      <a:pt x="0" y="0"/>
                      <a:pt x="0" y="0"/>
                    </a:cubicBezTo>
                    <a:cubicBezTo>
                      <a:pt x="0" y="43"/>
                      <a:pt x="0" y="43"/>
                      <a:pt x="0" y="43"/>
                    </a:cubicBezTo>
                    <a:cubicBezTo>
                      <a:pt x="0" y="78"/>
                      <a:pt x="26" y="112"/>
                      <a:pt x="60" y="112"/>
                    </a:cubicBezTo>
                  </a:path>
                </a:pathLst>
              </a:custGeom>
              <a:solidFill>
                <a:srgbClr val="30394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9" name="Freeform 28"/>
              <p:cNvSpPr>
                <a:spLocks noChangeArrowheads="1"/>
              </p:cNvSpPr>
              <p:nvPr/>
            </p:nvSpPr>
            <p:spPr bwMode="auto">
              <a:xfrm>
                <a:off x="18362297" y="5384249"/>
                <a:ext cx="1179017" cy="769771"/>
              </a:xfrm>
              <a:custGeom>
                <a:avLst/>
                <a:gdLst>
                  <a:gd name="T0" fmla="*/ 0 w 1069"/>
                  <a:gd name="T1" fmla="*/ 0 h 698"/>
                  <a:gd name="T2" fmla="*/ 0 w 1069"/>
                  <a:gd name="T3" fmla="*/ 697 h 698"/>
                  <a:gd name="T4" fmla="*/ 1068 w 1069"/>
                  <a:gd name="T5" fmla="*/ 697 h 698"/>
                  <a:gd name="T6" fmla="*/ 1068 w 1069"/>
                  <a:gd name="T7" fmla="*/ 0 h 698"/>
                  <a:gd name="T8" fmla="*/ 0 w 1069"/>
                  <a:gd name="T9" fmla="*/ 0 h 698"/>
                </a:gdLst>
                <a:ahLst/>
                <a:cxnLst>
                  <a:cxn ang="0">
                    <a:pos x="T0" y="T1"/>
                  </a:cxn>
                  <a:cxn ang="0">
                    <a:pos x="T2" y="T3"/>
                  </a:cxn>
                  <a:cxn ang="0">
                    <a:pos x="T4" y="T5"/>
                  </a:cxn>
                  <a:cxn ang="0">
                    <a:pos x="T6" y="T7"/>
                  </a:cxn>
                  <a:cxn ang="0">
                    <a:pos x="T8" y="T9"/>
                  </a:cxn>
                </a:cxnLst>
                <a:rect l="0" t="0" r="r" b="b"/>
                <a:pathLst>
                  <a:path w="1069" h="698">
                    <a:moveTo>
                      <a:pt x="0" y="0"/>
                    </a:moveTo>
                    <a:lnTo>
                      <a:pt x="0" y="697"/>
                    </a:lnTo>
                    <a:lnTo>
                      <a:pt x="1068" y="697"/>
                    </a:lnTo>
                    <a:lnTo>
                      <a:pt x="1068" y="0"/>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0" name="Freeform 29"/>
              <p:cNvSpPr>
                <a:spLocks noChangeArrowheads="1"/>
              </p:cNvSpPr>
              <p:nvPr/>
            </p:nvSpPr>
            <p:spPr bwMode="auto">
              <a:xfrm>
                <a:off x="18401272" y="5715543"/>
                <a:ext cx="180261" cy="199749"/>
              </a:xfrm>
              <a:custGeom>
                <a:avLst/>
                <a:gdLst>
                  <a:gd name="T0" fmla="*/ 163 w 164"/>
                  <a:gd name="T1" fmla="*/ 129 h 182"/>
                  <a:gd name="T2" fmla="*/ 163 w 164"/>
                  <a:gd name="T3" fmla="*/ 129 h 182"/>
                  <a:gd name="T4" fmla="*/ 43 w 164"/>
                  <a:gd name="T5" fmla="*/ 0 h 182"/>
                  <a:gd name="T6" fmla="*/ 0 w 164"/>
                  <a:gd name="T7" fmla="*/ 52 h 182"/>
                  <a:gd name="T8" fmla="*/ 138 w 164"/>
                  <a:gd name="T9" fmla="*/ 181 h 182"/>
                  <a:gd name="T10" fmla="*/ 163 w 164"/>
                  <a:gd name="T11" fmla="*/ 129 h 182"/>
                </a:gdLst>
                <a:ahLst/>
                <a:cxnLst>
                  <a:cxn ang="0">
                    <a:pos x="T0" y="T1"/>
                  </a:cxn>
                  <a:cxn ang="0">
                    <a:pos x="T2" y="T3"/>
                  </a:cxn>
                  <a:cxn ang="0">
                    <a:pos x="T4" y="T5"/>
                  </a:cxn>
                  <a:cxn ang="0">
                    <a:pos x="T6" y="T7"/>
                  </a:cxn>
                  <a:cxn ang="0">
                    <a:pos x="T8" y="T9"/>
                  </a:cxn>
                  <a:cxn ang="0">
                    <a:pos x="T10" y="T11"/>
                  </a:cxn>
                </a:cxnLst>
                <a:rect l="0" t="0" r="r" b="b"/>
                <a:pathLst>
                  <a:path w="164" h="182">
                    <a:moveTo>
                      <a:pt x="163" y="129"/>
                    </a:moveTo>
                    <a:lnTo>
                      <a:pt x="163" y="129"/>
                    </a:lnTo>
                    <a:cubicBezTo>
                      <a:pt x="43" y="0"/>
                      <a:pt x="43" y="0"/>
                      <a:pt x="43" y="0"/>
                    </a:cubicBezTo>
                    <a:cubicBezTo>
                      <a:pt x="0" y="52"/>
                      <a:pt x="0" y="52"/>
                      <a:pt x="0" y="52"/>
                    </a:cubicBezTo>
                    <a:cubicBezTo>
                      <a:pt x="138" y="181"/>
                      <a:pt x="138" y="181"/>
                      <a:pt x="138" y="181"/>
                    </a:cubicBezTo>
                    <a:cubicBezTo>
                      <a:pt x="138" y="164"/>
                      <a:pt x="146" y="138"/>
                      <a:pt x="163" y="129"/>
                    </a:cubicBezTo>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1" name="Freeform 30"/>
              <p:cNvSpPr>
                <a:spLocks noChangeArrowheads="1"/>
              </p:cNvSpPr>
              <p:nvPr/>
            </p:nvSpPr>
            <p:spPr bwMode="auto">
              <a:xfrm>
                <a:off x="18917701" y="5725287"/>
                <a:ext cx="126671" cy="121798"/>
              </a:xfrm>
              <a:custGeom>
                <a:avLst/>
                <a:gdLst>
                  <a:gd name="T0" fmla="*/ 112 w 113"/>
                  <a:gd name="T1" fmla="*/ 69 h 112"/>
                  <a:gd name="T2" fmla="*/ 112 w 113"/>
                  <a:gd name="T3" fmla="*/ 69 h 112"/>
                  <a:gd name="T4" fmla="*/ 43 w 113"/>
                  <a:gd name="T5" fmla="*/ 0 h 112"/>
                  <a:gd name="T6" fmla="*/ 0 w 113"/>
                  <a:gd name="T7" fmla="*/ 43 h 112"/>
                  <a:gd name="T8" fmla="*/ 68 w 113"/>
                  <a:gd name="T9" fmla="*/ 111 h 112"/>
                  <a:gd name="T10" fmla="*/ 112 w 113"/>
                  <a:gd name="T11" fmla="*/ 69 h 112"/>
                </a:gdLst>
                <a:ahLst/>
                <a:cxnLst>
                  <a:cxn ang="0">
                    <a:pos x="T0" y="T1"/>
                  </a:cxn>
                  <a:cxn ang="0">
                    <a:pos x="T2" y="T3"/>
                  </a:cxn>
                  <a:cxn ang="0">
                    <a:pos x="T4" y="T5"/>
                  </a:cxn>
                  <a:cxn ang="0">
                    <a:pos x="T6" y="T7"/>
                  </a:cxn>
                  <a:cxn ang="0">
                    <a:pos x="T8" y="T9"/>
                  </a:cxn>
                  <a:cxn ang="0">
                    <a:pos x="T10" y="T11"/>
                  </a:cxn>
                </a:cxnLst>
                <a:rect l="0" t="0" r="r" b="b"/>
                <a:pathLst>
                  <a:path w="113" h="112">
                    <a:moveTo>
                      <a:pt x="112" y="69"/>
                    </a:moveTo>
                    <a:lnTo>
                      <a:pt x="112" y="69"/>
                    </a:lnTo>
                    <a:cubicBezTo>
                      <a:pt x="43" y="0"/>
                      <a:pt x="43" y="0"/>
                      <a:pt x="43" y="0"/>
                    </a:cubicBezTo>
                    <a:cubicBezTo>
                      <a:pt x="34" y="17"/>
                      <a:pt x="17" y="34"/>
                      <a:pt x="0" y="43"/>
                    </a:cubicBezTo>
                    <a:cubicBezTo>
                      <a:pt x="68" y="111"/>
                      <a:pt x="68" y="111"/>
                      <a:pt x="68" y="111"/>
                    </a:cubicBezTo>
                    <a:cubicBezTo>
                      <a:pt x="77" y="94"/>
                      <a:pt x="94" y="77"/>
                      <a:pt x="112" y="69"/>
                    </a:cubicBezTo>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2" name="Freeform 31"/>
              <p:cNvSpPr>
                <a:spLocks noChangeArrowheads="1"/>
              </p:cNvSpPr>
              <p:nvPr/>
            </p:nvSpPr>
            <p:spPr bwMode="auto">
              <a:xfrm>
                <a:off x="18678973" y="5725287"/>
                <a:ext cx="170521" cy="180261"/>
              </a:xfrm>
              <a:custGeom>
                <a:avLst/>
                <a:gdLst>
                  <a:gd name="T0" fmla="*/ 112 w 156"/>
                  <a:gd name="T1" fmla="*/ 0 h 164"/>
                  <a:gd name="T2" fmla="*/ 112 w 156"/>
                  <a:gd name="T3" fmla="*/ 0 h 164"/>
                  <a:gd name="T4" fmla="*/ 0 w 156"/>
                  <a:gd name="T5" fmla="*/ 111 h 164"/>
                  <a:gd name="T6" fmla="*/ 43 w 156"/>
                  <a:gd name="T7" fmla="*/ 163 h 164"/>
                  <a:gd name="T8" fmla="*/ 155 w 156"/>
                  <a:gd name="T9" fmla="*/ 43 h 164"/>
                  <a:gd name="T10" fmla="*/ 112 w 156"/>
                  <a:gd name="T11" fmla="*/ 0 h 164"/>
                </a:gdLst>
                <a:ahLst/>
                <a:cxnLst>
                  <a:cxn ang="0">
                    <a:pos x="T0" y="T1"/>
                  </a:cxn>
                  <a:cxn ang="0">
                    <a:pos x="T2" y="T3"/>
                  </a:cxn>
                  <a:cxn ang="0">
                    <a:pos x="T4" y="T5"/>
                  </a:cxn>
                  <a:cxn ang="0">
                    <a:pos x="T6" y="T7"/>
                  </a:cxn>
                  <a:cxn ang="0">
                    <a:pos x="T8" y="T9"/>
                  </a:cxn>
                  <a:cxn ang="0">
                    <a:pos x="T10" y="T11"/>
                  </a:cxn>
                </a:cxnLst>
                <a:rect l="0" t="0" r="r" b="b"/>
                <a:pathLst>
                  <a:path w="156" h="164">
                    <a:moveTo>
                      <a:pt x="112" y="0"/>
                    </a:moveTo>
                    <a:lnTo>
                      <a:pt x="112" y="0"/>
                    </a:lnTo>
                    <a:cubicBezTo>
                      <a:pt x="0" y="111"/>
                      <a:pt x="0" y="111"/>
                      <a:pt x="0" y="111"/>
                    </a:cubicBezTo>
                    <a:cubicBezTo>
                      <a:pt x="18" y="120"/>
                      <a:pt x="35" y="137"/>
                      <a:pt x="43" y="163"/>
                    </a:cubicBezTo>
                    <a:cubicBezTo>
                      <a:pt x="155" y="43"/>
                      <a:pt x="155" y="43"/>
                      <a:pt x="155" y="43"/>
                    </a:cubicBezTo>
                    <a:cubicBezTo>
                      <a:pt x="138" y="34"/>
                      <a:pt x="121" y="17"/>
                      <a:pt x="112" y="0"/>
                    </a:cubicBezTo>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3" name="Freeform 32"/>
              <p:cNvSpPr>
                <a:spLocks noChangeArrowheads="1"/>
              </p:cNvSpPr>
              <p:nvPr/>
            </p:nvSpPr>
            <p:spPr bwMode="auto">
              <a:xfrm>
                <a:off x="18576663" y="5856828"/>
                <a:ext cx="126671" cy="136415"/>
              </a:xfrm>
              <a:custGeom>
                <a:avLst/>
                <a:gdLst>
                  <a:gd name="T0" fmla="*/ 86 w 113"/>
                  <a:gd name="T1" fmla="*/ 9 h 122"/>
                  <a:gd name="T2" fmla="*/ 86 w 113"/>
                  <a:gd name="T3" fmla="*/ 9 h 122"/>
                  <a:gd name="T4" fmla="*/ 60 w 113"/>
                  <a:gd name="T5" fmla="*/ 0 h 122"/>
                  <a:gd name="T6" fmla="*/ 26 w 113"/>
                  <a:gd name="T7" fmla="*/ 9 h 122"/>
                  <a:gd name="T8" fmla="*/ 0 w 113"/>
                  <a:gd name="T9" fmla="*/ 60 h 122"/>
                  <a:gd name="T10" fmla="*/ 0 w 113"/>
                  <a:gd name="T11" fmla="*/ 78 h 122"/>
                  <a:gd name="T12" fmla="*/ 34 w 113"/>
                  <a:gd name="T13" fmla="*/ 112 h 122"/>
                  <a:gd name="T14" fmla="*/ 60 w 113"/>
                  <a:gd name="T15" fmla="*/ 121 h 122"/>
                  <a:gd name="T16" fmla="*/ 60 w 113"/>
                  <a:gd name="T17" fmla="*/ 121 h 122"/>
                  <a:gd name="T18" fmla="*/ 112 w 113"/>
                  <a:gd name="T19" fmla="*/ 60 h 122"/>
                  <a:gd name="T20" fmla="*/ 112 w 113"/>
                  <a:gd name="T21" fmla="*/ 60 h 122"/>
                  <a:gd name="T22" fmla="*/ 86 w 113"/>
                  <a:gd name="T23" fmla="*/ 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22">
                    <a:moveTo>
                      <a:pt x="86" y="9"/>
                    </a:moveTo>
                    <a:lnTo>
                      <a:pt x="86" y="9"/>
                    </a:lnTo>
                    <a:cubicBezTo>
                      <a:pt x="77" y="0"/>
                      <a:pt x="69" y="0"/>
                      <a:pt x="60" y="0"/>
                    </a:cubicBezTo>
                    <a:cubicBezTo>
                      <a:pt x="43" y="0"/>
                      <a:pt x="34" y="0"/>
                      <a:pt x="26" y="9"/>
                    </a:cubicBezTo>
                    <a:cubicBezTo>
                      <a:pt x="8" y="26"/>
                      <a:pt x="0" y="43"/>
                      <a:pt x="0" y="60"/>
                    </a:cubicBezTo>
                    <a:cubicBezTo>
                      <a:pt x="0" y="69"/>
                      <a:pt x="0" y="69"/>
                      <a:pt x="0" y="78"/>
                    </a:cubicBezTo>
                    <a:cubicBezTo>
                      <a:pt x="8" y="95"/>
                      <a:pt x="17" y="104"/>
                      <a:pt x="34" y="112"/>
                    </a:cubicBezTo>
                    <a:cubicBezTo>
                      <a:pt x="43" y="112"/>
                      <a:pt x="51" y="121"/>
                      <a:pt x="60" y="121"/>
                    </a:cubicBezTo>
                    <a:lnTo>
                      <a:pt x="60" y="121"/>
                    </a:lnTo>
                    <a:cubicBezTo>
                      <a:pt x="94" y="112"/>
                      <a:pt x="112" y="95"/>
                      <a:pt x="112" y="60"/>
                    </a:cubicBezTo>
                    <a:lnTo>
                      <a:pt x="112" y="60"/>
                    </a:lnTo>
                    <a:cubicBezTo>
                      <a:pt x="112" y="35"/>
                      <a:pt x="103" y="17"/>
                      <a:pt x="86" y="9"/>
                    </a:cubicBezTo>
                  </a:path>
                </a:pathLst>
              </a:custGeom>
              <a:solidFill>
                <a:schemeClr val="accent3">
                  <a:lumMod val="5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4" name="Freeform 33"/>
              <p:cNvSpPr>
                <a:spLocks noChangeArrowheads="1"/>
              </p:cNvSpPr>
              <p:nvPr/>
            </p:nvSpPr>
            <p:spPr bwMode="auto">
              <a:xfrm>
                <a:off x="18820262" y="5627847"/>
                <a:ext cx="121798" cy="131542"/>
              </a:xfrm>
              <a:custGeom>
                <a:avLst/>
                <a:gdLst>
                  <a:gd name="T0" fmla="*/ 60 w 112"/>
                  <a:gd name="T1" fmla="*/ 0 h 121"/>
                  <a:gd name="T2" fmla="*/ 60 w 112"/>
                  <a:gd name="T3" fmla="*/ 0 h 121"/>
                  <a:gd name="T4" fmla="*/ 0 w 112"/>
                  <a:gd name="T5" fmla="*/ 60 h 121"/>
                  <a:gd name="T6" fmla="*/ 0 w 112"/>
                  <a:gd name="T7" fmla="*/ 69 h 121"/>
                  <a:gd name="T8" fmla="*/ 43 w 112"/>
                  <a:gd name="T9" fmla="*/ 112 h 121"/>
                  <a:gd name="T10" fmla="*/ 60 w 112"/>
                  <a:gd name="T11" fmla="*/ 120 h 121"/>
                  <a:gd name="T12" fmla="*/ 68 w 112"/>
                  <a:gd name="T13" fmla="*/ 112 h 121"/>
                  <a:gd name="T14" fmla="*/ 111 w 112"/>
                  <a:gd name="T15" fmla="*/ 69 h 121"/>
                  <a:gd name="T16" fmla="*/ 111 w 112"/>
                  <a:gd name="T17" fmla="*/ 60 h 121"/>
                  <a:gd name="T18" fmla="*/ 60 w 112"/>
                  <a:gd name="T1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21">
                    <a:moveTo>
                      <a:pt x="60" y="0"/>
                    </a:moveTo>
                    <a:lnTo>
                      <a:pt x="60" y="0"/>
                    </a:lnTo>
                    <a:cubicBezTo>
                      <a:pt x="25" y="0"/>
                      <a:pt x="0" y="25"/>
                      <a:pt x="0" y="60"/>
                    </a:cubicBezTo>
                    <a:lnTo>
                      <a:pt x="0" y="69"/>
                    </a:lnTo>
                    <a:cubicBezTo>
                      <a:pt x="8" y="94"/>
                      <a:pt x="25" y="112"/>
                      <a:pt x="43" y="112"/>
                    </a:cubicBezTo>
                    <a:cubicBezTo>
                      <a:pt x="51" y="112"/>
                      <a:pt x="51" y="120"/>
                      <a:pt x="60" y="120"/>
                    </a:cubicBezTo>
                    <a:lnTo>
                      <a:pt x="68" y="112"/>
                    </a:lnTo>
                    <a:cubicBezTo>
                      <a:pt x="94" y="112"/>
                      <a:pt x="111" y="94"/>
                      <a:pt x="111" y="69"/>
                    </a:cubicBezTo>
                    <a:lnTo>
                      <a:pt x="111" y="60"/>
                    </a:lnTo>
                    <a:cubicBezTo>
                      <a:pt x="111" y="25"/>
                      <a:pt x="86" y="0"/>
                      <a:pt x="60" y="0"/>
                    </a:cubicBezTo>
                  </a:path>
                </a:pathLst>
              </a:custGeom>
              <a:solidFill>
                <a:schemeClr val="accent3">
                  <a:lumMod val="5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5" name="Freeform 34"/>
              <p:cNvSpPr>
                <a:spLocks noChangeArrowheads="1"/>
              </p:cNvSpPr>
              <p:nvPr/>
            </p:nvSpPr>
            <p:spPr bwMode="auto">
              <a:xfrm>
                <a:off x="19010267" y="5808109"/>
                <a:ext cx="131545" cy="126671"/>
              </a:xfrm>
              <a:custGeom>
                <a:avLst/>
                <a:gdLst>
                  <a:gd name="T0" fmla="*/ 120 w 121"/>
                  <a:gd name="T1" fmla="*/ 52 h 113"/>
                  <a:gd name="T2" fmla="*/ 120 w 121"/>
                  <a:gd name="T3" fmla="*/ 52 h 113"/>
                  <a:gd name="T4" fmla="*/ 86 w 121"/>
                  <a:gd name="T5" fmla="*/ 0 h 113"/>
                  <a:gd name="T6" fmla="*/ 60 w 121"/>
                  <a:gd name="T7" fmla="*/ 0 h 113"/>
                  <a:gd name="T8" fmla="*/ 43 w 121"/>
                  <a:gd name="T9" fmla="*/ 0 h 113"/>
                  <a:gd name="T10" fmla="*/ 0 w 121"/>
                  <a:gd name="T11" fmla="*/ 52 h 113"/>
                  <a:gd name="T12" fmla="*/ 0 w 121"/>
                  <a:gd name="T13" fmla="*/ 60 h 113"/>
                  <a:gd name="T14" fmla="*/ 60 w 121"/>
                  <a:gd name="T15" fmla="*/ 112 h 113"/>
                  <a:gd name="T16" fmla="*/ 120 w 121"/>
                  <a:gd name="T17" fmla="*/ 60 h 113"/>
                  <a:gd name="T18" fmla="*/ 120 w 121"/>
                  <a:gd name="T19" fmla="*/ 5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13">
                    <a:moveTo>
                      <a:pt x="120" y="52"/>
                    </a:moveTo>
                    <a:lnTo>
                      <a:pt x="120" y="52"/>
                    </a:lnTo>
                    <a:cubicBezTo>
                      <a:pt x="120" y="26"/>
                      <a:pt x="103" y="9"/>
                      <a:pt x="86" y="0"/>
                    </a:cubicBezTo>
                    <a:cubicBezTo>
                      <a:pt x="77" y="0"/>
                      <a:pt x="69" y="0"/>
                      <a:pt x="60" y="0"/>
                    </a:cubicBezTo>
                    <a:cubicBezTo>
                      <a:pt x="51" y="0"/>
                      <a:pt x="43" y="0"/>
                      <a:pt x="43" y="0"/>
                    </a:cubicBezTo>
                    <a:cubicBezTo>
                      <a:pt x="17" y="9"/>
                      <a:pt x="0" y="34"/>
                      <a:pt x="0" y="52"/>
                    </a:cubicBezTo>
                    <a:lnTo>
                      <a:pt x="0" y="60"/>
                    </a:lnTo>
                    <a:cubicBezTo>
                      <a:pt x="0" y="86"/>
                      <a:pt x="26" y="112"/>
                      <a:pt x="60" y="112"/>
                    </a:cubicBezTo>
                    <a:cubicBezTo>
                      <a:pt x="94" y="112"/>
                      <a:pt x="120" y="86"/>
                      <a:pt x="120" y="60"/>
                    </a:cubicBezTo>
                    <a:cubicBezTo>
                      <a:pt x="120" y="52"/>
                      <a:pt x="120" y="52"/>
                      <a:pt x="120" y="52"/>
                    </a:cubicBezTo>
                  </a:path>
                </a:pathLst>
              </a:custGeom>
              <a:solidFill>
                <a:schemeClr val="accent3">
                  <a:lumMod val="5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6" name="Freeform 35"/>
              <p:cNvSpPr>
                <a:spLocks noChangeArrowheads="1"/>
              </p:cNvSpPr>
              <p:nvPr/>
            </p:nvSpPr>
            <p:spPr bwMode="auto">
              <a:xfrm>
                <a:off x="19117451" y="5247833"/>
                <a:ext cx="599254" cy="599251"/>
              </a:xfrm>
              <a:custGeom>
                <a:avLst/>
                <a:gdLst>
                  <a:gd name="T0" fmla="*/ 0 w 544"/>
                  <a:gd name="T1" fmla="*/ 500 h 543"/>
                  <a:gd name="T2" fmla="*/ 0 w 544"/>
                  <a:gd name="T3" fmla="*/ 500 h 543"/>
                  <a:gd name="T4" fmla="*/ 43 w 544"/>
                  <a:gd name="T5" fmla="*/ 542 h 543"/>
                  <a:gd name="T6" fmla="*/ 543 w 544"/>
                  <a:gd name="T7" fmla="*/ 52 h 543"/>
                  <a:gd name="T8" fmla="*/ 500 w 544"/>
                  <a:gd name="T9" fmla="*/ 0 h 543"/>
                  <a:gd name="T10" fmla="*/ 0 w 544"/>
                  <a:gd name="T11" fmla="*/ 500 h 543"/>
                </a:gdLst>
                <a:ahLst/>
                <a:cxnLst>
                  <a:cxn ang="0">
                    <a:pos x="T0" y="T1"/>
                  </a:cxn>
                  <a:cxn ang="0">
                    <a:pos x="T2" y="T3"/>
                  </a:cxn>
                  <a:cxn ang="0">
                    <a:pos x="T4" y="T5"/>
                  </a:cxn>
                  <a:cxn ang="0">
                    <a:pos x="T6" y="T7"/>
                  </a:cxn>
                  <a:cxn ang="0">
                    <a:pos x="T8" y="T9"/>
                  </a:cxn>
                  <a:cxn ang="0">
                    <a:pos x="T10" y="T11"/>
                  </a:cxn>
                </a:cxnLst>
                <a:rect l="0" t="0" r="r" b="b"/>
                <a:pathLst>
                  <a:path w="544" h="543">
                    <a:moveTo>
                      <a:pt x="0" y="500"/>
                    </a:moveTo>
                    <a:lnTo>
                      <a:pt x="0" y="500"/>
                    </a:lnTo>
                    <a:cubicBezTo>
                      <a:pt x="26" y="508"/>
                      <a:pt x="35" y="525"/>
                      <a:pt x="43" y="542"/>
                    </a:cubicBezTo>
                    <a:cubicBezTo>
                      <a:pt x="543" y="52"/>
                      <a:pt x="543" y="52"/>
                      <a:pt x="543" y="52"/>
                    </a:cubicBezTo>
                    <a:cubicBezTo>
                      <a:pt x="500" y="0"/>
                      <a:pt x="500" y="0"/>
                      <a:pt x="500" y="0"/>
                    </a:cubicBezTo>
                    <a:lnTo>
                      <a:pt x="0" y="500"/>
                    </a:lnTo>
                  </a:path>
                </a:pathLst>
              </a:custGeom>
              <a:solidFill>
                <a:schemeClr val="accent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97" name="Freeform 36"/>
              <p:cNvSpPr>
                <a:spLocks noChangeArrowheads="1"/>
              </p:cNvSpPr>
              <p:nvPr/>
            </p:nvSpPr>
            <p:spPr bwMode="auto">
              <a:xfrm>
                <a:off x="19648497" y="5165008"/>
                <a:ext cx="165647" cy="155903"/>
              </a:xfrm>
              <a:custGeom>
                <a:avLst/>
                <a:gdLst>
                  <a:gd name="T0" fmla="*/ 0 w 148"/>
                  <a:gd name="T1" fmla="*/ 34 h 139"/>
                  <a:gd name="T2" fmla="*/ 35 w 148"/>
                  <a:gd name="T3" fmla="*/ 60 h 139"/>
                  <a:gd name="T4" fmla="*/ 78 w 148"/>
                  <a:gd name="T5" fmla="*/ 112 h 139"/>
                  <a:gd name="T6" fmla="*/ 104 w 148"/>
                  <a:gd name="T7" fmla="*/ 138 h 139"/>
                  <a:gd name="T8" fmla="*/ 147 w 148"/>
                  <a:gd name="T9" fmla="*/ 0 h 139"/>
                  <a:gd name="T10" fmla="*/ 0 w 148"/>
                  <a:gd name="T11" fmla="*/ 34 h 139"/>
                </a:gdLst>
                <a:ahLst/>
                <a:cxnLst>
                  <a:cxn ang="0">
                    <a:pos x="T0" y="T1"/>
                  </a:cxn>
                  <a:cxn ang="0">
                    <a:pos x="T2" y="T3"/>
                  </a:cxn>
                  <a:cxn ang="0">
                    <a:pos x="T4" y="T5"/>
                  </a:cxn>
                  <a:cxn ang="0">
                    <a:pos x="T6" y="T7"/>
                  </a:cxn>
                  <a:cxn ang="0">
                    <a:pos x="T8" y="T9"/>
                  </a:cxn>
                  <a:cxn ang="0">
                    <a:pos x="T10" y="T11"/>
                  </a:cxn>
                </a:cxnLst>
                <a:rect l="0" t="0" r="r" b="b"/>
                <a:pathLst>
                  <a:path w="148" h="139">
                    <a:moveTo>
                      <a:pt x="0" y="34"/>
                    </a:moveTo>
                    <a:lnTo>
                      <a:pt x="35" y="60"/>
                    </a:lnTo>
                    <a:lnTo>
                      <a:pt x="78" y="112"/>
                    </a:lnTo>
                    <a:lnTo>
                      <a:pt x="104" y="138"/>
                    </a:lnTo>
                    <a:lnTo>
                      <a:pt x="147" y="0"/>
                    </a:lnTo>
                    <a:lnTo>
                      <a:pt x="0" y="34"/>
                    </a:lnTo>
                  </a:path>
                </a:pathLst>
              </a:custGeom>
              <a:solidFill>
                <a:schemeClr val="accent3">
                  <a:lumMod val="50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grpSp>
        <p:grpSp>
          <p:nvGrpSpPr>
            <p:cNvPr id="66" name="Group 329"/>
            <p:cNvGrpSpPr/>
            <p:nvPr/>
          </p:nvGrpSpPr>
          <p:grpSpPr>
            <a:xfrm>
              <a:off x="14732952" y="5479531"/>
              <a:ext cx="1529988" cy="1363889"/>
              <a:chOff x="14464719" y="5257577"/>
              <a:chExt cx="1968276" cy="1753910"/>
            </a:xfrm>
          </p:grpSpPr>
          <p:sp>
            <p:nvSpPr>
              <p:cNvPr id="67" name="Freeform 37"/>
              <p:cNvSpPr>
                <a:spLocks noChangeArrowheads="1"/>
              </p:cNvSpPr>
              <p:nvPr/>
            </p:nvSpPr>
            <p:spPr bwMode="auto">
              <a:xfrm>
                <a:off x="14464719" y="5554766"/>
                <a:ext cx="1968276" cy="1456721"/>
              </a:xfrm>
              <a:custGeom>
                <a:avLst/>
                <a:gdLst>
                  <a:gd name="T0" fmla="*/ 0 w 1783"/>
                  <a:gd name="T1" fmla="*/ 1316 h 1317"/>
                  <a:gd name="T2" fmla="*/ 1782 w 1783"/>
                  <a:gd name="T3" fmla="*/ 1316 h 1317"/>
                  <a:gd name="T4" fmla="*/ 1782 w 1783"/>
                  <a:gd name="T5" fmla="*/ 0 h 1317"/>
                  <a:gd name="T6" fmla="*/ 0 w 1783"/>
                  <a:gd name="T7" fmla="*/ 0 h 1317"/>
                  <a:gd name="T8" fmla="*/ 0 w 1783"/>
                  <a:gd name="T9" fmla="*/ 1316 h 1317"/>
                </a:gdLst>
                <a:ahLst/>
                <a:cxnLst>
                  <a:cxn ang="0">
                    <a:pos x="T0" y="T1"/>
                  </a:cxn>
                  <a:cxn ang="0">
                    <a:pos x="T2" y="T3"/>
                  </a:cxn>
                  <a:cxn ang="0">
                    <a:pos x="T4" y="T5"/>
                  </a:cxn>
                  <a:cxn ang="0">
                    <a:pos x="T6" y="T7"/>
                  </a:cxn>
                  <a:cxn ang="0">
                    <a:pos x="T8" y="T9"/>
                  </a:cxn>
                </a:cxnLst>
                <a:rect l="0" t="0" r="r" b="b"/>
                <a:pathLst>
                  <a:path w="1783" h="1317">
                    <a:moveTo>
                      <a:pt x="0" y="1316"/>
                    </a:moveTo>
                    <a:lnTo>
                      <a:pt x="1782" y="1316"/>
                    </a:lnTo>
                    <a:lnTo>
                      <a:pt x="1782" y="0"/>
                    </a:lnTo>
                    <a:lnTo>
                      <a:pt x="0" y="0"/>
                    </a:lnTo>
                    <a:lnTo>
                      <a:pt x="0" y="1316"/>
                    </a:lnTo>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68" name="Freeform 39"/>
              <p:cNvSpPr>
                <a:spLocks noChangeArrowheads="1"/>
              </p:cNvSpPr>
              <p:nvPr/>
            </p:nvSpPr>
            <p:spPr bwMode="auto">
              <a:xfrm>
                <a:off x="14644981" y="6573010"/>
                <a:ext cx="287448" cy="292318"/>
              </a:xfrm>
              <a:custGeom>
                <a:avLst/>
                <a:gdLst>
                  <a:gd name="T0" fmla="*/ 258 w 259"/>
                  <a:gd name="T1" fmla="*/ 265 h 266"/>
                  <a:gd name="T2" fmla="*/ 0 w 259"/>
                  <a:gd name="T3" fmla="*/ 265 h 266"/>
                  <a:gd name="T4" fmla="*/ 0 w 259"/>
                  <a:gd name="T5" fmla="*/ 0 h 266"/>
                  <a:gd name="T6" fmla="*/ 258 w 259"/>
                  <a:gd name="T7" fmla="*/ 0 h 266"/>
                  <a:gd name="T8" fmla="*/ 258 w 259"/>
                  <a:gd name="T9" fmla="*/ 265 h 266"/>
                </a:gdLst>
                <a:ahLst/>
                <a:cxnLst>
                  <a:cxn ang="0">
                    <a:pos x="T0" y="T1"/>
                  </a:cxn>
                  <a:cxn ang="0">
                    <a:pos x="T2" y="T3"/>
                  </a:cxn>
                  <a:cxn ang="0">
                    <a:pos x="T4" y="T5"/>
                  </a:cxn>
                  <a:cxn ang="0">
                    <a:pos x="T6" y="T7"/>
                  </a:cxn>
                  <a:cxn ang="0">
                    <a:pos x="T8" y="T9"/>
                  </a:cxn>
                </a:cxnLst>
                <a:rect l="0" t="0" r="r" b="b"/>
                <a:pathLst>
                  <a:path w="259" h="266">
                    <a:moveTo>
                      <a:pt x="258" y="265"/>
                    </a:moveTo>
                    <a:lnTo>
                      <a:pt x="0" y="265"/>
                    </a:lnTo>
                    <a:lnTo>
                      <a:pt x="0" y="0"/>
                    </a:lnTo>
                    <a:lnTo>
                      <a:pt x="258" y="0"/>
                    </a:lnTo>
                    <a:lnTo>
                      <a:pt x="258" y="265"/>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69" name="Freeform 40"/>
              <p:cNvSpPr>
                <a:spLocks noChangeArrowheads="1"/>
              </p:cNvSpPr>
              <p:nvPr/>
            </p:nvSpPr>
            <p:spPr bwMode="auto">
              <a:xfrm>
                <a:off x="15083458" y="6573010"/>
                <a:ext cx="297192" cy="292318"/>
              </a:xfrm>
              <a:custGeom>
                <a:avLst/>
                <a:gdLst>
                  <a:gd name="T0" fmla="*/ 267 w 268"/>
                  <a:gd name="T1" fmla="*/ 265 h 266"/>
                  <a:gd name="T2" fmla="*/ 0 w 268"/>
                  <a:gd name="T3" fmla="*/ 265 h 266"/>
                  <a:gd name="T4" fmla="*/ 0 w 268"/>
                  <a:gd name="T5" fmla="*/ 0 h 266"/>
                  <a:gd name="T6" fmla="*/ 267 w 268"/>
                  <a:gd name="T7" fmla="*/ 0 h 266"/>
                  <a:gd name="T8" fmla="*/ 267 w 268"/>
                  <a:gd name="T9" fmla="*/ 265 h 266"/>
                </a:gdLst>
                <a:ahLst/>
                <a:cxnLst>
                  <a:cxn ang="0">
                    <a:pos x="T0" y="T1"/>
                  </a:cxn>
                  <a:cxn ang="0">
                    <a:pos x="T2" y="T3"/>
                  </a:cxn>
                  <a:cxn ang="0">
                    <a:pos x="T4" y="T5"/>
                  </a:cxn>
                  <a:cxn ang="0">
                    <a:pos x="T6" y="T7"/>
                  </a:cxn>
                  <a:cxn ang="0">
                    <a:pos x="T8" y="T9"/>
                  </a:cxn>
                </a:cxnLst>
                <a:rect l="0" t="0" r="r" b="b"/>
                <a:pathLst>
                  <a:path w="268" h="266">
                    <a:moveTo>
                      <a:pt x="267" y="265"/>
                    </a:moveTo>
                    <a:lnTo>
                      <a:pt x="0" y="265"/>
                    </a:lnTo>
                    <a:lnTo>
                      <a:pt x="0" y="0"/>
                    </a:lnTo>
                    <a:lnTo>
                      <a:pt x="267" y="0"/>
                    </a:lnTo>
                    <a:lnTo>
                      <a:pt x="267" y="265"/>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0" name="Freeform 41"/>
              <p:cNvSpPr>
                <a:spLocks noChangeArrowheads="1"/>
              </p:cNvSpPr>
              <p:nvPr/>
            </p:nvSpPr>
            <p:spPr bwMode="auto">
              <a:xfrm>
                <a:off x="15521936" y="6573010"/>
                <a:ext cx="297192" cy="292318"/>
              </a:xfrm>
              <a:custGeom>
                <a:avLst/>
                <a:gdLst>
                  <a:gd name="T0" fmla="*/ 267 w 268"/>
                  <a:gd name="T1" fmla="*/ 265 h 266"/>
                  <a:gd name="T2" fmla="*/ 0 w 268"/>
                  <a:gd name="T3" fmla="*/ 265 h 266"/>
                  <a:gd name="T4" fmla="*/ 0 w 268"/>
                  <a:gd name="T5" fmla="*/ 0 h 266"/>
                  <a:gd name="T6" fmla="*/ 267 w 268"/>
                  <a:gd name="T7" fmla="*/ 0 h 266"/>
                  <a:gd name="T8" fmla="*/ 267 w 268"/>
                  <a:gd name="T9" fmla="*/ 265 h 266"/>
                </a:gdLst>
                <a:ahLst/>
                <a:cxnLst>
                  <a:cxn ang="0">
                    <a:pos x="T0" y="T1"/>
                  </a:cxn>
                  <a:cxn ang="0">
                    <a:pos x="T2" y="T3"/>
                  </a:cxn>
                  <a:cxn ang="0">
                    <a:pos x="T4" y="T5"/>
                  </a:cxn>
                  <a:cxn ang="0">
                    <a:pos x="T6" y="T7"/>
                  </a:cxn>
                  <a:cxn ang="0">
                    <a:pos x="T8" y="T9"/>
                  </a:cxn>
                </a:cxnLst>
                <a:rect l="0" t="0" r="r" b="b"/>
                <a:pathLst>
                  <a:path w="268" h="266">
                    <a:moveTo>
                      <a:pt x="267" y="265"/>
                    </a:moveTo>
                    <a:lnTo>
                      <a:pt x="0" y="265"/>
                    </a:lnTo>
                    <a:lnTo>
                      <a:pt x="0" y="0"/>
                    </a:lnTo>
                    <a:lnTo>
                      <a:pt x="267" y="0"/>
                    </a:lnTo>
                    <a:lnTo>
                      <a:pt x="267" y="265"/>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1" name="Freeform 42"/>
              <p:cNvSpPr>
                <a:spLocks noChangeArrowheads="1"/>
              </p:cNvSpPr>
              <p:nvPr/>
            </p:nvSpPr>
            <p:spPr bwMode="auto">
              <a:xfrm>
                <a:off x="14644981" y="6134532"/>
                <a:ext cx="287448" cy="297189"/>
              </a:xfrm>
              <a:custGeom>
                <a:avLst/>
                <a:gdLst>
                  <a:gd name="T0" fmla="*/ 258 w 259"/>
                  <a:gd name="T1" fmla="*/ 267 h 268"/>
                  <a:gd name="T2" fmla="*/ 0 w 259"/>
                  <a:gd name="T3" fmla="*/ 267 h 268"/>
                  <a:gd name="T4" fmla="*/ 0 w 259"/>
                  <a:gd name="T5" fmla="*/ 0 h 268"/>
                  <a:gd name="T6" fmla="*/ 258 w 259"/>
                  <a:gd name="T7" fmla="*/ 0 h 268"/>
                  <a:gd name="T8" fmla="*/ 258 w 259"/>
                  <a:gd name="T9" fmla="*/ 267 h 268"/>
                </a:gdLst>
                <a:ahLst/>
                <a:cxnLst>
                  <a:cxn ang="0">
                    <a:pos x="T0" y="T1"/>
                  </a:cxn>
                  <a:cxn ang="0">
                    <a:pos x="T2" y="T3"/>
                  </a:cxn>
                  <a:cxn ang="0">
                    <a:pos x="T4" y="T5"/>
                  </a:cxn>
                  <a:cxn ang="0">
                    <a:pos x="T6" y="T7"/>
                  </a:cxn>
                  <a:cxn ang="0">
                    <a:pos x="T8" y="T9"/>
                  </a:cxn>
                </a:cxnLst>
                <a:rect l="0" t="0" r="r" b="b"/>
                <a:pathLst>
                  <a:path w="259" h="268">
                    <a:moveTo>
                      <a:pt x="258" y="267"/>
                    </a:moveTo>
                    <a:lnTo>
                      <a:pt x="0" y="267"/>
                    </a:lnTo>
                    <a:lnTo>
                      <a:pt x="0" y="0"/>
                    </a:lnTo>
                    <a:lnTo>
                      <a:pt x="258" y="0"/>
                    </a:lnTo>
                    <a:lnTo>
                      <a:pt x="258" y="267"/>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2" name="Freeform 43"/>
              <p:cNvSpPr>
                <a:spLocks noChangeArrowheads="1"/>
              </p:cNvSpPr>
              <p:nvPr/>
            </p:nvSpPr>
            <p:spPr bwMode="auto">
              <a:xfrm>
                <a:off x="15521936" y="6134532"/>
                <a:ext cx="297192" cy="297189"/>
              </a:xfrm>
              <a:custGeom>
                <a:avLst/>
                <a:gdLst>
                  <a:gd name="T0" fmla="*/ 267 w 268"/>
                  <a:gd name="T1" fmla="*/ 267 h 268"/>
                  <a:gd name="T2" fmla="*/ 0 w 268"/>
                  <a:gd name="T3" fmla="*/ 267 h 268"/>
                  <a:gd name="T4" fmla="*/ 0 w 268"/>
                  <a:gd name="T5" fmla="*/ 0 h 268"/>
                  <a:gd name="T6" fmla="*/ 267 w 268"/>
                  <a:gd name="T7" fmla="*/ 0 h 268"/>
                  <a:gd name="T8" fmla="*/ 267 w 268"/>
                  <a:gd name="T9" fmla="*/ 267 h 268"/>
                </a:gdLst>
                <a:ahLst/>
                <a:cxnLst>
                  <a:cxn ang="0">
                    <a:pos x="T0" y="T1"/>
                  </a:cxn>
                  <a:cxn ang="0">
                    <a:pos x="T2" y="T3"/>
                  </a:cxn>
                  <a:cxn ang="0">
                    <a:pos x="T4" y="T5"/>
                  </a:cxn>
                  <a:cxn ang="0">
                    <a:pos x="T6" y="T7"/>
                  </a:cxn>
                  <a:cxn ang="0">
                    <a:pos x="T8" y="T9"/>
                  </a:cxn>
                </a:cxnLst>
                <a:rect l="0" t="0" r="r" b="b"/>
                <a:pathLst>
                  <a:path w="268" h="268">
                    <a:moveTo>
                      <a:pt x="267" y="267"/>
                    </a:moveTo>
                    <a:lnTo>
                      <a:pt x="0" y="267"/>
                    </a:lnTo>
                    <a:lnTo>
                      <a:pt x="0" y="0"/>
                    </a:lnTo>
                    <a:lnTo>
                      <a:pt x="267" y="0"/>
                    </a:lnTo>
                    <a:lnTo>
                      <a:pt x="267" y="267"/>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3" name="Freeform 44"/>
              <p:cNvSpPr>
                <a:spLocks noChangeArrowheads="1"/>
              </p:cNvSpPr>
              <p:nvPr/>
            </p:nvSpPr>
            <p:spPr bwMode="auto">
              <a:xfrm>
                <a:off x="15960413" y="6134532"/>
                <a:ext cx="297192" cy="297189"/>
              </a:xfrm>
              <a:custGeom>
                <a:avLst/>
                <a:gdLst>
                  <a:gd name="T0" fmla="*/ 267 w 268"/>
                  <a:gd name="T1" fmla="*/ 267 h 268"/>
                  <a:gd name="T2" fmla="*/ 0 w 268"/>
                  <a:gd name="T3" fmla="*/ 267 h 268"/>
                  <a:gd name="T4" fmla="*/ 0 w 268"/>
                  <a:gd name="T5" fmla="*/ 0 h 268"/>
                  <a:gd name="T6" fmla="*/ 267 w 268"/>
                  <a:gd name="T7" fmla="*/ 0 h 268"/>
                  <a:gd name="T8" fmla="*/ 267 w 268"/>
                  <a:gd name="T9" fmla="*/ 267 h 268"/>
                </a:gdLst>
                <a:ahLst/>
                <a:cxnLst>
                  <a:cxn ang="0">
                    <a:pos x="T0" y="T1"/>
                  </a:cxn>
                  <a:cxn ang="0">
                    <a:pos x="T2" y="T3"/>
                  </a:cxn>
                  <a:cxn ang="0">
                    <a:pos x="T4" y="T5"/>
                  </a:cxn>
                  <a:cxn ang="0">
                    <a:pos x="T6" y="T7"/>
                  </a:cxn>
                  <a:cxn ang="0">
                    <a:pos x="T8" y="T9"/>
                  </a:cxn>
                </a:cxnLst>
                <a:rect l="0" t="0" r="r" b="b"/>
                <a:pathLst>
                  <a:path w="268" h="268">
                    <a:moveTo>
                      <a:pt x="267" y="267"/>
                    </a:moveTo>
                    <a:lnTo>
                      <a:pt x="0" y="267"/>
                    </a:lnTo>
                    <a:lnTo>
                      <a:pt x="0" y="0"/>
                    </a:lnTo>
                    <a:lnTo>
                      <a:pt x="267" y="0"/>
                    </a:lnTo>
                    <a:lnTo>
                      <a:pt x="267" y="267"/>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4" name="Freeform 45"/>
              <p:cNvSpPr>
                <a:spLocks noChangeArrowheads="1"/>
              </p:cNvSpPr>
              <p:nvPr/>
            </p:nvSpPr>
            <p:spPr bwMode="auto">
              <a:xfrm>
                <a:off x="14644981" y="5554766"/>
                <a:ext cx="1607751" cy="438477"/>
              </a:xfrm>
              <a:custGeom>
                <a:avLst/>
                <a:gdLst>
                  <a:gd name="T0" fmla="*/ 1455 w 1456"/>
                  <a:gd name="T1" fmla="*/ 396 h 397"/>
                  <a:gd name="T2" fmla="*/ 0 w 1456"/>
                  <a:gd name="T3" fmla="*/ 396 h 397"/>
                  <a:gd name="T4" fmla="*/ 0 w 1456"/>
                  <a:gd name="T5" fmla="*/ 0 h 397"/>
                  <a:gd name="T6" fmla="*/ 1455 w 1456"/>
                  <a:gd name="T7" fmla="*/ 0 h 397"/>
                  <a:gd name="T8" fmla="*/ 1455 w 1456"/>
                  <a:gd name="T9" fmla="*/ 396 h 397"/>
                </a:gdLst>
                <a:ahLst/>
                <a:cxnLst>
                  <a:cxn ang="0">
                    <a:pos x="T0" y="T1"/>
                  </a:cxn>
                  <a:cxn ang="0">
                    <a:pos x="T2" y="T3"/>
                  </a:cxn>
                  <a:cxn ang="0">
                    <a:pos x="T4" y="T5"/>
                  </a:cxn>
                  <a:cxn ang="0">
                    <a:pos x="T6" y="T7"/>
                  </a:cxn>
                  <a:cxn ang="0">
                    <a:pos x="T8" y="T9"/>
                  </a:cxn>
                </a:cxnLst>
                <a:rect l="0" t="0" r="r" b="b"/>
                <a:pathLst>
                  <a:path w="1456" h="397">
                    <a:moveTo>
                      <a:pt x="1455" y="396"/>
                    </a:moveTo>
                    <a:lnTo>
                      <a:pt x="0" y="396"/>
                    </a:lnTo>
                    <a:lnTo>
                      <a:pt x="0" y="0"/>
                    </a:lnTo>
                    <a:lnTo>
                      <a:pt x="1455" y="0"/>
                    </a:lnTo>
                    <a:lnTo>
                      <a:pt x="1455" y="396"/>
                    </a:lnTo>
                  </a:path>
                </a:pathLst>
              </a:custGeom>
              <a:solidFill>
                <a:srgbClr val="D6D8D8"/>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5" name="Freeform 46"/>
              <p:cNvSpPr>
                <a:spLocks noChangeArrowheads="1"/>
              </p:cNvSpPr>
              <p:nvPr/>
            </p:nvSpPr>
            <p:spPr bwMode="auto">
              <a:xfrm>
                <a:off x="15950669" y="5554766"/>
                <a:ext cx="199752" cy="199752"/>
              </a:xfrm>
              <a:custGeom>
                <a:avLst/>
                <a:gdLst>
                  <a:gd name="T0" fmla="*/ 86 w 182"/>
                  <a:gd name="T1" fmla="*/ 0 h 182"/>
                  <a:gd name="T2" fmla="*/ 86 w 182"/>
                  <a:gd name="T3" fmla="*/ 0 h 182"/>
                  <a:gd name="T4" fmla="*/ 0 w 182"/>
                  <a:gd name="T5" fmla="*/ 86 h 182"/>
                  <a:gd name="T6" fmla="*/ 86 w 182"/>
                  <a:gd name="T7" fmla="*/ 181 h 182"/>
                  <a:gd name="T8" fmla="*/ 181 w 182"/>
                  <a:gd name="T9" fmla="*/ 86 h 182"/>
                  <a:gd name="T10" fmla="*/ 86 w 182"/>
                  <a:gd name="T11" fmla="*/ 0 h 182"/>
                </a:gdLst>
                <a:ahLst/>
                <a:cxnLst>
                  <a:cxn ang="0">
                    <a:pos x="T0" y="T1"/>
                  </a:cxn>
                  <a:cxn ang="0">
                    <a:pos x="T2" y="T3"/>
                  </a:cxn>
                  <a:cxn ang="0">
                    <a:pos x="T4" y="T5"/>
                  </a:cxn>
                  <a:cxn ang="0">
                    <a:pos x="T6" y="T7"/>
                  </a:cxn>
                  <a:cxn ang="0">
                    <a:pos x="T8" y="T9"/>
                  </a:cxn>
                  <a:cxn ang="0">
                    <a:pos x="T10" y="T11"/>
                  </a:cxn>
                </a:cxnLst>
                <a:rect l="0" t="0" r="r" b="b"/>
                <a:pathLst>
                  <a:path w="182" h="182">
                    <a:moveTo>
                      <a:pt x="86" y="0"/>
                    </a:moveTo>
                    <a:lnTo>
                      <a:pt x="86" y="0"/>
                    </a:lnTo>
                    <a:cubicBezTo>
                      <a:pt x="35" y="0"/>
                      <a:pt x="0" y="43"/>
                      <a:pt x="0" y="86"/>
                    </a:cubicBezTo>
                    <a:cubicBezTo>
                      <a:pt x="0" y="138"/>
                      <a:pt x="35" y="181"/>
                      <a:pt x="86" y="181"/>
                    </a:cubicBezTo>
                    <a:cubicBezTo>
                      <a:pt x="138" y="181"/>
                      <a:pt x="181" y="138"/>
                      <a:pt x="181" y="86"/>
                    </a:cubicBezTo>
                    <a:cubicBezTo>
                      <a:pt x="181" y="43"/>
                      <a:pt x="138" y="0"/>
                      <a:pt x="86"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6" name="Freeform 47"/>
              <p:cNvSpPr>
                <a:spLocks noChangeArrowheads="1"/>
              </p:cNvSpPr>
              <p:nvPr/>
            </p:nvSpPr>
            <p:spPr bwMode="auto">
              <a:xfrm>
                <a:off x="15989645" y="5257577"/>
                <a:ext cx="116927" cy="438477"/>
              </a:xfrm>
              <a:custGeom>
                <a:avLst/>
                <a:gdLst>
                  <a:gd name="T0" fmla="*/ 51 w 104"/>
                  <a:gd name="T1" fmla="*/ 396 h 397"/>
                  <a:gd name="T2" fmla="*/ 51 w 104"/>
                  <a:gd name="T3" fmla="*/ 396 h 397"/>
                  <a:gd name="T4" fmla="*/ 0 w 104"/>
                  <a:gd name="T5" fmla="*/ 344 h 397"/>
                  <a:gd name="T6" fmla="*/ 0 w 104"/>
                  <a:gd name="T7" fmla="*/ 52 h 397"/>
                  <a:gd name="T8" fmla="*/ 51 w 104"/>
                  <a:gd name="T9" fmla="*/ 0 h 397"/>
                  <a:gd name="T10" fmla="*/ 51 w 104"/>
                  <a:gd name="T11" fmla="*/ 0 h 397"/>
                  <a:gd name="T12" fmla="*/ 103 w 104"/>
                  <a:gd name="T13" fmla="*/ 52 h 397"/>
                  <a:gd name="T14" fmla="*/ 103 w 104"/>
                  <a:gd name="T15" fmla="*/ 344 h 397"/>
                  <a:gd name="T16" fmla="*/ 51 w 104"/>
                  <a:gd name="T17" fmla="*/ 396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397">
                    <a:moveTo>
                      <a:pt x="51" y="396"/>
                    </a:moveTo>
                    <a:lnTo>
                      <a:pt x="51" y="396"/>
                    </a:lnTo>
                    <a:cubicBezTo>
                      <a:pt x="25" y="396"/>
                      <a:pt x="0" y="370"/>
                      <a:pt x="0" y="344"/>
                    </a:cubicBezTo>
                    <a:cubicBezTo>
                      <a:pt x="0" y="52"/>
                      <a:pt x="0" y="52"/>
                      <a:pt x="0" y="52"/>
                    </a:cubicBezTo>
                    <a:cubicBezTo>
                      <a:pt x="0" y="26"/>
                      <a:pt x="25" y="0"/>
                      <a:pt x="51" y="0"/>
                    </a:cubicBezTo>
                    <a:lnTo>
                      <a:pt x="51" y="0"/>
                    </a:lnTo>
                    <a:cubicBezTo>
                      <a:pt x="86" y="0"/>
                      <a:pt x="103" y="26"/>
                      <a:pt x="103" y="52"/>
                    </a:cubicBezTo>
                    <a:cubicBezTo>
                      <a:pt x="103" y="344"/>
                      <a:pt x="103" y="344"/>
                      <a:pt x="103" y="344"/>
                    </a:cubicBezTo>
                    <a:cubicBezTo>
                      <a:pt x="103" y="370"/>
                      <a:pt x="86" y="396"/>
                      <a:pt x="51" y="396"/>
                    </a:cubicBezTo>
                  </a:path>
                </a:pathLst>
              </a:custGeom>
              <a:solidFill>
                <a:srgbClr val="A3A3A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7" name="Freeform 48"/>
              <p:cNvSpPr>
                <a:spLocks noChangeArrowheads="1"/>
              </p:cNvSpPr>
              <p:nvPr/>
            </p:nvSpPr>
            <p:spPr bwMode="auto">
              <a:xfrm>
                <a:off x="15643736" y="5554766"/>
                <a:ext cx="199749" cy="199752"/>
              </a:xfrm>
              <a:custGeom>
                <a:avLst/>
                <a:gdLst>
                  <a:gd name="T0" fmla="*/ 94 w 182"/>
                  <a:gd name="T1" fmla="*/ 0 h 182"/>
                  <a:gd name="T2" fmla="*/ 94 w 182"/>
                  <a:gd name="T3" fmla="*/ 0 h 182"/>
                  <a:gd name="T4" fmla="*/ 0 w 182"/>
                  <a:gd name="T5" fmla="*/ 86 h 182"/>
                  <a:gd name="T6" fmla="*/ 94 w 182"/>
                  <a:gd name="T7" fmla="*/ 181 h 182"/>
                  <a:gd name="T8" fmla="*/ 181 w 182"/>
                  <a:gd name="T9" fmla="*/ 86 h 182"/>
                  <a:gd name="T10" fmla="*/ 94 w 182"/>
                  <a:gd name="T11" fmla="*/ 0 h 182"/>
                </a:gdLst>
                <a:ahLst/>
                <a:cxnLst>
                  <a:cxn ang="0">
                    <a:pos x="T0" y="T1"/>
                  </a:cxn>
                  <a:cxn ang="0">
                    <a:pos x="T2" y="T3"/>
                  </a:cxn>
                  <a:cxn ang="0">
                    <a:pos x="T4" y="T5"/>
                  </a:cxn>
                  <a:cxn ang="0">
                    <a:pos x="T6" y="T7"/>
                  </a:cxn>
                  <a:cxn ang="0">
                    <a:pos x="T8" y="T9"/>
                  </a:cxn>
                  <a:cxn ang="0">
                    <a:pos x="T10" y="T11"/>
                  </a:cxn>
                </a:cxnLst>
                <a:rect l="0" t="0" r="r" b="b"/>
                <a:pathLst>
                  <a:path w="182" h="182">
                    <a:moveTo>
                      <a:pt x="94" y="0"/>
                    </a:moveTo>
                    <a:lnTo>
                      <a:pt x="94" y="0"/>
                    </a:lnTo>
                    <a:cubicBezTo>
                      <a:pt x="43" y="0"/>
                      <a:pt x="0" y="43"/>
                      <a:pt x="0" y="86"/>
                    </a:cubicBezTo>
                    <a:cubicBezTo>
                      <a:pt x="0" y="138"/>
                      <a:pt x="43" y="181"/>
                      <a:pt x="94" y="181"/>
                    </a:cubicBezTo>
                    <a:cubicBezTo>
                      <a:pt x="137" y="181"/>
                      <a:pt x="181" y="138"/>
                      <a:pt x="181" y="86"/>
                    </a:cubicBezTo>
                    <a:cubicBezTo>
                      <a:pt x="181" y="43"/>
                      <a:pt x="137" y="0"/>
                      <a:pt x="94"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8" name="Freeform 49"/>
              <p:cNvSpPr>
                <a:spLocks noChangeArrowheads="1"/>
              </p:cNvSpPr>
              <p:nvPr/>
            </p:nvSpPr>
            <p:spPr bwMode="auto">
              <a:xfrm>
                <a:off x="15682712" y="5257577"/>
                <a:ext cx="126671" cy="438477"/>
              </a:xfrm>
              <a:custGeom>
                <a:avLst/>
                <a:gdLst>
                  <a:gd name="T0" fmla="*/ 60 w 113"/>
                  <a:gd name="T1" fmla="*/ 396 h 397"/>
                  <a:gd name="T2" fmla="*/ 60 w 113"/>
                  <a:gd name="T3" fmla="*/ 396 h 397"/>
                  <a:gd name="T4" fmla="*/ 0 w 113"/>
                  <a:gd name="T5" fmla="*/ 344 h 397"/>
                  <a:gd name="T6" fmla="*/ 0 w 113"/>
                  <a:gd name="T7" fmla="*/ 52 h 397"/>
                  <a:gd name="T8" fmla="*/ 60 w 113"/>
                  <a:gd name="T9" fmla="*/ 0 h 397"/>
                  <a:gd name="T10" fmla="*/ 60 w 113"/>
                  <a:gd name="T11" fmla="*/ 0 h 397"/>
                  <a:gd name="T12" fmla="*/ 112 w 113"/>
                  <a:gd name="T13" fmla="*/ 52 h 397"/>
                  <a:gd name="T14" fmla="*/ 112 w 113"/>
                  <a:gd name="T15" fmla="*/ 344 h 397"/>
                  <a:gd name="T16" fmla="*/ 60 w 113"/>
                  <a:gd name="T17" fmla="*/ 396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397">
                    <a:moveTo>
                      <a:pt x="60" y="396"/>
                    </a:moveTo>
                    <a:lnTo>
                      <a:pt x="60" y="396"/>
                    </a:lnTo>
                    <a:cubicBezTo>
                      <a:pt x="26" y="396"/>
                      <a:pt x="0" y="370"/>
                      <a:pt x="0" y="344"/>
                    </a:cubicBezTo>
                    <a:cubicBezTo>
                      <a:pt x="0" y="52"/>
                      <a:pt x="0" y="52"/>
                      <a:pt x="0" y="52"/>
                    </a:cubicBezTo>
                    <a:cubicBezTo>
                      <a:pt x="0" y="26"/>
                      <a:pt x="26" y="0"/>
                      <a:pt x="60" y="0"/>
                    </a:cubicBezTo>
                    <a:lnTo>
                      <a:pt x="60" y="0"/>
                    </a:lnTo>
                    <a:cubicBezTo>
                      <a:pt x="86" y="0"/>
                      <a:pt x="112" y="26"/>
                      <a:pt x="112" y="52"/>
                    </a:cubicBezTo>
                    <a:cubicBezTo>
                      <a:pt x="112" y="344"/>
                      <a:pt x="112" y="344"/>
                      <a:pt x="112" y="344"/>
                    </a:cubicBezTo>
                    <a:cubicBezTo>
                      <a:pt x="112" y="370"/>
                      <a:pt x="86" y="396"/>
                      <a:pt x="60" y="396"/>
                    </a:cubicBezTo>
                  </a:path>
                </a:pathLst>
              </a:custGeom>
              <a:solidFill>
                <a:srgbClr val="A3A3A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79" name="Freeform 50"/>
              <p:cNvSpPr>
                <a:spLocks noChangeArrowheads="1"/>
              </p:cNvSpPr>
              <p:nvPr/>
            </p:nvSpPr>
            <p:spPr bwMode="auto">
              <a:xfrm>
                <a:off x="15351418" y="5554766"/>
                <a:ext cx="199749" cy="199752"/>
              </a:xfrm>
              <a:custGeom>
                <a:avLst/>
                <a:gdLst>
                  <a:gd name="T0" fmla="*/ 86 w 182"/>
                  <a:gd name="T1" fmla="*/ 0 h 182"/>
                  <a:gd name="T2" fmla="*/ 86 w 182"/>
                  <a:gd name="T3" fmla="*/ 0 h 182"/>
                  <a:gd name="T4" fmla="*/ 0 w 182"/>
                  <a:gd name="T5" fmla="*/ 86 h 182"/>
                  <a:gd name="T6" fmla="*/ 86 w 182"/>
                  <a:gd name="T7" fmla="*/ 181 h 182"/>
                  <a:gd name="T8" fmla="*/ 181 w 182"/>
                  <a:gd name="T9" fmla="*/ 86 h 182"/>
                  <a:gd name="T10" fmla="*/ 86 w 182"/>
                  <a:gd name="T11" fmla="*/ 0 h 182"/>
                </a:gdLst>
                <a:ahLst/>
                <a:cxnLst>
                  <a:cxn ang="0">
                    <a:pos x="T0" y="T1"/>
                  </a:cxn>
                  <a:cxn ang="0">
                    <a:pos x="T2" y="T3"/>
                  </a:cxn>
                  <a:cxn ang="0">
                    <a:pos x="T4" y="T5"/>
                  </a:cxn>
                  <a:cxn ang="0">
                    <a:pos x="T6" y="T7"/>
                  </a:cxn>
                  <a:cxn ang="0">
                    <a:pos x="T8" y="T9"/>
                  </a:cxn>
                  <a:cxn ang="0">
                    <a:pos x="T10" y="T11"/>
                  </a:cxn>
                </a:cxnLst>
                <a:rect l="0" t="0" r="r" b="b"/>
                <a:pathLst>
                  <a:path w="182" h="182">
                    <a:moveTo>
                      <a:pt x="86" y="0"/>
                    </a:moveTo>
                    <a:lnTo>
                      <a:pt x="86" y="0"/>
                    </a:lnTo>
                    <a:cubicBezTo>
                      <a:pt x="34" y="0"/>
                      <a:pt x="0" y="43"/>
                      <a:pt x="0" y="86"/>
                    </a:cubicBezTo>
                    <a:cubicBezTo>
                      <a:pt x="0" y="138"/>
                      <a:pt x="34" y="181"/>
                      <a:pt x="86" y="181"/>
                    </a:cubicBezTo>
                    <a:cubicBezTo>
                      <a:pt x="138" y="181"/>
                      <a:pt x="181" y="138"/>
                      <a:pt x="181" y="86"/>
                    </a:cubicBezTo>
                    <a:cubicBezTo>
                      <a:pt x="181" y="43"/>
                      <a:pt x="138" y="0"/>
                      <a:pt x="86"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0" name="Freeform 51"/>
              <p:cNvSpPr>
                <a:spLocks noChangeArrowheads="1"/>
              </p:cNvSpPr>
              <p:nvPr/>
            </p:nvSpPr>
            <p:spPr bwMode="auto">
              <a:xfrm>
                <a:off x="15390394" y="5257577"/>
                <a:ext cx="126671" cy="438477"/>
              </a:xfrm>
              <a:custGeom>
                <a:avLst/>
                <a:gdLst>
                  <a:gd name="T0" fmla="*/ 52 w 113"/>
                  <a:gd name="T1" fmla="*/ 396 h 397"/>
                  <a:gd name="T2" fmla="*/ 52 w 113"/>
                  <a:gd name="T3" fmla="*/ 396 h 397"/>
                  <a:gd name="T4" fmla="*/ 0 w 113"/>
                  <a:gd name="T5" fmla="*/ 344 h 397"/>
                  <a:gd name="T6" fmla="*/ 0 w 113"/>
                  <a:gd name="T7" fmla="*/ 52 h 397"/>
                  <a:gd name="T8" fmla="*/ 52 w 113"/>
                  <a:gd name="T9" fmla="*/ 0 h 397"/>
                  <a:gd name="T10" fmla="*/ 52 w 113"/>
                  <a:gd name="T11" fmla="*/ 0 h 397"/>
                  <a:gd name="T12" fmla="*/ 112 w 113"/>
                  <a:gd name="T13" fmla="*/ 52 h 397"/>
                  <a:gd name="T14" fmla="*/ 112 w 113"/>
                  <a:gd name="T15" fmla="*/ 344 h 397"/>
                  <a:gd name="T16" fmla="*/ 52 w 113"/>
                  <a:gd name="T17" fmla="*/ 396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397">
                    <a:moveTo>
                      <a:pt x="52" y="396"/>
                    </a:moveTo>
                    <a:lnTo>
                      <a:pt x="52" y="396"/>
                    </a:lnTo>
                    <a:cubicBezTo>
                      <a:pt x="26" y="396"/>
                      <a:pt x="0" y="370"/>
                      <a:pt x="0" y="344"/>
                    </a:cubicBezTo>
                    <a:cubicBezTo>
                      <a:pt x="0" y="52"/>
                      <a:pt x="0" y="52"/>
                      <a:pt x="0" y="52"/>
                    </a:cubicBezTo>
                    <a:cubicBezTo>
                      <a:pt x="0" y="26"/>
                      <a:pt x="26" y="0"/>
                      <a:pt x="52" y="0"/>
                    </a:cubicBezTo>
                    <a:lnTo>
                      <a:pt x="52" y="0"/>
                    </a:lnTo>
                    <a:cubicBezTo>
                      <a:pt x="86" y="0"/>
                      <a:pt x="112" y="26"/>
                      <a:pt x="112" y="52"/>
                    </a:cubicBezTo>
                    <a:cubicBezTo>
                      <a:pt x="112" y="344"/>
                      <a:pt x="112" y="344"/>
                      <a:pt x="112" y="344"/>
                    </a:cubicBezTo>
                    <a:cubicBezTo>
                      <a:pt x="112" y="370"/>
                      <a:pt x="86" y="396"/>
                      <a:pt x="52" y="396"/>
                    </a:cubicBezTo>
                  </a:path>
                </a:pathLst>
              </a:custGeom>
              <a:solidFill>
                <a:srgbClr val="A3A3A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1" name="Freeform 52"/>
              <p:cNvSpPr>
                <a:spLocks noChangeArrowheads="1"/>
              </p:cNvSpPr>
              <p:nvPr/>
            </p:nvSpPr>
            <p:spPr bwMode="auto">
              <a:xfrm>
                <a:off x="15044482" y="5554766"/>
                <a:ext cx="199752" cy="199752"/>
              </a:xfrm>
              <a:custGeom>
                <a:avLst/>
                <a:gdLst>
                  <a:gd name="T0" fmla="*/ 94 w 181"/>
                  <a:gd name="T1" fmla="*/ 0 h 182"/>
                  <a:gd name="T2" fmla="*/ 94 w 181"/>
                  <a:gd name="T3" fmla="*/ 0 h 182"/>
                  <a:gd name="T4" fmla="*/ 0 w 181"/>
                  <a:gd name="T5" fmla="*/ 86 h 182"/>
                  <a:gd name="T6" fmla="*/ 94 w 181"/>
                  <a:gd name="T7" fmla="*/ 181 h 182"/>
                  <a:gd name="T8" fmla="*/ 180 w 181"/>
                  <a:gd name="T9" fmla="*/ 86 h 182"/>
                  <a:gd name="T10" fmla="*/ 94 w 181"/>
                  <a:gd name="T11" fmla="*/ 0 h 182"/>
                </a:gdLst>
                <a:ahLst/>
                <a:cxnLst>
                  <a:cxn ang="0">
                    <a:pos x="T0" y="T1"/>
                  </a:cxn>
                  <a:cxn ang="0">
                    <a:pos x="T2" y="T3"/>
                  </a:cxn>
                  <a:cxn ang="0">
                    <a:pos x="T4" y="T5"/>
                  </a:cxn>
                  <a:cxn ang="0">
                    <a:pos x="T6" y="T7"/>
                  </a:cxn>
                  <a:cxn ang="0">
                    <a:pos x="T8" y="T9"/>
                  </a:cxn>
                  <a:cxn ang="0">
                    <a:pos x="T10" y="T11"/>
                  </a:cxn>
                </a:cxnLst>
                <a:rect l="0" t="0" r="r" b="b"/>
                <a:pathLst>
                  <a:path w="181" h="182">
                    <a:moveTo>
                      <a:pt x="94" y="0"/>
                    </a:moveTo>
                    <a:lnTo>
                      <a:pt x="94" y="0"/>
                    </a:lnTo>
                    <a:cubicBezTo>
                      <a:pt x="43" y="0"/>
                      <a:pt x="0" y="43"/>
                      <a:pt x="0" y="86"/>
                    </a:cubicBezTo>
                    <a:cubicBezTo>
                      <a:pt x="0" y="138"/>
                      <a:pt x="43" y="181"/>
                      <a:pt x="94" y="181"/>
                    </a:cubicBezTo>
                    <a:cubicBezTo>
                      <a:pt x="146" y="181"/>
                      <a:pt x="180" y="138"/>
                      <a:pt x="180" y="86"/>
                    </a:cubicBezTo>
                    <a:cubicBezTo>
                      <a:pt x="180" y="43"/>
                      <a:pt x="146" y="0"/>
                      <a:pt x="94"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2" name="Freeform 53"/>
              <p:cNvSpPr>
                <a:spLocks noChangeArrowheads="1"/>
              </p:cNvSpPr>
              <p:nvPr/>
            </p:nvSpPr>
            <p:spPr bwMode="auto">
              <a:xfrm>
                <a:off x="15083458" y="5257577"/>
                <a:ext cx="126671" cy="438477"/>
              </a:xfrm>
              <a:custGeom>
                <a:avLst/>
                <a:gdLst>
                  <a:gd name="T0" fmla="*/ 60 w 113"/>
                  <a:gd name="T1" fmla="*/ 396 h 397"/>
                  <a:gd name="T2" fmla="*/ 60 w 113"/>
                  <a:gd name="T3" fmla="*/ 396 h 397"/>
                  <a:gd name="T4" fmla="*/ 0 w 113"/>
                  <a:gd name="T5" fmla="*/ 344 h 397"/>
                  <a:gd name="T6" fmla="*/ 0 w 113"/>
                  <a:gd name="T7" fmla="*/ 52 h 397"/>
                  <a:gd name="T8" fmla="*/ 60 w 113"/>
                  <a:gd name="T9" fmla="*/ 0 h 397"/>
                  <a:gd name="T10" fmla="*/ 60 w 113"/>
                  <a:gd name="T11" fmla="*/ 0 h 397"/>
                  <a:gd name="T12" fmla="*/ 112 w 113"/>
                  <a:gd name="T13" fmla="*/ 52 h 397"/>
                  <a:gd name="T14" fmla="*/ 112 w 113"/>
                  <a:gd name="T15" fmla="*/ 344 h 397"/>
                  <a:gd name="T16" fmla="*/ 60 w 113"/>
                  <a:gd name="T17" fmla="*/ 396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397">
                    <a:moveTo>
                      <a:pt x="60" y="396"/>
                    </a:moveTo>
                    <a:lnTo>
                      <a:pt x="60" y="396"/>
                    </a:lnTo>
                    <a:cubicBezTo>
                      <a:pt x="26" y="396"/>
                      <a:pt x="0" y="370"/>
                      <a:pt x="0" y="344"/>
                    </a:cubicBezTo>
                    <a:cubicBezTo>
                      <a:pt x="0" y="52"/>
                      <a:pt x="0" y="52"/>
                      <a:pt x="0" y="52"/>
                    </a:cubicBezTo>
                    <a:cubicBezTo>
                      <a:pt x="0" y="26"/>
                      <a:pt x="26" y="0"/>
                      <a:pt x="60" y="0"/>
                    </a:cubicBezTo>
                    <a:lnTo>
                      <a:pt x="60" y="0"/>
                    </a:lnTo>
                    <a:cubicBezTo>
                      <a:pt x="86" y="0"/>
                      <a:pt x="112" y="26"/>
                      <a:pt x="112" y="52"/>
                    </a:cubicBezTo>
                    <a:cubicBezTo>
                      <a:pt x="112" y="344"/>
                      <a:pt x="112" y="344"/>
                      <a:pt x="112" y="344"/>
                    </a:cubicBezTo>
                    <a:cubicBezTo>
                      <a:pt x="112" y="370"/>
                      <a:pt x="86" y="396"/>
                      <a:pt x="60" y="396"/>
                    </a:cubicBezTo>
                  </a:path>
                </a:pathLst>
              </a:custGeom>
              <a:solidFill>
                <a:srgbClr val="A3A3A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3" name="Freeform 54"/>
              <p:cNvSpPr>
                <a:spLocks noChangeArrowheads="1"/>
              </p:cNvSpPr>
              <p:nvPr/>
            </p:nvSpPr>
            <p:spPr bwMode="auto">
              <a:xfrm>
                <a:off x="14752164" y="5554766"/>
                <a:ext cx="199752" cy="199752"/>
              </a:xfrm>
              <a:custGeom>
                <a:avLst/>
                <a:gdLst>
                  <a:gd name="T0" fmla="*/ 86 w 181"/>
                  <a:gd name="T1" fmla="*/ 0 h 182"/>
                  <a:gd name="T2" fmla="*/ 86 w 181"/>
                  <a:gd name="T3" fmla="*/ 0 h 182"/>
                  <a:gd name="T4" fmla="*/ 0 w 181"/>
                  <a:gd name="T5" fmla="*/ 86 h 182"/>
                  <a:gd name="T6" fmla="*/ 86 w 181"/>
                  <a:gd name="T7" fmla="*/ 181 h 182"/>
                  <a:gd name="T8" fmla="*/ 180 w 181"/>
                  <a:gd name="T9" fmla="*/ 86 h 182"/>
                  <a:gd name="T10" fmla="*/ 86 w 181"/>
                  <a:gd name="T11" fmla="*/ 0 h 182"/>
                </a:gdLst>
                <a:ahLst/>
                <a:cxnLst>
                  <a:cxn ang="0">
                    <a:pos x="T0" y="T1"/>
                  </a:cxn>
                  <a:cxn ang="0">
                    <a:pos x="T2" y="T3"/>
                  </a:cxn>
                  <a:cxn ang="0">
                    <a:pos x="T4" y="T5"/>
                  </a:cxn>
                  <a:cxn ang="0">
                    <a:pos x="T6" y="T7"/>
                  </a:cxn>
                  <a:cxn ang="0">
                    <a:pos x="T8" y="T9"/>
                  </a:cxn>
                  <a:cxn ang="0">
                    <a:pos x="T10" y="T11"/>
                  </a:cxn>
                </a:cxnLst>
                <a:rect l="0" t="0" r="r" b="b"/>
                <a:pathLst>
                  <a:path w="181" h="182">
                    <a:moveTo>
                      <a:pt x="86" y="0"/>
                    </a:moveTo>
                    <a:lnTo>
                      <a:pt x="86" y="0"/>
                    </a:lnTo>
                    <a:cubicBezTo>
                      <a:pt x="43" y="0"/>
                      <a:pt x="0" y="43"/>
                      <a:pt x="0" y="86"/>
                    </a:cubicBezTo>
                    <a:cubicBezTo>
                      <a:pt x="0" y="138"/>
                      <a:pt x="43" y="181"/>
                      <a:pt x="86" y="181"/>
                    </a:cubicBezTo>
                    <a:cubicBezTo>
                      <a:pt x="137" y="181"/>
                      <a:pt x="180" y="138"/>
                      <a:pt x="180" y="86"/>
                    </a:cubicBezTo>
                    <a:cubicBezTo>
                      <a:pt x="180" y="43"/>
                      <a:pt x="137" y="0"/>
                      <a:pt x="86"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4" name="Freeform 55"/>
              <p:cNvSpPr>
                <a:spLocks noChangeArrowheads="1"/>
              </p:cNvSpPr>
              <p:nvPr/>
            </p:nvSpPr>
            <p:spPr bwMode="auto">
              <a:xfrm>
                <a:off x="14791140" y="5257577"/>
                <a:ext cx="126671" cy="438477"/>
              </a:xfrm>
              <a:custGeom>
                <a:avLst/>
                <a:gdLst>
                  <a:gd name="T0" fmla="*/ 52 w 113"/>
                  <a:gd name="T1" fmla="*/ 396 h 397"/>
                  <a:gd name="T2" fmla="*/ 52 w 113"/>
                  <a:gd name="T3" fmla="*/ 396 h 397"/>
                  <a:gd name="T4" fmla="*/ 0 w 113"/>
                  <a:gd name="T5" fmla="*/ 344 h 397"/>
                  <a:gd name="T6" fmla="*/ 0 w 113"/>
                  <a:gd name="T7" fmla="*/ 52 h 397"/>
                  <a:gd name="T8" fmla="*/ 52 w 113"/>
                  <a:gd name="T9" fmla="*/ 0 h 397"/>
                  <a:gd name="T10" fmla="*/ 52 w 113"/>
                  <a:gd name="T11" fmla="*/ 0 h 397"/>
                  <a:gd name="T12" fmla="*/ 112 w 113"/>
                  <a:gd name="T13" fmla="*/ 52 h 397"/>
                  <a:gd name="T14" fmla="*/ 112 w 113"/>
                  <a:gd name="T15" fmla="*/ 344 h 397"/>
                  <a:gd name="T16" fmla="*/ 52 w 113"/>
                  <a:gd name="T17" fmla="*/ 396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397">
                    <a:moveTo>
                      <a:pt x="52" y="396"/>
                    </a:moveTo>
                    <a:lnTo>
                      <a:pt x="52" y="396"/>
                    </a:lnTo>
                    <a:cubicBezTo>
                      <a:pt x="26" y="396"/>
                      <a:pt x="0" y="370"/>
                      <a:pt x="0" y="344"/>
                    </a:cubicBezTo>
                    <a:cubicBezTo>
                      <a:pt x="0" y="52"/>
                      <a:pt x="0" y="52"/>
                      <a:pt x="0" y="52"/>
                    </a:cubicBezTo>
                    <a:cubicBezTo>
                      <a:pt x="0" y="26"/>
                      <a:pt x="26" y="0"/>
                      <a:pt x="52" y="0"/>
                    </a:cubicBezTo>
                    <a:lnTo>
                      <a:pt x="52" y="0"/>
                    </a:lnTo>
                    <a:cubicBezTo>
                      <a:pt x="86" y="0"/>
                      <a:pt x="112" y="26"/>
                      <a:pt x="112" y="52"/>
                    </a:cubicBezTo>
                    <a:cubicBezTo>
                      <a:pt x="112" y="344"/>
                      <a:pt x="112" y="344"/>
                      <a:pt x="112" y="344"/>
                    </a:cubicBezTo>
                    <a:cubicBezTo>
                      <a:pt x="112" y="370"/>
                      <a:pt x="86" y="396"/>
                      <a:pt x="52" y="396"/>
                    </a:cubicBezTo>
                  </a:path>
                </a:pathLst>
              </a:custGeom>
              <a:solidFill>
                <a:srgbClr val="A3A3A2"/>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5" name="Freeform 56"/>
              <p:cNvSpPr>
                <a:spLocks noChangeArrowheads="1"/>
              </p:cNvSpPr>
              <p:nvPr/>
            </p:nvSpPr>
            <p:spPr bwMode="auto">
              <a:xfrm>
                <a:off x="15093202" y="6144276"/>
                <a:ext cx="267960" cy="267957"/>
              </a:xfrm>
              <a:custGeom>
                <a:avLst/>
                <a:gdLst>
                  <a:gd name="T0" fmla="*/ 241 w 242"/>
                  <a:gd name="T1" fmla="*/ 215 h 242"/>
                  <a:gd name="T2" fmla="*/ 154 w 242"/>
                  <a:gd name="T3" fmla="*/ 121 h 242"/>
                  <a:gd name="T4" fmla="*/ 232 w 242"/>
                  <a:gd name="T5" fmla="*/ 43 h 242"/>
                  <a:gd name="T6" fmla="*/ 206 w 242"/>
                  <a:gd name="T7" fmla="*/ 9 h 242"/>
                  <a:gd name="T8" fmla="*/ 120 w 242"/>
                  <a:gd name="T9" fmla="*/ 95 h 242"/>
                  <a:gd name="T10" fmla="*/ 25 w 242"/>
                  <a:gd name="T11" fmla="*/ 0 h 242"/>
                  <a:gd name="T12" fmla="*/ 0 w 242"/>
                  <a:gd name="T13" fmla="*/ 35 h 242"/>
                  <a:gd name="T14" fmla="*/ 86 w 242"/>
                  <a:gd name="T15" fmla="*/ 121 h 242"/>
                  <a:gd name="T16" fmla="*/ 0 w 242"/>
                  <a:gd name="T17" fmla="*/ 215 h 242"/>
                  <a:gd name="T18" fmla="*/ 34 w 242"/>
                  <a:gd name="T19" fmla="*/ 241 h 242"/>
                  <a:gd name="T20" fmla="*/ 120 w 242"/>
                  <a:gd name="T21" fmla="*/ 155 h 242"/>
                  <a:gd name="T22" fmla="*/ 206 w 242"/>
                  <a:gd name="T23" fmla="*/ 241 h 242"/>
                  <a:gd name="T24" fmla="*/ 241 w 242"/>
                  <a:gd name="T25" fmla="*/ 215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 h="242">
                    <a:moveTo>
                      <a:pt x="241" y="215"/>
                    </a:moveTo>
                    <a:lnTo>
                      <a:pt x="154" y="121"/>
                    </a:lnTo>
                    <a:lnTo>
                      <a:pt x="232" y="43"/>
                    </a:lnTo>
                    <a:lnTo>
                      <a:pt x="206" y="9"/>
                    </a:lnTo>
                    <a:lnTo>
                      <a:pt x="120" y="95"/>
                    </a:lnTo>
                    <a:lnTo>
                      <a:pt x="25" y="0"/>
                    </a:lnTo>
                    <a:lnTo>
                      <a:pt x="0" y="35"/>
                    </a:lnTo>
                    <a:lnTo>
                      <a:pt x="86" y="121"/>
                    </a:lnTo>
                    <a:lnTo>
                      <a:pt x="0" y="215"/>
                    </a:lnTo>
                    <a:lnTo>
                      <a:pt x="34" y="241"/>
                    </a:lnTo>
                    <a:lnTo>
                      <a:pt x="120" y="155"/>
                    </a:lnTo>
                    <a:lnTo>
                      <a:pt x="206" y="241"/>
                    </a:lnTo>
                    <a:lnTo>
                      <a:pt x="241" y="215"/>
                    </a:lnTo>
                  </a:path>
                </a:pathLst>
              </a:custGeom>
              <a:solidFill>
                <a:srgbClr val="303943"/>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sp>
            <p:nvSpPr>
              <p:cNvPr id="86" name="Freeform 57"/>
              <p:cNvSpPr>
                <a:spLocks noChangeArrowheads="1"/>
              </p:cNvSpPr>
              <p:nvPr/>
            </p:nvSpPr>
            <p:spPr bwMode="auto">
              <a:xfrm>
                <a:off x="15083458" y="6134532"/>
                <a:ext cx="297192" cy="297189"/>
              </a:xfrm>
              <a:custGeom>
                <a:avLst/>
                <a:gdLst>
                  <a:gd name="T0" fmla="*/ 215 w 268"/>
                  <a:gd name="T1" fmla="*/ 43 h 268"/>
                  <a:gd name="T2" fmla="*/ 215 w 268"/>
                  <a:gd name="T3" fmla="*/ 223 h 268"/>
                  <a:gd name="T4" fmla="*/ 43 w 268"/>
                  <a:gd name="T5" fmla="*/ 223 h 268"/>
                  <a:gd name="T6" fmla="*/ 43 w 268"/>
                  <a:gd name="T7" fmla="*/ 43 h 268"/>
                  <a:gd name="T8" fmla="*/ 215 w 268"/>
                  <a:gd name="T9" fmla="*/ 43 h 268"/>
                  <a:gd name="T10" fmla="*/ 267 w 268"/>
                  <a:gd name="T11" fmla="*/ 0 h 268"/>
                  <a:gd name="T12" fmla="*/ 0 w 268"/>
                  <a:gd name="T13" fmla="*/ 0 h 268"/>
                  <a:gd name="T14" fmla="*/ 0 w 268"/>
                  <a:gd name="T15" fmla="*/ 267 h 268"/>
                  <a:gd name="T16" fmla="*/ 267 w 268"/>
                  <a:gd name="T17" fmla="*/ 267 h 268"/>
                  <a:gd name="T18" fmla="*/ 267 w 268"/>
                  <a:gd name="T1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268">
                    <a:moveTo>
                      <a:pt x="215" y="43"/>
                    </a:moveTo>
                    <a:lnTo>
                      <a:pt x="215" y="223"/>
                    </a:lnTo>
                    <a:lnTo>
                      <a:pt x="43" y="223"/>
                    </a:lnTo>
                    <a:lnTo>
                      <a:pt x="43" y="43"/>
                    </a:lnTo>
                    <a:lnTo>
                      <a:pt x="215" y="43"/>
                    </a:lnTo>
                    <a:close/>
                    <a:moveTo>
                      <a:pt x="267" y="0"/>
                    </a:moveTo>
                    <a:lnTo>
                      <a:pt x="0" y="0"/>
                    </a:lnTo>
                    <a:lnTo>
                      <a:pt x="0" y="267"/>
                    </a:lnTo>
                    <a:lnTo>
                      <a:pt x="267" y="267"/>
                    </a:lnTo>
                    <a:lnTo>
                      <a:pt x="267" y="0"/>
                    </a:lnTo>
                    <a:close/>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dirty="0">
                  <a:latin typeface="Calibri Light"/>
                </a:endParaRPr>
              </a:p>
            </p:txBody>
          </p:sp>
        </p:grpSp>
      </p:grpSp>
      <p:sp>
        <p:nvSpPr>
          <p:cNvPr id="106" name="矩形 105"/>
          <p:cNvSpPr/>
          <p:nvPr/>
        </p:nvSpPr>
        <p:spPr>
          <a:xfrm>
            <a:off x="2050650" y="5153848"/>
            <a:ext cx="8151250" cy="646331"/>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a:t>
            </a: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a:t>
            </a:r>
          </a:p>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7" name="文本框 106"/>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教学过程</a:t>
            </a:r>
          </a:p>
        </p:txBody>
      </p:sp>
    </p:spTree>
    <p:extLst>
      <p:ext uri="{BB962C8B-B14F-4D97-AF65-F5344CB8AC3E}">
        <p14:creationId xmlns:p14="http://schemas.microsoft.com/office/powerpoint/2010/main" val="361036748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ppt_x"/>
                                          </p:val>
                                        </p:tav>
                                        <p:tav tm="100000">
                                          <p:val>
                                            <p:strVal val="#ppt_x"/>
                                          </p:val>
                                        </p:tav>
                                      </p:tavLst>
                                    </p:anim>
                                    <p:anim calcmode="lin" valueType="num">
                                      <p:cBhvr additive="base">
                                        <p:cTn id="8" dur="4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400"/>
                            </p:stCondLst>
                            <p:childTnLst>
                              <p:par>
                                <p:cTn id="10" presetID="12" presetClass="entr" presetSubtype="2"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p:tgtEl>
                                          <p:spTgt spid="21"/>
                                        </p:tgtEl>
                                        <p:attrNameLst>
                                          <p:attrName>ppt_x</p:attrName>
                                        </p:attrNameLst>
                                      </p:cBhvr>
                                      <p:tavLst>
                                        <p:tav tm="0">
                                          <p:val>
                                            <p:strVal val="#ppt_x+#ppt_w*1.125000"/>
                                          </p:val>
                                        </p:tav>
                                        <p:tav tm="100000">
                                          <p:val>
                                            <p:strVal val="#ppt_x"/>
                                          </p:val>
                                        </p:tav>
                                      </p:tavLst>
                                    </p:anim>
                                    <p:animEffect transition="in" filter="wipe(left)">
                                      <p:cBhvr>
                                        <p:cTn id="13" dur="500"/>
                                        <p:tgtEl>
                                          <p:spTgt spid="21"/>
                                        </p:tgtEl>
                                      </p:cBhvr>
                                    </p:animEffect>
                                  </p:childTnLst>
                                </p:cTn>
                              </p:par>
                              <p:par>
                                <p:cTn id="14" presetID="12" presetClass="entr" presetSubtype="8" fill="hold" nodeType="with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additive="base">
                                        <p:cTn id="16" dur="500"/>
                                        <p:tgtEl>
                                          <p:spTgt spid="60"/>
                                        </p:tgtEl>
                                        <p:attrNameLst>
                                          <p:attrName>ppt_x</p:attrName>
                                        </p:attrNameLst>
                                      </p:cBhvr>
                                      <p:tavLst>
                                        <p:tav tm="0">
                                          <p:val>
                                            <p:strVal val="#ppt_x-#ppt_w*1.125000"/>
                                          </p:val>
                                        </p:tav>
                                        <p:tav tm="100000">
                                          <p:val>
                                            <p:strVal val="#ppt_x"/>
                                          </p:val>
                                        </p:tav>
                                      </p:tavLst>
                                    </p:anim>
                                    <p:animEffect transition="in" filter="wipe(right)">
                                      <p:cBhvr>
                                        <p:cTn id="17" dur="500"/>
                                        <p:tgtEl>
                                          <p:spTgt spid="60"/>
                                        </p:tgtEl>
                                      </p:cBhvr>
                                    </p:animEffect>
                                  </p:childTnLst>
                                </p:cTn>
                              </p:par>
                            </p:childTnLst>
                          </p:cTn>
                        </p:par>
                        <p:par>
                          <p:cTn id="18" fill="hold">
                            <p:stCondLst>
                              <p:cond delay="900"/>
                            </p:stCondLst>
                            <p:childTnLst>
                              <p:par>
                                <p:cTn id="19" presetID="10" presetClass="entr" presetSubtype="0"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fade">
                                      <p:cBhvr>
                                        <p:cTn id="21"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12192000" cy="6805534"/>
          </a:xfrm>
          <a:prstGeom prst="rect">
            <a:avLst/>
          </a:prstGeom>
          <a:solidFill>
            <a:srgbClr val="FDED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588816" y="3242634"/>
            <a:ext cx="3564693" cy="1015663"/>
          </a:xfrm>
          <a:prstGeom prst="rect">
            <a:avLst/>
          </a:prstGeom>
          <a:noFill/>
        </p:spPr>
        <p:txBody>
          <a:bodyPr wrap="square" rtlCol="0">
            <a:spAutoFit/>
          </a:bodyPr>
          <a:lstStyle/>
          <a:p>
            <a:pPr algn="dist"/>
            <a:r>
              <a:rPr lang="zh-CN" altLang="en-US" sz="6000">
                <a:solidFill>
                  <a:srgbClr val="1A3D59"/>
                </a:solidFill>
                <a:latin typeface="微软雅黑" panose="020B0503020204020204" pitchFamily="34" charset="-122"/>
                <a:ea typeface="微软雅黑" panose="020B0503020204020204" pitchFamily="34" charset="-122"/>
              </a:rPr>
              <a:t>教学反思</a:t>
            </a:r>
          </a:p>
        </p:txBody>
      </p:sp>
      <p:sp>
        <p:nvSpPr>
          <p:cNvPr id="14" name="文本框 13"/>
          <p:cNvSpPr txBox="1"/>
          <p:nvPr/>
        </p:nvSpPr>
        <p:spPr>
          <a:xfrm>
            <a:off x="4482624" y="2134638"/>
            <a:ext cx="4906448" cy="830997"/>
          </a:xfrm>
          <a:prstGeom prst="rect">
            <a:avLst/>
          </a:prstGeom>
          <a:noFill/>
        </p:spPr>
        <p:txBody>
          <a:bodyPr wrap="square" rtlCol="0">
            <a:spAutoFit/>
          </a:bodyPr>
          <a:lstStyle/>
          <a:p>
            <a:r>
              <a:rPr lang="en-US" altLang="zh-CN" sz="4800" b="1">
                <a:solidFill>
                  <a:srgbClr val="1A3D59"/>
                </a:solidFill>
                <a:latin typeface="微软雅黑" panose="020B0503020204020204" pitchFamily="34" charset="-122"/>
                <a:ea typeface="微软雅黑" panose="020B0503020204020204" pitchFamily="34" charset="-122"/>
              </a:rPr>
              <a:t>PART  FOUR</a:t>
            </a:r>
            <a:endParaRPr lang="zh-CN" altLang="en-US" sz="4800" b="1">
              <a:solidFill>
                <a:srgbClr val="1A3D59"/>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l="27060" t="88042" r="47438"/>
          <a:stretch>
            <a:fillRect/>
          </a:stretch>
        </p:blipFill>
        <p:spPr>
          <a:xfrm rot="19029091">
            <a:off x="2912440" y="1140080"/>
            <a:ext cx="2693491" cy="1209569"/>
          </a:xfrm>
          <a:custGeom>
            <a:avLst/>
            <a:gdLst>
              <a:gd name="connsiteX0" fmla="*/ 1026334 w 1537928"/>
              <a:gd name="connsiteY0" fmla="*/ 0 h 690639"/>
              <a:gd name="connsiteX1" fmla="*/ 1034065 w 1537928"/>
              <a:gd name="connsiteY1" fmla="*/ 3543 h 690639"/>
              <a:gd name="connsiteX2" fmla="*/ 1023578 w 1537928"/>
              <a:gd name="connsiteY2" fmla="*/ 323381 h 690639"/>
              <a:gd name="connsiteX3" fmla="*/ 1271228 w 1537928"/>
              <a:gd name="connsiteY3" fmla="*/ 437681 h 690639"/>
              <a:gd name="connsiteX4" fmla="*/ 1347428 w 1537928"/>
              <a:gd name="connsiteY4" fmla="*/ 266231 h 690639"/>
              <a:gd name="connsiteX5" fmla="*/ 1537928 w 1537928"/>
              <a:gd name="connsiteY5" fmla="*/ 551980 h 690639"/>
              <a:gd name="connsiteX6" fmla="*/ 1413135 w 1537928"/>
              <a:gd name="connsiteY6" fmla="*/ 690639 h 690639"/>
              <a:gd name="connsiteX7" fmla="*/ 0 w 1537928"/>
              <a:gd name="connsiteY7" fmla="*/ 690639 h 690639"/>
              <a:gd name="connsiteX8" fmla="*/ 4132 w 1537928"/>
              <a:gd name="connsiteY8" fmla="*/ 587325 h 690639"/>
              <a:gd name="connsiteX9" fmla="*/ 45240 w 1537928"/>
              <a:gd name="connsiteY9" fmla="*/ 306421 h 690639"/>
              <a:gd name="connsiteX10" fmla="*/ 281065 w 1537928"/>
              <a:gd name="connsiteY10" fmla="*/ 35222 h 690639"/>
              <a:gd name="connsiteX11" fmla="*/ 337778 w 1537928"/>
              <a:gd name="connsiteY11" fmla="*/ 75731 h 690639"/>
              <a:gd name="connsiteX12" fmla="*/ 928328 w 1537928"/>
              <a:gd name="connsiteY12" fmla="*/ 75731 h 690639"/>
              <a:gd name="connsiteX13" fmla="*/ 1026334 w 1537928"/>
              <a:gd name="connsiteY13" fmla="*/ 0 h 69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37928" h="690639">
                <a:moveTo>
                  <a:pt x="1026334" y="0"/>
                </a:moveTo>
                <a:lnTo>
                  <a:pt x="1034065" y="3543"/>
                </a:lnTo>
                <a:lnTo>
                  <a:pt x="1023578" y="323381"/>
                </a:lnTo>
                <a:lnTo>
                  <a:pt x="1271228" y="437681"/>
                </a:lnTo>
                <a:lnTo>
                  <a:pt x="1347428" y="266231"/>
                </a:lnTo>
                <a:lnTo>
                  <a:pt x="1537928" y="551980"/>
                </a:lnTo>
                <a:lnTo>
                  <a:pt x="1413135" y="690639"/>
                </a:lnTo>
                <a:lnTo>
                  <a:pt x="0" y="690639"/>
                </a:lnTo>
                <a:lnTo>
                  <a:pt x="4132" y="587325"/>
                </a:lnTo>
                <a:lnTo>
                  <a:pt x="45240" y="306421"/>
                </a:lnTo>
                <a:lnTo>
                  <a:pt x="281065" y="35222"/>
                </a:lnTo>
                <a:lnTo>
                  <a:pt x="337778" y="75731"/>
                </a:lnTo>
                <a:lnTo>
                  <a:pt x="928328" y="75731"/>
                </a:lnTo>
                <a:lnTo>
                  <a:pt x="1026334" y="0"/>
                </a:lnTo>
                <a:close/>
              </a:path>
            </a:pathLst>
          </a:cu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rcRect l="51904" t="57434" b="20245"/>
          <a:stretch>
            <a:fillRect/>
          </a:stretch>
        </p:blipFill>
        <p:spPr>
          <a:xfrm>
            <a:off x="0" y="5707648"/>
            <a:ext cx="2895600" cy="1286992"/>
          </a:xfrm>
          <a:custGeom>
            <a:avLst/>
            <a:gdLst>
              <a:gd name="connsiteX0" fmla="*/ 269822 w 2900465"/>
              <a:gd name="connsiteY0" fmla="*/ 0 h 1289154"/>
              <a:gd name="connsiteX1" fmla="*/ 404734 w 2900465"/>
              <a:gd name="connsiteY1" fmla="*/ 59961 h 1289154"/>
              <a:gd name="connsiteX2" fmla="*/ 524655 w 2900465"/>
              <a:gd name="connsiteY2" fmla="*/ 209862 h 1289154"/>
              <a:gd name="connsiteX3" fmla="*/ 989350 w 2900465"/>
              <a:gd name="connsiteY3" fmla="*/ 224853 h 1289154"/>
              <a:gd name="connsiteX4" fmla="*/ 1064301 w 2900465"/>
              <a:gd name="connsiteY4" fmla="*/ 119921 h 1289154"/>
              <a:gd name="connsiteX5" fmla="*/ 1334124 w 2900465"/>
              <a:gd name="connsiteY5" fmla="*/ 74951 h 1289154"/>
              <a:gd name="connsiteX6" fmla="*/ 1528996 w 2900465"/>
              <a:gd name="connsiteY6" fmla="*/ 149902 h 1289154"/>
              <a:gd name="connsiteX7" fmla="*/ 1738859 w 2900465"/>
              <a:gd name="connsiteY7" fmla="*/ 479685 h 1289154"/>
              <a:gd name="connsiteX8" fmla="*/ 2353455 w 2900465"/>
              <a:gd name="connsiteY8" fmla="*/ 584617 h 1289154"/>
              <a:gd name="connsiteX9" fmla="*/ 2443396 w 2900465"/>
              <a:gd name="connsiteY9" fmla="*/ 314794 h 1289154"/>
              <a:gd name="connsiteX10" fmla="*/ 2773180 w 2900465"/>
              <a:gd name="connsiteY10" fmla="*/ 179882 h 1289154"/>
              <a:gd name="connsiteX11" fmla="*/ 2900465 w 2900465"/>
              <a:gd name="connsiteY11" fmla="*/ 126289 h 1289154"/>
              <a:gd name="connsiteX12" fmla="*/ 2900465 w 2900465"/>
              <a:gd name="connsiteY12" fmla="*/ 1197362 h 1289154"/>
              <a:gd name="connsiteX13" fmla="*/ 1888760 w 2900465"/>
              <a:gd name="connsiteY13" fmla="*/ 1184223 h 1289154"/>
              <a:gd name="connsiteX14" fmla="*/ 1454045 w 2900465"/>
              <a:gd name="connsiteY14" fmla="*/ 1184223 h 1289154"/>
              <a:gd name="connsiteX15" fmla="*/ 854439 w 2900465"/>
              <a:gd name="connsiteY15" fmla="*/ 1109272 h 1289154"/>
              <a:gd name="connsiteX16" fmla="*/ 719527 w 2900465"/>
              <a:gd name="connsiteY16" fmla="*/ 974361 h 1289154"/>
              <a:gd name="connsiteX17" fmla="*/ 539645 w 2900465"/>
              <a:gd name="connsiteY17" fmla="*/ 1109272 h 1289154"/>
              <a:gd name="connsiteX18" fmla="*/ 179881 w 2900465"/>
              <a:gd name="connsiteY18" fmla="*/ 1289154 h 1289154"/>
              <a:gd name="connsiteX19" fmla="*/ 44970 w 2900465"/>
              <a:gd name="connsiteY19" fmla="*/ 1034321 h 1289154"/>
              <a:gd name="connsiteX20" fmla="*/ 0 w 2900465"/>
              <a:gd name="connsiteY20" fmla="*/ 44971 h 1289154"/>
              <a:gd name="connsiteX21" fmla="*/ 269822 w 2900465"/>
              <a:gd name="connsiteY21" fmla="*/ 0 h 128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00465" h="1289154">
                <a:moveTo>
                  <a:pt x="269822" y="0"/>
                </a:moveTo>
                <a:lnTo>
                  <a:pt x="404734" y="59961"/>
                </a:lnTo>
                <a:lnTo>
                  <a:pt x="524655" y="209862"/>
                </a:lnTo>
                <a:lnTo>
                  <a:pt x="989350" y="224853"/>
                </a:lnTo>
                <a:lnTo>
                  <a:pt x="1064301" y="119921"/>
                </a:lnTo>
                <a:lnTo>
                  <a:pt x="1334124" y="74951"/>
                </a:lnTo>
                <a:lnTo>
                  <a:pt x="1528996" y="149902"/>
                </a:lnTo>
                <a:lnTo>
                  <a:pt x="1738859" y="479685"/>
                </a:lnTo>
                <a:lnTo>
                  <a:pt x="2353455" y="584617"/>
                </a:lnTo>
                <a:lnTo>
                  <a:pt x="2443396" y="314794"/>
                </a:lnTo>
                <a:lnTo>
                  <a:pt x="2773180" y="179882"/>
                </a:lnTo>
                <a:lnTo>
                  <a:pt x="2900465" y="126289"/>
                </a:lnTo>
                <a:lnTo>
                  <a:pt x="2900465" y="1197362"/>
                </a:lnTo>
                <a:lnTo>
                  <a:pt x="1888760" y="1184223"/>
                </a:lnTo>
                <a:lnTo>
                  <a:pt x="1454045" y="1184223"/>
                </a:lnTo>
                <a:lnTo>
                  <a:pt x="854439" y="1109272"/>
                </a:lnTo>
                <a:lnTo>
                  <a:pt x="719527" y="974361"/>
                </a:lnTo>
                <a:lnTo>
                  <a:pt x="539645" y="1109272"/>
                </a:lnTo>
                <a:lnTo>
                  <a:pt x="179881" y="1289154"/>
                </a:lnTo>
                <a:lnTo>
                  <a:pt x="44970" y="1034321"/>
                </a:lnTo>
                <a:lnTo>
                  <a:pt x="0" y="44971"/>
                </a:lnTo>
                <a:lnTo>
                  <a:pt x="269822" y="0"/>
                </a:lnTo>
                <a:close/>
              </a:path>
            </a:pathLst>
          </a:custGeom>
        </p:spPr>
      </p:pic>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rcRect l="35381" r="24645" b="69944"/>
          <a:stretch>
            <a:fillRect/>
          </a:stretch>
        </p:blipFill>
        <p:spPr>
          <a:xfrm>
            <a:off x="10387827" y="5123324"/>
            <a:ext cx="1943100" cy="2009159"/>
          </a:xfrm>
          <a:custGeom>
            <a:avLst/>
            <a:gdLst>
              <a:gd name="connsiteX0" fmla="*/ 165950 w 2533650"/>
              <a:gd name="connsiteY0" fmla="*/ 0 h 2619786"/>
              <a:gd name="connsiteX1" fmla="*/ 2140272 w 2533650"/>
              <a:gd name="connsiteY1" fmla="*/ 0 h 2619786"/>
              <a:gd name="connsiteX2" fmla="*/ 2209800 w 2533650"/>
              <a:gd name="connsiteY2" fmla="*/ 44245 h 2619786"/>
              <a:gd name="connsiteX3" fmla="*/ 2266950 w 2533650"/>
              <a:gd name="connsiteY3" fmla="*/ 120445 h 2619786"/>
              <a:gd name="connsiteX4" fmla="*/ 2305050 w 2533650"/>
              <a:gd name="connsiteY4" fmla="*/ 177595 h 2619786"/>
              <a:gd name="connsiteX5" fmla="*/ 2324100 w 2533650"/>
              <a:gd name="connsiteY5" fmla="*/ 234745 h 2619786"/>
              <a:gd name="connsiteX6" fmla="*/ 2362200 w 2533650"/>
              <a:gd name="connsiteY6" fmla="*/ 444295 h 2619786"/>
              <a:gd name="connsiteX7" fmla="*/ 2400300 w 2533650"/>
              <a:gd name="connsiteY7" fmla="*/ 768145 h 2619786"/>
              <a:gd name="connsiteX8" fmla="*/ 2419350 w 2533650"/>
              <a:gd name="connsiteY8" fmla="*/ 1053895 h 2619786"/>
              <a:gd name="connsiteX9" fmla="*/ 2495550 w 2533650"/>
              <a:gd name="connsiteY9" fmla="*/ 1472995 h 2619786"/>
              <a:gd name="connsiteX10" fmla="*/ 2514600 w 2533650"/>
              <a:gd name="connsiteY10" fmla="*/ 1549195 h 2619786"/>
              <a:gd name="connsiteX11" fmla="*/ 2533650 w 2533650"/>
              <a:gd name="connsiteY11" fmla="*/ 1720645 h 2619786"/>
              <a:gd name="connsiteX12" fmla="*/ 2476500 w 2533650"/>
              <a:gd name="connsiteY12" fmla="*/ 2158795 h 2619786"/>
              <a:gd name="connsiteX13" fmla="*/ 2419350 w 2533650"/>
              <a:gd name="connsiteY13" fmla="*/ 2234995 h 2619786"/>
              <a:gd name="connsiteX14" fmla="*/ 2362200 w 2533650"/>
              <a:gd name="connsiteY14" fmla="*/ 2387395 h 2619786"/>
              <a:gd name="connsiteX15" fmla="*/ 1885950 w 2533650"/>
              <a:gd name="connsiteY15" fmla="*/ 2615995 h 2619786"/>
              <a:gd name="connsiteX16" fmla="*/ 1875840 w 2533650"/>
              <a:gd name="connsiteY16" fmla="*/ 2619786 h 2619786"/>
              <a:gd name="connsiteX17" fmla="*/ 1866900 w 2533650"/>
              <a:gd name="connsiteY17" fmla="*/ 2609853 h 2619786"/>
              <a:gd name="connsiteX18" fmla="*/ 1352550 w 2533650"/>
              <a:gd name="connsiteY18" fmla="*/ 2495553 h 2619786"/>
              <a:gd name="connsiteX19" fmla="*/ 1485900 w 2533650"/>
              <a:gd name="connsiteY19" fmla="*/ 2286003 h 2619786"/>
              <a:gd name="connsiteX20" fmla="*/ 1028700 w 2533650"/>
              <a:gd name="connsiteY20" fmla="*/ 2286003 h 2619786"/>
              <a:gd name="connsiteX21" fmla="*/ 762000 w 2533650"/>
              <a:gd name="connsiteY21" fmla="*/ 2381253 h 2619786"/>
              <a:gd name="connsiteX22" fmla="*/ 400050 w 2533650"/>
              <a:gd name="connsiteY22" fmla="*/ 2438403 h 2619786"/>
              <a:gd name="connsiteX23" fmla="*/ 344572 w 2533650"/>
              <a:gd name="connsiteY23" fmla="*/ 2464161 h 2619786"/>
              <a:gd name="connsiteX24" fmla="*/ 38100 w 2533650"/>
              <a:gd name="connsiteY24" fmla="*/ 1625395 h 2619786"/>
              <a:gd name="connsiteX25" fmla="*/ 0 w 2533650"/>
              <a:gd name="connsiteY25" fmla="*/ 425245 h 2619786"/>
              <a:gd name="connsiteX26" fmla="*/ 165950 w 2533650"/>
              <a:gd name="connsiteY26" fmla="*/ 0 h 261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33650" h="2619786">
                <a:moveTo>
                  <a:pt x="165950" y="0"/>
                </a:moveTo>
                <a:lnTo>
                  <a:pt x="2140272" y="0"/>
                </a:lnTo>
                <a:lnTo>
                  <a:pt x="2209800" y="44245"/>
                </a:lnTo>
                <a:lnTo>
                  <a:pt x="2266950" y="120445"/>
                </a:lnTo>
                <a:cubicBezTo>
                  <a:pt x="2266950" y="120445"/>
                  <a:pt x="2294811" y="157117"/>
                  <a:pt x="2305050" y="177595"/>
                </a:cubicBezTo>
                <a:cubicBezTo>
                  <a:pt x="2314030" y="195556"/>
                  <a:pt x="2319893" y="215110"/>
                  <a:pt x="2324100" y="234745"/>
                </a:cubicBezTo>
                <a:cubicBezTo>
                  <a:pt x="2338976" y="304164"/>
                  <a:pt x="2349500" y="374445"/>
                  <a:pt x="2362200" y="444295"/>
                </a:cubicBezTo>
                <a:lnTo>
                  <a:pt x="2400300" y="768145"/>
                </a:lnTo>
                <a:cubicBezTo>
                  <a:pt x="2400300" y="901759"/>
                  <a:pt x="2398718" y="806311"/>
                  <a:pt x="2419350" y="1053895"/>
                </a:cubicBezTo>
                <a:lnTo>
                  <a:pt x="2495550" y="1472995"/>
                </a:lnTo>
                <a:cubicBezTo>
                  <a:pt x="2495550" y="1472995"/>
                  <a:pt x="2510619" y="1523318"/>
                  <a:pt x="2514600" y="1549195"/>
                </a:cubicBezTo>
                <a:cubicBezTo>
                  <a:pt x="2523344" y="1606028"/>
                  <a:pt x="2527300" y="1663495"/>
                  <a:pt x="2533650" y="1720645"/>
                </a:cubicBezTo>
                <a:lnTo>
                  <a:pt x="2476500" y="2158795"/>
                </a:lnTo>
                <a:cubicBezTo>
                  <a:pt x="2476500" y="2158795"/>
                  <a:pt x="2433549" y="2206597"/>
                  <a:pt x="2419350" y="2234995"/>
                </a:cubicBezTo>
                <a:cubicBezTo>
                  <a:pt x="2395087" y="2283522"/>
                  <a:pt x="2381250" y="2336595"/>
                  <a:pt x="2362200" y="2387395"/>
                </a:cubicBezTo>
                <a:lnTo>
                  <a:pt x="1885950" y="2615995"/>
                </a:lnTo>
                <a:lnTo>
                  <a:pt x="1875840" y="2619786"/>
                </a:lnTo>
                <a:lnTo>
                  <a:pt x="1866900" y="2609853"/>
                </a:lnTo>
                <a:lnTo>
                  <a:pt x="1352550" y="2495553"/>
                </a:lnTo>
                <a:lnTo>
                  <a:pt x="1485900" y="2286003"/>
                </a:lnTo>
                <a:lnTo>
                  <a:pt x="1028700" y="2286003"/>
                </a:lnTo>
                <a:lnTo>
                  <a:pt x="762000" y="2381253"/>
                </a:lnTo>
                <a:lnTo>
                  <a:pt x="400050" y="2438403"/>
                </a:lnTo>
                <a:lnTo>
                  <a:pt x="344572" y="2464161"/>
                </a:lnTo>
                <a:lnTo>
                  <a:pt x="38100" y="1625395"/>
                </a:lnTo>
                <a:lnTo>
                  <a:pt x="0" y="425245"/>
                </a:lnTo>
                <a:lnTo>
                  <a:pt x="165950" y="0"/>
                </a:lnTo>
                <a:close/>
              </a:path>
            </a:pathLst>
          </a:custGeom>
        </p:spPr>
      </p:pic>
      <p:pic>
        <p:nvPicPr>
          <p:cNvPr id="11" name="图片 10"/>
          <p:cNvPicPr>
            <a:picLocks noChangeAspect="1"/>
          </p:cNvPicPr>
          <p:nvPr/>
        </p:nvPicPr>
        <p:blipFill>
          <a:blip r:embed="rId5"/>
          <a:stretch>
            <a:fillRect/>
          </a:stretch>
        </p:blipFill>
        <p:spPr>
          <a:xfrm>
            <a:off x="-1719750" y="0"/>
            <a:ext cx="15631499" cy="469433"/>
          </a:xfrm>
          <a:prstGeom prst="rect">
            <a:avLst/>
          </a:prstGeom>
        </p:spPr>
      </p:pic>
      <p:pic>
        <p:nvPicPr>
          <p:cNvPr id="12" name="图片 11"/>
          <p:cNvPicPr>
            <a:picLocks noChangeAspect="1"/>
          </p:cNvPicPr>
          <p:nvPr/>
        </p:nvPicPr>
        <p:blipFill>
          <a:blip r:embed="rId5"/>
          <a:stretch>
            <a:fillRect/>
          </a:stretch>
        </p:blipFill>
        <p:spPr>
          <a:xfrm flipH="1" flipV="1">
            <a:off x="-2157900" y="6388567"/>
            <a:ext cx="15631499" cy="469433"/>
          </a:xfrm>
          <a:prstGeom prst="rect">
            <a:avLst/>
          </a:prstGeom>
        </p:spPr>
      </p:pic>
    </p:spTree>
    <p:extLst>
      <p:ext uri="{BB962C8B-B14F-4D97-AF65-F5344CB8AC3E}">
        <p14:creationId xmlns:p14="http://schemas.microsoft.com/office/powerpoint/2010/main" val="393881937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4091517" y="1720080"/>
            <a:ext cx="2387600" cy="2017184"/>
          </a:xfrm>
          <a:custGeom>
            <a:avLst/>
            <a:gdLst/>
            <a:ahLst/>
            <a:cxnLst>
              <a:cxn ang="0">
                <a:pos x="372" y="375"/>
              </a:cxn>
              <a:cxn ang="0">
                <a:pos x="239" y="375"/>
              </a:cxn>
              <a:cxn ang="0">
                <a:pos x="248" y="368"/>
              </a:cxn>
              <a:cxn ang="0">
                <a:pos x="260" y="340"/>
              </a:cxn>
              <a:cxn ang="0">
                <a:pos x="248" y="311"/>
              </a:cxn>
              <a:cxn ang="0">
                <a:pos x="220" y="299"/>
              </a:cxn>
              <a:cxn ang="0">
                <a:pos x="191" y="311"/>
              </a:cxn>
              <a:cxn ang="0">
                <a:pos x="179" y="340"/>
              </a:cxn>
              <a:cxn ang="0">
                <a:pos x="191" y="368"/>
              </a:cxn>
              <a:cxn ang="0">
                <a:pos x="200" y="375"/>
              </a:cxn>
              <a:cxn ang="0">
                <a:pos x="61" y="375"/>
              </a:cxn>
              <a:cxn ang="0">
                <a:pos x="61" y="375"/>
              </a:cxn>
              <a:cxn ang="0">
                <a:pos x="61" y="373"/>
              </a:cxn>
              <a:cxn ang="0">
                <a:pos x="61" y="367"/>
              </a:cxn>
              <a:cxn ang="0">
                <a:pos x="62" y="342"/>
              </a:cxn>
              <a:cxn ang="0">
                <a:pos x="0" y="307"/>
              </a:cxn>
              <a:cxn ang="0">
                <a:pos x="16" y="243"/>
              </a:cxn>
              <a:cxn ang="0">
                <a:pos x="86" y="247"/>
              </a:cxn>
              <a:cxn ang="0">
                <a:pos x="119" y="191"/>
              </a:cxn>
              <a:cxn ang="0">
                <a:pos x="85" y="127"/>
              </a:cxn>
              <a:cxn ang="0">
                <a:pos x="92" y="119"/>
              </a:cxn>
              <a:cxn ang="0">
                <a:pos x="106" y="105"/>
              </a:cxn>
              <a:cxn ang="0">
                <a:pos x="128" y="84"/>
              </a:cxn>
              <a:cxn ang="0">
                <a:pos x="188" y="120"/>
              </a:cxn>
              <a:cxn ang="0">
                <a:pos x="190" y="119"/>
              </a:cxn>
              <a:cxn ang="0">
                <a:pos x="243" y="88"/>
              </a:cxn>
              <a:cxn ang="0">
                <a:pos x="243" y="16"/>
              </a:cxn>
              <a:cxn ang="0">
                <a:pos x="303" y="0"/>
              </a:cxn>
              <a:cxn ang="0">
                <a:pos x="339" y="62"/>
              </a:cxn>
              <a:cxn ang="0">
                <a:pos x="372" y="60"/>
              </a:cxn>
              <a:cxn ang="0">
                <a:pos x="372" y="195"/>
              </a:cxn>
              <a:cxn ang="0">
                <a:pos x="372" y="199"/>
              </a:cxn>
              <a:cxn ang="0">
                <a:pos x="375" y="195"/>
              </a:cxn>
              <a:cxn ang="0">
                <a:pos x="404" y="183"/>
              </a:cxn>
              <a:cxn ang="0">
                <a:pos x="433" y="195"/>
              </a:cxn>
              <a:cxn ang="0">
                <a:pos x="445" y="223"/>
              </a:cxn>
              <a:cxn ang="0">
                <a:pos x="433" y="252"/>
              </a:cxn>
              <a:cxn ang="0">
                <a:pos x="404" y="264"/>
              </a:cxn>
              <a:cxn ang="0">
                <a:pos x="375" y="252"/>
              </a:cxn>
              <a:cxn ang="0">
                <a:pos x="372" y="248"/>
              </a:cxn>
              <a:cxn ang="0">
                <a:pos x="372" y="252"/>
              </a:cxn>
              <a:cxn ang="0">
                <a:pos x="372" y="375"/>
              </a:cxn>
            </a:cxnLst>
            <a:rect l="0" t="0" r="r" b="b"/>
            <a:pathLst>
              <a:path w="445" h="375">
                <a:moveTo>
                  <a:pt x="372" y="375"/>
                </a:moveTo>
                <a:cubicBezTo>
                  <a:pt x="239" y="375"/>
                  <a:pt x="239" y="375"/>
                  <a:pt x="239" y="375"/>
                </a:cubicBezTo>
                <a:cubicBezTo>
                  <a:pt x="243" y="373"/>
                  <a:pt x="246" y="371"/>
                  <a:pt x="248" y="368"/>
                </a:cubicBezTo>
                <a:cubicBezTo>
                  <a:pt x="256" y="360"/>
                  <a:pt x="260" y="351"/>
                  <a:pt x="260" y="340"/>
                </a:cubicBezTo>
                <a:cubicBezTo>
                  <a:pt x="260" y="328"/>
                  <a:pt x="256" y="319"/>
                  <a:pt x="248" y="311"/>
                </a:cubicBezTo>
                <a:cubicBezTo>
                  <a:pt x="241" y="303"/>
                  <a:pt x="231" y="299"/>
                  <a:pt x="220" y="299"/>
                </a:cubicBezTo>
                <a:cubicBezTo>
                  <a:pt x="209" y="299"/>
                  <a:pt x="199" y="303"/>
                  <a:pt x="191" y="311"/>
                </a:cubicBezTo>
                <a:cubicBezTo>
                  <a:pt x="183" y="319"/>
                  <a:pt x="179" y="328"/>
                  <a:pt x="179" y="340"/>
                </a:cubicBezTo>
                <a:cubicBezTo>
                  <a:pt x="179" y="351"/>
                  <a:pt x="183" y="360"/>
                  <a:pt x="191" y="368"/>
                </a:cubicBezTo>
                <a:cubicBezTo>
                  <a:pt x="194" y="371"/>
                  <a:pt x="197" y="373"/>
                  <a:pt x="200" y="375"/>
                </a:cubicBezTo>
                <a:cubicBezTo>
                  <a:pt x="61" y="375"/>
                  <a:pt x="61" y="375"/>
                  <a:pt x="61" y="375"/>
                </a:cubicBezTo>
                <a:cubicBezTo>
                  <a:pt x="61" y="375"/>
                  <a:pt x="61" y="375"/>
                  <a:pt x="61" y="375"/>
                </a:cubicBezTo>
                <a:cubicBezTo>
                  <a:pt x="61" y="374"/>
                  <a:pt x="61" y="374"/>
                  <a:pt x="61" y="373"/>
                </a:cubicBezTo>
                <a:cubicBezTo>
                  <a:pt x="61" y="371"/>
                  <a:pt x="61" y="369"/>
                  <a:pt x="61" y="367"/>
                </a:cubicBezTo>
                <a:cubicBezTo>
                  <a:pt x="61" y="359"/>
                  <a:pt x="61" y="350"/>
                  <a:pt x="62" y="342"/>
                </a:cubicBezTo>
                <a:cubicBezTo>
                  <a:pt x="0" y="307"/>
                  <a:pt x="0" y="307"/>
                  <a:pt x="0" y="307"/>
                </a:cubicBezTo>
                <a:cubicBezTo>
                  <a:pt x="4" y="285"/>
                  <a:pt x="9" y="263"/>
                  <a:pt x="16" y="243"/>
                </a:cubicBezTo>
                <a:cubicBezTo>
                  <a:pt x="86" y="247"/>
                  <a:pt x="86" y="247"/>
                  <a:pt x="86" y="247"/>
                </a:cubicBezTo>
                <a:cubicBezTo>
                  <a:pt x="95" y="227"/>
                  <a:pt x="106" y="209"/>
                  <a:pt x="119" y="191"/>
                </a:cubicBezTo>
                <a:cubicBezTo>
                  <a:pt x="85" y="127"/>
                  <a:pt x="85" y="127"/>
                  <a:pt x="85" y="127"/>
                </a:cubicBezTo>
                <a:cubicBezTo>
                  <a:pt x="87" y="124"/>
                  <a:pt x="90" y="122"/>
                  <a:pt x="92" y="119"/>
                </a:cubicBezTo>
                <a:cubicBezTo>
                  <a:pt x="97" y="114"/>
                  <a:pt x="101" y="110"/>
                  <a:pt x="106" y="105"/>
                </a:cubicBezTo>
                <a:cubicBezTo>
                  <a:pt x="113" y="98"/>
                  <a:pt x="120" y="91"/>
                  <a:pt x="128" y="84"/>
                </a:cubicBezTo>
                <a:cubicBezTo>
                  <a:pt x="188" y="120"/>
                  <a:pt x="188" y="120"/>
                  <a:pt x="188" y="120"/>
                </a:cubicBezTo>
                <a:cubicBezTo>
                  <a:pt x="189" y="120"/>
                  <a:pt x="190" y="119"/>
                  <a:pt x="190" y="119"/>
                </a:cubicBezTo>
                <a:cubicBezTo>
                  <a:pt x="207" y="106"/>
                  <a:pt x="225" y="96"/>
                  <a:pt x="243" y="88"/>
                </a:cubicBezTo>
                <a:cubicBezTo>
                  <a:pt x="243" y="16"/>
                  <a:pt x="243" y="16"/>
                  <a:pt x="243" y="16"/>
                </a:cubicBezTo>
                <a:cubicBezTo>
                  <a:pt x="262" y="9"/>
                  <a:pt x="282" y="4"/>
                  <a:pt x="303" y="0"/>
                </a:cubicBezTo>
                <a:cubicBezTo>
                  <a:pt x="339" y="62"/>
                  <a:pt x="339" y="62"/>
                  <a:pt x="339" y="62"/>
                </a:cubicBezTo>
                <a:cubicBezTo>
                  <a:pt x="350" y="61"/>
                  <a:pt x="361" y="60"/>
                  <a:pt x="372" y="60"/>
                </a:cubicBezTo>
                <a:cubicBezTo>
                  <a:pt x="372" y="195"/>
                  <a:pt x="372" y="195"/>
                  <a:pt x="372" y="195"/>
                </a:cubicBezTo>
                <a:cubicBezTo>
                  <a:pt x="372" y="199"/>
                  <a:pt x="372" y="199"/>
                  <a:pt x="372" y="199"/>
                </a:cubicBezTo>
                <a:cubicBezTo>
                  <a:pt x="373" y="197"/>
                  <a:pt x="374" y="196"/>
                  <a:pt x="375" y="195"/>
                </a:cubicBezTo>
                <a:cubicBezTo>
                  <a:pt x="383" y="187"/>
                  <a:pt x="393" y="183"/>
                  <a:pt x="404" y="183"/>
                </a:cubicBezTo>
                <a:cubicBezTo>
                  <a:pt x="415" y="183"/>
                  <a:pt x="425" y="187"/>
                  <a:pt x="433" y="195"/>
                </a:cubicBezTo>
                <a:cubicBezTo>
                  <a:pt x="441" y="203"/>
                  <a:pt x="445" y="212"/>
                  <a:pt x="445" y="223"/>
                </a:cubicBezTo>
                <a:cubicBezTo>
                  <a:pt x="445" y="235"/>
                  <a:pt x="441" y="244"/>
                  <a:pt x="433" y="252"/>
                </a:cubicBezTo>
                <a:cubicBezTo>
                  <a:pt x="425" y="260"/>
                  <a:pt x="415" y="264"/>
                  <a:pt x="404" y="264"/>
                </a:cubicBezTo>
                <a:cubicBezTo>
                  <a:pt x="393" y="264"/>
                  <a:pt x="383" y="260"/>
                  <a:pt x="375" y="252"/>
                </a:cubicBezTo>
                <a:cubicBezTo>
                  <a:pt x="374" y="251"/>
                  <a:pt x="373" y="250"/>
                  <a:pt x="372" y="248"/>
                </a:cubicBezTo>
                <a:cubicBezTo>
                  <a:pt x="372" y="252"/>
                  <a:pt x="372" y="252"/>
                  <a:pt x="372" y="252"/>
                </a:cubicBezTo>
                <a:lnTo>
                  <a:pt x="372" y="375"/>
                </a:lnTo>
                <a:close/>
              </a:path>
            </a:pathLst>
          </a:custGeom>
          <a:solidFill>
            <a:schemeClr val="accent2"/>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 name="Freeform 6"/>
          <p:cNvSpPr>
            <a:spLocks/>
          </p:cNvSpPr>
          <p:nvPr/>
        </p:nvSpPr>
        <p:spPr bwMode="auto">
          <a:xfrm>
            <a:off x="6087533" y="1715847"/>
            <a:ext cx="2006600" cy="2398184"/>
          </a:xfrm>
          <a:custGeom>
            <a:avLst/>
            <a:gdLst/>
            <a:ahLst/>
            <a:cxnLst>
              <a:cxn ang="0">
                <a:pos x="0" y="196"/>
              </a:cxn>
              <a:cxn ang="0">
                <a:pos x="0" y="61"/>
              </a:cxn>
              <a:cxn ang="0">
                <a:pos x="1" y="61"/>
              </a:cxn>
              <a:cxn ang="0">
                <a:pos x="32" y="62"/>
              </a:cxn>
              <a:cxn ang="0">
                <a:pos x="67" y="0"/>
              </a:cxn>
              <a:cxn ang="0">
                <a:pos x="126" y="15"/>
              </a:cxn>
              <a:cxn ang="0">
                <a:pos x="126" y="86"/>
              </a:cxn>
              <a:cxn ang="0">
                <a:pos x="185" y="120"/>
              </a:cxn>
              <a:cxn ang="0">
                <a:pos x="186" y="120"/>
              </a:cxn>
              <a:cxn ang="0">
                <a:pos x="246" y="84"/>
              </a:cxn>
              <a:cxn ang="0">
                <a:pos x="269" y="106"/>
              </a:cxn>
              <a:cxn ang="0">
                <a:pos x="283" y="120"/>
              </a:cxn>
              <a:cxn ang="0">
                <a:pos x="288" y="126"/>
              </a:cxn>
              <a:cxn ang="0">
                <a:pos x="252" y="186"/>
              </a:cxn>
              <a:cxn ang="0">
                <a:pos x="287" y="244"/>
              </a:cxn>
              <a:cxn ang="0">
                <a:pos x="359" y="244"/>
              </a:cxn>
              <a:cxn ang="0">
                <a:pos x="374" y="301"/>
              </a:cxn>
              <a:cxn ang="0">
                <a:pos x="313" y="341"/>
              </a:cxn>
              <a:cxn ang="0">
                <a:pos x="314" y="374"/>
              </a:cxn>
              <a:cxn ang="0">
                <a:pos x="314" y="376"/>
              </a:cxn>
              <a:cxn ang="0">
                <a:pos x="175" y="376"/>
              </a:cxn>
              <a:cxn ang="0">
                <a:pos x="174" y="376"/>
              </a:cxn>
              <a:cxn ang="0">
                <a:pos x="175" y="377"/>
              </a:cxn>
              <a:cxn ang="0">
                <a:pos x="187" y="406"/>
              </a:cxn>
              <a:cxn ang="0">
                <a:pos x="175" y="434"/>
              </a:cxn>
              <a:cxn ang="0">
                <a:pos x="146" y="446"/>
              </a:cxn>
              <a:cxn ang="0">
                <a:pos x="117" y="434"/>
              </a:cxn>
              <a:cxn ang="0">
                <a:pos x="106" y="406"/>
              </a:cxn>
              <a:cxn ang="0">
                <a:pos x="117" y="377"/>
              </a:cxn>
              <a:cxn ang="0">
                <a:pos x="118" y="376"/>
              </a:cxn>
              <a:cxn ang="0">
                <a:pos x="117" y="376"/>
              </a:cxn>
              <a:cxn ang="0">
                <a:pos x="0" y="376"/>
              </a:cxn>
              <a:cxn ang="0">
                <a:pos x="0" y="253"/>
              </a:cxn>
              <a:cxn ang="0">
                <a:pos x="3" y="253"/>
              </a:cxn>
              <a:cxn ang="0">
                <a:pos x="32" y="265"/>
              </a:cxn>
              <a:cxn ang="0">
                <a:pos x="61" y="253"/>
              </a:cxn>
              <a:cxn ang="0">
                <a:pos x="73" y="224"/>
              </a:cxn>
              <a:cxn ang="0">
                <a:pos x="61" y="196"/>
              </a:cxn>
              <a:cxn ang="0">
                <a:pos x="32" y="184"/>
              </a:cxn>
              <a:cxn ang="0">
                <a:pos x="3" y="196"/>
              </a:cxn>
              <a:cxn ang="0">
                <a:pos x="0" y="196"/>
              </a:cxn>
            </a:cxnLst>
            <a:rect l="0" t="0" r="r" b="b"/>
            <a:pathLst>
              <a:path w="374" h="446">
                <a:moveTo>
                  <a:pt x="0" y="196"/>
                </a:moveTo>
                <a:cubicBezTo>
                  <a:pt x="0" y="61"/>
                  <a:pt x="0" y="61"/>
                  <a:pt x="0" y="61"/>
                </a:cubicBezTo>
                <a:cubicBezTo>
                  <a:pt x="0" y="61"/>
                  <a:pt x="1" y="61"/>
                  <a:pt x="1" y="61"/>
                </a:cubicBezTo>
                <a:cubicBezTo>
                  <a:pt x="12" y="61"/>
                  <a:pt x="22" y="61"/>
                  <a:pt x="32" y="62"/>
                </a:cubicBezTo>
                <a:cubicBezTo>
                  <a:pt x="67" y="0"/>
                  <a:pt x="67" y="0"/>
                  <a:pt x="67" y="0"/>
                </a:cubicBezTo>
                <a:cubicBezTo>
                  <a:pt x="87" y="4"/>
                  <a:pt x="107" y="8"/>
                  <a:pt x="126" y="15"/>
                </a:cubicBezTo>
                <a:cubicBezTo>
                  <a:pt x="126" y="86"/>
                  <a:pt x="126" y="86"/>
                  <a:pt x="126" y="86"/>
                </a:cubicBezTo>
                <a:cubicBezTo>
                  <a:pt x="146" y="95"/>
                  <a:pt x="166" y="106"/>
                  <a:pt x="185" y="120"/>
                </a:cubicBezTo>
                <a:cubicBezTo>
                  <a:pt x="185" y="120"/>
                  <a:pt x="185" y="120"/>
                  <a:pt x="186" y="120"/>
                </a:cubicBezTo>
                <a:cubicBezTo>
                  <a:pt x="246" y="84"/>
                  <a:pt x="246" y="84"/>
                  <a:pt x="246" y="84"/>
                </a:cubicBezTo>
                <a:cubicBezTo>
                  <a:pt x="254" y="91"/>
                  <a:pt x="262" y="98"/>
                  <a:pt x="269" y="106"/>
                </a:cubicBezTo>
                <a:cubicBezTo>
                  <a:pt x="274" y="111"/>
                  <a:pt x="278" y="115"/>
                  <a:pt x="283" y="120"/>
                </a:cubicBezTo>
                <a:cubicBezTo>
                  <a:pt x="284" y="122"/>
                  <a:pt x="286" y="124"/>
                  <a:pt x="288" y="126"/>
                </a:cubicBezTo>
                <a:cubicBezTo>
                  <a:pt x="252" y="186"/>
                  <a:pt x="252" y="186"/>
                  <a:pt x="252" y="186"/>
                </a:cubicBezTo>
                <a:cubicBezTo>
                  <a:pt x="266" y="204"/>
                  <a:pt x="278" y="224"/>
                  <a:pt x="287" y="244"/>
                </a:cubicBezTo>
                <a:cubicBezTo>
                  <a:pt x="359" y="244"/>
                  <a:pt x="359" y="244"/>
                  <a:pt x="359" y="244"/>
                </a:cubicBezTo>
                <a:cubicBezTo>
                  <a:pt x="365" y="263"/>
                  <a:pt x="370" y="282"/>
                  <a:pt x="374" y="301"/>
                </a:cubicBezTo>
                <a:cubicBezTo>
                  <a:pt x="313" y="341"/>
                  <a:pt x="313" y="341"/>
                  <a:pt x="313" y="341"/>
                </a:cubicBezTo>
                <a:cubicBezTo>
                  <a:pt x="314" y="352"/>
                  <a:pt x="314" y="363"/>
                  <a:pt x="314" y="374"/>
                </a:cubicBezTo>
                <a:cubicBezTo>
                  <a:pt x="314" y="375"/>
                  <a:pt x="314" y="375"/>
                  <a:pt x="314" y="376"/>
                </a:cubicBezTo>
                <a:cubicBezTo>
                  <a:pt x="175" y="376"/>
                  <a:pt x="175" y="376"/>
                  <a:pt x="175" y="376"/>
                </a:cubicBezTo>
                <a:cubicBezTo>
                  <a:pt x="174" y="376"/>
                  <a:pt x="174" y="376"/>
                  <a:pt x="174" y="376"/>
                </a:cubicBezTo>
                <a:cubicBezTo>
                  <a:pt x="174" y="376"/>
                  <a:pt x="175" y="377"/>
                  <a:pt x="175" y="377"/>
                </a:cubicBezTo>
                <a:cubicBezTo>
                  <a:pt x="183" y="385"/>
                  <a:pt x="187" y="395"/>
                  <a:pt x="187" y="406"/>
                </a:cubicBezTo>
                <a:cubicBezTo>
                  <a:pt x="187" y="417"/>
                  <a:pt x="183" y="427"/>
                  <a:pt x="175" y="434"/>
                </a:cubicBezTo>
                <a:cubicBezTo>
                  <a:pt x="167" y="442"/>
                  <a:pt x="157" y="446"/>
                  <a:pt x="146" y="446"/>
                </a:cubicBezTo>
                <a:cubicBezTo>
                  <a:pt x="135" y="446"/>
                  <a:pt x="125" y="442"/>
                  <a:pt x="117" y="434"/>
                </a:cubicBezTo>
                <a:cubicBezTo>
                  <a:pt x="110" y="427"/>
                  <a:pt x="106" y="417"/>
                  <a:pt x="106" y="406"/>
                </a:cubicBezTo>
                <a:cubicBezTo>
                  <a:pt x="106" y="395"/>
                  <a:pt x="110" y="385"/>
                  <a:pt x="117" y="377"/>
                </a:cubicBezTo>
                <a:cubicBezTo>
                  <a:pt x="118" y="377"/>
                  <a:pt x="118" y="376"/>
                  <a:pt x="118" y="376"/>
                </a:cubicBezTo>
                <a:cubicBezTo>
                  <a:pt x="117" y="376"/>
                  <a:pt x="117" y="376"/>
                  <a:pt x="117" y="376"/>
                </a:cubicBezTo>
                <a:cubicBezTo>
                  <a:pt x="0" y="376"/>
                  <a:pt x="0" y="376"/>
                  <a:pt x="0" y="376"/>
                </a:cubicBezTo>
                <a:cubicBezTo>
                  <a:pt x="0" y="253"/>
                  <a:pt x="0" y="253"/>
                  <a:pt x="0" y="253"/>
                </a:cubicBezTo>
                <a:cubicBezTo>
                  <a:pt x="3" y="253"/>
                  <a:pt x="3" y="253"/>
                  <a:pt x="3" y="253"/>
                </a:cubicBezTo>
                <a:cubicBezTo>
                  <a:pt x="11" y="261"/>
                  <a:pt x="21" y="265"/>
                  <a:pt x="32" y="265"/>
                </a:cubicBezTo>
                <a:cubicBezTo>
                  <a:pt x="43" y="265"/>
                  <a:pt x="53" y="261"/>
                  <a:pt x="61" y="253"/>
                </a:cubicBezTo>
                <a:cubicBezTo>
                  <a:pt x="69" y="245"/>
                  <a:pt x="73" y="236"/>
                  <a:pt x="73" y="224"/>
                </a:cubicBezTo>
                <a:cubicBezTo>
                  <a:pt x="73" y="213"/>
                  <a:pt x="69" y="204"/>
                  <a:pt x="61" y="196"/>
                </a:cubicBezTo>
                <a:cubicBezTo>
                  <a:pt x="53" y="188"/>
                  <a:pt x="43" y="184"/>
                  <a:pt x="32" y="184"/>
                </a:cubicBezTo>
                <a:cubicBezTo>
                  <a:pt x="21" y="184"/>
                  <a:pt x="11" y="188"/>
                  <a:pt x="3" y="196"/>
                </a:cubicBezTo>
                <a:lnTo>
                  <a:pt x="0" y="196"/>
                </a:lnTo>
                <a:close/>
              </a:path>
            </a:pathLst>
          </a:custGeom>
          <a:solidFill>
            <a:schemeClr val="accent3"/>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 name="Freeform 7"/>
          <p:cNvSpPr>
            <a:spLocks/>
          </p:cNvSpPr>
          <p:nvPr/>
        </p:nvSpPr>
        <p:spPr bwMode="auto">
          <a:xfrm>
            <a:off x="5685367" y="3737264"/>
            <a:ext cx="2415117" cy="1996017"/>
          </a:xfrm>
          <a:custGeom>
            <a:avLst/>
            <a:gdLst/>
            <a:ahLst/>
            <a:cxnLst>
              <a:cxn ang="0">
                <a:pos x="75" y="311"/>
              </a:cxn>
              <a:cxn ang="0">
                <a:pos x="75" y="166"/>
              </a:cxn>
              <a:cxn ang="0">
                <a:pos x="70" y="172"/>
              </a:cxn>
              <a:cxn ang="0">
                <a:pos x="41" y="184"/>
              </a:cxn>
              <a:cxn ang="0">
                <a:pos x="12" y="172"/>
              </a:cxn>
              <a:cxn ang="0">
                <a:pos x="0" y="144"/>
              </a:cxn>
              <a:cxn ang="0">
                <a:pos x="12" y="115"/>
              </a:cxn>
              <a:cxn ang="0">
                <a:pos x="41" y="103"/>
              </a:cxn>
              <a:cxn ang="0">
                <a:pos x="70" y="115"/>
              </a:cxn>
              <a:cxn ang="0">
                <a:pos x="75" y="121"/>
              </a:cxn>
              <a:cxn ang="0">
                <a:pos x="75" y="0"/>
              </a:cxn>
              <a:cxn ang="0">
                <a:pos x="192" y="0"/>
              </a:cxn>
              <a:cxn ang="0">
                <a:pos x="192" y="1"/>
              </a:cxn>
              <a:cxn ang="0">
                <a:pos x="181" y="30"/>
              </a:cxn>
              <a:cxn ang="0">
                <a:pos x="192" y="58"/>
              </a:cxn>
              <a:cxn ang="0">
                <a:pos x="221" y="70"/>
              </a:cxn>
              <a:cxn ang="0">
                <a:pos x="250" y="58"/>
              </a:cxn>
              <a:cxn ang="0">
                <a:pos x="262" y="30"/>
              </a:cxn>
              <a:cxn ang="0">
                <a:pos x="250" y="1"/>
              </a:cxn>
              <a:cxn ang="0">
                <a:pos x="250" y="0"/>
              </a:cxn>
              <a:cxn ang="0">
                <a:pos x="389" y="0"/>
              </a:cxn>
              <a:cxn ang="0">
                <a:pos x="388" y="32"/>
              </a:cxn>
              <a:cxn ang="0">
                <a:pos x="450" y="66"/>
              </a:cxn>
              <a:cxn ang="0">
                <a:pos x="436" y="121"/>
              </a:cxn>
              <a:cxn ang="0">
                <a:pos x="363" y="125"/>
              </a:cxn>
              <a:cxn ang="0">
                <a:pos x="329" y="183"/>
              </a:cxn>
              <a:cxn ang="0">
                <a:pos x="366" y="243"/>
              </a:cxn>
              <a:cxn ang="0">
                <a:pos x="344" y="266"/>
              </a:cxn>
              <a:cxn ang="0">
                <a:pos x="322" y="287"/>
              </a:cxn>
              <a:cxn ang="0">
                <a:pos x="260" y="251"/>
              </a:cxn>
              <a:cxn ang="0">
                <a:pos x="203" y="285"/>
              </a:cxn>
              <a:cxn ang="0">
                <a:pos x="203" y="356"/>
              </a:cxn>
              <a:cxn ang="0">
                <a:pos x="145" y="371"/>
              </a:cxn>
              <a:cxn ang="0">
                <a:pos x="108" y="309"/>
              </a:cxn>
              <a:cxn ang="0">
                <a:pos x="76" y="311"/>
              </a:cxn>
              <a:cxn ang="0">
                <a:pos x="75" y="311"/>
              </a:cxn>
            </a:cxnLst>
            <a:rect l="0" t="0" r="r" b="b"/>
            <a:pathLst>
              <a:path w="450" h="371">
                <a:moveTo>
                  <a:pt x="75" y="311"/>
                </a:moveTo>
                <a:cubicBezTo>
                  <a:pt x="75" y="166"/>
                  <a:pt x="75" y="166"/>
                  <a:pt x="75" y="166"/>
                </a:cubicBezTo>
                <a:cubicBezTo>
                  <a:pt x="73" y="168"/>
                  <a:pt x="72" y="170"/>
                  <a:pt x="70" y="172"/>
                </a:cubicBezTo>
                <a:cubicBezTo>
                  <a:pt x="62" y="180"/>
                  <a:pt x="52" y="184"/>
                  <a:pt x="41" y="184"/>
                </a:cubicBezTo>
                <a:cubicBezTo>
                  <a:pt x="30" y="184"/>
                  <a:pt x="20" y="180"/>
                  <a:pt x="12" y="172"/>
                </a:cubicBezTo>
                <a:cubicBezTo>
                  <a:pt x="4" y="165"/>
                  <a:pt x="0" y="155"/>
                  <a:pt x="0" y="144"/>
                </a:cubicBezTo>
                <a:cubicBezTo>
                  <a:pt x="0" y="133"/>
                  <a:pt x="4" y="123"/>
                  <a:pt x="12" y="115"/>
                </a:cubicBezTo>
                <a:cubicBezTo>
                  <a:pt x="20" y="107"/>
                  <a:pt x="30" y="103"/>
                  <a:pt x="41" y="103"/>
                </a:cubicBezTo>
                <a:cubicBezTo>
                  <a:pt x="52" y="103"/>
                  <a:pt x="62" y="107"/>
                  <a:pt x="70" y="115"/>
                </a:cubicBezTo>
                <a:cubicBezTo>
                  <a:pt x="72" y="117"/>
                  <a:pt x="73" y="119"/>
                  <a:pt x="75" y="121"/>
                </a:cubicBezTo>
                <a:cubicBezTo>
                  <a:pt x="75" y="0"/>
                  <a:pt x="75" y="0"/>
                  <a:pt x="75" y="0"/>
                </a:cubicBezTo>
                <a:cubicBezTo>
                  <a:pt x="192" y="0"/>
                  <a:pt x="192" y="0"/>
                  <a:pt x="192" y="0"/>
                </a:cubicBezTo>
                <a:cubicBezTo>
                  <a:pt x="192" y="1"/>
                  <a:pt x="192" y="1"/>
                  <a:pt x="192" y="1"/>
                </a:cubicBezTo>
                <a:cubicBezTo>
                  <a:pt x="185" y="9"/>
                  <a:pt x="181" y="19"/>
                  <a:pt x="181" y="30"/>
                </a:cubicBezTo>
                <a:cubicBezTo>
                  <a:pt x="181" y="41"/>
                  <a:pt x="185" y="51"/>
                  <a:pt x="192" y="58"/>
                </a:cubicBezTo>
                <a:cubicBezTo>
                  <a:pt x="200" y="66"/>
                  <a:pt x="210" y="70"/>
                  <a:pt x="221" y="70"/>
                </a:cubicBezTo>
                <a:cubicBezTo>
                  <a:pt x="232" y="70"/>
                  <a:pt x="242" y="66"/>
                  <a:pt x="250" y="58"/>
                </a:cubicBezTo>
                <a:cubicBezTo>
                  <a:pt x="258" y="51"/>
                  <a:pt x="262" y="41"/>
                  <a:pt x="262" y="30"/>
                </a:cubicBezTo>
                <a:cubicBezTo>
                  <a:pt x="262" y="19"/>
                  <a:pt x="258" y="9"/>
                  <a:pt x="250" y="1"/>
                </a:cubicBezTo>
                <a:cubicBezTo>
                  <a:pt x="250" y="0"/>
                  <a:pt x="250" y="0"/>
                  <a:pt x="250" y="0"/>
                </a:cubicBezTo>
                <a:cubicBezTo>
                  <a:pt x="389" y="0"/>
                  <a:pt x="389" y="0"/>
                  <a:pt x="389" y="0"/>
                </a:cubicBezTo>
                <a:cubicBezTo>
                  <a:pt x="389" y="11"/>
                  <a:pt x="389" y="22"/>
                  <a:pt x="388" y="32"/>
                </a:cubicBezTo>
                <a:cubicBezTo>
                  <a:pt x="450" y="66"/>
                  <a:pt x="450" y="66"/>
                  <a:pt x="450" y="66"/>
                </a:cubicBezTo>
                <a:cubicBezTo>
                  <a:pt x="446" y="85"/>
                  <a:pt x="442" y="103"/>
                  <a:pt x="436" y="121"/>
                </a:cubicBezTo>
                <a:cubicBezTo>
                  <a:pt x="363" y="125"/>
                  <a:pt x="363" y="125"/>
                  <a:pt x="363" y="125"/>
                </a:cubicBezTo>
                <a:cubicBezTo>
                  <a:pt x="354" y="145"/>
                  <a:pt x="343" y="164"/>
                  <a:pt x="329" y="183"/>
                </a:cubicBezTo>
                <a:cubicBezTo>
                  <a:pt x="366" y="243"/>
                  <a:pt x="366" y="243"/>
                  <a:pt x="366" y="243"/>
                </a:cubicBezTo>
                <a:cubicBezTo>
                  <a:pt x="359" y="251"/>
                  <a:pt x="352" y="258"/>
                  <a:pt x="344" y="266"/>
                </a:cubicBezTo>
                <a:cubicBezTo>
                  <a:pt x="337" y="273"/>
                  <a:pt x="329" y="280"/>
                  <a:pt x="322" y="287"/>
                </a:cubicBezTo>
                <a:cubicBezTo>
                  <a:pt x="260" y="251"/>
                  <a:pt x="260" y="251"/>
                  <a:pt x="260" y="251"/>
                </a:cubicBezTo>
                <a:cubicBezTo>
                  <a:pt x="242" y="265"/>
                  <a:pt x="223" y="276"/>
                  <a:pt x="203" y="285"/>
                </a:cubicBezTo>
                <a:cubicBezTo>
                  <a:pt x="203" y="356"/>
                  <a:pt x="203" y="356"/>
                  <a:pt x="203" y="356"/>
                </a:cubicBezTo>
                <a:cubicBezTo>
                  <a:pt x="184" y="363"/>
                  <a:pt x="165" y="368"/>
                  <a:pt x="145" y="371"/>
                </a:cubicBezTo>
                <a:cubicBezTo>
                  <a:pt x="108" y="309"/>
                  <a:pt x="108" y="309"/>
                  <a:pt x="108" y="309"/>
                </a:cubicBezTo>
                <a:cubicBezTo>
                  <a:pt x="98" y="310"/>
                  <a:pt x="87" y="311"/>
                  <a:pt x="76" y="311"/>
                </a:cubicBezTo>
                <a:cubicBezTo>
                  <a:pt x="76" y="311"/>
                  <a:pt x="75" y="311"/>
                  <a:pt x="75" y="311"/>
                </a:cubicBezTo>
                <a:close/>
              </a:path>
            </a:pathLst>
          </a:custGeom>
          <a:solidFill>
            <a:schemeClr val="accent6"/>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 name="Freeform 8"/>
          <p:cNvSpPr>
            <a:spLocks/>
          </p:cNvSpPr>
          <p:nvPr/>
        </p:nvSpPr>
        <p:spPr bwMode="auto">
          <a:xfrm>
            <a:off x="4091518" y="3328747"/>
            <a:ext cx="1996017" cy="2398184"/>
          </a:xfrm>
          <a:custGeom>
            <a:avLst/>
            <a:gdLst/>
            <a:ahLst/>
            <a:cxnLst>
              <a:cxn ang="0">
                <a:pos x="61" y="76"/>
              </a:cxn>
              <a:cxn ang="0">
                <a:pos x="200" y="76"/>
              </a:cxn>
              <a:cxn ang="0">
                <a:pos x="191" y="69"/>
              </a:cxn>
              <a:cxn ang="0">
                <a:pos x="179" y="41"/>
              </a:cxn>
              <a:cxn ang="0">
                <a:pos x="191" y="12"/>
              </a:cxn>
              <a:cxn ang="0">
                <a:pos x="220" y="0"/>
              </a:cxn>
              <a:cxn ang="0">
                <a:pos x="248" y="12"/>
              </a:cxn>
              <a:cxn ang="0">
                <a:pos x="260" y="41"/>
              </a:cxn>
              <a:cxn ang="0">
                <a:pos x="248" y="69"/>
              </a:cxn>
              <a:cxn ang="0">
                <a:pos x="239" y="76"/>
              </a:cxn>
              <a:cxn ang="0">
                <a:pos x="372" y="76"/>
              </a:cxn>
              <a:cxn ang="0">
                <a:pos x="372" y="197"/>
              </a:cxn>
              <a:cxn ang="0">
                <a:pos x="367" y="191"/>
              </a:cxn>
              <a:cxn ang="0">
                <a:pos x="338" y="179"/>
              </a:cxn>
              <a:cxn ang="0">
                <a:pos x="309" y="191"/>
              </a:cxn>
              <a:cxn ang="0">
                <a:pos x="297" y="220"/>
              </a:cxn>
              <a:cxn ang="0">
                <a:pos x="309" y="248"/>
              </a:cxn>
              <a:cxn ang="0">
                <a:pos x="338" y="260"/>
              </a:cxn>
              <a:cxn ang="0">
                <a:pos x="367" y="248"/>
              </a:cxn>
              <a:cxn ang="0">
                <a:pos x="372" y="242"/>
              </a:cxn>
              <a:cxn ang="0">
                <a:pos x="372" y="387"/>
              </a:cxn>
              <a:cxn ang="0">
                <a:pos x="340" y="385"/>
              </a:cxn>
              <a:cxn ang="0">
                <a:pos x="302" y="446"/>
              </a:cxn>
              <a:cxn ang="0">
                <a:pos x="242" y="430"/>
              </a:cxn>
              <a:cxn ang="0">
                <a:pos x="247" y="361"/>
              </a:cxn>
              <a:cxn ang="0">
                <a:pos x="184" y="323"/>
              </a:cxn>
              <a:cxn ang="0">
                <a:pos x="129" y="363"/>
              </a:cxn>
              <a:cxn ang="0">
                <a:pos x="106" y="342"/>
              </a:cxn>
              <a:cxn ang="0">
                <a:pos x="82" y="316"/>
              </a:cxn>
              <a:cxn ang="0">
                <a:pos x="118" y="254"/>
              </a:cxn>
              <a:cxn ang="0">
                <a:pos x="86" y="199"/>
              </a:cxn>
              <a:cxn ang="0">
                <a:pos x="15" y="199"/>
              </a:cxn>
              <a:cxn ang="0">
                <a:pos x="0" y="141"/>
              </a:cxn>
              <a:cxn ang="0">
                <a:pos x="62" y="104"/>
              </a:cxn>
              <a:cxn ang="0">
                <a:pos x="61" y="84"/>
              </a:cxn>
              <a:cxn ang="0">
                <a:pos x="61" y="76"/>
              </a:cxn>
            </a:cxnLst>
            <a:rect l="0" t="0" r="r" b="b"/>
            <a:pathLst>
              <a:path w="372" h="446">
                <a:moveTo>
                  <a:pt x="61" y="76"/>
                </a:moveTo>
                <a:cubicBezTo>
                  <a:pt x="200" y="76"/>
                  <a:pt x="200" y="76"/>
                  <a:pt x="200" y="76"/>
                </a:cubicBezTo>
                <a:cubicBezTo>
                  <a:pt x="197" y="74"/>
                  <a:pt x="194" y="72"/>
                  <a:pt x="191" y="69"/>
                </a:cubicBezTo>
                <a:cubicBezTo>
                  <a:pt x="183" y="61"/>
                  <a:pt x="179" y="52"/>
                  <a:pt x="179" y="41"/>
                </a:cubicBezTo>
                <a:cubicBezTo>
                  <a:pt x="179" y="29"/>
                  <a:pt x="183" y="20"/>
                  <a:pt x="191" y="12"/>
                </a:cubicBezTo>
                <a:cubicBezTo>
                  <a:pt x="199" y="4"/>
                  <a:pt x="209" y="0"/>
                  <a:pt x="220" y="0"/>
                </a:cubicBezTo>
                <a:cubicBezTo>
                  <a:pt x="231" y="0"/>
                  <a:pt x="241" y="4"/>
                  <a:pt x="248" y="12"/>
                </a:cubicBezTo>
                <a:cubicBezTo>
                  <a:pt x="256" y="20"/>
                  <a:pt x="260" y="29"/>
                  <a:pt x="260" y="41"/>
                </a:cubicBezTo>
                <a:cubicBezTo>
                  <a:pt x="260" y="52"/>
                  <a:pt x="256" y="61"/>
                  <a:pt x="248" y="69"/>
                </a:cubicBezTo>
                <a:cubicBezTo>
                  <a:pt x="246" y="72"/>
                  <a:pt x="243" y="74"/>
                  <a:pt x="239" y="76"/>
                </a:cubicBezTo>
                <a:cubicBezTo>
                  <a:pt x="372" y="76"/>
                  <a:pt x="372" y="76"/>
                  <a:pt x="372" y="76"/>
                </a:cubicBezTo>
                <a:cubicBezTo>
                  <a:pt x="372" y="197"/>
                  <a:pt x="372" y="197"/>
                  <a:pt x="372" y="197"/>
                </a:cubicBezTo>
                <a:cubicBezTo>
                  <a:pt x="370" y="195"/>
                  <a:pt x="369" y="193"/>
                  <a:pt x="367" y="191"/>
                </a:cubicBezTo>
                <a:cubicBezTo>
                  <a:pt x="359" y="183"/>
                  <a:pt x="349" y="179"/>
                  <a:pt x="338" y="179"/>
                </a:cubicBezTo>
                <a:cubicBezTo>
                  <a:pt x="327" y="179"/>
                  <a:pt x="317" y="183"/>
                  <a:pt x="309" y="191"/>
                </a:cubicBezTo>
                <a:cubicBezTo>
                  <a:pt x="301" y="199"/>
                  <a:pt x="297" y="209"/>
                  <a:pt x="297" y="220"/>
                </a:cubicBezTo>
                <a:cubicBezTo>
                  <a:pt x="297" y="231"/>
                  <a:pt x="301" y="241"/>
                  <a:pt x="309" y="248"/>
                </a:cubicBezTo>
                <a:cubicBezTo>
                  <a:pt x="317" y="256"/>
                  <a:pt x="327" y="260"/>
                  <a:pt x="338" y="260"/>
                </a:cubicBezTo>
                <a:cubicBezTo>
                  <a:pt x="349" y="260"/>
                  <a:pt x="359" y="256"/>
                  <a:pt x="367" y="248"/>
                </a:cubicBezTo>
                <a:cubicBezTo>
                  <a:pt x="369" y="246"/>
                  <a:pt x="370" y="244"/>
                  <a:pt x="372" y="242"/>
                </a:cubicBezTo>
                <a:cubicBezTo>
                  <a:pt x="372" y="387"/>
                  <a:pt x="372" y="387"/>
                  <a:pt x="372" y="387"/>
                </a:cubicBezTo>
                <a:cubicBezTo>
                  <a:pt x="361" y="387"/>
                  <a:pt x="351" y="386"/>
                  <a:pt x="340" y="385"/>
                </a:cubicBezTo>
                <a:cubicBezTo>
                  <a:pt x="302" y="446"/>
                  <a:pt x="302" y="446"/>
                  <a:pt x="302" y="446"/>
                </a:cubicBezTo>
                <a:cubicBezTo>
                  <a:pt x="281" y="443"/>
                  <a:pt x="261" y="437"/>
                  <a:pt x="242" y="430"/>
                </a:cubicBezTo>
                <a:cubicBezTo>
                  <a:pt x="247" y="361"/>
                  <a:pt x="247" y="361"/>
                  <a:pt x="247" y="361"/>
                </a:cubicBezTo>
                <a:cubicBezTo>
                  <a:pt x="225" y="351"/>
                  <a:pt x="204" y="338"/>
                  <a:pt x="184" y="323"/>
                </a:cubicBezTo>
                <a:cubicBezTo>
                  <a:pt x="129" y="363"/>
                  <a:pt x="129" y="363"/>
                  <a:pt x="129" y="363"/>
                </a:cubicBezTo>
                <a:cubicBezTo>
                  <a:pt x="121" y="356"/>
                  <a:pt x="113" y="349"/>
                  <a:pt x="106" y="342"/>
                </a:cubicBezTo>
                <a:cubicBezTo>
                  <a:pt x="97" y="333"/>
                  <a:pt x="89" y="325"/>
                  <a:pt x="82" y="316"/>
                </a:cubicBezTo>
                <a:cubicBezTo>
                  <a:pt x="118" y="254"/>
                  <a:pt x="118" y="254"/>
                  <a:pt x="118" y="254"/>
                </a:cubicBezTo>
                <a:cubicBezTo>
                  <a:pt x="105" y="237"/>
                  <a:pt x="94" y="219"/>
                  <a:pt x="86" y="199"/>
                </a:cubicBezTo>
                <a:cubicBezTo>
                  <a:pt x="15" y="199"/>
                  <a:pt x="15" y="199"/>
                  <a:pt x="15" y="199"/>
                </a:cubicBezTo>
                <a:cubicBezTo>
                  <a:pt x="8" y="180"/>
                  <a:pt x="3" y="161"/>
                  <a:pt x="0" y="141"/>
                </a:cubicBezTo>
                <a:cubicBezTo>
                  <a:pt x="62" y="104"/>
                  <a:pt x="62" y="104"/>
                  <a:pt x="62" y="104"/>
                </a:cubicBezTo>
                <a:cubicBezTo>
                  <a:pt x="62" y="98"/>
                  <a:pt x="61" y="91"/>
                  <a:pt x="61" y="84"/>
                </a:cubicBezTo>
                <a:lnTo>
                  <a:pt x="61" y="76"/>
                </a:lnTo>
                <a:close/>
              </a:path>
            </a:pathLst>
          </a:custGeom>
          <a:solidFill>
            <a:schemeClr val="accent1"/>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 name="Freeform 31"/>
          <p:cNvSpPr/>
          <p:nvPr/>
        </p:nvSpPr>
        <p:spPr>
          <a:xfrm>
            <a:off x="7725756" y="1908608"/>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834">
              <a:lnSpc>
                <a:spcPct val="90000"/>
              </a:lnSpc>
              <a:spcBef>
                <a:spcPct val="0"/>
              </a:spcBef>
              <a:spcAft>
                <a:spcPct val="35000"/>
              </a:spcAft>
            </a:pPr>
            <a:endParaRPr lang="en-US" sz="2933"/>
          </a:p>
        </p:txBody>
      </p:sp>
      <p:sp>
        <p:nvSpPr>
          <p:cNvPr id="7" name="Freeform 33"/>
          <p:cNvSpPr/>
          <p:nvPr/>
        </p:nvSpPr>
        <p:spPr>
          <a:xfrm>
            <a:off x="7725756" y="5326562"/>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834">
              <a:lnSpc>
                <a:spcPct val="90000"/>
              </a:lnSpc>
              <a:spcBef>
                <a:spcPct val="0"/>
              </a:spcBef>
              <a:spcAft>
                <a:spcPct val="35000"/>
              </a:spcAft>
            </a:pPr>
            <a:endParaRPr lang="en-US" sz="2933"/>
          </a:p>
        </p:txBody>
      </p:sp>
      <p:sp>
        <p:nvSpPr>
          <p:cNvPr id="8" name="Freeform 35"/>
          <p:cNvSpPr/>
          <p:nvPr/>
        </p:nvSpPr>
        <p:spPr>
          <a:xfrm>
            <a:off x="4264651" y="5326562"/>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834">
              <a:lnSpc>
                <a:spcPct val="90000"/>
              </a:lnSpc>
              <a:spcBef>
                <a:spcPct val="0"/>
              </a:spcBef>
              <a:spcAft>
                <a:spcPct val="35000"/>
              </a:spcAft>
            </a:pPr>
            <a:endParaRPr lang="en-US" sz="2933"/>
          </a:p>
        </p:txBody>
      </p:sp>
      <p:sp>
        <p:nvSpPr>
          <p:cNvPr id="9" name="Freeform 37"/>
          <p:cNvSpPr/>
          <p:nvPr/>
        </p:nvSpPr>
        <p:spPr>
          <a:xfrm>
            <a:off x="4264651" y="1908608"/>
            <a:ext cx="198965" cy="198965"/>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908" tIns="245908" rIns="245908" bIns="245908" numCol="1" spcCol="1270" anchor="ctr" anchorCtr="0">
            <a:noAutofit/>
          </a:bodyPr>
          <a:lstStyle/>
          <a:p>
            <a:pPr algn="ctr" defTabSz="1303834">
              <a:lnSpc>
                <a:spcPct val="90000"/>
              </a:lnSpc>
              <a:spcBef>
                <a:spcPct val="0"/>
              </a:spcBef>
              <a:spcAft>
                <a:spcPct val="35000"/>
              </a:spcAft>
            </a:pPr>
            <a:endParaRPr lang="en-US" sz="2933"/>
          </a:p>
        </p:txBody>
      </p:sp>
      <p:sp>
        <p:nvSpPr>
          <p:cNvPr id="10" name="Freeform 158"/>
          <p:cNvSpPr>
            <a:spLocks noEditPoints="1"/>
          </p:cNvSpPr>
          <p:nvPr/>
        </p:nvSpPr>
        <p:spPr bwMode="auto">
          <a:xfrm>
            <a:off x="4984719" y="2719152"/>
            <a:ext cx="517127" cy="443251"/>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 name="Freeform 154"/>
          <p:cNvSpPr>
            <a:spLocks noEditPoints="1"/>
          </p:cNvSpPr>
          <p:nvPr/>
        </p:nvSpPr>
        <p:spPr bwMode="auto">
          <a:xfrm>
            <a:off x="6633666" y="2660907"/>
            <a:ext cx="525287" cy="567775"/>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2" name="Freeform 79"/>
          <p:cNvSpPr>
            <a:spLocks noEditPoints="1"/>
          </p:cNvSpPr>
          <p:nvPr/>
        </p:nvSpPr>
        <p:spPr bwMode="auto">
          <a:xfrm>
            <a:off x="6606269" y="4350712"/>
            <a:ext cx="502871" cy="393403"/>
          </a:xfrm>
          <a:custGeom>
            <a:avLst/>
            <a:gdLst/>
            <a:ahLst/>
            <a:cxnLst>
              <a:cxn ang="0">
                <a:pos x="9" y="9"/>
              </a:cxn>
              <a:cxn ang="0">
                <a:pos x="0" y="8"/>
              </a:cxn>
              <a:cxn ang="0">
                <a:pos x="2" y="0"/>
              </a:cxn>
              <a:cxn ang="0">
                <a:pos x="10" y="1"/>
              </a:cxn>
              <a:cxn ang="0">
                <a:pos x="10" y="23"/>
              </a:cxn>
              <a:cxn ang="0">
                <a:pos x="2" y="24"/>
              </a:cxn>
              <a:cxn ang="0">
                <a:pos x="0" y="15"/>
              </a:cxn>
              <a:cxn ang="0">
                <a:pos x="9" y="14"/>
              </a:cxn>
              <a:cxn ang="0">
                <a:pos x="10" y="23"/>
              </a:cxn>
              <a:cxn ang="0">
                <a:pos x="9" y="38"/>
              </a:cxn>
              <a:cxn ang="0">
                <a:pos x="0" y="37"/>
              </a:cxn>
              <a:cxn ang="0">
                <a:pos x="2" y="29"/>
              </a:cxn>
              <a:cxn ang="0">
                <a:pos x="10" y="30"/>
              </a:cxn>
              <a:cxn ang="0">
                <a:pos x="10" y="52"/>
              </a:cxn>
              <a:cxn ang="0">
                <a:pos x="2" y="53"/>
              </a:cxn>
              <a:cxn ang="0">
                <a:pos x="0" y="44"/>
              </a:cxn>
              <a:cxn ang="0">
                <a:pos x="9" y="43"/>
              </a:cxn>
              <a:cxn ang="0">
                <a:pos x="10" y="52"/>
              </a:cxn>
              <a:cxn ang="0">
                <a:pos x="67" y="9"/>
              </a:cxn>
              <a:cxn ang="0">
                <a:pos x="15" y="8"/>
              </a:cxn>
              <a:cxn ang="0">
                <a:pos x="16" y="0"/>
              </a:cxn>
              <a:cxn ang="0">
                <a:pos x="68" y="1"/>
              </a:cxn>
              <a:cxn ang="0">
                <a:pos x="68" y="23"/>
              </a:cxn>
              <a:cxn ang="0">
                <a:pos x="16" y="24"/>
              </a:cxn>
              <a:cxn ang="0">
                <a:pos x="15" y="15"/>
              </a:cxn>
              <a:cxn ang="0">
                <a:pos x="67" y="14"/>
              </a:cxn>
              <a:cxn ang="0">
                <a:pos x="68" y="23"/>
              </a:cxn>
              <a:cxn ang="0">
                <a:pos x="67" y="38"/>
              </a:cxn>
              <a:cxn ang="0">
                <a:pos x="15" y="37"/>
              </a:cxn>
              <a:cxn ang="0">
                <a:pos x="16" y="29"/>
              </a:cxn>
              <a:cxn ang="0">
                <a:pos x="68" y="30"/>
              </a:cxn>
              <a:cxn ang="0">
                <a:pos x="68" y="52"/>
              </a:cxn>
              <a:cxn ang="0">
                <a:pos x="16" y="53"/>
              </a:cxn>
              <a:cxn ang="0">
                <a:pos x="15" y="44"/>
              </a:cxn>
              <a:cxn ang="0">
                <a:pos x="67" y="43"/>
              </a:cxn>
              <a:cxn ang="0">
                <a:pos x="68" y="52"/>
              </a:cxn>
            </a:cxnLst>
            <a:rect l="0" t="0" r="r" b="b"/>
            <a:pathLst>
              <a:path w="68" h="53">
                <a:moveTo>
                  <a:pt x="10" y="8"/>
                </a:moveTo>
                <a:cubicBezTo>
                  <a:pt x="10" y="9"/>
                  <a:pt x="10" y="9"/>
                  <a:pt x="9" y="9"/>
                </a:cubicBezTo>
                <a:cubicBezTo>
                  <a:pt x="2" y="9"/>
                  <a:pt x="2" y="9"/>
                  <a:pt x="2" y="9"/>
                </a:cubicBezTo>
                <a:cubicBezTo>
                  <a:pt x="1" y="9"/>
                  <a:pt x="0" y="9"/>
                  <a:pt x="0" y="8"/>
                </a:cubicBezTo>
                <a:cubicBezTo>
                  <a:pt x="0" y="1"/>
                  <a:pt x="0" y="1"/>
                  <a:pt x="0" y="1"/>
                </a:cubicBezTo>
                <a:cubicBezTo>
                  <a:pt x="0" y="0"/>
                  <a:pt x="1" y="0"/>
                  <a:pt x="2" y="0"/>
                </a:cubicBezTo>
                <a:cubicBezTo>
                  <a:pt x="9" y="0"/>
                  <a:pt x="9" y="0"/>
                  <a:pt x="9" y="0"/>
                </a:cubicBezTo>
                <a:cubicBezTo>
                  <a:pt x="10" y="0"/>
                  <a:pt x="10" y="0"/>
                  <a:pt x="10" y="1"/>
                </a:cubicBezTo>
                <a:lnTo>
                  <a:pt x="10" y="8"/>
                </a:lnTo>
                <a:close/>
                <a:moveTo>
                  <a:pt x="10" y="23"/>
                </a:moveTo>
                <a:cubicBezTo>
                  <a:pt x="10" y="23"/>
                  <a:pt x="10" y="24"/>
                  <a:pt x="9" y="24"/>
                </a:cubicBezTo>
                <a:cubicBezTo>
                  <a:pt x="2" y="24"/>
                  <a:pt x="2" y="24"/>
                  <a:pt x="2" y="24"/>
                </a:cubicBezTo>
                <a:cubicBezTo>
                  <a:pt x="1" y="24"/>
                  <a:pt x="0" y="23"/>
                  <a:pt x="0" y="23"/>
                </a:cubicBezTo>
                <a:cubicBezTo>
                  <a:pt x="0" y="15"/>
                  <a:pt x="0" y="15"/>
                  <a:pt x="0" y="15"/>
                </a:cubicBezTo>
                <a:cubicBezTo>
                  <a:pt x="0" y="15"/>
                  <a:pt x="1" y="14"/>
                  <a:pt x="2" y="14"/>
                </a:cubicBezTo>
                <a:cubicBezTo>
                  <a:pt x="9" y="14"/>
                  <a:pt x="9" y="14"/>
                  <a:pt x="9" y="14"/>
                </a:cubicBezTo>
                <a:cubicBezTo>
                  <a:pt x="10" y="14"/>
                  <a:pt x="10" y="15"/>
                  <a:pt x="10" y="15"/>
                </a:cubicBezTo>
                <a:lnTo>
                  <a:pt x="10" y="23"/>
                </a:lnTo>
                <a:close/>
                <a:moveTo>
                  <a:pt x="10" y="37"/>
                </a:moveTo>
                <a:cubicBezTo>
                  <a:pt x="10" y="38"/>
                  <a:pt x="10" y="38"/>
                  <a:pt x="9" y="38"/>
                </a:cubicBezTo>
                <a:cubicBezTo>
                  <a:pt x="2" y="38"/>
                  <a:pt x="2" y="38"/>
                  <a:pt x="2" y="38"/>
                </a:cubicBezTo>
                <a:cubicBezTo>
                  <a:pt x="1" y="38"/>
                  <a:pt x="0" y="38"/>
                  <a:pt x="0" y="37"/>
                </a:cubicBezTo>
                <a:cubicBezTo>
                  <a:pt x="0" y="30"/>
                  <a:pt x="0" y="30"/>
                  <a:pt x="0" y="30"/>
                </a:cubicBezTo>
                <a:cubicBezTo>
                  <a:pt x="0" y="29"/>
                  <a:pt x="1" y="29"/>
                  <a:pt x="2" y="29"/>
                </a:cubicBezTo>
                <a:cubicBezTo>
                  <a:pt x="9" y="29"/>
                  <a:pt x="9" y="29"/>
                  <a:pt x="9" y="29"/>
                </a:cubicBezTo>
                <a:cubicBezTo>
                  <a:pt x="10" y="29"/>
                  <a:pt x="10" y="29"/>
                  <a:pt x="10" y="30"/>
                </a:cubicBezTo>
                <a:lnTo>
                  <a:pt x="10" y="37"/>
                </a:lnTo>
                <a:close/>
                <a:moveTo>
                  <a:pt x="10" y="52"/>
                </a:moveTo>
                <a:cubicBezTo>
                  <a:pt x="10" y="52"/>
                  <a:pt x="10" y="53"/>
                  <a:pt x="9" y="53"/>
                </a:cubicBezTo>
                <a:cubicBezTo>
                  <a:pt x="2" y="53"/>
                  <a:pt x="2" y="53"/>
                  <a:pt x="2" y="53"/>
                </a:cubicBezTo>
                <a:cubicBezTo>
                  <a:pt x="1" y="53"/>
                  <a:pt x="0" y="52"/>
                  <a:pt x="0" y="52"/>
                </a:cubicBezTo>
                <a:cubicBezTo>
                  <a:pt x="0" y="44"/>
                  <a:pt x="0" y="44"/>
                  <a:pt x="0" y="44"/>
                </a:cubicBezTo>
                <a:cubicBezTo>
                  <a:pt x="0" y="44"/>
                  <a:pt x="1" y="43"/>
                  <a:pt x="2" y="43"/>
                </a:cubicBezTo>
                <a:cubicBezTo>
                  <a:pt x="9" y="43"/>
                  <a:pt x="9" y="43"/>
                  <a:pt x="9" y="43"/>
                </a:cubicBezTo>
                <a:cubicBezTo>
                  <a:pt x="10" y="43"/>
                  <a:pt x="10" y="44"/>
                  <a:pt x="10" y="44"/>
                </a:cubicBezTo>
                <a:lnTo>
                  <a:pt x="10" y="52"/>
                </a:lnTo>
                <a:close/>
                <a:moveTo>
                  <a:pt x="68" y="8"/>
                </a:moveTo>
                <a:cubicBezTo>
                  <a:pt x="68" y="9"/>
                  <a:pt x="68" y="9"/>
                  <a:pt x="67" y="9"/>
                </a:cubicBezTo>
                <a:cubicBezTo>
                  <a:pt x="16" y="9"/>
                  <a:pt x="16" y="9"/>
                  <a:pt x="16" y="9"/>
                </a:cubicBezTo>
                <a:cubicBezTo>
                  <a:pt x="16" y="9"/>
                  <a:pt x="15" y="9"/>
                  <a:pt x="15" y="8"/>
                </a:cubicBezTo>
                <a:cubicBezTo>
                  <a:pt x="15" y="1"/>
                  <a:pt x="15" y="1"/>
                  <a:pt x="15" y="1"/>
                </a:cubicBezTo>
                <a:cubicBezTo>
                  <a:pt x="15" y="0"/>
                  <a:pt x="16" y="0"/>
                  <a:pt x="16" y="0"/>
                </a:cubicBezTo>
                <a:cubicBezTo>
                  <a:pt x="67" y="0"/>
                  <a:pt x="67" y="0"/>
                  <a:pt x="67" y="0"/>
                </a:cubicBezTo>
                <a:cubicBezTo>
                  <a:pt x="68" y="0"/>
                  <a:pt x="68" y="0"/>
                  <a:pt x="68" y="1"/>
                </a:cubicBezTo>
                <a:lnTo>
                  <a:pt x="68" y="8"/>
                </a:lnTo>
                <a:close/>
                <a:moveTo>
                  <a:pt x="68" y="23"/>
                </a:moveTo>
                <a:cubicBezTo>
                  <a:pt x="68" y="23"/>
                  <a:pt x="68" y="24"/>
                  <a:pt x="67" y="24"/>
                </a:cubicBezTo>
                <a:cubicBezTo>
                  <a:pt x="16" y="24"/>
                  <a:pt x="16" y="24"/>
                  <a:pt x="16" y="24"/>
                </a:cubicBezTo>
                <a:cubicBezTo>
                  <a:pt x="16" y="24"/>
                  <a:pt x="15" y="23"/>
                  <a:pt x="15" y="23"/>
                </a:cubicBezTo>
                <a:cubicBezTo>
                  <a:pt x="15" y="15"/>
                  <a:pt x="15" y="15"/>
                  <a:pt x="15" y="15"/>
                </a:cubicBezTo>
                <a:cubicBezTo>
                  <a:pt x="15" y="15"/>
                  <a:pt x="16" y="14"/>
                  <a:pt x="16" y="14"/>
                </a:cubicBezTo>
                <a:cubicBezTo>
                  <a:pt x="67" y="14"/>
                  <a:pt x="67" y="14"/>
                  <a:pt x="67" y="14"/>
                </a:cubicBezTo>
                <a:cubicBezTo>
                  <a:pt x="68" y="14"/>
                  <a:pt x="68" y="15"/>
                  <a:pt x="68" y="15"/>
                </a:cubicBezTo>
                <a:lnTo>
                  <a:pt x="68" y="23"/>
                </a:lnTo>
                <a:close/>
                <a:moveTo>
                  <a:pt x="68" y="37"/>
                </a:moveTo>
                <a:cubicBezTo>
                  <a:pt x="68" y="38"/>
                  <a:pt x="68" y="38"/>
                  <a:pt x="67" y="38"/>
                </a:cubicBezTo>
                <a:cubicBezTo>
                  <a:pt x="16" y="38"/>
                  <a:pt x="16" y="38"/>
                  <a:pt x="16" y="38"/>
                </a:cubicBezTo>
                <a:cubicBezTo>
                  <a:pt x="16" y="38"/>
                  <a:pt x="15" y="38"/>
                  <a:pt x="15" y="37"/>
                </a:cubicBezTo>
                <a:cubicBezTo>
                  <a:pt x="15" y="30"/>
                  <a:pt x="15" y="30"/>
                  <a:pt x="15" y="30"/>
                </a:cubicBezTo>
                <a:cubicBezTo>
                  <a:pt x="15" y="29"/>
                  <a:pt x="16" y="29"/>
                  <a:pt x="16" y="29"/>
                </a:cubicBezTo>
                <a:cubicBezTo>
                  <a:pt x="67" y="29"/>
                  <a:pt x="67" y="29"/>
                  <a:pt x="67" y="29"/>
                </a:cubicBezTo>
                <a:cubicBezTo>
                  <a:pt x="68" y="29"/>
                  <a:pt x="68" y="29"/>
                  <a:pt x="68" y="30"/>
                </a:cubicBezTo>
                <a:lnTo>
                  <a:pt x="68" y="37"/>
                </a:lnTo>
                <a:close/>
                <a:moveTo>
                  <a:pt x="68" y="52"/>
                </a:moveTo>
                <a:cubicBezTo>
                  <a:pt x="68" y="52"/>
                  <a:pt x="68" y="53"/>
                  <a:pt x="67" y="53"/>
                </a:cubicBezTo>
                <a:cubicBezTo>
                  <a:pt x="16" y="53"/>
                  <a:pt x="16" y="53"/>
                  <a:pt x="16" y="53"/>
                </a:cubicBezTo>
                <a:cubicBezTo>
                  <a:pt x="16" y="53"/>
                  <a:pt x="15" y="52"/>
                  <a:pt x="15" y="52"/>
                </a:cubicBezTo>
                <a:cubicBezTo>
                  <a:pt x="15" y="44"/>
                  <a:pt x="15" y="44"/>
                  <a:pt x="15" y="44"/>
                </a:cubicBezTo>
                <a:cubicBezTo>
                  <a:pt x="15" y="44"/>
                  <a:pt x="16" y="43"/>
                  <a:pt x="16" y="43"/>
                </a:cubicBezTo>
                <a:cubicBezTo>
                  <a:pt x="67" y="43"/>
                  <a:pt x="67" y="43"/>
                  <a:pt x="67" y="43"/>
                </a:cubicBezTo>
                <a:cubicBezTo>
                  <a:pt x="68" y="43"/>
                  <a:pt x="68" y="44"/>
                  <a:pt x="68" y="44"/>
                </a:cubicBezTo>
                <a:lnTo>
                  <a:pt x="68" y="5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3" name="Freeform 107"/>
          <p:cNvSpPr>
            <a:spLocks noEditPoints="1"/>
          </p:cNvSpPr>
          <p:nvPr/>
        </p:nvSpPr>
        <p:spPr bwMode="auto">
          <a:xfrm>
            <a:off x="5026602" y="4210793"/>
            <a:ext cx="531733" cy="539276"/>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4" name="矩形 13"/>
          <p:cNvSpPr/>
          <p:nvPr/>
        </p:nvSpPr>
        <p:spPr>
          <a:xfrm>
            <a:off x="8248682" y="2245408"/>
            <a:ext cx="2166664" cy="830997"/>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a:t>
            </a:r>
          </a:p>
        </p:txBody>
      </p:sp>
      <p:sp>
        <p:nvSpPr>
          <p:cNvPr id="15" name="矩形 14"/>
          <p:cNvSpPr/>
          <p:nvPr/>
        </p:nvSpPr>
        <p:spPr>
          <a:xfrm>
            <a:off x="8279584" y="4744115"/>
            <a:ext cx="2166664" cy="830997"/>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a:t>
            </a:r>
          </a:p>
        </p:txBody>
      </p:sp>
      <p:sp>
        <p:nvSpPr>
          <p:cNvPr id="16" name="矩形 15"/>
          <p:cNvSpPr/>
          <p:nvPr/>
        </p:nvSpPr>
        <p:spPr>
          <a:xfrm>
            <a:off x="1770304" y="2109780"/>
            <a:ext cx="2166664" cy="830997"/>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a:t>
            </a:r>
          </a:p>
        </p:txBody>
      </p:sp>
      <p:sp>
        <p:nvSpPr>
          <p:cNvPr id="17" name="矩形 16"/>
          <p:cNvSpPr/>
          <p:nvPr/>
        </p:nvSpPr>
        <p:spPr>
          <a:xfrm>
            <a:off x="1745754" y="4735272"/>
            <a:ext cx="2166664" cy="830997"/>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尚设计</a:t>
            </a:r>
          </a:p>
        </p:txBody>
      </p:sp>
      <p:sp>
        <p:nvSpPr>
          <p:cNvPr id="18" name="文本框 17"/>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教学反思</a:t>
            </a:r>
          </a:p>
        </p:txBody>
      </p:sp>
    </p:spTree>
    <p:extLst>
      <p:ext uri="{BB962C8B-B14F-4D97-AF65-F5344CB8AC3E}">
        <p14:creationId xmlns:p14="http://schemas.microsoft.com/office/powerpoint/2010/main" val="30401201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500"/>
                            </p:stCondLst>
                            <p:childTnLst>
                              <p:par>
                                <p:cTn id="35" presetID="53"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par>
                          <p:cTn id="58" fill="hold">
                            <p:stCondLst>
                              <p:cond delay="4500"/>
                            </p:stCondLst>
                            <p:childTnLst>
                              <p:par>
                                <p:cTn id="59" presetID="53" presetClass="entr" presetSubtype="0"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animEffect transition="in" filter="fade">
                                      <p:cBhvr>
                                        <p:cTn id="63" dur="500"/>
                                        <p:tgtEl>
                                          <p:spTgt spid="4"/>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childTnLst>
                          </p:cTn>
                        </p:par>
                        <p:par>
                          <p:cTn id="70" fill="hold">
                            <p:stCondLst>
                              <p:cond delay="5500"/>
                            </p:stCondLst>
                            <p:childTnLst>
                              <p:par>
                                <p:cTn id="71" presetID="53" presetClass="entr" presetSubtype="0" fill="hold" grpId="0" nodeType="after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p:cTn id="73" dur="500" fill="hold"/>
                                        <p:tgtEl>
                                          <p:spTgt spid="7"/>
                                        </p:tgtEl>
                                        <p:attrNameLst>
                                          <p:attrName>ppt_w</p:attrName>
                                        </p:attrNameLst>
                                      </p:cBhvr>
                                      <p:tavLst>
                                        <p:tav tm="0">
                                          <p:val>
                                            <p:fltVal val="0"/>
                                          </p:val>
                                        </p:tav>
                                        <p:tav tm="100000">
                                          <p:val>
                                            <p:strVal val="#ppt_w"/>
                                          </p:val>
                                        </p:tav>
                                      </p:tavLst>
                                    </p:anim>
                                    <p:anim calcmode="lin" valueType="num">
                                      <p:cBhvr>
                                        <p:cTn id="74" dur="500" fill="hold"/>
                                        <p:tgtEl>
                                          <p:spTgt spid="7"/>
                                        </p:tgtEl>
                                        <p:attrNameLst>
                                          <p:attrName>ppt_h</p:attrName>
                                        </p:attrNameLst>
                                      </p:cBhvr>
                                      <p:tavLst>
                                        <p:tav tm="0">
                                          <p:val>
                                            <p:fltVal val="0"/>
                                          </p:val>
                                        </p:tav>
                                        <p:tav tm="100000">
                                          <p:val>
                                            <p:strVal val="#ppt_h"/>
                                          </p:val>
                                        </p:tav>
                                      </p:tavLst>
                                    </p:anim>
                                    <p:animEffect transition="in" filter="fade">
                                      <p:cBhvr>
                                        <p:cTn id="75" dur="500"/>
                                        <p:tgtEl>
                                          <p:spTgt spid="7"/>
                                        </p:tgtEl>
                                      </p:cBhvr>
                                    </p:animEffect>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500"/>
                                        <p:tgtEl>
                                          <p:spTgt spid="1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fade">
                                      <p:cBhvr>
                                        <p:cTn id="85" dur="500"/>
                                        <p:tgtEl>
                                          <p:spTgt spid="1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12192000" cy="6805534"/>
          </a:xfrm>
          <a:prstGeom prst="rect">
            <a:avLst/>
          </a:prstGeom>
          <a:solidFill>
            <a:srgbClr val="FDED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stretch>
            <a:fillRect/>
          </a:stretch>
        </p:blipFill>
        <p:spPr>
          <a:xfrm>
            <a:off x="-1719750" y="0"/>
            <a:ext cx="15631499" cy="469433"/>
          </a:xfrm>
          <a:prstGeom prst="rect">
            <a:avLst/>
          </a:prstGeom>
        </p:spPr>
      </p:pic>
      <p:sp>
        <p:nvSpPr>
          <p:cNvPr id="16" name="文本框 15"/>
          <p:cNvSpPr txBox="1"/>
          <p:nvPr/>
        </p:nvSpPr>
        <p:spPr>
          <a:xfrm>
            <a:off x="4594218" y="1692596"/>
            <a:ext cx="3238410" cy="1200329"/>
          </a:xfrm>
          <a:prstGeom prst="rect">
            <a:avLst/>
          </a:prstGeom>
          <a:noFill/>
        </p:spPr>
        <p:txBody>
          <a:bodyPr wrap="square" rtlCol="0">
            <a:spAutoFit/>
          </a:bodyPr>
          <a:lstStyle/>
          <a:p>
            <a:pPr algn="dist"/>
            <a:r>
              <a:rPr lang="zh-CN" altLang="en-US" sz="7200" b="1">
                <a:solidFill>
                  <a:srgbClr val="1A3D59"/>
                </a:solidFill>
                <a:latin typeface="微软雅黑" panose="020B0503020204020204" pitchFamily="34" charset="-122"/>
                <a:ea typeface="微软雅黑" panose="020B0503020204020204" pitchFamily="34" charset="-122"/>
              </a:rPr>
              <a:t>目录</a:t>
            </a:r>
          </a:p>
        </p:txBody>
      </p:sp>
      <p:sp>
        <p:nvSpPr>
          <p:cNvPr id="21" name="文本框 20"/>
          <p:cNvSpPr txBox="1"/>
          <p:nvPr/>
        </p:nvSpPr>
        <p:spPr>
          <a:xfrm>
            <a:off x="2991998" y="3593014"/>
            <a:ext cx="3507698" cy="646331"/>
          </a:xfrm>
          <a:prstGeom prst="rect">
            <a:avLst/>
          </a:prstGeom>
          <a:noFill/>
        </p:spPr>
        <p:txBody>
          <a:bodyPr wrap="square" rtlCol="0">
            <a:spAutoFit/>
          </a:bodyPr>
          <a:lstStyle/>
          <a:p>
            <a:r>
              <a:rPr lang="en-US" altLang="zh-CN" sz="3600">
                <a:solidFill>
                  <a:srgbClr val="1A3D59"/>
                </a:solidFill>
                <a:latin typeface="微软雅黑" panose="020B0503020204020204" pitchFamily="34" charset="-122"/>
                <a:ea typeface="微软雅黑" panose="020B0503020204020204" pitchFamily="34" charset="-122"/>
              </a:rPr>
              <a:t>01. </a:t>
            </a:r>
            <a:r>
              <a:rPr lang="zh-CN" altLang="en-US" sz="3600">
                <a:solidFill>
                  <a:srgbClr val="1A3D59"/>
                </a:solidFill>
                <a:latin typeface="微软雅黑" panose="020B0503020204020204" pitchFamily="34" charset="-122"/>
                <a:ea typeface="微软雅黑" panose="020B0503020204020204" pitchFamily="34" charset="-122"/>
              </a:rPr>
              <a:t>教学分析</a:t>
            </a:r>
          </a:p>
        </p:txBody>
      </p:sp>
      <p:sp>
        <p:nvSpPr>
          <p:cNvPr id="22" name="文本框 21"/>
          <p:cNvSpPr txBox="1"/>
          <p:nvPr/>
        </p:nvSpPr>
        <p:spPr>
          <a:xfrm>
            <a:off x="2991998" y="4747176"/>
            <a:ext cx="3507698" cy="646331"/>
          </a:xfrm>
          <a:prstGeom prst="rect">
            <a:avLst/>
          </a:prstGeom>
          <a:noFill/>
        </p:spPr>
        <p:txBody>
          <a:bodyPr wrap="square" rtlCol="0">
            <a:spAutoFit/>
          </a:bodyPr>
          <a:lstStyle/>
          <a:p>
            <a:r>
              <a:rPr lang="en-US" altLang="zh-CN" sz="3600">
                <a:solidFill>
                  <a:srgbClr val="1A3D59"/>
                </a:solidFill>
                <a:latin typeface="微软雅黑" panose="020B0503020204020204" pitchFamily="34" charset="-122"/>
                <a:ea typeface="微软雅黑" panose="020B0503020204020204" pitchFamily="34" charset="-122"/>
              </a:rPr>
              <a:t>02. </a:t>
            </a:r>
            <a:r>
              <a:rPr lang="zh-CN" altLang="en-US" sz="3600">
                <a:solidFill>
                  <a:srgbClr val="1A3D59"/>
                </a:solidFill>
                <a:latin typeface="微软雅黑" panose="020B0503020204020204" pitchFamily="34" charset="-122"/>
                <a:ea typeface="微软雅黑" panose="020B0503020204020204" pitchFamily="34" charset="-122"/>
              </a:rPr>
              <a:t>教学设计</a:t>
            </a:r>
          </a:p>
        </p:txBody>
      </p:sp>
      <p:sp>
        <p:nvSpPr>
          <p:cNvPr id="23" name="文本框 22"/>
          <p:cNvSpPr txBox="1"/>
          <p:nvPr/>
        </p:nvSpPr>
        <p:spPr>
          <a:xfrm>
            <a:off x="6777550" y="3593013"/>
            <a:ext cx="3507698" cy="646331"/>
          </a:xfrm>
          <a:prstGeom prst="rect">
            <a:avLst/>
          </a:prstGeom>
          <a:noFill/>
        </p:spPr>
        <p:txBody>
          <a:bodyPr wrap="square" rtlCol="0">
            <a:spAutoFit/>
          </a:bodyPr>
          <a:lstStyle/>
          <a:p>
            <a:r>
              <a:rPr lang="en-US" altLang="zh-CN" sz="3600">
                <a:solidFill>
                  <a:srgbClr val="1A3D59"/>
                </a:solidFill>
                <a:latin typeface="微软雅黑" panose="020B0503020204020204" pitchFamily="34" charset="-122"/>
                <a:ea typeface="微软雅黑" panose="020B0503020204020204" pitchFamily="34" charset="-122"/>
              </a:rPr>
              <a:t>03. </a:t>
            </a:r>
            <a:r>
              <a:rPr lang="zh-CN" altLang="en-US" sz="3600">
                <a:solidFill>
                  <a:srgbClr val="1A3D59"/>
                </a:solidFill>
                <a:latin typeface="微软雅黑" panose="020B0503020204020204" pitchFamily="34" charset="-122"/>
                <a:ea typeface="微软雅黑" panose="020B0503020204020204" pitchFamily="34" charset="-122"/>
              </a:rPr>
              <a:t>教学过程</a:t>
            </a:r>
          </a:p>
        </p:txBody>
      </p:sp>
      <p:sp>
        <p:nvSpPr>
          <p:cNvPr id="24" name="文本框 23"/>
          <p:cNvSpPr txBox="1"/>
          <p:nvPr/>
        </p:nvSpPr>
        <p:spPr>
          <a:xfrm>
            <a:off x="6777550" y="4747174"/>
            <a:ext cx="3507698" cy="646331"/>
          </a:xfrm>
          <a:prstGeom prst="rect">
            <a:avLst/>
          </a:prstGeom>
          <a:noFill/>
        </p:spPr>
        <p:txBody>
          <a:bodyPr wrap="square" rtlCol="0">
            <a:spAutoFit/>
          </a:bodyPr>
          <a:lstStyle/>
          <a:p>
            <a:r>
              <a:rPr lang="en-US" altLang="zh-CN" sz="3600">
                <a:solidFill>
                  <a:srgbClr val="1A3D59"/>
                </a:solidFill>
                <a:latin typeface="微软雅黑" panose="020B0503020204020204" pitchFamily="34" charset="-122"/>
                <a:ea typeface="微软雅黑" panose="020B0503020204020204" pitchFamily="34" charset="-122"/>
              </a:rPr>
              <a:t>04. </a:t>
            </a:r>
            <a:r>
              <a:rPr lang="zh-CN" altLang="en-US" sz="3600">
                <a:solidFill>
                  <a:srgbClr val="1A3D59"/>
                </a:solidFill>
                <a:latin typeface="微软雅黑" panose="020B0503020204020204" pitchFamily="34" charset="-122"/>
                <a:ea typeface="微软雅黑" panose="020B0503020204020204" pitchFamily="34" charset="-122"/>
              </a:rPr>
              <a:t>教学反思</a:t>
            </a:r>
          </a:p>
        </p:txBody>
      </p:sp>
      <p:pic>
        <p:nvPicPr>
          <p:cNvPr id="27" name="图片 26"/>
          <p:cNvPicPr>
            <a:picLocks noChangeAspect="1"/>
          </p:cNvPicPr>
          <p:nvPr/>
        </p:nvPicPr>
        <p:blipFill>
          <a:blip r:embed="rId4"/>
          <a:stretch>
            <a:fillRect/>
          </a:stretch>
        </p:blipFill>
        <p:spPr>
          <a:xfrm>
            <a:off x="3312619" y="624223"/>
            <a:ext cx="1425380" cy="1680540"/>
          </a:xfrm>
          <a:prstGeom prst="rect">
            <a:avLst/>
          </a:prstGeom>
        </p:spPr>
      </p:pic>
      <p:pic>
        <p:nvPicPr>
          <p:cNvPr id="28" name="图片 27"/>
          <p:cNvPicPr>
            <a:picLocks noChangeAspect="1"/>
          </p:cNvPicPr>
          <p:nvPr/>
        </p:nvPicPr>
        <p:blipFill>
          <a:blip r:embed="rId5" cstate="print">
            <a:extLst>
              <a:ext uri="{28A0092B-C50C-407E-A947-70E740481C1C}">
                <a14:useLocalDpi xmlns:a14="http://schemas.microsoft.com/office/drawing/2010/main" val="0"/>
              </a:ext>
            </a:extLst>
          </a:blip>
          <a:srcRect l="35381" r="24645" b="69944"/>
          <a:stretch>
            <a:fillRect/>
          </a:stretch>
        </p:blipFill>
        <p:spPr>
          <a:xfrm>
            <a:off x="10387827" y="5123324"/>
            <a:ext cx="1943100" cy="2009159"/>
          </a:xfrm>
          <a:custGeom>
            <a:avLst/>
            <a:gdLst>
              <a:gd name="connsiteX0" fmla="*/ 165950 w 2533650"/>
              <a:gd name="connsiteY0" fmla="*/ 0 h 2619786"/>
              <a:gd name="connsiteX1" fmla="*/ 2140272 w 2533650"/>
              <a:gd name="connsiteY1" fmla="*/ 0 h 2619786"/>
              <a:gd name="connsiteX2" fmla="*/ 2209800 w 2533650"/>
              <a:gd name="connsiteY2" fmla="*/ 44245 h 2619786"/>
              <a:gd name="connsiteX3" fmla="*/ 2266950 w 2533650"/>
              <a:gd name="connsiteY3" fmla="*/ 120445 h 2619786"/>
              <a:gd name="connsiteX4" fmla="*/ 2305050 w 2533650"/>
              <a:gd name="connsiteY4" fmla="*/ 177595 h 2619786"/>
              <a:gd name="connsiteX5" fmla="*/ 2324100 w 2533650"/>
              <a:gd name="connsiteY5" fmla="*/ 234745 h 2619786"/>
              <a:gd name="connsiteX6" fmla="*/ 2362200 w 2533650"/>
              <a:gd name="connsiteY6" fmla="*/ 444295 h 2619786"/>
              <a:gd name="connsiteX7" fmla="*/ 2400300 w 2533650"/>
              <a:gd name="connsiteY7" fmla="*/ 768145 h 2619786"/>
              <a:gd name="connsiteX8" fmla="*/ 2419350 w 2533650"/>
              <a:gd name="connsiteY8" fmla="*/ 1053895 h 2619786"/>
              <a:gd name="connsiteX9" fmla="*/ 2495550 w 2533650"/>
              <a:gd name="connsiteY9" fmla="*/ 1472995 h 2619786"/>
              <a:gd name="connsiteX10" fmla="*/ 2514600 w 2533650"/>
              <a:gd name="connsiteY10" fmla="*/ 1549195 h 2619786"/>
              <a:gd name="connsiteX11" fmla="*/ 2533650 w 2533650"/>
              <a:gd name="connsiteY11" fmla="*/ 1720645 h 2619786"/>
              <a:gd name="connsiteX12" fmla="*/ 2476500 w 2533650"/>
              <a:gd name="connsiteY12" fmla="*/ 2158795 h 2619786"/>
              <a:gd name="connsiteX13" fmla="*/ 2419350 w 2533650"/>
              <a:gd name="connsiteY13" fmla="*/ 2234995 h 2619786"/>
              <a:gd name="connsiteX14" fmla="*/ 2362200 w 2533650"/>
              <a:gd name="connsiteY14" fmla="*/ 2387395 h 2619786"/>
              <a:gd name="connsiteX15" fmla="*/ 1885950 w 2533650"/>
              <a:gd name="connsiteY15" fmla="*/ 2615995 h 2619786"/>
              <a:gd name="connsiteX16" fmla="*/ 1875840 w 2533650"/>
              <a:gd name="connsiteY16" fmla="*/ 2619786 h 2619786"/>
              <a:gd name="connsiteX17" fmla="*/ 1866900 w 2533650"/>
              <a:gd name="connsiteY17" fmla="*/ 2609853 h 2619786"/>
              <a:gd name="connsiteX18" fmla="*/ 1352550 w 2533650"/>
              <a:gd name="connsiteY18" fmla="*/ 2495553 h 2619786"/>
              <a:gd name="connsiteX19" fmla="*/ 1485900 w 2533650"/>
              <a:gd name="connsiteY19" fmla="*/ 2286003 h 2619786"/>
              <a:gd name="connsiteX20" fmla="*/ 1028700 w 2533650"/>
              <a:gd name="connsiteY20" fmla="*/ 2286003 h 2619786"/>
              <a:gd name="connsiteX21" fmla="*/ 762000 w 2533650"/>
              <a:gd name="connsiteY21" fmla="*/ 2381253 h 2619786"/>
              <a:gd name="connsiteX22" fmla="*/ 400050 w 2533650"/>
              <a:gd name="connsiteY22" fmla="*/ 2438403 h 2619786"/>
              <a:gd name="connsiteX23" fmla="*/ 344572 w 2533650"/>
              <a:gd name="connsiteY23" fmla="*/ 2464161 h 2619786"/>
              <a:gd name="connsiteX24" fmla="*/ 38100 w 2533650"/>
              <a:gd name="connsiteY24" fmla="*/ 1625395 h 2619786"/>
              <a:gd name="connsiteX25" fmla="*/ 0 w 2533650"/>
              <a:gd name="connsiteY25" fmla="*/ 425245 h 2619786"/>
              <a:gd name="connsiteX26" fmla="*/ 165950 w 2533650"/>
              <a:gd name="connsiteY26" fmla="*/ 0 h 261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33650" h="2619786">
                <a:moveTo>
                  <a:pt x="165950" y="0"/>
                </a:moveTo>
                <a:lnTo>
                  <a:pt x="2140272" y="0"/>
                </a:lnTo>
                <a:lnTo>
                  <a:pt x="2209800" y="44245"/>
                </a:lnTo>
                <a:lnTo>
                  <a:pt x="2266950" y="120445"/>
                </a:lnTo>
                <a:cubicBezTo>
                  <a:pt x="2266950" y="120445"/>
                  <a:pt x="2294811" y="157117"/>
                  <a:pt x="2305050" y="177595"/>
                </a:cubicBezTo>
                <a:cubicBezTo>
                  <a:pt x="2314030" y="195556"/>
                  <a:pt x="2319893" y="215110"/>
                  <a:pt x="2324100" y="234745"/>
                </a:cubicBezTo>
                <a:cubicBezTo>
                  <a:pt x="2338976" y="304164"/>
                  <a:pt x="2349500" y="374445"/>
                  <a:pt x="2362200" y="444295"/>
                </a:cubicBezTo>
                <a:lnTo>
                  <a:pt x="2400300" y="768145"/>
                </a:lnTo>
                <a:cubicBezTo>
                  <a:pt x="2400300" y="901759"/>
                  <a:pt x="2398718" y="806311"/>
                  <a:pt x="2419350" y="1053895"/>
                </a:cubicBezTo>
                <a:lnTo>
                  <a:pt x="2495550" y="1472995"/>
                </a:lnTo>
                <a:cubicBezTo>
                  <a:pt x="2495550" y="1472995"/>
                  <a:pt x="2510619" y="1523318"/>
                  <a:pt x="2514600" y="1549195"/>
                </a:cubicBezTo>
                <a:cubicBezTo>
                  <a:pt x="2523344" y="1606028"/>
                  <a:pt x="2527300" y="1663495"/>
                  <a:pt x="2533650" y="1720645"/>
                </a:cubicBezTo>
                <a:lnTo>
                  <a:pt x="2476500" y="2158795"/>
                </a:lnTo>
                <a:cubicBezTo>
                  <a:pt x="2476500" y="2158795"/>
                  <a:pt x="2433549" y="2206597"/>
                  <a:pt x="2419350" y="2234995"/>
                </a:cubicBezTo>
                <a:cubicBezTo>
                  <a:pt x="2395087" y="2283522"/>
                  <a:pt x="2381250" y="2336595"/>
                  <a:pt x="2362200" y="2387395"/>
                </a:cubicBezTo>
                <a:lnTo>
                  <a:pt x="1885950" y="2615995"/>
                </a:lnTo>
                <a:lnTo>
                  <a:pt x="1875840" y="2619786"/>
                </a:lnTo>
                <a:lnTo>
                  <a:pt x="1866900" y="2609853"/>
                </a:lnTo>
                <a:lnTo>
                  <a:pt x="1352550" y="2495553"/>
                </a:lnTo>
                <a:lnTo>
                  <a:pt x="1485900" y="2286003"/>
                </a:lnTo>
                <a:lnTo>
                  <a:pt x="1028700" y="2286003"/>
                </a:lnTo>
                <a:lnTo>
                  <a:pt x="762000" y="2381253"/>
                </a:lnTo>
                <a:lnTo>
                  <a:pt x="400050" y="2438403"/>
                </a:lnTo>
                <a:lnTo>
                  <a:pt x="344572" y="2464161"/>
                </a:lnTo>
                <a:lnTo>
                  <a:pt x="38100" y="1625395"/>
                </a:lnTo>
                <a:lnTo>
                  <a:pt x="0" y="425245"/>
                </a:lnTo>
                <a:lnTo>
                  <a:pt x="165950" y="0"/>
                </a:lnTo>
                <a:close/>
              </a:path>
            </a:pathLst>
          </a:custGeom>
        </p:spPr>
      </p:pic>
      <p:pic>
        <p:nvPicPr>
          <p:cNvPr id="12" name="图片 11"/>
          <p:cNvPicPr>
            <a:picLocks noChangeAspect="1"/>
          </p:cNvPicPr>
          <p:nvPr/>
        </p:nvPicPr>
        <p:blipFill>
          <a:blip r:embed="rId3"/>
          <a:stretch>
            <a:fillRect/>
          </a:stretch>
        </p:blipFill>
        <p:spPr>
          <a:xfrm flipH="1" flipV="1">
            <a:off x="-2157900" y="6388567"/>
            <a:ext cx="15631499" cy="469433"/>
          </a:xfrm>
          <a:prstGeom prst="rect">
            <a:avLst/>
          </a:prstGeom>
        </p:spPr>
      </p:pic>
    </p:spTree>
    <p:extLst>
      <p:ext uri="{BB962C8B-B14F-4D97-AF65-F5344CB8AC3E}">
        <p14:creationId xmlns:p14="http://schemas.microsoft.com/office/powerpoint/2010/main" val="73915767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1" grpId="0"/>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954552" y="2369391"/>
            <a:ext cx="2967981" cy="3435078"/>
            <a:chOff x="6495230" y="1892914"/>
            <a:chExt cx="3377432" cy="3908968"/>
          </a:xfrm>
        </p:grpSpPr>
        <p:sp>
          <p:nvSpPr>
            <p:cNvPr id="3" name="Freeform 3"/>
            <p:cNvSpPr>
              <a:spLocks/>
            </p:cNvSpPr>
            <p:nvPr/>
          </p:nvSpPr>
          <p:spPr bwMode="auto">
            <a:xfrm>
              <a:off x="8069499" y="4759151"/>
              <a:ext cx="520094" cy="52009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4"/>
            <p:cNvSpPr>
              <a:spLocks/>
            </p:cNvSpPr>
            <p:nvPr/>
          </p:nvSpPr>
          <p:spPr bwMode="auto">
            <a:xfrm>
              <a:off x="7558306" y="4151315"/>
              <a:ext cx="799851" cy="798579"/>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Freeform 5"/>
            <p:cNvSpPr>
              <a:spLocks/>
            </p:cNvSpPr>
            <p:nvPr/>
          </p:nvSpPr>
          <p:spPr bwMode="auto">
            <a:xfrm>
              <a:off x="6699961" y="2320178"/>
              <a:ext cx="1297056" cy="1295783"/>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6" name="Freeform 6"/>
            <p:cNvSpPr>
              <a:spLocks/>
            </p:cNvSpPr>
            <p:nvPr/>
          </p:nvSpPr>
          <p:spPr bwMode="auto">
            <a:xfrm>
              <a:off x="7778298" y="1892914"/>
              <a:ext cx="941001" cy="941001"/>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7"/>
            <p:cNvSpPr>
              <a:spLocks/>
            </p:cNvSpPr>
            <p:nvPr/>
          </p:nvSpPr>
          <p:spPr bwMode="auto">
            <a:xfrm>
              <a:off x="8593408" y="2439711"/>
              <a:ext cx="520094" cy="52009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Freeform 8"/>
            <p:cNvSpPr>
              <a:spLocks/>
            </p:cNvSpPr>
            <p:nvPr/>
          </p:nvSpPr>
          <p:spPr bwMode="auto">
            <a:xfrm>
              <a:off x="7750323" y="2870790"/>
              <a:ext cx="1491614" cy="1490342"/>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9" name="Group 9"/>
            <p:cNvGrpSpPr/>
            <p:nvPr/>
          </p:nvGrpSpPr>
          <p:grpSpPr>
            <a:xfrm>
              <a:off x="6495230" y="3716421"/>
              <a:ext cx="1049089" cy="2085461"/>
              <a:chOff x="3987801" y="4254500"/>
              <a:chExt cx="1309688" cy="2603499"/>
            </a:xfrm>
          </p:grpSpPr>
          <p:sp>
            <p:nvSpPr>
              <p:cNvPr id="23" name="Oval 6"/>
              <p:cNvSpPr>
                <a:spLocks noChangeArrowheads="1"/>
              </p:cNvSpPr>
              <p:nvPr/>
            </p:nvSpPr>
            <p:spPr bwMode="auto">
              <a:xfrm>
                <a:off x="4241801" y="4419599"/>
                <a:ext cx="469900" cy="471487"/>
              </a:xfrm>
              <a:prstGeom prst="ellipse">
                <a:avLst/>
              </a:pr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25"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 name="Freeform 12"/>
            <p:cNvSpPr>
              <a:spLocks/>
            </p:cNvSpPr>
            <p:nvPr/>
          </p:nvSpPr>
          <p:spPr bwMode="auto">
            <a:xfrm>
              <a:off x="7948696" y="3069164"/>
              <a:ext cx="1094868" cy="1093596"/>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Freeform 30"/>
            <p:cNvSpPr>
              <a:spLocks/>
            </p:cNvSpPr>
            <p:nvPr/>
          </p:nvSpPr>
          <p:spPr bwMode="auto">
            <a:xfrm>
              <a:off x="6884347" y="2504564"/>
              <a:ext cx="928285" cy="927013"/>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48"/>
            <p:cNvSpPr>
              <a:spLocks/>
            </p:cNvSpPr>
            <p:nvPr/>
          </p:nvSpPr>
          <p:spPr bwMode="auto">
            <a:xfrm>
              <a:off x="7938523" y="2053138"/>
              <a:ext cx="621824" cy="62182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66"/>
            <p:cNvSpPr>
              <a:spLocks/>
            </p:cNvSpPr>
            <p:nvPr/>
          </p:nvSpPr>
          <p:spPr bwMode="auto">
            <a:xfrm>
              <a:off x="7728705" y="4321713"/>
              <a:ext cx="459056" cy="459056"/>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76"/>
            <p:cNvSpPr>
              <a:spLocks noEditPoints="1"/>
            </p:cNvSpPr>
            <p:nvPr/>
          </p:nvSpPr>
          <p:spPr bwMode="auto">
            <a:xfrm>
              <a:off x="8222094" y="4920648"/>
              <a:ext cx="208546" cy="194558"/>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Freeform 86"/>
            <p:cNvSpPr>
              <a:spLocks noEditPoints="1"/>
            </p:cNvSpPr>
            <p:nvPr/>
          </p:nvSpPr>
          <p:spPr bwMode="auto">
            <a:xfrm>
              <a:off x="8746003" y="2602479"/>
              <a:ext cx="208546" cy="194558"/>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Oval 20"/>
            <p:cNvSpPr>
              <a:spLocks noChangeArrowheads="1"/>
            </p:cNvSpPr>
            <p:nvPr/>
          </p:nvSpPr>
          <p:spPr bwMode="auto">
            <a:xfrm>
              <a:off x="7221327" y="2841544"/>
              <a:ext cx="253053" cy="253053"/>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Oval 21"/>
            <p:cNvSpPr>
              <a:spLocks noChangeArrowheads="1"/>
            </p:cNvSpPr>
            <p:nvPr/>
          </p:nvSpPr>
          <p:spPr bwMode="auto">
            <a:xfrm>
              <a:off x="8358158" y="3469726"/>
              <a:ext cx="291202" cy="292473"/>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Oval 22"/>
            <p:cNvSpPr>
              <a:spLocks noChangeArrowheads="1"/>
            </p:cNvSpPr>
            <p:nvPr/>
          </p:nvSpPr>
          <p:spPr bwMode="auto">
            <a:xfrm>
              <a:off x="8164872" y="2279487"/>
              <a:ext cx="171670" cy="171669"/>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Oval 23"/>
            <p:cNvSpPr>
              <a:spLocks noChangeArrowheads="1"/>
            </p:cNvSpPr>
            <p:nvPr/>
          </p:nvSpPr>
          <p:spPr bwMode="auto">
            <a:xfrm>
              <a:off x="7871126" y="4466678"/>
              <a:ext cx="171670" cy="170397"/>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0" name="Group 24"/>
            <p:cNvGrpSpPr/>
            <p:nvPr/>
          </p:nvGrpSpPr>
          <p:grpSpPr>
            <a:xfrm>
              <a:off x="8655416" y="3852484"/>
              <a:ext cx="1217246" cy="1944311"/>
              <a:chOff x="6684587" y="4424362"/>
              <a:chExt cx="1519615" cy="2427287"/>
            </a:xfrm>
          </p:grpSpPr>
          <p:sp>
            <p:nvSpPr>
              <p:cNvPr id="21"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solidFill>
                <a:schemeClr val="tx2"/>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Oval 10"/>
              <p:cNvSpPr>
                <a:spLocks noChangeArrowheads="1"/>
              </p:cNvSpPr>
              <p:nvPr/>
            </p:nvSpPr>
            <p:spPr bwMode="auto">
              <a:xfrm>
                <a:off x="7470776" y="4424362"/>
                <a:ext cx="469900" cy="469900"/>
              </a:xfrm>
              <a:prstGeom prst="ellipse">
                <a:avLst/>
              </a:prstGeom>
              <a:solidFill>
                <a:schemeClr val="tx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27" name="Group 69"/>
          <p:cNvGrpSpPr/>
          <p:nvPr/>
        </p:nvGrpSpPr>
        <p:grpSpPr>
          <a:xfrm>
            <a:off x="2297098" y="4994897"/>
            <a:ext cx="278963" cy="279440"/>
            <a:chOff x="9145588" y="4435475"/>
            <a:chExt cx="464344" cy="465138"/>
          </a:xfrm>
          <a:solidFill>
            <a:schemeClr val="tx2"/>
          </a:solidFill>
        </p:grpSpPr>
        <p:sp>
          <p:nvSpPr>
            <p:cNvPr id="28"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29"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30"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31"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32"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33"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34"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35"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36"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37" name="Group 79"/>
          <p:cNvGrpSpPr/>
          <p:nvPr/>
        </p:nvGrpSpPr>
        <p:grpSpPr>
          <a:xfrm>
            <a:off x="2301688" y="3877589"/>
            <a:ext cx="261319" cy="278963"/>
            <a:chOff x="9159875" y="1647825"/>
            <a:chExt cx="434975" cy="464344"/>
          </a:xfrm>
          <a:solidFill>
            <a:schemeClr val="accent3"/>
          </a:solidFill>
        </p:grpSpPr>
        <p:sp>
          <p:nvSpPr>
            <p:cNvPr id="38"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39"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40"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41" name="Group 83"/>
          <p:cNvGrpSpPr/>
          <p:nvPr/>
        </p:nvGrpSpPr>
        <p:grpSpPr>
          <a:xfrm>
            <a:off x="2301231" y="2760283"/>
            <a:ext cx="279440" cy="261796"/>
            <a:chOff x="5368132" y="3540125"/>
            <a:chExt cx="465138" cy="435769"/>
          </a:xfrm>
          <a:solidFill>
            <a:schemeClr val="accent1"/>
          </a:solidFill>
        </p:grpSpPr>
        <p:sp>
          <p:nvSpPr>
            <p:cNvPr id="42"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43"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44" name="Group 86"/>
          <p:cNvGrpSpPr/>
          <p:nvPr/>
        </p:nvGrpSpPr>
        <p:grpSpPr>
          <a:xfrm>
            <a:off x="2301457" y="3332288"/>
            <a:ext cx="279440" cy="235091"/>
            <a:chOff x="5368132" y="2625725"/>
            <a:chExt cx="465138" cy="391319"/>
          </a:xfrm>
          <a:solidFill>
            <a:schemeClr val="accent2"/>
          </a:solidFill>
        </p:grpSpPr>
        <p:sp>
          <p:nvSpPr>
            <p:cNvPr id="45"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46"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47"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48" name="Group 90"/>
          <p:cNvGrpSpPr/>
          <p:nvPr/>
        </p:nvGrpSpPr>
        <p:grpSpPr>
          <a:xfrm>
            <a:off x="2298894" y="4466762"/>
            <a:ext cx="278963" cy="217925"/>
            <a:chOff x="2581275" y="1710532"/>
            <a:chExt cx="464344" cy="362744"/>
          </a:xfrm>
          <a:solidFill>
            <a:schemeClr val="accent4"/>
          </a:solidFill>
        </p:grpSpPr>
        <p:sp>
          <p:nvSpPr>
            <p:cNvPr id="49"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0"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1"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2"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3"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4"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5"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145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sp>
        <p:nvSpPr>
          <p:cNvPr id="56" name="矩形 55"/>
          <p:cNvSpPr>
            <a:spLocks noChangeArrowheads="1"/>
          </p:cNvSpPr>
          <p:nvPr/>
        </p:nvSpPr>
        <p:spPr bwMode="auto">
          <a:xfrm>
            <a:off x="2728177" y="2660348"/>
            <a:ext cx="23122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7F7F7F"/>
                </a:solidFill>
                <a:latin typeface="微软雅黑" panose="020B0503020204020204" pitchFamily="34" charset="-122"/>
                <a:ea typeface="微软雅黑" panose="020B0503020204020204" pitchFamily="34" charset="-122"/>
              </a:rPr>
              <a:t>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57" name="矩形 56"/>
          <p:cNvSpPr>
            <a:spLocks noChangeArrowheads="1"/>
          </p:cNvSpPr>
          <p:nvPr/>
        </p:nvSpPr>
        <p:spPr bwMode="auto">
          <a:xfrm>
            <a:off x="2741596" y="3203017"/>
            <a:ext cx="23122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7F7F7F"/>
                </a:solidFill>
                <a:latin typeface="微软雅黑" panose="020B0503020204020204" pitchFamily="34" charset="-122"/>
                <a:ea typeface="微软雅黑" panose="020B0503020204020204" pitchFamily="34" charset="-122"/>
              </a:rPr>
              <a:t>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58" name="矩形 57"/>
          <p:cNvSpPr>
            <a:spLocks noChangeArrowheads="1"/>
          </p:cNvSpPr>
          <p:nvPr/>
        </p:nvSpPr>
        <p:spPr bwMode="auto">
          <a:xfrm>
            <a:off x="2741596" y="3806929"/>
            <a:ext cx="23122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7F7F7F"/>
                </a:solidFill>
                <a:latin typeface="微软雅黑" panose="020B0503020204020204" pitchFamily="34" charset="-122"/>
                <a:ea typeface="微软雅黑" panose="020B0503020204020204" pitchFamily="34" charset="-122"/>
              </a:rPr>
              <a:t>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59" name="矩形 58"/>
          <p:cNvSpPr>
            <a:spLocks noChangeArrowheads="1"/>
          </p:cNvSpPr>
          <p:nvPr/>
        </p:nvSpPr>
        <p:spPr bwMode="auto">
          <a:xfrm>
            <a:off x="2728177" y="4333324"/>
            <a:ext cx="23122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7F7F7F"/>
                </a:solidFill>
                <a:latin typeface="微软雅黑" panose="020B0503020204020204" pitchFamily="34" charset="-122"/>
                <a:ea typeface="微软雅黑" panose="020B0503020204020204" pitchFamily="34" charset="-122"/>
              </a:rPr>
              <a:t>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60" name="矩形 59"/>
          <p:cNvSpPr>
            <a:spLocks noChangeArrowheads="1"/>
          </p:cNvSpPr>
          <p:nvPr/>
        </p:nvSpPr>
        <p:spPr bwMode="auto">
          <a:xfrm>
            <a:off x="2716200" y="4945447"/>
            <a:ext cx="231229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7F7F7F"/>
                </a:solidFill>
                <a:latin typeface="微软雅黑" panose="020B0503020204020204" pitchFamily="34" charset="-122"/>
                <a:ea typeface="微软雅黑" panose="020B0503020204020204" pitchFamily="34" charset="-122"/>
              </a:rPr>
              <a:t>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教学反思</a:t>
            </a:r>
          </a:p>
        </p:txBody>
      </p:sp>
    </p:spTree>
    <p:extLst>
      <p:ext uri="{BB962C8B-B14F-4D97-AF65-F5344CB8AC3E}">
        <p14:creationId xmlns:p14="http://schemas.microsoft.com/office/powerpoint/2010/main" val="397555315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500"/>
                                        <p:tgtEl>
                                          <p:spTgt spid="5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fade">
                                      <p:cBhvr>
                                        <p:cTn id="39" dur="500"/>
                                        <p:tgtEl>
                                          <p:spTgt spid="59"/>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p:bldP spid="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文本框 40"/>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教学反思</a:t>
            </a:r>
          </a:p>
        </p:txBody>
      </p:sp>
      <p:grpSp>
        <p:nvGrpSpPr>
          <p:cNvPr id="93" name="组合 92"/>
          <p:cNvGrpSpPr/>
          <p:nvPr/>
        </p:nvGrpSpPr>
        <p:grpSpPr>
          <a:xfrm>
            <a:off x="6040673" y="3359197"/>
            <a:ext cx="2649890" cy="2368436"/>
            <a:chOff x="4719873" y="2023882"/>
            <a:chExt cx="2649890" cy="2368436"/>
          </a:xfrm>
        </p:grpSpPr>
        <p:sp>
          <p:nvSpPr>
            <p:cNvPr id="94" name="Oval 8"/>
            <p:cNvSpPr/>
            <p:nvPr/>
          </p:nvSpPr>
          <p:spPr>
            <a:xfrm>
              <a:off x="4733783" y="2023882"/>
              <a:ext cx="463022" cy="4630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95" name="TextBox 12"/>
            <p:cNvSpPr txBox="1"/>
            <p:nvPr/>
          </p:nvSpPr>
          <p:spPr>
            <a:xfrm>
              <a:off x="4719873" y="2126817"/>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82%</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96" name="Group 36"/>
            <p:cNvGrpSpPr/>
            <p:nvPr/>
          </p:nvGrpSpPr>
          <p:grpSpPr>
            <a:xfrm>
              <a:off x="5332471" y="2029332"/>
              <a:ext cx="2037292" cy="2362986"/>
              <a:chOff x="7346437" y="3001349"/>
              <a:chExt cx="3325083" cy="3856651"/>
            </a:xfrm>
          </p:grpSpPr>
          <p:sp>
            <p:nvSpPr>
              <p:cNvPr id="97"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98"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9" name="组合 98"/>
          <p:cNvGrpSpPr/>
          <p:nvPr/>
        </p:nvGrpSpPr>
        <p:grpSpPr>
          <a:xfrm>
            <a:off x="6040673" y="3942543"/>
            <a:ext cx="2218925" cy="1785089"/>
            <a:chOff x="4719873" y="2607228"/>
            <a:chExt cx="2218925" cy="1785089"/>
          </a:xfrm>
        </p:grpSpPr>
        <p:sp>
          <p:nvSpPr>
            <p:cNvPr id="100" name="Oval 10"/>
            <p:cNvSpPr/>
            <p:nvPr/>
          </p:nvSpPr>
          <p:spPr>
            <a:xfrm>
              <a:off x="4733782" y="2607228"/>
              <a:ext cx="463022" cy="4630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01" name="TextBox 13"/>
            <p:cNvSpPr txBox="1"/>
            <p:nvPr/>
          </p:nvSpPr>
          <p:spPr>
            <a:xfrm>
              <a:off x="4719873" y="2711422"/>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70%</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02" name="Group 37"/>
            <p:cNvGrpSpPr/>
            <p:nvPr/>
          </p:nvGrpSpPr>
          <p:grpSpPr>
            <a:xfrm>
              <a:off x="5332470" y="2615413"/>
              <a:ext cx="1606328" cy="1776904"/>
              <a:chOff x="7346434" y="3957897"/>
              <a:chExt cx="2621703" cy="2900101"/>
            </a:xfrm>
          </p:grpSpPr>
          <p:sp>
            <p:nvSpPr>
              <p:cNvPr id="103"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04"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05" name="组合 104"/>
          <p:cNvGrpSpPr/>
          <p:nvPr/>
        </p:nvGrpSpPr>
        <p:grpSpPr>
          <a:xfrm>
            <a:off x="6040673" y="2775852"/>
            <a:ext cx="3080855" cy="2951781"/>
            <a:chOff x="4719873" y="1440537"/>
            <a:chExt cx="3080855" cy="2951781"/>
          </a:xfrm>
        </p:grpSpPr>
        <p:grpSp>
          <p:nvGrpSpPr>
            <p:cNvPr id="106" name="组合 105"/>
            <p:cNvGrpSpPr/>
            <p:nvPr/>
          </p:nvGrpSpPr>
          <p:grpSpPr>
            <a:xfrm>
              <a:off x="4719873" y="1440537"/>
              <a:ext cx="3080855" cy="2951781"/>
              <a:chOff x="4719873" y="1440537"/>
              <a:chExt cx="3080855" cy="2951781"/>
            </a:xfrm>
          </p:grpSpPr>
          <p:sp>
            <p:nvSpPr>
              <p:cNvPr id="108" name="Oval 7"/>
              <p:cNvSpPr/>
              <p:nvPr/>
            </p:nvSpPr>
            <p:spPr>
              <a:xfrm>
                <a:off x="4733783" y="1440537"/>
                <a:ext cx="463022" cy="46302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b="1">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09" name="TextBox 11"/>
              <p:cNvSpPr txBox="1"/>
              <p:nvPr/>
            </p:nvSpPr>
            <p:spPr>
              <a:xfrm>
                <a:off x="4719873" y="1543473"/>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93%</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sp>
            <p:nvSpPr>
              <p:cNvPr id="110" name="Freeform 6"/>
              <p:cNvSpPr/>
              <p:nvPr/>
            </p:nvSpPr>
            <p:spPr>
              <a:xfrm rot="16200000">
                <a:off x="5093434" y="1685024"/>
                <a:ext cx="2946332" cy="2468256"/>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7" name="Freeform 17"/>
            <p:cNvSpPr>
              <a:spLocks noEditPoints="1"/>
            </p:cNvSpPr>
            <p:nvPr/>
          </p:nvSpPr>
          <p:spPr bwMode="auto">
            <a:xfrm>
              <a:off x="5806949" y="1557781"/>
              <a:ext cx="226403" cy="228530"/>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1" name="组合 110"/>
          <p:cNvGrpSpPr/>
          <p:nvPr/>
        </p:nvGrpSpPr>
        <p:grpSpPr>
          <a:xfrm>
            <a:off x="6040673" y="4528403"/>
            <a:ext cx="1787959" cy="1199230"/>
            <a:chOff x="4719873" y="3193088"/>
            <a:chExt cx="1787959" cy="1199230"/>
          </a:xfrm>
        </p:grpSpPr>
        <p:sp>
          <p:nvSpPr>
            <p:cNvPr id="112" name="Oval 9"/>
            <p:cNvSpPr/>
            <p:nvPr/>
          </p:nvSpPr>
          <p:spPr>
            <a:xfrm>
              <a:off x="4733783" y="3193088"/>
              <a:ext cx="463022" cy="4630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13" name="TextBox 14"/>
            <p:cNvSpPr txBox="1"/>
            <p:nvPr/>
          </p:nvSpPr>
          <p:spPr>
            <a:xfrm>
              <a:off x="4719873" y="3296024"/>
              <a:ext cx="490840" cy="276999"/>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68%</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14" name="Group 38"/>
            <p:cNvGrpSpPr/>
            <p:nvPr/>
          </p:nvGrpSpPr>
          <p:grpSpPr>
            <a:xfrm>
              <a:off x="5332469" y="3198538"/>
              <a:ext cx="1175363" cy="1193780"/>
              <a:chOff x="7346434" y="4909620"/>
              <a:chExt cx="1918320" cy="1948378"/>
            </a:xfrm>
          </p:grpSpPr>
          <p:sp>
            <p:nvSpPr>
              <p:cNvPr id="115"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16"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17" name="Group 19"/>
          <p:cNvGrpSpPr/>
          <p:nvPr/>
        </p:nvGrpSpPr>
        <p:grpSpPr>
          <a:xfrm>
            <a:off x="2719290" y="2803440"/>
            <a:ext cx="280858" cy="210779"/>
            <a:chOff x="789999" y="2242985"/>
            <a:chExt cx="504229" cy="378415"/>
          </a:xfrm>
        </p:grpSpPr>
        <p:sp>
          <p:nvSpPr>
            <p:cNvPr id="118"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19"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20" name="矩形 119"/>
          <p:cNvSpPr>
            <a:spLocks noChangeArrowheads="1"/>
          </p:cNvSpPr>
          <p:nvPr/>
        </p:nvSpPr>
        <p:spPr bwMode="auto">
          <a:xfrm>
            <a:off x="3083958" y="2693727"/>
            <a:ext cx="24746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7F7F7F"/>
                </a:solidFill>
                <a:latin typeface="微软雅黑" panose="020B0503020204020204" pitchFamily="34" charset="-122"/>
                <a:ea typeface="微软雅黑" panose="020B0503020204020204" pitchFamily="34" charset="-122"/>
              </a:rPr>
              <a:t>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a:t>
            </a:r>
            <a:endParaRPr lang="en-US" altLang="zh-CN" sz="1200" dirty="0">
              <a:solidFill>
                <a:srgbClr val="7F7F7F"/>
              </a:solidFill>
              <a:latin typeface="微软雅黑" panose="020B0503020204020204" pitchFamily="34" charset="-122"/>
              <a:ea typeface="微软雅黑" panose="020B0503020204020204" pitchFamily="34" charset="-122"/>
            </a:endParaRPr>
          </a:p>
        </p:txBody>
      </p:sp>
      <p:grpSp>
        <p:nvGrpSpPr>
          <p:cNvPr id="121" name="Group 23"/>
          <p:cNvGrpSpPr/>
          <p:nvPr/>
        </p:nvGrpSpPr>
        <p:grpSpPr>
          <a:xfrm>
            <a:off x="2719289" y="3445119"/>
            <a:ext cx="280858" cy="210779"/>
            <a:chOff x="789999" y="2242985"/>
            <a:chExt cx="504229" cy="378415"/>
          </a:xfrm>
        </p:grpSpPr>
        <p:sp>
          <p:nvSpPr>
            <p:cNvPr id="122"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23"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4" name="Group 27"/>
          <p:cNvGrpSpPr/>
          <p:nvPr/>
        </p:nvGrpSpPr>
        <p:grpSpPr>
          <a:xfrm>
            <a:off x="2719289" y="4102427"/>
            <a:ext cx="280858" cy="210779"/>
            <a:chOff x="789999" y="2242985"/>
            <a:chExt cx="504229" cy="378415"/>
          </a:xfrm>
        </p:grpSpPr>
        <p:sp>
          <p:nvSpPr>
            <p:cNvPr id="125"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26"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7" name="Group 31"/>
          <p:cNvGrpSpPr/>
          <p:nvPr/>
        </p:nvGrpSpPr>
        <p:grpSpPr>
          <a:xfrm>
            <a:off x="2719289" y="4731247"/>
            <a:ext cx="280858" cy="210779"/>
            <a:chOff x="789999" y="2242985"/>
            <a:chExt cx="504229" cy="378415"/>
          </a:xfrm>
        </p:grpSpPr>
        <p:sp>
          <p:nvSpPr>
            <p:cNvPr id="128"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29"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30" name="矩形 129"/>
          <p:cNvSpPr>
            <a:spLocks noChangeArrowheads="1"/>
          </p:cNvSpPr>
          <p:nvPr/>
        </p:nvSpPr>
        <p:spPr bwMode="auto">
          <a:xfrm>
            <a:off x="3037752" y="3360554"/>
            <a:ext cx="24746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7F7F7F"/>
                </a:solidFill>
                <a:latin typeface="微软雅黑" panose="020B0503020204020204" pitchFamily="34" charset="-122"/>
                <a:ea typeface="微软雅黑" panose="020B0503020204020204" pitchFamily="34" charset="-122"/>
              </a:rPr>
              <a:t>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131" name="矩形 130"/>
          <p:cNvSpPr>
            <a:spLocks noChangeArrowheads="1"/>
          </p:cNvSpPr>
          <p:nvPr/>
        </p:nvSpPr>
        <p:spPr bwMode="auto">
          <a:xfrm>
            <a:off x="3014056" y="4023633"/>
            <a:ext cx="24746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7F7F7F"/>
                </a:solidFill>
                <a:latin typeface="微软雅黑" panose="020B0503020204020204" pitchFamily="34" charset="-122"/>
                <a:ea typeface="微软雅黑" panose="020B0503020204020204" pitchFamily="34" charset="-122"/>
              </a:rPr>
              <a:t>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132" name="矩形 131"/>
          <p:cNvSpPr>
            <a:spLocks noChangeArrowheads="1"/>
          </p:cNvSpPr>
          <p:nvPr/>
        </p:nvSpPr>
        <p:spPr bwMode="auto">
          <a:xfrm>
            <a:off x="3069147" y="4711193"/>
            <a:ext cx="24746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7F7F7F"/>
                </a:solidFill>
                <a:latin typeface="微软雅黑" panose="020B0503020204020204" pitchFamily="34" charset="-122"/>
                <a:ea typeface="微软雅黑" panose="020B0503020204020204" pitchFamily="34" charset="-122"/>
              </a:rPr>
              <a:t>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尚设计双击输入替换内容</a:t>
            </a:r>
            <a:r>
              <a:rPr lang="en-US" altLang="zh-CN" sz="1200" dirty="0">
                <a:solidFill>
                  <a:srgbClr val="7F7F7F"/>
                </a:solidFill>
                <a:latin typeface="微软雅黑" panose="020B0503020204020204" pitchFamily="34" charset="-122"/>
                <a:ea typeface="微软雅黑" panose="020B0503020204020204" pitchFamily="34" charset="-122"/>
              </a:rPr>
              <a:t>A</a:t>
            </a:r>
            <a:r>
              <a:rPr lang="zh-CN" altLang="en-US" sz="1200" dirty="0">
                <a:solidFill>
                  <a:srgbClr val="7F7F7F"/>
                </a:solidFill>
                <a:latin typeface="微软雅黑" panose="020B0503020204020204" pitchFamily="34" charset="-122"/>
                <a:ea typeface="微软雅黑" panose="020B0503020204020204" pitchFamily="34" charset="-122"/>
              </a:rPr>
              <a:t>尚设计</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662440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wipe(right)">
                                      <p:cBhvr>
                                        <p:cTn id="7" dur="500"/>
                                        <p:tgtEl>
                                          <p:spTgt spid="111"/>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7"/>
                                        </p:tgtEl>
                                        <p:attrNameLst>
                                          <p:attrName>style.visibility</p:attrName>
                                        </p:attrNameLst>
                                      </p:cBhvr>
                                      <p:to>
                                        <p:strVal val="visible"/>
                                      </p:to>
                                    </p:set>
                                    <p:animEffect transition="in" filter="wipe(right)">
                                      <p:cBhvr>
                                        <p:cTn id="11" dur="500"/>
                                        <p:tgtEl>
                                          <p:spTgt spid="127"/>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32"/>
                                        </p:tgtEl>
                                        <p:attrNameLst>
                                          <p:attrName>style.visibility</p:attrName>
                                        </p:attrNameLst>
                                      </p:cBhvr>
                                      <p:to>
                                        <p:strVal val="visible"/>
                                      </p:to>
                                    </p:set>
                                    <p:animEffect transition="in" filter="wipe(right)">
                                      <p:cBhvr>
                                        <p:cTn id="15" dur="500"/>
                                        <p:tgtEl>
                                          <p:spTgt spid="132"/>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99"/>
                                        </p:tgtEl>
                                        <p:attrNameLst>
                                          <p:attrName>style.visibility</p:attrName>
                                        </p:attrNameLst>
                                      </p:cBhvr>
                                      <p:to>
                                        <p:strVal val="visible"/>
                                      </p:to>
                                    </p:set>
                                    <p:animEffect transition="in" filter="wipe(right)">
                                      <p:cBhvr>
                                        <p:cTn id="19" dur="500"/>
                                        <p:tgtEl>
                                          <p:spTgt spid="99"/>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24"/>
                                        </p:tgtEl>
                                        <p:attrNameLst>
                                          <p:attrName>style.visibility</p:attrName>
                                        </p:attrNameLst>
                                      </p:cBhvr>
                                      <p:to>
                                        <p:strVal val="visible"/>
                                      </p:to>
                                    </p:set>
                                    <p:animEffect transition="in" filter="wipe(right)">
                                      <p:cBhvr>
                                        <p:cTn id="23" dur="500"/>
                                        <p:tgtEl>
                                          <p:spTgt spid="124"/>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131"/>
                                        </p:tgtEl>
                                        <p:attrNameLst>
                                          <p:attrName>style.visibility</p:attrName>
                                        </p:attrNameLst>
                                      </p:cBhvr>
                                      <p:to>
                                        <p:strVal val="visible"/>
                                      </p:to>
                                    </p:set>
                                    <p:animEffect transition="in" filter="wipe(right)">
                                      <p:cBhvr>
                                        <p:cTn id="27" dur="500"/>
                                        <p:tgtEl>
                                          <p:spTgt spid="131"/>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Effect transition="in" filter="wipe(right)">
                                      <p:cBhvr>
                                        <p:cTn id="31" dur="500"/>
                                        <p:tgtEl>
                                          <p:spTgt spid="93"/>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121"/>
                                        </p:tgtEl>
                                        <p:attrNameLst>
                                          <p:attrName>style.visibility</p:attrName>
                                        </p:attrNameLst>
                                      </p:cBhvr>
                                      <p:to>
                                        <p:strVal val="visible"/>
                                      </p:to>
                                    </p:set>
                                    <p:animEffect transition="in" filter="wipe(right)">
                                      <p:cBhvr>
                                        <p:cTn id="35" dur="500"/>
                                        <p:tgtEl>
                                          <p:spTgt spid="121"/>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wipe(right)">
                                      <p:cBhvr>
                                        <p:cTn id="39" dur="500"/>
                                        <p:tgtEl>
                                          <p:spTgt spid="130"/>
                                        </p:tgtEl>
                                      </p:cBhvr>
                                    </p:animEffect>
                                  </p:childTnLst>
                                </p:cTn>
                              </p:par>
                            </p:childTnLst>
                          </p:cTn>
                        </p:par>
                        <p:par>
                          <p:cTn id="40" fill="hold">
                            <p:stCondLst>
                              <p:cond delay="4500"/>
                            </p:stCondLst>
                            <p:childTnLst>
                              <p:par>
                                <p:cTn id="41" presetID="22" presetClass="entr" presetSubtype="2" fill="hold" nodeType="after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wipe(right)">
                                      <p:cBhvr>
                                        <p:cTn id="43" dur="500"/>
                                        <p:tgtEl>
                                          <p:spTgt spid="105"/>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117"/>
                                        </p:tgtEl>
                                        <p:attrNameLst>
                                          <p:attrName>style.visibility</p:attrName>
                                        </p:attrNameLst>
                                      </p:cBhvr>
                                      <p:to>
                                        <p:strVal val="visible"/>
                                      </p:to>
                                    </p:set>
                                    <p:animEffect transition="in" filter="wipe(right)">
                                      <p:cBhvr>
                                        <p:cTn id="47" dur="500"/>
                                        <p:tgtEl>
                                          <p:spTgt spid="117"/>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Effect transition="in" filter="wipe(right)">
                                      <p:cBhvr>
                                        <p:cTn id="51"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30" grpId="0"/>
      <p:bldP spid="131" grpId="0"/>
      <p:bldP spid="1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a:xfrm>
            <a:off x="4561536" y="2459237"/>
            <a:ext cx="3351956" cy="3513871"/>
            <a:chOff x="7070680" y="1485704"/>
            <a:chExt cx="4469275" cy="4685161"/>
          </a:xfrm>
        </p:grpSpPr>
        <p:grpSp>
          <p:nvGrpSpPr>
            <p:cNvPr id="3" name="Group 3"/>
            <p:cNvGrpSpPr/>
            <p:nvPr/>
          </p:nvGrpSpPr>
          <p:grpSpPr>
            <a:xfrm>
              <a:off x="7070680" y="1485704"/>
              <a:ext cx="4469275" cy="4020314"/>
              <a:chOff x="3472716" y="1692370"/>
              <a:chExt cx="5246568" cy="4719524"/>
            </a:xfrm>
          </p:grpSpPr>
          <p:sp>
            <p:nvSpPr>
              <p:cNvPr id="5" name="Freeform 4"/>
              <p:cNvSpPr>
                <a:spLocks/>
              </p:cNvSpPr>
              <p:nvPr/>
            </p:nvSpPr>
            <p:spPr bwMode="auto">
              <a:xfrm flipH="1">
                <a:off x="5395367" y="4167630"/>
                <a:ext cx="1397174" cy="2244264"/>
              </a:xfrm>
              <a:custGeom>
                <a:avLst/>
                <a:gdLst>
                  <a:gd name="connsiteX0" fmla="*/ 759198 w 1653886"/>
                  <a:gd name="connsiteY0" fmla="*/ 850 h 2656618"/>
                  <a:gd name="connsiteX1" fmla="*/ 763881 w 1653886"/>
                  <a:gd name="connsiteY1" fmla="*/ 488839 h 2656618"/>
                  <a:gd name="connsiteX2" fmla="*/ 459348 w 1653886"/>
                  <a:gd name="connsiteY2" fmla="*/ 298375 h 2656618"/>
                  <a:gd name="connsiteX3" fmla="*/ 233486 w 1653886"/>
                  <a:gd name="connsiteY3" fmla="*/ 125688 h 2656618"/>
                  <a:gd name="connsiteX4" fmla="*/ 502490 w 1653886"/>
                  <a:gd name="connsiteY4" fmla="*/ 735172 h 2656618"/>
                  <a:gd name="connsiteX5" fmla="*/ 55842 w 1653886"/>
                  <a:gd name="connsiteY5" fmla="*/ 326310 h 2656618"/>
                  <a:gd name="connsiteX6" fmla="*/ 48228 w 1653886"/>
                  <a:gd name="connsiteY6" fmla="*/ 514234 h 2656618"/>
                  <a:gd name="connsiteX7" fmla="*/ 411130 w 1653886"/>
                  <a:gd name="connsiteY7" fmla="*/ 930715 h 2656618"/>
                  <a:gd name="connsiteX8" fmla="*/ 65993 w 1653886"/>
                  <a:gd name="connsiteY8" fmla="*/ 750409 h 2656618"/>
                  <a:gd name="connsiteX9" fmla="*/ 170042 w 1653886"/>
                  <a:gd name="connsiteY9" fmla="*/ 981505 h 2656618"/>
                  <a:gd name="connsiteX10" fmla="*/ 723277 w 1653886"/>
                  <a:gd name="connsiteY10" fmla="*/ 1641780 h 2656618"/>
                  <a:gd name="connsiteX11" fmla="*/ 671256 w 1653886"/>
                  <a:gd name="connsiteY11" fmla="*/ 2645894 h 2656618"/>
                  <a:gd name="connsiteX12" fmla="*/ 670238 w 1653886"/>
                  <a:gd name="connsiteY12" fmla="*/ 2656618 h 2656618"/>
                  <a:gd name="connsiteX13" fmla="*/ 1288826 w 1653886"/>
                  <a:gd name="connsiteY13" fmla="*/ 2656618 h 2656618"/>
                  <a:gd name="connsiteX14" fmla="*/ 1277268 w 1653886"/>
                  <a:gd name="connsiteY14" fmla="*/ 2583272 h 2656618"/>
                  <a:gd name="connsiteX15" fmla="*/ 1266361 w 1653886"/>
                  <a:gd name="connsiteY15" fmla="*/ 1331959 h 2656618"/>
                  <a:gd name="connsiteX16" fmla="*/ 1652103 w 1653886"/>
                  <a:gd name="connsiteY16" fmla="*/ 430430 h 2656618"/>
                  <a:gd name="connsiteX17" fmla="*/ 1459232 w 1653886"/>
                  <a:gd name="connsiteY17" fmla="*/ 471062 h 2656618"/>
                  <a:gd name="connsiteX18" fmla="*/ 1098868 w 1653886"/>
                  <a:gd name="connsiteY18" fmla="*/ 732633 h 2656618"/>
                  <a:gd name="connsiteX19" fmla="*/ 794335 w 1653886"/>
                  <a:gd name="connsiteY19" fmla="*/ 8870 h 2656618"/>
                  <a:gd name="connsiteX20" fmla="*/ 759198 w 1653886"/>
                  <a:gd name="connsiteY20" fmla="*/ 850 h 265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3886" h="2656618">
                    <a:moveTo>
                      <a:pt x="759198" y="850"/>
                    </a:moveTo>
                    <a:cubicBezTo>
                      <a:pt x="692269" y="17203"/>
                      <a:pt x="726132" y="266631"/>
                      <a:pt x="763881" y="488839"/>
                    </a:cubicBezTo>
                    <a:cubicBezTo>
                      <a:pt x="807024" y="740251"/>
                      <a:pt x="593850" y="600578"/>
                      <a:pt x="459348" y="298375"/>
                    </a:cubicBezTo>
                    <a:cubicBezTo>
                      <a:pt x="324846" y="-3827"/>
                      <a:pt x="246175" y="82516"/>
                      <a:pt x="233486" y="125688"/>
                    </a:cubicBezTo>
                    <a:cubicBezTo>
                      <a:pt x="218259" y="168860"/>
                      <a:pt x="525330" y="707237"/>
                      <a:pt x="502490" y="735172"/>
                    </a:cubicBezTo>
                    <a:cubicBezTo>
                      <a:pt x="482188" y="760567"/>
                      <a:pt x="93908" y="313612"/>
                      <a:pt x="55842" y="326310"/>
                    </a:cubicBezTo>
                    <a:cubicBezTo>
                      <a:pt x="20313" y="339007"/>
                      <a:pt x="-45669" y="374561"/>
                      <a:pt x="48228" y="514234"/>
                    </a:cubicBezTo>
                    <a:cubicBezTo>
                      <a:pt x="139588" y="656447"/>
                      <a:pt x="428895" y="892622"/>
                      <a:pt x="411130" y="930715"/>
                    </a:cubicBezTo>
                    <a:cubicBezTo>
                      <a:pt x="393366" y="971347"/>
                      <a:pt x="152277" y="755488"/>
                      <a:pt x="65993" y="750409"/>
                    </a:cubicBezTo>
                    <a:cubicBezTo>
                      <a:pt x="-22829" y="745330"/>
                      <a:pt x="12700" y="869767"/>
                      <a:pt x="170042" y="981505"/>
                    </a:cubicBezTo>
                    <a:cubicBezTo>
                      <a:pt x="327384" y="1093244"/>
                      <a:pt x="710588" y="1217680"/>
                      <a:pt x="723277" y="1641780"/>
                    </a:cubicBezTo>
                    <a:cubicBezTo>
                      <a:pt x="732001" y="1933348"/>
                      <a:pt x="695144" y="2389360"/>
                      <a:pt x="671256" y="2645894"/>
                    </a:cubicBezTo>
                    <a:lnTo>
                      <a:pt x="670238" y="2656618"/>
                    </a:lnTo>
                    <a:lnTo>
                      <a:pt x="1288826" y="2656618"/>
                    </a:lnTo>
                    <a:lnTo>
                      <a:pt x="1277268" y="2583272"/>
                    </a:lnTo>
                    <a:cubicBezTo>
                      <a:pt x="1221841" y="2210562"/>
                      <a:pt x="1177856" y="1703363"/>
                      <a:pt x="1266361" y="1331959"/>
                    </a:cubicBezTo>
                    <a:cubicBezTo>
                      <a:pt x="1426241" y="669145"/>
                      <a:pt x="1677481" y="532011"/>
                      <a:pt x="1652103" y="430430"/>
                    </a:cubicBezTo>
                    <a:cubicBezTo>
                      <a:pt x="1629263" y="328849"/>
                      <a:pt x="1499836" y="377100"/>
                      <a:pt x="1459232" y="471062"/>
                    </a:cubicBezTo>
                    <a:cubicBezTo>
                      <a:pt x="1418628" y="562485"/>
                      <a:pt x="1253672" y="765646"/>
                      <a:pt x="1098868" y="732633"/>
                    </a:cubicBezTo>
                    <a:cubicBezTo>
                      <a:pt x="946601" y="699619"/>
                      <a:pt x="905997" y="69819"/>
                      <a:pt x="794335" y="8870"/>
                    </a:cubicBezTo>
                    <a:cubicBezTo>
                      <a:pt x="780377" y="934"/>
                      <a:pt x="768759" y="-1486"/>
                      <a:pt x="759198" y="850"/>
                    </a:cubicBezTo>
                    <a:close/>
                  </a:path>
                </a:pathLst>
              </a:custGeom>
              <a:solidFill>
                <a:schemeClr val="tx2"/>
              </a:solidFill>
              <a:ln>
                <a:noFill/>
              </a:ln>
            </p:spPr>
            <p:txBody>
              <a:bodyPr vert="horz" wrap="square" lIns="68580" tIns="34290" rIns="68580" bIns="34290" numCol="1" anchor="t" anchorCtr="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id-ID" sz="1200">
                  <a:ea typeface="微软雅黑" panose="020B0503020204020204" pitchFamily="34" charset="-122"/>
                  <a:cs typeface="Arial" panose="020B0604020202020204" pitchFamily="34" charset="0"/>
                </a:endParaRPr>
              </a:p>
            </p:txBody>
          </p:sp>
          <p:sp>
            <p:nvSpPr>
              <p:cNvPr id="6" name="Freeform 67"/>
              <p:cNvSpPr>
                <a:spLocks/>
              </p:cNvSpPr>
              <p:nvPr/>
            </p:nvSpPr>
            <p:spPr bwMode="auto">
              <a:xfrm rot="1883109">
                <a:off x="3472716" y="3077532"/>
                <a:ext cx="1975673" cy="19695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US" sz="1200">
                  <a:ea typeface="微软雅黑" panose="020B0503020204020204" pitchFamily="34" charset="-122"/>
                  <a:cs typeface="Arial" panose="020B0604020202020204" pitchFamily="34" charset="0"/>
                </a:endParaRPr>
              </a:p>
            </p:txBody>
          </p:sp>
          <p:sp>
            <p:nvSpPr>
              <p:cNvPr id="7" name="Freeform 67"/>
              <p:cNvSpPr>
                <a:spLocks/>
              </p:cNvSpPr>
              <p:nvPr/>
            </p:nvSpPr>
            <p:spPr bwMode="auto">
              <a:xfrm rot="4961872">
                <a:off x="4339838" y="2042516"/>
                <a:ext cx="2397282" cy="23898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US" sz="1200">
                  <a:ea typeface="微软雅黑" panose="020B0503020204020204" pitchFamily="34" charset="-122"/>
                  <a:cs typeface="Arial" panose="020B0604020202020204" pitchFamily="34" charset="0"/>
                </a:endParaRPr>
              </a:p>
            </p:txBody>
          </p:sp>
          <p:sp>
            <p:nvSpPr>
              <p:cNvPr id="8" name="Freeform 67"/>
              <p:cNvSpPr>
                <a:spLocks/>
              </p:cNvSpPr>
              <p:nvPr/>
            </p:nvSpPr>
            <p:spPr bwMode="auto">
              <a:xfrm rot="7696778">
                <a:off x="5819972" y="2184633"/>
                <a:ext cx="2112165" cy="2105606"/>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US" sz="1200">
                  <a:ea typeface="微软雅黑" panose="020B0503020204020204" pitchFamily="34" charset="-122"/>
                  <a:cs typeface="Arial" panose="020B0604020202020204" pitchFamily="34" charset="0"/>
                </a:endParaRPr>
              </a:p>
            </p:txBody>
          </p:sp>
          <p:sp>
            <p:nvSpPr>
              <p:cNvPr id="9" name="Freeform 67"/>
              <p:cNvSpPr>
                <a:spLocks/>
              </p:cNvSpPr>
              <p:nvPr/>
            </p:nvSpPr>
            <p:spPr bwMode="auto">
              <a:xfrm rot="10345882">
                <a:off x="6798191" y="3266787"/>
                <a:ext cx="1921093" cy="191512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US" sz="1200">
                  <a:ea typeface="微软雅黑" panose="020B0503020204020204" pitchFamily="34" charset="-122"/>
                  <a:cs typeface="Arial" panose="020B0604020202020204" pitchFamily="34" charset="0"/>
                </a:endParaRPr>
              </a:p>
            </p:txBody>
          </p:sp>
          <p:sp>
            <p:nvSpPr>
              <p:cNvPr id="10" name="Freeform 67"/>
              <p:cNvSpPr>
                <a:spLocks/>
              </p:cNvSpPr>
              <p:nvPr/>
            </p:nvSpPr>
            <p:spPr bwMode="auto">
              <a:xfrm rot="12440007">
                <a:off x="6858380" y="4596385"/>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US" sz="1200">
                  <a:ea typeface="微软雅黑" panose="020B0503020204020204" pitchFamily="34" charset="-122"/>
                  <a:cs typeface="Arial" panose="020B0604020202020204" pitchFamily="34" charset="0"/>
                </a:endParaRPr>
              </a:p>
            </p:txBody>
          </p:sp>
          <p:sp>
            <p:nvSpPr>
              <p:cNvPr id="11" name="Freeform 67"/>
              <p:cNvSpPr>
                <a:spLocks/>
              </p:cNvSpPr>
              <p:nvPr/>
            </p:nvSpPr>
            <p:spPr bwMode="auto">
              <a:xfrm rot="20954305">
                <a:off x="3963464" y="4429907"/>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US" sz="1200">
                  <a:ea typeface="微软雅黑" panose="020B0503020204020204" pitchFamily="34" charset="-122"/>
                  <a:cs typeface="Arial" panose="020B0604020202020204" pitchFamily="34" charset="0"/>
                </a:endParaRPr>
              </a:p>
            </p:txBody>
          </p:sp>
          <p:sp>
            <p:nvSpPr>
              <p:cNvPr id="12" name="Freeform 67"/>
              <p:cNvSpPr>
                <a:spLocks/>
              </p:cNvSpPr>
              <p:nvPr/>
            </p:nvSpPr>
            <p:spPr bwMode="auto">
              <a:xfrm rot="2241606">
                <a:off x="3489891" y="240632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US" sz="1200">
                  <a:ea typeface="微软雅黑" panose="020B0503020204020204" pitchFamily="34" charset="-122"/>
                  <a:cs typeface="Arial" panose="020B0604020202020204" pitchFamily="34" charset="0"/>
                </a:endParaRPr>
              </a:p>
            </p:txBody>
          </p:sp>
          <p:sp>
            <p:nvSpPr>
              <p:cNvPr id="13" name="Freeform 67"/>
              <p:cNvSpPr>
                <a:spLocks/>
              </p:cNvSpPr>
              <p:nvPr/>
            </p:nvSpPr>
            <p:spPr bwMode="auto">
              <a:xfrm rot="6355571">
                <a:off x="5654693" y="169421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US" sz="1200">
                  <a:ea typeface="微软雅黑" panose="020B0503020204020204" pitchFamily="34" charset="-122"/>
                  <a:cs typeface="Arial" panose="020B0604020202020204" pitchFamily="34" charset="0"/>
                </a:endParaRPr>
              </a:p>
            </p:txBody>
          </p:sp>
          <p:sp>
            <p:nvSpPr>
              <p:cNvPr id="14" name="Freeform 67"/>
              <p:cNvSpPr>
                <a:spLocks/>
              </p:cNvSpPr>
              <p:nvPr/>
            </p:nvSpPr>
            <p:spPr bwMode="auto">
              <a:xfrm rot="9774375">
                <a:off x="7378684" y="2652032"/>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US" sz="1200">
                  <a:ea typeface="微软雅黑" panose="020B0503020204020204" pitchFamily="34" charset="-122"/>
                  <a:cs typeface="Arial" panose="020B0604020202020204" pitchFamily="34" charset="0"/>
                </a:endParaRPr>
              </a:p>
            </p:txBody>
          </p:sp>
        </p:grpSp>
        <p:sp>
          <p:nvSpPr>
            <p:cNvPr id="4" name="Freeform 20"/>
            <p:cNvSpPr/>
            <p:nvPr/>
          </p:nvSpPr>
          <p:spPr>
            <a:xfrm>
              <a:off x="7135090" y="5449748"/>
              <a:ext cx="4139963" cy="721117"/>
            </a:xfrm>
            <a:custGeom>
              <a:avLst/>
              <a:gdLst>
                <a:gd name="connsiteX0" fmla="*/ 2069981 w 4139963"/>
                <a:gd name="connsiteY0" fmla="*/ 0 h 721117"/>
                <a:gd name="connsiteX1" fmla="*/ 4041693 w 4139963"/>
                <a:gd name="connsiteY1" fmla="*/ 631822 h 721117"/>
                <a:gd name="connsiteX2" fmla="*/ 4139963 w 4139963"/>
                <a:gd name="connsiteY2" fmla="*/ 721117 h 721117"/>
                <a:gd name="connsiteX3" fmla="*/ 4029024 w 4139963"/>
                <a:gd name="connsiteY3" fmla="*/ 677936 h 721117"/>
                <a:gd name="connsiteX4" fmla="*/ 2069980 w 4139963"/>
                <a:gd name="connsiteY4" fmla="*/ 366464 h 721117"/>
                <a:gd name="connsiteX5" fmla="*/ 110936 w 4139963"/>
                <a:gd name="connsiteY5" fmla="*/ 677936 h 721117"/>
                <a:gd name="connsiteX6" fmla="*/ 0 w 4139963"/>
                <a:gd name="connsiteY6" fmla="*/ 721115 h 721117"/>
                <a:gd name="connsiteX7" fmla="*/ 98269 w 4139963"/>
                <a:gd name="connsiteY7" fmla="*/ 631822 h 721117"/>
                <a:gd name="connsiteX8" fmla="*/ 2069981 w 4139963"/>
                <a:gd name="connsiteY8" fmla="*/ 0 h 721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9963" h="721117">
                  <a:moveTo>
                    <a:pt x="2069981" y="0"/>
                  </a:moveTo>
                  <a:cubicBezTo>
                    <a:pt x="2863778" y="0"/>
                    <a:pt x="3573033" y="245952"/>
                    <a:pt x="4041693" y="631822"/>
                  </a:cubicBezTo>
                  <a:lnTo>
                    <a:pt x="4139963" y="721117"/>
                  </a:lnTo>
                  <a:lnTo>
                    <a:pt x="4029024" y="677936"/>
                  </a:lnTo>
                  <a:cubicBezTo>
                    <a:pt x="3469804" y="481289"/>
                    <a:pt x="2795654" y="366464"/>
                    <a:pt x="2069980" y="366464"/>
                  </a:cubicBezTo>
                  <a:cubicBezTo>
                    <a:pt x="1344306" y="366464"/>
                    <a:pt x="670157" y="481289"/>
                    <a:pt x="110936" y="677936"/>
                  </a:cubicBezTo>
                  <a:lnTo>
                    <a:pt x="0" y="721115"/>
                  </a:lnTo>
                  <a:lnTo>
                    <a:pt x="98269" y="631822"/>
                  </a:lnTo>
                  <a:cubicBezTo>
                    <a:pt x="566929" y="245952"/>
                    <a:pt x="1276184" y="0"/>
                    <a:pt x="2069981"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Font typeface="Arial" panose="020B0604020202020204" pitchFamily="34" charset="0"/>
                <a:buNone/>
              </a:pPr>
              <a:endParaRPr lang="en-GB" sz="1200">
                <a:solidFill>
                  <a:schemeClr val="tx1"/>
                </a:solidFill>
                <a:ea typeface="微软雅黑" panose="020B0503020204020204" pitchFamily="34" charset="-122"/>
                <a:cs typeface="Arial" panose="020B0604020202020204" pitchFamily="34" charset="0"/>
              </a:endParaRPr>
            </a:p>
          </p:txBody>
        </p:sp>
      </p:grpSp>
      <p:sp>
        <p:nvSpPr>
          <p:cNvPr id="15" name="文本框 20"/>
          <p:cNvSpPr>
            <a:spLocks noChangeArrowheads="1"/>
          </p:cNvSpPr>
          <p:nvPr/>
        </p:nvSpPr>
        <p:spPr bwMode="auto">
          <a:xfrm>
            <a:off x="2460334" y="2762733"/>
            <a:ext cx="21495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16" name="文本框 20"/>
          <p:cNvSpPr>
            <a:spLocks noChangeArrowheads="1"/>
          </p:cNvSpPr>
          <p:nvPr/>
        </p:nvSpPr>
        <p:spPr bwMode="auto">
          <a:xfrm>
            <a:off x="7806941" y="2744901"/>
            <a:ext cx="21495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17" name="文本框 20"/>
          <p:cNvSpPr>
            <a:spLocks noChangeArrowheads="1"/>
          </p:cNvSpPr>
          <p:nvPr/>
        </p:nvSpPr>
        <p:spPr bwMode="auto">
          <a:xfrm>
            <a:off x="2578360" y="4372335"/>
            <a:ext cx="21495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18" name="文本框 20"/>
          <p:cNvSpPr>
            <a:spLocks noChangeArrowheads="1"/>
          </p:cNvSpPr>
          <p:nvPr/>
        </p:nvSpPr>
        <p:spPr bwMode="auto">
          <a:xfrm>
            <a:off x="7674042" y="4488731"/>
            <a:ext cx="21495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19" name="文本框 18"/>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教学反思</a:t>
            </a:r>
          </a:p>
        </p:txBody>
      </p:sp>
    </p:spTree>
    <p:extLst>
      <p:ext uri="{BB962C8B-B14F-4D97-AF65-F5344CB8AC3E}">
        <p14:creationId xmlns:p14="http://schemas.microsoft.com/office/powerpoint/2010/main" val="243115279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429326" y="2251214"/>
            <a:ext cx="1830364" cy="3305630"/>
            <a:chOff x="4744155" y="1821124"/>
            <a:chExt cx="2440485" cy="4407506"/>
          </a:xfrm>
        </p:grpSpPr>
        <p:sp>
          <p:nvSpPr>
            <p:cNvPr id="3" name="Freeform 5"/>
            <p:cNvSpPr>
              <a:spLocks/>
            </p:cNvSpPr>
            <p:nvPr/>
          </p:nvSpPr>
          <p:spPr bwMode="auto">
            <a:xfrm>
              <a:off x="4829933" y="3368503"/>
              <a:ext cx="1445622" cy="1501966"/>
            </a:xfrm>
            <a:custGeom>
              <a:avLst/>
              <a:gdLst>
                <a:gd name="T0" fmla="*/ 727 w 727"/>
                <a:gd name="T1" fmla="*/ 559 h 755"/>
                <a:gd name="T2" fmla="*/ 553 w 727"/>
                <a:gd name="T3" fmla="*/ 525 h 755"/>
                <a:gd name="T4" fmla="*/ 326 w 727"/>
                <a:gd name="T5" fmla="*/ 313 h 755"/>
                <a:gd name="T6" fmla="*/ 403 w 727"/>
                <a:gd name="T7" fmla="*/ 310 h 755"/>
                <a:gd name="T8" fmla="*/ 413 w 727"/>
                <a:gd name="T9" fmla="*/ 274 h 755"/>
                <a:gd name="T10" fmla="*/ 245 w 727"/>
                <a:gd name="T11" fmla="*/ 26 h 755"/>
                <a:gd name="T12" fmla="*/ 203 w 727"/>
                <a:gd name="T13" fmla="*/ 26 h 755"/>
                <a:gd name="T14" fmla="*/ 15 w 727"/>
                <a:gd name="T15" fmla="*/ 280 h 755"/>
                <a:gd name="T16" fmla="*/ 24 w 727"/>
                <a:gd name="T17" fmla="*/ 310 h 755"/>
                <a:gd name="T18" fmla="*/ 114 w 727"/>
                <a:gd name="T19" fmla="*/ 315 h 755"/>
                <a:gd name="T20" fmla="*/ 567 w 727"/>
                <a:gd name="T21" fmla="*/ 747 h 755"/>
                <a:gd name="T22" fmla="*/ 727 w 727"/>
                <a:gd name="T23" fmla="*/ 559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5">
                  <a:moveTo>
                    <a:pt x="727" y="559"/>
                  </a:moveTo>
                  <a:cubicBezTo>
                    <a:pt x="715" y="515"/>
                    <a:pt x="651" y="517"/>
                    <a:pt x="553" y="525"/>
                  </a:cubicBezTo>
                  <a:cubicBezTo>
                    <a:pt x="479" y="533"/>
                    <a:pt x="309" y="547"/>
                    <a:pt x="326" y="313"/>
                  </a:cubicBezTo>
                  <a:cubicBezTo>
                    <a:pt x="403" y="310"/>
                    <a:pt x="403" y="310"/>
                    <a:pt x="403" y="310"/>
                  </a:cubicBezTo>
                  <a:cubicBezTo>
                    <a:pt x="429" y="310"/>
                    <a:pt x="428" y="295"/>
                    <a:pt x="413" y="274"/>
                  </a:cubicBezTo>
                  <a:cubicBezTo>
                    <a:pt x="413" y="274"/>
                    <a:pt x="297" y="101"/>
                    <a:pt x="245" y="26"/>
                  </a:cubicBezTo>
                  <a:cubicBezTo>
                    <a:pt x="231" y="6"/>
                    <a:pt x="220" y="0"/>
                    <a:pt x="203" y="26"/>
                  </a:cubicBezTo>
                  <a:cubicBezTo>
                    <a:pt x="144" y="97"/>
                    <a:pt x="55" y="225"/>
                    <a:pt x="15" y="280"/>
                  </a:cubicBezTo>
                  <a:cubicBezTo>
                    <a:pt x="12" y="284"/>
                    <a:pt x="0" y="307"/>
                    <a:pt x="24" y="310"/>
                  </a:cubicBezTo>
                  <a:cubicBezTo>
                    <a:pt x="52" y="313"/>
                    <a:pt x="114" y="315"/>
                    <a:pt x="114" y="315"/>
                  </a:cubicBezTo>
                  <a:cubicBezTo>
                    <a:pt x="93" y="749"/>
                    <a:pt x="350" y="749"/>
                    <a:pt x="567" y="747"/>
                  </a:cubicBezTo>
                  <a:cubicBezTo>
                    <a:pt x="606" y="755"/>
                    <a:pt x="723" y="704"/>
                    <a:pt x="727" y="559"/>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4" name="Freeform 6"/>
            <p:cNvSpPr>
              <a:spLocks/>
            </p:cNvSpPr>
            <p:nvPr/>
          </p:nvSpPr>
          <p:spPr bwMode="auto">
            <a:xfrm>
              <a:off x="5739018" y="2644430"/>
              <a:ext cx="1445622" cy="1503648"/>
            </a:xfrm>
            <a:custGeom>
              <a:avLst/>
              <a:gdLst>
                <a:gd name="T0" fmla="*/ 0 w 727"/>
                <a:gd name="T1" fmla="*/ 559 h 756"/>
                <a:gd name="T2" fmla="*/ 173 w 727"/>
                <a:gd name="T3" fmla="*/ 526 h 756"/>
                <a:gd name="T4" fmla="*/ 401 w 727"/>
                <a:gd name="T5" fmla="*/ 314 h 756"/>
                <a:gd name="T6" fmla="*/ 324 w 727"/>
                <a:gd name="T7" fmla="*/ 311 h 756"/>
                <a:gd name="T8" fmla="*/ 314 w 727"/>
                <a:gd name="T9" fmla="*/ 275 h 756"/>
                <a:gd name="T10" fmla="*/ 482 w 727"/>
                <a:gd name="T11" fmla="*/ 27 h 756"/>
                <a:gd name="T12" fmla="*/ 524 w 727"/>
                <a:gd name="T13" fmla="*/ 27 h 756"/>
                <a:gd name="T14" fmla="*/ 712 w 727"/>
                <a:gd name="T15" fmla="*/ 280 h 756"/>
                <a:gd name="T16" fmla="*/ 703 w 727"/>
                <a:gd name="T17" fmla="*/ 311 h 756"/>
                <a:gd name="T18" fmla="*/ 613 w 727"/>
                <a:gd name="T19" fmla="*/ 316 h 756"/>
                <a:gd name="T20" fmla="*/ 160 w 727"/>
                <a:gd name="T21" fmla="*/ 748 h 756"/>
                <a:gd name="T22" fmla="*/ 0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0" y="559"/>
                  </a:moveTo>
                  <a:cubicBezTo>
                    <a:pt x="11" y="516"/>
                    <a:pt x="76" y="518"/>
                    <a:pt x="173" y="526"/>
                  </a:cubicBezTo>
                  <a:cubicBezTo>
                    <a:pt x="248" y="534"/>
                    <a:pt x="418" y="548"/>
                    <a:pt x="401" y="314"/>
                  </a:cubicBezTo>
                  <a:cubicBezTo>
                    <a:pt x="324" y="311"/>
                    <a:pt x="324" y="311"/>
                    <a:pt x="324" y="311"/>
                  </a:cubicBezTo>
                  <a:cubicBezTo>
                    <a:pt x="297" y="311"/>
                    <a:pt x="298" y="296"/>
                    <a:pt x="314" y="275"/>
                  </a:cubicBezTo>
                  <a:cubicBezTo>
                    <a:pt x="314" y="275"/>
                    <a:pt x="429" y="102"/>
                    <a:pt x="482" y="27"/>
                  </a:cubicBezTo>
                  <a:cubicBezTo>
                    <a:pt x="496" y="7"/>
                    <a:pt x="507" y="0"/>
                    <a:pt x="524" y="27"/>
                  </a:cubicBezTo>
                  <a:cubicBezTo>
                    <a:pt x="583" y="98"/>
                    <a:pt x="672" y="225"/>
                    <a:pt x="712" y="280"/>
                  </a:cubicBezTo>
                  <a:cubicBezTo>
                    <a:pt x="714" y="285"/>
                    <a:pt x="727" y="308"/>
                    <a:pt x="703" y="311"/>
                  </a:cubicBezTo>
                  <a:cubicBezTo>
                    <a:pt x="675" y="314"/>
                    <a:pt x="613" y="316"/>
                    <a:pt x="613" y="316"/>
                  </a:cubicBezTo>
                  <a:cubicBezTo>
                    <a:pt x="634" y="750"/>
                    <a:pt x="376" y="750"/>
                    <a:pt x="160" y="748"/>
                  </a:cubicBezTo>
                  <a:cubicBezTo>
                    <a:pt x="121" y="756"/>
                    <a:pt x="4" y="705"/>
                    <a:pt x="0" y="559"/>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5" name="Freeform 7"/>
            <p:cNvSpPr>
              <a:spLocks/>
            </p:cNvSpPr>
            <p:nvPr/>
          </p:nvSpPr>
          <p:spPr bwMode="auto">
            <a:xfrm>
              <a:off x="4744155" y="1821124"/>
              <a:ext cx="1446463" cy="1503648"/>
            </a:xfrm>
            <a:custGeom>
              <a:avLst/>
              <a:gdLst>
                <a:gd name="T0" fmla="*/ 727 w 727"/>
                <a:gd name="T1" fmla="*/ 559 h 756"/>
                <a:gd name="T2" fmla="*/ 554 w 727"/>
                <a:gd name="T3" fmla="*/ 526 h 756"/>
                <a:gd name="T4" fmla="*/ 326 w 727"/>
                <a:gd name="T5" fmla="*/ 314 h 756"/>
                <a:gd name="T6" fmla="*/ 403 w 727"/>
                <a:gd name="T7" fmla="*/ 311 h 756"/>
                <a:gd name="T8" fmla="*/ 413 w 727"/>
                <a:gd name="T9" fmla="*/ 275 h 756"/>
                <a:gd name="T10" fmla="*/ 245 w 727"/>
                <a:gd name="T11" fmla="*/ 27 h 756"/>
                <a:gd name="T12" fmla="*/ 203 w 727"/>
                <a:gd name="T13" fmla="*/ 27 h 756"/>
                <a:gd name="T14" fmla="*/ 15 w 727"/>
                <a:gd name="T15" fmla="*/ 280 h 756"/>
                <a:gd name="T16" fmla="*/ 24 w 727"/>
                <a:gd name="T17" fmla="*/ 311 h 756"/>
                <a:gd name="T18" fmla="*/ 114 w 727"/>
                <a:gd name="T19" fmla="*/ 316 h 756"/>
                <a:gd name="T20" fmla="*/ 567 w 727"/>
                <a:gd name="T21" fmla="*/ 748 h 756"/>
                <a:gd name="T22" fmla="*/ 727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727" y="559"/>
                  </a:moveTo>
                  <a:cubicBezTo>
                    <a:pt x="716" y="516"/>
                    <a:pt x="651" y="518"/>
                    <a:pt x="554" y="526"/>
                  </a:cubicBezTo>
                  <a:cubicBezTo>
                    <a:pt x="479" y="534"/>
                    <a:pt x="309" y="548"/>
                    <a:pt x="326" y="314"/>
                  </a:cubicBezTo>
                  <a:cubicBezTo>
                    <a:pt x="403" y="311"/>
                    <a:pt x="403" y="311"/>
                    <a:pt x="403" y="311"/>
                  </a:cubicBezTo>
                  <a:cubicBezTo>
                    <a:pt x="430" y="311"/>
                    <a:pt x="429" y="296"/>
                    <a:pt x="413" y="275"/>
                  </a:cubicBezTo>
                  <a:cubicBezTo>
                    <a:pt x="413" y="275"/>
                    <a:pt x="298" y="102"/>
                    <a:pt x="245" y="27"/>
                  </a:cubicBezTo>
                  <a:cubicBezTo>
                    <a:pt x="231" y="7"/>
                    <a:pt x="220" y="0"/>
                    <a:pt x="203" y="27"/>
                  </a:cubicBezTo>
                  <a:cubicBezTo>
                    <a:pt x="144" y="98"/>
                    <a:pt x="55" y="226"/>
                    <a:pt x="15" y="280"/>
                  </a:cubicBezTo>
                  <a:cubicBezTo>
                    <a:pt x="13" y="285"/>
                    <a:pt x="0" y="308"/>
                    <a:pt x="24" y="311"/>
                  </a:cubicBezTo>
                  <a:cubicBezTo>
                    <a:pt x="52" y="314"/>
                    <a:pt x="114" y="316"/>
                    <a:pt x="114" y="316"/>
                  </a:cubicBezTo>
                  <a:cubicBezTo>
                    <a:pt x="93" y="750"/>
                    <a:pt x="351" y="750"/>
                    <a:pt x="567" y="748"/>
                  </a:cubicBezTo>
                  <a:cubicBezTo>
                    <a:pt x="606" y="756"/>
                    <a:pt x="723" y="705"/>
                    <a:pt x="727" y="559"/>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6" name="Freeform 8"/>
            <p:cNvSpPr>
              <a:spLocks/>
            </p:cNvSpPr>
            <p:nvPr/>
          </p:nvSpPr>
          <p:spPr bwMode="auto">
            <a:xfrm>
              <a:off x="5820592" y="1908585"/>
              <a:ext cx="89143" cy="3808737"/>
            </a:xfrm>
            <a:custGeom>
              <a:avLst/>
              <a:gdLst>
                <a:gd name="T0" fmla="*/ 94 w 106"/>
                <a:gd name="T1" fmla="*/ 4529 h 4529"/>
                <a:gd name="T2" fmla="*/ 0 w 106"/>
                <a:gd name="T3" fmla="*/ 4484 h 4529"/>
                <a:gd name="T4" fmla="*/ 12 w 106"/>
                <a:gd name="T5" fmla="*/ 0 h 4529"/>
                <a:gd name="T6" fmla="*/ 106 w 106"/>
                <a:gd name="T7" fmla="*/ 0 h 4529"/>
                <a:gd name="T8" fmla="*/ 94 w 106"/>
                <a:gd name="T9" fmla="*/ 4529 h 4529"/>
              </a:gdLst>
              <a:ahLst/>
              <a:cxnLst>
                <a:cxn ang="0">
                  <a:pos x="T0" y="T1"/>
                </a:cxn>
                <a:cxn ang="0">
                  <a:pos x="T2" y="T3"/>
                </a:cxn>
                <a:cxn ang="0">
                  <a:pos x="T4" y="T5"/>
                </a:cxn>
                <a:cxn ang="0">
                  <a:pos x="T6" y="T7"/>
                </a:cxn>
                <a:cxn ang="0">
                  <a:pos x="T8" y="T9"/>
                </a:cxn>
              </a:cxnLst>
              <a:rect l="0" t="0" r="r" b="b"/>
              <a:pathLst>
                <a:path w="106" h="4529">
                  <a:moveTo>
                    <a:pt x="94" y="4529"/>
                  </a:moveTo>
                  <a:lnTo>
                    <a:pt x="0" y="4484"/>
                  </a:lnTo>
                  <a:lnTo>
                    <a:pt x="12" y="0"/>
                  </a:lnTo>
                  <a:lnTo>
                    <a:pt x="106" y="0"/>
                  </a:lnTo>
                  <a:lnTo>
                    <a:pt x="94" y="4529"/>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7" name="Freeform 9"/>
            <p:cNvSpPr>
              <a:spLocks/>
            </p:cNvSpPr>
            <p:nvPr/>
          </p:nvSpPr>
          <p:spPr bwMode="auto">
            <a:xfrm>
              <a:off x="6037562" y="1908585"/>
              <a:ext cx="87460" cy="3811260"/>
            </a:xfrm>
            <a:custGeom>
              <a:avLst/>
              <a:gdLst>
                <a:gd name="T0" fmla="*/ 87 w 104"/>
                <a:gd name="T1" fmla="*/ 4498 h 4532"/>
                <a:gd name="T2" fmla="*/ 0 w 104"/>
                <a:gd name="T3" fmla="*/ 4532 h 4532"/>
                <a:gd name="T4" fmla="*/ 11 w 104"/>
                <a:gd name="T5" fmla="*/ 0 h 4532"/>
                <a:gd name="T6" fmla="*/ 104 w 104"/>
                <a:gd name="T7" fmla="*/ 3 h 4532"/>
                <a:gd name="T8" fmla="*/ 87 w 104"/>
                <a:gd name="T9" fmla="*/ 4498 h 4532"/>
              </a:gdLst>
              <a:ahLst/>
              <a:cxnLst>
                <a:cxn ang="0">
                  <a:pos x="T0" y="T1"/>
                </a:cxn>
                <a:cxn ang="0">
                  <a:pos x="T2" y="T3"/>
                </a:cxn>
                <a:cxn ang="0">
                  <a:pos x="T4" y="T5"/>
                </a:cxn>
                <a:cxn ang="0">
                  <a:pos x="T6" y="T7"/>
                </a:cxn>
                <a:cxn ang="0">
                  <a:pos x="T8" y="T9"/>
                </a:cxn>
              </a:cxnLst>
              <a:rect l="0" t="0" r="r" b="b"/>
              <a:pathLst>
                <a:path w="104" h="4532">
                  <a:moveTo>
                    <a:pt x="87" y="4498"/>
                  </a:moveTo>
                  <a:lnTo>
                    <a:pt x="0" y="4532"/>
                  </a:lnTo>
                  <a:lnTo>
                    <a:pt x="11" y="0"/>
                  </a:lnTo>
                  <a:lnTo>
                    <a:pt x="104" y="3"/>
                  </a:lnTo>
                  <a:lnTo>
                    <a:pt x="87" y="4498"/>
                  </a:lnTo>
                  <a:close/>
                </a:path>
              </a:pathLst>
            </a:custGeom>
            <a:solidFill>
              <a:srgbClr val="8787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8" name="Freeform 10"/>
            <p:cNvSpPr>
              <a:spLocks/>
            </p:cNvSpPr>
            <p:nvPr/>
          </p:nvSpPr>
          <p:spPr bwMode="auto">
            <a:xfrm>
              <a:off x="5896279" y="1908585"/>
              <a:ext cx="154738" cy="3811260"/>
            </a:xfrm>
            <a:custGeom>
              <a:avLst/>
              <a:gdLst>
                <a:gd name="T0" fmla="*/ 172 w 184"/>
                <a:gd name="T1" fmla="*/ 4532 h 4532"/>
                <a:gd name="T2" fmla="*/ 0 w 184"/>
                <a:gd name="T3" fmla="*/ 4529 h 4532"/>
                <a:gd name="T4" fmla="*/ 11 w 184"/>
                <a:gd name="T5" fmla="*/ 0 h 4532"/>
                <a:gd name="T6" fmla="*/ 184 w 184"/>
                <a:gd name="T7" fmla="*/ 0 h 4532"/>
                <a:gd name="T8" fmla="*/ 172 w 184"/>
                <a:gd name="T9" fmla="*/ 4532 h 4532"/>
              </a:gdLst>
              <a:ahLst/>
              <a:cxnLst>
                <a:cxn ang="0">
                  <a:pos x="T0" y="T1"/>
                </a:cxn>
                <a:cxn ang="0">
                  <a:pos x="T2" y="T3"/>
                </a:cxn>
                <a:cxn ang="0">
                  <a:pos x="T4" y="T5"/>
                </a:cxn>
                <a:cxn ang="0">
                  <a:pos x="T6" y="T7"/>
                </a:cxn>
                <a:cxn ang="0">
                  <a:pos x="T8" y="T9"/>
                </a:cxn>
              </a:cxnLst>
              <a:rect l="0" t="0" r="r" b="b"/>
              <a:pathLst>
                <a:path w="184" h="4532">
                  <a:moveTo>
                    <a:pt x="172" y="4532"/>
                  </a:moveTo>
                  <a:lnTo>
                    <a:pt x="0" y="4529"/>
                  </a:lnTo>
                  <a:lnTo>
                    <a:pt x="11" y="0"/>
                  </a:lnTo>
                  <a:lnTo>
                    <a:pt x="184" y="0"/>
                  </a:lnTo>
                  <a:lnTo>
                    <a:pt x="172" y="4532"/>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9" name="Freeform 11"/>
            <p:cNvSpPr>
              <a:spLocks/>
            </p:cNvSpPr>
            <p:nvPr/>
          </p:nvSpPr>
          <p:spPr bwMode="auto">
            <a:xfrm>
              <a:off x="5820592" y="5613883"/>
              <a:ext cx="294338" cy="614747"/>
            </a:xfrm>
            <a:custGeom>
              <a:avLst/>
              <a:gdLst>
                <a:gd name="T0" fmla="*/ 38 w 148"/>
                <a:gd name="T1" fmla="*/ 52 h 309"/>
                <a:gd name="T2" fmla="*/ 70 w 148"/>
                <a:gd name="T3" fmla="*/ 17 h 309"/>
                <a:gd name="T4" fmla="*/ 107 w 148"/>
                <a:gd name="T5" fmla="*/ 45 h 309"/>
                <a:gd name="T6" fmla="*/ 134 w 148"/>
                <a:gd name="T7" fmla="*/ 18 h 309"/>
                <a:gd name="T8" fmla="*/ 148 w 148"/>
                <a:gd name="T9" fmla="*/ 34 h 309"/>
                <a:gd name="T10" fmla="*/ 78 w 148"/>
                <a:gd name="T11" fmla="*/ 309 h 309"/>
                <a:gd name="T12" fmla="*/ 0 w 148"/>
                <a:gd name="T13" fmla="*/ 33 h 309"/>
                <a:gd name="T14" fmla="*/ 38 w 148"/>
                <a:gd name="T15" fmla="*/ 52 h 3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309">
                  <a:moveTo>
                    <a:pt x="38" y="52"/>
                  </a:moveTo>
                  <a:cubicBezTo>
                    <a:pt x="38" y="52"/>
                    <a:pt x="57" y="13"/>
                    <a:pt x="70" y="17"/>
                  </a:cubicBezTo>
                  <a:cubicBezTo>
                    <a:pt x="84" y="21"/>
                    <a:pt x="103" y="15"/>
                    <a:pt x="107" y="45"/>
                  </a:cubicBezTo>
                  <a:cubicBezTo>
                    <a:pt x="111" y="42"/>
                    <a:pt x="122" y="19"/>
                    <a:pt x="134" y="18"/>
                  </a:cubicBezTo>
                  <a:cubicBezTo>
                    <a:pt x="145" y="18"/>
                    <a:pt x="148" y="34"/>
                    <a:pt x="148" y="34"/>
                  </a:cubicBezTo>
                  <a:cubicBezTo>
                    <a:pt x="78" y="309"/>
                    <a:pt x="78" y="309"/>
                    <a:pt x="78" y="309"/>
                  </a:cubicBezTo>
                  <a:cubicBezTo>
                    <a:pt x="0" y="33"/>
                    <a:pt x="0" y="33"/>
                    <a:pt x="0" y="33"/>
                  </a:cubicBezTo>
                  <a:cubicBezTo>
                    <a:pt x="0" y="33"/>
                    <a:pt x="24" y="0"/>
                    <a:pt x="38" y="52"/>
                  </a:cubicBezTo>
                  <a:close/>
                </a:path>
              </a:pathLst>
            </a:custGeom>
            <a:solidFill>
              <a:srgbClr val="F3E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0" name="Freeform 12"/>
            <p:cNvSpPr>
              <a:spLocks/>
            </p:cNvSpPr>
            <p:nvPr/>
          </p:nvSpPr>
          <p:spPr bwMode="auto">
            <a:xfrm>
              <a:off x="5919826" y="5983909"/>
              <a:ext cx="107644" cy="244721"/>
            </a:xfrm>
            <a:custGeom>
              <a:avLst/>
              <a:gdLst>
                <a:gd name="T0" fmla="*/ 0 w 54"/>
                <a:gd name="T1" fmla="*/ 23 h 123"/>
                <a:gd name="T2" fmla="*/ 28 w 54"/>
                <a:gd name="T3" fmla="*/ 123 h 123"/>
                <a:gd name="T4" fmla="*/ 54 w 54"/>
                <a:gd name="T5" fmla="*/ 23 h 123"/>
                <a:gd name="T6" fmla="*/ 0 w 54"/>
                <a:gd name="T7" fmla="*/ 23 h 123"/>
              </a:gdLst>
              <a:ahLst/>
              <a:cxnLst>
                <a:cxn ang="0">
                  <a:pos x="T0" y="T1"/>
                </a:cxn>
                <a:cxn ang="0">
                  <a:pos x="T2" y="T3"/>
                </a:cxn>
                <a:cxn ang="0">
                  <a:pos x="T4" y="T5"/>
                </a:cxn>
                <a:cxn ang="0">
                  <a:pos x="T6" y="T7"/>
                </a:cxn>
              </a:cxnLst>
              <a:rect l="0" t="0" r="r" b="b"/>
              <a:pathLst>
                <a:path w="54" h="123">
                  <a:moveTo>
                    <a:pt x="0" y="23"/>
                  </a:moveTo>
                  <a:cubicBezTo>
                    <a:pt x="28" y="123"/>
                    <a:pt x="28" y="123"/>
                    <a:pt x="28" y="123"/>
                  </a:cubicBezTo>
                  <a:cubicBezTo>
                    <a:pt x="54" y="23"/>
                    <a:pt x="54" y="23"/>
                    <a:pt x="54" y="23"/>
                  </a:cubicBezTo>
                  <a:cubicBezTo>
                    <a:pt x="54" y="23"/>
                    <a:pt x="27" y="0"/>
                    <a:pt x="0" y="2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1" name="Rectangle 13"/>
            <p:cNvSpPr>
              <a:spLocks noChangeArrowheads="1"/>
            </p:cNvSpPr>
            <p:nvPr/>
          </p:nvSpPr>
          <p:spPr bwMode="auto">
            <a:xfrm>
              <a:off x="5830683" y="1908585"/>
              <a:ext cx="297702" cy="268268"/>
            </a:xfrm>
            <a:prstGeom prst="rect">
              <a:avLst/>
            </a:pr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2" name="Freeform 14"/>
            <p:cNvSpPr>
              <a:spLocks/>
            </p:cNvSpPr>
            <p:nvPr/>
          </p:nvSpPr>
          <p:spPr bwMode="auto">
            <a:xfrm>
              <a:off x="5820592" y="2932882"/>
              <a:ext cx="373389" cy="2786963"/>
            </a:xfrm>
            <a:custGeom>
              <a:avLst/>
              <a:gdLst>
                <a:gd name="T0" fmla="*/ 38 w 188"/>
                <a:gd name="T1" fmla="*/ 1401 h 1401"/>
                <a:gd name="T2" fmla="*/ 40 w 188"/>
                <a:gd name="T3" fmla="*/ 246 h 1401"/>
                <a:gd name="T4" fmla="*/ 188 w 188"/>
                <a:gd name="T5" fmla="*/ 187 h 1401"/>
                <a:gd name="T6" fmla="*/ 186 w 188"/>
                <a:gd name="T7" fmla="*/ 0 h 1401"/>
                <a:gd name="T8" fmla="*/ 3 w 188"/>
                <a:gd name="T9" fmla="*/ 226 h 1401"/>
                <a:gd name="T10" fmla="*/ 0 w 188"/>
                <a:gd name="T11" fmla="*/ 1381 h 1401"/>
                <a:gd name="T12" fmla="*/ 38 w 188"/>
                <a:gd name="T13" fmla="*/ 1401 h 1401"/>
              </a:gdLst>
              <a:ahLst/>
              <a:cxnLst>
                <a:cxn ang="0">
                  <a:pos x="T0" y="T1"/>
                </a:cxn>
                <a:cxn ang="0">
                  <a:pos x="T2" y="T3"/>
                </a:cxn>
                <a:cxn ang="0">
                  <a:pos x="T4" y="T5"/>
                </a:cxn>
                <a:cxn ang="0">
                  <a:pos x="T6" y="T7"/>
                </a:cxn>
                <a:cxn ang="0">
                  <a:pos x="T8" y="T9"/>
                </a:cxn>
                <a:cxn ang="0">
                  <a:pos x="T10" y="T11"/>
                </a:cxn>
                <a:cxn ang="0">
                  <a:pos x="T12" y="T13"/>
                </a:cxn>
              </a:cxnLst>
              <a:rect l="0" t="0" r="r" b="b"/>
              <a:pathLst>
                <a:path w="188" h="1401">
                  <a:moveTo>
                    <a:pt x="38" y="1401"/>
                  </a:moveTo>
                  <a:cubicBezTo>
                    <a:pt x="40" y="246"/>
                    <a:pt x="40" y="246"/>
                    <a:pt x="40" y="246"/>
                  </a:cubicBezTo>
                  <a:cubicBezTo>
                    <a:pt x="131" y="218"/>
                    <a:pt x="182" y="213"/>
                    <a:pt x="188" y="187"/>
                  </a:cubicBezTo>
                  <a:cubicBezTo>
                    <a:pt x="186" y="0"/>
                    <a:pt x="186" y="0"/>
                    <a:pt x="186" y="0"/>
                  </a:cubicBezTo>
                  <a:cubicBezTo>
                    <a:pt x="171" y="93"/>
                    <a:pt x="3" y="184"/>
                    <a:pt x="3" y="226"/>
                  </a:cubicBezTo>
                  <a:cubicBezTo>
                    <a:pt x="0" y="1381"/>
                    <a:pt x="0" y="1381"/>
                    <a:pt x="0" y="1381"/>
                  </a:cubicBezTo>
                  <a:cubicBezTo>
                    <a:pt x="14" y="1364"/>
                    <a:pt x="30" y="1368"/>
                    <a:pt x="38" y="1401"/>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3" name="Freeform 15"/>
            <p:cNvSpPr>
              <a:spLocks/>
            </p:cNvSpPr>
            <p:nvPr/>
          </p:nvSpPr>
          <p:spPr bwMode="auto">
            <a:xfrm>
              <a:off x="5734813" y="3756189"/>
              <a:ext cx="381798" cy="1957770"/>
            </a:xfrm>
            <a:custGeom>
              <a:avLst/>
              <a:gdLst>
                <a:gd name="T0" fmla="*/ 151 w 192"/>
                <a:gd name="T1" fmla="*/ 984 h 984"/>
                <a:gd name="T2" fmla="*/ 154 w 192"/>
                <a:gd name="T3" fmla="*/ 256 h 984"/>
                <a:gd name="T4" fmla="*/ 0 w 192"/>
                <a:gd name="T5" fmla="*/ 195 h 984"/>
                <a:gd name="T6" fmla="*/ 2 w 192"/>
                <a:gd name="T7" fmla="*/ 0 h 984"/>
                <a:gd name="T8" fmla="*/ 192 w 192"/>
                <a:gd name="T9" fmla="*/ 235 h 984"/>
                <a:gd name="T10" fmla="*/ 191 w 192"/>
                <a:gd name="T11" fmla="*/ 968 h 984"/>
                <a:gd name="T12" fmla="*/ 151 w 192"/>
                <a:gd name="T13" fmla="*/ 984 h 984"/>
              </a:gdLst>
              <a:ahLst/>
              <a:cxnLst>
                <a:cxn ang="0">
                  <a:pos x="T0" y="T1"/>
                </a:cxn>
                <a:cxn ang="0">
                  <a:pos x="T2" y="T3"/>
                </a:cxn>
                <a:cxn ang="0">
                  <a:pos x="T4" y="T5"/>
                </a:cxn>
                <a:cxn ang="0">
                  <a:pos x="T6" y="T7"/>
                </a:cxn>
                <a:cxn ang="0">
                  <a:pos x="T8" y="T9"/>
                </a:cxn>
                <a:cxn ang="0">
                  <a:pos x="T10" y="T11"/>
                </a:cxn>
                <a:cxn ang="0">
                  <a:pos x="T12" y="T13"/>
                </a:cxn>
              </a:cxnLst>
              <a:rect l="0" t="0" r="r" b="b"/>
              <a:pathLst>
                <a:path w="192" h="984">
                  <a:moveTo>
                    <a:pt x="151" y="984"/>
                  </a:moveTo>
                  <a:cubicBezTo>
                    <a:pt x="154" y="256"/>
                    <a:pt x="154" y="256"/>
                    <a:pt x="154" y="256"/>
                  </a:cubicBezTo>
                  <a:cubicBezTo>
                    <a:pt x="59" y="227"/>
                    <a:pt x="6" y="221"/>
                    <a:pt x="0" y="195"/>
                  </a:cubicBezTo>
                  <a:cubicBezTo>
                    <a:pt x="2" y="0"/>
                    <a:pt x="2" y="0"/>
                    <a:pt x="2" y="0"/>
                  </a:cubicBezTo>
                  <a:cubicBezTo>
                    <a:pt x="18" y="97"/>
                    <a:pt x="192" y="192"/>
                    <a:pt x="192" y="235"/>
                  </a:cubicBezTo>
                  <a:cubicBezTo>
                    <a:pt x="191" y="968"/>
                    <a:pt x="191" y="968"/>
                    <a:pt x="191" y="968"/>
                  </a:cubicBezTo>
                  <a:cubicBezTo>
                    <a:pt x="186" y="945"/>
                    <a:pt x="164" y="947"/>
                    <a:pt x="151" y="98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4" name="Freeform 16"/>
            <p:cNvSpPr>
              <a:spLocks/>
            </p:cNvSpPr>
            <p:nvPr/>
          </p:nvSpPr>
          <p:spPr bwMode="auto">
            <a:xfrm>
              <a:off x="5893756" y="4480260"/>
              <a:ext cx="386004" cy="1237061"/>
            </a:xfrm>
            <a:custGeom>
              <a:avLst/>
              <a:gdLst>
                <a:gd name="T0" fmla="*/ 71 w 194"/>
                <a:gd name="T1" fmla="*/ 620 h 622"/>
                <a:gd name="T2" fmla="*/ 74 w 194"/>
                <a:gd name="T3" fmla="*/ 246 h 622"/>
                <a:gd name="T4" fmla="*/ 194 w 194"/>
                <a:gd name="T5" fmla="*/ 194 h 622"/>
                <a:gd name="T6" fmla="*/ 192 w 194"/>
                <a:gd name="T7" fmla="*/ 0 h 622"/>
                <a:gd name="T8" fmla="*/ 0 w 194"/>
                <a:gd name="T9" fmla="*/ 234 h 622"/>
                <a:gd name="T10" fmla="*/ 1 w 194"/>
                <a:gd name="T11" fmla="*/ 622 h 622"/>
                <a:gd name="T12" fmla="*/ 71 w 194"/>
                <a:gd name="T13" fmla="*/ 620 h 622"/>
              </a:gdLst>
              <a:ahLst/>
              <a:cxnLst>
                <a:cxn ang="0">
                  <a:pos x="T0" y="T1"/>
                </a:cxn>
                <a:cxn ang="0">
                  <a:pos x="T2" y="T3"/>
                </a:cxn>
                <a:cxn ang="0">
                  <a:pos x="T4" y="T5"/>
                </a:cxn>
                <a:cxn ang="0">
                  <a:pos x="T6" y="T7"/>
                </a:cxn>
                <a:cxn ang="0">
                  <a:pos x="T8" y="T9"/>
                </a:cxn>
                <a:cxn ang="0">
                  <a:pos x="T10" y="T11"/>
                </a:cxn>
                <a:cxn ang="0">
                  <a:pos x="T12" y="T13"/>
                </a:cxn>
              </a:cxnLst>
              <a:rect l="0" t="0" r="r" b="b"/>
              <a:pathLst>
                <a:path w="194" h="622">
                  <a:moveTo>
                    <a:pt x="71" y="620"/>
                  </a:moveTo>
                  <a:cubicBezTo>
                    <a:pt x="74" y="246"/>
                    <a:pt x="74" y="246"/>
                    <a:pt x="74" y="246"/>
                  </a:cubicBezTo>
                  <a:cubicBezTo>
                    <a:pt x="169" y="217"/>
                    <a:pt x="188" y="221"/>
                    <a:pt x="194" y="194"/>
                  </a:cubicBezTo>
                  <a:cubicBezTo>
                    <a:pt x="192" y="0"/>
                    <a:pt x="192" y="0"/>
                    <a:pt x="192" y="0"/>
                  </a:cubicBezTo>
                  <a:cubicBezTo>
                    <a:pt x="176" y="96"/>
                    <a:pt x="0" y="191"/>
                    <a:pt x="0" y="234"/>
                  </a:cubicBezTo>
                  <a:cubicBezTo>
                    <a:pt x="1" y="622"/>
                    <a:pt x="1" y="622"/>
                    <a:pt x="1" y="622"/>
                  </a:cubicBezTo>
                  <a:cubicBezTo>
                    <a:pt x="21" y="582"/>
                    <a:pt x="59" y="583"/>
                    <a:pt x="71" y="620"/>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5" name="Freeform 56"/>
            <p:cNvSpPr>
              <a:spLocks/>
            </p:cNvSpPr>
            <p:nvPr/>
          </p:nvSpPr>
          <p:spPr bwMode="auto">
            <a:xfrm>
              <a:off x="5943373" y="2865605"/>
              <a:ext cx="78210" cy="51299"/>
            </a:xfrm>
            <a:custGeom>
              <a:avLst/>
              <a:gdLst>
                <a:gd name="T0" fmla="*/ 10 w 39"/>
                <a:gd name="T1" fmla="*/ 6 h 26"/>
                <a:gd name="T2" fmla="*/ 3 w 39"/>
                <a:gd name="T3" fmla="*/ 14 h 26"/>
                <a:gd name="T4" fmla="*/ 9 w 39"/>
                <a:gd name="T5" fmla="*/ 21 h 26"/>
                <a:gd name="T6" fmla="*/ 27 w 39"/>
                <a:gd name="T7" fmla="*/ 0 h 26"/>
                <a:gd name="T8" fmla="*/ 39 w 39"/>
                <a:gd name="T9" fmla="*/ 13 h 26"/>
                <a:gd name="T10" fmla="*/ 29 w 39"/>
                <a:gd name="T11" fmla="*/ 26 h 26"/>
                <a:gd name="T12" fmla="*/ 27 w 39"/>
                <a:gd name="T13" fmla="*/ 23 h 26"/>
                <a:gd name="T14" fmla="*/ 35 w 39"/>
                <a:gd name="T15" fmla="*/ 13 h 26"/>
                <a:gd name="T16" fmla="*/ 28 w 39"/>
                <a:gd name="T17" fmla="*/ 4 h 26"/>
                <a:gd name="T18" fmla="*/ 10 w 39"/>
                <a:gd name="T19" fmla="*/ 26 h 26"/>
                <a:gd name="T20" fmla="*/ 0 w 39"/>
                <a:gd name="T21" fmla="*/ 14 h 26"/>
                <a:gd name="T22" fmla="*/ 9 w 39"/>
                <a:gd name="T23" fmla="*/ 2 h 26"/>
                <a:gd name="T24" fmla="*/ 10 w 39"/>
                <a:gd name="T2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6">
                  <a:moveTo>
                    <a:pt x="10" y="6"/>
                  </a:moveTo>
                  <a:cubicBezTo>
                    <a:pt x="6" y="7"/>
                    <a:pt x="3" y="10"/>
                    <a:pt x="3" y="14"/>
                  </a:cubicBezTo>
                  <a:cubicBezTo>
                    <a:pt x="3" y="19"/>
                    <a:pt x="5" y="21"/>
                    <a:pt x="9" y="21"/>
                  </a:cubicBezTo>
                  <a:cubicBezTo>
                    <a:pt x="17" y="22"/>
                    <a:pt x="15" y="0"/>
                    <a:pt x="27" y="0"/>
                  </a:cubicBezTo>
                  <a:cubicBezTo>
                    <a:pt x="33" y="0"/>
                    <a:pt x="39" y="3"/>
                    <a:pt x="39" y="13"/>
                  </a:cubicBezTo>
                  <a:cubicBezTo>
                    <a:pt x="39" y="21"/>
                    <a:pt x="33" y="24"/>
                    <a:pt x="29" y="26"/>
                  </a:cubicBezTo>
                  <a:cubicBezTo>
                    <a:pt x="27" y="23"/>
                    <a:pt x="27" y="23"/>
                    <a:pt x="27" y="23"/>
                  </a:cubicBezTo>
                  <a:cubicBezTo>
                    <a:pt x="31" y="21"/>
                    <a:pt x="35" y="18"/>
                    <a:pt x="35" y="13"/>
                  </a:cubicBezTo>
                  <a:cubicBezTo>
                    <a:pt x="35" y="7"/>
                    <a:pt x="32" y="4"/>
                    <a:pt x="28" y="4"/>
                  </a:cubicBezTo>
                  <a:cubicBezTo>
                    <a:pt x="19" y="4"/>
                    <a:pt x="21" y="26"/>
                    <a:pt x="10" y="26"/>
                  </a:cubicBezTo>
                  <a:cubicBezTo>
                    <a:pt x="4" y="26"/>
                    <a:pt x="0" y="21"/>
                    <a:pt x="0" y="14"/>
                  </a:cubicBezTo>
                  <a:cubicBezTo>
                    <a:pt x="0" y="8"/>
                    <a:pt x="3" y="4"/>
                    <a:pt x="9" y="2"/>
                  </a:cubicBezTo>
                  <a:lnTo>
                    <a:pt x="10" y="6"/>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6" name="Freeform 57"/>
            <p:cNvSpPr>
              <a:spLocks noEditPoints="1"/>
            </p:cNvSpPr>
            <p:nvPr/>
          </p:nvSpPr>
          <p:spPr bwMode="auto">
            <a:xfrm>
              <a:off x="5943373" y="2797487"/>
              <a:ext cx="75687" cy="59709"/>
            </a:xfrm>
            <a:custGeom>
              <a:avLst/>
              <a:gdLst>
                <a:gd name="T0" fmla="*/ 90 w 90"/>
                <a:gd name="T1" fmla="*/ 71 h 71"/>
                <a:gd name="T2" fmla="*/ 0 w 90"/>
                <a:gd name="T3" fmla="*/ 43 h 71"/>
                <a:gd name="T4" fmla="*/ 0 w 90"/>
                <a:gd name="T5" fmla="*/ 29 h 71"/>
                <a:gd name="T6" fmla="*/ 90 w 90"/>
                <a:gd name="T7" fmla="*/ 0 h 71"/>
                <a:gd name="T8" fmla="*/ 90 w 90"/>
                <a:gd name="T9" fmla="*/ 12 h 71"/>
                <a:gd name="T10" fmla="*/ 62 w 90"/>
                <a:gd name="T11" fmla="*/ 19 h 71"/>
                <a:gd name="T12" fmla="*/ 62 w 90"/>
                <a:gd name="T13" fmla="*/ 52 h 71"/>
                <a:gd name="T14" fmla="*/ 90 w 90"/>
                <a:gd name="T15" fmla="*/ 59 h 71"/>
                <a:gd name="T16" fmla="*/ 90 w 90"/>
                <a:gd name="T17" fmla="*/ 71 h 71"/>
                <a:gd name="T18" fmla="*/ 55 w 90"/>
                <a:gd name="T19" fmla="*/ 50 h 71"/>
                <a:gd name="T20" fmla="*/ 55 w 90"/>
                <a:gd name="T21" fmla="*/ 22 h 71"/>
                <a:gd name="T22" fmla="*/ 7 w 90"/>
                <a:gd name="T23" fmla="*/ 36 h 71"/>
                <a:gd name="T24" fmla="*/ 7 w 90"/>
                <a:gd name="T25" fmla="*/ 36 h 71"/>
                <a:gd name="T26" fmla="*/ 55 w 90"/>
                <a:gd name="T27"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1">
                  <a:moveTo>
                    <a:pt x="90" y="71"/>
                  </a:moveTo>
                  <a:lnTo>
                    <a:pt x="0" y="43"/>
                  </a:lnTo>
                  <a:lnTo>
                    <a:pt x="0" y="29"/>
                  </a:lnTo>
                  <a:lnTo>
                    <a:pt x="90" y="0"/>
                  </a:lnTo>
                  <a:lnTo>
                    <a:pt x="90" y="12"/>
                  </a:lnTo>
                  <a:lnTo>
                    <a:pt x="62" y="19"/>
                  </a:lnTo>
                  <a:lnTo>
                    <a:pt x="62" y="52"/>
                  </a:lnTo>
                  <a:lnTo>
                    <a:pt x="90" y="59"/>
                  </a:lnTo>
                  <a:lnTo>
                    <a:pt x="90" y="71"/>
                  </a:lnTo>
                  <a:close/>
                  <a:moveTo>
                    <a:pt x="55" y="50"/>
                  </a:moveTo>
                  <a:lnTo>
                    <a:pt x="55" y="22"/>
                  </a:lnTo>
                  <a:lnTo>
                    <a:pt x="7" y="36"/>
                  </a:lnTo>
                  <a:lnTo>
                    <a:pt x="7" y="36"/>
                  </a:lnTo>
                  <a:lnTo>
                    <a:pt x="55" y="50"/>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7" name="Freeform 58"/>
            <p:cNvSpPr>
              <a:spLocks/>
            </p:cNvSpPr>
            <p:nvPr/>
          </p:nvSpPr>
          <p:spPr bwMode="auto">
            <a:xfrm>
              <a:off x="5943373" y="2720117"/>
              <a:ext cx="75687" cy="63913"/>
            </a:xfrm>
            <a:custGeom>
              <a:avLst/>
              <a:gdLst>
                <a:gd name="T0" fmla="*/ 90 w 90"/>
                <a:gd name="T1" fmla="*/ 10 h 76"/>
                <a:gd name="T2" fmla="*/ 10 w 90"/>
                <a:gd name="T3" fmla="*/ 10 h 76"/>
                <a:gd name="T4" fmla="*/ 10 w 90"/>
                <a:gd name="T5" fmla="*/ 10 h 76"/>
                <a:gd name="T6" fmla="*/ 90 w 90"/>
                <a:gd name="T7" fmla="*/ 36 h 76"/>
                <a:gd name="T8" fmla="*/ 90 w 90"/>
                <a:gd name="T9" fmla="*/ 43 h 76"/>
                <a:gd name="T10" fmla="*/ 10 w 90"/>
                <a:gd name="T11" fmla="*/ 69 h 76"/>
                <a:gd name="T12" fmla="*/ 10 w 90"/>
                <a:gd name="T13" fmla="*/ 69 h 76"/>
                <a:gd name="T14" fmla="*/ 90 w 90"/>
                <a:gd name="T15" fmla="*/ 69 h 76"/>
                <a:gd name="T16" fmla="*/ 90 w 90"/>
                <a:gd name="T17" fmla="*/ 76 h 76"/>
                <a:gd name="T18" fmla="*/ 0 w 90"/>
                <a:gd name="T19" fmla="*/ 76 h 76"/>
                <a:gd name="T20" fmla="*/ 0 w 90"/>
                <a:gd name="T21" fmla="*/ 62 h 76"/>
                <a:gd name="T22" fmla="*/ 74 w 90"/>
                <a:gd name="T23" fmla="*/ 38 h 76"/>
                <a:gd name="T24" fmla="*/ 74 w 90"/>
                <a:gd name="T25" fmla="*/ 38 h 76"/>
                <a:gd name="T26" fmla="*/ 0 w 90"/>
                <a:gd name="T27" fmla="*/ 17 h 76"/>
                <a:gd name="T28" fmla="*/ 0 w 90"/>
                <a:gd name="T29" fmla="*/ 0 h 76"/>
                <a:gd name="T30" fmla="*/ 90 w 90"/>
                <a:gd name="T31" fmla="*/ 0 h 76"/>
                <a:gd name="T32" fmla="*/ 90 w 90"/>
                <a:gd name="T3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6">
                  <a:moveTo>
                    <a:pt x="90" y="10"/>
                  </a:moveTo>
                  <a:lnTo>
                    <a:pt x="10" y="10"/>
                  </a:lnTo>
                  <a:lnTo>
                    <a:pt x="10" y="10"/>
                  </a:lnTo>
                  <a:lnTo>
                    <a:pt x="90" y="36"/>
                  </a:lnTo>
                  <a:lnTo>
                    <a:pt x="90" y="43"/>
                  </a:lnTo>
                  <a:lnTo>
                    <a:pt x="10" y="69"/>
                  </a:lnTo>
                  <a:lnTo>
                    <a:pt x="10" y="69"/>
                  </a:lnTo>
                  <a:lnTo>
                    <a:pt x="90" y="69"/>
                  </a:lnTo>
                  <a:lnTo>
                    <a:pt x="90" y="76"/>
                  </a:lnTo>
                  <a:lnTo>
                    <a:pt x="0" y="76"/>
                  </a:lnTo>
                  <a:lnTo>
                    <a:pt x="0" y="62"/>
                  </a:lnTo>
                  <a:lnTo>
                    <a:pt x="74" y="38"/>
                  </a:lnTo>
                  <a:lnTo>
                    <a:pt x="74" y="38"/>
                  </a:lnTo>
                  <a:lnTo>
                    <a:pt x="0" y="17"/>
                  </a:lnTo>
                  <a:lnTo>
                    <a:pt x="0" y="0"/>
                  </a:lnTo>
                  <a:lnTo>
                    <a:pt x="90" y="0"/>
                  </a:lnTo>
                  <a:lnTo>
                    <a:pt x="90" y="10"/>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8" name="Freeform 59"/>
            <p:cNvSpPr>
              <a:spLocks noEditPoints="1"/>
            </p:cNvSpPr>
            <p:nvPr/>
          </p:nvSpPr>
          <p:spPr bwMode="auto">
            <a:xfrm>
              <a:off x="5943373" y="2650317"/>
              <a:ext cx="75687" cy="47935"/>
            </a:xfrm>
            <a:custGeom>
              <a:avLst/>
              <a:gdLst>
                <a:gd name="T0" fmla="*/ 38 w 38"/>
                <a:gd name="T1" fmla="*/ 24 h 24"/>
                <a:gd name="T2" fmla="*/ 0 w 38"/>
                <a:gd name="T3" fmla="*/ 24 h 24"/>
                <a:gd name="T4" fmla="*/ 0 w 38"/>
                <a:gd name="T5" fmla="*/ 11 h 24"/>
                <a:gd name="T6" fmla="*/ 11 w 38"/>
                <a:gd name="T7" fmla="*/ 0 h 24"/>
                <a:gd name="T8" fmla="*/ 21 w 38"/>
                <a:gd name="T9" fmla="*/ 13 h 24"/>
                <a:gd name="T10" fmla="*/ 21 w 38"/>
                <a:gd name="T11" fmla="*/ 20 h 24"/>
                <a:gd name="T12" fmla="*/ 38 w 38"/>
                <a:gd name="T13" fmla="*/ 20 h 24"/>
                <a:gd name="T14" fmla="*/ 38 w 38"/>
                <a:gd name="T15" fmla="*/ 24 h 24"/>
                <a:gd name="T16" fmla="*/ 18 w 38"/>
                <a:gd name="T17" fmla="*/ 20 h 24"/>
                <a:gd name="T18" fmla="*/ 18 w 38"/>
                <a:gd name="T19" fmla="*/ 13 h 24"/>
                <a:gd name="T20" fmla="*/ 11 w 38"/>
                <a:gd name="T21" fmla="*/ 4 h 24"/>
                <a:gd name="T22" fmla="*/ 4 w 38"/>
                <a:gd name="T23" fmla="*/ 12 h 24"/>
                <a:gd name="T24" fmla="*/ 4 w 38"/>
                <a:gd name="T25" fmla="*/ 20 h 24"/>
                <a:gd name="T26" fmla="*/ 18 w 38"/>
                <a:gd name="T27"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4">
                  <a:moveTo>
                    <a:pt x="38" y="24"/>
                  </a:moveTo>
                  <a:cubicBezTo>
                    <a:pt x="0" y="24"/>
                    <a:pt x="0" y="24"/>
                    <a:pt x="0" y="24"/>
                  </a:cubicBezTo>
                  <a:cubicBezTo>
                    <a:pt x="0" y="11"/>
                    <a:pt x="0" y="11"/>
                    <a:pt x="0" y="11"/>
                  </a:cubicBezTo>
                  <a:cubicBezTo>
                    <a:pt x="0" y="3"/>
                    <a:pt x="5" y="0"/>
                    <a:pt x="11" y="0"/>
                  </a:cubicBezTo>
                  <a:cubicBezTo>
                    <a:pt x="17" y="0"/>
                    <a:pt x="21" y="4"/>
                    <a:pt x="21" y="13"/>
                  </a:cubicBezTo>
                  <a:cubicBezTo>
                    <a:pt x="21" y="20"/>
                    <a:pt x="21" y="20"/>
                    <a:pt x="21" y="20"/>
                  </a:cubicBezTo>
                  <a:cubicBezTo>
                    <a:pt x="38" y="20"/>
                    <a:pt x="38" y="20"/>
                    <a:pt x="38" y="20"/>
                  </a:cubicBezTo>
                  <a:lnTo>
                    <a:pt x="38" y="24"/>
                  </a:lnTo>
                  <a:close/>
                  <a:moveTo>
                    <a:pt x="18" y="20"/>
                  </a:moveTo>
                  <a:cubicBezTo>
                    <a:pt x="18" y="13"/>
                    <a:pt x="18" y="13"/>
                    <a:pt x="18" y="13"/>
                  </a:cubicBezTo>
                  <a:cubicBezTo>
                    <a:pt x="18" y="6"/>
                    <a:pt x="15" y="4"/>
                    <a:pt x="11" y="4"/>
                  </a:cubicBezTo>
                  <a:cubicBezTo>
                    <a:pt x="6" y="4"/>
                    <a:pt x="4" y="6"/>
                    <a:pt x="4" y="12"/>
                  </a:cubicBezTo>
                  <a:cubicBezTo>
                    <a:pt x="4" y="20"/>
                    <a:pt x="4" y="20"/>
                    <a:pt x="4" y="20"/>
                  </a:cubicBezTo>
                  <a:lnTo>
                    <a:pt x="18" y="20"/>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19" name="Freeform 60"/>
            <p:cNvSpPr>
              <a:spLocks/>
            </p:cNvSpPr>
            <p:nvPr/>
          </p:nvSpPr>
          <p:spPr bwMode="auto">
            <a:xfrm>
              <a:off x="5943373" y="2590609"/>
              <a:ext cx="75687" cy="43730"/>
            </a:xfrm>
            <a:custGeom>
              <a:avLst/>
              <a:gdLst>
                <a:gd name="T0" fmla="*/ 90 w 90"/>
                <a:gd name="T1" fmla="*/ 52 h 52"/>
                <a:gd name="T2" fmla="*/ 0 w 90"/>
                <a:gd name="T3" fmla="*/ 52 h 52"/>
                <a:gd name="T4" fmla="*/ 0 w 90"/>
                <a:gd name="T5" fmla="*/ 43 h 52"/>
                <a:gd name="T6" fmla="*/ 81 w 90"/>
                <a:gd name="T7" fmla="*/ 43 h 52"/>
                <a:gd name="T8" fmla="*/ 81 w 90"/>
                <a:gd name="T9" fmla="*/ 0 h 52"/>
                <a:gd name="T10" fmla="*/ 90 w 90"/>
                <a:gd name="T11" fmla="*/ 0 h 52"/>
                <a:gd name="T12" fmla="*/ 90 w 90"/>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90" h="52">
                  <a:moveTo>
                    <a:pt x="90" y="52"/>
                  </a:moveTo>
                  <a:lnTo>
                    <a:pt x="0" y="52"/>
                  </a:lnTo>
                  <a:lnTo>
                    <a:pt x="0" y="43"/>
                  </a:lnTo>
                  <a:lnTo>
                    <a:pt x="81" y="43"/>
                  </a:lnTo>
                  <a:lnTo>
                    <a:pt x="81" y="0"/>
                  </a:lnTo>
                  <a:lnTo>
                    <a:pt x="90" y="0"/>
                  </a:lnTo>
                  <a:lnTo>
                    <a:pt x="90" y="52"/>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20" name="Freeform 61"/>
            <p:cNvSpPr>
              <a:spLocks/>
            </p:cNvSpPr>
            <p:nvPr/>
          </p:nvSpPr>
          <p:spPr bwMode="auto">
            <a:xfrm>
              <a:off x="5943373" y="2529219"/>
              <a:ext cx="75687" cy="47935"/>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21" name="Freeform 62"/>
            <p:cNvSpPr>
              <a:spLocks/>
            </p:cNvSpPr>
            <p:nvPr/>
          </p:nvSpPr>
          <p:spPr bwMode="auto">
            <a:xfrm>
              <a:off x="5943373" y="2437553"/>
              <a:ext cx="75687" cy="52140"/>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22" name="Freeform 63"/>
            <p:cNvSpPr>
              <a:spLocks/>
            </p:cNvSpPr>
            <p:nvPr/>
          </p:nvSpPr>
          <p:spPr bwMode="auto">
            <a:xfrm>
              <a:off x="5943373" y="2376162"/>
              <a:ext cx="75687" cy="47935"/>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23" name="Freeform 64"/>
            <p:cNvSpPr>
              <a:spLocks/>
            </p:cNvSpPr>
            <p:nvPr/>
          </p:nvSpPr>
          <p:spPr bwMode="auto">
            <a:xfrm>
              <a:off x="5943373" y="2314772"/>
              <a:ext cx="75687" cy="55504"/>
            </a:xfrm>
            <a:custGeom>
              <a:avLst/>
              <a:gdLst>
                <a:gd name="T0" fmla="*/ 90 w 90"/>
                <a:gd name="T1" fmla="*/ 54 h 66"/>
                <a:gd name="T2" fmla="*/ 90 w 90"/>
                <a:gd name="T3" fmla="*/ 66 h 66"/>
                <a:gd name="T4" fmla="*/ 43 w 90"/>
                <a:gd name="T5" fmla="*/ 40 h 66"/>
                <a:gd name="T6" fmla="*/ 0 w 90"/>
                <a:gd name="T7" fmla="*/ 64 h 66"/>
                <a:gd name="T8" fmla="*/ 0 w 90"/>
                <a:gd name="T9" fmla="*/ 52 h 66"/>
                <a:gd name="T10" fmla="*/ 33 w 90"/>
                <a:gd name="T11" fmla="*/ 33 h 66"/>
                <a:gd name="T12" fmla="*/ 0 w 90"/>
                <a:gd name="T13" fmla="*/ 14 h 66"/>
                <a:gd name="T14" fmla="*/ 0 w 90"/>
                <a:gd name="T15" fmla="*/ 4 h 66"/>
                <a:gd name="T16" fmla="*/ 43 w 90"/>
                <a:gd name="T17" fmla="*/ 28 h 66"/>
                <a:gd name="T18" fmla="*/ 90 w 90"/>
                <a:gd name="T19" fmla="*/ 0 h 66"/>
                <a:gd name="T20" fmla="*/ 90 w 90"/>
                <a:gd name="T21" fmla="*/ 11 h 66"/>
                <a:gd name="T22" fmla="*/ 52 w 90"/>
                <a:gd name="T23" fmla="*/ 33 h 66"/>
                <a:gd name="T24" fmla="*/ 90 w 90"/>
                <a:gd name="T25"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6">
                  <a:moveTo>
                    <a:pt x="90" y="54"/>
                  </a:moveTo>
                  <a:lnTo>
                    <a:pt x="90" y="66"/>
                  </a:lnTo>
                  <a:lnTo>
                    <a:pt x="43" y="40"/>
                  </a:lnTo>
                  <a:lnTo>
                    <a:pt x="0" y="64"/>
                  </a:lnTo>
                  <a:lnTo>
                    <a:pt x="0" y="52"/>
                  </a:lnTo>
                  <a:lnTo>
                    <a:pt x="33" y="33"/>
                  </a:lnTo>
                  <a:lnTo>
                    <a:pt x="0" y="14"/>
                  </a:lnTo>
                  <a:lnTo>
                    <a:pt x="0" y="4"/>
                  </a:lnTo>
                  <a:lnTo>
                    <a:pt x="43" y="28"/>
                  </a:lnTo>
                  <a:lnTo>
                    <a:pt x="90" y="0"/>
                  </a:lnTo>
                  <a:lnTo>
                    <a:pt x="90" y="11"/>
                  </a:lnTo>
                  <a:lnTo>
                    <a:pt x="52" y="33"/>
                  </a:lnTo>
                  <a:lnTo>
                    <a:pt x="90" y="54"/>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24" name="Freeform 65"/>
            <p:cNvSpPr>
              <a:spLocks/>
            </p:cNvSpPr>
            <p:nvPr/>
          </p:nvSpPr>
          <p:spPr bwMode="auto">
            <a:xfrm>
              <a:off x="5943373" y="2258427"/>
              <a:ext cx="75687" cy="52140"/>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grpSp>
      <p:sp>
        <p:nvSpPr>
          <p:cNvPr id="28" name="Rectangle 88"/>
          <p:cNvSpPr/>
          <p:nvPr/>
        </p:nvSpPr>
        <p:spPr>
          <a:xfrm>
            <a:off x="3091044" y="4654660"/>
            <a:ext cx="2491016" cy="78702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buFont typeface="Arial" panose="020B0604020202020204" pitchFamily="34" charset="0"/>
              <a:buNone/>
            </a:pPr>
            <a:endParaRPr lang="en-GB" sz="1200">
              <a:solidFill>
                <a:schemeClr val="bg1">
                  <a:lumMod val="50000"/>
                </a:schemeClr>
              </a:solidFill>
              <a:ea typeface="微软雅黑" panose="020B0503020204020204" pitchFamily="34" charset="-122"/>
              <a:cs typeface="Arial" panose="020B0604020202020204" pitchFamily="34" charset="0"/>
            </a:endParaRPr>
          </a:p>
        </p:txBody>
      </p:sp>
      <p:sp>
        <p:nvSpPr>
          <p:cNvPr id="29" name="Freeform 92"/>
          <p:cNvSpPr>
            <a:spLocks noEditPoints="1"/>
          </p:cNvSpPr>
          <p:nvPr/>
        </p:nvSpPr>
        <p:spPr bwMode="auto">
          <a:xfrm>
            <a:off x="9250121" y="4193052"/>
            <a:ext cx="252758" cy="26619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zh-CN" altLang="en-US" sz="1200">
              <a:solidFill>
                <a:schemeClr val="bg1">
                  <a:lumMod val="50000"/>
                </a:schemeClr>
              </a:solidFill>
              <a:ea typeface="微软雅黑" panose="020B0503020204020204" pitchFamily="34" charset="-122"/>
              <a:cs typeface="Arial" panose="020B0604020202020204" pitchFamily="34" charset="0"/>
            </a:endParaRPr>
          </a:p>
        </p:txBody>
      </p:sp>
      <p:sp>
        <p:nvSpPr>
          <p:cNvPr id="30" name="Freeform 93"/>
          <p:cNvSpPr>
            <a:spLocks noEditPoints="1"/>
          </p:cNvSpPr>
          <p:nvPr/>
        </p:nvSpPr>
        <p:spPr bwMode="auto">
          <a:xfrm>
            <a:off x="7259690" y="4193052"/>
            <a:ext cx="240547" cy="245432"/>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zh-CN" altLang="en-US" sz="1200">
              <a:solidFill>
                <a:schemeClr val="bg1">
                  <a:lumMod val="50000"/>
                </a:schemeClr>
              </a:solidFill>
              <a:ea typeface="微软雅黑" panose="020B0503020204020204" pitchFamily="34" charset="-122"/>
              <a:cs typeface="Arial" panose="020B0604020202020204" pitchFamily="34" charset="0"/>
            </a:endParaRPr>
          </a:p>
        </p:txBody>
      </p:sp>
      <p:sp>
        <p:nvSpPr>
          <p:cNvPr id="31" name="Freeform 94"/>
          <p:cNvSpPr>
            <a:spLocks noEditPoints="1"/>
          </p:cNvSpPr>
          <p:nvPr/>
        </p:nvSpPr>
        <p:spPr bwMode="auto">
          <a:xfrm>
            <a:off x="8256489" y="4154958"/>
            <a:ext cx="243486" cy="283526"/>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buFont typeface="Arial" panose="020B0604020202020204" pitchFamily="34" charset="0"/>
              <a:buNone/>
            </a:pPr>
            <a:endParaRPr lang="zh-CN" altLang="en-US" sz="1200">
              <a:solidFill>
                <a:schemeClr val="bg1">
                  <a:lumMod val="50000"/>
                </a:schemeClr>
              </a:solidFill>
              <a:ea typeface="微软雅黑" panose="020B0503020204020204" pitchFamily="34" charset="-122"/>
              <a:cs typeface="Arial" panose="020B0604020202020204" pitchFamily="34" charset="0"/>
            </a:endParaRPr>
          </a:p>
        </p:txBody>
      </p:sp>
      <p:sp>
        <p:nvSpPr>
          <p:cNvPr id="32" name="文本框 20"/>
          <p:cNvSpPr>
            <a:spLocks noChangeArrowheads="1"/>
          </p:cNvSpPr>
          <p:nvPr/>
        </p:nvSpPr>
        <p:spPr bwMode="auto">
          <a:xfrm>
            <a:off x="7020013" y="4496138"/>
            <a:ext cx="9425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33" name="文本框 20"/>
          <p:cNvSpPr>
            <a:spLocks noChangeArrowheads="1"/>
          </p:cNvSpPr>
          <p:nvPr/>
        </p:nvSpPr>
        <p:spPr bwMode="auto">
          <a:xfrm>
            <a:off x="3178779" y="3559486"/>
            <a:ext cx="222595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34" name="文本框 20"/>
          <p:cNvSpPr>
            <a:spLocks noChangeArrowheads="1"/>
          </p:cNvSpPr>
          <p:nvPr/>
        </p:nvSpPr>
        <p:spPr bwMode="auto">
          <a:xfrm>
            <a:off x="3212406" y="4726972"/>
            <a:ext cx="241812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35" name="文本框 20"/>
          <p:cNvSpPr>
            <a:spLocks noChangeArrowheads="1"/>
          </p:cNvSpPr>
          <p:nvPr/>
        </p:nvSpPr>
        <p:spPr bwMode="auto">
          <a:xfrm>
            <a:off x="7348620" y="3085033"/>
            <a:ext cx="21745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36" name="文本框 20"/>
          <p:cNvSpPr>
            <a:spLocks noChangeArrowheads="1"/>
          </p:cNvSpPr>
          <p:nvPr/>
        </p:nvSpPr>
        <p:spPr bwMode="auto">
          <a:xfrm>
            <a:off x="3212406" y="2490549"/>
            <a:ext cx="221807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37" name="文本框 20"/>
          <p:cNvSpPr>
            <a:spLocks noChangeArrowheads="1"/>
          </p:cNvSpPr>
          <p:nvPr/>
        </p:nvSpPr>
        <p:spPr bwMode="auto">
          <a:xfrm>
            <a:off x="8007268" y="4514539"/>
            <a:ext cx="9425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38" name="文本框 20"/>
          <p:cNvSpPr>
            <a:spLocks noChangeArrowheads="1"/>
          </p:cNvSpPr>
          <p:nvPr/>
        </p:nvSpPr>
        <p:spPr bwMode="auto">
          <a:xfrm>
            <a:off x="8949853" y="4496137"/>
            <a:ext cx="9425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A</a:t>
            </a: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尚设计</a:t>
            </a:r>
          </a:p>
        </p:txBody>
      </p:sp>
      <p:sp>
        <p:nvSpPr>
          <p:cNvPr id="39" name="文本框 38"/>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教学反思</a:t>
            </a:r>
          </a:p>
        </p:txBody>
      </p:sp>
    </p:spTree>
    <p:extLst>
      <p:ext uri="{BB962C8B-B14F-4D97-AF65-F5344CB8AC3E}">
        <p14:creationId xmlns:p14="http://schemas.microsoft.com/office/powerpoint/2010/main" val="2354740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p:bldP spid="33"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0"/>
            <a:ext cx="12192000" cy="6805534"/>
          </a:xfrm>
          <a:prstGeom prst="rect">
            <a:avLst/>
          </a:prstGeom>
          <a:solidFill>
            <a:srgbClr val="FDED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rcRect l="51904" t="57434" b="20245"/>
          <a:stretch>
            <a:fillRect/>
          </a:stretch>
        </p:blipFill>
        <p:spPr>
          <a:xfrm>
            <a:off x="0" y="5745071"/>
            <a:ext cx="2895600" cy="1286992"/>
          </a:xfrm>
          <a:custGeom>
            <a:avLst/>
            <a:gdLst>
              <a:gd name="connsiteX0" fmla="*/ 269822 w 2900465"/>
              <a:gd name="connsiteY0" fmla="*/ 0 h 1289154"/>
              <a:gd name="connsiteX1" fmla="*/ 404734 w 2900465"/>
              <a:gd name="connsiteY1" fmla="*/ 59961 h 1289154"/>
              <a:gd name="connsiteX2" fmla="*/ 524655 w 2900465"/>
              <a:gd name="connsiteY2" fmla="*/ 209862 h 1289154"/>
              <a:gd name="connsiteX3" fmla="*/ 989350 w 2900465"/>
              <a:gd name="connsiteY3" fmla="*/ 224853 h 1289154"/>
              <a:gd name="connsiteX4" fmla="*/ 1064301 w 2900465"/>
              <a:gd name="connsiteY4" fmla="*/ 119921 h 1289154"/>
              <a:gd name="connsiteX5" fmla="*/ 1334124 w 2900465"/>
              <a:gd name="connsiteY5" fmla="*/ 74951 h 1289154"/>
              <a:gd name="connsiteX6" fmla="*/ 1528996 w 2900465"/>
              <a:gd name="connsiteY6" fmla="*/ 149902 h 1289154"/>
              <a:gd name="connsiteX7" fmla="*/ 1738859 w 2900465"/>
              <a:gd name="connsiteY7" fmla="*/ 479685 h 1289154"/>
              <a:gd name="connsiteX8" fmla="*/ 2353455 w 2900465"/>
              <a:gd name="connsiteY8" fmla="*/ 584617 h 1289154"/>
              <a:gd name="connsiteX9" fmla="*/ 2443396 w 2900465"/>
              <a:gd name="connsiteY9" fmla="*/ 314794 h 1289154"/>
              <a:gd name="connsiteX10" fmla="*/ 2773180 w 2900465"/>
              <a:gd name="connsiteY10" fmla="*/ 179882 h 1289154"/>
              <a:gd name="connsiteX11" fmla="*/ 2900465 w 2900465"/>
              <a:gd name="connsiteY11" fmla="*/ 126289 h 1289154"/>
              <a:gd name="connsiteX12" fmla="*/ 2900465 w 2900465"/>
              <a:gd name="connsiteY12" fmla="*/ 1197362 h 1289154"/>
              <a:gd name="connsiteX13" fmla="*/ 1888760 w 2900465"/>
              <a:gd name="connsiteY13" fmla="*/ 1184223 h 1289154"/>
              <a:gd name="connsiteX14" fmla="*/ 1454045 w 2900465"/>
              <a:gd name="connsiteY14" fmla="*/ 1184223 h 1289154"/>
              <a:gd name="connsiteX15" fmla="*/ 854439 w 2900465"/>
              <a:gd name="connsiteY15" fmla="*/ 1109272 h 1289154"/>
              <a:gd name="connsiteX16" fmla="*/ 719527 w 2900465"/>
              <a:gd name="connsiteY16" fmla="*/ 974361 h 1289154"/>
              <a:gd name="connsiteX17" fmla="*/ 539645 w 2900465"/>
              <a:gd name="connsiteY17" fmla="*/ 1109272 h 1289154"/>
              <a:gd name="connsiteX18" fmla="*/ 179881 w 2900465"/>
              <a:gd name="connsiteY18" fmla="*/ 1289154 h 1289154"/>
              <a:gd name="connsiteX19" fmla="*/ 44970 w 2900465"/>
              <a:gd name="connsiteY19" fmla="*/ 1034321 h 1289154"/>
              <a:gd name="connsiteX20" fmla="*/ 0 w 2900465"/>
              <a:gd name="connsiteY20" fmla="*/ 44971 h 1289154"/>
              <a:gd name="connsiteX21" fmla="*/ 269822 w 2900465"/>
              <a:gd name="connsiteY21" fmla="*/ 0 h 128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00465" h="1289154">
                <a:moveTo>
                  <a:pt x="269822" y="0"/>
                </a:moveTo>
                <a:lnTo>
                  <a:pt x="404734" y="59961"/>
                </a:lnTo>
                <a:lnTo>
                  <a:pt x="524655" y="209862"/>
                </a:lnTo>
                <a:lnTo>
                  <a:pt x="989350" y="224853"/>
                </a:lnTo>
                <a:lnTo>
                  <a:pt x="1064301" y="119921"/>
                </a:lnTo>
                <a:lnTo>
                  <a:pt x="1334124" y="74951"/>
                </a:lnTo>
                <a:lnTo>
                  <a:pt x="1528996" y="149902"/>
                </a:lnTo>
                <a:lnTo>
                  <a:pt x="1738859" y="479685"/>
                </a:lnTo>
                <a:lnTo>
                  <a:pt x="2353455" y="584617"/>
                </a:lnTo>
                <a:lnTo>
                  <a:pt x="2443396" y="314794"/>
                </a:lnTo>
                <a:lnTo>
                  <a:pt x="2773180" y="179882"/>
                </a:lnTo>
                <a:lnTo>
                  <a:pt x="2900465" y="126289"/>
                </a:lnTo>
                <a:lnTo>
                  <a:pt x="2900465" y="1197362"/>
                </a:lnTo>
                <a:lnTo>
                  <a:pt x="1888760" y="1184223"/>
                </a:lnTo>
                <a:lnTo>
                  <a:pt x="1454045" y="1184223"/>
                </a:lnTo>
                <a:lnTo>
                  <a:pt x="854439" y="1109272"/>
                </a:lnTo>
                <a:lnTo>
                  <a:pt x="719527" y="974361"/>
                </a:lnTo>
                <a:lnTo>
                  <a:pt x="539645" y="1109272"/>
                </a:lnTo>
                <a:lnTo>
                  <a:pt x="179881" y="1289154"/>
                </a:lnTo>
                <a:lnTo>
                  <a:pt x="44970" y="1034321"/>
                </a:lnTo>
                <a:lnTo>
                  <a:pt x="0" y="44971"/>
                </a:lnTo>
                <a:lnTo>
                  <a:pt x="269822" y="0"/>
                </a:lnTo>
                <a:close/>
              </a:path>
            </a:pathLst>
          </a:cu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rcRect t="21616" r="69473"/>
          <a:stretch>
            <a:fillRect/>
          </a:stretch>
        </p:blipFill>
        <p:spPr>
          <a:xfrm>
            <a:off x="10174251" y="2188564"/>
            <a:ext cx="1877565" cy="4616970"/>
          </a:xfrm>
          <a:custGeom>
            <a:avLst/>
            <a:gdLst>
              <a:gd name="connsiteX0" fmla="*/ 821658 w 1840989"/>
              <a:gd name="connsiteY0" fmla="*/ 0 h 4527028"/>
              <a:gd name="connsiteX1" fmla="*/ 881619 w 1840989"/>
              <a:gd name="connsiteY1" fmla="*/ 89940 h 4527028"/>
              <a:gd name="connsiteX2" fmla="*/ 971560 w 1840989"/>
              <a:gd name="connsiteY2" fmla="*/ 314793 h 4527028"/>
              <a:gd name="connsiteX3" fmla="*/ 1136452 w 1840989"/>
              <a:gd name="connsiteY3" fmla="*/ 749508 h 4527028"/>
              <a:gd name="connsiteX4" fmla="*/ 1211403 w 1840989"/>
              <a:gd name="connsiteY4" fmla="*/ 1229193 h 4527028"/>
              <a:gd name="connsiteX5" fmla="*/ 1376294 w 1840989"/>
              <a:gd name="connsiteY5" fmla="*/ 1723868 h 4527028"/>
              <a:gd name="connsiteX6" fmla="*/ 1661107 w 1840989"/>
              <a:gd name="connsiteY6" fmla="*/ 1918740 h 4527028"/>
              <a:gd name="connsiteX7" fmla="*/ 1840989 w 1840989"/>
              <a:gd name="connsiteY7" fmla="*/ 2473377 h 4527028"/>
              <a:gd name="connsiteX8" fmla="*/ 1751048 w 1840989"/>
              <a:gd name="connsiteY8" fmla="*/ 3013022 h 4527028"/>
              <a:gd name="connsiteX9" fmla="*/ 1706078 w 1840989"/>
              <a:gd name="connsiteY9" fmla="*/ 3732550 h 4527028"/>
              <a:gd name="connsiteX10" fmla="*/ 1691088 w 1840989"/>
              <a:gd name="connsiteY10" fmla="*/ 4047344 h 4527028"/>
              <a:gd name="connsiteX11" fmla="*/ 1620890 w 1840989"/>
              <a:gd name="connsiteY11" fmla="*/ 4527028 h 4527028"/>
              <a:gd name="connsiteX12" fmla="*/ 0 w 1840989"/>
              <a:gd name="connsiteY12" fmla="*/ 4527028 h 4527028"/>
              <a:gd name="connsiteX13" fmla="*/ 0 w 1840989"/>
              <a:gd name="connsiteY13" fmla="*/ 1895476 h 4527028"/>
              <a:gd name="connsiteX14" fmla="*/ 431914 w 1840989"/>
              <a:gd name="connsiteY14" fmla="*/ 1588957 h 4527028"/>
              <a:gd name="connsiteX15" fmla="*/ 551835 w 1840989"/>
              <a:gd name="connsiteY15" fmla="*/ 1079291 h 4527028"/>
              <a:gd name="connsiteX16" fmla="*/ 641776 w 1840989"/>
              <a:gd name="connsiteY16" fmla="*/ 794478 h 4527028"/>
              <a:gd name="connsiteX17" fmla="*/ 821658 w 1840989"/>
              <a:gd name="connsiteY17" fmla="*/ 0 h 4527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40989" h="4527028">
                <a:moveTo>
                  <a:pt x="821658" y="0"/>
                </a:moveTo>
                <a:lnTo>
                  <a:pt x="881619" y="89940"/>
                </a:lnTo>
                <a:lnTo>
                  <a:pt x="971560" y="314793"/>
                </a:lnTo>
                <a:lnTo>
                  <a:pt x="1136452" y="749508"/>
                </a:lnTo>
                <a:lnTo>
                  <a:pt x="1211403" y="1229193"/>
                </a:lnTo>
                <a:lnTo>
                  <a:pt x="1376294" y="1723868"/>
                </a:lnTo>
                <a:lnTo>
                  <a:pt x="1661107" y="1918740"/>
                </a:lnTo>
                <a:lnTo>
                  <a:pt x="1840989" y="2473377"/>
                </a:lnTo>
                <a:lnTo>
                  <a:pt x="1751048" y="3013022"/>
                </a:lnTo>
                <a:lnTo>
                  <a:pt x="1706078" y="3732550"/>
                </a:lnTo>
                <a:lnTo>
                  <a:pt x="1691088" y="4047344"/>
                </a:lnTo>
                <a:lnTo>
                  <a:pt x="1620890" y="4527028"/>
                </a:lnTo>
                <a:lnTo>
                  <a:pt x="0" y="4527028"/>
                </a:lnTo>
                <a:lnTo>
                  <a:pt x="0" y="1895476"/>
                </a:lnTo>
                <a:lnTo>
                  <a:pt x="431914" y="1588957"/>
                </a:lnTo>
                <a:lnTo>
                  <a:pt x="551835" y="1079291"/>
                </a:lnTo>
                <a:lnTo>
                  <a:pt x="641776" y="794478"/>
                </a:lnTo>
                <a:lnTo>
                  <a:pt x="821658" y="0"/>
                </a:lnTo>
                <a:close/>
              </a:path>
            </a:pathLst>
          </a:custGeom>
        </p:spPr>
      </p:pic>
      <p:pic>
        <p:nvPicPr>
          <p:cNvPr id="11" name="图片 10"/>
          <p:cNvPicPr>
            <a:picLocks noChangeAspect="1"/>
          </p:cNvPicPr>
          <p:nvPr/>
        </p:nvPicPr>
        <p:blipFill>
          <a:blip r:embed="rId4"/>
          <a:stretch>
            <a:fillRect/>
          </a:stretch>
        </p:blipFill>
        <p:spPr>
          <a:xfrm>
            <a:off x="-1719750" y="0"/>
            <a:ext cx="15631499" cy="469433"/>
          </a:xfrm>
          <a:prstGeom prst="rect">
            <a:avLst/>
          </a:prstGeom>
        </p:spPr>
      </p:pic>
      <p:pic>
        <p:nvPicPr>
          <p:cNvPr id="12" name="图片 11"/>
          <p:cNvPicPr>
            <a:picLocks noChangeAspect="1"/>
          </p:cNvPicPr>
          <p:nvPr/>
        </p:nvPicPr>
        <p:blipFill>
          <a:blip r:embed="rId4"/>
          <a:stretch>
            <a:fillRect/>
          </a:stretch>
        </p:blipFill>
        <p:spPr>
          <a:xfrm flipH="1" flipV="1">
            <a:off x="-2157900" y="6388567"/>
            <a:ext cx="15631499" cy="469433"/>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rcRect l="30134" t="58348" r="46503" b="4380"/>
          <a:stretch>
            <a:fillRect/>
          </a:stretch>
        </p:blipFill>
        <p:spPr>
          <a:xfrm flipH="1">
            <a:off x="1096484" y="547762"/>
            <a:ext cx="1295927" cy="1979982"/>
          </a:xfrm>
          <a:custGeom>
            <a:avLst/>
            <a:gdLst>
              <a:gd name="connsiteX0" fmla="*/ 762000 w 1408941"/>
              <a:gd name="connsiteY0" fmla="*/ 0 h 2152650"/>
              <a:gd name="connsiteX1" fmla="*/ 1325293 w 1408941"/>
              <a:gd name="connsiteY1" fmla="*/ 265079 h 2152650"/>
              <a:gd name="connsiteX2" fmla="*/ 1357859 w 1408941"/>
              <a:gd name="connsiteY2" fmla="*/ 981543 h 2152650"/>
              <a:gd name="connsiteX3" fmla="*/ 1408941 w 1408941"/>
              <a:gd name="connsiteY3" fmla="*/ 1078032 h 2152650"/>
              <a:gd name="connsiteX4" fmla="*/ 1371600 w 1408941"/>
              <a:gd name="connsiteY4" fmla="*/ 1162050 h 2152650"/>
              <a:gd name="connsiteX5" fmla="*/ 1238250 w 1408941"/>
              <a:gd name="connsiteY5" fmla="*/ 1809750 h 2152650"/>
              <a:gd name="connsiteX6" fmla="*/ 1085850 w 1408941"/>
              <a:gd name="connsiteY6" fmla="*/ 2152650 h 2152650"/>
              <a:gd name="connsiteX7" fmla="*/ 838200 w 1408941"/>
              <a:gd name="connsiteY7" fmla="*/ 2038350 h 2152650"/>
              <a:gd name="connsiteX8" fmla="*/ 876300 w 1408941"/>
              <a:gd name="connsiteY8" fmla="*/ 876300 h 2152650"/>
              <a:gd name="connsiteX9" fmla="*/ 476250 w 1408941"/>
              <a:gd name="connsiteY9" fmla="*/ 781050 h 2152650"/>
              <a:gd name="connsiteX10" fmla="*/ 0 w 1408941"/>
              <a:gd name="connsiteY10" fmla="*/ 647700 h 2152650"/>
              <a:gd name="connsiteX11" fmla="*/ 419100 w 1408941"/>
              <a:gd name="connsiteY11" fmla="*/ 209550 h 2152650"/>
              <a:gd name="connsiteX12" fmla="*/ 628650 w 1408941"/>
              <a:gd name="connsiteY12" fmla="*/ 76200 h 2152650"/>
              <a:gd name="connsiteX13" fmla="*/ 762000 w 1408941"/>
              <a:gd name="connsiteY13" fmla="*/ 0 h 215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8941" h="2152650">
                <a:moveTo>
                  <a:pt x="762000" y="0"/>
                </a:moveTo>
                <a:lnTo>
                  <a:pt x="1325293" y="265079"/>
                </a:lnTo>
                <a:lnTo>
                  <a:pt x="1357859" y="981543"/>
                </a:lnTo>
                <a:lnTo>
                  <a:pt x="1408941" y="1078032"/>
                </a:lnTo>
                <a:lnTo>
                  <a:pt x="1371600" y="1162050"/>
                </a:lnTo>
                <a:lnTo>
                  <a:pt x="1238250" y="1809750"/>
                </a:lnTo>
                <a:lnTo>
                  <a:pt x="1085850" y="2152650"/>
                </a:lnTo>
                <a:lnTo>
                  <a:pt x="838200" y="2038350"/>
                </a:lnTo>
                <a:lnTo>
                  <a:pt x="876300" y="876300"/>
                </a:lnTo>
                <a:lnTo>
                  <a:pt x="476250" y="781050"/>
                </a:lnTo>
                <a:lnTo>
                  <a:pt x="0" y="647700"/>
                </a:lnTo>
                <a:lnTo>
                  <a:pt x="419100" y="209550"/>
                </a:lnTo>
                <a:lnTo>
                  <a:pt x="628650" y="76200"/>
                </a:lnTo>
                <a:lnTo>
                  <a:pt x="762000" y="0"/>
                </a:lnTo>
                <a:close/>
              </a:path>
            </a:pathLst>
          </a:custGeom>
        </p:spPr>
      </p:pic>
      <p:pic>
        <p:nvPicPr>
          <p:cNvPr id="17" name="图片 16"/>
          <p:cNvPicPr>
            <a:picLocks noChangeAspect="1"/>
          </p:cNvPicPr>
          <p:nvPr/>
        </p:nvPicPr>
        <p:blipFill>
          <a:blip r:embed="rId5"/>
          <a:stretch>
            <a:fillRect/>
          </a:stretch>
        </p:blipFill>
        <p:spPr>
          <a:xfrm>
            <a:off x="2392411" y="2177594"/>
            <a:ext cx="1180898" cy="1392293"/>
          </a:xfrm>
          <a:prstGeom prst="rect">
            <a:avLst/>
          </a:pr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rcRect l="30134" t="58348" r="46503" b="4380"/>
          <a:stretch>
            <a:fillRect/>
          </a:stretch>
        </p:blipFill>
        <p:spPr>
          <a:xfrm>
            <a:off x="8799086" y="2136098"/>
            <a:ext cx="1295927" cy="1979982"/>
          </a:xfrm>
          <a:custGeom>
            <a:avLst/>
            <a:gdLst>
              <a:gd name="connsiteX0" fmla="*/ 762000 w 1408941"/>
              <a:gd name="connsiteY0" fmla="*/ 0 h 2152650"/>
              <a:gd name="connsiteX1" fmla="*/ 1325293 w 1408941"/>
              <a:gd name="connsiteY1" fmla="*/ 265079 h 2152650"/>
              <a:gd name="connsiteX2" fmla="*/ 1357859 w 1408941"/>
              <a:gd name="connsiteY2" fmla="*/ 981543 h 2152650"/>
              <a:gd name="connsiteX3" fmla="*/ 1408941 w 1408941"/>
              <a:gd name="connsiteY3" fmla="*/ 1078032 h 2152650"/>
              <a:gd name="connsiteX4" fmla="*/ 1371600 w 1408941"/>
              <a:gd name="connsiteY4" fmla="*/ 1162050 h 2152650"/>
              <a:gd name="connsiteX5" fmla="*/ 1238250 w 1408941"/>
              <a:gd name="connsiteY5" fmla="*/ 1809750 h 2152650"/>
              <a:gd name="connsiteX6" fmla="*/ 1085850 w 1408941"/>
              <a:gd name="connsiteY6" fmla="*/ 2152650 h 2152650"/>
              <a:gd name="connsiteX7" fmla="*/ 838200 w 1408941"/>
              <a:gd name="connsiteY7" fmla="*/ 2038350 h 2152650"/>
              <a:gd name="connsiteX8" fmla="*/ 876300 w 1408941"/>
              <a:gd name="connsiteY8" fmla="*/ 876300 h 2152650"/>
              <a:gd name="connsiteX9" fmla="*/ 476250 w 1408941"/>
              <a:gd name="connsiteY9" fmla="*/ 781050 h 2152650"/>
              <a:gd name="connsiteX10" fmla="*/ 0 w 1408941"/>
              <a:gd name="connsiteY10" fmla="*/ 647700 h 2152650"/>
              <a:gd name="connsiteX11" fmla="*/ 419100 w 1408941"/>
              <a:gd name="connsiteY11" fmla="*/ 209550 h 2152650"/>
              <a:gd name="connsiteX12" fmla="*/ 628650 w 1408941"/>
              <a:gd name="connsiteY12" fmla="*/ 76200 h 2152650"/>
              <a:gd name="connsiteX13" fmla="*/ 762000 w 1408941"/>
              <a:gd name="connsiteY13" fmla="*/ 0 h 215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8941" h="2152650">
                <a:moveTo>
                  <a:pt x="762000" y="0"/>
                </a:moveTo>
                <a:lnTo>
                  <a:pt x="1325293" y="265079"/>
                </a:lnTo>
                <a:lnTo>
                  <a:pt x="1357859" y="981543"/>
                </a:lnTo>
                <a:lnTo>
                  <a:pt x="1408941" y="1078032"/>
                </a:lnTo>
                <a:lnTo>
                  <a:pt x="1371600" y="1162050"/>
                </a:lnTo>
                <a:lnTo>
                  <a:pt x="1238250" y="1809750"/>
                </a:lnTo>
                <a:lnTo>
                  <a:pt x="1085850" y="2152650"/>
                </a:lnTo>
                <a:lnTo>
                  <a:pt x="838200" y="2038350"/>
                </a:lnTo>
                <a:lnTo>
                  <a:pt x="876300" y="876300"/>
                </a:lnTo>
                <a:lnTo>
                  <a:pt x="476250" y="781050"/>
                </a:lnTo>
                <a:lnTo>
                  <a:pt x="0" y="647700"/>
                </a:lnTo>
                <a:lnTo>
                  <a:pt x="419100" y="209550"/>
                </a:lnTo>
                <a:lnTo>
                  <a:pt x="628650" y="76200"/>
                </a:lnTo>
                <a:lnTo>
                  <a:pt x="762000" y="0"/>
                </a:lnTo>
                <a:close/>
              </a:path>
            </a:pathLst>
          </a:custGeom>
        </p:spPr>
      </p:pic>
      <p:sp>
        <p:nvSpPr>
          <p:cNvPr id="19" name="文本框 18"/>
          <p:cNvSpPr txBox="1"/>
          <p:nvPr/>
        </p:nvSpPr>
        <p:spPr>
          <a:xfrm>
            <a:off x="3930957" y="2649693"/>
            <a:ext cx="4287187" cy="1200329"/>
          </a:xfrm>
          <a:prstGeom prst="rect">
            <a:avLst/>
          </a:prstGeom>
          <a:noFill/>
        </p:spPr>
        <p:txBody>
          <a:bodyPr wrap="square" rtlCol="0">
            <a:spAutoFit/>
          </a:bodyPr>
          <a:lstStyle/>
          <a:p>
            <a:pPr algn="dist"/>
            <a:r>
              <a:rPr lang="en-US" altLang="zh-CN" sz="7200" b="1">
                <a:solidFill>
                  <a:srgbClr val="1A3D59"/>
                </a:solidFill>
                <a:latin typeface="微软雅黑" panose="020B0503020204020204" pitchFamily="34" charset="-122"/>
                <a:ea typeface="微软雅黑" panose="020B0503020204020204" pitchFamily="34" charset="-122"/>
              </a:rPr>
              <a:t>THANKS</a:t>
            </a:r>
            <a:endParaRPr lang="zh-CN" altLang="en-US" sz="7200" b="1">
              <a:solidFill>
                <a:srgbClr val="1A3D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182997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500"/>
                                        <p:tgtEl>
                                          <p:spTgt spid="13"/>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up)">
                                      <p:cBhvr>
                                        <p:cTn id="26" dur="500"/>
                                        <p:tgtEl>
                                          <p:spTgt spid="18"/>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500"/>
                                        <p:tgtEl>
                                          <p:spTgt spid="17"/>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00"/>
                                        <p:tgtEl>
                                          <p:spTgt spid="5"/>
                                        </p:tgtEl>
                                      </p:cBhvr>
                                    </p:animEffect>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down)">
                                      <p:cBhvr>
                                        <p:cTn id="38" dur="500"/>
                                        <p:tgtEl>
                                          <p:spTgt spid="6"/>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12192000" cy="6805534"/>
          </a:xfrm>
          <a:prstGeom prst="rect">
            <a:avLst/>
          </a:prstGeom>
          <a:solidFill>
            <a:srgbClr val="FDED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588816" y="3242634"/>
            <a:ext cx="3564693" cy="1015663"/>
          </a:xfrm>
          <a:prstGeom prst="rect">
            <a:avLst/>
          </a:prstGeom>
          <a:noFill/>
        </p:spPr>
        <p:txBody>
          <a:bodyPr wrap="square" rtlCol="0">
            <a:spAutoFit/>
          </a:bodyPr>
          <a:lstStyle/>
          <a:p>
            <a:pPr algn="dist"/>
            <a:r>
              <a:rPr lang="zh-CN" altLang="en-US" sz="6000">
                <a:solidFill>
                  <a:srgbClr val="1A3D59"/>
                </a:solidFill>
                <a:latin typeface="微软雅黑" panose="020B0503020204020204" pitchFamily="34" charset="-122"/>
                <a:ea typeface="微软雅黑" panose="020B0503020204020204" pitchFamily="34" charset="-122"/>
              </a:rPr>
              <a:t>教学分析</a:t>
            </a:r>
          </a:p>
        </p:txBody>
      </p:sp>
      <p:sp>
        <p:nvSpPr>
          <p:cNvPr id="14" name="文本框 13"/>
          <p:cNvSpPr txBox="1"/>
          <p:nvPr/>
        </p:nvSpPr>
        <p:spPr>
          <a:xfrm>
            <a:off x="4482624" y="2134638"/>
            <a:ext cx="4906448" cy="830997"/>
          </a:xfrm>
          <a:prstGeom prst="rect">
            <a:avLst/>
          </a:prstGeom>
          <a:noFill/>
        </p:spPr>
        <p:txBody>
          <a:bodyPr wrap="square" rtlCol="0">
            <a:spAutoFit/>
          </a:bodyPr>
          <a:lstStyle/>
          <a:p>
            <a:r>
              <a:rPr lang="en-US" altLang="zh-CN" sz="4800" b="1">
                <a:solidFill>
                  <a:srgbClr val="1A3D59"/>
                </a:solidFill>
                <a:latin typeface="微软雅黑" panose="020B0503020204020204" pitchFamily="34" charset="-122"/>
                <a:ea typeface="微软雅黑" panose="020B0503020204020204" pitchFamily="34" charset="-122"/>
              </a:rPr>
              <a:t>PART  ONE</a:t>
            </a:r>
            <a:endParaRPr lang="zh-CN" altLang="en-US" sz="4800" b="1">
              <a:solidFill>
                <a:srgbClr val="1A3D59"/>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l="27060" t="88042" r="47438"/>
          <a:stretch>
            <a:fillRect/>
          </a:stretch>
        </p:blipFill>
        <p:spPr>
          <a:xfrm rot="19029091">
            <a:off x="2912440" y="1140080"/>
            <a:ext cx="2693491" cy="1209569"/>
          </a:xfrm>
          <a:custGeom>
            <a:avLst/>
            <a:gdLst>
              <a:gd name="connsiteX0" fmla="*/ 1026334 w 1537928"/>
              <a:gd name="connsiteY0" fmla="*/ 0 h 690639"/>
              <a:gd name="connsiteX1" fmla="*/ 1034065 w 1537928"/>
              <a:gd name="connsiteY1" fmla="*/ 3543 h 690639"/>
              <a:gd name="connsiteX2" fmla="*/ 1023578 w 1537928"/>
              <a:gd name="connsiteY2" fmla="*/ 323381 h 690639"/>
              <a:gd name="connsiteX3" fmla="*/ 1271228 w 1537928"/>
              <a:gd name="connsiteY3" fmla="*/ 437681 h 690639"/>
              <a:gd name="connsiteX4" fmla="*/ 1347428 w 1537928"/>
              <a:gd name="connsiteY4" fmla="*/ 266231 h 690639"/>
              <a:gd name="connsiteX5" fmla="*/ 1537928 w 1537928"/>
              <a:gd name="connsiteY5" fmla="*/ 551980 h 690639"/>
              <a:gd name="connsiteX6" fmla="*/ 1413135 w 1537928"/>
              <a:gd name="connsiteY6" fmla="*/ 690639 h 690639"/>
              <a:gd name="connsiteX7" fmla="*/ 0 w 1537928"/>
              <a:gd name="connsiteY7" fmla="*/ 690639 h 690639"/>
              <a:gd name="connsiteX8" fmla="*/ 4132 w 1537928"/>
              <a:gd name="connsiteY8" fmla="*/ 587325 h 690639"/>
              <a:gd name="connsiteX9" fmla="*/ 45240 w 1537928"/>
              <a:gd name="connsiteY9" fmla="*/ 306421 h 690639"/>
              <a:gd name="connsiteX10" fmla="*/ 281065 w 1537928"/>
              <a:gd name="connsiteY10" fmla="*/ 35222 h 690639"/>
              <a:gd name="connsiteX11" fmla="*/ 337778 w 1537928"/>
              <a:gd name="connsiteY11" fmla="*/ 75731 h 690639"/>
              <a:gd name="connsiteX12" fmla="*/ 928328 w 1537928"/>
              <a:gd name="connsiteY12" fmla="*/ 75731 h 690639"/>
              <a:gd name="connsiteX13" fmla="*/ 1026334 w 1537928"/>
              <a:gd name="connsiteY13" fmla="*/ 0 h 69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37928" h="690639">
                <a:moveTo>
                  <a:pt x="1026334" y="0"/>
                </a:moveTo>
                <a:lnTo>
                  <a:pt x="1034065" y="3543"/>
                </a:lnTo>
                <a:lnTo>
                  <a:pt x="1023578" y="323381"/>
                </a:lnTo>
                <a:lnTo>
                  <a:pt x="1271228" y="437681"/>
                </a:lnTo>
                <a:lnTo>
                  <a:pt x="1347428" y="266231"/>
                </a:lnTo>
                <a:lnTo>
                  <a:pt x="1537928" y="551980"/>
                </a:lnTo>
                <a:lnTo>
                  <a:pt x="1413135" y="690639"/>
                </a:lnTo>
                <a:lnTo>
                  <a:pt x="0" y="690639"/>
                </a:lnTo>
                <a:lnTo>
                  <a:pt x="4132" y="587325"/>
                </a:lnTo>
                <a:lnTo>
                  <a:pt x="45240" y="306421"/>
                </a:lnTo>
                <a:lnTo>
                  <a:pt x="281065" y="35222"/>
                </a:lnTo>
                <a:lnTo>
                  <a:pt x="337778" y="75731"/>
                </a:lnTo>
                <a:lnTo>
                  <a:pt x="928328" y="75731"/>
                </a:lnTo>
                <a:lnTo>
                  <a:pt x="1026334" y="0"/>
                </a:lnTo>
                <a:close/>
              </a:path>
            </a:pathLst>
          </a:cu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rcRect l="51904" t="57434" b="20245"/>
          <a:stretch>
            <a:fillRect/>
          </a:stretch>
        </p:blipFill>
        <p:spPr>
          <a:xfrm>
            <a:off x="0" y="5707648"/>
            <a:ext cx="2895600" cy="1286992"/>
          </a:xfrm>
          <a:custGeom>
            <a:avLst/>
            <a:gdLst>
              <a:gd name="connsiteX0" fmla="*/ 269822 w 2900465"/>
              <a:gd name="connsiteY0" fmla="*/ 0 h 1289154"/>
              <a:gd name="connsiteX1" fmla="*/ 404734 w 2900465"/>
              <a:gd name="connsiteY1" fmla="*/ 59961 h 1289154"/>
              <a:gd name="connsiteX2" fmla="*/ 524655 w 2900465"/>
              <a:gd name="connsiteY2" fmla="*/ 209862 h 1289154"/>
              <a:gd name="connsiteX3" fmla="*/ 989350 w 2900465"/>
              <a:gd name="connsiteY3" fmla="*/ 224853 h 1289154"/>
              <a:gd name="connsiteX4" fmla="*/ 1064301 w 2900465"/>
              <a:gd name="connsiteY4" fmla="*/ 119921 h 1289154"/>
              <a:gd name="connsiteX5" fmla="*/ 1334124 w 2900465"/>
              <a:gd name="connsiteY5" fmla="*/ 74951 h 1289154"/>
              <a:gd name="connsiteX6" fmla="*/ 1528996 w 2900465"/>
              <a:gd name="connsiteY6" fmla="*/ 149902 h 1289154"/>
              <a:gd name="connsiteX7" fmla="*/ 1738859 w 2900465"/>
              <a:gd name="connsiteY7" fmla="*/ 479685 h 1289154"/>
              <a:gd name="connsiteX8" fmla="*/ 2353455 w 2900465"/>
              <a:gd name="connsiteY8" fmla="*/ 584617 h 1289154"/>
              <a:gd name="connsiteX9" fmla="*/ 2443396 w 2900465"/>
              <a:gd name="connsiteY9" fmla="*/ 314794 h 1289154"/>
              <a:gd name="connsiteX10" fmla="*/ 2773180 w 2900465"/>
              <a:gd name="connsiteY10" fmla="*/ 179882 h 1289154"/>
              <a:gd name="connsiteX11" fmla="*/ 2900465 w 2900465"/>
              <a:gd name="connsiteY11" fmla="*/ 126289 h 1289154"/>
              <a:gd name="connsiteX12" fmla="*/ 2900465 w 2900465"/>
              <a:gd name="connsiteY12" fmla="*/ 1197362 h 1289154"/>
              <a:gd name="connsiteX13" fmla="*/ 1888760 w 2900465"/>
              <a:gd name="connsiteY13" fmla="*/ 1184223 h 1289154"/>
              <a:gd name="connsiteX14" fmla="*/ 1454045 w 2900465"/>
              <a:gd name="connsiteY14" fmla="*/ 1184223 h 1289154"/>
              <a:gd name="connsiteX15" fmla="*/ 854439 w 2900465"/>
              <a:gd name="connsiteY15" fmla="*/ 1109272 h 1289154"/>
              <a:gd name="connsiteX16" fmla="*/ 719527 w 2900465"/>
              <a:gd name="connsiteY16" fmla="*/ 974361 h 1289154"/>
              <a:gd name="connsiteX17" fmla="*/ 539645 w 2900465"/>
              <a:gd name="connsiteY17" fmla="*/ 1109272 h 1289154"/>
              <a:gd name="connsiteX18" fmla="*/ 179881 w 2900465"/>
              <a:gd name="connsiteY18" fmla="*/ 1289154 h 1289154"/>
              <a:gd name="connsiteX19" fmla="*/ 44970 w 2900465"/>
              <a:gd name="connsiteY19" fmla="*/ 1034321 h 1289154"/>
              <a:gd name="connsiteX20" fmla="*/ 0 w 2900465"/>
              <a:gd name="connsiteY20" fmla="*/ 44971 h 1289154"/>
              <a:gd name="connsiteX21" fmla="*/ 269822 w 2900465"/>
              <a:gd name="connsiteY21" fmla="*/ 0 h 128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00465" h="1289154">
                <a:moveTo>
                  <a:pt x="269822" y="0"/>
                </a:moveTo>
                <a:lnTo>
                  <a:pt x="404734" y="59961"/>
                </a:lnTo>
                <a:lnTo>
                  <a:pt x="524655" y="209862"/>
                </a:lnTo>
                <a:lnTo>
                  <a:pt x="989350" y="224853"/>
                </a:lnTo>
                <a:lnTo>
                  <a:pt x="1064301" y="119921"/>
                </a:lnTo>
                <a:lnTo>
                  <a:pt x="1334124" y="74951"/>
                </a:lnTo>
                <a:lnTo>
                  <a:pt x="1528996" y="149902"/>
                </a:lnTo>
                <a:lnTo>
                  <a:pt x="1738859" y="479685"/>
                </a:lnTo>
                <a:lnTo>
                  <a:pt x="2353455" y="584617"/>
                </a:lnTo>
                <a:lnTo>
                  <a:pt x="2443396" y="314794"/>
                </a:lnTo>
                <a:lnTo>
                  <a:pt x="2773180" y="179882"/>
                </a:lnTo>
                <a:lnTo>
                  <a:pt x="2900465" y="126289"/>
                </a:lnTo>
                <a:lnTo>
                  <a:pt x="2900465" y="1197362"/>
                </a:lnTo>
                <a:lnTo>
                  <a:pt x="1888760" y="1184223"/>
                </a:lnTo>
                <a:lnTo>
                  <a:pt x="1454045" y="1184223"/>
                </a:lnTo>
                <a:lnTo>
                  <a:pt x="854439" y="1109272"/>
                </a:lnTo>
                <a:lnTo>
                  <a:pt x="719527" y="974361"/>
                </a:lnTo>
                <a:lnTo>
                  <a:pt x="539645" y="1109272"/>
                </a:lnTo>
                <a:lnTo>
                  <a:pt x="179881" y="1289154"/>
                </a:lnTo>
                <a:lnTo>
                  <a:pt x="44970" y="1034321"/>
                </a:lnTo>
                <a:lnTo>
                  <a:pt x="0" y="44971"/>
                </a:lnTo>
                <a:lnTo>
                  <a:pt x="269822" y="0"/>
                </a:lnTo>
                <a:close/>
              </a:path>
            </a:pathLst>
          </a:custGeom>
        </p:spPr>
      </p:pic>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rcRect l="35381" r="24645" b="69944"/>
          <a:stretch>
            <a:fillRect/>
          </a:stretch>
        </p:blipFill>
        <p:spPr>
          <a:xfrm>
            <a:off x="10387827" y="5123324"/>
            <a:ext cx="1943100" cy="2009159"/>
          </a:xfrm>
          <a:custGeom>
            <a:avLst/>
            <a:gdLst>
              <a:gd name="connsiteX0" fmla="*/ 165950 w 2533650"/>
              <a:gd name="connsiteY0" fmla="*/ 0 h 2619786"/>
              <a:gd name="connsiteX1" fmla="*/ 2140272 w 2533650"/>
              <a:gd name="connsiteY1" fmla="*/ 0 h 2619786"/>
              <a:gd name="connsiteX2" fmla="*/ 2209800 w 2533650"/>
              <a:gd name="connsiteY2" fmla="*/ 44245 h 2619786"/>
              <a:gd name="connsiteX3" fmla="*/ 2266950 w 2533650"/>
              <a:gd name="connsiteY3" fmla="*/ 120445 h 2619786"/>
              <a:gd name="connsiteX4" fmla="*/ 2305050 w 2533650"/>
              <a:gd name="connsiteY4" fmla="*/ 177595 h 2619786"/>
              <a:gd name="connsiteX5" fmla="*/ 2324100 w 2533650"/>
              <a:gd name="connsiteY5" fmla="*/ 234745 h 2619786"/>
              <a:gd name="connsiteX6" fmla="*/ 2362200 w 2533650"/>
              <a:gd name="connsiteY6" fmla="*/ 444295 h 2619786"/>
              <a:gd name="connsiteX7" fmla="*/ 2400300 w 2533650"/>
              <a:gd name="connsiteY7" fmla="*/ 768145 h 2619786"/>
              <a:gd name="connsiteX8" fmla="*/ 2419350 w 2533650"/>
              <a:gd name="connsiteY8" fmla="*/ 1053895 h 2619786"/>
              <a:gd name="connsiteX9" fmla="*/ 2495550 w 2533650"/>
              <a:gd name="connsiteY9" fmla="*/ 1472995 h 2619786"/>
              <a:gd name="connsiteX10" fmla="*/ 2514600 w 2533650"/>
              <a:gd name="connsiteY10" fmla="*/ 1549195 h 2619786"/>
              <a:gd name="connsiteX11" fmla="*/ 2533650 w 2533650"/>
              <a:gd name="connsiteY11" fmla="*/ 1720645 h 2619786"/>
              <a:gd name="connsiteX12" fmla="*/ 2476500 w 2533650"/>
              <a:gd name="connsiteY12" fmla="*/ 2158795 h 2619786"/>
              <a:gd name="connsiteX13" fmla="*/ 2419350 w 2533650"/>
              <a:gd name="connsiteY13" fmla="*/ 2234995 h 2619786"/>
              <a:gd name="connsiteX14" fmla="*/ 2362200 w 2533650"/>
              <a:gd name="connsiteY14" fmla="*/ 2387395 h 2619786"/>
              <a:gd name="connsiteX15" fmla="*/ 1885950 w 2533650"/>
              <a:gd name="connsiteY15" fmla="*/ 2615995 h 2619786"/>
              <a:gd name="connsiteX16" fmla="*/ 1875840 w 2533650"/>
              <a:gd name="connsiteY16" fmla="*/ 2619786 h 2619786"/>
              <a:gd name="connsiteX17" fmla="*/ 1866900 w 2533650"/>
              <a:gd name="connsiteY17" fmla="*/ 2609853 h 2619786"/>
              <a:gd name="connsiteX18" fmla="*/ 1352550 w 2533650"/>
              <a:gd name="connsiteY18" fmla="*/ 2495553 h 2619786"/>
              <a:gd name="connsiteX19" fmla="*/ 1485900 w 2533650"/>
              <a:gd name="connsiteY19" fmla="*/ 2286003 h 2619786"/>
              <a:gd name="connsiteX20" fmla="*/ 1028700 w 2533650"/>
              <a:gd name="connsiteY20" fmla="*/ 2286003 h 2619786"/>
              <a:gd name="connsiteX21" fmla="*/ 762000 w 2533650"/>
              <a:gd name="connsiteY21" fmla="*/ 2381253 h 2619786"/>
              <a:gd name="connsiteX22" fmla="*/ 400050 w 2533650"/>
              <a:gd name="connsiteY22" fmla="*/ 2438403 h 2619786"/>
              <a:gd name="connsiteX23" fmla="*/ 344572 w 2533650"/>
              <a:gd name="connsiteY23" fmla="*/ 2464161 h 2619786"/>
              <a:gd name="connsiteX24" fmla="*/ 38100 w 2533650"/>
              <a:gd name="connsiteY24" fmla="*/ 1625395 h 2619786"/>
              <a:gd name="connsiteX25" fmla="*/ 0 w 2533650"/>
              <a:gd name="connsiteY25" fmla="*/ 425245 h 2619786"/>
              <a:gd name="connsiteX26" fmla="*/ 165950 w 2533650"/>
              <a:gd name="connsiteY26" fmla="*/ 0 h 261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33650" h="2619786">
                <a:moveTo>
                  <a:pt x="165950" y="0"/>
                </a:moveTo>
                <a:lnTo>
                  <a:pt x="2140272" y="0"/>
                </a:lnTo>
                <a:lnTo>
                  <a:pt x="2209800" y="44245"/>
                </a:lnTo>
                <a:lnTo>
                  <a:pt x="2266950" y="120445"/>
                </a:lnTo>
                <a:cubicBezTo>
                  <a:pt x="2266950" y="120445"/>
                  <a:pt x="2294811" y="157117"/>
                  <a:pt x="2305050" y="177595"/>
                </a:cubicBezTo>
                <a:cubicBezTo>
                  <a:pt x="2314030" y="195556"/>
                  <a:pt x="2319893" y="215110"/>
                  <a:pt x="2324100" y="234745"/>
                </a:cubicBezTo>
                <a:cubicBezTo>
                  <a:pt x="2338976" y="304164"/>
                  <a:pt x="2349500" y="374445"/>
                  <a:pt x="2362200" y="444295"/>
                </a:cubicBezTo>
                <a:lnTo>
                  <a:pt x="2400300" y="768145"/>
                </a:lnTo>
                <a:cubicBezTo>
                  <a:pt x="2400300" y="901759"/>
                  <a:pt x="2398718" y="806311"/>
                  <a:pt x="2419350" y="1053895"/>
                </a:cubicBezTo>
                <a:lnTo>
                  <a:pt x="2495550" y="1472995"/>
                </a:lnTo>
                <a:cubicBezTo>
                  <a:pt x="2495550" y="1472995"/>
                  <a:pt x="2510619" y="1523318"/>
                  <a:pt x="2514600" y="1549195"/>
                </a:cubicBezTo>
                <a:cubicBezTo>
                  <a:pt x="2523344" y="1606028"/>
                  <a:pt x="2527300" y="1663495"/>
                  <a:pt x="2533650" y="1720645"/>
                </a:cubicBezTo>
                <a:lnTo>
                  <a:pt x="2476500" y="2158795"/>
                </a:lnTo>
                <a:cubicBezTo>
                  <a:pt x="2476500" y="2158795"/>
                  <a:pt x="2433549" y="2206597"/>
                  <a:pt x="2419350" y="2234995"/>
                </a:cubicBezTo>
                <a:cubicBezTo>
                  <a:pt x="2395087" y="2283522"/>
                  <a:pt x="2381250" y="2336595"/>
                  <a:pt x="2362200" y="2387395"/>
                </a:cubicBezTo>
                <a:lnTo>
                  <a:pt x="1885950" y="2615995"/>
                </a:lnTo>
                <a:lnTo>
                  <a:pt x="1875840" y="2619786"/>
                </a:lnTo>
                <a:lnTo>
                  <a:pt x="1866900" y="2609853"/>
                </a:lnTo>
                <a:lnTo>
                  <a:pt x="1352550" y="2495553"/>
                </a:lnTo>
                <a:lnTo>
                  <a:pt x="1485900" y="2286003"/>
                </a:lnTo>
                <a:lnTo>
                  <a:pt x="1028700" y="2286003"/>
                </a:lnTo>
                <a:lnTo>
                  <a:pt x="762000" y="2381253"/>
                </a:lnTo>
                <a:lnTo>
                  <a:pt x="400050" y="2438403"/>
                </a:lnTo>
                <a:lnTo>
                  <a:pt x="344572" y="2464161"/>
                </a:lnTo>
                <a:lnTo>
                  <a:pt x="38100" y="1625395"/>
                </a:lnTo>
                <a:lnTo>
                  <a:pt x="0" y="425245"/>
                </a:lnTo>
                <a:lnTo>
                  <a:pt x="165950" y="0"/>
                </a:lnTo>
                <a:close/>
              </a:path>
            </a:pathLst>
          </a:custGeom>
        </p:spPr>
      </p:pic>
      <p:pic>
        <p:nvPicPr>
          <p:cNvPr id="11" name="图片 10"/>
          <p:cNvPicPr>
            <a:picLocks noChangeAspect="1"/>
          </p:cNvPicPr>
          <p:nvPr/>
        </p:nvPicPr>
        <p:blipFill>
          <a:blip r:embed="rId5"/>
          <a:stretch>
            <a:fillRect/>
          </a:stretch>
        </p:blipFill>
        <p:spPr>
          <a:xfrm>
            <a:off x="-1719750" y="0"/>
            <a:ext cx="15631499" cy="469433"/>
          </a:xfrm>
          <a:prstGeom prst="rect">
            <a:avLst/>
          </a:prstGeom>
        </p:spPr>
      </p:pic>
      <p:pic>
        <p:nvPicPr>
          <p:cNvPr id="12" name="图片 11"/>
          <p:cNvPicPr>
            <a:picLocks noChangeAspect="1"/>
          </p:cNvPicPr>
          <p:nvPr/>
        </p:nvPicPr>
        <p:blipFill>
          <a:blip r:embed="rId5"/>
          <a:stretch>
            <a:fillRect/>
          </a:stretch>
        </p:blipFill>
        <p:spPr>
          <a:xfrm flipH="1" flipV="1">
            <a:off x="-2157900" y="6388567"/>
            <a:ext cx="15631499" cy="469433"/>
          </a:xfrm>
          <a:prstGeom prst="rect">
            <a:avLst/>
          </a:prstGeom>
        </p:spPr>
      </p:pic>
    </p:spTree>
    <p:extLst>
      <p:ext uri="{BB962C8B-B14F-4D97-AF65-F5344CB8AC3E}">
        <p14:creationId xmlns:p14="http://schemas.microsoft.com/office/powerpoint/2010/main" val="325850664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4171248" y="2459455"/>
            <a:ext cx="3289143" cy="3680928"/>
            <a:chOff x="3126219" y="1037055"/>
            <a:chExt cx="3289143" cy="3680928"/>
          </a:xfrm>
        </p:grpSpPr>
        <p:sp>
          <p:nvSpPr>
            <p:cNvPr id="42" name="Freeform 5"/>
            <p:cNvSpPr>
              <a:spLocks/>
            </p:cNvSpPr>
            <p:nvPr/>
          </p:nvSpPr>
          <p:spPr bwMode="auto">
            <a:xfrm>
              <a:off x="3577234" y="1037055"/>
              <a:ext cx="2181657" cy="1301220"/>
            </a:xfrm>
            <a:custGeom>
              <a:avLst/>
              <a:gdLst>
                <a:gd name="T0" fmla="*/ 1495 w 1495"/>
                <a:gd name="T1" fmla="*/ 197 h 892"/>
                <a:gd name="T2" fmla="*/ 1475 w 1495"/>
                <a:gd name="T3" fmla="*/ 197 h 892"/>
                <a:gd name="T4" fmla="*/ 1475 w 1495"/>
                <a:gd name="T5" fmla="*/ 204 h 892"/>
                <a:gd name="T6" fmla="*/ 740 w 1495"/>
                <a:gd name="T7" fmla="*/ 0 h 892"/>
                <a:gd name="T8" fmla="*/ 32 w 1495"/>
                <a:gd name="T9" fmla="*/ 269 h 892"/>
                <a:gd name="T10" fmla="*/ 0 w 1495"/>
                <a:gd name="T11" fmla="*/ 269 h 892"/>
                <a:gd name="T12" fmla="*/ 0 w 1495"/>
                <a:gd name="T13" fmla="*/ 281 h 892"/>
                <a:gd name="T14" fmla="*/ 0 w 1495"/>
                <a:gd name="T15" fmla="*/ 281 h 892"/>
                <a:gd name="T16" fmla="*/ 0 w 1495"/>
                <a:gd name="T17" fmla="*/ 281 h 892"/>
                <a:gd name="T18" fmla="*/ 311 w 1495"/>
                <a:gd name="T19" fmla="*/ 392 h 892"/>
                <a:gd name="T20" fmla="*/ 311 w 1495"/>
                <a:gd name="T21" fmla="*/ 392 h 892"/>
                <a:gd name="T22" fmla="*/ 325 w 1495"/>
                <a:gd name="T23" fmla="*/ 685 h 892"/>
                <a:gd name="T24" fmla="*/ 1158 w 1495"/>
                <a:gd name="T25" fmla="*/ 641 h 892"/>
                <a:gd name="T26" fmla="*/ 1144 w 1495"/>
                <a:gd name="T27" fmla="*/ 360 h 892"/>
                <a:gd name="T28" fmla="*/ 1280 w 1495"/>
                <a:gd name="T29" fmla="*/ 302 h 892"/>
                <a:gd name="T30" fmla="*/ 1287 w 1495"/>
                <a:gd name="T31" fmla="*/ 451 h 892"/>
                <a:gd name="T32" fmla="*/ 1270 w 1495"/>
                <a:gd name="T33" fmla="*/ 477 h 892"/>
                <a:gd name="T34" fmla="*/ 1281 w 1495"/>
                <a:gd name="T35" fmla="*/ 497 h 892"/>
                <a:gd name="T36" fmla="*/ 1278 w 1495"/>
                <a:gd name="T37" fmla="*/ 635 h 892"/>
                <a:gd name="T38" fmla="*/ 1304 w 1495"/>
                <a:gd name="T39" fmla="*/ 633 h 892"/>
                <a:gd name="T40" fmla="*/ 1331 w 1495"/>
                <a:gd name="T41" fmla="*/ 632 h 892"/>
                <a:gd name="T42" fmla="*/ 1314 w 1495"/>
                <a:gd name="T43" fmla="*/ 495 h 892"/>
                <a:gd name="T44" fmla="*/ 1323 w 1495"/>
                <a:gd name="T45" fmla="*/ 474 h 892"/>
                <a:gd name="T46" fmla="*/ 1304 w 1495"/>
                <a:gd name="T47" fmla="*/ 450 h 892"/>
                <a:gd name="T48" fmla="*/ 1297 w 1495"/>
                <a:gd name="T49" fmla="*/ 294 h 892"/>
                <a:gd name="T50" fmla="*/ 1495 w 1495"/>
                <a:gd name="T51" fmla="*/ 209 h 892"/>
                <a:gd name="T52" fmla="*/ 1495 w 1495"/>
                <a:gd name="T53" fmla="*/ 19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5" h="892">
                  <a:moveTo>
                    <a:pt x="1495" y="197"/>
                  </a:moveTo>
                  <a:cubicBezTo>
                    <a:pt x="1475" y="197"/>
                    <a:pt x="1475" y="197"/>
                    <a:pt x="1475" y="197"/>
                  </a:cubicBezTo>
                  <a:cubicBezTo>
                    <a:pt x="1475" y="204"/>
                    <a:pt x="1475" y="204"/>
                    <a:pt x="1475" y="204"/>
                  </a:cubicBezTo>
                  <a:cubicBezTo>
                    <a:pt x="740" y="0"/>
                    <a:pt x="740" y="0"/>
                    <a:pt x="740" y="0"/>
                  </a:cubicBezTo>
                  <a:cubicBezTo>
                    <a:pt x="32" y="269"/>
                    <a:pt x="32" y="269"/>
                    <a:pt x="32" y="269"/>
                  </a:cubicBezTo>
                  <a:cubicBezTo>
                    <a:pt x="0" y="269"/>
                    <a:pt x="0" y="269"/>
                    <a:pt x="0" y="269"/>
                  </a:cubicBezTo>
                  <a:cubicBezTo>
                    <a:pt x="0" y="281"/>
                    <a:pt x="0" y="281"/>
                    <a:pt x="0" y="281"/>
                  </a:cubicBezTo>
                  <a:cubicBezTo>
                    <a:pt x="0" y="281"/>
                    <a:pt x="0" y="281"/>
                    <a:pt x="0" y="281"/>
                  </a:cubicBezTo>
                  <a:cubicBezTo>
                    <a:pt x="0" y="281"/>
                    <a:pt x="0" y="281"/>
                    <a:pt x="0" y="281"/>
                  </a:cubicBezTo>
                  <a:cubicBezTo>
                    <a:pt x="311" y="392"/>
                    <a:pt x="311" y="392"/>
                    <a:pt x="311" y="392"/>
                  </a:cubicBezTo>
                  <a:cubicBezTo>
                    <a:pt x="311" y="392"/>
                    <a:pt x="311" y="392"/>
                    <a:pt x="311" y="392"/>
                  </a:cubicBezTo>
                  <a:cubicBezTo>
                    <a:pt x="325" y="685"/>
                    <a:pt x="325" y="685"/>
                    <a:pt x="325" y="685"/>
                  </a:cubicBezTo>
                  <a:cubicBezTo>
                    <a:pt x="325" y="685"/>
                    <a:pt x="752" y="892"/>
                    <a:pt x="1158" y="641"/>
                  </a:cubicBezTo>
                  <a:cubicBezTo>
                    <a:pt x="1144" y="360"/>
                    <a:pt x="1144" y="360"/>
                    <a:pt x="1144" y="360"/>
                  </a:cubicBezTo>
                  <a:cubicBezTo>
                    <a:pt x="1280" y="302"/>
                    <a:pt x="1280" y="302"/>
                    <a:pt x="1280" y="302"/>
                  </a:cubicBezTo>
                  <a:cubicBezTo>
                    <a:pt x="1287" y="451"/>
                    <a:pt x="1287" y="451"/>
                    <a:pt x="1287" y="451"/>
                  </a:cubicBezTo>
                  <a:cubicBezTo>
                    <a:pt x="1277" y="455"/>
                    <a:pt x="1270" y="465"/>
                    <a:pt x="1270" y="477"/>
                  </a:cubicBezTo>
                  <a:cubicBezTo>
                    <a:pt x="1271" y="485"/>
                    <a:pt x="1275" y="492"/>
                    <a:pt x="1281" y="497"/>
                  </a:cubicBezTo>
                  <a:cubicBezTo>
                    <a:pt x="1264" y="533"/>
                    <a:pt x="1278" y="635"/>
                    <a:pt x="1278" y="635"/>
                  </a:cubicBezTo>
                  <a:cubicBezTo>
                    <a:pt x="1304" y="633"/>
                    <a:pt x="1304" y="633"/>
                    <a:pt x="1304" y="633"/>
                  </a:cubicBezTo>
                  <a:cubicBezTo>
                    <a:pt x="1331" y="632"/>
                    <a:pt x="1331" y="632"/>
                    <a:pt x="1331" y="632"/>
                  </a:cubicBezTo>
                  <a:cubicBezTo>
                    <a:pt x="1331" y="632"/>
                    <a:pt x="1335" y="529"/>
                    <a:pt x="1314" y="495"/>
                  </a:cubicBezTo>
                  <a:cubicBezTo>
                    <a:pt x="1320" y="490"/>
                    <a:pt x="1323" y="483"/>
                    <a:pt x="1323" y="474"/>
                  </a:cubicBezTo>
                  <a:cubicBezTo>
                    <a:pt x="1323" y="463"/>
                    <a:pt x="1315" y="453"/>
                    <a:pt x="1304" y="450"/>
                  </a:cubicBezTo>
                  <a:cubicBezTo>
                    <a:pt x="1297" y="294"/>
                    <a:pt x="1297" y="294"/>
                    <a:pt x="1297" y="294"/>
                  </a:cubicBezTo>
                  <a:cubicBezTo>
                    <a:pt x="1495" y="209"/>
                    <a:pt x="1495" y="209"/>
                    <a:pt x="1495" y="209"/>
                  </a:cubicBezTo>
                  <a:lnTo>
                    <a:pt x="1495" y="197"/>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7"/>
            <p:cNvSpPr>
              <a:spLocks/>
            </p:cNvSpPr>
            <p:nvPr/>
          </p:nvSpPr>
          <p:spPr bwMode="auto">
            <a:xfrm>
              <a:off x="3711737" y="2704763"/>
              <a:ext cx="1632541" cy="1077871"/>
            </a:xfrm>
            <a:custGeom>
              <a:avLst/>
              <a:gdLst>
                <a:gd name="T0" fmla="*/ 1119 w 1119"/>
                <a:gd name="T1" fmla="*/ 439 h 739"/>
                <a:gd name="T2" fmla="*/ 1092 w 1119"/>
                <a:gd name="T3" fmla="*/ 439 h 739"/>
                <a:gd name="T4" fmla="*/ 1065 w 1119"/>
                <a:gd name="T5" fmla="*/ 419 h 739"/>
                <a:gd name="T6" fmla="*/ 1011 w 1119"/>
                <a:gd name="T7" fmla="*/ 324 h 739"/>
                <a:gd name="T8" fmla="*/ 975 w 1119"/>
                <a:gd name="T9" fmla="*/ 262 h 739"/>
                <a:gd name="T10" fmla="*/ 974 w 1119"/>
                <a:gd name="T11" fmla="*/ 261 h 739"/>
                <a:gd name="T12" fmla="*/ 973 w 1119"/>
                <a:gd name="T13" fmla="*/ 252 h 739"/>
                <a:gd name="T14" fmla="*/ 973 w 1119"/>
                <a:gd name="T15" fmla="*/ 249 h 739"/>
                <a:gd name="T16" fmla="*/ 972 w 1119"/>
                <a:gd name="T17" fmla="*/ 240 h 739"/>
                <a:gd name="T18" fmla="*/ 972 w 1119"/>
                <a:gd name="T19" fmla="*/ 239 h 739"/>
                <a:gd name="T20" fmla="*/ 246 w 1119"/>
                <a:gd name="T21" fmla="*/ 17 h 739"/>
                <a:gd name="T22" fmla="*/ 237 w 1119"/>
                <a:gd name="T23" fmla="*/ 0 h 739"/>
                <a:gd name="T24" fmla="*/ 237 w 1119"/>
                <a:gd name="T25" fmla="*/ 12 h 739"/>
                <a:gd name="T26" fmla="*/ 348 w 1119"/>
                <a:gd name="T27" fmla="*/ 121 h 739"/>
                <a:gd name="T28" fmla="*/ 391 w 1119"/>
                <a:gd name="T29" fmla="*/ 242 h 739"/>
                <a:gd name="T30" fmla="*/ 424 w 1119"/>
                <a:gd name="T31" fmla="*/ 336 h 739"/>
                <a:gd name="T32" fmla="*/ 400 w 1119"/>
                <a:gd name="T33" fmla="*/ 399 h 739"/>
                <a:gd name="T34" fmla="*/ 378 w 1119"/>
                <a:gd name="T35" fmla="*/ 468 h 739"/>
                <a:gd name="T36" fmla="*/ 25 w 1119"/>
                <a:gd name="T37" fmla="*/ 629 h 739"/>
                <a:gd name="T38" fmla="*/ 0 w 1119"/>
                <a:gd name="T39" fmla="*/ 629 h 739"/>
                <a:gd name="T40" fmla="*/ 0 w 1119"/>
                <a:gd name="T41" fmla="*/ 641 h 739"/>
                <a:gd name="T42" fmla="*/ 961 w 1119"/>
                <a:gd name="T43" fmla="*/ 546 h 739"/>
                <a:gd name="T44" fmla="*/ 1119 w 1119"/>
                <a:gd name="T45" fmla="*/ 451 h 739"/>
                <a:gd name="T46" fmla="*/ 1119 w 1119"/>
                <a:gd name="T47" fmla="*/ 451 h 739"/>
                <a:gd name="T48" fmla="*/ 1119 w 1119"/>
                <a:gd name="T49" fmla="*/ 451 h 739"/>
                <a:gd name="T50" fmla="*/ 1119 w 1119"/>
                <a:gd name="T51" fmla="*/ 439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19" h="739">
                  <a:moveTo>
                    <a:pt x="1119" y="439"/>
                  </a:moveTo>
                  <a:cubicBezTo>
                    <a:pt x="1092" y="439"/>
                    <a:pt x="1092" y="439"/>
                    <a:pt x="1092" y="439"/>
                  </a:cubicBezTo>
                  <a:cubicBezTo>
                    <a:pt x="1080" y="432"/>
                    <a:pt x="1070" y="426"/>
                    <a:pt x="1065" y="419"/>
                  </a:cubicBezTo>
                  <a:cubicBezTo>
                    <a:pt x="1045" y="394"/>
                    <a:pt x="1021" y="351"/>
                    <a:pt x="1011" y="324"/>
                  </a:cubicBezTo>
                  <a:cubicBezTo>
                    <a:pt x="1000" y="296"/>
                    <a:pt x="980" y="297"/>
                    <a:pt x="975" y="262"/>
                  </a:cubicBezTo>
                  <a:cubicBezTo>
                    <a:pt x="975" y="262"/>
                    <a:pt x="974" y="261"/>
                    <a:pt x="974" y="261"/>
                  </a:cubicBezTo>
                  <a:cubicBezTo>
                    <a:pt x="974" y="258"/>
                    <a:pt x="974" y="255"/>
                    <a:pt x="973" y="252"/>
                  </a:cubicBezTo>
                  <a:cubicBezTo>
                    <a:pt x="973" y="251"/>
                    <a:pt x="973" y="250"/>
                    <a:pt x="973" y="249"/>
                  </a:cubicBezTo>
                  <a:cubicBezTo>
                    <a:pt x="972" y="246"/>
                    <a:pt x="972" y="243"/>
                    <a:pt x="972" y="240"/>
                  </a:cubicBezTo>
                  <a:cubicBezTo>
                    <a:pt x="972" y="240"/>
                    <a:pt x="972" y="240"/>
                    <a:pt x="972" y="239"/>
                  </a:cubicBezTo>
                  <a:cubicBezTo>
                    <a:pt x="670" y="187"/>
                    <a:pt x="407" y="87"/>
                    <a:pt x="246" y="17"/>
                  </a:cubicBezTo>
                  <a:cubicBezTo>
                    <a:pt x="237" y="0"/>
                    <a:pt x="237" y="0"/>
                    <a:pt x="237" y="0"/>
                  </a:cubicBezTo>
                  <a:cubicBezTo>
                    <a:pt x="237" y="12"/>
                    <a:pt x="237" y="12"/>
                    <a:pt x="237" y="12"/>
                  </a:cubicBezTo>
                  <a:cubicBezTo>
                    <a:pt x="254" y="73"/>
                    <a:pt x="275" y="134"/>
                    <a:pt x="348" y="121"/>
                  </a:cubicBezTo>
                  <a:cubicBezTo>
                    <a:pt x="348" y="121"/>
                    <a:pt x="378" y="210"/>
                    <a:pt x="391" y="242"/>
                  </a:cubicBezTo>
                  <a:cubicBezTo>
                    <a:pt x="404" y="273"/>
                    <a:pt x="424" y="336"/>
                    <a:pt x="424" y="336"/>
                  </a:cubicBezTo>
                  <a:cubicBezTo>
                    <a:pt x="424" y="336"/>
                    <a:pt x="409" y="341"/>
                    <a:pt x="400" y="399"/>
                  </a:cubicBezTo>
                  <a:cubicBezTo>
                    <a:pt x="391" y="458"/>
                    <a:pt x="378" y="468"/>
                    <a:pt x="378" y="468"/>
                  </a:cubicBezTo>
                  <a:cubicBezTo>
                    <a:pt x="378" y="468"/>
                    <a:pt x="169" y="560"/>
                    <a:pt x="25" y="629"/>
                  </a:cubicBezTo>
                  <a:cubicBezTo>
                    <a:pt x="0" y="629"/>
                    <a:pt x="0" y="629"/>
                    <a:pt x="0" y="629"/>
                  </a:cubicBezTo>
                  <a:cubicBezTo>
                    <a:pt x="0" y="641"/>
                    <a:pt x="0" y="641"/>
                    <a:pt x="0" y="641"/>
                  </a:cubicBezTo>
                  <a:cubicBezTo>
                    <a:pt x="438" y="739"/>
                    <a:pt x="760" y="648"/>
                    <a:pt x="961" y="546"/>
                  </a:cubicBezTo>
                  <a:cubicBezTo>
                    <a:pt x="1021" y="516"/>
                    <a:pt x="1074" y="483"/>
                    <a:pt x="1119" y="451"/>
                  </a:cubicBezTo>
                  <a:cubicBezTo>
                    <a:pt x="1119" y="451"/>
                    <a:pt x="1119" y="451"/>
                    <a:pt x="1119" y="451"/>
                  </a:cubicBezTo>
                  <a:cubicBezTo>
                    <a:pt x="1119" y="451"/>
                    <a:pt x="1119" y="451"/>
                    <a:pt x="1119" y="451"/>
                  </a:cubicBezTo>
                  <a:lnTo>
                    <a:pt x="1119" y="439"/>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Freeform 9"/>
            <p:cNvSpPr>
              <a:spLocks/>
            </p:cNvSpPr>
            <p:nvPr/>
          </p:nvSpPr>
          <p:spPr bwMode="auto">
            <a:xfrm>
              <a:off x="3631528" y="3377276"/>
              <a:ext cx="2198932" cy="1340707"/>
            </a:xfrm>
            <a:custGeom>
              <a:avLst/>
              <a:gdLst>
                <a:gd name="T0" fmla="*/ 1467 w 1507"/>
                <a:gd name="T1" fmla="*/ 47 h 919"/>
                <a:gd name="T2" fmla="*/ 1467 w 1507"/>
                <a:gd name="T3" fmla="*/ 49 h 919"/>
                <a:gd name="T4" fmla="*/ 1326 w 1507"/>
                <a:gd name="T5" fmla="*/ 26 h 919"/>
                <a:gd name="T6" fmla="*/ 1202 w 1507"/>
                <a:gd name="T7" fmla="*/ 0 h 919"/>
                <a:gd name="T8" fmla="*/ 1027 w 1507"/>
                <a:gd name="T9" fmla="*/ 107 h 919"/>
                <a:gd name="T10" fmla="*/ 548 w 1507"/>
                <a:gd name="T11" fmla="*/ 241 h 919"/>
                <a:gd name="T12" fmla="*/ 21 w 1507"/>
                <a:gd name="T13" fmla="*/ 197 h 919"/>
                <a:gd name="T14" fmla="*/ 16 w 1507"/>
                <a:gd name="T15" fmla="*/ 199 h 919"/>
                <a:gd name="T16" fmla="*/ 16 w 1507"/>
                <a:gd name="T17" fmla="*/ 196 h 919"/>
                <a:gd name="T18" fmla="*/ 0 w 1507"/>
                <a:gd name="T19" fmla="*/ 196 h 919"/>
                <a:gd name="T20" fmla="*/ 0 w 1507"/>
                <a:gd name="T21" fmla="*/ 208 h 919"/>
                <a:gd name="T22" fmla="*/ 0 w 1507"/>
                <a:gd name="T23" fmla="*/ 208 h 919"/>
                <a:gd name="T24" fmla="*/ 0 w 1507"/>
                <a:gd name="T25" fmla="*/ 208 h 919"/>
                <a:gd name="T26" fmla="*/ 1110 w 1507"/>
                <a:gd name="T27" fmla="*/ 919 h 919"/>
                <a:gd name="T28" fmla="*/ 1293 w 1507"/>
                <a:gd name="T29" fmla="*/ 919 h 919"/>
                <a:gd name="T30" fmla="*/ 1507 w 1507"/>
                <a:gd name="T31" fmla="*/ 61 h 919"/>
                <a:gd name="T32" fmla="*/ 1507 w 1507"/>
                <a:gd name="T33" fmla="*/ 61 h 919"/>
                <a:gd name="T34" fmla="*/ 1507 w 1507"/>
                <a:gd name="T35" fmla="*/ 47 h 919"/>
                <a:gd name="T36" fmla="*/ 1467 w 1507"/>
                <a:gd name="T37" fmla="*/ 47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7" h="919">
                  <a:moveTo>
                    <a:pt x="1467" y="47"/>
                  </a:moveTo>
                  <a:cubicBezTo>
                    <a:pt x="1467" y="49"/>
                    <a:pt x="1467" y="49"/>
                    <a:pt x="1467" y="49"/>
                  </a:cubicBezTo>
                  <a:cubicBezTo>
                    <a:pt x="1423" y="38"/>
                    <a:pt x="1373" y="32"/>
                    <a:pt x="1326" y="26"/>
                  </a:cubicBezTo>
                  <a:cubicBezTo>
                    <a:pt x="1282" y="21"/>
                    <a:pt x="1239" y="11"/>
                    <a:pt x="1202" y="0"/>
                  </a:cubicBezTo>
                  <a:cubicBezTo>
                    <a:pt x="1153" y="36"/>
                    <a:pt x="1095" y="73"/>
                    <a:pt x="1027" y="107"/>
                  </a:cubicBezTo>
                  <a:cubicBezTo>
                    <a:pt x="880" y="181"/>
                    <a:pt x="719" y="226"/>
                    <a:pt x="548" y="241"/>
                  </a:cubicBezTo>
                  <a:cubicBezTo>
                    <a:pt x="381" y="256"/>
                    <a:pt x="204" y="241"/>
                    <a:pt x="21" y="197"/>
                  </a:cubicBezTo>
                  <a:cubicBezTo>
                    <a:pt x="20" y="198"/>
                    <a:pt x="18" y="198"/>
                    <a:pt x="16" y="199"/>
                  </a:cubicBezTo>
                  <a:cubicBezTo>
                    <a:pt x="16" y="196"/>
                    <a:pt x="16" y="196"/>
                    <a:pt x="16" y="196"/>
                  </a:cubicBezTo>
                  <a:cubicBezTo>
                    <a:pt x="0" y="196"/>
                    <a:pt x="0" y="196"/>
                    <a:pt x="0" y="196"/>
                  </a:cubicBezTo>
                  <a:cubicBezTo>
                    <a:pt x="0" y="208"/>
                    <a:pt x="0" y="208"/>
                    <a:pt x="0" y="208"/>
                  </a:cubicBezTo>
                  <a:cubicBezTo>
                    <a:pt x="0" y="208"/>
                    <a:pt x="0" y="208"/>
                    <a:pt x="0" y="208"/>
                  </a:cubicBezTo>
                  <a:cubicBezTo>
                    <a:pt x="0" y="208"/>
                    <a:pt x="0" y="208"/>
                    <a:pt x="0" y="208"/>
                  </a:cubicBezTo>
                  <a:cubicBezTo>
                    <a:pt x="1110" y="919"/>
                    <a:pt x="1110" y="919"/>
                    <a:pt x="1110" y="919"/>
                  </a:cubicBezTo>
                  <a:cubicBezTo>
                    <a:pt x="1293" y="919"/>
                    <a:pt x="1293" y="919"/>
                    <a:pt x="1293" y="919"/>
                  </a:cubicBezTo>
                  <a:cubicBezTo>
                    <a:pt x="1507" y="61"/>
                    <a:pt x="1507" y="61"/>
                    <a:pt x="1507" y="61"/>
                  </a:cubicBezTo>
                  <a:cubicBezTo>
                    <a:pt x="1507" y="61"/>
                    <a:pt x="1507" y="61"/>
                    <a:pt x="1507" y="61"/>
                  </a:cubicBezTo>
                  <a:cubicBezTo>
                    <a:pt x="1507" y="47"/>
                    <a:pt x="1507" y="47"/>
                    <a:pt x="1507" y="47"/>
                  </a:cubicBezTo>
                  <a:lnTo>
                    <a:pt x="1467" y="47"/>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5" name="Freeform 11"/>
            <p:cNvSpPr>
              <a:spLocks/>
            </p:cNvSpPr>
            <p:nvPr/>
          </p:nvSpPr>
          <p:spPr bwMode="auto">
            <a:xfrm>
              <a:off x="5554669" y="3475993"/>
              <a:ext cx="860693" cy="1241989"/>
            </a:xfrm>
            <a:custGeom>
              <a:avLst/>
              <a:gdLst>
                <a:gd name="T0" fmla="*/ 589 w 590"/>
                <a:gd name="T1" fmla="*/ 839 h 851"/>
                <a:gd name="T2" fmla="*/ 551 w 590"/>
                <a:gd name="T3" fmla="*/ 335 h 851"/>
                <a:gd name="T4" fmla="*/ 509 w 590"/>
                <a:gd name="T5" fmla="*/ 245 h 851"/>
                <a:gd name="T6" fmla="*/ 333 w 590"/>
                <a:gd name="T7" fmla="*/ 103 h 851"/>
                <a:gd name="T8" fmla="*/ 300 w 590"/>
                <a:gd name="T9" fmla="*/ 79 h 851"/>
                <a:gd name="T10" fmla="*/ 249 w 590"/>
                <a:gd name="T11" fmla="*/ 20 h 851"/>
                <a:gd name="T12" fmla="*/ 212 w 590"/>
                <a:gd name="T13" fmla="*/ 0 h 851"/>
                <a:gd name="T14" fmla="*/ 3 w 590"/>
                <a:gd name="T15" fmla="*/ 839 h 851"/>
                <a:gd name="T16" fmla="*/ 0 w 590"/>
                <a:gd name="T17" fmla="*/ 839 h 851"/>
                <a:gd name="T18" fmla="*/ 0 w 590"/>
                <a:gd name="T19" fmla="*/ 851 h 851"/>
                <a:gd name="T20" fmla="*/ 590 w 590"/>
                <a:gd name="T21" fmla="*/ 851 h 851"/>
                <a:gd name="T22" fmla="*/ 590 w 590"/>
                <a:gd name="T23" fmla="*/ 839 h 851"/>
                <a:gd name="T24" fmla="*/ 589 w 590"/>
                <a:gd name="T25" fmla="*/ 839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0" h="851">
                  <a:moveTo>
                    <a:pt x="589" y="839"/>
                  </a:moveTo>
                  <a:cubicBezTo>
                    <a:pt x="584" y="763"/>
                    <a:pt x="559" y="363"/>
                    <a:pt x="551" y="335"/>
                  </a:cubicBezTo>
                  <a:cubicBezTo>
                    <a:pt x="541" y="303"/>
                    <a:pt x="535" y="269"/>
                    <a:pt x="509" y="245"/>
                  </a:cubicBezTo>
                  <a:cubicBezTo>
                    <a:pt x="484" y="221"/>
                    <a:pt x="340" y="123"/>
                    <a:pt x="333" y="103"/>
                  </a:cubicBezTo>
                  <a:cubicBezTo>
                    <a:pt x="326" y="83"/>
                    <a:pt x="300" y="79"/>
                    <a:pt x="300" y="79"/>
                  </a:cubicBezTo>
                  <a:cubicBezTo>
                    <a:pt x="300" y="79"/>
                    <a:pt x="298" y="56"/>
                    <a:pt x="249" y="20"/>
                  </a:cubicBezTo>
                  <a:cubicBezTo>
                    <a:pt x="238" y="12"/>
                    <a:pt x="226" y="6"/>
                    <a:pt x="212" y="0"/>
                  </a:cubicBezTo>
                  <a:cubicBezTo>
                    <a:pt x="3" y="839"/>
                    <a:pt x="3" y="839"/>
                    <a:pt x="3" y="839"/>
                  </a:cubicBezTo>
                  <a:cubicBezTo>
                    <a:pt x="0" y="839"/>
                    <a:pt x="0" y="839"/>
                    <a:pt x="0" y="839"/>
                  </a:cubicBezTo>
                  <a:cubicBezTo>
                    <a:pt x="0" y="851"/>
                    <a:pt x="0" y="851"/>
                    <a:pt x="0" y="851"/>
                  </a:cubicBezTo>
                  <a:cubicBezTo>
                    <a:pt x="590" y="851"/>
                    <a:pt x="590" y="851"/>
                    <a:pt x="590" y="851"/>
                  </a:cubicBezTo>
                  <a:cubicBezTo>
                    <a:pt x="590" y="839"/>
                    <a:pt x="590" y="839"/>
                    <a:pt x="590" y="839"/>
                  </a:cubicBezTo>
                  <a:lnTo>
                    <a:pt x="589" y="839"/>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6" name="Freeform 13"/>
            <p:cNvSpPr>
              <a:spLocks/>
            </p:cNvSpPr>
            <p:nvPr/>
          </p:nvSpPr>
          <p:spPr bwMode="auto">
            <a:xfrm>
              <a:off x="3126219" y="3699342"/>
              <a:ext cx="2059494" cy="1018641"/>
            </a:xfrm>
            <a:custGeom>
              <a:avLst/>
              <a:gdLst>
                <a:gd name="T0" fmla="*/ 1392 w 1411"/>
                <a:gd name="T1" fmla="*/ 686 h 698"/>
                <a:gd name="T2" fmla="*/ 321 w 1411"/>
                <a:gd name="T3" fmla="*/ 0 h 698"/>
                <a:gd name="T4" fmla="*/ 298 w 1411"/>
                <a:gd name="T5" fmla="*/ 16 h 698"/>
                <a:gd name="T6" fmla="*/ 115 w 1411"/>
                <a:gd name="T7" fmla="*/ 311 h 698"/>
                <a:gd name="T8" fmla="*/ 4 w 1411"/>
                <a:gd name="T9" fmla="*/ 686 h 698"/>
                <a:gd name="T10" fmla="*/ 0 w 1411"/>
                <a:gd name="T11" fmla="*/ 686 h 698"/>
                <a:gd name="T12" fmla="*/ 0 w 1411"/>
                <a:gd name="T13" fmla="*/ 698 h 698"/>
                <a:gd name="T14" fmla="*/ 1411 w 1411"/>
                <a:gd name="T15" fmla="*/ 698 h 698"/>
                <a:gd name="T16" fmla="*/ 1411 w 1411"/>
                <a:gd name="T17" fmla="*/ 686 h 698"/>
                <a:gd name="T18" fmla="*/ 1392 w 1411"/>
                <a:gd name="T19" fmla="*/ 686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1" h="698">
                  <a:moveTo>
                    <a:pt x="1392" y="686"/>
                  </a:moveTo>
                  <a:cubicBezTo>
                    <a:pt x="321" y="0"/>
                    <a:pt x="321" y="0"/>
                    <a:pt x="321" y="0"/>
                  </a:cubicBezTo>
                  <a:cubicBezTo>
                    <a:pt x="310" y="7"/>
                    <a:pt x="302" y="12"/>
                    <a:pt x="298" y="16"/>
                  </a:cubicBezTo>
                  <a:cubicBezTo>
                    <a:pt x="252" y="55"/>
                    <a:pt x="140" y="169"/>
                    <a:pt x="115" y="311"/>
                  </a:cubicBezTo>
                  <a:cubicBezTo>
                    <a:pt x="103" y="380"/>
                    <a:pt x="53" y="531"/>
                    <a:pt x="4" y="686"/>
                  </a:cubicBezTo>
                  <a:cubicBezTo>
                    <a:pt x="0" y="686"/>
                    <a:pt x="0" y="686"/>
                    <a:pt x="0" y="686"/>
                  </a:cubicBezTo>
                  <a:cubicBezTo>
                    <a:pt x="0" y="698"/>
                    <a:pt x="0" y="698"/>
                    <a:pt x="0" y="698"/>
                  </a:cubicBezTo>
                  <a:cubicBezTo>
                    <a:pt x="1411" y="698"/>
                    <a:pt x="1411" y="698"/>
                    <a:pt x="1411" y="698"/>
                  </a:cubicBezTo>
                  <a:cubicBezTo>
                    <a:pt x="1411" y="686"/>
                    <a:pt x="1411" y="686"/>
                    <a:pt x="1411" y="686"/>
                  </a:cubicBezTo>
                  <a:lnTo>
                    <a:pt x="1392" y="68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7" name="Freeform 16"/>
            <p:cNvSpPr>
              <a:spLocks/>
            </p:cNvSpPr>
            <p:nvPr/>
          </p:nvSpPr>
          <p:spPr bwMode="auto">
            <a:xfrm>
              <a:off x="3978891" y="1999551"/>
              <a:ext cx="1336388" cy="1001365"/>
            </a:xfrm>
            <a:custGeom>
              <a:avLst/>
              <a:gdLst>
                <a:gd name="T0" fmla="*/ 42 w 916"/>
                <a:gd name="T1" fmla="*/ 442 h 686"/>
                <a:gd name="T2" fmla="*/ 45 w 916"/>
                <a:gd name="T3" fmla="*/ 453 h 686"/>
                <a:gd name="T4" fmla="*/ 788 w 916"/>
                <a:gd name="T5" fmla="*/ 686 h 686"/>
                <a:gd name="T6" fmla="*/ 788 w 916"/>
                <a:gd name="T7" fmla="*/ 685 h 686"/>
                <a:gd name="T8" fmla="*/ 788 w 916"/>
                <a:gd name="T9" fmla="*/ 680 h 686"/>
                <a:gd name="T10" fmla="*/ 790 w 916"/>
                <a:gd name="T11" fmla="*/ 669 h 686"/>
                <a:gd name="T12" fmla="*/ 811 w 916"/>
                <a:gd name="T13" fmla="*/ 546 h 686"/>
                <a:gd name="T14" fmla="*/ 853 w 916"/>
                <a:gd name="T15" fmla="*/ 545 h 686"/>
                <a:gd name="T16" fmla="*/ 915 w 916"/>
                <a:gd name="T17" fmla="*/ 340 h 686"/>
                <a:gd name="T18" fmla="*/ 891 w 916"/>
                <a:gd name="T19" fmla="*/ 280 h 686"/>
                <a:gd name="T20" fmla="*/ 890 w 916"/>
                <a:gd name="T21" fmla="*/ 279 h 686"/>
                <a:gd name="T22" fmla="*/ 889 w 916"/>
                <a:gd name="T23" fmla="*/ 277 h 686"/>
                <a:gd name="T24" fmla="*/ 889 w 916"/>
                <a:gd name="T25" fmla="*/ 274 h 686"/>
                <a:gd name="T26" fmla="*/ 889 w 916"/>
                <a:gd name="T27" fmla="*/ 271 h 686"/>
                <a:gd name="T28" fmla="*/ 889 w 916"/>
                <a:gd name="T29" fmla="*/ 266 h 686"/>
                <a:gd name="T30" fmla="*/ 890 w 916"/>
                <a:gd name="T31" fmla="*/ 261 h 686"/>
                <a:gd name="T32" fmla="*/ 891 w 916"/>
                <a:gd name="T33" fmla="*/ 253 h 686"/>
                <a:gd name="T34" fmla="*/ 891 w 916"/>
                <a:gd name="T35" fmla="*/ 248 h 686"/>
                <a:gd name="T36" fmla="*/ 893 w 916"/>
                <a:gd name="T37" fmla="*/ 234 h 686"/>
                <a:gd name="T38" fmla="*/ 894 w 916"/>
                <a:gd name="T39" fmla="*/ 226 h 686"/>
                <a:gd name="T40" fmla="*/ 896 w 916"/>
                <a:gd name="T41" fmla="*/ 215 h 686"/>
                <a:gd name="T42" fmla="*/ 897 w 916"/>
                <a:gd name="T43" fmla="*/ 206 h 686"/>
                <a:gd name="T44" fmla="*/ 898 w 916"/>
                <a:gd name="T45" fmla="*/ 195 h 686"/>
                <a:gd name="T46" fmla="*/ 899 w 916"/>
                <a:gd name="T47" fmla="*/ 184 h 686"/>
                <a:gd name="T48" fmla="*/ 900 w 916"/>
                <a:gd name="T49" fmla="*/ 173 h 686"/>
                <a:gd name="T50" fmla="*/ 900 w 916"/>
                <a:gd name="T51" fmla="*/ 161 h 686"/>
                <a:gd name="T52" fmla="*/ 901 w 916"/>
                <a:gd name="T53" fmla="*/ 149 h 686"/>
                <a:gd name="T54" fmla="*/ 901 w 916"/>
                <a:gd name="T55" fmla="*/ 137 h 686"/>
                <a:gd name="T56" fmla="*/ 901 w 916"/>
                <a:gd name="T57" fmla="*/ 125 h 686"/>
                <a:gd name="T58" fmla="*/ 901 w 916"/>
                <a:gd name="T59" fmla="*/ 112 h 686"/>
                <a:gd name="T60" fmla="*/ 901 w 916"/>
                <a:gd name="T61" fmla="*/ 100 h 686"/>
                <a:gd name="T62" fmla="*/ 900 w 916"/>
                <a:gd name="T63" fmla="*/ 86 h 686"/>
                <a:gd name="T64" fmla="*/ 898 w 916"/>
                <a:gd name="T65" fmla="*/ 74 h 686"/>
                <a:gd name="T66" fmla="*/ 896 w 916"/>
                <a:gd name="T67" fmla="*/ 61 h 686"/>
                <a:gd name="T68" fmla="*/ 895 w 916"/>
                <a:gd name="T69" fmla="*/ 49 h 686"/>
                <a:gd name="T70" fmla="*/ 891 w 916"/>
                <a:gd name="T71" fmla="*/ 35 h 686"/>
                <a:gd name="T72" fmla="*/ 889 w 916"/>
                <a:gd name="T73" fmla="*/ 24 h 686"/>
                <a:gd name="T74" fmla="*/ 884 w 916"/>
                <a:gd name="T75" fmla="*/ 9 h 686"/>
                <a:gd name="T76" fmla="*/ 881 w 916"/>
                <a:gd name="T77" fmla="*/ 0 h 686"/>
                <a:gd name="T78" fmla="*/ 51 w 916"/>
                <a:gd name="T79" fmla="*/ 43 h 686"/>
                <a:gd name="T80" fmla="*/ 60 w 916"/>
                <a:gd name="T81" fmla="*/ 312 h 686"/>
                <a:gd name="T82" fmla="*/ 42 w 916"/>
                <a:gd name="T83" fmla="*/ 442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6" h="686">
                  <a:moveTo>
                    <a:pt x="42" y="442"/>
                  </a:moveTo>
                  <a:cubicBezTo>
                    <a:pt x="43" y="446"/>
                    <a:pt x="44" y="449"/>
                    <a:pt x="45" y="453"/>
                  </a:cubicBezTo>
                  <a:cubicBezTo>
                    <a:pt x="200" y="523"/>
                    <a:pt x="473" y="631"/>
                    <a:pt x="788" y="686"/>
                  </a:cubicBezTo>
                  <a:cubicBezTo>
                    <a:pt x="788" y="685"/>
                    <a:pt x="788" y="685"/>
                    <a:pt x="788" y="685"/>
                  </a:cubicBezTo>
                  <a:cubicBezTo>
                    <a:pt x="788" y="684"/>
                    <a:pt x="788" y="682"/>
                    <a:pt x="788" y="680"/>
                  </a:cubicBezTo>
                  <a:cubicBezTo>
                    <a:pt x="789" y="676"/>
                    <a:pt x="789" y="672"/>
                    <a:pt x="790" y="669"/>
                  </a:cubicBezTo>
                  <a:cubicBezTo>
                    <a:pt x="797" y="641"/>
                    <a:pt x="813" y="559"/>
                    <a:pt x="811" y="546"/>
                  </a:cubicBezTo>
                  <a:cubicBezTo>
                    <a:pt x="809" y="534"/>
                    <a:pt x="826" y="554"/>
                    <a:pt x="853" y="545"/>
                  </a:cubicBezTo>
                  <a:cubicBezTo>
                    <a:pt x="879" y="535"/>
                    <a:pt x="916" y="374"/>
                    <a:pt x="915" y="340"/>
                  </a:cubicBezTo>
                  <a:cubicBezTo>
                    <a:pt x="914" y="307"/>
                    <a:pt x="905" y="277"/>
                    <a:pt x="891" y="280"/>
                  </a:cubicBezTo>
                  <a:cubicBezTo>
                    <a:pt x="890" y="280"/>
                    <a:pt x="890" y="280"/>
                    <a:pt x="890" y="279"/>
                  </a:cubicBezTo>
                  <a:cubicBezTo>
                    <a:pt x="890" y="279"/>
                    <a:pt x="889" y="278"/>
                    <a:pt x="889" y="277"/>
                  </a:cubicBezTo>
                  <a:cubicBezTo>
                    <a:pt x="889" y="277"/>
                    <a:pt x="889" y="276"/>
                    <a:pt x="889" y="274"/>
                  </a:cubicBezTo>
                  <a:cubicBezTo>
                    <a:pt x="889" y="273"/>
                    <a:pt x="889" y="272"/>
                    <a:pt x="889" y="271"/>
                  </a:cubicBezTo>
                  <a:cubicBezTo>
                    <a:pt x="889" y="270"/>
                    <a:pt x="889" y="268"/>
                    <a:pt x="889" y="266"/>
                  </a:cubicBezTo>
                  <a:cubicBezTo>
                    <a:pt x="890" y="265"/>
                    <a:pt x="890" y="263"/>
                    <a:pt x="890" y="261"/>
                  </a:cubicBezTo>
                  <a:cubicBezTo>
                    <a:pt x="890" y="259"/>
                    <a:pt x="890" y="256"/>
                    <a:pt x="891" y="253"/>
                  </a:cubicBezTo>
                  <a:cubicBezTo>
                    <a:pt x="891" y="252"/>
                    <a:pt x="891" y="250"/>
                    <a:pt x="891" y="248"/>
                  </a:cubicBezTo>
                  <a:cubicBezTo>
                    <a:pt x="892" y="244"/>
                    <a:pt x="893" y="239"/>
                    <a:pt x="893" y="234"/>
                  </a:cubicBezTo>
                  <a:cubicBezTo>
                    <a:pt x="894" y="231"/>
                    <a:pt x="894" y="229"/>
                    <a:pt x="894" y="226"/>
                  </a:cubicBezTo>
                  <a:cubicBezTo>
                    <a:pt x="895" y="222"/>
                    <a:pt x="895" y="219"/>
                    <a:pt x="896" y="215"/>
                  </a:cubicBezTo>
                  <a:cubicBezTo>
                    <a:pt x="896" y="212"/>
                    <a:pt x="896" y="209"/>
                    <a:pt x="897" y="206"/>
                  </a:cubicBezTo>
                  <a:cubicBezTo>
                    <a:pt x="897" y="202"/>
                    <a:pt x="897" y="199"/>
                    <a:pt x="898" y="195"/>
                  </a:cubicBezTo>
                  <a:cubicBezTo>
                    <a:pt x="898" y="191"/>
                    <a:pt x="898" y="188"/>
                    <a:pt x="899" y="184"/>
                  </a:cubicBezTo>
                  <a:cubicBezTo>
                    <a:pt x="899" y="180"/>
                    <a:pt x="899" y="177"/>
                    <a:pt x="900" y="173"/>
                  </a:cubicBezTo>
                  <a:cubicBezTo>
                    <a:pt x="900" y="169"/>
                    <a:pt x="900" y="165"/>
                    <a:pt x="900" y="161"/>
                  </a:cubicBezTo>
                  <a:cubicBezTo>
                    <a:pt x="901" y="157"/>
                    <a:pt x="901" y="153"/>
                    <a:pt x="901" y="149"/>
                  </a:cubicBezTo>
                  <a:cubicBezTo>
                    <a:pt x="901" y="145"/>
                    <a:pt x="901" y="141"/>
                    <a:pt x="901" y="137"/>
                  </a:cubicBezTo>
                  <a:cubicBezTo>
                    <a:pt x="901" y="133"/>
                    <a:pt x="901" y="129"/>
                    <a:pt x="901" y="125"/>
                  </a:cubicBezTo>
                  <a:cubicBezTo>
                    <a:pt x="901" y="121"/>
                    <a:pt x="901" y="116"/>
                    <a:pt x="901" y="112"/>
                  </a:cubicBezTo>
                  <a:cubicBezTo>
                    <a:pt x="901" y="108"/>
                    <a:pt x="901" y="104"/>
                    <a:pt x="901" y="100"/>
                  </a:cubicBezTo>
                  <a:cubicBezTo>
                    <a:pt x="900" y="95"/>
                    <a:pt x="900" y="91"/>
                    <a:pt x="900" y="86"/>
                  </a:cubicBezTo>
                  <a:cubicBezTo>
                    <a:pt x="899" y="82"/>
                    <a:pt x="899" y="78"/>
                    <a:pt x="898" y="74"/>
                  </a:cubicBezTo>
                  <a:cubicBezTo>
                    <a:pt x="898" y="70"/>
                    <a:pt x="897" y="65"/>
                    <a:pt x="896" y="61"/>
                  </a:cubicBezTo>
                  <a:cubicBezTo>
                    <a:pt x="896" y="57"/>
                    <a:pt x="895" y="53"/>
                    <a:pt x="895" y="49"/>
                  </a:cubicBezTo>
                  <a:cubicBezTo>
                    <a:pt x="894" y="44"/>
                    <a:pt x="893" y="40"/>
                    <a:pt x="891" y="35"/>
                  </a:cubicBezTo>
                  <a:cubicBezTo>
                    <a:pt x="891" y="31"/>
                    <a:pt x="890" y="28"/>
                    <a:pt x="889" y="24"/>
                  </a:cubicBezTo>
                  <a:cubicBezTo>
                    <a:pt x="887" y="19"/>
                    <a:pt x="886" y="14"/>
                    <a:pt x="884" y="9"/>
                  </a:cubicBezTo>
                  <a:cubicBezTo>
                    <a:pt x="883" y="6"/>
                    <a:pt x="882" y="3"/>
                    <a:pt x="881" y="0"/>
                  </a:cubicBezTo>
                  <a:cubicBezTo>
                    <a:pt x="489" y="242"/>
                    <a:pt x="78" y="56"/>
                    <a:pt x="51" y="43"/>
                  </a:cubicBezTo>
                  <a:cubicBezTo>
                    <a:pt x="21" y="181"/>
                    <a:pt x="60" y="312"/>
                    <a:pt x="60" y="312"/>
                  </a:cubicBezTo>
                  <a:cubicBezTo>
                    <a:pt x="60" y="312"/>
                    <a:pt x="0" y="315"/>
                    <a:pt x="42" y="44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8" name="Freeform 17"/>
          <p:cNvSpPr>
            <a:spLocks noEditPoints="1"/>
          </p:cNvSpPr>
          <p:nvPr/>
        </p:nvSpPr>
        <p:spPr bwMode="auto">
          <a:xfrm>
            <a:off x="7298741" y="2259552"/>
            <a:ext cx="424485" cy="316513"/>
          </a:xfrm>
          <a:custGeom>
            <a:avLst/>
            <a:gdLst>
              <a:gd name="T0" fmla="*/ 67 w 291"/>
              <a:gd name="T1" fmla="*/ 2 h 217"/>
              <a:gd name="T2" fmla="*/ 17 w 291"/>
              <a:gd name="T3" fmla="*/ 11 h 217"/>
              <a:gd name="T4" fmla="*/ 14 w 291"/>
              <a:gd name="T5" fmla="*/ 12 h 217"/>
              <a:gd name="T6" fmla="*/ 15 w 291"/>
              <a:gd name="T7" fmla="*/ 29 h 217"/>
              <a:gd name="T8" fmla="*/ 1 w 291"/>
              <a:gd name="T9" fmla="*/ 38 h 217"/>
              <a:gd name="T10" fmla="*/ 2 w 291"/>
              <a:gd name="T11" fmla="*/ 212 h 217"/>
              <a:gd name="T12" fmla="*/ 130 w 291"/>
              <a:gd name="T13" fmla="*/ 211 h 217"/>
              <a:gd name="T14" fmla="*/ 148 w 291"/>
              <a:gd name="T15" fmla="*/ 217 h 217"/>
              <a:gd name="T16" fmla="*/ 166 w 291"/>
              <a:gd name="T17" fmla="*/ 211 h 217"/>
              <a:gd name="T18" fmla="*/ 291 w 291"/>
              <a:gd name="T19" fmla="*/ 209 h 217"/>
              <a:gd name="T20" fmla="*/ 289 w 291"/>
              <a:gd name="T21" fmla="*/ 36 h 217"/>
              <a:gd name="T22" fmla="*/ 278 w 291"/>
              <a:gd name="T23" fmla="*/ 28 h 217"/>
              <a:gd name="T24" fmla="*/ 278 w 291"/>
              <a:gd name="T25" fmla="*/ 10 h 217"/>
              <a:gd name="T26" fmla="*/ 275 w 291"/>
              <a:gd name="T27" fmla="*/ 9 h 217"/>
              <a:gd name="T28" fmla="*/ 224 w 291"/>
              <a:gd name="T29" fmla="*/ 0 h 217"/>
              <a:gd name="T30" fmla="*/ 146 w 291"/>
              <a:gd name="T31" fmla="*/ 29 h 217"/>
              <a:gd name="T32" fmla="*/ 67 w 291"/>
              <a:gd name="T33" fmla="*/ 2 h 217"/>
              <a:gd name="T34" fmla="*/ 62 w 291"/>
              <a:gd name="T35" fmla="*/ 180 h 217"/>
              <a:gd name="T36" fmla="*/ 24 w 291"/>
              <a:gd name="T37" fmla="*/ 186 h 217"/>
              <a:gd name="T38" fmla="*/ 23 w 291"/>
              <a:gd name="T39" fmla="*/ 18 h 217"/>
              <a:gd name="T40" fmla="*/ 68 w 291"/>
              <a:gd name="T41" fmla="*/ 10 h 217"/>
              <a:gd name="T42" fmla="*/ 140 w 291"/>
              <a:gd name="T43" fmla="*/ 35 h 217"/>
              <a:gd name="T44" fmla="*/ 141 w 291"/>
              <a:gd name="T45" fmla="*/ 136 h 217"/>
              <a:gd name="T46" fmla="*/ 145 w 291"/>
              <a:gd name="T47" fmla="*/ 130 h 217"/>
              <a:gd name="T48" fmla="*/ 146 w 291"/>
              <a:gd name="T49" fmla="*/ 197 h 217"/>
              <a:gd name="T50" fmla="*/ 62 w 291"/>
              <a:gd name="T51" fmla="*/ 180 h 217"/>
              <a:gd name="T52" fmla="*/ 152 w 291"/>
              <a:gd name="T53" fmla="*/ 35 h 217"/>
              <a:gd name="T54" fmla="*/ 224 w 291"/>
              <a:gd name="T55" fmla="*/ 9 h 217"/>
              <a:gd name="T56" fmla="*/ 270 w 291"/>
              <a:gd name="T57" fmla="*/ 15 h 217"/>
              <a:gd name="T58" fmla="*/ 271 w 291"/>
              <a:gd name="T59" fmla="*/ 184 h 217"/>
              <a:gd name="T60" fmla="*/ 231 w 291"/>
              <a:gd name="T61" fmla="*/ 177 h 217"/>
              <a:gd name="T62" fmla="*/ 149 w 291"/>
              <a:gd name="T63" fmla="*/ 197 h 217"/>
              <a:gd name="T64" fmla="*/ 148 w 291"/>
              <a:gd name="T65" fmla="*/ 130 h 217"/>
              <a:gd name="T66" fmla="*/ 153 w 291"/>
              <a:gd name="T67" fmla="*/ 135 h 217"/>
              <a:gd name="T68" fmla="*/ 152 w 291"/>
              <a:gd name="T69" fmla="*/ 3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1" h="217">
                <a:moveTo>
                  <a:pt x="67" y="2"/>
                </a:moveTo>
                <a:cubicBezTo>
                  <a:pt x="39" y="2"/>
                  <a:pt x="18" y="11"/>
                  <a:pt x="17" y="11"/>
                </a:cubicBezTo>
                <a:cubicBezTo>
                  <a:pt x="14" y="12"/>
                  <a:pt x="14" y="12"/>
                  <a:pt x="14" y="12"/>
                </a:cubicBezTo>
                <a:cubicBezTo>
                  <a:pt x="15" y="29"/>
                  <a:pt x="15" y="29"/>
                  <a:pt x="15" y="29"/>
                </a:cubicBezTo>
                <a:cubicBezTo>
                  <a:pt x="6" y="31"/>
                  <a:pt x="0" y="34"/>
                  <a:pt x="1" y="38"/>
                </a:cubicBezTo>
                <a:cubicBezTo>
                  <a:pt x="1" y="63"/>
                  <a:pt x="2" y="212"/>
                  <a:pt x="2" y="212"/>
                </a:cubicBezTo>
                <a:cubicBezTo>
                  <a:pt x="130" y="211"/>
                  <a:pt x="130" y="211"/>
                  <a:pt x="130" y="211"/>
                </a:cubicBezTo>
                <a:cubicBezTo>
                  <a:pt x="134" y="215"/>
                  <a:pt x="141" y="217"/>
                  <a:pt x="148" y="217"/>
                </a:cubicBezTo>
                <a:cubicBezTo>
                  <a:pt x="155" y="217"/>
                  <a:pt x="162" y="214"/>
                  <a:pt x="166" y="211"/>
                </a:cubicBezTo>
                <a:cubicBezTo>
                  <a:pt x="291" y="209"/>
                  <a:pt x="291" y="209"/>
                  <a:pt x="291" y="209"/>
                </a:cubicBezTo>
                <a:cubicBezTo>
                  <a:pt x="291" y="209"/>
                  <a:pt x="290" y="44"/>
                  <a:pt x="289" y="36"/>
                </a:cubicBezTo>
                <a:cubicBezTo>
                  <a:pt x="289" y="32"/>
                  <a:pt x="285" y="29"/>
                  <a:pt x="278" y="28"/>
                </a:cubicBezTo>
                <a:cubicBezTo>
                  <a:pt x="278" y="10"/>
                  <a:pt x="278" y="10"/>
                  <a:pt x="278" y="10"/>
                </a:cubicBezTo>
                <a:cubicBezTo>
                  <a:pt x="275" y="9"/>
                  <a:pt x="275" y="9"/>
                  <a:pt x="275" y="9"/>
                </a:cubicBezTo>
                <a:cubicBezTo>
                  <a:pt x="275" y="9"/>
                  <a:pt x="253" y="0"/>
                  <a:pt x="224" y="0"/>
                </a:cubicBezTo>
                <a:cubicBezTo>
                  <a:pt x="194" y="1"/>
                  <a:pt x="168" y="10"/>
                  <a:pt x="146" y="29"/>
                </a:cubicBezTo>
                <a:cubicBezTo>
                  <a:pt x="125" y="11"/>
                  <a:pt x="98" y="2"/>
                  <a:pt x="67" y="2"/>
                </a:cubicBezTo>
                <a:close/>
                <a:moveTo>
                  <a:pt x="62" y="180"/>
                </a:moveTo>
                <a:cubicBezTo>
                  <a:pt x="48" y="180"/>
                  <a:pt x="35" y="182"/>
                  <a:pt x="24" y="186"/>
                </a:cubicBezTo>
                <a:cubicBezTo>
                  <a:pt x="23" y="18"/>
                  <a:pt x="23" y="18"/>
                  <a:pt x="23" y="18"/>
                </a:cubicBezTo>
                <a:cubicBezTo>
                  <a:pt x="29" y="15"/>
                  <a:pt x="46" y="11"/>
                  <a:pt x="68" y="10"/>
                </a:cubicBezTo>
                <a:cubicBezTo>
                  <a:pt x="96" y="10"/>
                  <a:pt x="120" y="18"/>
                  <a:pt x="140" y="35"/>
                </a:cubicBezTo>
                <a:cubicBezTo>
                  <a:pt x="141" y="136"/>
                  <a:pt x="141" y="136"/>
                  <a:pt x="141" y="136"/>
                </a:cubicBezTo>
                <a:cubicBezTo>
                  <a:pt x="145" y="130"/>
                  <a:pt x="145" y="130"/>
                  <a:pt x="145" y="130"/>
                </a:cubicBezTo>
                <a:cubicBezTo>
                  <a:pt x="146" y="197"/>
                  <a:pt x="146" y="197"/>
                  <a:pt x="146" y="197"/>
                </a:cubicBezTo>
                <a:cubicBezTo>
                  <a:pt x="136" y="193"/>
                  <a:pt x="99" y="179"/>
                  <a:pt x="62" y="180"/>
                </a:cubicBezTo>
                <a:close/>
                <a:moveTo>
                  <a:pt x="152" y="35"/>
                </a:moveTo>
                <a:cubicBezTo>
                  <a:pt x="172" y="18"/>
                  <a:pt x="196" y="9"/>
                  <a:pt x="224" y="9"/>
                </a:cubicBezTo>
                <a:cubicBezTo>
                  <a:pt x="246" y="9"/>
                  <a:pt x="263" y="14"/>
                  <a:pt x="270" y="15"/>
                </a:cubicBezTo>
                <a:cubicBezTo>
                  <a:pt x="271" y="184"/>
                  <a:pt x="271" y="184"/>
                  <a:pt x="271" y="184"/>
                </a:cubicBezTo>
                <a:cubicBezTo>
                  <a:pt x="259" y="180"/>
                  <a:pt x="246" y="177"/>
                  <a:pt x="231" y="177"/>
                </a:cubicBezTo>
                <a:cubicBezTo>
                  <a:pt x="194" y="178"/>
                  <a:pt x="159" y="193"/>
                  <a:pt x="149" y="197"/>
                </a:cubicBezTo>
                <a:cubicBezTo>
                  <a:pt x="148" y="130"/>
                  <a:pt x="148" y="130"/>
                  <a:pt x="148" y="130"/>
                </a:cubicBezTo>
                <a:cubicBezTo>
                  <a:pt x="153" y="135"/>
                  <a:pt x="153" y="135"/>
                  <a:pt x="153" y="135"/>
                </a:cubicBezTo>
                <a:lnTo>
                  <a:pt x="152" y="3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9" name="Freeform 18"/>
          <p:cNvSpPr>
            <a:spLocks noEditPoints="1"/>
          </p:cNvSpPr>
          <p:nvPr/>
        </p:nvSpPr>
        <p:spPr bwMode="auto">
          <a:xfrm>
            <a:off x="7279614" y="3203538"/>
            <a:ext cx="463973" cy="418316"/>
          </a:xfrm>
          <a:custGeom>
            <a:avLst/>
            <a:gdLst>
              <a:gd name="T0" fmla="*/ 672 w 752"/>
              <a:gd name="T1" fmla="*/ 71 h 678"/>
              <a:gd name="T2" fmla="*/ 669 w 752"/>
              <a:gd name="T3" fmla="*/ 662 h 678"/>
              <a:gd name="T4" fmla="*/ 691 w 752"/>
              <a:gd name="T5" fmla="*/ 54 h 678"/>
              <a:gd name="T6" fmla="*/ 80 w 752"/>
              <a:gd name="T7" fmla="*/ 648 h 678"/>
              <a:gd name="T8" fmla="*/ 135 w 752"/>
              <a:gd name="T9" fmla="*/ 634 h 678"/>
              <a:gd name="T10" fmla="*/ 128 w 752"/>
              <a:gd name="T11" fmla="*/ 603 h 678"/>
              <a:gd name="T12" fmla="*/ 175 w 752"/>
              <a:gd name="T13" fmla="*/ 619 h 678"/>
              <a:gd name="T14" fmla="*/ 158 w 752"/>
              <a:gd name="T15" fmla="*/ 577 h 678"/>
              <a:gd name="T16" fmla="*/ 192 w 752"/>
              <a:gd name="T17" fmla="*/ 589 h 678"/>
              <a:gd name="T18" fmla="*/ 182 w 752"/>
              <a:gd name="T19" fmla="*/ 555 h 678"/>
              <a:gd name="T20" fmla="*/ 229 w 752"/>
              <a:gd name="T21" fmla="*/ 570 h 678"/>
              <a:gd name="T22" fmla="*/ 213 w 752"/>
              <a:gd name="T23" fmla="*/ 527 h 678"/>
              <a:gd name="T24" fmla="*/ 246 w 752"/>
              <a:gd name="T25" fmla="*/ 537 h 678"/>
              <a:gd name="T26" fmla="*/ 236 w 752"/>
              <a:gd name="T27" fmla="*/ 506 h 678"/>
              <a:gd name="T28" fmla="*/ 284 w 752"/>
              <a:gd name="T29" fmla="*/ 522 h 678"/>
              <a:gd name="T30" fmla="*/ 265 w 752"/>
              <a:gd name="T31" fmla="*/ 480 h 678"/>
              <a:gd name="T32" fmla="*/ 298 w 752"/>
              <a:gd name="T33" fmla="*/ 489 h 678"/>
              <a:gd name="T34" fmla="*/ 291 w 752"/>
              <a:gd name="T35" fmla="*/ 456 h 678"/>
              <a:gd name="T36" fmla="*/ 338 w 752"/>
              <a:gd name="T37" fmla="*/ 473 h 678"/>
              <a:gd name="T38" fmla="*/ 319 w 752"/>
              <a:gd name="T39" fmla="*/ 430 h 678"/>
              <a:gd name="T40" fmla="*/ 352 w 752"/>
              <a:gd name="T41" fmla="*/ 440 h 678"/>
              <a:gd name="T42" fmla="*/ 343 w 752"/>
              <a:gd name="T43" fmla="*/ 407 h 678"/>
              <a:gd name="T44" fmla="*/ 362 w 752"/>
              <a:gd name="T45" fmla="*/ 392 h 678"/>
              <a:gd name="T46" fmla="*/ 393 w 752"/>
              <a:gd name="T47" fmla="*/ 409 h 678"/>
              <a:gd name="T48" fmla="*/ 381 w 752"/>
              <a:gd name="T49" fmla="*/ 373 h 678"/>
              <a:gd name="T50" fmla="*/ 407 w 752"/>
              <a:gd name="T51" fmla="*/ 376 h 678"/>
              <a:gd name="T52" fmla="*/ 404 w 752"/>
              <a:gd name="T53" fmla="*/ 350 h 678"/>
              <a:gd name="T54" fmla="*/ 445 w 752"/>
              <a:gd name="T55" fmla="*/ 359 h 678"/>
              <a:gd name="T56" fmla="*/ 435 w 752"/>
              <a:gd name="T57" fmla="*/ 324 h 678"/>
              <a:gd name="T58" fmla="*/ 461 w 752"/>
              <a:gd name="T59" fmla="*/ 326 h 678"/>
              <a:gd name="T60" fmla="*/ 459 w 752"/>
              <a:gd name="T61" fmla="*/ 300 h 678"/>
              <a:gd name="T62" fmla="*/ 501 w 752"/>
              <a:gd name="T63" fmla="*/ 314 h 678"/>
              <a:gd name="T64" fmla="*/ 490 w 752"/>
              <a:gd name="T65" fmla="*/ 274 h 678"/>
              <a:gd name="T66" fmla="*/ 518 w 752"/>
              <a:gd name="T67" fmla="*/ 281 h 678"/>
              <a:gd name="T68" fmla="*/ 513 w 752"/>
              <a:gd name="T69" fmla="*/ 253 h 678"/>
              <a:gd name="T70" fmla="*/ 556 w 752"/>
              <a:gd name="T71" fmla="*/ 265 h 678"/>
              <a:gd name="T72" fmla="*/ 542 w 752"/>
              <a:gd name="T73" fmla="*/ 224 h 678"/>
              <a:gd name="T74" fmla="*/ 570 w 752"/>
              <a:gd name="T75" fmla="*/ 232 h 678"/>
              <a:gd name="T76" fmla="*/ 568 w 752"/>
              <a:gd name="T77" fmla="*/ 203 h 678"/>
              <a:gd name="T78" fmla="*/ 610 w 752"/>
              <a:gd name="T79" fmla="*/ 217 h 678"/>
              <a:gd name="T80" fmla="*/ 596 w 752"/>
              <a:gd name="T81" fmla="*/ 177 h 678"/>
              <a:gd name="T82" fmla="*/ 624 w 752"/>
              <a:gd name="T83" fmla="*/ 184 h 678"/>
              <a:gd name="T84" fmla="*/ 620 w 752"/>
              <a:gd name="T85" fmla="*/ 153 h 678"/>
              <a:gd name="T86" fmla="*/ 662 w 752"/>
              <a:gd name="T87" fmla="*/ 168 h 678"/>
              <a:gd name="T88" fmla="*/ 648 w 752"/>
              <a:gd name="T89" fmla="*/ 127 h 678"/>
              <a:gd name="T90" fmla="*/ 679 w 752"/>
              <a:gd name="T91" fmla="*/ 135 h 678"/>
              <a:gd name="T92" fmla="*/ 674 w 752"/>
              <a:gd name="T93" fmla="*/ 106 h 678"/>
              <a:gd name="T94" fmla="*/ 643 w 752"/>
              <a:gd name="T95" fmla="*/ 636 h 678"/>
              <a:gd name="T96" fmla="*/ 601 w 752"/>
              <a:gd name="T97" fmla="*/ 276 h 678"/>
              <a:gd name="T98" fmla="*/ 565 w 752"/>
              <a:gd name="T99" fmla="*/ 558 h 678"/>
              <a:gd name="T100" fmla="*/ 359 w 752"/>
              <a:gd name="T101" fmla="*/ 532 h 678"/>
              <a:gd name="T102" fmla="*/ 542 w 752"/>
              <a:gd name="T103" fmla="*/ 529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2" h="678">
                <a:moveTo>
                  <a:pt x="691" y="54"/>
                </a:moveTo>
                <a:lnTo>
                  <a:pt x="672" y="71"/>
                </a:lnTo>
                <a:lnTo>
                  <a:pt x="0" y="678"/>
                </a:lnTo>
                <a:lnTo>
                  <a:pt x="669" y="662"/>
                </a:lnTo>
                <a:lnTo>
                  <a:pt x="752" y="0"/>
                </a:lnTo>
                <a:lnTo>
                  <a:pt x="691" y="54"/>
                </a:lnTo>
                <a:close/>
                <a:moveTo>
                  <a:pt x="643" y="636"/>
                </a:moveTo>
                <a:lnTo>
                  <a:pt x="80" y="648"/>
                </a:lnTo>
                <a:lnTo>
                  <a:pt x="116" y="615"/>
                </a:lnTo>
                <a:lnTo>
                  <a:pt x="135" y="634"/>
                </a:lnTo>
                <a:lnTo>
                  <a:pt x="147" y="622"/>
                </a:lnTo>
                <a:lnTo>
                  <a:pt x="128" y="603"/>
                </a:lnTo>
                <a:lnTo>
                  <a:pt x="147" y="586"/>
                </a:lnTo>
                <a:lnTo>
                  <a:pt x="175" y="619"/>
                </a:lnTo>
                <a:lnTo>
                  <a:pt x="187" y="610"/>
                </a:lnTo>
                <a:lnTo>
                  <a:pt x="158" y="577"/>
                </a:lnTo>
                <a:lnTo>
                  <a:pt x="170" y="565"/>
                </a:lnTo>
                <a:lnTo>
                  <a:pt x="192" y="589"/>
                </a:lnTo>
                <a:lnTo>
                  <a:pt x="203" y="577"/>
                </a:lnTo>
                <a:lnTo>
                  <a:pt x="182" y="555"/>
                </a:lnTo>
                <a:lnTo>
                  <a:pt x="201" y="539"/>
                </a:lnTo>
                <a:lnTo>
                  <a:pt x="229" y="570"/>
                </a:lnTo>
                <a:lnTo>
                  <a:pt x="241" y="560"/>
                </a:lnTo>
                <a:lnTo>
                  <a:pt x="213" y="527"/>
                </a:lnTo>
                <a:lnTo>
                  <a:pt x="225" y="515"/>
                </a:lnTo>
                <a:lnTo>
                  <a:pt x="246" y="537"/>
                </a:lnTo>
                <a:lnTo>
                  <a:pt x="258" y="527"/>
                </a:lnTo>
                <a:lnTo>
                  <a:pt x="236" y="506"/>
                </a:lnTo>
                <a:lnTo>
                  <a:pt x="253" y="489"/>
                </a:lnTo>
                <a:lnTo>
                  <a:pt x="284" y="522"/>
                </a:lnTo>
                <a:lnTo>
                  <a:pt x="296" y="511"/>
                </a:lnTo>
                <a:lnTo>
                  <a:pt x="265" y="480"/>
                </a:lnTo>
                <a:lnTo>
                  <a:pt x="279" y="468"/>
                </a:lnTo>
                <a:lnTo>
                  <a:pt x="298" y="489"/>
                </a:lnTo>
                <a:lnTo>
                  <a:pt x="310" y="477"/>
                </a:lnTo>
                <a:lnTo>
                  <a:pt x="291" y="456"/>
                </a:lnTo>
                <a:lnTo>
                  <a:pt x="307" y="442"/>
                </a:lnTo>
                <a:lnTo>
                  <a:pt x="338" y="473"/>
                </a:lnTo>
                <a:lnTo>
                  <a:pt x="350" y="461"/>
                </a:lnTo>
                <a:lnTo>
                  <a:pt x="319" y="430"/>
                </a:lnTo>
                <a:lnTo>
                  <a:pt x="333" y="418"/>
                </a:lnTo>
                <a:lnTo>
                  <a:pt x="352" y="440"/>
                </a:lnTo>
                <a:lnTo>
                  <a:pt x="364" y="430"/>
                </a:lnTo>
                <a:lnTo>
                  <a:pt x="343" y="407"/>
                </a:lnTo>
                <a:lnTo>
                  <a:pt x="359" y="392"/>
                </a:lnTo>
                <a:lnTo>
                  <a:pt x="362" y="392"/>
                </a:lnTo>
                <a:lnTo>
                  <a:pt x="369" y="385"/>
                </a:lnTo>
                <a:lnTo>
                  <a:pt x="393" y="409"/>
                </a:lnTo>
                <a:lnTo>
                  <a:pt x="404" y="399"/>
                </a:lnTo>
                <a:lnTo>
                  <a:pt x="381" y="373"/>
                </a:lnTo>
                <a:lnTo>
                  <a:pt x="393" y="362"/>
                </a:lnTo>
                <a:lnTo>
                  <a:pt x="407" y="376"/>
                </a:lnTo>
                <a:lnTo>
                  <a:pt x="419" y="366"/>
                </a:lnTo>
                <a:lnTo>
                  <a:pt x="404" y="350"/>
                </a:lnTo>
                <a:lnTo>
                  <a:pt x="423" y="336"/>
                </a:lnTo>
                <a:lnTo>
                  <a:pt x="445" y="359"/>
                </a:lnTo>
                <a:lnTo>
                  <a:pt x="456" y="350"/>
                </a:lnTo>
                <a:lnTo>
                  <a:pt x="435" y="324"/>
                </a:lnTo>
                <a:lnTo>
                  <a:pt x="447" y="312"/>
                </a:lnTo>
                <a:lnTo>
                  <a:pt x="461" y="326"/>
                </a:lnTo>
                <a:lnTo>
                  <a:pt x="473" y="317"/>
                </a:lnTo>
                <a:lnTo>
                  <a:pt x="459" y="300"/>
                </a:lnTo>
                <a:lnTo>
                  <a:pt x="475" y="286"/>
                </a:lnTo>
                <a:lnTo>
                  <a:pt x="501" y="314"/>
                </a:lnTo>
                <a:lnTo>
                  <a:pt x="513" y="302"/>
                </a:lnTo>
                <a:lnTo>
                  <a:pt x="490" y="274"/>
                </a:lnTo>
                <a:lnTo>
                  <a:pt x="501" y="262"/>
                </a:lnTo>
                <a:lnTo>
                  <a:pt x="518" y="281"/>
                </a:lnTo>
                <a:lnTo>
                  <a:pt x="530" y="269"/>
                </a:lnTo>
                <a:lnTo>
                  <a:pt x="513" y="253"/>
                </a:lnTo>
                <a:lnTo>
                  <a:pt x="530" y="236"/>
                </a:lnTo>
                <a:lnTo>
                  <a:pt x="556" y="265"/>
                </a:lnTo>
                <a:lnTo>
                  <a:pt x="568" y="253"/>
                </a:lnTo>
                <a:lnTo>
                  <a:pt x="542" y="224"/>
                </a:lnTo>
                <a:lnTo>
                  <a:pt x="556" y="213"/>
                </a:lnTo>
                <a:lnTo>
                  <a:pt x="570" y="232"/>
                </a:lnTo>
                <a:lnTo>
                  <a:pt x="584" y="220"/>
                </a:lnTo>
                <a:lnTo>
                  <a:pt x="568" y="203"/>
                </a:lnTo>
                <a:lnTo>
                  <a:pt x="582" y="187"/>
                </a:lnTo>
                <a:lnTo>
                  <a:pt x="610" y="217"/>
                </a:lnTo>
                <a:lnTo>
                  <a:pt x="620" y="206"/>
                </a:lnTo>
                <a:lnTo>
                  <a:pt x="596" y="177"/>
                </a:lnTo>
                <a:lnTo>
                  <a:pt x="608" y="165"/>
                </a:lnTo>
                <a:lnTo>
                  <a:pt x="624" y="184"/>
                </a:lnTo>
                <a:lnTo>
                  <a:pt x="636" y="172"/>
                </a:lnTo>
                <a:lnTo>
                  <a:pt x="620" y="153"/>
                </a:lnTo>
                <a:lnTo>
                  <a:pt x="639" y="139"/>
                </a:lnTo>
                <a:lnTo>
                  <a:pt x="662" y="168"/>
                </a:lnTo>
                <a:lnTo>
                  <a:pt x="674" y="156"/>
                </a:lnTo>
                <a:lnTo>
                  <a:pt x="648" y="127"/>
                </a:lnTo>
                <a:lnTo>
                  <a:pt x="662" y="116"/>
                </a:lnTo>
                <a:lnTo>
                  <a:pt x="679" y="135"/>
                </a:lnTo>
                <a:lnTo>
                  <a:pt x="691" y="123"/>
                </a:lnTo>
                <a:lnTo>
                  <a:pt x="674" y="106"/>
                </a:lnTo>
                <a:lnTo>
                  <a:pt x="712" y="71"/>
                </a:lnTo>
                <a:lnTo>
                  <a:pt x="643" y="636"/>
                </a:lnTo>
                <a:close/>
                <a:moveTo>
                  <a:pt x="565" y="558"/>
                </a:moveTo>
                <a:lnTo>
                  <a:pt x="601" y="276"/>
                </a:lnTo>
                <a:lnTo>
                  <a:pt x="281" y="563"/>
                </a:lnTo>
                <a:lnTo>
                  <a:pt x="565" y="558"/>
                </a:lnTo>
                <a:close/>
                <a:moveTo>
                  <a:pt x="542" y="529"/>
                </a:moveTo>
                <a:lnTo>
                  <a:pt x="359" y="532"/>
                </a:lnTo>
                <a:lnTo>
                  <a:pt x="563" y="347"/>
                </a:lnTo>
                <a:lnTo>
                  <a:pt x="542" y="529"/>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0" name="Freeform 19"/>
          <p:cNvSpPr>
            <a:spLocks noEditPoints="1"/>
          </p:cNvSpPr>
          <p:nvPr/>
        </p:nvSpPr>
        <p:spPr bwMode="auto">
          <a:xfrm>
            <a:off x="7317251" y="4196883"/>
            <a:ext cx="388700" cy="386849"/>
          </a:xfrm>
          <a:custGeom>
            <a:avLst/>
            <a:gdLst>
              <a:gd name="T0" fmla="*/ 133 w 266"/>
              <a:gd name="T1" fmla="*/ 0 h 265"/>
              <a:gd name="T2" fmla="*/ 0 w 266"/>
              <a:gd name="T3" fmla="*/ 132 h 265"/>
              <a:gd name="T4" fmla="*/ 133 w 266"/>
              <a:gd name="T5" fmla="*/ 265 h 265"/>
              <a:gd name="T6" fmla="*/ 266 w 266"/>
              <a:gd name="T7" fmla="*/ 132 h 265"/>
              <a:gd name="T8" fmla="*/ 133 w 266"/>
              <a:gd name="T9" fmla="*/ 0 h 265"/>
              <a:gd name="T10" fmla="*/ 221 w 266"/>
              <a:gd name="T11" fmla="*/ 51 h 265"/>
              <a:gd name="T12" fmla="*/ 148 w 266"/>
              <a:gd name="T13" fmla="*/ 94 h 265"/>
              <a:gd name="T14" fmla="*/ 167 w 266"/>
              <a:gd name="T15" fmla="*/ 17 h 265"/>
              <a:gd name="T16" fmla="*/ 221 w 266"/>
              <a:gd name="T17" fmla="*/ 51 h 265"/>
              <a:gd name="T18" fmla="*/ 133 w 266"/>
              <a:gd name="T19" fmla="*/ 12 h 265"/>
              <a:gd name="T20" fmla="*/ 156 w 266"/>
              <a:gd name="T21" fmla="*/ 14 h 265"/>
              <a:gd name="T22" fmla="*/ 140 w 266"/>
              <a:gd name="T23" fmla="*/ 100 h 265"/>
              <a:gd name="T24" fmla="*/ 118 w 266"/>
              <a:gd name="T25" fmla="*/ 119 h 265"/>
              <a:gd name="T26" fmla="*/ 112 w 266"/>
              <a:gd name="T27" fmla="*/ 124 h 265"/>
              <a:gd name="T28" fmla="*/ 58 w 266"/>
              <a:gd name="T29" fmla="*/ 38 h 265"/>
              <a:gd name="T30" fmla="*/ 133 w 266"/>
              <a:gd name="T31" fmla="*/ 12 h 265"/>
              <a:gd name="T32" fmla="*/ 13 w 266"/>
              <a:gd name="T33" fmla="*/ 132 h 265"/>
              <a:gd name="T34" fmla="*/ 51 w 266"/>
              <a:gd name="T35" fmla="*/ 45 h 265"/>
              <a:gd name="T36" fmla="*/ 105 w 266"/>
              <a:gd name="T37" fmla="*/ 131 h 265"/>
              <a:gd name="T38" fmla="*/ 85 w 266"/>
              <a:gd name="T39" fmla="*/ 150 h 265"/>
              <a:gd name="T40" fmla="*/ 13 w 266"/>
              <a:gd name="T41" fmla="*/ 135 h 265"/>
              <a:gd name="T42" fmla="*/ 13 w 266"/>
              <a:gd name="T43" fmla="*/ 132 h 265"/>
              <a:gd name="T44" fmla="*/ 37 w 266"/>
              <a:gd name="T45" fmla="*/ 204 h 265"/>
              <a:gd name="T46" fmla="*/ 14 w 266"/>
              <a:gd name="T47" fmla="*/ 145 h 265"/>
              <a:gd name="T48" fmla="*/ 79 w 266"/>
              <a:gd name="T49" fmla="*/ 157 h 265"/>
              <a:gd name="T50" fmla="*/ 37 w 266"/>
              <a:gd name="T51" fmla="*/ 204 h 265"/>
              <a:gd name="T52" fmla="*/ 96 w 266"/>
              <a:gd name="T53" fmla="*/ 246 h 265"/>
              <a:gd name="T54" fmla="*/ 43 w 266"/>
              <a:gd name="T55" fmla="*/ 211 h 265"/>
              <a:gd name="T56" fmla="*/ 84 w 266"/>
              <a:gd name="T57" fmla="*/ 165 h 265"/>
              <a:gd name="T58" fmla="*/ 96 w 266"/>
              <a:gd name="T59" fmla="*/ 246 h 265"/>
              <a:gd name="T60" fmla="*/ 133 w 266"/>
              <a:gd name="T61" fmla="*/ 252 h 265"/>
              <a:gd name="T62" fmla="*/ 105 w 266"/>
              <a:gd name="T63" fmla="*/ 249 h 265"/>
              <a:gd name="T64" fmla="*/ 91 w 266"/>
              <a:gd name="T65" fmla="*/ 158 h 265"/>
              <a:gd name="T66" fmla="*/ 111 w 266"/>
              <a:gd name="T67" fmla="*/ 138 h 265"/>
              <a:gd name="T68" fmla="*/ 119 w 266"/>
              <a:gd name="T69" fmla="*/ 147 h 265"/>
              <a:gd name="T70" fmla="*/ 204 w 266"/>
              <a:gd name="T71" fmla="*/ 229 h 265"/>
              <a:gd name="T72" fmla="*/ 133 w 266"/>
              <a:gd name="T73" fmla="*/ 252 h 265"/>
              <a:gd name="T74" fmla="*/ 253 w 266"/>
              <a:gd name="T75" fmla="*/ 132 h 265"/>
              <a:gd name="T76" fmla="*/ 212 w 266"/>
              <a:gd name="T77" fmla="*/ 223 h 265"/>
              <a:gd name="T78" fmla="*/ 126 w 266"/>
              <a:gd name="T79" fmla="*/ 141 h 265"/>
              <a:gd name="T80" fmla="*/ 118 w 266"/>
              <a:gd name="T81" fmla="*/ 132 h 265"/>
              <a:gd name="T82" fmla="*/ 124 w 266"/>
              <a:gd name="T83" fmla="*/ 127 h 265"/>
              <a:gd name="T84" fmla="*/ 146 w 266"/>
              <a:gd name="T85" fmla="*/ 108 h 265"/>
              <a:gd name="T86" fmla="*/ 218 w 266"/>
              <a:gd name="T87" fmla="*/ 131 h 265"/>
              <a:gd name="T88" fmla="*/ 252 w 266"/>
              <a:gd name="T89" fmla="*/ 129 h 265"/>
              <a:gd name="T90" fmla="*/ 253 w 266"/>
              <a:gd name="T91" fmla="*/ 132 h 265"/>
              <a:gd name="T92" fmla="*/ 252 w 266"/>
              <a:gd name="T93" fmla="*/ 119 h 265"/>
              <a:gd name="T94" fmla="*/ 154 w 266"/>
              <a:gd name="T95" fmla="*/ 102 h 265"/>
              <a:gd name="T96" fmla="*/ 227 w 266"/>
              <a:gd name="T97" fmla="*/ 58 h 265"/>
              <a:gd name="T98" fmla="*/ 252 w 266"/>
              <a:gd name="T99" fmla="*/ 11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6" h="265">
                <a:moveTo>
                  <a:pt x="133" y="0"/>
                </a:moveTo>
                <a:cubicBezTo>
                  <a:pt x="60" y="0"/>
                  <a:pt x="0" y="59"/>
                  <a:pt x="0" y="132"/>
                </a:cubicBezTo>
                <a:cubicBezTo>
                  <a:pt x="0" y="205"/>
                  <a:pt x="60" y="265"/>
                  <a:pt x="133" y="265"/>
                </a:cubicBezTo>
                <a:cubicBezTo>
                  <a:pt x="206" y="265"/>
                  <a:pt x="266" y="205"/>
                  <a:pt x="266" y="132"/>
                </a:cubicBezTo>
                <a:cubicBezTo>
                  <a:pt x="266" y="59"/>
                  <a:pt x="206" y="0"/>
                  <a:pt x="133" y="0"/>
                </a:cubicBezTo>
                <a:close/>
                <a:moveTo>
                  <a:pt x="221" y="51"/>
                </a:moveTo>
                <a:cubicBezTo>
                  <a:pt x="208" y="57"/>
                  <a:pt x="179" y="71"/>
                  <a:pt x="148" y="94"/>
                </a:cubicBezTo>
                <a:cubicBezTo>
                  <a:pt x="129" y="66"/>
                  <a:pt x="157" y="28"/>
                  <a:pt x="167" y="17"/>
                </a:cubicBezTo>
                <a:cubicBezTo>
                  <a:pt x="188" y="23"/>
                  <a:pt x="206" y="35"/>
                  <a:pt x="221" y="51"/>
                </a:cubicBezTo>
                <a:close/>
                <a:moveTo>
                  <a:pt x="133" y="12"/>
                </a:moveTo>
                <a:cubicBezTo>
                  <a:pt x="141" y="12"/>
                  <a:pt x="148" y="13"/>
                  <a:pt x="156" y="14"/>
                </a:cubicBezTo>
                <a:cubicBezTo>
                  <a:pt x="144" y="30"/>
                  <a:pt x="118" y="69"/>
                  <a:pt x="140" y="100"/>
                </a:cubicBezTo>
                <a:cubicBezTo>
                  <a:pt x="132" y="106"/>
                  <a:pt x="125" y="113"/>
                  <a:pt x="118" y="119"/>
                </a:cubicBezTo>
                <a:cubicBezTo>
                  <a:pt x="116" y="121"/>
                  <a:pt x="114" y="123"/>
                  <a:pt x="112" y="124"/>
                </a:cubicBezTo>
                <a:cubicBezTo>
                  <a:pt x="82" y="87"/>
                  <a:pt x="64" y="51"/>
                  <a:pt x="58" y="38"/>
                </a:cubicBezTo>
                <a:cubicBezTo>
                  <a:pt x="79" y="22"/>
                  <a:pt x="105" y="12"/>
                  <a:pt x="133" y="12"/>
                </a:cubicBezTo>
                <a:close/>
                <a:moveTo>
                  <a:pt x="13" y="132"/>
                </a:moveTo>
                <a:cubicBezTo>
                  <a:pt x="13" y="98"/>
                  <a:pt x="27" y="67"/>
                  <a:pt x="51" y="45"/>
                </a:cubicBezTo>
                <a:cubicBezTo>
                  <a:pt x="58" y="60"/>
                  <a:pt x="76" y="95"/>
                  <a:pt x="105" y="131"/>
                </a:cubicBezTo>
                <a:cubicBezTo>
                  <a:pt x="98" y="138"/>
                  <a:pt x="91" y="144"/>
                  <a:pt x="85" y="150"/>
                </a:cubicBezTo>
                <a:cubicBezTo>
                  <a:pt x="61" y="124"/>
                  <a:pt x="28" y="130"/>
                  <a:pt x="13" y="135"/>
                </a:cubicBezTo>
                <a:cubicBezTo>
                  <a:pt x="13" y="134"/>
                  <a:pt x="13" y="134"/>
                  <a:pt x="13" y="132"/>
                </a:cubicBezTo>
                <a:close/>
                <a:moveTo>
                  <a:pt x="37" y="204"/>
                </a:moveTo>
                <a:cubicBezTo>
                  <a:pt x="24" y="187"/>
                  <a:pt x="16" y="167"/>
                  <a:pt x="14" y="145"/>
                </a:cubicBezTo>
                <a:cubicBezTo>
                  <a:pt x="26" y="141"/>
                  <a:pt x="56" y="133"/>
                  <a:pt x="79" y="157"/>
                </a:cubicBezTo>
                <a:cubicBezTo>
                  <a:pt x="58" y="178"/>
                  <a:pt x="44" y="195"/>
                  <a:pt x="37" y="204"/>
                </a:cubicBezTo>
                <a:close/>
                <a:moveTo>
                  <a:pt x="96" y="246"/>
                </a:moveTo>
                <a:cubicBezTo>
                  <a:pt x="75" y="240"/>
                  <a:pt x="57" y="227"/>
                  <a:pt x="43" y="211"/>
                </a:cubicBezTo>
                <a:cubicBezTo>
                  <a:pt x="49" y="203"/>
                  <a:pt x="64" y="186"/>
                  <a:pt x="84" y="165"/>
                </a:cubicBezTo>
                <a:cubicBezTo>
                  <a:pt x="104" y="193"/>
                  <a:pt x="99" y="231"/>
                  <a:pt x="96" y="246"/>
                </a:cubicBezTo>
                <a:close/>
                <a:moveTo>
                  <a:pt x="133" y="252"/>
                </a:moveTo>
                <a:cubicBezTo>
                  <a:pt x="123" y="252"/>
                  <a:pt x="114" y="251"/>
                  <a:pt x="105" y="249"/>
                </a:cubicBezTo>
                <a:cubicBezTo>
                  <a:pt x="109" y="232"/>
                  <a:pt x="115" y="190"/>
                  <a:pt x="91" y="158"/>
                </a:cubicBezTo>
                <a:cubicBezTo>
                  <a:pt x="98" y="152"/>
                  <a:pt x="104" y="145"/>
                  <a:pt x="111" y="138"/>
                </a:cubicBezTo>
                <a:cubicBezTo>
                  <a:pt x="114" y="141"/>
                  <a:pt x="116" y="144"/>
                  <a:pt x="119" y="147"/>
                </a:cubicBezTo>
                <a:cubicBezTo>
                  <a:pt x="156" y="188"/>
                  <a:pt x="190" y="217"/>
                  <a:pt x="204" y="229"/>
                </a:cubicBezTo>
                <a:cubicBezTo>
                  <a:pt x="184" y="243"/>
                  <a:pt x="160" y="252"/>
                  <a:pt x="133" y="252"/>
                </a:cubicBezTo>
                <a:close/>
                <a:moveTo>
                  <a:pt x="253" y="132"/>
                </a:moveTo>
                <a:cubicBezTo>
                  <a:pt x="253" y="168"/>
                  <a:pt x="237" y="201"/>
                  <a:pt x="212" y="223"/>
                </a:cubicBezTo>
                <a:cubicBezTo>
                  <a:pt x="199" y="212"/>
                  <a:pt x="164" y="182"/>
                  <a:pt x="126" y="141"/>
                </a:cubicBezTo>
                <a:cubicBezTo>
                  <a:pt x="123" y="138"/>
                  <a:pt x="121" y="135"/>
                  <a:pt x="118" y="132"/>
                </a:cubicBezTo>
                <a:cubicBezTo>
                  <a:pt x="120" y="130"/>
                  <a:pt x="122" y="128"/>
                  <a:pt x="124" y="127"/>
                </a:cubicBezTo>
                <a:cubicBezTo>
                  <a:pt x="131" y="120"/>
                  <a:pt x="139" y="114"/>
                  <a:pt x="146" y="108"/>
                </a:cubicBezTo>
                <a:cubicBezTo>
                  <a:pt x="165" y="127"/>
                  <a:pt x="194" y="131"/>
                  <a:pt x="218" y="131"/>
                </a:cubicBezTo>
                <a:cubicBezTo>
                  <a:pt x="232" y="131"/>
                  <a:pt x="245" y="130"/>
                  <a:pt x="252" y="129"/>
                </a:cubicBezTo>
                <a:cubicBezTo>
                  <a:pt x="252" y="130"/>
                  <a:pt x="253" y="131"/>
                  <a:pt x="253" y="132"/>
                </a:cubicBezTo>
                <a:close/>
                <a:moveTo>
                  <a:pt x="252" y="119"/>
                </a:moveTo>
                <a:cubicBezTo>
                  <a:pt x="234" y="122"/>
                  <a:pt x="180" y="128"/>
                  <a:pt x="154" y="102"/>
                </a:cubicBezTo>
                <a:cubicBezTo>
                  <a:pt x="186" y="78"/>
                  <a:pt x="216" y="63"/>
                  <a:pt x="227" y="58"/>
                </a:cubicBezTo>
                <a:cubicBezTo>
                  <a:pt x="241" y="76"/>
                  <a:pt x="250" y="96"/>
                  <a:pt x="252" y="119"/>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1" name="Freeform 20"/>
          <p:cNvSpPr>
            <a:spLocks noEditPoints="1"/>
          </p:cNvSpPr>
          <p:nvPr/>
        </p:nvSpPr>
        <p:spPr bwMode="auto">
          <a:xfrm>
            <a:off x="3892987" y="4513395"/>
            <a:ext cx="407210" cy="418932"/>
          </a:xfrm>
          <a:custGeom>
            <a:avLst/>
            <a:gdLst>
              <a:gd name="T0" fmla="*/ 107 w 279"/>
              <a:gd name="T1" fmla="*/ 16 h 287"/>
              <a:gd name="T2" fmla="*/ 105 w 279"/>
              <a:gd name="T3" fmla="*/ 34 h 287"/>
              <a:gd name="T4" fmla="*/ 105 w 279"/>
              <a:gd name="T5" fmla="*/ 35 h 287"/>
              <a:gd name="T6" fmla="*/ 89 w 279"/>
              <a:gd name="T7" fmla="*/ 202 h 287"/>
              <a:gd name="T8" fmla="*/ 57 w 279"/>
              <a:gd name="T9" fmla="*/ 186 h 287"/>
              <a:gd name="T10" fmla="*/ 3 w 279"/>
              <a:gd name="T11" fmla="*/ 231 h 287"/>
              <a:gd name="T12" fmla="*/ 47 w 279"/>
              <a:gd name="T13" fmla="*/ 285 h 287"/>
              <a:gd name="T14" fmla="*/ 100 w 279"/>
              <a:gd name="T15" fmla="*/ 247 h 287"/>
              <a:gd name="T16" fmla="*/ 101 w 279"/>
              <a:gd name="T17" fmla="*/ 247 h 287"/>
              <a:gd name="T18" fmla="*/ 117 w 279"/>
              <a:gd name="T19" fmla="*/ 73 h 287"/>
              <a:gd name="T20" fmla="*/ 257 w 279"/>
              <a:gd name="T21" fmla="*/ 61 h 287"/>
              <a:gd name="T22" fmla="*/ 246 w 279"/>
              <a:gd name="T23" fmla="*/ 184 h 287"/>
              <a:gd name="T24" fmla="*/ 213 w 279"/>
              <a:gd name="T25" fmla="*/ 168 h 287"/>
              <a:gd name="T26" fmla="*/ 159 w 279"/>
              <a:gd name="T27" fmla="*/ 213 h 287"/>
              <a:gd name="T28" fmla="*/ 204 w 279"/>
              <a:gd name="T29" fmla="*/ 267 h 287"/>
              <a:gd name="T30" fmla="*/ 257 w 279"/>
              <a:gd name="T31" fmla="*/ 229 h 287"/>
              <a:gd name="T32" fmla="*/ 258 w 279"/>
              <a:gd name="T33" fmla="*/ 229 h 287"/>
              <a:gd name="T34" fmla="*/ 275 w 279"/>
              <a:gd name="T35" fmla="*/ 34 h 287"/>
              <a:gd name="T36" fmla="*/ 276 w 279"/>
              <a:gd name="T37" fmla="*/ 34 h 287"/>
              <a:gd name="T38" fmla="*/ 279 w 279"/>
              <a:gd name="T39" fmla="*/ 0 h 287"/>
              <a:gd name="T40" fmla="*/ 107 w 279"/>
              <a:gd name="T41" fmla="*/ 16 h 287"/>
              <a:gd name="T42" fmla="*/ 258 w 279"/>
              <a:gd name="T43" fmla="*/ 52 h 287"/>
              <a:gd name="T44" fmla="*/ 118 w 279"/>
              <a:gd name="T45" fmla="*/ 64 h 287"/>
              <a:gd name="T46" fmla="*/ 120 w 279"/>
              <a:gd name="T47" fmla="*/ 48 h 287"/>
              <a:gd name="T48" fmla="*/ 260 w 279"/>
              <a:gd name="T49" fmla="*/ 35 h 287"/>
              <a:gd name="T50" fmla="*/ 258 w 279"/>
              <a:gd name="T51" fmla="*/ 5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9" h="287">
                <a:moveTo>
                  <a:pt x="107" y="16"/>
                </a:moveTo>
                <a:cubicBezTo>
                  <a:pt x="105" y="34"/>
                  <a:pt x="105" y="34"/>
                  <a:pt x="105" y="34"/>
                </a:cubicBezTo>
                <a:cubicBezTo>
                  <a:pt x="105" y="35"/>
                  <a:pt x="105" y="35"/>
                  <a:pt x="105" y="35"/>
                </a:cubicBezTo>
                <a:cubicBezTo>
                  <a:pt x="89" y="202"/>
                  <a:pt x="89" y="202"/>
                  <a:pt x="89" y="202"/>
                </a:cubicBezTo>
                <a:cubicBezTo>
                  <a:pt x="81" y="193"/>
                  <a:pt x="70" y="187"/>
                  <a:pt x="57" y="186"/>
                </a:cubicBezTo>
                <a:cubicBezTo>
                  <a:pt x="29" y="183"/>
                  <a:pt x="5" y="203"/>
                  <a:pt x="3" y="231"/>
                </a:cubicBezTo>
                <a:cubicBezTo>
                  <a:pt x="0" y="258"/>
                  <a:pt x="20" y="282"/>
                  <a:pt x="47" y="285"/>
                </a:cubicBezTo>
                <a:cubicBezTo>
                  <a:pt x="72" y="287"/>
                  <a:pt x="95" y="270"/>
                  <a:pt x="100" y="247"/>
                </a:cubicBezTo>
                <a:cubicBezTo>
                  <a:pt x="101" y="247"/>
                  <a:pt x="101" y="247"/>
                  <a:pt x="101" y="247"/>
                </a:cubicBezTo>
                <a:cubicBezTo>
                  <a:pt x="117" y="73"/>
                  <a:pt x="117" y="73"/>
                  <a:pt x="117" y="73"/>
                </a:cubicBezTo>
                <a:cubicBezTo>
                  <a:pt x="257" y="61"/>
                  <a:pt x="257" y="61"/>
                  <a:pt x="257" y="61"/>
                </a:cubicBezTo>
                <a:cubicBezTo>
                  <a:pt x="246" y="184"/>
                  <a:pt x="246" y="184"/>
                  <a:pt x="246" y="184"/>
                </a:cubicBezTo>
                <a:cubicBezTo>
                  <a:pt x="238" y="175"/>
                  <a:pt x="226" y="169"/>
                  <a:pt x="213" y="168"/>
                </a:cubicBezTo>
                <a:cubicBezTo>
                  <a:pt x="186" y="165"/>
                  <a:pt x="161" y="186"/>
                  <a:pt x="159" y="213"/>
                </a:cubicBezTo>
                <a:cubicBezTo>
                  <a:pt x="156" y="240"/>
                  <a:pt x="177" y="265"/>
                  <a:pt x="204" y="267"/>
                </a:cubicBezTo>
                <a:cubicBezTo>
                  <a:pt x="229" y="269"/>
                  <a:pt x="251" y="253"/>
                  <a:pt x="257" y="229"/>
                </a:cubicBezTo>
                <a:cubicBezTo>
                  <a:pt x="258" y="229"/>
                  <a:pt x="258" y="229"/>
                  <a:pt x="258" y="229"/>
                </a:cubicBezTo>
                <a:cubicBezTo>
                  <a:pt x="275" y="34"/>
                  <a:pt x="275" y="34"/>
                  <a:pt x="275" y="34"/>
                </a:cubicBezTo>
                <a:cubicBezTo>
                  <a:pt x="276" y="34"/>
                  <a:pt x="276" y="34"/>
                  <a:pt x="276" y="34"/>
                </a:cubicBezTo>
                <a:cubicBezTo>
                  <a:pt x="279" y="0"/>
                  <a:pt x="279" y="0"/>
                  <a:pt x="279" y="0"/>
                </a:cubicBezTo>
                <a:lnTo>
                  <a:pt x="107" y="16"/>
                </a:lnTo>
                <a:close/>
                <a:moveTo>
                  <a:pt x="258" y="52"/>
                </a:moveTo>
                <a:cubicBezTo>
                  <a:pt x="118" y="64"/>
                  <a:pt x="118" y="64"/>
                  <a:pt x="118" y="64"/>
                </a:cubicBezTo>
                <a:cubicBezTo>
                  <a:pt x="120" y="48"/>
                  <a:pt x="120" y="48"/>
                  <a:pt x="120" y="48"/>
                </a:cubicBezTo>
                <a:cubicBezTo>
                  <a:pt x="260" y="35"/>
                  <a:pt x="260" y="35"/>
                  <a:pt x="260" y="35"/>
                </a:cubicBezTo>
                <a:lnTo>
                  <a:pt x="258" y="5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2" name="Freeform 21"/>
          <p:cNvSpPr>
            <a:spLocks noEditPoints="1"/>
          </p:cNvSpPr>
          <p:nvPr/>
        </p:nvSpPr>
        <p:spPr bwMode="auto">
          <a:xfrm>
            <a:off x="3802291" y="3477479"/>
            <a:ext cx="568859" cy="452249"/>
          </a:xfrm>
          <a:custGeom>
            <a:avLst/>
            <a:gdLst>
              <a:gd name="T0" fmla="*/ 390 w 390"/>
              <a:gd name="T1" fmla="*/ 266 h 310"/>
              <a:gd name="T2" fmla="*/ 280 w 390"/>
              <a:gd name="T3" fmla="*/ 195 h 310"/>
              <a:gd name="T4" fmla="*/ 289 w 390"/>
              <a:gd name="T5" fmla="*/ 181 h 310"/>
              <a:gd name="T6" fmla="*/ 266 w 390"/>
              <a:gd name="T7" fmla="*/ 167 h 310"/>
              <a:gd name="T8" fmla="*/ 262 w 390"/>
              <a:gd name="T9" fmla="*/ 104 h 310"/>
              <a:gd name="T10" fmla="*/ 104 w 390"/>
              <a:gd name="T11" fmla="*/ 21 h 310"/>
              <a:gd name="T12" fmla="*/ 21 w 390"/>
              <a:gd name="T13" fmla="*/ 180 h 310"/>
              <a:gd name="T14" fmla="*/ 180 w 390"/>
              <a:gd name="T15" fmla="*/ 263 h 310"/>
              <a:gd name="T16" fmla="*/ 218 w 390"/>
              <a:gd name="T17" fmla="*/ 243 h 310"/>
              <a:gd name="T18" fmla="*/ 241 w 390"/>
              <a:gd name="T19" fmla="*/ 257 h 310"/>
              <a:gd name="T20" fmla="*/ 252 w 390"/>
              <a:gd name="T21" fmla="*/ 239 h 310"/>
              <a:gd name="T22" fmla="*/ 363 w 390"/>
              <a:gd name="T23" fmla="*/ 310 h 310"/>
              <a:gd name="T24" fmla="*/ 390 w 390"/>
              <a:gd name="T25" fmla="*/ 266 h 310"/>
              <a:gd name="T26" fmla="*/ 72 w 390"/>
              <a:gd name="T27" fmla="*/ 164 h 310"/>
              <a:gd name="T28" fmla="*/ 120 w 390"/>
              <a:gd name="T29" fmla="*/ 72 h 310"/>
              <a:gd name="T30" fmla="*/ 212 w 390"/>
              <a:gd name="T31" fmla="*/ 120 h 310"/>
              <a:gd name="T32" fmla="*/ 164 w 390"/>
              <a:gd name="T33" fmla="*/ 213 h 310"/>
              <a:gd name="T34" fmla="*/ 72 w 390"/>
              <a:gd name="T35" fmla="*/ 16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10">
                <a:moveTo>
                  <a:pt x="390" y="266"/>
                </a:moveTo>
                <a:cubicBezTo>
                  <a:pt x="280" y="195"/>
                  <a:pt x="280" y="195"/>
                  <a:pt x="280" y="195"/>
                </a:cubicBezTo>
                <a:cubicBezTo>
                  <a:pt x="289" y="181"/>
                  <a:pt x="289" y="181"/>
                  <a:pt x="289" y="181"/>
                </a:cubicBezTo>
                <a:cubicBezTo>
                  <a:pt x="266" y="167"/>
                  <a:pt x="266" y="167"/>
                  <a:pt x="266" y="167"/>
                </a:cubicBezTo>
                <a:cubicBezTo>
                  <a:pt x="270" y="147"/>
                  <a:pt x="269" y="125"/>
                  <a:pt x="262" y="104"/>
                </a:cubicBezTo>
                <a:cubicBezTo>
                  <a:pt x="241" y="37"/>
                  <a:pt x="170" y="0"/>
                  <a:pt x="104" y="21"/>
                </a:cubicBezTo>
                <a:cubicBezTo>
                  <a:pt x="37" y="42"/>
                  <a:pt x="0" y="114"/>
                  <a:pt x="21" y="180"/>
                </a:cubicBezTo>
                <a:cubicBezTo>
                  <a:pt x="42" y="247"/>
                  <a:pt x="113" y="284"/>
                  <a:pt x="180" y="263"/>
                </a:cubicBezTo>
                <a:cubicBezTo>
                  <a:pt x="194" y="258"/>
                  <a:pt x="207" y="251"/>
                  <a:pt x="218" y="243"/>
                </a:cubicBezTo>
                <a:cubicBezTo>
                  <a:pt x="241" y="257"/>
                  <a:pt x="241" y="257"/>
                  <a:pt x="241" y="257"/>
                </a:cubicBezTo>
                <a:cubicBezTo>
                  <a:pt x="252" y="239"/>
                  <a:pt x="252" y="239"/>
                  <a:pt x="252" y="239"/>
                </a:cubicBezTo>
                <a:cubicBezTo>
                  <a:pt x="363" y="310"/>
                  <a:pt x="363" y="310"/>
                  <a:pt x="363" y="310"/>
                </a:cubicBezTo>
                <a:lnTo>
                  <a:pt x="390" y="266"/>
                </a:lnTo>
                <a:close/>
                <a:moveTo>
                  <a:pt x="72" y="164"/>
                </a:moveTo>
                <a:cubicBezTo>
                  <a:pt x="59" y="125"/>
                  <a:pt x="81" y="84"/>
                  <a:pt x="120" y="72"/>
                </a:cubicBezTo>
                <a:cubicBezTo>
                  <a:pt x="158" y="59"/>
                  <a:pt x="200" y="81"/>
                  <a:pt x="212" y="120"/>
                </a:cubicBezTo>
                <a:cubicBezTo>
                  <a:pt x="224" y="159"/>
                  <a:pt x="203" y="200"/>
                  <a:pt x="164" y="213"/>
                </a:cubicBezTo>
                <a:cubicBezTo>
                  <a:pt x="125" y="224"/>
                  <a:pt x="84" y="203"/>
                  <a:pt x="72" y="16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3" name="Freeform 22"/>
          <p:cNvSpPr>
            <a:spLocks noEditPoints="1"/>
          </p:cNvSpPr>
          <p:nvPr/>
        </p:nvSpPr>
        <p:spPr bwMode="auto">
          <a:xfrm>
            <a:off x="3853501" y="2484134"/>
            <a:ext cx="476929" cy="490502"/>
          </a:xfrm>
          <a:custGeom>
            <a:avLst/>
            <a:gdLst>
              <a:gd name="T0" fmla="*/ 224 w 327"/>
              <a:gd name="T1" fmla="*/ 118 h 336"/>
              <a:gd name="T2" fmla="*/ 238 w 327"/>
              <a:gd name="T3" fmla="*/ 26 h 336"/>
              <a:gd name="T4" fmla="*/ 188 w 327"/>
              <a:gd name="T5" fmla="*/ 10 h 336"/>
              <a:gd name="T6" fmla="*/ 11 w 327"/>
              <a:gd name="T7" fmla="*/ 148 h 336"/>
              <a:gd name="T8" fmla="*/ 148 w 327"/>
              <a:gd name="T9" fmla="*/ 325 h 336"/>
              <a:gd name="T10" fmla="*/ 325 w 327"/>
              <a:gd name="T11" fmla="*/ 188 h 336"/>
              <a:gd name="T12" fmla="*/ 323 w 327"/>
              <a:gd name="T13" fmla="*/ 138 h 336"/>
              <a:gd name="T14" fmla="*/ 224 w 327"/>
              <a:gd name="T15" fmla="*/ 118 h 336"/>
              <a:gd name="T16" fmla="*/ 25 w 327"/>
              <a:gd name="T17" fmla="*/ 159 h 336"/>
              <a:gd name="T18" fmla="*/ 61 w 327"/>
              <a:gd name="T19" fmla="*/ 136 h 336"/>
              <a:gd name="T20" fmla="*/ 90 w 327"/>
              <a:gd name="T21" fmla="*/ 167 h 336"/>
              <a:gd name="T22" fmla="*/ 54 w 327"/>
              <a:gd name="T23" fmla="*/ 191 h 336"/>
              <a:gd name="T24" fmla="*/ 25 w 327"/>
              <a:gd name="T25" fmla="*/ 159 h 336"/>
              <a:gd name="T26" fmla="*/ 78 w 327"/>
              <a:gd name="T27" fmla="*/ 262 h 336"/>
              <a:gd name="T28" fmla="*/ 48 w 327"/>
              <a:gd name="T29" fmla="*/ 231 h 336"/>
              <a:gd name="T30" fmla="*/ 85 w 327"/>
              <a:gd name="T31" fmla="*/ 207 h 336"/>
              <a:gd name="T32" fmla="*/ 114 w 327"/>
              <a:gd name="T33" fmla="*/ 239 h 336"/>
              <a:gd name="T34" fmla="*/ 78 w 327"/>
              <a:gd name="T35" fmla="*/ 262 h 336"/>
              <a:gd name="T36" fmla="*/ 80 w 327"/>
              <a:gd name="T37" fmla="*/ 124 h 336"/>
              <a:gd name="T38" fmla="*/ 51 w 327"/>
              <a:gd name="T39" fmla="*/ 92 h 336"/>
              <a:gd name="T40" fmla="*/ 88 w 327"/>
              <a:gd name="T41" fmla="*/ 69 h 336"/>
              <a:gd name="T42" fmla="*/ 117 w 327"/>
              <a:gd name="T43" fmla="*/ 100 h 336"/>
              <a:gd name="T44" fmla="*/ 80 w 327"/>
              <a:gd name="T45" fmla="*/ 124 h 336"/>
              <a:gd name="T46" fmla="*/ 146 w 327"/>
              <a:gd name="T47" fmla="*/ 308 h 336"/>
              <a:gd name="T48" fmla="*/ 117 w 327"/>
              <a:gd name="T49" fmla="*/ 276 h 336"/>
              <a:gd name="T50" fmla="*/ 153 w 327"/>
              <a:gd name="T51" fmla="*/ 252 h 336"/>
              <a:gd name="T52" fmla="*/ 182 w 327"/>
              <a:gd name="T53" fmla="*/ 284 h 336"/>
              <a:gd name="T54" fmla="*/ 146 w 327"/>
              <a:gd name="T55" fmla="*/ 308 h 336"/>
              <a:gd name="T56" fmla="*/ 151 w 327"/>
              <a:gd name="T57" fmla="*/ 85 h 336"/>
              <a:gd name="T58" fmla="*/ 122 w 327"/>
              <a:gd name="T59" fmla="*/ 52 h 336"/>
              <a:gd name="T60" fmla="*/ 158 w 327"/>
              <a:gd name="T61" fmla="*/ 29 h 336"/>
              <a:gd name="T62" fmla="*/ 187 w 327"/>
              <a:gd name="T63" fmla="*/ 61 h 336"/>
              <a:gd name="T64" fmla="*/ 151 w 327"/>
              <a:gd name="T65" fmla="*/ 85 h 336"/>
              <a:gd name="T66" fmla="*/ 223 w 327"/>
              <a:gd name="T67" fmla="*/ 285 h 336"/>
              <a:gd name="T68" fmla="*/ 194 w 327"/>
              <a:gd name="T69" fmla="*/ 253 h 336"/>
              <a:gd name="T70" fmla="*/ 230 w 327"/>
              <a:gd name="T71" fmla="*/ 230 h 336"/>
              <a:gd name="T72" fmla="*/ 259 w 327"/>
              <a:gd name="T73" fmla="*/ 262 h 336"/>
              <a:gd name="T74" fmla="*/ 223 w 327"/>
              <a:gd name="T75" fmla="*/ 285 h 336"/>
              <a:gd name="T76" fmla="*/ 269 w 327"/>
              <a:gd name="T77" fmla="*/ 226 h 336"/>
              <a:gd name="T78" fmla="*/ 240 w 327"/>
              <a:gd name="T79" fmla="*/ 195 h 336"/>
              <a:gd name="T80" fmla="*/ 276 w 327"/>
              <a:gd name="T81" fmla="*/ 171 h 336"/>
              <a:gd name="T82" fmla="*/ 304 w 327"/>
              <a:gd name="T83" fmla="*/ 203 h 336"/>
              <a:gd name="T84" fmla="*/ 269 w 327"/>
              <a:gd name="T85" fmla="*/ 226 h 336"/>
              <a:gd name="T86" fmla="*/ 269 w 327"/>
              <a:gd name="T87" fmla="*/ 226 h 336"/>
              <a:gd name="T88" fmla="*/ 269 w 327"/>
              <a:gd name="T89" fmla="*/ 22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7" h="336">
                <a:moveTo>
                  <a:pt x="224" y="118"/>
                </a:moveTo>
                <a:cubicBezTo>
                  <a:pt x="203" y="77"/>
                  <a:pt x="292" y="56"/>
                  <a:pt x="238" y="26"/>
                </a:cubicBezTo>
                <a:cubicBezTo>
                  <a:pt x="212" y="16"/>
                  <a:pt x="206" y="13"/>
                  <a:pt x="188" y="10"/>
                </a:cubicBezTo>
                <a:cubicBezTo>
                  <a:pt x="101" y="0"/>
                  <a:pt x="22" y="61"/>
                  <a:pt x="11" y="148"/>
                </a:cubicBezTo>
                <a:cubicBezTo>
                  <a:pt x="0" y="235"/>
                  <a:pt x="61" y="313"/>
                  <a:pt x="148" y="325"/>
                </a:cubicBezTo>
                <a:cubicBezTo>
                  <a:pt x="235" y="336"/>
                  <a:pt x="314" y="275"/>
                  <a:pt x="325" y="188"/>
                </a:cubicBezTo>
                <a:cubicBezTo>
                  <a:pt x="327" y="169"/>
                  <a:pt x="327" y="157"/>
                  <a:pt x="323" y="138"/>
                </a:cubicBezTo>
                <a:cubicBezTo>
                  <a:pt x="315" y="103"/>
                  <a:pt x="246" y="159"/>
                  <a:pt x="224" y="118"/>
                </a:cubicBezTo>
                <a:close/>
                <a:moveTo>
                  <a:pt x="25" y="159"/>
                </a:moveTo>
                <a:cubicBezTo>
                  <a:pt x="27" y="144"/>
                  <a:pt x="43" y="133"/>
                  <a:pt x="61" y="136"/>
                </a:cubicBezTo>
                <a:cubicBezTo>
                  <a:pt x="79" y="138"/>
                  <a:pt x="92" y="151"/>
                  <a:pt x="90" y="167"/>
                </a:cubicBezTo>
                <a:cubicBezTo>
                  <a:pt x="88" y="182"/>
                  <a:pt x="72" y="194"/>
                  <a:pt x="54" y="191"/>
                </a:cubicBezTo>
                <a:cubicBezTo>
                  <a:pt x="36" y="188"/>
                  <a:pt x="23" y="174"/>
                  <a:pt x="25" y="159"/>
                </a:cubicBezTo>
                <a:close/>
                <a:moveTo>
                  <a:pt x="78" y="262"/>
                </a:moveTo>
                <a:cubicBezTo>
                  <a:pt x="60" y="260"/>
                  <a:pt x="47" y="246"/>
                  <a:pt x="48" y="231"/>
                </a:cubicBezTo>
                <a:cubicBezTo>
                  <a:pt x="51" y="216"/>
                  <a:pt x="67" y="205"/>
                  <a:pt x="85" y="207"/>
                </a:cubicBezTo>
                <a:cubicBezTo>
                  <a:pt x="103" y="209"/>
                  <a:pt x="116" y="224"/>
                  <a:pt x="114" y="239"/>
                </a:cubicBezTo>
                <a:cubicBezTo>
                  <a:pt x="112" y="254"/>
                  <a:pt x="96" y="265"/>
                  <a:pt x="78" y="262"/>
                </a:cubicBezTo>
                <a:close/>
                <a:moveTo>
                  <a:pt x="80" y="124"/>
                </a:moveTo>
                <a:cubicBezTo>
                  <a:pt x="62" y="121"/>
                  <a:pt x="49" y="107"/>
                  <a:pt x="51" y="92"/>
                </a:cubicBezTo>
                <a:cubicBezTo>
                  <a:pt x="53" y="77"/>
                  <a:pt x="70" y="66"/>
                  <a:pt x="88" y="69"/>
                </a:cubicBezTo>
                <a:cubicBezTo>
                  <a:pt x="106" y="71"/>
                  <a:pt x="119" y="85"/>
                  <a:pt x="117" y="100"/>
                </a:cubicBezTo>
                <a:cubicBezTo>
                  <a:pt x="114" y="116"/>
                  <a:pt x="98" y="126"/>
                  <a:pt x="80" y="124"/>
                </a:cubicBezTo>
                <a:close/>
                <a:moveTo>
                  <a:pt x="146" y="308"/>
                </a:moveTo>
                <a:cubicBezTo>
                  <a:pt x="128" y="305"/>
                  <a:pt x="115" y="291"/>
                  <a:pt x="117" y="276"/>
                </a:cubicBezTo>
                <a:cubicBezTo>
                  <a:pt x="119" y="260"/>
                  <a:pt x="135" y="250"/>
                  <a:pt x="153" y="252"/>
                </a:cubicBezTo>
                <a:cubicBezTo>
                  <a:pt x="171" y="255"/>
                  <a:pt x="184" y="269"/>
                  <a:pt x="182" y="284"/>
                </a:cubicBezTo>
                <a:cubicBezTo>
                  <a:pt x="181" y="300"/>
                  <a:pt x="164" y="310"/>
                  <a:pt x="146" y="308"/>
                </a:cubicBezTo>
                <a:close/>
                <a:moveTo>
                  <a:pt x="151" y="85"/>
                </a:moveTo>
                <a:cubicBezTo>
                  <a:pt x="133" y="83"/>
                  <a:pt x="120" y="68"/>
                  <a:pt x="122" y="52"/>
                </a:cubicBezTo>
                <a:cubicBezTo>
                  <a:pt x="124" y="38"/>
                  <a:pt x="141" y="27"/>
                  <a:pt x="158" y="29"/>
                </a:cubicBezTo>
                <a:cubicBezTo>
                  <a:pt x="176" y="32"/>
                  <a:pt x="189" y="45"/>
                  <a:pt x="187" y="61"/>
                </a:cubicBezTo>
                <a:cubicBezTo>
                  <a:pt x="185" y="76"/>
                  <a:pt x="169" y="87"/>
                  <a:pt x="151" y="85"/>
                </a:cubicBezTo>
                <a:close/>
                <a:moveTo>
                  <a:pt x="223" y="285"/>
                </a:moveTo>
                <a:cubicBezTo>
                  <a:pt x="204" y="283"/>
                  <a:pt x="192" y="269"/>
                  <a:pt x="194" y="253"/>
                </a:cubicBezTo>
                <a:cubicBezTo>
                  <a:pt x="196" y="238"/>
                  <a:pt x="212" y="227"/>
                  <a:pt x="230" y="230"/>
                </a:cubicBezTo>
                <a:cubicBezTo>
                  <a:pt x="248" y="232"/>
                  <a:pt x="260" y="247"/>
                  <a:pt x="259" y="262"/>
                </a:cubicBezTo>
                <a:cubicBezTo>
                  <a:pt x="257" y="277"/>
                  <a:pt x="240" y="287"/>
                  <a:pt x="223" y="285"/>
                </a:cubicBezTo>
                <a:close/>
                <a:moveTo>
                  <a:pt x="269" y="226"/>
                </a:moveTo>
                <a:cubicBezTo>
                  <a:pt x="250" y="225"/>
                  <a:pt x="237" y="210"/>
                  <a:pt x="240" y="195"/>
                </a:cubicBezTo>
                <a:cubicBezTo>
                  <a:pt x="241" y="180"/>
                  <a:pt x="258" y="169"/>
                  <a:pt x="276" y="171"/>
                </a:cubicBezTo>
                <a:cubicBezTo>
                  <a:pt x="294" y="174"/>
                  <a:pt x="307" y="187"/>
                  <a:pt x="304" y="203"/>
                </a:cubicBezTo>
                <a:cubicBezTo>
                  <a:pt x="303" y="218"/>
                  <a:pt x="286" y="229"/>
                  <a:pt x="269" y="226"/>
                </a:cubicBezTo>
                <a:close/>
                <a:moveTo>
                  <a:pt x="269" y="226"/>
                </a:moveTo>
                <a:cubicBezTo>
                  <a:pt x="269" y="226"/>
                  <a:pt x="269" y="226"/>
                  <a:pt x="269" y="226"/>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23"/>
          <p:cNvSpPr>
            <a:spLocks/>
          </p:cNvSpPr>
          <p:nvPr/>
        </p:nvSpPr>
        <p:spPr bwMode="auto">
          <a:xfrm>
            <a:off x="7238894" y="4872480"/>
            <a:ext cx="287515" cy="660790"/>
          </a:xfrm>
          <a:custGeom>
            <a:avLst/>
            <a:gdLst>
              <a:gd name="T0" fmla="*/ 466 w 466"/>
              <a:gd name="T1" fmla="*/ 1071 h 1071"/>
              <a:gd name="T2" fmla="*/ 0 w 466"/>
              <a:gd name="T3" fmla="*/ 1071 h 1071"/>
              <a:gd name="T4" fmla="*/ 0 w 466"/>
              <a:gd name="T5" fmla="*/ 1024 h 1071"/>
              <a:gd name="T6" fmla="*/ 418 w 466"/>
              <a:gd name="T7" fmla="*/ 1024 h 1071"/>
              <a:gd name="T8" fmla="*/ 418 w 466"/>
              <a:gd name="T9" fmla="*/ 0 h 1071"/>
              <a:gd name="T10" fmla="*/ 466 w 466"/>
              <a:gd name="T11" fmla="*/ 0 h 1071"/>
              <a:gd name="T12" fmla="*/ 466 w 466"/>
              <a:gd name="T13" fmla="*/ 1071 h 1071"/>
            </a:gdLst>
            <a:ahLst/>
            <a:cxnLst>
              <a:cxn ang="0">
                <a:pos x="T0" y="T1"/>
              </a:cxn>
              <a:cxn ang="0">
                <a:pos x="T2" y="T3"/>
              </a:cxn>
              <a:cxn ang="0">
                <a:pos x="T4" y="T5"/>
              </a:cxn>
              <a:cxn ang="0">
                <a:pos x="T6" y="T7"/>
              </a:cxn>
              <a:cxn ang="0">
                <a:pos x="T8" y="T9"/>
              </a:cxn>
              <a:cxn ang="0">
                <a:pos x="T10" y="T11"/>
              </a:cxn>
              <a:cxn ang="0">
                <a:pos x="T12" y="T13"/>
              </a:cxn>
            </a:cxnLst>
            <a:rect l="0" t="0" r="r" b="b"/>
            <a:pathLst>
              <a:path w="466" h="1071">
                <a:moveTo>
                  <a:pt x="466" y="1071"/>
                </a:moveTo>
                <a:lnTo>
                  <a:pt x="0" y="1071"/>
                </a:lnTo>
                <a:lnTo>
                  <a:pt x="0" y="1024"/>
                </a:lnTo>
                <a:lnTo>
                  <a:pt x="418" y="1024"/>
                </a:lnTo>
                <a:lnTo>
                  <a:pt x="418" y="0"/>
                </a:lnTo>
                <a:lnTo>
                  <a:pt x="466" y="0"/>
                </a:lnTo>
                <a:lnTo>
                  <a:pt x="466" y="1071"/>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5" name="Freeform 24"/>
          <p:cNvSpPr>
            <a:spLocks/>
          </p:cNvSpPr>
          <p:nvPr/>
        </p:nvSpPr>
        <p:spPr bwMode="auto">
          <a:xfrm>
            <a:off x="7460392" y="4799676"/>
            <a:ext cx="102419" cy="87611"/>
          </a:xfrm>
          <a:custGeom>
            <a:avLst/>
            <a:gdLst>
              <a:gd name="T0" fmla="*/ 166 w 166"/>
              <a:gd name="T1" fmla="*/ 142 h 142"/>
              <a:gd name="T2" fmla="*/ 83 w 166"/>
              <a:gd name="T3" fmla="*/ 0 h 142"/>
              <a:gd name="T4" fmla="*/ 0 w 166"/>
              <a:gd name="T5" fmla="*/ 142 h 142"/>
              <a:gd name="T6" fmla="*/ 166 w 166"/>
              <a:gd name="T7" fmla="*/ 142 h 142"/>
            </a:gdLst>
            <a:ahLst/>
            <a:cxnLst>
              <a:cxn ang="0">
                <a:pos x="T0" y="T1"/>
              </a:cxn>
              <a:cxn ang="0">
                <a:pos x="T2" y="T3"/>
              </a:cxn>
              <a:cxn ang="0">
                <a:pos x="T4" y="T5"/>
              </a:cxn>
              <a:cxn ang="0">
                <a:pos x="T6" y="T7"/>
              </a:cxn>
            </a:cxnLst>
            <a:rect l="0" t="0" r="r" b="b"/>
            <a:pathLst>
              <a:path w="166" h="142">
                <a:moveTo>
                  <a:pt x="166" y="142"/>
                </a:moveTo>
                <a:lnTo>
                  <a:pt x="83" y="0"/>
                </a:lnTo>
                <a:lnTo>
                  <a:pt x="0" y="142"/>
                </a:lnTo>
                <a:lnTo>
                  <a:pt x="166" y="142"/>
                </a:lnTo>
                <a:close/>
              </a:path>
            </a:pathLst>
          </a:custGeom>
          <a:solidFill>
            <a:srgbClr val="D95E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5"/>
          <p:cNvSpPr>
            <a:spLocks/>
          </p:cNvSpPr>
          <p:nvPr/>
        </p:nvSpPr>
        <p:spPr bwMode="auto">
          <a:xfrm>
            <a:off x="6584890" y="3660107"/>
            <a:ext cx="553435" cy="1317261"/>
          </a:xfrm>
          <a:custGeom>
            <a:avLst/>
            <a:gdLst>
              <a:gd name="T0" fmla="*/ 48 w 897"/>
              <a:gd name="T1" fmla="*/ 2135 h 2135"/>
              <a:gd name="T2" fmla="*/ 0 w 897"/>
              <a:gd name="T3" fmla="*/ 2135 h 2135"/>
              <a:gd name="T4" fmla="*/ 0 w 897"/>
              <a:gd name="T5" fmla="*/ 0 h 2135"/>
              <a:gd name="T6" fmla="*/ 897 w 897"/>
              <a:gd name="T7" fmla="*/ 0 h 2135"/>
              <a:gd name="T8" fmla="*/ 897 w 897"/>
              <a:gd name="T9" fmla="*/ 47 h 2135"/>
              <a:gd name="T10" fmla="*/ 48 w 897"/>
              <a:gd name="T11" fmla="*/ 47 h 2135"/>
              <a:gd name="T12" fmla="*/ 48 w 897"/>
              <a:gd name="T13" fmla="*/ 2135 h 2135"/>
            </a:gdLst>
            <a:ahLst/>
            <a:cxnLst>
              <a:cxn ang="0">
                <a:pos x="T0" y="T1"/>
              </a:cxn>
              <a:cxn ang="0">
                <a:pos x="T2" y="T3"/>
              </a:cxn>
              <a:cxn ang="0">
                <a:pos x="T4" y="T5"/>
              </a:cxn>
              <a:cxn ang="0">
                <a:pos x="T6" y="T7"/>
              </a:cxn>
              <a:cxn ang="0">
                <a:pos x="T8" y="T9"/>
              </a:cxn>
              <a:cxn ang="0">
                <a:pos x="T10" y="T11"/>
              </a:cxn>
              <a:cxn ang="0">
                <a:pos x="T12" y="T13"/>
              </a:cxn>
            </a:cxnLst>
            <a:rect l="0" t="0" r="r" b="b"/>
            <a:pathLst>
              <a:path w="897" h="2135">
                <a:moveTo>
                  <a:pt x="48" y="2135"/>
                </a:moveTo>
                <a:lnTo>
                  <a:pt x="0" y="2135"/>
                </a:lnTo>
                <a:lnTo>
                  <a:pt x="0" y="0"/>
                </a:lnTo>
                <a:lnTo>
                  <a:pt x="897" y="0"/>
                </a:lnTo>
                <a:lnTo>
                  <a:pt x="897" y="47"/>
                </a:lnTo>
                <a:lnTo>
                  <a:pt x="48" y="47"/>
                </a:lnTo>
                <a:lnTo>
                  <a:pt x="48" y="2135"/>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6"/>
          <p:cNvSpPr>
            <a:spLocks/>
          </p:cNvSpPr>
          <p:nvPr/>
        </p:nvSpPr>
        <p:spPr bwMode="auto">
          <a:xfrm>
            <a:off x="7123518" y="3623704"/>
            <a:ext cx="88846" cy="101803"/>
          </a:xfrm>
          <a:custGeom>
            <a:avLst/>
            <a:gdLst>
              <a:gd name="T0" fmla="*/ 0 w 144"/>
              <a:gd name="T1" fmla="*/ 165 h 165"/>
              <a:gd name="T2" fmla="*/ 144 w 144"/>
              <a:gd name="T3" fmla="*/ 83 h 165"/>
              <a:gd name="T4" fmla="*/ 0 w 144"/>
              <a:gd name="T5" fmla="*/ 0 h 165"/>
              <a:gd name="T6" fmla="*/ 0 w 144"/>
              <a:gd name="T7" fmla="*/ 165 h 165"/>
            </a:gdLst>
            <a:ahLst/>
            <a:cxnLst>
              <a:cxn ang="0">
                <a:pos x="T0" y="T1"/>
              </a:cxn>
              <a:cxn ang="0">
                <a:pos x="T2" y="T3"/>
              </a:cxn>
              <a:cxn ang="0">
                <a:pos x="T4" y="T5"/>
              </a:cxn>
              <a:cxn ang="0">
                <a:pos x="T6" y="T7"/>
              </a:cxn>
            </a:cxnLst>
            <a:rect l="0" t="0" r="r" b="b"/>
            <a:pathLst>
              <a:path w="144" h="165">
                <a:moveTo>
                  <a:pt x="0" y="165"/>
                </a:moveTo>
                <a:lnTo>
                  <a:pt x="144" y="83"/>
                </a:lnTo>
                <a:lnTo>
                  <a:pt x="0" y="0"/>
                </a:lnTo>
                <a:lnTo>
                  <a:pt x="0" y="165"/>
                </a:lnTo>
                <a:close/>
              </a:path>
            </a:pathLst>
          </a:custGeom>
          <a:solidFill>
            <a:srgbClr val="594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8" name="Freeform 27"/>
          <p:cNvSpPr>
            <a:spLocks/>
          </p:cNvSpPr>
          <p:nvPr/>
        </p:nvSpPr>
        <p:spPr bwMode="auto">
          <a:xfrm>
            <a:off x="5880294" y="2300273"/>
            <a:ext cx="1258031" cy="428804"/>
          </a:xfrm>
          <a:custGeom>
            <a:avLst/>
            <a:gdLst>
              <a:gd name="T0" fmla="*/ 47 w 2039"/>
              <a:gd name="T1" fmla="*/ 695 h 695"/>
              <a:gd name="T2" fmla="*/ 0 w 2039"/>
              <a:gd name="T3" fmla="*/ 695 h 695"/>
              <a:gd name="T4" fmla="*/ 0 w 2039"/>
              <a:gd name="T5" fmla="*/ 0 h 695"/>
              <a:gd name="T6" fmla="*/ 2039 w 2039"/>
              <a:gd name="T7" fmla="*/ 0 h 695"/>
              <a:gd name="T8" fmla="*/ 2039 w 2039"/>
              <a:gd name="T9" fmla="*/ 47 h 695"/>
              <a:gd name="T10" fmla="*/ 47 w 2039"/>
              <a:gd name="T11" fmla="*/ 47 h 695"/>
              <a:gd name="T12" fmla="*/ 47 w 2039"/>
              <a:gd name="T13" fmla="*/ 695 h 695"/>
            </a:gdLst>
            <a:ahLst/>
            <a:cxnLst>
              <a:cxn ang="0">
                <a:pos x="T0" y="T1"/>
              </a:cxn>
              <a:cxn ang="0">
                <a:pos x="T2" y="T3"/>
              </a:cxn>
              <a:cxn ang="0">
                <a:pos x="T4" y="T5"/>
              </a:cxn>
              <a:cxn ang="0">
                <a:pos x="T6" y="T7"/>
              </a:cxn>
              <a:cxn ang="0">
                <a:pos x="T8" y="T9"/>
              </a:cxn>
              <a:cxn ang="0">
                <a:pos x="T10" y="T11"/>
              </a:cxn>
              <a:cxn ang="0">
                <a:pos x="T12" y="T13"/>
              </a:cxn>
            </a:cxnLst>
            <a:rect l="0" t="0" r="r" b="b"/>
            <a:pathLst>
              <a:path w="2039" h="695">
                <a:moveTo>
                  <a:pt x="47" y="695"/>
                </a:moveTo>
                <a:lnTo>
                  <a:pt x="0" y="695"/>
                </a:lnTo>
                <a:lnTo>
                  <a:pt x="0" y="0"/>
                </a:lnTo>
                <a:lnTo>
                  <a:pt x="2039" y="0"/>
                </a:lnTo>
                <a:lnTo>
                  <a:pt x="2039" y="47"/>
                </a:lnTo>
                <a:lnTo>
                  <a:pt x="47" y="47"/>
                </a:lnTo>
                <a:lnTo>
                  <a:pt x="47" y="69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Freeform 28"/>
          <p:cNvSpPr>
            <a:spLocks/>
          </p:cNvSpPr>
          <p:nvPr/>
        </p:nvSpPr>
        <p:spPr bwMode="auto">
          <a:xfrm>
            <a:off x="7123518" y="2263871"/>
            <a:ext cx="88846" cy="102419"/>
          </a:xfrm>
          <a:custGeom>
            <a:avLst/>
            <a:gdLst>
              <a:gd name="T0" fmla="*/ 0 w 144"/>
              <a:gd name="T1" fmla="*/ 166 h 166"/>
              <a:gd name="T2" fmla="*/ 144 w 144"/>
              <a:gd name="T3" fmla="*/ 83 h 166"/>
              <a:gd name="T4" fmla="*/ 0 w 144"/>
              <a:gd name="T5" fmla="*/ 0 h 166"/>
              <a:gd name="T6" fmla="*/ 0 w 144"/>
              <a:gd name="T7" fmla="*/ 166 h 166"/>
            </a:gdLst>
            <a:ahLst/>
            <a:cxnLst>
              <a:cxn ang="0">
                <a:pos x="T0" y="T1"/>
              </a:cxn>
              <a:cxn ang="0">
                <a:pos x="T2" y="T3"/>
              </a:cxn>
              <a:cxn ang="0">
                <a:pos x="T4" y="T5"/>
              </a:cxn>
              <a:cxn ang="0">
                <a:pos x="T6" y="T7"/>
              </a:cxn>
            </a:cxnLst>
            <a:rect l="0" t="0" r="r" b="b"/>
            <a:pathLst>
              <a:path w="144" h="166">
                <a:moveTo>
                  <a:pt x="0" y="166"/>
                </a:moveTo>
                <a:lnTo>
                  <a:pt x="144" y="83"/>
                </a:lnTo>
                <a:lnTo>
                  <a:pt x="0" y="0"/>
                </a:lnTo>
                <a:lnTo>
                  <a:pt x="0" y="166"/>
                </a:lnTo>
                <a:close/>
              </a:path>
            </a:pathLst>
          </a:custGeom>
          <a:solidFill>
            <a:srgbClr val="75BF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0" name="Freeform 29"/>
          <p:cNvSpPr>
            <a:spLocks/>
          </p:cNvSpPr>
          <p:nvPr/>
        </p:nvSpPr>
        <p:spPr bwMode="auto">
          <a:xfrm>
            <a:off x="4445805" y="3041271"/>
            <a:ext cx="755806" cy="715085"/>
          </a:xfrm>
          <a:custGeom>
            <a:avLst/>
            <a:gdLst>
              <a:gd name="T0" fmla="*/ 1225 w 1225"/>
              <a:gd name="T1" fmla="*/ 1159 h 1159"/>
              <a:gd name="T2" fmla="*/ 88 w 1225"/>
              <a:gd name="T3" fmla="*/ 1159 h 1159"/>
              <a:gd name="T4" fmla="*/ 88 w 1225"/>
              <a:gd name="T5" fmla="*/ 48 h 1159"/>
              <a:gd name="T6" fmla="*/ 0 w 1225"/>
              <a:gd name="T7" fmla="*/ 48 h 1159"/>
              <a:gd name="T8" fmla="*/ 0 w 1225"/>
              <a:gd name="T9" fmla="*/ 0 h 1159"/>
              <a:gd name="T10" fmla="*/ 135 w 1225"/>
              <a:gd name="T11" fmla="*/ 0 h 1159"/>
              <a:gd name="T12" fmla="*/ 135 w 1225"/>
              <a:gd name="T13" fmla="*/ 1112 h 1159"/>
              <a:gd name="T14" fmla="*/ 1225 w 1225"/>
              <a:gd name="T15" fmla="*/ 1112 h 1159"/>
              <a:gd name="T16" fmla="*/ 1225 w 1225"/>
              <a:gd name="T17" fmla="*/ 1159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5" h="1159">
                <a:moveTo>
                  <a:pt x="1225" y="1159"/>
                </a:moveTo>
                <a:lnTo>
                  <a:pt x="88" y="1159"/>
                </a:lnTo>
                <a:lnTo>
                  <a:pt x="88" y="48"/>
                </a:lnTo>
                <a:lnTo>
                  <a:pt x="0" y="48"/>
                </a:lnTo>
                <a:lnTo>
                  <a:pt x="0" y="0"/>
                </a:lnTo>
                <a:lnTo>
                  <a:pt x="135" y="0"/>
                </a:lnTo>
                <a:lnTo>
                  <a:pt x="135" y="1112"/>
                </a:lnTo>
                <a:lnTo>
                  <a:pt x="1225" y="1112"/>
                </a:lnTo>
                <a:lnTo>
                  <a:pt x="1225" y="1159"/>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1" name="Freeform 30"/>
          <p:cNvSpPr>
            <a:spLocks/>
          </p:cNvSpPr>
          <p:nvPr/>
        </p:nvSpPr>
        <p:spPr bwMode="auto">
          <a:xfrm>
            <a:off x="4371150" y="3004869"/>
            <a:ext cx="89463" cy="102419"/>
          </a:xfrm>
          <a:custGeom>
            <a:avLst/>
            <a:gdLst>
              <a:gd name="T0" fmla="*/ 145 w 145"/>
              <a:gd name="T1" fmla="*/ 0 h 166"/>
              <a:gd name="T2" fmla="*/ 0 w 145"/>
              <a:gd name="T3" fmla="*/ 83 h 166"/>
              <a:gd name="T4" fmla="*/ 145 w 145"/>
              <a:gd name="T5" fmla="*/ 166 h 166"/>
              <a:gd name="T6" fmla="*/ 145 w 145"/>
              <a:gd name="T7" fmla="*/ 0 h 166"/>
            </a:gdLst>
            <a:ahLst/>
            <a:cxnLst>
              <a:cxn ang="0">
                <a:pos x="T0" y="T1"/>
              </a:cxn>
              <a:cxn ang="0">
                <a:pos x="T2" y="T3"/>
              </a:cxn>
              <a:cxn ang="0">
                <a:pos x="T4" y="T5"/>
              </a:cxn>
              <a:cxn ang="0">
                <a:pos x="T6" y="T7"/>
              </a:cxn>
            </a:cxnLst>
            <a:rect l="0" t="0" r="r" b="b"/>
            <a:pathLst>
              <a:path w="145" h="166">
                <a:moveTo>
                  <a:pt x="145" y="0"/>
                </a:moveTo>
                <a:lnTo>
                  <a:pt x="0" y="83"/>
                </a:lnTo>
                <a:lnTo>
                  <a:pt x="145" y="166"/>
                </a:lnTo>
                <a:lnTo>
                  <a:pt x="145"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31"/>
          <p:cNvSpPr>
            <a:spLocks/>
          </p:cNvSpPr>
          <p:nvPr/>
        </p:nvSpPr>
        <p:spPr bwMode="auto">
          <a:xfrm>
            <a:off x="4498250" y="3948855"/>
            <a:ext cx="1056277" cy="691640"/>
          </a:xfrm>
          <a:custGeom>
            <a:avLst/>
            <a:gdLst>
              <a:gd name="T0" fmla="*/ 1712 w 1712"/>
              <a:gd name="T1" fmla="*/ 1121 h 1121"/>
              <a:gd name="T2" fmla="*/ 178 w 1712"/>
              <a:gd name="T3" fmla="*/ 1121 h 1121"/>
              <a:gd name="T4" fmla="*/ 178 w 1712"/>
              <a:gd name="T5" fmla="*/ 47 h 1121"/>
              <a:gd name="T6" fmla="*/ 0 w 1712"/>
              <a:gd name="T7" fmla="*/ 47 h 1121"/>
              <a:gd name="T8" fmla="*/ 0 w 1712"/>
              <a:gd name="T9" fmla="*/ 0 h 1121"/>
              <a:gd name="T10" fmla="*/ 225 w 1712"/>
              <a:gd name="T11" fmla="*/ 0 h 1121"/>
              <a:gd name="T12" fmla="*/ 225 w 1712"/>
              <a:gd name="T13" fmla="*/ 1074 h 1121"/>
              <a:gd name="T14" fmla="*/ 1712 w 1712"/>
              <a:gd name="T15" fmla="*/ 1074 h 1121"/>
              <a:gd name="T16" fmla="*/ 1712 w 1712"/>
              <a:gd name="T17" fmla="*/ 1121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2" h="1121">
                <a:moveTo>
                  <a:pt x="1712" y="1121"/>
                </a:moveTo>
                <a:lnTo>
                  <a:pt x="178" y="1121"/>
                </a:lnTo>
                <a:lnTo>
                  <a:pt x="178" y="47"/>
                </a:lnTo>
                <a:lnTo>
                  <a:pt x="0" y="47"/>
                </a:lnTo>
                <a:lnTo>
                  <a:pt x="0" y="0"/>
                </a:lnTo>
                <a:lnTo>
                  <a:pt x="225" y="0"/>
                </a:lnTo>
                <a:lnTo>
                  <a:pt x="225" y="1074"/>
                </a:lnTo>
                <a:lnTo>
                  <a:pt x="1712" y="1074"/>
                </a:lnTo>
                <a:lnTo>
                  <a:pt x="1712" y="1121"/>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32"/>
          <p:cNvSpPr>
            <a:spLocks/>
          </p:cNvSpPr>
          <p:nvPr/>
        </p:nvSpPr>
        <p:spPr bwMode="auto">
          <a:xfrm>
            <a:off x="4425445" y="3912453"/>
            <a:ext cx="87611" cy="102419"/>
          </a:xfrm>
          <a:custGeom>
            <a:avLst/>
            <a:gdLst>
              <a:gd name="T0" fmla="*/ 142 w 142"/>
              <a:gd name="T1" fmla="*/ 0 h 166"/>
              <a:gd name="T2" fmla="*/ 0 w 142"/>
              <a:gd name="T3" fmla="*/ 83 h 166"/>
              <a:gd name="T4" fmla="*/ 142 w 142"/>
              <a:gd name="T5" fmla="*/ 166 h 166"/>
              <a:gd name="T6" fmla="*/ 142 w 142"/>
              <a:gd name="T7" fmla="*/ 0 h 166"/>
            </a:gdLst>
            <a:ahLst/>
            <a:cxnLst>
              <a:cxn ang="0">
                <a:pos x="T0" y="T1"/>
              </a:cxn>
              <a:cxn ang="0">
                <a:pos x="T2" y="T3"/>
              </a:cxn>
              <a:cxn ang="0">
                <a:pos x="T4" y="T5"/>
              </a:cxn>
              <a:cxn ang="0">
                <a:pos x="T6" y="T7"/>
              </a:cxn>
            </a:cxnLst>
            <a:rect l="0" t="0" r="r" b="b"/>
            <a:pathLst>
              <a:path w="142" h="166">
                <a:moveTo>
                  <a:pt x="142" y="0"/>
                </a:moveTo>
                <a:lnTo>
                  <a:pt x="0" y="83"/>
                </a:lnTo>
                <a:lnTo>
                  <a:pt x="142" y="166"/>
                </a:lnTo>
                <a:lnTo>
                  <a:pt x="142" y="0"/>
                </a:lnTo>
                <a:close/>
              </a:path>
            </a:pathLst>
          </a:custGeom>
          <a:solidFill>
            <a:srgbClr val="D99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Freeform 33"/>
          <p:cNvSpPr>
            <a:spLocks/>
          </p:cNvSpPr>
          <p:nvPr/>
        </p:nvSpPr>
        <p:spPr bwMode="auto">
          <a:xfrm>
            <a:off x="4084253" y="5196397"/>
            <a:ext cx="538010" cy="336873"/>
          </a:xfrm>
          <a:custGeom>
            <a:avLst/>
            <a:gdLst>
              <a:gd name="T0" fmla="*/ 872 w 872"/>
              <a:gd name="T1" fmla="*/ 546 h 546"/>
              <a:gd name="T2" fmla="*/ 0 w 872"/>
              <a:gd name="T3" fmla="*/ 546 h 546"/>
              <a:gd name="T4" fmla="*/ 0 w 872"/>
              <a:gd name="T5" fmla="*/ 0 h 546"/>
              <a:gd name="T6" fmla="*/ 47 w 872"/>
              <a:gd name="T7" fmla="*/ 0 h 546"/>
              <a:gd name="T8" fmla="*/ 47 w 872"/>
              <a:gd name="T9" fmla="*/ 499 h 546"/>
              <a:gd name="T10" fmla="*/ 872 w 872"/>
              <a:gd name="T11" fmla="*/ 499 h 546"/>
              <a:gd name="T12" fmla="*/ 872 w 872"/>
              <a:gd name="T13" fmla="*/ 546 h 546"/>
            </a:gdLst>
            <a:ahLst/>
            <a:cxnLst>
              <a:cxn ang="0">
                <a:pos x="T0" y="T1"/>
              </a:cxn>
              <a:cxn ang="0">
                <a:pos x="T2" y="T3"/>
              </a:cxn>
              <a:cxn ang="0">
                <a:pos x="T4" y="T5"/>
              </a:cxn>
              <a:cxn ang="0">
                <a:pos x="T6" y="T7"/>
              </a:cxn>
              <a:cxn ang="0">
                <a:pos x="T8" y="T9"/>
              </a:cxn>
              <a:cxn ang="0">
                <a:pos x="T10" y="T11"/>
              </a:cxn>
              <a:cxn ang="0">
                <a:pos x="T12" y="T13"/>
              </a:cxn>
            </a:cxnLst>
            <a:rect l="0" t="0" r="r" b="b"/>
            <a:pathLst>
              <a:path w="872" h="546">
                <a:moveTo>
                  <a:pt x="872" y="546"/>
                </a:moveTo>
                <a:lnTo>
                  <a:pt x="0" y="546"/>
                </a:lnTo>
                <a:lnTo>
                  <a:pt x="0" y="0"/>
                </a:lnTo>
                <a:lnTo>
                  <a:pt x="47" y="0"/>
                </a:lnTo>
                <a:lnTo>
                  <a:pt x="47" y="499"/>
                </a:lnTo>
                <a:lnTo>
                  <a:pt x="872" y="499"/>
                </a:lnTo>
                <a:lnTo>
                  <a:pt x="872" y="54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34"/>
          <p:cNvSpPr>
            <a:spLocks/>
          </p:cNvSpPr>
          <p:nvPr/>
        </p:nvSpPr>
        <p:spPr bwMode="auto">
          <a:xfrm>
            <a:off x="4047233" y="5123593"/>
            <a:ext cx="102419" cy="86995"/>
          </a:xfrm>
          <a:custGeom>
            <a:avLst/>
            <a:gdLst>
              <a:gd name="T0" fmla="*/ 166 w 166"/>
              <a:gd name="T1" fmla="*/ 141 h 141"/>
              <a:gd name="T2" fmla="*/ 83 w 166"/>
              <a:gd name="T3" fmla="*/ 0 h 141"/>
              <a:gd name="T4" fmla="*/ 0 w 166"/>
              <a:gd name="T5" fmla="*/ 141 h 141"/>
              <a:gd name="T6" fmla="*/ 166 w 166"/>
              <a:gd name="T7" fmla="*/ 141 h 141"/>
            </a:gdLst>
            <a:ahLst/>
            <a:cxnLst>
              <a:cxn ang="0">
                <a:pos x="T0" y="T1"/>
              </a:cxn>
              <a:cxn ang="0">
                <a:pos x="T2" y="T3"/>
              </a:cxn>
              <a:cxn ang="0">
                <a:pos x="T4" y="T5"/>
              </a:cxn>
              <a:cxn ang="0">
                <a:pos x="T6" y="T7"/>
              </a:cxn>
            </a:cxnLst>
            <a:rect l="0" t="0" r="r" b="b"/>
            <a:pathLst>
              <a:path w="166" h="141">
                <a:moveTo>
                  <a:pt x="166" y="141"/>
                </a:moveTo>
                <a:lnTo>
                  <a:pt x="83" y="0"/>
                </a:lnTo>
                <a:lnTo>
                  <a:pt x="0" y="141"/>
                </a:lnTo>
                <a:lnTo>
                  <a:pt x="166" y="141"/>
                </a:lnTo>
                <a:close/>
              </a:path>
            </a:pathLst>
          </a:custGeom>
          <a:solidFill>
            <a:srgbClr val="75BF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6" name="矩形 65"/>
          <p:cNvSpPr/>
          <p:nvPr/>
        </p:nvSpPr>
        <p:spPr>
          <a:xfrm>
            <a:off x="1919749" y="2645623"/>
            <a:ext cx="1822386" cy="646331"/>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67" name="矩形 66"/>
          <p:cNvSpPr/>
          <p:nvPr/>
        </p:nvSpPr>
        <p:spPr>
          <a:xfrm>
            <a:off x="1992227" y="3472770"/>
            <a:ext cx="1822386" cy="646331"/>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68" name="矩形 67"/>
          <p:cNvSpPr/>
          <p:nvPr/>
        </p:nvSpPr>
        <p:spPr>
          <a:xfrm>
            <a:off x="1941343" y="4686395"/>
            <a:ext cx="1822386" cy="646331"/>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69" name="矩形 68"/>
          <p:cNvSpPr/>
          <p:nvPr/>
        </p:nvSpPr>
        <p:spPr>
          <a:xfrm>
            <a:off x="7810837" y="3235713"/>
            <a:ext cx="1822386" cy="646331"/>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70" name="矩形 69"/>
          <p:cNvSpPr/>
          <p:nvPr/>
        </p:nvSpPr>
        <p:spPr>
          <a:xfrm>
            <a:off x="7723226" y="4497274"/>
            <a:ext cx="1822386" cy="646331"/>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71" name="矩形 70"/>
          <p:cNvSpPr/>
          <p:nvPr/>
        </p:nvSpPr>
        <p:spPr>
          <a:xfrm>
            <a:off x="7743587" y="2336338"/>
            <a:ext cx="1822386" cy="646331"/>
          </a:xfrm>
          <a:prstGeom prst="rect">
            <a:avLst/>
          </a:prstGeom>
        </p:spPr>
        <p:txBody>
          <a:bodyPr wrap="square">
            <a:spAutoFit/>
          </a:bodyPr>
          <a:lstStyle/>
          <a:p>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72" name="文本框 71"/>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教学分析</a:t>
            </a:r>
          </a:p>
        </p:txBody>
      </p:sp>
    </p:spTree>
    <p:extLst>
      <p:ext uri="{BB962C8B-B14F-4D97-AF65-F5344CB8AC3E}">
        <p14:creationId xmlns:p14="http://schemas.microsoft.com/office/powerpoint/2010/main" val="313927135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down)">
                                      <p:cBhvr>
                                        <p:cTn id="7" dur="500"/>
                                        <p:tgtEl>
                                          <p:spTgt spid="6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2"/>
                                        </p:tgtEl>
                                        <p:attrNameLst>
                                          <p:attrName>style.visibility</p:attrName>
                                        </p:attrNameLst>
                                      </p:cBhvr>
                                      <p:to>
                                        <p:strVal val="visible"/>
                                      </p:to>
                                    </p:set>
                                    <p:animEffect transition="in" filter="wipe(down)">
                                      <p:cBhvr>
                                        <p:cTn id="10" dur="500"/>
                                        <p:tgtEl>
                                          <p:spTgt spid="6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wipe(down)">
                                      <p:cBhvr>
                                        <p:cTn id="13" dur="500"/>
                                        <p:tgtEl>
                                          <p:spTgt spid="6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8"/>
                                        </p:tgtEl>
                                        <p:attrNameLst>
                                          <p:attrName>style.visibility</p:attrName>
                                        </p:attrNameLst>
                                      </p:cBhvr>
                                      <p:to>
                                        <p:strVal val="visible"/>
                                      </p:to>
                                    </p:set>
                                    <p:animEffect transition="in" filter="wipe(down)">
                                      <p:cBhvr>
                                        <p:cTn id="16" dur="500"/>
                                        <p:tgtEl>
                                          <p:spTgt spid="5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down)">
                                      <p:cBhvr>
                                        <p:cTn id="19" dur="500"/>
                                        <p:tgtEl>
                                          <p:spTgt spid="5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wipe(down)">
                                      <p:cBhvr>
                                        <p:cTn id="22" dur="500"/>
                                        <p:tgtEl>
                                          <p:spTgt spid="54"/>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500"/>
                                        <p:tgtEl>
                                          <p:spTgt spid="5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500"/>
                                        <p:tgtEl>
                                          <p:spTgt spid="6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500"/>
                                        <p:tgtEl>
                                          <p:spTgt spid="7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fade">
                                      <p:cBhvr>
                                        <p:cTn id="51" dur="500"/>
                                        <p:tgtEl>
                                          <p:spTgt spid="6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500"/>
                                        <p:tgtEl>
                                          <p:spTgt spid="6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fade">
                                      <p:cBhvr>
                                        <p:cTn id="57" dur="500"/>
                                        <p:tgtEl>
                                          <p:spTgt spid="6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6" grpId="0" animBg="1"/>
      <p:bldP spid="58" grpId="0" animBg="1"/>
      <p:bldP spid="60" grpId="0" animBg="1"/>
      <p:bldP spid="62" grpId="0" animBg="1"/>
      <p:bldP spid="64" grpId="0" animBg="1"/>
      <p:bldP spid="66" grpId="0"/>
      <p:bldP spid="67" grpId="0"/>
      <p:bldP spid="68" grpId="0"/>
      <p:bldP spid="69" grpId="0"/>
      <p:bldP spid="70" grpId="0"/>
      <p:bldP spid="7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4"/>
          <p:cNvGrpSpPr/>
          <p:nvPr/>
        </p:nvGrpSpPr>
        <p:grpSpPr>
          <a:xfrm>
            <a:off x="3712935" y="4736990"/>
            <a:ext cx="712707" cy="642859"/>
            <a:chOff x="3294063" y="4620138"/>
            <a:chExt cx="874713" cy="788987"/>
          </a:xfrm>
          <a:solidFill>
            <a:schemeClr val="accent3"/>
          </a:solidFill>
        </p:grpSpPr>
        <p:sp>
          <p:nvSpPr>
            <p:cNvPr id="3" name="Freeform 26"/>
            <p:cNvSpPr>
              <a:spLocks/>
            </p:cNvSpPr>
            <p:nvPr/>
          </p:nvSpPr>
          <p:spPr bwMode="auto">
            <a:xfrm>
              <a:off x="3392488" y="4620138"/>
              <a:ext cx="776288" cy="657225"/>
            </a:xfrm>
            <a:custGeom>
              <a:avLst/>
              <a:gdLst>
                <a:gd name="T0" fmla="*/ 21 w 489"/>
                <a:gd name="T1" fmla="*/ 414 h 414"/>
                <a:gd name="T2" fmla="*/ 0 w 489"/>
                <a:gd name="T3" fmla="*/ 414 h 414"/>
                <a:gd name="T4" fmla="*/ 0 w 489"/>
                <a:gd name="T5" fmla="*/ 41 h 414"/>
                <a:gd name="T6" fmla="*/ 481 w 489"/>
                <a:gd name="T7" fmla="*/ 0 h 414"/>
                <a:gd name="T8" fmla="*/ 489 w 489"/>
                <a:gd name="T9" fmla="*/ 19 h 414"/>
                <a:gd name="T10" fmla="*/ 21 w 489"/>
                <a:gd name="T11" fmla="*/ 56 h 414"/>
                <a:gd name="T12" fmla="*/ 21 w 489"/>
                <a:gd name="T13" fmla="*/ 414 h 414"/>
              </a:gdLst>
              <a:ahLst/>
              <a:cxnLst>
                <a:cxn ang="0">
                  <a:pos x="T0" y="T1"/>
                </a:cxn>
                <a:cxn ang="0">
                  <a:pos x="T2" y="T3"/>
                </a:cxn>
                <a:cxn ang="0">
                  <a:pos x="T4" y="T5"/>
                </a:cxn>
                <a:cxn ang="0">
                  <a:pos x="T6" y="T7"/>
                </a:cxn>
                <a:cxn ang="0">
                  <a:pos x="T8" y="T9"/>
                </a:cxn>
                <a:cxn ang="0">
                  <a:pos x="T10" y="T11"/>
                </a:cxn>
                <a:cxn ang="0">
                  <a:pos x="T12" y="T13"/>
                </a:cxn>
              </a:cxnLst>
              <a:rect l="0" t="0" r="r" b="b"/>
              <a:pathLst>
                <a:path w="489" h="414">
                  <a:moveTo>
                    <a:pt x="21" y="414"/>
                  </a:moveTo>
                  <a:lnTo>
                    <a:pt x="0" y="414"/>
                  </a:lnTo>
                  <a:lnTo>
                    <a:pt x="0" y="41"/>
                  </a:lnTo>
                  <a:lnTo>
                    <a:pt x="481" y="0"/>
                  </a:lnTo>
                  <a:lnTo>
                    <a:pt x="489" y="19"/>
                  </a:lnTo>
                  <a:lnTo>
                    <a:pt x="21" y="56"/>
                  </a:lnTo>
                  <a:lnTo>
                    <a:pt x="21" y="4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27"/>
            <p:cNvSpPr>
              <a:spLocks/>
            </p:cNvSpPr>
            <p:nvPr/>
          </p:nvSpPr>
          <p:spPr bwMode="auto">
            <a:xfrm>
              <a:off x="3294063" y="5221800"/>
              <a:ext cx="230188" cy="187325"/>
            </a:xfrm>
            <a:custGeom>
              <a:avLst/>
              <a:gdLst>
                <a:gd name="T0" fmla="*/ 0 w 145"/>
                <a:gd name="T1" fmla="*/ 0 h 118"/>
                <a:gd name="T2" fmla="*/ 145 w 145"/>
                <a:gd name="T3" fmla="*/ 0 h 118"/>
                <a:gd name="T4" fmla="*/ 73 w 145"/>
                <a:gd name="T5" fmla="*/ 118 h 118"/>
                <a:gd name="T6" fmla="*/ 0 w 145"/>
                <a:gd name="T7" fmla="*/ 0 h 118"/>
              </a:gdLst>
              <a:ahLst/>
              <a:cxnLst>
                <a:cxn ang="0">
                  <a:pos x="T0" y="T1"/>
                </a:cxn>
                <a:cxn ang="0">
                  <a:pos x="T2" y="T3"/>
                </a:cxn>
                <a:cxn ang="0">
                  <a:pos x="T4" y="T5"/>
                </a:cxn>
                <a:cxn ang="0">
                  <a:pos x="T6" y="T7"/>
                </a:cxn>
              </a:cxnLst>
              <a:rect l="0" t="0" r="r" b="b"/>
              <a:pathLst>
                <a:path w="145" h="118">
                  <a:moveTo>
                    <a:pt x="0" y="0"/>
                  </a:moveTo>
                  <a:lnTo>
                    <a:pt x="145" y="0"/>
                  </a:lnTo>
                  <a:lnTo>
                    <a:pt x="73" y="11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 name="Group 72"/>
          <p:cNvGrpSpPr/>
          <p:nvPr/>
        </p:nvGrpSpPr>
        <p:grpSpPr>
          <a:xfrm>
            <a:off x="7570090" y="3015369"/>
            <a:ext cx="726936" cy="509631"/>
            <a:chOff x="8027988" y="2507175"/>
            <a:chExt cx="892176" cy="625475"/>
          </a:xfrm>
          <a:solidFill>
            <a:schemeClr val="accent2"/>
          </a:solidFill>
        </p:grpSpPr>
        <p:sp>
          <p:nvSpPr>
            <p:cNvPr id="6" name="Freeform 34"/>
            <p:cNvSpPr>
              <a:spLocks/>
            </p:cNvSpPr>
            <p:nvPr/>
          </p:nvSpPr>
          <p:spPr bwMode="auto">
            <a:xfrm>
              <a:off x="8027988" y="2507175"/>
              <a:ext cx="798513" cy="506412"/>
            </a:xfrm>
            <a:custGeom>
              <a:avLst/>
              <a:gdLst>
                <a:gd name="T0" fmla="*/ 0 w 503"/>
                <a:gd name="T1" fmla="*/ 159 h 319"/>
                <a:gd name="T2" fmla="*/ 0 w 503"/>
                <a:gd name="T3" fmla="*/ 177 h 319"/>
                <a:gd name="T4" fmla="*/ 484 w 503"/>
                <a:gd name="T5" fmla="*/ 22 h 319"/>
                <a:gd name="T6" fmla="*/ 484 w 503"/>
                <a:gd name="T7" fmla="*/ 319 h 319"/>
                <a:gd name="T8" fmla="*/ 503 w 503"/>
                <a:gd name="T9" fmla="*/ 319 h 319"/>
                <a:gd name="T10" fmla="*/ 503 w 503"/>
                <a:gd name="T11" fmla="*/ 0 h 319"/>
                <a:gd name="T12" fmla="*/ 0 w 503"/>
                <a:gd name="T13" fmla="*/ 159 h 319"/>
              </a:gdLst>
              <a:ahLst/>
              <a:cxnLst>
                <a:cxn ang="0">
                  <a:pos x="T0" y="T1"/>
                </a:cxn>
                <a:cxn ang="0">
                  <a:pos x="T2" y="T3"/>
                </a:cxn>
                <a:cxn ang="0">
                  <a:pos x="T4" y="T5"/>
                </a:cxn>
                <a:cxn ang="0">
                  <a:pos x="T6" y="T7"/>
                </a:cxn>
                <a:cxn ang="0">
                  <a:pos x="T8" y="T9"/>
                </a:cxn>
                <a:cxn ang="0">
                  <a:pos x="T10" y="T11"/>
                </a:cxn>
                <a:cxn ang="0">
                  <a:pos x="T12" y="T13"/>
                </a:cxn>
              </a:cxnLst>
              <a:rect l="0" t="0" r="r" b="b"/>
              <a:pathLst>
                <a:path w="503" h="319">
                  <a:moveTo>
                    <a:pt x="0" y="159"/>
                  </a:moveTo>
                  <a:lnTo>
                    <a:pt x="0" y="177"/>
                  </a:lnTo>
                  <a:lnTo>
                    <a:pt x="484" y="22"/>
                  </a:lnTo>
                  <a:lnTo>
                    <a:pt x="484" y="319"/>
                  </a:lnTo>
                  <a:lnTo>
                    <a:pt x="503" y="319"/>
                  </a:lnTo>
                  <a:lnTo>
                    <a:pt x="503" y="0"/>
                  </a:lnTo>
                  <a:lnTo>
                    <a:pt x="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35"/>
            <p:cNvSpPr>
              <a:spLocks/>
            </p:cNvSpPr>
            <p:nvPr/>
          </p:nvSpPr>
          <p:spPr bwMode="auto">
            <a:xfrm>
              <a:off x="8705851" y="2958025"/>
              <a:ext cx="214313" cy="174625"/>
            </a:xfrm>
            <a:custGeom>
              <a:avLst/>
              <a:gdLst>
                <a:gd name="T0" fmla="*/ 135 w 135"/>
                <a:gd name="T1" fmla="*/ 0 h 110"/>
                <a:gd name="T2" fmla="*/ 0 w 135"/>
                <a:gd name="T3" fmla="*/ 0 h 110"/>
                <a:gd name="T4" fmla="*/ 67 w 135"/>
                <a:gd name="T5" fmla="*/ 110 h 110"/>
                <a:gd name="T6" fmla="*/ 135 w 135"/>
                <a:gd name="T7" fmla="*/ 0 h 110"/>
              </a:gdLst>
              <a:ahLst/>
              <a:cxnLst>
                <a:cxn ang="0">
                  <a:pos x="T0" y="T1"/>
                </a:cxn>
                <a:cxn ang="0">
                  <a:pos x="T2" y="T3"/>
                </a:cxn>
                <a:cxn ang="0">
                  <a:pos x="T4" y="T5"/>
                </a:cxn>
                <a:cxn ang="0">
                  <a:pos x="T6" y="T7"/>
                </a:cxn>
              </a:cxnLst>
              <a:rect l="0" t="0" r="r" b="b"/>
              <a:pathLst>
                <a:path w="135" h="110">
                  <a:moveTo>
                    <a:pt x="135" y="0"/>
                  </a:moveTo>
                  <a:lnTo>
                    <a:pt x="0" y="0"/>
                  </a:lnTo>
                  <a:lnTo>
                    <a:pt x="67" y="110"/>
                  </a:ln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Group 71"/>
          <p:cNvGrpSpPr/>
          <p:nvPr/>
        </p:nvGrpSpPr>
        <p:grpSpPr>
          <a:xfrm>
            <a:off x="3705174" y="3023130"/>
            <a:ext cx="728229" cy="509631"/>
            <a:chOff x="3284538" y="2516700"/>
            <a:chExt cx="893763" cy="625475"/>
          </a:xfrm>
        </p:grpSpPr>
        <p:sp>
          <p:nvSpPr>
            <p:cNvPr id="9" name="Freeform 36"/>
            <p:cNvSpPr>
              <a:spLocks/>
            </p:cNvSpPr>
            <p:nvPr/>
          </p:nvSpPr>
          <p:spPr bwMode="auto">
            <a:xfrm>
              <a:off x="3376613" y="2516700"/>
              <a:ext cx="801688" cy="506412"/>
            </a:xfrm>
            <a:custGeom>
              <a:avLst/>
              <a:gdLst>
                <a:gd name="T0" fmla="*/ 505 w 505"/>
                <a:gd name="T1" fmla="*/ 96 h 319"/>
                <a:gd name="T2" fmla="*/ 505 w 505"/>
                <a:gd name="T3" fmla="*/ 113 h 319"/>
                <a:gd name="T4" fmla="*/ 20 w 505"/>
                <a:gd name="T5" fmla="*/ 22 h 319"/>
                <a:gd name="T6" fmla="*/ 20 w 505"/>
                <a:gd name="T7" fmla="*/ 319 h 319"/>
                <a:gd name="T8" fmla="*/ 0 w 505"/>
                <a:gd name="T9" fmla="*/ 319 h 319"/>
                <a:gd name="T10" fmla="*/ 0 w 505"/>
                <a:gd name="T11" fmla="*/ 0 h 319"/>
                <a:gd name="T12" fmla="*/ 505 w 505"/>
                <a:gd name="T13" fmla="*/ 96 h 319"/>
              </a:gdLst>
              <a:ahLst/>
              <a:cxnLst>
                <a:cxn ang="0">
                  <a:pos x="T0" y="T1"/>
                </a:cxn>
                <a:cxn ang="0">
                  <a:pos x="T2" y="T3"/>
                </a:cxn>
                <a:cxn ang="0">
                  <a:pos x="T4" y="T5"/>
                </a:cxn>
                <a:cxn ang="0">
                  <a:pos x="T6" y="T7"/>
                </a:cxn>
                <a:cxn ang="0">
                  <a:pos x="T8" y="T9"/>
                </a:cxn>
                <a:cxn ang="0">
                  <a:pos x="T10" y="T11"/>
                </a:cxn>
                <a:cxn ang="0">
                  <a:pos x="T12" y="T13"/>
                </a:cxn>
              </a:cxnLst>
              <a:rect l="0" t="0" r="r" b="b"/>
              <a:pathLst>
                <a:path w="505" h="319">
                  <a:moveTo>
                    <a:pt x="505" y="96"/>
                  </a:moveTo>
                  <a:lnTo>
                    <a:pt x="505" y="113"/>
                  </a:lnTo>
                  <a:lnTo>
                    <a:pt x="20" y="22"/>
                  </a:lnTo>
                  <a:lnTo>
                    <a:pt x="20" y="319"/>
                  </a:lnTo>
                  <a:lnTo>
                    <a:pt x="0" y="319"/>
                  </a:lnTo>
                  <a:lnTo>
                    <a:pt x="0" y="0"/>
                  </a:lnTo>
                  <a:lnTo>
                    <a:pt x="505" y="9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37"/>
            <p:cNvSpPr>
              <a:spLocks/>
            </p:cNvSpPr>
            <p:nvPr/>
          </p:nvSpPr>
          <p:spPr bwMode="auto">
            <a:xfrm>
              <a:off x="3284538" y="2967550"/>
              <a:ext cx="217488" cy="174625"/>
            </a:xfrm>
            <a:custGeom>
              <a:avLst/>
              <a:gdLst>
                <a:gd name="T0" fmla="*/ 0 w 137"/>
                <a:gd name="T1" fmla="*/ 0 h 110"/>
                <a:gd name="T2" fmla="*/ 137 w 137"/>
                <a:gd name="T3" fmla="*/ 0 h 110"/>
                <a:gd name="T4" fmla="*/ 68 w 137"/>
                <a:gd name="T5" fmla="*/ 110 h 110"/>
                <a:gd name="T6" fmla="*/ 0 w 137"/>
                <a:gd name="T7" fmla="*/ 0 h 110"/>
              </a:gdLst>
              <a:ahLst/>
              <a:cxnLst>
                <a:cxn ang="0">
                  <a:pos x="T0" y="T1"/>
                </a:cxn>
                <a:cxn ang="0">
                  <a:pos x="T2" y="T3"/>
                </a:cxn>
                <a:cxn ang="0">
                  <a:pos x="T4" y="T5"/>
                </a:cxn>
                <a:cxn ang="0">
                  <a:pos x="T6" y="T7"/>
                </a:cxn>
              </a:cxnLst>
              <a:rect l="0" t="0" r="r" b="b"/>
              <a:pathLst>
                <a:path w="137" h="110">
                  <a:moveTo>
                    <a:pt x="0" y="0"/>
                  </a:moveTo>
                  <a:lnTo>
                    <a:pt x="137" y="0"/>
                  </a:lnTo>
                  <a:lnTo>
                    <a:pt x="68" y="110"/>
                  </a:lnTo>
                  <a:lnTo>
                    <a:pt x="0"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Group 73"/>
          <p:cNvGrpSpPr/>
          <p:nvPr/>
        </p:nvGrpSpPr>
        <p:grpSpPr>
          <a:xfrm>
            <a:off x="7539047" y="4775794"/>
            <a:ext cx="531620" cy="561370"/>
            <a:chOff x="7989888" y="4667763"/>
            <a:chExt cx="652463" cy="688975"/>
          </a:xfrm>
          <a:solidFill>
            <a:schemeClr val="accent4"/>
          </a:solidFill>
        </p:grpSpPr>
        <p:sp>
          <p:nvSpPr>
            <p:cNvPr id="12" name="Freeform 41"/>
            <p:cNvSpPr>
              <a:spLocks/>
            </p:cNvSpPr>
            <p:nvPr/>
          </p:nvSpPr>
          <p:spPr bwMode="auto">
            <a:xfrm>
              <a:off x="7989888" y="4667763"/>
              <a:ext cx="558800" cy="569912"/>
            </a:xfrm>
            <a:custGeom>
              <a:avLst/>
              <a:gdLst>
                <a:gd name="T0" fmla="*/ 0 w 352"/>
                <a:gd name="T1" fmla="*/ 0 h 359"/>
                <a:gd name="T2" fmla="*/ 0 w 352"/>
                <a:gd name="T3" fmla="*/ 19 h 359"/>
                <a:gd name="T4" fmla="*/ 333 w 352"/>
                <a:gd name="T5" fmla="*/ 56 h 359"/>
                <a:gd name="T6" fmla="*/ 333 w 352"/>
                <a:gd name="T7" fmla="*/ 359 h 359"/>
                <a:gd name="T8" fmla="*/ 352 w 352"/>
                <a:gd name="T9" fmla="*/ 359 h 359"/>
                <a:gd name="T10" fmla="*/ 352 w 352"/>
                <a:gd name="T11" fmla="*/ 40 h 359"/>
                <a:gd name="T12" fmla="*/ 0 w 352"/>
                <a:gd name="T13" fmla="*/ 0 h 359"/>
              </a:gdLst>
              <a:ahLst/>
              <a:cxnLst>
                <a:cxn ang="0">
                  <a:pos x="T0" y="T1"/>
                </a:cxn>
                <a:cxn ang="0">
                  <a:pos x="T2" y="T3"/>
                </a:cxn>
                <a:cxn ang="0">
                  <a:pos x="T4" y="T5"/>
                </a:cxn>
                <a:cxn ang="0">
                  <a:pos x="T6" y="T7"/>
                </a:cxn>
                <a:cxn ang="0">
                  <a:pos x="T8" y="T9"/>
                </a:cxn>
                <a:cxn ang="0">
                  <a:pos x="T10" y="T11"/>
                </a:cxn>
                <a:cxn ang="0">
                  <a:pos x="T12" y="T13"/>
                </a:cxn>
              </a:cxnLst>
              <a:rect l="0" t="0" r="r" b="b"/>
              <a:pathLst>
                <a:path w="352" h="359">
                  <a:moveTo>
                    <a:pt x="0" y="0"/>
                  </a:moveTo>
                  <a:lnTo>
                    <a:pt x="0" y="19"/>
                  </a:lnTo>
                  <a:lnTo>
                    <a:pt x="333" y="56"/>
                  </a:lnTo>
                  <a:lnTo>
                    <a:pt x="333" y="359"/>
                  </a:lnTo>
                  <a:lnTo>
                    <a:pt x="352" y="359"/>
                  </a:lnTo>
                  <a:lnTo>
                    <a:pt x="352" y="4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42"/>
            <p:cNvSpPr>
              <a:spLocks/>
            </p:cNvSpPr>
            <p:nvPr/>
          </p:nvSpPr>
          <p:spPr bwMode="auto">
            <a:xfrm>
              <a:off x="8424863" y="5182113"/>
              <a:ext cx="217488" cy="174625"/>
            </a:xfrm>
            <a:custGeom>
              <a:avLst/>
              <a:gdLst>
                <a:gd name="T0" fmla="*/ 137 w 137"/>
                <a:gd name="T1" fmla="*/ 0 h 110"/>
                <a:gd name="T2" fmla="*/ 0 w 137"/>
                <a:gd name="T3" fmla="*/ 0 h 110"/>
                <a:gd name="T4" fmla="*/ 69 w 137"/>
                <a:gd name="T5" fmla="*/ 110 h 110"/>
                <a:gd name="T6" fmla="*/ 137 w 137"/>
                <a:gd name="T7" fmla="*/ 0 h 110"/>
              </a:gdLst>
              <a:ahLst/>
              <a:cxnLst>
                <a:cxn ang="0">
                  <a:pos x="T0" y="T1"/>
                </a:cxn>
                <a:cxn ang="0">
                  <a:pos x="T2" y="T3"/>
                </a:cxn>
                <a:cxn ang="0">
                  <a:pos x="T4" y="T5"/>
                </a:cxn>
                <a:cxn ang="0">
                  <a:pos x="T6" y="T7"/>
                </a:cxn>
              </a:cxnLst>
              <a:rect l="0" t="0" r="r" b="b"/>
              <a:pathLst>
                <a:path w="137" h="110">
                  <a:moveTo>
                    <a:pt x="137" y="0"/>
                  </a:moveTo>
                  <a:lnTo>
                    <a:pt x="0" y="0"/>
                  </a:lnTo>
                  <a:lnTo>
                    <a:pt x="69" y="110"/>
                  </a:lnTo>
                  <a:lnTo>
                    <a:pt x="1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5" name="矩形 14"/>
          <p:cNvSpPr/>
          <p:nvPr/>
        </p:nvSpPr>
        <p:spPr>
          <a:xfrm>
            <a:off x="2426199" y="3668785"/>
            <a:ext cx="2223111"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16" name="矩形 15"/>
          <p:cNvSpPr/>
          <p:nvPr/>
        </p:nvSpPr>
        <p:spPr>
          <a:xfrm>
            <a:off x="2595486" y="5531886"/>
            <a:ext cx="2223111"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17" name="矩形 16"/>
          <p:cNvSpPr/>
          <p:nvPr/>
        </p:nvSpPr>
        <p:spPr>
          <a:xfrm>
            <a:off x="7070869" y="5470393"/>
            <a:ext cx="2223111"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18" name="矩形 17"/>
          <p:cNvSpPr/>
          <p:nvPr/>
        </p:nvSpPr>
        <p:spPr>
          <a:xfrm>
            <a:off x="7463537" y="3658809"/>
            <a:ext cx="2223111"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grpSp>
        <p:nvGrpSpPr>
          <p:cNvPr id="19" name="组合 18"/>
          <p:cNvGrpSpPr/>
          <p:nvPr/>
        </p:nvGrpSpPr>
        <p:grpSpPr>
          <a:xfrm>
            <a:off x="4564691" y="2488923"/>
            <a:ext cx="2854061" cy="2624469"/>
            <a:chOff x="3026177" y="544009"/>
            <a:chExt cx="2854061" cy="2624469"/>
          </a:xfrm>
        </p:grpSpPr>
        <p:sp>
          <p:nvSpPr>
            <p:cNvPr id="20" name="Freeform 47"/>
            <p:cNvSpPr>
              <a:spLocks noEditPoints="1"/>
            </p:cNvSpPr>
            <p:nvPr/>
          </p:nvSpPr>
          <p:spPr bwMode="auto">
            <a:xfrm>
              <a:off x="3705900" y="544009"/>
              <a:ext cx="1482327" cy="932598"/>
            </a:xfrm>
            <a:custGeom>
              <a:avLst/>
              <a:gdLst>
                <a:gd name="T0" fmla="*/ 612 w 720"/>
                <a:gd name="T1" fmla="*/ 0 h 452"/>
                <a:gd name="T2" fmla="*/ 108 w 720"/>
                <a:gd name="T3" fmla="*/ 0 h 452"/>
                <a:gd name="T4" fmla="*/ 0 w 720"/>
                <a:gd name="T5" fmla="*/ 111 h 452"/>
                <a:gd name="T6" fmla="*/ 0 w 720"/>
                <a:gd name="T7" fmla="*/ 340 h 452"/>
                <a:gd name="T8" fmla="*/ 108 w 720"/>
                <a:gd name="T9" fmla="*/ 452 h 452"/>
                <a:gd name="T10" fmla="*/ 612 w 720"/>
                <a:gd name="T11" fmla="*/ 452 h 452"/>
                <a:gd name="T12" fmla="*/ 720 w 720"/>
                <a:gd name="T13" fmla="*/ 340 h 452"/>
                <a:gd name="T14" fmla="*/ 720 w 720"/>
                <a:gd name="T15" fmla="*/ 111 h 452"/>
                <a:gd name="T16" fmla="*/ 612 w 720"/>
                <a:gd name="T17" fmla="*/ 0 h 452"/>
                <a:gd name="T18" fmla="*/ 623 w 720"/>
                <a:gd name="T19" fmla="*/ 356 h 452"/>
                <a:gd name="T20" fmla="*/ 544 w 720"/>
                <a:gd name="T21" fmla="*/ 438 h 452"/>
                <a:gd name="T22" fmla="*/ 176 w 720"/>
                <a:gd name="T23" fmla="*/ 438 h 452"/>
                <a:gd name="T24" fmla="*/ 97 w 720"/>
                <a:gd name="T25" fmla="*/ 356 h 452"/>
                <a:gd name="T26" fmla="*/ 97 w 720"/>
                <a:gd name="T27" fmla="*/ 189 h 452"/>
                <a:gd name="T28" fmla="*/ 176 w 720"/>
                <a:gd name="T29" fmla="*/ 107 h 452"/>
                <a:gd name="T30" fmla="*/ 544 w 720"/>
                <a:gd name="T31" fmla="*/ 107 h 452"/>
                <a:gd name="T32" fmla="*/ 623 w 720"/>
                <a:gd name="T33" fmla="*/ 189 h 452"/>
                <a:gd name="T34" fmla="*/ 623 w 720"/>
                <a:gd name="T35" fmla="*/ 35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0" h="452">
                  <a:moveTo>
                    <a:pt x="612" y="0"/>
                  </a:moveTo>
                  <a:cubicBezTo>
                    <a:pt x="108" y="0"/>
                    <a:pt x="108" y="0"/>
                    <a:pt x="108" y="0"/>
                  </a:cubicBezTo>
                  <a:cubicBezTo>
                    <a:pt x="49" y="0"/>
                    <a:pt x="0" y="50"/>
                    <a:pt x="0" y="111"/>
                  </a:cubicBezTo>
                  <a:cubicBezTo>
                    <a:pt x="0" y="340"/>
                    <a:pt x="0" y="340"/>
                    <a:pt x="0" y="340"/>
                  </a:cubicBezTo>
                  <a:cubicBezTo>
                    <a:pt x="0" y="402"/>
                    <a:pt x="49" y="452"/>
                    <a:pt x="108" y="452"/>
                  </a:cubicBezTo>
                  <a:cubicBezTo>
                    <a:pt x="612" y="452"/>
                    <a:pt x="612" y="452"/>
                    <a:pt x="612" y="452"/>
                  </a:cubicBezTo>
                  <a:cubicBezTo>
                    <a:pt x="671" y="452"/>
                    <a:pt x="720" y="402"/>
                    <a:pt x="720" y="340"/>
                  </a:cubicBezTo>
                  <a:cubicBezTo>
                    <a:pt x="720" y="111"/>
                    <a:pt x="720" y="111"/>
                    <a:pt x="720" y="111"/>
                  </a:cubicBezTo>
                  <a:cubicBezTo>
                    <a:pt x="720" y="50"/>
                    <a:pt x="671" y="0"/>
                    <a:pt x="612" y="0"/>
                  </a:cubicBezTo>
                  <a:close/>
                  <a:moveTo>
                    <a:pt x="623" y="356"/>
                  </a:moveTo>
                  <a:cubicBezTo>
                    <a:pt x="623" y="401"/>
                    <a:pt x="588" y="438"/>
                    <a:pt x="544" y="438"/>
                  </a:cubicBezTo>
                  <a:cubicBezTo>
                    <a:pt x="176" y="438"/>
                    <a:pt x="176" y="438"/>
                    <a:pt x="176" y="438"/>
                  </a:cubicBezTo>
                  <a:cubicBezTo>
                    <a:pt x="132" y="438"/>
                    <a:pt x="97" y="401"/>
                    <a:pt x="97" y="356"/>
                  </a:cubicBezTo>
                  <a:cubicBezTo>
                    <a:pt x="97" y="189"/>
                    <a:pt x="97" y="189"/>
                    <a:pt x="97" y="189"/>
                  </a:cubicBezTo>
                  <a:cubicBezTo>
                    <a:pt x="97" y="144"/>
                    <a:pt x="132" y="107"/>
                    <a:pt x="176" y="107"/>
                  </a:cubicBezTo>
                  <a:cubicBezTo>
                    <a:pt x="544" y="107"/>
                    <a:pt x="544" y="107"/>
                    <a:pt x="544" y="107"/>
                  </a:cubicBezTo>
                  <a:cubicBezTo>
                    <a:pt x="588" y="107"/>
                    <a:pt x="623" y="144"/>
                    <a:pt x="623" y="189"/>
                  </a:cubicBezTo>
                  <a:lnTo>
                    <a:pt x="623" y="356"/>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48"/>
            <p:cNvSpPr>
              <a:spLocks/>
            </p:cNvSpPr>
            <p:nvPr/>
          </p:nvSpPr>
          <p:spPr bwMode="auto">
            <a:xfrm>
              <a:off x="4447064" y="1106672"/>
              <a:ext cx="1431882" cy="1008914"/>
            </a:xfrm>
            <a:custGeom>
              <a:avLst/>
              <a:gdLst>
                <a:gd name="T0" fmla="*/ 1107 w 1107"/>
                <a:gd name="T1" fmla="*/ 780 h 780"/>
                <a:gd name="T2" fmla="*/ 0 w 1107"/>
                <a:gd name="T3" fmla="*/ 0 h 780"/>
                <a:gd name="T4" fmla="*/ 0 w 1107"/>
                <a:gd name="T5" fmla="*/ 780 h 780"/>
                <a:gd name="T6" fmla="*/ 1107 w 1107"/>
                <a:gd name="T7" fmla="*/ 780 h 780"/>
              </a:gdLst>
              <a:ahLst/>
              <a:cxnLst>
                <a:cxn ang="0">
                  <a:pos x="T0" y="T1"/>
                </a:cxn>
                <a:cxn ang="0">
                  <a:pos x="T2" y="T3"/>
                </a:cxn>
                <a:cxn ang="0">
                  <a:pos x="T4" y="T5"/>
                </a:cxn>
                <a:cxn ang="0">
                  <a:pos x="T6" y="T7"/>
                </a:cxn>
              </a:cxnLst>
              <a:rect l="0" t="0" r="r" b="b"/>
              <a:pathLst>
                <a:path w="1107" h="780">
                  <a:moveTo>
                    <a:pt x="1107" y="780"/>
                  </a:moveTo>
                  <a:lnTo>
                    <a:pt x="0" y="0"/>
                  </a:lnTo>
                  <a:lnTo>
                    <a:pt x="0" y="780"/>
                  </a:lnTo>
                  <a:lnTo>
                    <a:pt x="1107" y="780"/>
                  </a:lnTo>
                  <a:close/>
                </a:path>
              </a:pathLst>
            </a:custGeom>
            <a:solidFill>
              <a:srgbClr val="72A0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2" name="组合 21"/>
            <p:cNvGrpSpPr/>
            <p:nvPr/>
          </p:nvGrpSpPr>
          <p:grpSpPr>
            <a:xfrm>
              <a:off x="3026177" y="1802564"/>
              <a:ext cx="1431882" cy="1365914"/>
              <a:chOff x="3015182" y="1812912"/>
              <a:chExt cx="1431882" cy="1365914"/>
            </a:xfrm>
          </p:grpSpPr>
          <p:sp>
            <p:nvSpPr>
              <p:cNvPr id="36" name="Freeform 54"/>
              <p:cNvSpPr>
                <a:spLocks/>
              </p:cNvSpPr>
              <p:nvPr/>
            </p:nvSpPr>
            <p:spPr bwMode="auto">
              <a:xfrm>
                <a:off x="3015182" y="2115586"/>
                <a:ext cx="1431882" cy="1063240"/>
              </a:xfrm>
              <a:custGeom>
                <a:avLst/>
                <a:gdLst>
                  <a:gd name="T0" fmla="*/ 0 w 695"/>
                  <a:gd name="T1" fmla="*/ 0 h 516"/>
                  <a:gd name="T2" fmla="*/ 0 w 695"/>
                  <a:gd name="T3" fmla="*/ 423 h 516"/>
                  <a:gd name="T4" fmla="*/ 90 w 695"/>
                  <a:gd name="T5" fmla="*/ 516 h 516"/>
                  <a:gd name="T6" fmla="*/ 695 w 695"/>
                  <a:gd name="T7" fmla="*/ 516 h 516"/>
                  <a:gd name="T8" fmla="*/ 695 w 695"/>
                  <a:gd name="T9" fmla="*/ 0 h 516"/>
                  <a:gd name="T10" fmla="*/ 0 w 695"/>
                  <a:gd name="T11" fmla="*/ 0 h 516"/>
                </a:gdLst>
                <a:ahLst/>
                <a:cxnLst>
                  <a:cxn ang="0">
                    <a:pos x="T0" y="T1"/>
                  </a:cxn>
                  <a:cxn ang="0">
                    <a:pos x="T2" y="T3"/>
                  </a:cxn>
                  <a:cxn ang="0">
                    <a:pos x="T4" y="T5"/>
                  </a:cxn>
                  <a:cxn ang="0">
                    <a:pos x="T6" y="T7"/>
                  </a:cxn>
                  <a:cxn ang="0">
                    <a:pos x="T8" y="T9"/>
                  </a:cxn>
                  <a:cxn ang="0">
                    <a:pos x="T10" y="T11"/>
                  </a:cxn>
                </a:cxnLst>
                <a:rect l="0" t="0" r="r" b="b"/>
                <a:pathLst>
                  <a:path w="695" h="516">
                    <a:moveTo>
                      <a:pt x="0" y="0"/>
                    </a:moveTo>
                    <a:cubicBezTo>
                      <a:pt x="0" y="423"/>
                      <a:pt x="0" y="423"/>
                      <a:pt x="0" y="423"/>
                    </a:cubicBezTo>
                    <a:cubicBezTo>
                      <a:pt x="0" y="474"/>
                      <a:pt x="40" y="516"/>
                      <a:pt x="90" y="516"/>
                    </a:cubicBezTo>
                    <a:cubicBezTo>
                      <a:pt x="695" y="516"/>
                      <a:pt x="695" y="516"/>
                      <a:pt x="695" y="516"/>
                    </a:cubicBezTo>
                    <a:cubicBezTo>
                      <a:pt x="695" y="0"/>
                      <a:pt x="695" y="0"/>
                      <a:pt x="695" y="0"/>
                    </a:cubicBezTo>
                    <a:lnTo>
                      <a:pt x="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7" name="Oval 59"/>
              <p:cNvSpPr>
                <a:spLocks noChangeArrowheads="1"/>
              </p:cNvSpPr>
              <p:nvPr/>
            </p:nvSpPr>
            <p:spPr bwMode="auto">
              <a:xfrm>
                <a:off x="3529987" y="1812912"/>
                <a:ext cx="382870" cy="397098"/>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100"/>
              <p:cNvSpPr>
                <a:spLocks noEditPoints="1"/>
              </p:cNvSpPr>
              <p:nvPr/>
            </p:nvSpPr>
            <p:spPr bwMode="auto">
              <a:xfrm>
                <a:off x="3529987" y="2545396"/>
                <a:ext cx="336938" cy="34378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3" name="组合 22"/>
            <p:cNvGrpSpPr/>
            <p:nvPr/>
          </p:nvGrpSpPr>
          <p:grpSpPr>
            <a:xfrm>
              <a:off x="3070962" y="1120901"/>
              <a:ext cx="1712568" cy="1008914"/>
              <a:chOff x="3015182" y="1106672"/>
              <a:chExt cx="1712568" cy="1008914"/>
            </a:xfrm>
          </p:grpSpPr>
          <p:sp>
            <p:nvSpPr>
              <p:cNvPr id="33" name="Freeform 50"/>
              <p:cNvSpPr>
                <a:spLocks/>
              </p:cNvSpPr>
              <p:nvPr/>
            </p:nvSpPr>
            <p:spPr bwMode="auto">
              <a:xfrm>
                <a:off x="3015182" y="1106672"/>
                <a:ext cx="1431882" cy="1008914"/>
              </a:xfrm>
              <a:custGeom>
                <a:avLst/>
                <a:gdLst>
                  <a:gd name="T0" fmla="*/ 695 w 695"/>
                  <a:gd name="T1" fmla="*/ 0 h 489"/>
                  <a:gd name="T2" fmla="*/ 90 w 695"/>
                  <a:gd name="T3" fmla="*/ 0 h 489"/>
                  <a:gd name="T4" fmla="*/ 0 w 695"/>
                  <a:gd name="T5" fmla="*/ 93 h 489"/>
                  <a:gd name="T6" fmla="*/ 0 w 695"/>
                  <a:gd name="T7" fmla="*/ 489 h 489"/>
                  <a:gd name="T8" fmla="*/ 695 w 695"/>
                  <a:gd name="T9" fmla="*/ 489 h 489"/>
                  <a:gd name="T10" fmla="*/ 695 w 695"/>
                  <a:gd name="T11" fmla="*/ 0 h 489"/>
                </a:gdLst>
                <a:ahLst/>
                <a:cxnLst>
                  <a:cxn ang="0">
                    <a:pos x="T0" y="T1"/>
                  </a:cxn>
                  <a:cxn ang="0">
                    <a:pos x="T2" y="T3"/>
                  </a:cxn>
                  <a:cxn ang="0">
                    <a:pos x="T4" y="T5"/>
                  </a:cxn>
                  <a:cxn ang="0">
                    <a:pos x="T6" y="T7"/>
                  </a:cxn>
                  <a:cxn ang="0">
                    <a:pos x="T8" y="T9"/>
                  </a:cxn>
                  <a:cxn ang="0">
                    <a:pos x="T10" y="T11"/>
                  </a:cxn>
                </a:cxnLst>
                <a:rect l="0" t="0" r="r" b="b"/>
                <a:pathLst>
                  <a:path w="695" h="489">
                    <a:moveTo>
                      <a:pt x="695" y="0"/>
                    </a:moveTo>
                    <a:cubicBezTo>
                      <a:pt x="90" y="0"/>
                      <a:pt x="90" y="0"/>
                      <a:pt x="90" y="0"/>
                    </a:cubicBezTo>
                    <a:cubicBezTo>
                      <a:pt x="40" y="0"/>
                      <a:pt x="0" y="42"/>
                      <a:pt x="0" y="93"/>
                    </a:cubicBezTo>
                    <a:cubicBezTo>
                      <a:pt x="0" y="489"/>
                      <a:pt x="0" y="489"/>
                      <a:pt x="0" y="489"/>
                    </a:cubicBezTo>
                    <a:cubicBezTo>
                      <a:pt x="695" y="489"/>
                      <a:pt x="695" y="489"/>
                      <a:pt x="695" y="489"/>
                    </a:cubicBezTo>
                    <a:lnTo>
                      <a:pt x="695"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Oval 57"/>
              <p:cNvSpPr>
                <a:spLocks noChangeArrowheads="1"/>
              </p:cNvSpPr>
              <p:nvPr/>
            </p:nvSpPr>
            <p:spPr bwMode="auto">
              <a:xfrm>
                <a:off x="4343586" y="1420988"/>
                <a:ext cx="384164" cy="397098"/>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101"/>
              <p:cNvSpPr>
                <a:spLocks noEditPoints="1"/>
              </p:cNvSpPr>
              <p:nvPr/>
            </p:nvSpPr>
            <p:spPr bwMode="auto">
              <a:xfrm>
                <a:off x="3566204" y="1371355"/>
                <a:ext cx="302731" cy="295891"/>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4" name="组合 23"/>
            <p:cNvGrpSpPr/>
            <p:nvPr/>
          </p:nvGrpSpPr>
          <p:grpSpPr>
            <a:xfrm>
              <a:off x="4166378" y="2091009"/>
              <a:ext cx="1713860" cy="1063240"/>
              <a:chOff x="4165086" y="2115586"/>
              <a:chExt cx="1713860" cy="1063240"/>
            </a:xfrm>
          </p:grpSpPr>
          <p:sp>
            <p:nvSpPr>
              <p:cNvPr id="29" name="Oval 56"/>
              <p:cNvSpPr>
                <a:spLocks noChangeArrowheads="1"/>
              </p:cNvSpPr>
              <p:nvPr/>
            </p:nvSpPr>
            <p:spPr bwMode="auto">
              <a:xfrm>
                <a:off x="4165086" y="2449304"/>
                <a:ext cx="382870" cy="398392"/>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30" name="组合 29"/>
              <p:cNvGrpSpPr/>
              <p:nvPr/>
            </p:nvGrpSpPr>
            <p:grpSpPr>
              <a:xfrm>
                <a:off x="4447064" y="2115586"/>
                <a:ext cx="1431882" cy="1063240"/>
                <a:chOff x="4447064" y="2115586"/>
                <a:chExt cx="1431882" cy="1063240"/>
              </a:xfrm>
            </p:grpSpPr>
            <p:sp>
              <p:nvSpPr>
                <p:cNvPr id="31" name="Freeform 52"/>
                <p:cNvSpPr>
                  <a:spLocks/>
                </p:cNvSpPr>
                <p:nvPr/>
              </p:nvSpPr>
              <p:spPr bwMode="auto">
                <a:xfrm>
                  <a:off x="4447064" y="2115586"/>
                  <a:ext cx="1431882" cy="1063240"/>
                </a:xfrm>
                <a:custGeom>
                  <a:avLst/>
                  <a:gdLst>
                    <a:gd name="T0" fmla="*/ 0 w 695"/>
                    <a:gd name="T1" fmla="*/ 0 h 516"/>
                    <a:gd name="T2" fmla="*/ 0 w 695"/>
                    <a:gd name="T3" fmla="*/ 516 h 516"/>
                    <a:gd name="T4" fmla="*/ 605 w 695"/>
                    <a:gd name="T5" fmla="*/ 516 h 516"/>
                    <a:gd name="T6" fmla="*/ 695 w 695"/>
                    <a:gd name="T7" fmla="*/ 423 h 516"/>
                    <a:gd name="T8" fmla="*/ 695 w 695"/>
                    <a:gd name="T9" fmla="*/ 0 h 516"/>
                    <a:gd name="T10" fmla="*/ 0 w 695"/>
                    <a:gd name="T11" fmla="*/ 0 h 516"/>
                  </a:gdLst>
                  <a:ahLst/>
                  <a:cxnLst>
                    <a:cxn ang="0">
                      <a:pos x="T0" y="T1"/>
                    </a:cxn>
                    <a:cxn ang="0">
                      <a:pos x="T2" y="T3"/>
                    </a:cxn>
                    <a:cxn ang="0">
                      <a:pos x="T4" y="T5"/>
                    </a:cxn>
                    <a:cxn ang="0">
                      <a:pos x="T6" y="T7"/>
                    </a:cxn>
                    <a:cxn ang="0">
                      <a:pos x="T8" y="T9"/>
                    </a:cxn>
                    <a:cxn ang="0">
                      <a:pos x="T10" y="T11"/>
                    </a:cxn>
                  </a:cxnLst>
                  <a:rect l="0" t="0" r="r" b="b"/>
                  <a:pathLst>
                    <a:path w="695" h="516">
                      <a:moveTo>
                        <a:pt x="0" y="0"/>
                      </a:moveTo>
                      <a:cubicBezTo>
                        <a:pt x="0" y="516"/>
                        <a:pt x="0" y="516"/>
                        <a:pt x="0" y="516"/>
                      </a:cubicBezTo>
                      <a:cubicBezTo>
                        <a:pt x="605" y="516"/>
                        <a:pt x="605" y="516"/>
                        <a:pt x="605" y="516"/>
                      </a:cubicBezTo>
                      <a:cubicBezTo>
                        <a:pt x="655" y="516"/>
                        <a:pt x="695" y="474"/>
                        <a:pt x="695" y="423"/>
                      </a:cubicBezTo>
                      <a:cubicBezTo>
                        <a:pt x="695" y="0"/>
                        <a:pt x="695" y="0"/>
                        <a:pt x="695" y="0"/>
                      </a:cubicBezTo>
                      <a:lnTo>
                        <a:pt x="0"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2" name="Freeform 99"/>
                <p:cNvSpPr>
                  <a:spLocks noEditPoints="1"/>
                </p:cNvSpPr>
                <p:nvPr/>
              </p:nvSpPr>
              <p:spPr bwMode="auto">
                <a:xfrm>
                  <a:off x="5028047" y="2665315"/>
                  <a:ext cx="347199" cy="225766"/>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25" name="组合 24"/>
            <p:cNvGrpSpPr/>
            <p:nvPr/>
          </p:nvGrpSpPr>
          <p:grpSpPr>
            <a:xfrm>
              <a:off x="4447064" y="1106672"/>
              <a:ext cx="1431882" cy="1315469"/>
              <a:chOff x="4447064" y="1106672"/>
              <a:chExt cx="1431882" cy="1315469"/>
            </a:xfrm>
          </p:grpSpPr>
          <p:sp>
            <p:nvSpPr>
              <p:cNvPr id="26" name="Freeform 49"/>
              <p:cNvSpPr>
                <a:spLocks/>
              </p:cNvSpPr>
              <p:nvPr/>
            </p:nvSpPr>
            <p:spPr bwMode="auto">
              <a:xfrm>
                <a:off x="4447064" y="1106672"/>
                <a:ext cx="1431882" cy="1008914"/>
              </a:xfrm>
              <a:custGeom>
                <a:avLst/>
                <a:gdLst>
                  <a:gd name="T0" fmla="*/ 695 w 695"/>
                  <a:gd name="T1" fmla="*/ 489 h 489"/>
                  <a:gd name="T2" fmla="*/ 695 w 695"/>
                  <a:gd name="T3" fmla="*/ 93 h 489"/>
                  <a:gd name="T4" fmla="*/ 605 w 695"/>
                  <a:gd name="T5" fmla="*/ 0 h 489"/>
                  <a:gd name="T6" fmla="*/ 0 w 695"/>
                  <a:gd name="T7" fmla="*/ 0 h 489"/>
                  <a:gd name="T8" fmla="*/ 0 w 695"/>
                  <a:gd name="T9" fmla="*/ 489 h 489"/>
                  <a:gd name="T10" fmla="*/ 695 w 695"/>
                  <a:gd name="T11" fmla="*/ 489 h 489"/>
                </a:gdLst>
                <a:ahLst/>
                <a:cxnLst>
                  <a:cxn ang="0">
                    <a:pos x="T0" y="T1"/>
                  </a:cxn>
                  <a:cxn ang="0">
                    <a:pos x="T2" y="T3"/>
                  </a:cxn>
                  <a:cxn ang="0">
                    <a:pos x="T4" y="T5"/>
                  </a:cxn>
                  <a:cxn ang="0">
                    <a:pos x="T6" y="T7"/>
                  </a:cxn>
                  <a:cxn ang="0">
                    <a:pos x="T8" y="T9"/>
                  </a:cxn>
                  <a:cxn ang="0">
                    <a:pos x="T10" y="T11"/>
                  </a:cxn>
                </a:cxnLst>
                <a:rect l="0" t="0" r="r" b="b"/>
                <a:pathLst>
                  <a:path w="695" h="489">
                    <a:moveTo>
                      <a:pt x="695" y="489"/>
                    </a:moveTo>
                    <a:cubicBezTo>
                      <a:pt x="695" y="93"/>
                      <a:pt x="695" y="93"/>
                      <a:pt x="695" y="93"/>
                    </a:cubicBezTo>
                    <a:cubicBezTo>
                      <a:pt x="695" y="42"/>
                      <a:pt x="655" y="0"/>
                      <a:pt x="605" y="0"/>
                    </a:cubicBezTo>
                    <a:cubicBezTo>
                      <a:pt x="0" y="0"/>
                      <a:pt x="0" y="0"/>
                      <a:pt x="0" y="0"/>
                    </a:cubicBezTo>
                    <a:cubicBezTo>
                      <a:pt x="0" y="489"/>
                      <a:pt x="0" y="489"/>
                      <a:pt x="0" y="489"/>
                    </a:cubicBezTo>
                    <a:lnTo>
                      <a:pt x="695" y="489"/>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7" name="Oval 58"/>
              <p:cNvSpPr>
                <a:spLocks noChangeArrowheads="1"/>
              </p:cNvSpPr>
              <p:nvPr/>
            </p:nvSpPr>
            <p:spPr bwMode="auto">
              <a:xfrm>
                <a:off x="4981271" y="2026336"/>
                <a:ext cx="382870" cy="395805"/>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102"/>
              <p:cNvSpPr>
                <a:spLocks noEditPoints="1"/>
              </p:cNvSpPr>
              <p:nvPr/>
            </p:nvSpPr>
            <p:spPr bwMode="auto">
              <a:xfrm>
                <a:off x="5059688" y="1323466"/>
                <a:ext cx="283918" cy="34378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sp>
        <p:nvSpPr>
          <p:cNvPr id="39" name="文本框 38"/>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教学分析</a:t>
            </a:r>
          </a:p>
        </p:txBody>
      </p:sp>
    </p:spTree>
    <p:extLst>
      <p:ext uri="{BB962C8B-B14F-4D97-AF65-F5344CB8AC3E}">
        <p14:creationId xmlns:p14="http://schemas.microsoft.com/office/powerpoint/2010/main" val="81770934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par>
                                <p:cTn id="11" presetID="22" presetClass="entr" presetSubtype="8"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2"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right)">
                                      <p:cBhvr>
                                        <p:cTn id="16" dur="500"/>
                                        <p:tgtEl>
                                          <p:spTgt spid="2"/>
                                        </p:tgtEl>
                                      </p:cBhvr>
                                    </p:animEffect>
                                  </p:childTnLst>
                                </p:cTn>
                              </p:par>
                              <p:par>
                                <p:cTn id="17" presetID="22" presetClass="entr" presetSubtype="8"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097614" y="4210604"/>
            <a:ext cx="710537" cy="728895"/>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 name="Freeform 6"/>
          <p:cNvSpPr>
            <a:spLocks/>
          </p:cNvSpPr>
          <p:nvPr/>
        </p:nvSpPr>
        <p:spPr bwMode="auto">
          <a:xfrm>
            <a:off x="3758705" y="3733286"/>
            <a:ext cx="643903" cy="686739"/>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7"/>
          <p:cNvSpPr>
            <a:spLocks/>
          </p:cNvSpPr>
          <p:nvPr/>
        </p:nvSpPr>
        <p:spPr bwMode="auto">
          <a:xfrm>
            <a:off x="1542783" y="4165728"/>
            <a:ext cx="541911" cy="556191"/>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Freeform 8"/>
          <p:cNvSpPr>
            <a:spLocks/>
          </p:cNvSpPr>
          <p:nvPr/>
        </p:nvSpPr>
        <p:spPr bwMode="auto">
          <a:xfrm>
            <a:off x="2792511" y="2833726"/>
            <a:ext cx="612625" cy="680619"/>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 name="Freeform 9"/>
          <p:cNvSpPr>
            <a:spLocks/>
          </p:cNvSpPr>
          <p:nvPr/>
        </p:nvSpPr>
        <p:spPr bwMode="auto">
          <a:xfrm>
            <a:off x="2366189" y="3510946"/>
            <a:ext cx="731615" cy="81864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10"/>
          <p:cNvSpPr>
            <a:spLocks/>
          </p:cNvSpPr>
          <p:nvPr/>
        </p:nvSpPr>
        <p:spPr bwMode="auto">
          <a:xfrm>
            <a:off x="4246222" y="2647423"/>
            <a:ext cx="796208" cy="860123"/>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Freeform 11"/>
          <p:cNvSpPr>
            <a:spLocks/>
          </p:cNvSpPr>
          <p:nvPr/>
        </p:nvSpPr>
        <p:spPr bwMode="auto">
          <a:xfrm>
            <a:off x="4471282" y="3422554"/>
            <a:ext cx="800968" cy="76901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Freeform 12"/>
          <p:cNvSpPr>
            <a:spLocks/>
          </p:cNvSpPr>
          <p:nvPr/>
        </p:nvSpPr>
        <p:spPr bwMode="auto">
          <a:xfrm>
            <a:off x="1979984" y="2767772"/>
            <a:ext cx="828166" cy="773771"/>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13"/>
          <p:cNvSpPr>
            <a:spLocks/>
          </p:cNvSpPr>
          <p:nvPr/>
        </p:nvSpPr>
        <p:spPr bwMode="auto">
          <a:xfrm>
            <a:off x="4151710" y="4165728"/>
            <a:ext cx="797569" cy="770371"/>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Freeform 14"/>
          <p:cNvSpPr>
            <a:spLocks/>
          </p:cNvSpPr>
          <p:nvPr/>
        </p:nvSpPr>
        <p:spPr bwMode="auto">
          <a:xfrm>
            <a:off x="3099844" y="3488508"/>
            <a:ext cx="557550" cy="632344"/>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15"/>
          <p:cNvSpPr>
            <a:spLocks/>
          </p:cNvSpPr>
          <p:nvPr/>
        </p:nvSpPr>
        <p:spPr bwMode="auto">
          <a:xfrm>
            <a:off x="1507426" y="3045867"/>
            <a:ext cx="456919" cy="461679"/>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16"/>
          <p:cNvSpPr>
            <a:spLocks/>
          </p:cNvSpPr>
          <p:nvPr/>
        </p:nvSpPr>
        <p:spPr bwMode="auto">
          <a:xfrm>
            <a:off x="2461381" y="2232660"/>
            <a:ext cx="623505" cy="697618"/>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17"/>
          <p:cNvSpPr>
            <a:spLocks/>
          </p:cNvSpPr>
          <p:nvPr/>
        </p:nvSpPr>
        <p:spPr bwMode="auto">
          <a:xfrm>
            <a:off x="3506447" y="2917359"/>
            <a:ext cx="799608" cy="868963"/>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Freeform 18"/>
          <p:cNvSpPr>
            <a:spLocks/>
          </p:cNvSpPr>
          <p:nvPr/>
        </p:nvSpPr>
        <p:spPr bwMode="auto">
          <a:xfrm>
            <a:off x="3125001" y="2187104"/>
            <a:ext cx="794849" cy="889361"/>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19"/>
          <p:cNvSpPr>
            <a:spLocks/>
          </p:cNvSpPr>
          <p:nvPr/>
        </p:nvSpPr>
        <p:spPr bwMode="auto">
          <a:xfrm>
            <a:off x="1660412" y="3502787"/>
            <a:ext cx="697618" cy="706457"/>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Freeform 20"/>
          <p:cNvSpPr>
            <a:spLocks noEditPoints="1"/>
          </p:cNvSpPr>
          <p:nvPr/>
        </p:nvSpPr>
        <p:spPr bwMode="auto">
          <a:xfrm>
            <a:off x="3216793" y="3636735"/>
            <a:ext cx="328410" cy="266536"/>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Freeform 21"/>
          <p:cNvSpPr>
            <a:spLocks/>
          </p:cNvSpPr>
          <p:nvPr/>
        </p:nvSpPr>
        <p:spPr bwMode="auto">
          <a:xfrm>
            <a:off x="3928010" y="2253057"/>
            <a:ext cx="548032" cy="562990"/>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Freeform 22"/>
          <p:cNvSpPr>
            <a:spLocks/>
          </p:cNvSpPr>
          <p:nvPr/>
        </p:nvSpPr>
        <p:spPr bwMode="auto">
          <a:xfrm>
            <a:off x="4019801" y="2429842"/>
            <a:ext cx="337250" cy="180184"/>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Oval 23"/>
          <p:cNvSpPr>
            <a:spLocks noChangeArrowheads="1"/>
          </p:cNvSpPr>
          <p:nvPr/>
        </p:nvSpPr>
        <p:spPr bwMode="auto">
          <a:xfrm>
            <a:off x="4148310" y="2627705"/>
            <a:ext cx="41476" cy="4215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Oval 24"/>
          <p:cNvSpPr>
            <a:spLocks noChangeArrowheads="1"/>
          </p:cNvSpPr>
          <p:nvPr/>
        </p:nvSpPr>
        <p:spPr bwMode="auto">
          <a:xfrm>
            <a:off x="4231943" y="2627705"/>
            <a:ext cx="41476" cy="4215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Freeform 25"/>
          <p:cNvSpPr>
            <a:spLocks/>
          </p:cNvSpPr>
          <p:nvPr/>
        </p:nvSpPr>
        <p:spPr bwMode="auto">
          <a:xfrm>
            <a:off x="4425046" y="2988072"/>
            <a:ext cx="147547" cy="195142"/>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3" name="Freeform 26"/>
          <p:cNvSpPr>
            <a:spLocks/>
          </p:cNvSpPr>
          <p:nvPr/>
        </p:nvSpPr>
        <p:spPr bwMode="auto">
          <a:xfrm>
            <a:off x="4471282" y="3131540"/>
            <a:ext cx="162506" cy="96551"/>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Freeform 27"/>
          <p:cNvSpPr>
            <a:spLocks/>
          </p:cNvSpPr>
          <p:nvPr/>
        </p:nvSpPr>
        <p:spPr bwMode="auto">
          <a:xfrm>
            <a:off x="4600470" y="2828967"/>
            <a:ext cx="199222" cy="127149"/>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5" name="Freeform 28"/>
          <p:cNvSpPr>
            <a:spLocks/>
          </p:cNvSpPr>
          <p:nvPr/>
        </p:nvSpPr>
        <p:spPr bwMode="auto">
          <a:xfrm>
            <a:off x="4492360" y="2797009"/>
            <a:ext cx="140067" cy="182903"/>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29"/>
          <p:cNvSpPr>
            <a:spLocks/>
          </p:cNvSpPr>
          <p:nvPr/>
        </p:nvSpPr>
        <p:spPr bwMode="auto">
          <a:xfrm>
            <a:off x="4666424" y="3094143"/>
            <a:ext cx="182903" cy="164546"/>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7" name="Freeform 30"/>
          <p:cNvSpPr>
            <a:spLocks/>
          </p:cNvSpPr>
          <p:nvPr/>
        </p:nvSpPr>
        <p:spPr bwMode="auto">
          <a:xfrm>
            <a:off x="4728979" y="2957475"/>
            <a:ext cx="160466" cy="149586"/>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31"/>
          <p:cNvSpPr>
            <a:spLocks noEditPoints="1"/>
          </p:cNvSpPr>
          <p:nvPr/>
        </p:nvSpPr>
        <p:spPr bwMode="auto">
          <a:xfrm>
            <a:off x="3753945" y="3091423"/>
            <a:ext cx="302573" cy="448760"/>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Freeform 32"/>
          <p:cNvSpPr>
            <a:spLocks/>
          </p:cNvSpPr>
          <p:nvPr/>
        </p:nvSpPr>
        <p:spPr bwMode="auto">
          <a:xfrm>
            <a:off x="3758705" y="2560391"/>
            <a:ext cx="2040"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0" name="Freeform 33"/>
          <p:cNvSpPr>
            <a:spLocks noEditPoints="1"/>
          </p:cNvSpPr>
          <p:nvPr/>
        </p:nvSpPr>
        <p:spPr bwMode="auto">
          <a:xfrm>
            <a:off x="3273229" y="2409445"/>
            <a:ext cx="509955" cy="353569"/>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Freeform 34"/>
          <p:cNvSpPr>
            <a:spLocks/>
          </p:cNvSpPr>
          <p:nvPr/>
        </p:nvSpPr>
        <p:spPr bwMode="auto">
          <a:xfrm>
            <a:off x="3868175" y="3910070"/>
            <a:ext cx="315492" cy="205342"/>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2" name="Freeform 35"/>
          <p:cNvSpPr>
            <a:spLocks noEditPoints="1"/>
          </p:cNvSpPr>
          <p:nvPr/>
        </p:nvSpPr>
        <p:spPr bwMode="auto">
          <a:xfrm>
            <a:off x="4048359" y="4041979"/>
            <a:ext cx="242738" cy="157066"/>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Freeform 36"/>
          <p:cNvSpPr>
            <a:spLocks noEditPoints="1"/>
          </p:cNvSpPr>
          <p:nvPr/>
        </p:nvSpPr>
        <p:spPr bwMode="auto">
          <a:xfrm>
            <a:off x="2528694" y="3739406"/>
            <a:ext cx="406604" cy="299173"/>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Freeform 37"/>
          <p:cNvSpPr>
            <a:spLocks noEditPoints="1"/>
          </p:cNvSpPr>
          <p:nvPr/>
        </p:nvSpPr>
        <p:spPr bwMode="auto">
          <a:xfrm>
            <a:off x="2935299" y="2981953"/>
            <a:ext cx="312092" cy="320251"/>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38"/>
          <p:cNvSpPr>
            <a:spLocks/>
          </p:cNvSpPr>
          <p:nvPr/>
        </p:nvSpPr>
        <p:spPr bwMode="auto">
          <a:xfrm>
            <a:off x="4308776" y="4352031"/>
            <a:ext cx="336570" cy="326371"/>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39"/>
          <p:cNvSpPr>
            <a:spLocks/>
          </p:cNvSpPr>
          <p:nvPr/>
        </p:nvSpPr>
        <p:spPr bwMode="auto">
          <a:xfrm>
            <a:off x="4605230" y="4396907"/>
            <a:ext cx="216901" cy="280135"/>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7" name="Freeform 40"/>
          <p:cNvSpPr>
            <a:spLocks/>
          </p:cNvSpPr>
          <p:nvPr/>
        </p:nvSpPr>
        <p:spPr bwMode="auto">
          <a:xfrm>
            <a:off x="1790280" y="3699289"/>
            <a:ext cx="405244" cy="289655"/>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41"/>
          <p:cNvSpPr>
            <a:spLocks/>
          </p:cNvSpPr>
          <p:nvPr/>
        </p:nvSpPr>
        <p:spPr bwMode="auto">
          <a:xfrm>
            <a:off x="2264878" y="4414586"/>
            <a:ext cx="395724" cy="357648"/>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Freeform 42"/>
          <p:cNvSpPr>
            <a:spLocks noEditPoints="1"/>
          </p:cNvSpPr>
          <p:nvPr/>
        </p:nvSpPr>
        <p:spPr bwMode="auto">
          <a:xfrm>
            <a:off x="2096253" y="2952716"/>
            <a:ext cx="526953" cy="437881"/>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Freeform 43"/>
          <p:cNvSpPr>
            <a:spLocks noEditPoints="1"/>
          </p:cNvSpPr>
          <p:nvPr/>
        </p:nvSpPr>
        <p:spPr bwMode="auto">
          <a:xfrm>
            <a:off x="1610097" y="3134940"/>
            <a:ext cx="263817" cy="269936"/>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Freeform 44"/>
          <p:cNvSpPr>
            <a:spLocks/>
          </p:cNvSpPr>
          <p:nvPr/>
        </p:nvSpPr>
        <p:spPr bwMode="auto">
          <a:xfrm>
            <a:off x="2608927" y="2357768"/>
            <a:ext cx="291013" cy="344050"/>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2" name="Freeform 45"/>
          <p:cNvSpPr>
            <a:spLocks noEditPoints="1"/>
          </p:cNvSpPr>
          <p:nvPr/>
        </p:nvSpPr>
        <p:spPr bwMode="auto">
          <a:xfrm>
            <a:off x="1718207" y="4277918"/>
            <a:ext cx="212141" cy="3154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46"/>
          <p:cNvSpPr>
            <a:spLocks noEditPoints="1"/>
          </p:cNvSpPr>
          <p:nvPr/>
        </p:nvSpPr>
        <p:spPr bwMode="auto">
          <a:xfrm>
            <a:off x="4640587" y="3629935"/>
            <a:ext cx="527633" cy="346089"/>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Freeform 47"/>
          <p:cNvSpPr>
            <a:spLocks/>
          </p:cNvSpPr>
          <p:nvPr/>
        </p:nvSpPr>
        <p:spPr bwMode="auto">
          <a:xfrm>
            <a:off x="2778233" y="4126971"/>
            <a:ext cx="1287805" cy="1799800"/>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45" name="组合 44"/>
          <p:cNvGrpSpPr/>
          <p:nvPr/>
        </p:nvGrpSpPr>
        <p:grpSpPr>
          <a:xfrm>
            <a:off x="5796358" y="4318484"/>
            <a:ext cx="3449828" cy="261008"/>
            <a:chOff x="4664243" y="3084769"/>
            <a:chExt cx="3449828" cy="261008"/>
          </a:xfrm>
        </p:grpSpPr>
        <p:sp>
          <p:nvSpPr>
            <p:cNvPr id="46" name="Rectangle 92"/>
            <p:cNvSpPr/>
            <p:nvPr/>
          </p:nvSpPr>
          <p:spPr>
            <a:xfrm>
              <a:off x="5043516" y="3096986"/>
              <a:ext cx="3070555" cy="24879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47" name="Group 93"/>
            <p:cNvGrpSpPr/>
            <p:nvPr/>
          </p:nvGrpSpPr>
          <p:grpSpPr>
            <a:xfrm>
              <a:off x="5029708" y="3088024"/>
              <a:ext cx="1820017" cy="257753"/>
              <a:chOff x="7183923" y="4063200"/>
              <a:chExt cx="2398628" cy="339696"/>
            </a:xfrm>
          </p:grpSpPr>
          <p:sp>
            <p:nvSpPr>
              <p:cNvPr id="5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Content Placeholder 2"/>
              <p:cNvSpPr txBox="1">
                <a:spLocks/>
              </p:cNvSpPr>
              <p:nvPr/>
            </p:nvSpPr>
            <p:spPr>
              <a:xfrm>
                <a:off x="7183923" y="4063200"/>
                <a:ext cx="716891" cy="307777"/>
              </a:xfrm>
              <a:prstGeom prst="rect">
                <a:avLst/>
              </a:prstGeom>
              <a:noFill/>
            </p:spPr>
            <p:txBody>
              <a:bodyPr vert="horz" wrap="square" lIns="121920" tIns="60960" rIns="121920" bIns="6096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prstClr val="white"/>
                    </a:solidFill>
                    <a:latin typeface="Arial" panose="020B0604020202020204" pitchFamily="34" charset="0"/>
                    <a:ea typeface="微软雅黑" panose="020B0503020204020204" pitchFamily="34" charset="-122"/>
                    <a:cs typeface="Arial" panose="020B0604020202020204" pitchFamily="34" charset="0"/>
                  </a:rPr>
                  <a:t>62%</a:t>
                </a:r>
              </a:p>
            </p:txBody>
          </p:sp>
        </p:grpSp>
        <p:grpSp>
          <p:nvGrpSpPr>
            <p:cNvPr id="48" name="Group 96"/>
            <p:cNvGrpSpPr/>
            <p:nvPr/>
          </p:nvGrpSpPr>
          <p:grpSpPr>
            <a:xfrm>
              <a:off x="4664243" y="3084769"/>
              <a:ext cx="251629" cy="252059"/>
              <a:chOff x="7275629" y="3973834"/>
              <a:chExt cx="464344" cy="465138"/>
            </a:xfrm>
            <a:solidFill>
              <a:schemeClr val="tx2">
                <a:lumMod val="60000"/>
                <a:lumOff val="40000"/>
              </a:schemeClr>
            </a:solidFill>
          </p:grpSpPr>
          <p:sp>
            <p:nvSpPr>
              <p:cNvPr id="49"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0"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1"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2"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3"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54"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grpSp>
        <p:nvGrpSpPr>
          <p:cNvPr id="57" name="组合 56"/>
          <p:cNvGrpSpPr/>
          <p:nvPr/>
        </p:nvGrpSpPr>
        <p:grpSpPr>
          <a:xfrm>
            <a:off x="5818249" y="5075431"/>
            <a:ext cx="3427937" cy="258834"/>
            <a:chOff x="4686134" y="3841716"/>
            <a:chExt cx="3427937" cy="258834"/>
          </a:xfrm>
        </p:grpSpPr>
        <p:sp>
          <p:nvSpPr>
            <p:cNvPr id="58" name="Rectangle 84"/>
            <p:cNvSpPr/>
            <p:nvPr/>
          </p:nvSpPr>
          <p:spPr>
            <a:xfrm>
              <a:off x="5043516" y="3849657"/>
              <a:ext cx="3070555" cy="24879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59" name="Group 85"/>
            <p:cNvGrpSpPr/>
            <p:nvPr/>
          </p:nvGrpSpPr>
          <p:grpSpPr>
            <a:xfrm>
              <a:off x="5029708" y="3841716"/>
              <a:ext cx="1278153" cy="256731"/>
              <a:chOff x="7183923" y="5056502"/>
              <a:chExt cx="1684497" cy="338350"/>
            </a:xfrm>
          </p:grpSpPr>
          <p:sp>
            <p:nvSpPr>
              <p:cNvPr id="65"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6" name="Content Placeholder 2"/>
              <p:cNvSpPr txBox="1">
                <a:spLocks/>
              </p:cNvSpPr>
              <p:nvPr/>
            </p:nvSpPr>
            <p:spPr>
              <a:xfrm>
                <a:off x="7183923" y="5056502"/>
                <a:ext cx="716891" cy="307777"/>
              </a:xfrm>
              <a:prstGeom prst="rect">
                <a:avLst/>
              </a:prstGeom>
              <a:noFill/>
            </p:spPr>
            <p:txBody>
              <a:bodyPr vert="horz" wrap="square" lIns="121920" tIns="60960" rIns="121920" bIns="6096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prstClr val="white"/>
                    </a:solidFill>
                    <a:latin typeface="Arial" panose="020B0604020202020204" pitchFamily="34" charset="0"/>
                    <a:ea typeface="微软雅黑" panose="020B0503020204020204" pitchFamily="34" charset="-122"/>
                    <a:cs typeface="Arial" panose="020B0604020202020204" pitchFamily="34" charset="0"/>
                  </a:rPr>
                  <a:t>45%</a:t>
                </a:r>
              </a:p>
            </p:txBody>
          </p:sp>
        </p:grpSp>
        <p:grpSp>
          <p:nvGrpSpPr>
            <p:cNvPr id="60" name="Group 103"/>
            <p:cNvGrpSpPr/>
            <p:nvPr/>
          </p:nvGrpSpPr>
          <p:grpSpPr>
            <a:xfrm>
              <a:off x="4686134" y="3856239"/>
              <a:ext cx="213824" cy="244311"/>
              <a:chOff x="9162373" y="3045147"/>
              <a:chExt cx="406400" cy="464344"/>
            </a:xfrm>
            <a:solidFill>
              <a:schemeClr val="tx2">
                <a:lumMod val="60000"/>
                <a:lumOff val="40000"/>
              </a:schemeClr>
            </a:solidFill>
          </p:grpSpPr>
          <p:sp>
            <p:nvSpPr>
              <p:cNvPr id="61"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62"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63"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64"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grpSp>
        <p:nvGrpSpPr>
          <p:cNvPr id="67" name="组合 66"/>
          <p:cNvGrpSpPr/>
          <p:nvPr/>
        </p:nvGrpSpPr>
        <p:grpSpPr>
          <a:xfrm>
            <a:off x="5841906" y="3951491"/>
            <a:ext cx="3404280" cy="257753"/>
            <a:chOff x="4709791" y="2717776"/>
            <a:chExt cx="3404280" cy="257753"/>
          </a:xfrm>
        </p:grpSpPr>
        <p:sp>
          <p:nvSpPr>
            <p:cNvPr id="68" name="Rectangle 80"/>
            <p:cNvSpPr/>
            <p:nvPr/>
          </p:nvSpPr>
          <p:spPr>
            <a:xfrm>
              <a:off x="5043516" y="2726739"/>
              <a:ext cx="3070555" cy="24879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69" name="Group 81"/>
            <p:cNvGrpSpPr/>
            <p:nvPr/>
          </p:nvGrpSpPr>
          <p:grpSpPr>
            <a:xfrm>
              <a:off x="5029708" y="2717776"/>
              <a:ext cx="1549085" cy="257753"/>
              <a:chOff x="7183923" y="3575245"/>
              <a:chExt cx="2041562" cy="339696"/>
            </a:xfrm>
          </p:grpSpPr>
          <p:sp>
            <p:nvSpPr>
              <p:cNvPr id="7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74" name="Content Placeholder 2"/>
              <p:cNvSpPr txBox="1">
                <a:spLocks/>
              </p:cNvSpPr>
              <p:nvPr/>
            </p:nvSpPr>
            <p:spPr>
              <a:xfrm>
                <a:off x="7183923" y="3575245"/>
                <a:ext cx="716891" cy="307777"/>
              </a:xfrm>
              <a:prstGeom prst="rect">
                <a:avLst/>
              </a:prstGeom>
              <a:noFill/>
            </p:spPr>
            <p:txBody>
              <a:bodyPr vert="horz" wrap="square" lIns="121920" tIns="60960" rIns="121920" bIns="6096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a:solidFill>
                      <a:prstClr val="white"/>
                    </a:solidFill>
                    <a:latin typeface="Arial" panose="020B0604020202020204" pitchFamily="34" charset="0"/>
                    <a:ea typeface="微软雅黑" panose="020B0503020204020204" pitchFamily="34" charset="-122"/>
                    <a:cs typeface="Arial" panose="020B0604020202020204" pitchFamily="34" charset="0"/>
                  </a:rPr>
                  <a:t>50%</a:t>
                </a:r>
                <a:endParaRPr lang="en-US" sz="1200" b="1"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0" name="Group 108"/>
            <p:cNvGrpSpPr/>
            <p:nvPr/>
          </p:nvGrpSpPr>
          <p:grpSpPr>
            <a:xfrm>
              <a:off x="4709791" y="2722803"/>
              <a:ext cx="172914" cy="252059"/>
              <a:chOff x="3582988" y="3510757"/>
              <a:chExt cx="319088" cy="465138"/>
            </a:xfrm>
            <a:solidFill>
              <a:schemeClr val="tx2">
                <a:lumMod val="60000"/>
                <a:lumOff val="40000"/>
              </a:schemeClr>
            </a:solidFill>
          </p:grpSpPr>
          <p:sp>
            <p:nvSpPr>
              <p:cNvPr id="71"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72"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grpSp>
        <p:nvGrpSpPr>
          <p:cNvPr id="75" name="组合 74"/>
          <p:cNvGrpSpPr/>
          <p:nvPr/>
        </p:nvGrpSpPr>
        <p:grpSpPr>
          <a:xfrm>
            <a:off x="5828099" y="4697890"/>
            <a:ext cx="3418087" cy="258388"/>
            <a:chOff x="4695984" y="3464175"/>
            <a:chExt cx="3418087" cy="258388"/>
          </a:xfrm>
        </p:grpSpPr>
        <p:sp>
          <p:nvSpPr>
            <p:cNvPr id="76" name="Rectangle 88"/>
            <p:cNvSpPr/>
            <p:nvPr/>
          </p:nvSpPr>
          <p:spPr>
            <a:xfrm>
              <a:off x="5043516" y="3473137"/>
              <a:ext cx="3070555" cy="24879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77" name="Group 89"/>
            <p:cNvGrpSpPr/>
            <p:nvPr/>
          </p:nvGrpSpPr>
          <p:grpSpPr>
            <a:xfrm>
              <a:off x="5029708" y="3464175"/>
              <a:ext cx="2301672" cy="257753"/>
              <a:chOff x="7183923" y="4558935"/>
              <a:chExt cx="3033408" cy="339696"/>
            </a:xfrm>
          </p:grpSpPr>
          <p:sp>
            <p:nvSpPr>
              <p:cNvPr id="8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2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2" name="Content Placeholder 2"/>
              <p:cNvSpPr txBox="1">
                <a:spLocks/>
              </p:cNvSpPr>
              <p:nvPr/>
            </p:nvSpPr>
            <p:spPr>
              <a:xfrm>
                <a:off x="7183923" y="4558935"/>
                <a:ext cx="716891" cy="307777"/>
              </a:xfrm>
              <a:prstGeom prst="rect">
                <a:avLst/>
              </a:prstGeom>
              <a:noFill/>
            </p:spPr>
            <p:txBody>
              <a:bodyPr vert="horz" wrap="square" lIns="121920" tIns="60960" rIns="121920" bIns="6096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solidFill>
                      <a:prstClr val="white"/>
                    </a:solidFill>
                    <a:latin typeface="Arial" panose="020B0604020202020204" pitchFamily="34" charset="0"/>
                    <a:ea typeface="微软雅黑" panose="020B0503020204020204" pitchFamily="34" charset="-122"/>
                    <a:cs typeface="Arial" panose="020B0604020202020204" pitchFamily="34" charset="0"/>
                  </a:rPr>
                  <a:t>75%</a:t>
                </a:r>
              </a:p>
            </p:txBody>
          </p:sp>
        </p:grpSp>
        <p:grpSp>
          <p:nvGrpSpPr>
            <p:cNvPr id="78" name="Group 111"/>
            <p:cNvGrpSpPr/>
            <p:nvPr/>
          </p:nvGrpSpPr>
          <p:grpSpPr>
            <a:xfrm>
              <a:off x="4695984" y="3470504"/>
              <a:ext cx="188829" cy="252059"/>
              <a:chOff x="2639219" y="3510757"/>
              <a:chExt cx="348456" cy="465138"/>
            </a:xfrm>
            <a:solidFill>
              <a:schemeClr val="tx2">
                <a:lumMod val="60000"/>
                <a:lumOff val="40000"/>
              </a:schemeClr>
            </a:solidFill>
          </p:grpSpPr>
          <p:sp>
            <p:nvSpPr>
              <p:cNvPr id="79"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sp>
            <p:nvSpPr>
              <p:cNvPr id="80"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fontAlgn="base" hangingPunct="0">
                  <a:spcBef>
                    <a:spcPct val="0"/>
                  </a:spcBef>
                  <a:spcAft>
                    <a:spcPct val="0"/>
                  </a:spcAft>
                </a:pPr>
                <a:endParaRPr lang="en-US" sz="1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sp>
        <p:nvSpPr>
          <p:cNvPr id="83" name="TextBox 114"/>
          <p:cNvSpPr txBox="1"/>
          <p:nvPr/>
        </p:nvSpPr>
        <p:spPr>
          <a:xfrm>
            <a:off x="6175630" y="2161323"/>
            <a:ext cx="835485" cy="46166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b="1">
                <a:solidFill>
                  <a:srgbClr val="81B94F"/>
                </a:solidFill>
                <a:latin typeface="Arial" panose="020B0604020202020204" pitchFamily="34" charset="0"/>
                <a:ea typeface="微软雅黑" panose="020B0503020204020204" pitchFamily="34" charset="-122"/>
                <a:cs typeface="Arial" panose="020B0604020202020204" pitchFamily="34" charset="0"/>
              </a:rPr>
              <a:t>Xx%</a:t>
            </a:r>
            <a:endParaRPr lang="en-GB" sz="2400" b="1">
              <a:solidFill>
                <a:srgbClr val="81B94F"/>
              </a:solidFill>
              <a:latin typeface="Arial" panose="020B0604020202020204" pitchFamily="34" charset="0"/>
              <a:ea typeface="微软雅黑" panose="020B0503020204020204" pitchFamily="34" charset="-122"/>
              <a:cs typeface="Arial" panose="020B0604020202020204" pitchFamily="34" charset="0"/>
            </a:endParaRPr>
          </a:p>
        </p:txBody>
      </p:sp>
      <p:sp>
        <p:nvSpPr>
          <p:cNvPr id="84" name="矩形 83"/>
          <p:cNvSpPr/>
          <p:nvPr/>
        </p:nvSpPr>
        <p:spPr>
          <a:xfrm>
            <a:off x="5591144" y="3016581"/>
            <a:ext cx="4114292" cy="830997"/>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pPr algn="ct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85" name="矩形 84"/>
          <p:cNvSpPr/>
          <p:nvPr/>
        </p:nvSpPr>
        <p:spPr>
          <a:xfrm>
            <a:off x="7011115" y="2208197"/>
            <a:ext cx="2255780"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86" name="文本框 85"/>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教学分析</a:t>
            </a:r>
          </a:p>
        </p:txBody>
      </p:sp>
    </p:spTree>
    <p:extLst>
      <p:ext uri="{BB962C8B-B14F-4D97-AF65-F5344CB8AC3E}">
        <p14:creationId xmlns:p14="http://schemas.microsoft.com/office/powerpoint/2010/main" val="155601861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000"/>
                                        <p:tgtEl>
                                          <p:spTgt spid="12"/>
                                        </p:tgtEl>
                                      </p:cBhvr>
                                    </p:animEffect>
                                    <p:anim calcmode="lin" valueType="num">
                                      <p:cBhvr>
                                        <p:cTn id="62" dur="1000" fill="hold"/>
                                        <p:tgtEl>
                                          <p:spTgt spid="12"/>
                                        </p:tgtEl>
                                        <p:attrNameLst>
                                          <p:attrName>ppt_x</p:attrName>
                                        </p:attrNameLst>
                                      </p:cBhvr>
                                      <p:tavLst>
                                        <p:tav tm="0">
                                          <p:val>
                                            <p:strVal val="#ppt_x"/>
                                          </p:val>
                                        </p:tav>
                                        <p:tav tm="100000">
                                          <p:val>
                                            <p:strVal val="#ppt_x"/>
                                          </p:val>
                                        </p:tav>
                                      </p:tavLst>
                                    </p:anim>
                                    <p:anim calcmode="lin" valueType="num">
                                      <p:cBhvr>
                                        <p:cTn id="63" dur="1000" fill="hold"/>
                                        <p:tgtEl>
                                          <p:spTgt spid="1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1000"/>
                                        <p:tgtEl>
                                          <p:spTgt spid="13"/>
                                        </p:tgtEl>
                                      </p:cBhvr>
                                    </p:animEffect>
                                    <p:anim calcmode="lin" valueType="num">
                                      <p:cBhvr>
                                        <p:cTn id="67" dur="1000" fill="hold"/>
                                        <p:tgtEl>
                                          <p:spTgt spid="13"/>
                                        </p:tgtEl>
                                        <p:attrNameLst>
                                          <p:attrName>ppt_x</p:attrName>
                                        </p:attrNameLst>
                                      </p:cBhvr>
                                      <p:tavLst>
                                        <p:tav tm="0">
                                          <p:val>
                                            <p:strVal val="#ppt_x"/>
                                          </p:val>
                                        </p:tav>
                                        <p:tav tm="100000">
                                          <p:val>
                                            <p:strVal val="#ppt_x"/>
                                          </p:val>
                                        </p:tav>
                                      </p:tavLst>
                                    </p:anim>
                                    <p:anim calcmode="lin" valueType="num">
                                      <p:cBhvr>
                                        <p:cTn id="68" dur="1000" fill="hold"/>
                                        <p:tgtEl>
                                          <p:spTgt spid="1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1000"/>
                                        <p:tgtEl>
                                          <p:spTgt spid="14"/>
                                        </p:tgtEl>
                                      </p:cBhvr>
                                    </p:animEffect>
                                    <p:anim calcmode="lin" valueType="num">
                                      <p:cBhvr>
                                        <p:cTn id="72" dur="1000" fill="hold"/>
                                        <p:tgtEl>
                                          <p:spTgt spid="14"/>
                                        </p:tgtEl>
                                        <p:attrNameLst>
                                          <p:attrName>ppt_x</p:attrName>
                                        </p:attrNameLst>
                                      </p:cBhvr>
                                      <p:tavLst>
                                        <p:tav tm="0">
                                          <p:val>
                                            <p:strVal val="#ppt_x"/>
                                          </p:val>
                                        </p:tav>
                                        <p:tav tm="100000">
                                          <p:val>
                                            <p:strVal val="#ppt_x"/>
                                          </p:val>
                                        </p:tav>
                                      </p:tavLst>
                                    </p:anim>
                                    <p:anim calcmode="lin" valueType="num">
                                      <p:cBhvr>
                                        <p:cTn id="73" dur="1000" fill="hold"/>
                                        <p:tgtEl>
                                          <p:spTgt spid="14"/>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1000"/>
                                        <p:tgtEl>
                                          <p:spTgt spid="15"/>
                                        </p:tgtEl>
                                      </p:cBhvr>
                                    </p:animEffect>
                                    <p:anim calcmode="lin" valueType="num">
                                      <p:cBhvr>
                                        <p:cTn id="77" dur="1000" fill="hold"/>
                                        <p:tgtEl>
                                          <p:spTgt spid="15"/>
                                        </p:tgtEl>
                                        <p:attrNameLst>
                                          <p:attrName>ppt_x</p:attrName>
                                        </p:attrNameLst>
                                      </p:cBhvr>
                                      <p:tavLst>
                                        <p:tav tm="0">
                                          <p:val>
                                            <p:strVal val="#ppt_x"/>
                                          </p:val>
                                        </p:tav>
                                        <p:tav tm="100000">
                                          <p:val>
                                            <p:strVal val="#ppt_x"/>
                                          </p:val>
                                        </p:tav>
                                      </p:tavLst>
                                    </p:anim>
                                    <p:anim calcmode="lin" valueType="num">
                                      <p:cBhvr>
                                        <p:cTn id="78" dur="1000" fill="hold"/>
                                        <p:tgtEl>
                                          <p:spTgt spid="15"/>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1000"/>
                                        <p:tgtEl>
                                          <p:spTgt spid="16"/>
                                        </p:tgtEl>
                                      </p:cBhvr>
                                    </p:animEffect>
                                    <p:anim calcmode="lin" valueType="num">
                                      <p:cBhvr>
                                        <p:cTn id="82" dur="1000" fill="hold"/>
                                        <p:tgtEl>
                                          <p:spTgt spid="16"/>
                                        </p:tgtEl>
                                        <p:attrNameLst>
                                          <p:attrName>ppt_x</p:attrName>
                                        </p:attrNameLst>
                                      </p:cBhvr>
                                      <p:tavLst>
                                        <p:tav tm="0">
                                          <p:val>
                                            <p:strVal val="#ppt_x"/>
                                          </p:val>
                                        </p:tav>
                                        <p:tav tm="100000">
                                          <p:val>
                                            <p:strVal val="#ppt_x"/>
                                          </p:val>
                                        </p:tav>
                                      </p:tavLst>
                                    </p:anim>
                                    <p:anim calcmode="lin" valueType="num">
                                      <p:cBhvr>
                                        <p:cTn id="83" dur="1000" fill="hold"/>
                                        <p:tgtEl>
                                          <p:spTgt spid="16"/>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fade">
                                      <p:cBhvr>
                                        <p:cTn id="86" dur="1000"/>
                                        <p:tgtEl>
                                          <p:spTgt spid="17"/>
                                        </p:tgtEl>
                                      </p:cBhvr>
                                    </p:animEffect>
                                    <p:anim calcmode="lin" valueType="num">
                                      <p:cBhvr>
                                        <p:cTn id="87" dur="1000" fill="hold"/>
                                        <p:tgtEl>
                                          <p:spTgt spid="17"/>
                                        </p:tgtEl>
                                        <p:attrNameLst>
                                          <p:attrName>ppt_x</p:attrName>
                                        </p:attrNameLst>
                                      </p:cBhvr>
                                      <p:tavLst>
                                        <p:tav tm="0">
                                          <p:val>
                                            <p:strVal val="#ppt_x"/>
                                          </p:val>
                                        </p:tav>
                                        <p:tav tm="100000">
                                          <p:val>
                                            <p:strVal val="#ppt_x"/>
                                          </p:val>
                                        </p:tav>
                                      </p:tavLst>
                                    </p:anim>
                                    <p:anim calcmode="lin" valueType="num">
                                      <p:cBhvr>
                                        <p:cTn id="88" dur="1000" fill="hold"/>
                                        <p:tgtEl>
                                          <p:spTgt spid="17"/>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1000"/>
                                        <p:tgtEl>
                                          <p:spTgt spid="18"/>
                                        </p:tgtEl>
                                      </p:cBhvr>
                                    </p:animEffect>
                                    <p:anim calcmode="lin" valueType="num">
                                      <p:cBhvr>
                                        <p:cTn id="92" dur="1000" fill="hold"/>
                                        <p:tgtEl>
                                          <p:spTgt spid="18"/>
                                        </p:tgtEl>
                                        <p:attrNameLst>
                                          <p:attrName>ppt_x</p:attrName>
                                        </p:attrNameLst>
                                      </p:cBhvr>
                                      <p:tavLst>
                                        <p:tav tm="0">
                                          <p:val>
                                            <p:strVal val="#ppt_x"/>
                                          </p:val>
                                        </p:tav>
                                        <p:tav tm="100000">
                                          <p:val>
                                            <p:strVal val="#ppt_x"/>
                                          </p:val>
                                        </p:tav>
                                      </p:tavLst>
                                    </p:anim>
                                    <p:anim calcmode="lin" valueType="num">
                                      <p:cBhvr>
                                        <p:cTn id="93" dur="1000" fill="hold"/>
                                        <p:tgtEl>
                                          <p:spTgt spid="18"/>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1000"/>
                                        <p:tgtEl>
                                          <p:spTgt spid="19"/>
                                        </p:tgtEl>
                                      </p:cBhvr>
                                    </p:animEffect>
                                    <p:anim calcmode="lin" valueType="num">
                                      <p:cBhvr>
                                        <p:cTn id="97" dur="1000" fill="hold"/>
                                        <p:tgtEl>
                                          <p:spTgt spid="19"/>
                                        </p:tgtEl>
                                        <p:attrNameLst>
                                          <p:attrName>ppt_x</p:attrName>
                                        </p:attrNameLst>
                                      </p:cBhvr>
                                      <p:tavLst>
                                        <p:tav tm="0">
                                          <p:val>
                                            <p:strVal val="#ppt_x"/>
                                          </p:val>
                                        </p:tav>
                                        <p:tav tm="100000">
                                          <p:val>
                                            <p:strVal val="#ppt_x"/>
                                          </p:val>
                                        </p:tav>
                                      </p:tavLst>
                                    </p:anim>
                                    <p:anim calcmode="lin" valueType="num">
                                      <p:cBhvr>
                                        <p:cTn id="98" dur="1000" fill="hold"/>
                                        <p:tgtEl>
                                          <p:spTgt spid="19"/>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1000"/>
                                        <p:tgtEl>
                                          <p:spTgt spid="20"/>
                                        </p:tgtEl>
                                      </p:cBhvr>
                                    </p:animEffect>
                                    <p:anim calcmode="lin" valueType="num">
                                      <p:cBhvr>
                                        <p:cTn id="102" dur="1000" fill="hold"/>
                                        <p:tgtEl>
                                          <p:spTgt spid="20"/>
                                        </p:tgtEl>
                                        <p:attrNameLst>
                                          <p:attrName>ppt_x</p:attrName>
                                        </p:attrNameLst>
                                      </p:cBhvr>
                                      <p:tavLst>
                                        <p:tav tm="0">
                                          <p:val>
                                            <p:strVal val="#ppt_x"/>
                                          </p:val>
                                        </p:tav>
                                        <p:tav tm="100000">
                                          <p:val>
                                            <p:strVal val="#ppt_x"/>
                                          </p:val>
                                        </p:tav>
                                      </p:tavLst>
                                    </p:anim>
                                    <p:anim calcmode="lin" valueType="num">
                                      <p:cBhvr>
                                        <p:cTn id="103" dur="1000" fill="hold"/>
                                        <p:tgtEl>
                                          <p:spTgt spid="20"/>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fade">
                                      <p:cBhvr>
                                        <p:cTn id="106" dur="1000"/>
                                        <p:tgtEl>
                                          <p:spTgt spid="21"/>
                                        </p:tgtEl>
                                      </p:cBhvr>
                                    </p:animEffect>
                                    <p:anim calcmode="lin" valueType="num">
                                      <p:cBhvr>
                                        <p:cTn id="107" dur="1000" fill="hold"/>
                                        <p:tgtEl>
                                          <p:spTgt spid="21"/>
                                        </p:tgtEl>
                                        <p:attrNameLst>
                                          <p:attrName>ppt_x</p:attrName>
                                        </p:attrNameLst>
                                      </p:cBhvr>
                                      <p:tavLst>
                                        <p:tav tm="0">
                                          <p:val>
                                            <p:strVal val="#ppt_x"/>
                                          </p:val>
                                        </p:tav>
                                        <p:tav tm="100000">
                                          <p:val>
                                            <p:strVal val="#ppt_x"/>
                                          </p:val>
                                        </p:tav>
                                      </p:tavLst>
                                    </p:anim>
                                    <p:anim calcmode="lin" valueType="num">
                                      <p:cBhvr>
                                        <p:cTn id="108" dur="1000" fill="hold"/>
                                        <p:tgtEl>
                                          <p:spTgt spid="2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1000"/>
                                        <p:tgtEl>
                                          <p:spTgt spid="22"/>
                                        </p:tgtEl>
                                      </p:cBhvr>
                                    </p:animEffect>
                                    <p:anim calcmode="lin" valueType="num">
                                      <p:cBhvr>
                                        <p:cTn id="112" dur="1000" fill="hold"/>
                                        <p:tgtEl>
                                          <p:spTgt spid="22"/>
                                        </p:tgtEl>
                                        <p:attrNameLst>
                                          <p:attrName>ppt_x</p:attrName>
                                        </p:attrNameLst>
                                      </p:cBhvr>
                                      <p:tavLst>
                                        <p:tav tm="0">
                                          <p:val>
                                            <p:strVal val="#ppt_x"/>
                                          </p:val>
                                        </p:tav>
                                        <p:tav tm="100000">
                                          <p:val>
                                            <p:strVal val="#ppt_x"/>
                                          </p:val>
                                        </p:tav>
                                      </p:tavLst>
                                    </p:anim>
                                    <p:anim calcmode="lin" valueType="num">
                                      <p:cBhvr>
                                        <p:cTn id="113" dur="1000" fill="hold"/>
                                        <p:tgtEl>
                                          <p:spTgt spid="22"/>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23"/>
                                        </p:tgtEl>
                                        <p:attrNameLst>
                                          <p:attrName>style.visibility</p:attrName>
                                        </p:attrNameLst>
                                      </p:cBhvr>
                                      <p:to>
                                        <p:strVal val="visible"/>
                                      </p:to>
                                    </p:set>
                                    <p:animEffect transition="in" filter="fade">
                                      <p:cBhvr>
                                        <p:cTn id="116" dur="1000"/>
                                        <p:tgtEl>
                                          <p:spTgt spid="23"/>
                                        </p:tgtEl>
                                      </p:cBhvr>
                                    </p:animEffect>
                                    <p:anim calcmode="lin" valueType="num">
                                      <p:cBhvr>
                                        <p:cTn id="117" dur="1000" fill="hold"/>
                                        <p:tgtEl>
                                          <p:spTgt spid="23"/>
                                        </p:tgtEl>
                                        <p:attrNameLst>
                                          <p:attrName>ppt_x</p:attrName>
                                        </p:attrNameLst>
                                      </p:cBhvr>
                                      <p:tavLst>
                                        <p:tav tm="0">
                                          <p:val>
                                            <p:strVal val="#ppt_x"/>
                                          </p:val>
                                        </p:tav>
                                        <p:tav tm="100000">
                                          <p:val>
                                            <p:strVal val="#ppt_x"/>
                                          </p:val>
                                        </p:tav>
                                      </p:tavLst>
                                    </p:anim>
                                    <p:anim calcmode="lin" valueType="num">
                                      <p:cBhvr>
                                        <p:cTn id="118" dur="1000" fill="hold"/>
                                        <p:tgtEl>
                                          <p:spTgt spid="23"/>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fade">
                                      <p:cBhvr>
                                        <p:cTn id="121" dur="1000"/>
                                        <p:tgtEl>
                                          <p:spTgt spid="24"/>
                                        </p:tgtEl>
                                      </p:cBhvr>
                                    </p:animEffect>
                                    <p:anim calcmode="lin" valueType="num">
                                      <p:cBhvr>
                                        <p:cTn id="122" dur="1000" fill="hold"/>
                                        <p:tgtEl>
                                          <p:spTgt spid="24"/>
                                        </p:tgtEl>
                                        <p:attrNameLst>
                                          <p:attrName>ppt_x</p:attrName>
                                        </p:attrNameLst>
                                      </p:cBhvr>
                                      <p:tavLst>
                                        <p:tav tm="0">
                                          <p:val>
                                            <p:strVal val="#ppt_x"/>
                                          </p:val>
                                        </p:tav>
                                        <p:tav tm="100000">
                                          <p:val>
                                            <p:strVal val="#ppt_x"/>
                                          </p:val>
                                        </p:tav>
                                      </p:tavLst>
                                    </p:anim>
                                    <p:anim calcmode="lin" valueType="num">
                                      <p:cBhvr>
                                        <p:cTn id="123" dur="1000" fill="hold"/>
                                        <p:tgtEl>
                                          <p:spTgt spid="24"/>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25"/>
                                        </p:tgtEl>
                                        <p:attrNameLst>
                                          <p:attrName>style.visibility</p:attrName>
                                        </p:attrNameLst>
                                      </p:cBhvr>
                                      <p:to>
                                        <p:strVal val="visible"/>
                                      </p:to>
                                    </p:set>
                                    <p:animEffect transition="in" filter="fade">
                                      <p:cBhvr>
                                        <p:cTn id="126" dur="1000"/>
                                        <p:tgtEl>
                                          <p:spTgt spid="25"/>
                                        </p:tgtEl>
                                      </p:cBhvr>
                                    </p:animEffect>
                                    <p:anim calcmode="lin" valueType="num">
                                      <p:cBhvr>
                                        <p:cTn id="127" dur="1000" fill="hold"/>
                                        <p:tgtEl>
                                          <p:spTgt spid="25"/>
                                        </p:tgtEl>
                                        <p:attrNameLst>
                                          <p:attrName>ppt_x</p:attrName>
                                        </p:attrNameLst>
                                      </p:cBhvr>
                                      <p:tavLst>
                                        <p:tav tm="0">
                                          <p:val>
                                            <p:strVal val="#ppt_x"/>
                                          </p:val>
                                        </p:tav>
                                        <p:tav tm="100000">
                                          <p:val>
                                            <p:strVal val="#ppt_x"/>
                                          </p:val>
                                        </p:tav>
                                      </p:tavLst>
                                    </p:anim>
                                    <p:anim calcmode="lin" valueType="num">
                                      <p:cBhvr>
                                        <p:cTn id="128" dur="1000" fill="hold"/>
                                        <p:tgtEl>
                                          <p:spTgt spid="25"/>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fade">
                                      <p:cBhvr>
                                        <p:cTn id="131" dur="1000"/>
                                        <p:tgtEl>
                                          <p:spTgt spid="26"/>
                                        </p:tgtEl>
                                      </p:cBhvr>
                                    </p:animEffect>
                                    <p:anim calcmode="lin" valueType="num">
                                      <p:cBhvr>
                                        <p:cTn id="132" dur="1000" fill="hold"/>
                                        <p:tgtEl>
                                          <p:spTgt spid="26"/>
                                        </p:tgtEl>
                                        <p:attrNameLst>
                                          <p:attrName>ppt_x</p:attrName>
                                        </p:attrNameLst>
                                      </p:cBhvr>
                                      <p:tavLst>
                                        <p:tav tm="0">
                                          <p:val>
                                            <p:strVal val="#ppt_x"/>
                                          </p:val>
                                        </p:tav>
                                        <p:tav tm="100000">
                                          <p:val>
                                            <p:strVal val="#ppt_x"/>
                                          </p:val>
                                        </p:tav>
                                      </p:tavLst>
                                    </p:anim>
                                    <p:anim calcmode="lin" valueType="num">
                                      <p:cBhvr>
                                        <p:cTn id="133" dur="1000" fill="hold"/>
                                        <p:tgtEl>
                                          <p:spTgt spid="26"/>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27"/>
                                        </p:tgtEl>
                                        <p:attrNameLst>
                                          <p:attrName>style.visibility</p:attrName>
                                        </p:attrNameLst>
                                      </p:cBhvr>
                                      <p:to>
                                        <p:strVal val="visible"/>
                                      </p:to>
                                    </p:set>
                                    <p:animEffect transition="in" filter="fade">
                                      <p:cBhvr>
                                        <p:cTn id="136" dur="1000"/>
                                        <p:tgtEl>
                                          <p:spTgt spid="27"/>
                                        </p:tgtEl>
                                      </p:cBhvr>
                                    </p:animEffect>
                                    <p:anim calcmode="lin" valueType="num">
                                      <p:cBhvr>
                                        <p:cTn id="137" dur="1000" fill="hold"/>
                                        <p:tgtEl>
                                          <p:spTgt spid="27"/>
                                        </p:tgtEl>
                                        <p:attrNameLst>
                                          <p:attrName>ppt_x</p:attrName>
                                        </p:attrNameLst>
                                      </p:cBhvr>
                                      <p:tavLst>
                                        <p:tav tm="0">
                                          <p:val>
                                            <p:strVal val="#ppt_x"/>
                                          </p:val>
                                        </p:tav>
                                        <p:tav tm="100000">
                                          <p:val>
                                            <p:strVal val="#ppt_x"/>
                                          </p:val>
                                        </p:tav>
                                      </p:tavLst>
                                    </p:anim>
                                    <p:anim calcmode="lin" valueType="num">
                                      <p:cBhvr>
                                        <p:cTn id="138" dur="1000" fill="hold"/>
                                        <p:tgtEl>
                                          <p:spTgt spid="27"/>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28"/>
                                        </p:tgtEl>
                                        <p:attrNameLst>
                                          <p:attrName>style.visibility</p:attrName>
                                        </p:attrNameLst>
                                      </p:cBhvr>
                                      <p:to>
                                        <p:strVal val="visible"/>
                                      </p:to>
                                    </p:set>
                                    <p:animEffect transition="in" filter="fade">
                                      <p:cBhvr>
                                        <p:cTn id="141" dur="1000"/>
                                        <p:tgtEl>
                                          <p:spTgt spid="28"/>
                                        </p:tgtEl>
                                      </p:cBhvr>
                                    </p:animEffect>
                                    <p:anim calcmode="lin" valueType="num">
                                      <p:cBhvr>
                                        <p:cTn id="142" dur="1000" fill="hold"/>
                                        <p:tgtEl>
                                          <p:spTgt spid="28"/>
                                        </p:tgtEl>
                                        <p:attrNameLst>
                                          <p:attrName>ppt_x</p:attrName>
                                        </p:attrNameLst>
                                      </p:cBhvr>
                                      <p:tavLst>
                                        <p:tav tm="0">
                                          <p:val>
                                            <p:strVal val="#ppt_x"/>
                                          </p:val>
                                        </p:tav>
                                        <p:tav tm="100000">
                                          <p:val>
                                            <p:strVal val="#ppt_x"/>
                                          </p:val>
                                        </p:tav>
                                      </p:tavLst>
                                    </p:anim>
                                    <p:anim calcmode="lin" valueType="num">
                                      <p:cBhvr>
                                        <p:cTn id="143" dur="1000" fill="hold"/>
                                        <p:tgtEl>
                                          <p:spTgt spid="28"/>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fade">
                                      <p:cBhvr>
                                        <p:cTn id="146" dur="1000"/>
                                        <p:tgtEl>
                                          <p:spTgt spid="29"/>
                                        </p:tgtEl>
                                      </p:cBhvr>
                                    </p:animEffect>
                                    <p:anim calcmode="lin" valueType="num">
                                      <p:cBhvr>
                                        <p:cTn id="147" dur="1000" fill="hold"/>
                                        <p:tgtEl>
                                          <p:spTgt spid="29"/>
                                        </p:tgtEl>
                                        <p:attrNameLst>
                                          <p:attrName>ppt_x</p:attrName>
                                        </p:attrNameLst>
                                      </p:cBhvr>
                                      <p:tavLst>
                                        <p:tav tm="0">
                                          <p:val>
                                            <p:strVal val="#ppt_x"/>
                                          </p:val>
                                        </p:tav>
                                        <p:tav tm="100000">
                                          <p:val>
                                            <p:strVal val="#ppt_x"/>
                                          </p:val>
                                        </p:tav>
                                      </p:tavLst>
                                    </p:anim>
                                    <p:anim calcmode="lin" valueType="num">
                                      <p:cBhvr>
                                        <p:cTn id="148" dur="1000" fill="hold"/>
                                        <p:tgtEl>
                                          <p:spTgt spid="29"/>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0"/>
                                  </p:stCondLst>
                                  <p:childTnLst>
                                    <p:set>
                                      <p:cBhvr>
                                        <p:cTn id="150" dur="1" fill="hold">
                                          <p:stCondLst>
                                            <p:cond delay="0"/>
                                          </p:stCondLst>
                                        </p:cTn>
                                        <p:tgtEl>
                                          <p:spTgt spid="30"/>
                                        </p:tgtEl>
                                        <p:attrNameLst>
                                          <p:attrName>style.visibility</p:attrName>
                                        </p:attrNameLst>
                                      </p:cBhvr>
                                      <p:to>
                                        <p:strVal val="visible"/>
                                      </p:to>
                                    </p:set>
                                    <p:animEffect transition="in" filter="fade">
                                      <p:cBhvr>
                                        <p:cTn id="151" dur="1000"/>
                                        <p:tgtEl>
                                          <p:spTgt spid="30"/>
                                        </p:tgtEl>
                                      </p:cBhvr>
                                    </p:animEffect>
                                    <p:anim calcmode="lin" valueType="num">
                                      <p:cBhvr>
                                        <p:cTn id="152" dur="1000" fill="hold"/>
                                        <p:tgtEl>
                                          <p:spTgt spid="30"/>
                                        </p:tgtEl>
                                        <p:attrNameLst>
                                          <p:attrName>ppt_x</p:attrName>
                                        </p:attrNameLst>
                                      </p:cBhvr>
                                      <p:tavLst>
                                        <p:tav tm="0">
                                          <p:val>
                                            <p:strVal val="#ppt_x"/>
                                          </p:val>
                                        </p:tav>
                                        <p:tav tm="100000">
                                          <p:val>
                                            <p:strVal val="#ppt_x"/>
                                          </p:val>
                                        </p:tav>
                                      </p:tavLst>
                                    </p:anim>
                                    <p:anim calcmode="lin" valueType="num">
                                      <p:cBhvr>
                                        <p:cTn id="153" dur="1000" fill="hold"/>
                                        <p:tgtEl>
                                          <p:spTgt spid="30"/>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31"/>
                                        </p:tgtEl>
                                        <p:attrNameLst>
                                          <p:attrName>style.visibility</p:attrName>
                                        </p:attrNameLst>
                                      </p:cBhvr>
                                      <p:to>
                                        <p:strVal val="visible"/>
                                      </p:to>
                                    </p:set>
                                    <p:animEffect transition="in" filter="fade">
                                      <p:cBhvr>
                                        <p:cTn id="156" dur="1000"/>
                                        <p:tgtEl>
                                          <p:spTgt spid="31"/>
                                        </p:tgtEl>
                                      </p:cBhvr>
                                    </p:animEffect>
                                    <p:anim calcmode="lin" valueType="num">
                                      <p:cBhvr>
                                        <p:cTn id="157" dur="1000" fill="hold"/>
                                        <p:tgtEl>
                                          <p:spTgt spid="31"/>
                                        </p:tgtEl>
                                        <p:attrNameLst>
                                          <p:attrName>ppt_x</p:attrName>
                                        </p:attrNameLst>
                                      </p:cBhvr>
                                      <p:tavLst>
                                        <p:tav tm="0">
                                          <p:val>
                                            <p:strVal val="#ppt_x"/>
                                          </p:val>
                                        </p:tav>
                                        <p:tav tm="100000">
                                          <p:val>
                                            <p:strVal val="#ppt_x"/>
                                          </p:val>
                                        </p:tav>
                                      </p:tavLst>
                                    </p:anim>
                                    <p:anim calcmode="lin" valueType="num">
                                      <p:cBhvr>
                                        <p:cTn id="158" dur="1000" fill="hold"/>
                                        <p:tgtEl>
                                          <p:spTgt spid="31"/>
                                        </p:tgtEl>
                                        <p:attrNameLst>
                                          <p:attrName>ppt_y</p:attrName>
                                        </p:attrNameLst>
                                      </p:cBhvr>
                                      <p:tavLst>
                                        <p:tav tm="0">
                                          <p:val>
                                            <p:strVal val="#ppt_y+.1"/>
                                          </p:val>
                                        </p:tav>
                                        <p:tav tm="100000">
                                          <p:val>
                                            <p:strVal val="#ppt_y"/>
                                          </p:val>
                                        </p:tav>
                                      </p:tavLst>
                                    </p:anim>
                                  </p:childTnLst>
                                </p:cTn>
                              </p:par>
                              <p:par>
                                <p:cTn id="159" presetID="42" presetClass="entr" presetSubtype="0" fill="hold" grpId="0" nodeType="withEffect">
                                  <p:stCondLst>
                                    <p:cond delay="0"/>
                                  </p:stCondLst>
                                  <p:childTnLst>
                                    <p:set>
                                      <p:cBhvr>
                                        <p:cTn id="160" dur="1" fill="hold">
                                          <p:stCondLst>
                                            <p:cond delay="0"/>
                                          </p:stCondLst>
                                        </p:cTn>
                                        <p:tgtEl>
                                          <p:spTgt spid="32"/>
                                        </p:tgtEl>
                                        <p:attrNameLst>
                                          <p:attrName>style.visibility</p:attrName>
                                        </p:attrNameLst>
                                      </p:cBhvr>
                                      <p:to>
                                        <p:strVal val="visible"/>
                                      </p:to>
                                    </p:set>
                                    <p:animEffect transition="in" filter="fade">
                                      <p:cBhvr>
                                        <p:cTn id="161" dur="1000"/>
                                        <p:tgtEl>
                                          <p:spTgt spid="32"/>
                                        </p:tgtEl>
                                      </p:cBhvr>
                                    </p:animEffect>
                                    <p:anim calcmode="lin" valueType="num">
                                      <p:cBhvr>
                                        <p:cTn id="162" dur="1000" fill="hold"/>
                                        <p:tgtEl>
                                          <p:spTgt spid="32"/>
                                        </p:tgtEl>
                                        <p:attrNameLst>
                                          <p:attrName>ppt_x</p:attrName>
                                        </p:attrNameLst>
                                      </p:cBhvr>
                                      <p:tavLst>
                                        <p:tav tm="0">
                                          <p:val>
                                            <p:strVal val="#ppt_x"/>
                                          </p:val>
                                        </p:tav>
                                        <p:tav tm="100000">
                                          <p:val>
                                            <p:strVal val="#ppt_x"/>
                                          </p:val>
                                        </p:tav>
                                      </p:tavLst>
                                    </p:anim>
                                    <p:anim calcmode="lin" valueType="num">
                                      <p:cBhvr>
                                        <p:cTn id="163" dur="1000" fill="hold"/>
                                        <p:tgtEl>
                                          <p:spTgt spid="32"/>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33"/>
                                        </p:tgtEl>
                                        <p:attrNameLst>
                                          <p:attrName>style.visibility</p:attrName>
                                        </p:attrNameLst>
                                      </p:cBhvr>
                                      <p:to>
                                        <p:strVal val="visible"/>
                                      </p:to>
                                    </p:set>
                                    <p:animEffect transition="in" filter="fade">
                                      <p:cBhvr>
                                        <p:cTn id="166" dur="1000"/>
                                        <p:tgtEl>
                                          <p:spTgt spid="33"/>
                                        </p:tgtEl>
                                      </p:cBhvr>
                                    </p:animEffect>
                                    <p:anim calcmode="lin" valueType="num">
                                      <p:cBhvr>
                                        <p:cTn id="167" dur="1000" fill="hold"/>
                                        <p:tgtEl>
                                          <p:spTgt spid="33"/>
                                        </p:tgtEl>
                                        <p:attrNameLst>
                                          <p:attrName>ppt_x</p:attrName>
                                        </p:attrNameLst>
                                      </p:cBhvr>
                                      <p:tavLst>
                                        <p:tav tm="0">
                                          <p:val>
                                            <p:strVal val="#ppt_x"/>
                                          </p:val>
                                        </p:tav>
                                        <p:tav tm="100000">
                                          <p:val>
                                            <p:strVal val="#ppt_x"/>
                                          </p:val>
                                        </p:tav>
                                      </p:tavLst>
                                    </p:anim>
                                    <p:anim calcmode="lin" valueType="num">
                                      <p:cBhvr>
                                        <p:cTn id="168" dur="1000" fill="hold"/>
                                        <p:tgtEl>
                                          <p:spTgt spid="33"/>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34"/>
                                        </p:tgtEl>
                                        <p:attrNameLst>
                                          <p:attrName>style.visibility</p:attrName>
                                        </p:attrNameLst>
                                      </p:cBhvr>
                                      <p:to>
                                        <p:strVal val="visible"/>
                                      </p:to>
                                    </p:set>
                                    <p:animEffect transition="in" filter="fade">
                                      <p:cBhvr>
                                        <p:cTn id="171" dur="1000"/>
                                        <p:tgtEl>
                                          <p:spTgt spid="34"/>
                                        </p:tgtEl>
                                      </p:cBhvr>
                                    </p:animEffect>
                                    <p:anim calcmode="lin" valueType="num">
                                      <p:cBhvr>
                                        <p:cTn id="172" dur="1000" fill="hold"/>
                                        <p:tgtEl>
                                          <p:spTgt spid="34"/>
                                        </p:tgtEl>
                                        <p:attrNameLst>
                                          <p:attrName>ppt_x</p:attrName>
                                        </p:attrNameLst>
                                      </p:cBhvr>
                                      <p:tavLst>
                                        <p:tav tm="0">
                                          <p:val>
                                            <p:strVal val="#ppt_x"/>
                                          </p:val>
                                        </p:tav>
                                        <p:tav tm="100000">
                                          <p:val>
                                            <p:strVal val="#ppt_x"/>
                                          </p:val>
                                        </p:tav>
                                      </p:tavLst>
                                    </p:anim>
                                    <p:anim calcmode="lin" valueType="num">
                                      <p:cBhvr>
                                        <p:cTn id="173" dur="1000" fill="hold"/>
                                        <p:tgtEl>
                                          <p:spTgt spid="34"/>
                                        </p:tgtEl>
                                        <p:attrNameLst>
                                          <p:attrName>ppt_y</p:attrName>
                                        </p:attrNameLst>
                                      </p:cBhvr>
                                      <p:tavLst>
                                        <p:tav tm="0">
                                          <p:val>
                                            <p:strVal val="#ppt_y+.1"/>
                                          </p:val>
                                        </p:tav>
                                        <p:tav tm="100000">
                                          <p:val>
                                            <p:strVal val="#ppt_y"/>
                                          </p:val>
                                        </p:tav>
                                      </p:tavLst>
                                    </p:anim>
                                  </p:childTnLst>
                                </p:cTn>
                              </p:par>
                              <p:par>
                                <p:cTn id="174" presetID="42" presetClass="entr" presetSubtype="0" fill="hold" grpId="0" nodeType="withEffect">
                                  <p:stCondLst>
                                    <p:cond delay="0"/>
                                  </p:stCondLst>
                                  <p:childTnLst>
                                    <p:set>
                                      <p:cBhvr>
                                        <p:cTn id="175" dur="1" fill="hold">
                                          <p:stCondLst>
                                            <p:cond delay="0"/>
                                          </p:stCondLst>
                                        </p:cTn>
                                        <p:tgtEl>
                                          <p:spTgt spid="35"/>
                                        </p:tgtEl>
                                        <p:attrNameLst>
                                          <p:attrName>style.visibility</p:attrName>
                                        </p:attrNameLst>
                                      </p:cBhvr>
                                      <p:to>
                                        <p:strVal val="visible"/>
                                      </p:to>
                                    </p:set>
                                    <p:animEffect transition="in" filter="fade">
                                      <p:cBhvr>
                                        <p:cTn id="176" dur="1000"/>
                                        <p:tgtEl>
                                          <p:spTgt spid="35"/>
                                        </p:tgtEl>
                                      </p:cBhvr>
                                    </p:animEffect>
                                    <p:anim calcmode="lin" valueType="num">
                                      <p:cBhvr>
                                        <p:cTn id="177" dur="1000" fill="hold"/>
                                        <p:tgtEl>
                                          <p:spTgt spid="35"/>
                                        </p:tgtEl>
                                        <p:attrNameLst>
                                          <p:attrName>ppt_x</p:attrName>
                                        </p:attrNameLst>
                                      </p:cBhvr>
                                      <p:tavLst>
                                        <p:tav tm="0">
                                          <p:val>
                                            <p:strVal val="#ppt_x"/>
                                          </p:val>
                                        </p:tav>
                                        <p:tav tm="100000">
                                          <p:val>
                                            <p:strVal val="#ppt_x"/>
                                          </p:val>
                                        </p:tav>
                                      </p:tavLst>
                                    </p:anim>
                                    <p:anim calcmode="lin" valueType="num">
                                      <p:cBhvr>
                                        <p:cTn id="178" dur="1000" fill="hold"/>
                                        <p:tgtEl>
                                          <p:spTgt spid="35"/>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0"/>
                                  </p:stCondLst>
                                  <p:childTnLst>
                                    <p:set>
                                      <p:cBhvr>
                                        <p:cTn id="180" dur="1" fill="hold">
                                          <p:stCondLst>
                                            <p:cond delay="0"/>
                                          </p:stCondLst>
                                        </p:cTn>
                                        <p:tgtEl>
                                          <p:spTgt spid="36"/>
                                        </p:tgtEl>
                                        <p:attrNameLst>
                                          <p:attrName>style.visibility</p:attrName>
                                        </p:attrNameLst>
                                      </p:cBhvr>
                                      <p:to>
                                        <p:strVal val="visible"/>
                                      </p:to>
                                    </p:set>
                                    <p:animEffect transition="in" filter="fade">
                                      <p:cBhvr>
                                        <p:cTn id="181" dur="1000"/>
                                        <p:tgtEl>
                                          <p:spTgt spid="36"/>
                                        </p:tgtEl>
                                      </p:cBhvr>
                                    </p:animEffect>
                                    <p:anim calcmode="lin" valueType="num">
                                      <p:cBhvr>
                                        <p:cTn id="182" dur="1000" fill="hold"/>
                                        <p:tgtEl>
                                          <p:spTgt spid="36"/>
                                        </p:tgtEl>
                                        <p:attrNameLst>
                                          <p:attrName>ppt_x</p:attrName>
                                        </p:attrNameLst>
                                      </p:cBhvr>
                                      <p:tavLst>
                                        <p:tav tm="0">
                                          <p:val>
                                            <p:strVal val="#ppt_x"/>
                                          </p:val>
                                        </p:tav>
                                        <p:tav tm="100000">
                                          <p:val>
                                            <p:strVal val="#ppt_x"/>
                                          </p:val>
                                        </p:tav>
                                      </p:tavLst>
                                    </p:anim>
                                    <p:anim calcmode="lin" valueType="num">
                                      <p:cBhvr>
                                        <p:cTn id="183" dur="1000" fill="hold"/>
                                        <p:tgtEl>
                                          <p:spTgt spid="36"/>
                                        </p:tgtEl>
                                        <p:attrNameLst>
                                          <p:attrName>ppt_y</p:attrName>
                                        </p:attrNameLst>
                                      </p:cBhvr>
                                      <p:tavLst>
                                        <p:tav tm="0">
                                          <p:val>
                                            <p:strVal val="#ppt_y+.1"/>
                                          </p:val>
                                        </p:tav>
                                        <p:tav tm="100000">
                                          <p:val>
                                            <p:strVal val="#ppt_y"/>
                                          </p:val>
                                        </p:tav>
                                      </p:tavLst>
                                    </p:anim>
                                  </p:childTnLst>
                                </p:cTn>
                              </p:par>
                              <p:par>
                                <p:cTn id="184" presetID="42" presetClass="entr" presetSubtype="0" fill="hold" grpId="0" nodeType="withEffect">
                                  <p:stCondLst>
                                    <p:cond delay="0"/>
                                  </p:stCondLst>
                                  <p:childTnLst>
                                    <p:set>
                                      <p:cBhvr>
                                        <p:cTn id="185" dur="1" fill="hold">
                                          <p:stCondLst>
                                            <p:cond delay="0"/>
                                          </p:stCondLst>
                                        </p:cTn>
                                        <p:tgtEl>
                                          <p:spTgt spid="37"/>
                                        </p:tgtEl>
                                        <p:attrNameLst>
                                          <p:attrName>style.visibility</p:attrName>
                                        </p:attrNameLst>
                                      </p:cBhvr>
                                      <p:to>
                                        <p:strVal val="visible"/>
                                      </p:to>
                                    </p:set>
                                    <p:animEffect transition="in" filter="fade">
                                      <p:cBhvr>
                                        <p:cTn id="186" dur="1000"/>
                                        <p:tgtEl>
                                          <p:spTgt spid="37"/>
                                        </p:tgtEl>
                                      </p:cBhvr>
                                    </p:animEffect>
                                    <p:anim calcmode="lin" valueType="num">
                                      <p:cBhvr>
                                        <p:cTn id="187" dur="1000" fill="hold"/>
                                        <p:tgtEl>
                                          <p:spTgt spid="37"/>
                                        </p:tgtEl>
                                        <p:attrNameLst>
                                          <p:attrName>ppt_x</p:attrName>
                                        </p:attrNameLst>
                                      </p:cBhvr>
                                      <p:tavLst>
                                        <p:tav tm="0">
                                          <p:val>
                                            <p:strVal val="#ppt_x"/>
                                          </p:val>
                                        </p:tav>
                                        <p:tav tm="100000">
                                          <p:val>
                                            <p:strVal val="#ppt_x"/>
                                          </p:val>
                                        </p:tav>
                                      </p:tavLst>
                                    </p:anim>
                                    <p:anim calcmode="lin" valueType="num">
                                      <p:cBhvr>
                                        <p:cTn id="188" dur="1000" fill="hold"/>
                                        <p:tgtEl>
                                          <p:spTgt spid="37"/>
                                        </p:tgtEl>
                                        <p:attrNameLst>
                                          <p:attrName>ppt_y</p:attrName>
                                        </p:attrNameLst>
                                      </p:cBhvr>
                                      <p:tavLst>
                                        <p:tav tm="0">
                                          <p:val>
                                            <p:strVal val="#ppt_y+.1"/>
                                          </p:val>
                                        </p:tav>
                                        <p:tav tm="100000">
                                          <p:val>
                                            <p:strVal val="#ppt_y"/>
                                          </p:val>
                                        </p:tav>
                                      </p:tavLst>
                                    </p:anim>
                                  </p:childTnLst>
                                </p:cTn>
                              </p:par>
                              <p:par>
                                <p:cTn id="189" presetID="42" presetClass="entr" presetSubtype="0" fill="hold" grpId="0" nodeType="withEffect">
                                  <p:stCondLst>
                                    <p:cond delay="0"/>
                                  </p:stCondLst>
                                  <p:childTnLst>
                                    <p:set>
                                      <p:cBhvr>
                                        <p:cTn id="190" dur="1" fill="hold">
                                          <p:stCondLst>
                                            <p:cond delay="0"/>
                                          </p:stCondLst>
                                        </p:cTn>
                                        <p:tgtEl>
                                          <p:spTgt spid="38"/>
                                        </p:tgtEl>
                                        <p:attrNameLst>
                                          <p:attrName>style.visibility</p:attrName>
                                        </p:attrNameLst>
                                      </p:cBhvr>
                                      <p:to>
                                        <p:strVal val="visible"/>
                                      </p:to>
                                    </p:set>
                                    <p:animEffect transition="in" filter="fade">
                                      <p:cBhvr>
                                        <p:cTn id="191" dur="1000"/>
                                        <p:tgtEl>
                                          <p:spTgt spid="38"/>
                                        </p:tgtEl>
                                      </p:cBhvr>
                                    </p:animEffect>
                                    <p:anim calcmode="lin" valueType="num">
                                      <p:cBhvr>
                                        <p:cTn id="192" dur="1000" fill="hold"/>
                                        <p:tgtEl>
                                          <p:spTgt spid="38"/>
                                        </p:tgtEl>
                                        <p:attrNameLst>
                                          <p:attrName>ppt_x</p:attrName>
                                        </p:attrNameLst>
                                      </p:cBhvr>
                                      <p:tavLst>
                                        <p:tav tm="0">
                                          <p:val>
                                            <p:strVal val="#ppt_x"/>
                                          </p:val>
                                        </p:tav>
                                        <p:tav tm="100000">
                                          <p:val>
                                            <p:strVal val="#ppt_x"/>
                                          </p:val>
                                        </p:tav>
                                      </p:tavLst>
                                    </p:anim>
                                    <p:anim calcmode="lin" valueType="num">
                                      <p:cBhvr>
                                        <p:cTn id="193" dur="1000" fill="hold"/>
                                        <p:tgtEl>
                                          <p:spTgt spid="38"/>
                                        </p:tgtEl>
                                        <p:attrNameLst>
                                          <p:attrName>ppt_y</p:attrName>
                                        </p:attrNameLst>
                                      </p:cBhvr>
                                      <p:tavLst>
                                        <p:tav tm="0">
                                          <p:val>
                                            <p:strVal val="#ppt_y+.1"/>
                                          </p:val>
                                        </p:tav>
                                        <p:tav tm="100000">
                                          <p:val>
                                            <p:strVal val="#ppt_y"/>
                                          </p:val>
                                        </p:tav>
                                      </p:tavLst>
                                    </p:anim>
                                  </p:childTnLst>
                                </p:cTn>
                              </p:par>
                              <p:par>
                                <p:cTn id="194" presetID="42" presetClass="entr" presetSubtype="0" fill="hold" grpId="0" nodeType="withEffect">
                                  <p:stCondLst>
                                    <p:cond delay="0"/>
                                  </p:stCondLst>
                                  <p:childTnLst>
                                    <p:set>
                                      <p:cBhvr>
                                        <p:cTn id="195" dur="1" fill="hold">
                                          <p:stCondLst>
                                            <p:cond delay="0"/>
                                          </p:stCondLst>
                                        </p:cTn>
                                        <p:tgtEl>
                                          <p:spTgt spid="39"/>
                                        </p:tgtEl>
                                        <p:attrNameLst>
                                          <p:attrName>style.visibility</p:attrName>
                                        </p:attrNameLst>
                                      </p:cBhvr>
                                      <p:to>
                                        <p:strVal val="visible"/>
                                      </p:to>
                                    </p:set>
                                    <p:animEffect transition="in" filter="fade">
                                      <p:cBhvr>
                                        <p:cTn id="196" dur="1000"/>
                                        <p:tgtEl>
                                          <p:spTgt spid="39"/>
                                        </p:tgtEl>
                                      </p:cBhvr>
                                    </p:animEffect>
                                    <p:anim calcmode="lin" valueType="num">
                                      <p:cBhvr>
                                        <p:cTn id="197" dur="1000" fill="hold"/>
                                        <p:tgtEl>
                                          <p:spTgt spid="39"/>
                                        </p:tgtEl>
                                        <p:attrNameLst>
                                          <p:attrName>ppt_x</p:attrName>
                                        </p:attrNameLst>
                                      </p:cBhvr>
                                      <p:tavLst>
                                        <p:tav tm="0">
                                          <p:val>
                                            <p:strVal val="#ppt_x"/>
                                          </p:val>
                                        </p:tav>
                                        <p:tav tm="100000">
                                          <p:val>
                                            <p:strVal val="#ppt_x"/>
                                          </p:val>
                                        </p:tav>
                                      </p:tavLst>
                                    </p:anim>
                                    <p:anim calcmode="lin" valueType="num">
                                      <p:cBhvr>
                                        <p:cTn id="198" dur="1000" fill="hold"/>
                                        <p:tgtEl>
                                          <p:spTgt spid="39"/>
                                        </p:tgtEl>
                                        <p:attrNameLst>
                                          <p:attrName>ppt_y</p:attrName>
                                        </p:attrNameLst>
                                      </p:cBhvr>
                                      <p:tavLst>
                                        <p:tav tm="0">
                                          <p:val>
                                            <p:strVal val="#ppt_y+.1"/>
                                          </p:val>
                                        </p:tav>
                                        <p:tav tm="100000">
                                          <p:val>
                                            <p:strVal val="#ppt_y"/>
                                          </p:val>
                                        </p:tav>
                                      </p:tavLst>
                                    </p:anim>
                                  </p:childTnLst>
                                </p:cTn>
                              </p:par>
                              <p:par>
                                <p:cTn id="199" presetID="42" presetClass="entr" presetSubtype="0" fill="hold" grpId="0" nodeType="withEffect">
                                  <p:stCondLst>
                                    <p:cond delay="0"/>
                                  </p:stCondLst>
                                  <p:childTnLst>
                                    <p:set>
                                      <p:cBhvr>
                                        <p:cTn id="200" dur="1" fill="hold">
                                          <p:stCondLst>
                                            <p:cond delay="0"/>
                                          </p:stCondLst>
                                        </p:cTn>
                                        <p:tgtEl>
                                          <p:spTgt spid="40"/>
                                        </p:tgtEl>
                                        <p:attrNameLst>
                                          <p:attrName>style.visibility</p:attrName>
                                        </p:attrNameLst>
                                      </p:cBhvr>
                                      <p:to>
                                        <p:strVal val="visible"/>
                                      </p:to>
                                    </p:set>
                                    <p:animEffect transition="in" filter="fade">
                                      <p:cBhvr>
                                        <p:cTn id="201" dur="1000"/>
                                        <p:tgtEl>
                                          <p:spTgt spid="40"/>
                                        </p:tgtEl>
                                      </p:cBhvr>
                                    </p:animEffect>
                                    <p:anim calcmode="lin" valueType="num">
                                      <p:cBhvr>
                                        <p:cTn id="202" dur="1000" fill="hold"/>
                                        <p:tgtEl>
                                          <p:spTgt spid="40"/>
                                        </p:tgtEl>
                                        <p:attrNameLst>
                                          <p:attrName>ppt_x</p:attrName>
                                        </p:attrNameLst>
                                      </p:cBhvr>
                                      <p:tavLst>
                                        <p:tav tm="0">
                                          <p:val>
                                            <p:strVal val="#ppt_x"/>
                                          </p:val>
                                        </p:tav>
                                        <p:tav tm="100000">
                                          <p:val>
                                            <p:strVal val="#ppt_x"/>
                                          </p:val>
                                        </p:tav>
                                      </p:tavLst>
                                    </p:anim>
                                    <p:anim calcmode="lin" valueType="num">
                                      <p:cBhvr>
                                        <p:cTn id="203" dur="1000" fill="hold"/>
                                        <p:tgtEl>
                                          <p:spTgt spid="40"/>
                                        </p:tgtEl>
                                        <p:attrNameLst>
                                          <p:attrName>ppt_y</p:attrName>
                                        </p:attrNameLst>
                                      </p:cBhvr>
                                      <p:tavLst>
                                        <p:tav tm="0">
                                          <p:val>
                                            <p:strVal val="#ppt_y+.1"/>
                                          </p:val>
                                        </p:tav>
                                        <p:tav tm="100000">
                                          <p:val>
                                            <p:strVal val="#ppt_y"/>
                                          </p:val>
                                        </p:tav>
                                      </p:tavLst>
                                    </p:anim>
                                  </p:childTnLst>
                                </p:cTn>
                              </p:par>
                              <p:par>
                                <p:cTn id="204" presetID="42" presetClass="entr" presetSubtype="0" fill="hold" grpId="0" nodeType="withEffect">
                                  <p:stCondLst>
                                    <p:cond delay="0"/>
                                  </p:stCondLst>
                                  <p:childTnLst>
                                    <p:set>
                                      <p:cBhvr>
                                        <p:cTn id="205" dur="1" fill="hold">
                                          <p:stCondLst>
                                            <p:cond delay="0"/>
                                          </p:stCondLst>
                                        </p:cTn>
                                        <p:tgtEl>
                                          <p:spTgt spid="41"/>
                                        </p:tgtEl>
                                        <p:attrNameLst>
                                          <p:attrName>style.visibility</p:attrName>
                                        </p:attrNameLst>
                                      </p:cBhvr>
                                      <p:to>
                                        <p:strVal val="visible"/>
                                      </p:to>
                                    </p:set>
                                    <p:animEffect transition="in" filter="fade">
                                      <p:cBhvr>
                                        <p:cTn id="206" dur="1000"/>
                                        <p:tgtEl>
                                          <p:spTgt spid="41"/>
                                        </p:tgtEl>
                                      </p:cBhvr>
                                    </p:animEffect>
                                    <p:anim calcmode="lin" valueType="num">
                                      <p:cBhvr>
                                        <p:cTn id="207" dur="1000" fill="hold"/>
                                        <p:tgtEl>
                                          <p:spTgt spid="41"/>
                                        </p:tgtEl>
                                        <p:attrNameLst>
                                          <p:attrName>ppt_x</p:attrName>
                                        </p:attrNameLst>
                                      </p:cBhvr>
                                      <p:tavLst>
                                        <p:tav tm="0">
                                          <p:val>
                                            <p:strVal val="#ppt_x"/>
                                          </p:val>
                                        </p:tav>
                                        <p:tav tm="100000">
                                          <p:val>
                                            <p:strVal val="#ppt_x"/>
                                          </p:val>
                                        </p:tav>
                                      </p:tavLst>
                                    </p:anim>
                                    <p:anim calcmode="lin" valueType="num">
                                      <p:cBhvr>
                                        <p:cTn id="208" dur="1000" fill="hold"/>
                                        <p:tgtEl>
                                          <p:spTgt spid="41"/>
                                        </p:tgtEl>
                                        <p:attrNameLst>
                                          <p:attrName>ppt_y</p:attrName>
                                        </p:attrNameLst>
                                      </p:cBhvr>
                                      <p:tavLst>
                                        <p:tav tm="0">
                                          <p:val>
                                            <p:strVal val="#ppt_y+.1"/>
                                          </p:val>
                                        </p:tav>
                                        <p:tav tm="100000">
                                          <p:val>
                                            <p:strVal val="#ppt_y"/>
                                          </p:val>
                                        </p:tav>
                                      </p:tavLst>
                                    </p:anim>
                                  </p:childTnLst>
                                </p:cTn>
                              </p:par>
                              <p:par>
                                <p:cTn id="209" presetID="42" presetClass="entr" presetSubtype="0" fill="hold" grpId="0" nodeType="withEffect">
                                  <p:stCondLst>
                                    <p:cond delay="0"/>
                                  </p:stCondLst>
                                  <p:childTnLst>
                                    <p:set>
                                      <p:cBhvr>
                                        <p:cTn id="210" dur="1" fill="hold">
                                          <p:stCondLst>
                                            <p:cond delay="0"/>
                                          </p:stCondLst>
                                        </p:cTn>
                                        <p:tgtEl>
                                          <p:spTgt spid="42"/>
                                        </p:tgtEl>
                                        <p:attrNameLst>
                                          <p:attrName>style.visibility</p:attrName>
                                        </p:attrNameLst>
                                      </p:cBhvr>
                                      <p:to>
                                        <p:strVal val="visible"/>
                                      </p:to>
                                    </p:set>
                                    <p:animEffect transition="in" filter="fade">
                                      <p:cBhvr>
                                        <p:cTn id="211" dur="1000"/>
                                        <p:tgtEl>
                                          <p:spTgt spid="42"/>
                                        </p:tgtEl>
                                      </p:cBhvr>
                                    </p:animEffect>
                                    <p:anim calcmode="lin" valueType="num">
                                      <p:cBhvr>
                                        <p:cTn id="212" dur="1000" fill="hold"/>
                                        <p:tgtEl>
                                          <p:spTgt spid="42"/>
                                        </p:tgtEl>
                                        <p:attrNameLst>
                                          <p:attrName>ppt_x</p:attrName>
                                        </p:attrNameLst>
                                      </p:cBhvr>
                                      <p:tavLst>
                                        <p:tav tm="0">
                                          <p:val>
                                            <p:strVal val="#ppt_x"/>
                                          </p:val>
                                        </p:tav>
                                        <p:tav tm="100000">
                                          <p:val>
                                            <p:strVal val="#ppt_x"/>
                                          </p:val>
                                        </p:tav>
                                      </p:tavLst>
                                    </p:anim>
                                    <p:anim calcmode="lin" valueType="num">
                                      <p:cBhvr>
                                        <p:cTn id="213" dur="1000" fill="hold"/>
                                        <p:tgtEl>
                                          <p:spTgt spid="42"/>
                                        </p:tgtEl>
                                        <p:attrNameLst>
                                          <p:attrName>ppt_y</p:attrName>
                                        </p:attrNameLst>
                                      </p:cBhvr>
                                      <p:tavLst>
                                        <p:tav tm="0">
                                          <p:val>
                                            <p:strVal val="#ppt_y+.1"/>
                                          </p:val>
                                        </p:tav>
                                        <p:tav tm="100000">
                                          <p:val>
                                            <p:strVal val="#ppt_y"/>
                                          </p:val>
                                        </p:tav>
                                      </p:tavLst>
                                    </p:anim>
                                  </p:childTnLst>
                                </p:cTn>
                              </p:par>
                              <p:par>
                                <p:cTn id="214" presetID="42" presetClass="entr" presetSubtype="0" fill="hold" grpId="0" nodeType="withEffect">
                                  <p:stCondLst>
                                    <p:cond delay="0"/>
                                  </p:stCondLst>
                                  <p:childTnLst>
                                    <p:set>
                                      <p:cBhvr>
                                        <p:cTn id="215" dur="1" fill="hold">
                                          <p:stCondLst>
                                            <p:cond delay="0"/>
                                          </p:stCondLst>
                                        </p:cTn>
                                        <p:tgtEl>
                                          <p:spTgt spid="43"/>
                                        </p:tgtEl>
                                        <p:attrNameLst>
                                          <p:attrName>style.visibility</p:attrName>
                                        </p:attrNameLst>
                                      </p:cBhvr>
                                      <p:to>
                                        <p:strVal val="visible"/>
                                      </p:to>
                                    </p:set>
                                    <p:animEffect transition="in" filter="fade">
                                      <p:cBhvr>
                                        <p:cTn id="216" dur="1000"/>
                                        <p:tgtEl>
                                          <p:spTgt spid="43"/>
                                        </p:tgtEl>
                                      </p:cBhvr>
                                    </p:animEffect>
                                    <p:anim calcmode="lin" valueType="num">
                                      <p:cBhvr>
                                        <p:cTn id="217" dur="1000" fill="hold"/>
                                        <p:tgtEl>
                                          <p:spTgt spid="43"/>
                                        </p:tgtEl>
                                        <p:attrNameLst>
                                          <p:attrName>ppt_x</p:attrName>
                                        </p:attrNameLst>
                                      </p:cBhvr>
                                      <p:tavLst>
                                        <p:tav tm="0">
                                          <p:val>
                                            <p:strVal val="#ppt_x"/>
                                          </p:val>
                                        </p:tav>
                                        <p:tav tm="100000">
                                          <p:val>
                                            <p:strVal val="#ppt_x"/>
                                          </p:val>
                                        </p:tav>
                                      </p:tavLst>
                                    </p:anim>
                                    <p:anim calcmode="lin" valueType="num">
                                      <p:cBhvr>
                                        <p:cTn id="218" dur="1000" fill="hold"/>
                                        <p:tgtEl>
                                          <p:spTgt spid="43"/>
                                        </p:tgtEl>
                                        <p:attrNameLst>
                                          <p:attrName>ppt_y</p:attrName>
                                        </p:attrNameLst>
                                      </p:cBhvr>
                                      <p:tavLst>
                                        <p:tav tm="0">
                                          <p:val>
                                            <p:strVal val="#ppt_y+.1"/>
                                          </p:val>
                                        </p:tav>
                                        <p:tav tm="100000">
                                          <p:val>
                                            <p:strVal val="#ppt_y"/>
                                          </p:val>
                                        </p:tav>
                                      </p:tavLst>
                                    </p:anim>
                                  </p:childTnLst>
                                </p:cTn>
                              </p:par>
                            </p:childTnLst>
                          </p:cTn>
                        </p:par>
                        <p:par>
                          <p:cTn id="219" fill="hold">
                            <p:stCondLst>
                              <p:cond delay="1500"/>
                            </p:stCondLst>
                            <p:childTnLst>
                              <p:par>
                                <p:cTn id="220" presetID="10" presetClass="entr" presetSubtype="0" fill="hold" grpId="0" nodeType="afterEffect">
                                  <p:stCondLst>
                                    <p:cond delay="0"/>
                                  </p:stCondLst>
                                  <p:childTnLst>
                                    <p:set>
                                      <p:cBhvr>
                                        <p:cTn id="221" dur="1" fill="hold">
                                          <p:stCondLst>
                                            <p:cond delay="0"/>
                                          </p:stCondLst>
                                        </p:cTn>
                                        <p:tgtEl>
                                          <p:spTgt spid="83"/>
                                        </p:tgtEl>
                                        <p:attrNameLst>
                                          <p:attrName>style.visibility</p:attrName>
                                        </p:attrNameLst>
                                      </p:cBhvr>
                                      <p:to>
                                        <p:strVal val="visible"/>
                                      </p:to>
                                    </p:set>
                                    <p:animEffect transition="in" filter="fade">
                                      <p:cBhvr>
                                        <p:cTn id="222" dur="500"/>
                                        <p:tgtEl>
                                          <p:spTgt spid="83"/>
                                        </p:tgtEl>
                                      </p:cBhvr>
                                    </p:animEffect>
                                  </p:childTnLst>
                                </p:cTn>
                              </p:par>
                            </p:childTnLst>
                          </p:cTn>
                        </p:par>
                        <p:par>
                          <p:cTn id="223" fill="hold">
                            <p:stCondLst>
                              <p:cond delay="2000"/>
                            </p:stCondLst>
                            <p:childTnLst>
                              <p:par>
                                <p:cTn id="224" presetID="10" presetClass="entr" presetSubtype="0" fill="hold" grpId="0" nodeType="afterEffect">
                                  <p:stCondLst>
                                    <p:cond delay="0"/>
                                  </p:stCondLst>
                                  <p:childTnLst>
                                    <p:set>
                                      <p:cBhvr>
                                        <p:cTn id="225" dur="1" fill="hold">
                                          <p:stCondLst>
                                            <p:cond delay="0"/>
                                          </p:stCondLst>
                                        </p:cTn>
                                        <p:tgtEl>
                                          <p:spTgt spid="85"/>
                                        </p:tgtEl>
                                        <p:attrNameLst>
                                          <p:attrName>style.visibility</p:attrName>
                                        </p:attrNameLst>
                                      </p:cBhvr>
                                      <p:to>
                                        <p:strVal val="visible"/>
                                      </p:to>
                                    </p:set>
                                    <p:animEffect transition="in" filter="fade">
                                      <p:cBhvr>
                                        <p:cTn id="226" dur="500"/>
                                        <p:tgtEl>
                                          <p:spTgt spid="85"/>
                                        </p:tgtEl>
                                      </p:cBhvr>
                                    </p:animEffect>
                                  </p:childTnLst>
                                </p:cTn>
                              </p:par>
                            </p:childTnLst>
                          </p:cTn>
                        </p:par>
                        <p:par>
                          <p:cTn id="227" fill="hold">
                            <p:stCondLst>
                              <p:cond delay="2500"/>
                            </p:stCondLst>
                            <p:childTnLst>
                              <p:par>
                                <p:cTn id="228" presetID="10" presetClass="entr" presetSubtype="0" fill="hold" grpId="0" nodeType="afterEffect">
                                  <p:stCondLst>
                                    <p:cond delay="0"/>
                                  </p:stCondLst>
                                  <p:childTnLst>
                                    <p:set>
                                      <p:cBhvr>
                                        <p:cTn id="229" dur="1" fill="hold">
                                          <p:stCondLst>
                                            <p:cond delay="0"/>
                                          </p:stCondLst>
                                        </p:cTn>
                                        <p:tgtEl>
                                          <p:spTgt spid="84"/>
                                        </p:tgtEl>
                                        <p:attrNameLst>
                                          <p:attrName>style.visibility</p:attrName>
                                        </p:attrNameLst>
                                      </p:cBhvr>
                                      <p:to>
                                        <p:strVal val="visible"/>
                                      </p:to>
                                    </p:set>
                                    <p:animEffect transition="in" filter="fade">
                                      <p:cBhvr>
                                        <p:cTn id="230" dur="500"/>
                                        <p:tgtEl>
                                          <p:spTgt spid="84"/>
                                        </p:tgtEl>
                                      </p:cBhvr>
                                    </p:animEffect>
                                  </p:childTnLst>
                                </p:cTn>
                              </p:par>
                            </p:childTnLst>
                          </p:cTn>
                        </p:par>
                        <p:par>
                          <p:cTn id="231" fill="hold">
                            <p:stCondLst>
                              <p:cond delay="3000"/>
                            </p:stCondLst>
                            <p:childTnLst>
                              <p:par>
                                <p:cTn id="232" presetID="22" presetClass="entr" presetSubtype="8" fill="hold" nodeType="afterEffect">
                                  <p:stCondLst>
                                    <p:cond delay="0"/>
                                  </p:stCondLst>
                                  <p:childTnLst>
                                    <p:set>
                                      <p:cBhvr>
                                        <p:cTn id="233" dur="1" fill="hold">
                                          <p:stCondLst>
                                            <p:cond delay="0"/>
                                          </p:stCondLst>
                                        </p:cTn>
                                        <p:tgtEl>
                                          <p:spTgt spid="67"/>
                                        </p:tgtEl>
                                        <p:attrNameLst>
                                          <p:attrName>style.visibility</p:attrName>
                                        </p:attrNameLst>
                                      </p:cBhvr>
                                      <p:to>
                                        <p:strVal val="visible"/>
                                      </p:to>
                                    </p:set>
                                    <p:animEffect transition="in" filter="wipe(left)">
                                      <p:cBhvr>
                                        <p:cTn id="234" dur="500"/>
                                        <p:tgtEl>
                                          <p:spTgt spid="67"/>
                                        </p:tgtEl>
                                      </p:cBhvr>
                                    </p:animEffect>
                                  </p:childTnLst>
                                </p:cTn>
                              </p:par>
                            </p:childTnLst>
                          </p:cTn>
                        </p:par>
                        <p:par>
                          <p:cTn id="235" fill="hold">
                            <p:stCondLst>
                              <p:cond delay="3500"/>
                            </p:stCondLst>
                            <p:childTnLst>
                              <p:par>
                                <p:cTn id="236" presetID="22" presetClass="entr" presetSubtype="8" fill="hold" nodeType="afterEffect">
                                  <p:stCondLst>
                                    <p:cond delay="0"/>
                                  </p:stCondLst>
                                  <p:childTnLst>
                                    <p:set>
                                      <p:cBhvr>
                                        <p:cTn id="237" dur="1" fill="hold">
                                          <p:stCondLst>
                                            <p:cond delay="0"/>
                                          </p:stCondLst>
                                        </p:cTn>
                                        <p:tgtEl>
                                          <p:spTgt spid="45"/>
                                        </p:tgtEl>
                                        <p:attrNameLst>
                                          <p:attrName>style.visibility</p:attrName>
                                        </p:attrNameLst>
                                      </p:cBhvr>
                                      <p:to>
                                        <p:strVal val="visible"/>
                                      </p:to>
                                    </p:set>
                                    <p:animEffect transition="in" filter="wipe(left)">
                                      <p:cBhvr>
                                        <p:cTn id="238" dur="500"/>
                                        <p:tgtEl>
                                          <p:spTgt spid="45"/>
                                        </p:tgtEl>
                                      </p:cBhvr>
                                    </p:animEffect>
                                  </p:childTnLst>
                                </p:cTn>
                              </p:par>
                            </p:childTnLst>
                          </p:cTn>
                        </p:par>
                        <p:par>
                          <p:cTn id="239" fill="hold">
                            <p:stCondLst>
                              <p:cond delay="4000"/>
                            </p:stCondLst>
                            <p:childTnLst>
                              <p:par>
                                <p:cTn id="240" presetID="22" presetClass="entr" presetSubtype="8" fill="hold" nodeType="afterEffect">
                                  <p:stCondLst>
                                    <p:cond delay="0"/>
                                  </p:stCondLst>
                                  <p:childTnLst>
                                    <p:set>
                                      <p:cBhvr>
                                        <p:cTn id="241" dur="1" fill="hold">
                                          <p:stCondLst>
                                            <p:cond delay="0"/>
                                          </p:stCondLst>
                                        </p:cTn>
                                        <p:tgtEl>
                                          <p:spTgt spid="75"/>
                                        </p:tgtEl>
                                        <p:attrNameLst>
                                          <p:attrName>style.visibility</p:attrName>
                                        </p:attrNameLst>
                                      </p:cBhvr>
                                      <p:to>
                                        <p:strVal val="visible"/>
                                      </p:to>
                                    </p:set>
                                    <p:animEffect transition="in" filter="wipe(left)">
                                      <p:cBhvr>
                                        <p:cTn id="242" dur="500"/>
                                        <p:tgtEl>
                                          <p:spTgt spid="75"/>
                                        </p:tgtEl>
                                      </p:cBhvr>
                                    </p:animEffect>
                                  </p:childTnLst>
                                </p:cTn>
                              </p:par>
                            </p:childTnLst>
                          </p:cTn>
                        </p:par>
                        <p:par>
                          <p:cTn id="243" fill="hold">
                            <p:stCondLst>
                              <p:cond delay="4500"/>
                            </p:stCondLst>
                            <p:childTnLst>
                              <p:par>
                                <p:cTn id="244" presetID="22" presetClass="entr" presetSubtype="8" fill="hold" nodeType="afterEffect">
                                  <p:stCondLst>
                                    <p:cond delay="0"/>
                                  </p:stCondLst>
                                  <p:childTnLst>
                                    <p:set>
                                      <p:cBhvr>
                                        <p:cTn id="245" dur="1" fill="hold">
                                          <p:stCondLst>
                                            <p:cond delay="0"/>
                                          </p:stCondLst>
                                        </p:cTn>
                                        <p:tgtEl>
                                          <p:spTgt spid="57"/>
                                        </p:tgtEl>
                                        <p:attrNameLst>
                                          <p:attrName>style.visibility</p:attrName>
                                        </p:attrNameLst>
                                      </p:cBhvr>
                                      <p:to>
                                        <p:strVal val="visible"/>
                                      </p:to>
                                    </p:set>
                                    <p:animEffect transition="in" filter="wipe(left)">
                                      <p:cBhvr>
                                        <p:cTn id="24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83" grpId="0"/>
      <p:bldP spid="84" grpId="0"/>
      <p:bldP spid="8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32317" y="3488109"/>
            <a:ext cx="2886316" cy="2646761"/>
            <a:chOff x="875974" y="2094738"/>
            <a:chExt cx="2886316" cy="2646761"/>
          </a:xfrm>
        </p:grpSpPr>
        <p:sp>
          <p:nvSpPr>
            <p:cNvPr id="3" name="Freeform 5"/>
            <p:cNvSpPr>
              <a:spLocks/>
            </p:cNvSpPr>
            <p:nvPr/>
          </p:nvSpPr>
          <p:spPr bwMode="auto">
            <a:xfrm>
              <a:off x="1863320" y="3916525"/>
              <a:ext cx="912350" cy="824974"/>
            </a:xfrm>
            <a:custGeom>
              <a:avLst/>
              <a:gdLst>
                <a:gd name="T0" fmla="*/ 1253 w 1253"/>
                <a:gd name="T1" fmla="*/ 1133 h 1133"/>
                <a:gd name="T2" fmla="*/ 0 w 1253"/>
                <a:gd name="T3" fmla="*/ 1133 h 1133"/>
                <a:gd name="T4" fmla="*/ 151 w 1253"/>
                <a:gd name="T5" fmla="*/ 0 h 1133"/>
                <a:gd name="T6" fmla="*/ 1102 w 1253"/>
                <a:gd name="T7" fmla="*/ 0 h 1133"/>
                <a:gd name="T8" fmla="*/ 1253 w 1253"/>
                <a:gd name="T9" fmla="*/ 1133 h 1133"/>
              </a:gdLst>
              <a:ahLst/>
              <a:cxnLst>
                <a:cxn ang="0">
                  <a:pos x="T0" y="T1"/>
                </a:cxn>
                <a:cxn ang="0">
                  <a:pos x="T2" y="T3"/>
                </a:cxn>
                <a:cxn ang="0">
                  <a:pos x="T4" y="T5"/>
                </a:cxn>
                <a:cxn ang="0">
                  <a:pos x="T6" y="T7"/>
                </a:cxn>
                <a:cxn ang="0">
                  <a:pos x="T8" y="T9"/>
                </a:cxn>
              </a:cxnLst>
              <a:rect l="0" t="0" r="r" b="b"/>
              <a:pathLst>
                <a:path w="1253" h="1133">
                  <a:moveTo>
                    <a:pt x="1253" y="1133"/>
                  </a:moveTo>
                  <a:lnTo>
                    <a:pt x="0" y="1133"/>
                  </a:lnTo>
                  <a:lnTo>
                    <a:pt x="151" y="0"/>
                  </a:lnTo>
                  <a:lnTo>
                    <a:pt x="1102" y="0"/>
                  </a:lnTo>
                  <a:lnTo>
                    <a:pt x="1253" y="1133"/>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6"/>
            <p:cNvSpPr>
              <a:spLocks/>
            </p:cNvSpPr>
            <p:nvPr/>
          </p:nvSpPr>
          <p:spPr bwMode="auto">
            <a:xfrm>
              <a:off x="1897542" y="3916525"/>
              <a:ext cx="841721" cy="559934"/>
            </a:xfrm>
            <a:custGeom>
              <a:avLst/>
              <a:gdLst>
                <a:gd name="T0" fmla="*/ 1156 w 1156"/>
                <a:gd name="T1" fmla="*/ 769 h 769"/>
                <a:gd name="T2" fmla="*/ 1055 w 1156"/>
                <a:gd name="T3" fmla="*/ 0 h 769"/>
                <a:gd name="T4" fmla="*/ 104 w 1156"/>
                <a:gd name="T5" fmla="*/ 0 h 769"/>
                <a:gd name="T6" fmla="*/ 0 w 1156"/>
                <a:gd name="T7" fmla="*/ 769 h 769"/>
                <a:gd name="T8" fmla="*/ 1156 w 1156"/>
                <a:gd name="T9" fmla="*/ 769 h 769"/>
              </a:gdLst>
              <a:ahLst/>
              <a:cxnLst>
                <a:cxn ang="0">
                  <a:pos x="T0" y="T1"/>
                </a:cxn>
                <a:cxn ang="0">
                  <a:pos x="T2" y="T3"/>
                </a:cxn>
                <a:cxn ang="0">
                  <a:pos x="T4" y="T5"/>
                </a:cxn>
                <a:cxn ang="0">
                  <a:pos x="T6" y="T7"/>
                </a:cxn>
                <a:cxn ang="0">
                  <a:pos x="T8" y="T9"/>
                </a:cxn>
              </a:cxnLst>
              <a:rect l="0" t="0" r="r" b="b"/>
              <a:pathLst>
                <a:path w="1156" h="769">
                  <a:moveTo>
                    <a:pt x="1156" y="769"/>
                  </a:moveTo>
                  <a:lnTo>
                    <a:pt x="1055" y="0"/>
                  </a:lnTo>
                  <a:lnTo>
                    <a:pt x="104" y="0"/>
                  </a:lnTo>
                  <a:lnTo>
                    <a:pt x="0" y="769"/>
                  </a:lnTo>
                  <a:lnTo>
                    <a:pt x="1156" y="76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Freeform 7"/>
            <p:cNvSpPr>
              <a:spLocks/>
            </p:cNvSpPr>
            <p:nvPr/>
          </p:nvSpPr>
          <p:spPr bwMode="auto">
            <a:xfrm>
              <a:off x="875974" y="2094738"/>
              <a:ext cx="2886316" cy="2115953"/>
            </a:xfrm>
            <a:custGeom>
              <a:avLst/>
              <a:gdLst>
                <a:gd name="T0" fmla="*/ 1676 w 1676"/>
                <a:gd name="T1" fmla="*/ 1196 h 1229"/>
                <a:gd name="T2" fmla="*/ 1643 w 1676"/>
                <a:gd name="T3" fmla="*/ 1229 h 1229"/>
                <a:gd name="T4" fmla="*/ 33 w 1676"/>
                <a:gd name="T5" fmla="*/ 1229 h 1229"/>
                <a:gd name="T6" fmla="*/ 0 w 1676"/>
                <a:gd name="T7" fmla="*/ 1196 h 1229"/>
                <a:gd name="T8" fmla="*/ 0 w 1676"/>
                <a:gd name="T9" fmla="*/ 32 h 1229"/>
                <a:gd name="T10" fmla="*/ 33 w 1676"/>
                <a:gd name="T11" fmla="*/ 0 h 1229"/>
                <a:gd name="T12" fmla="*/ 1643 w 1676"/>
                <a:gd name="T13" fmla="*/ 0 h 1229"/>
                <a:gd name="T14" fmla="*/ 1676 w 1676"/>
                <a:gd name="T15" fmla="*/ 32 h 1229"/>
                <a:gd name="T16" fmla="*/ 1676 w 1676"/>
                <a:gd name="T17" fmla="*/ 1196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6" h="1229">
                  <a:moveTo>
                    <a:pt x="1676" y="1196"/>
                  </a:moveTo>
                  <a:cubicBezTo>
                    <a:pt x="1676" y="1214"/>
                    <a:pt x="1661" y="1229"/>
                    <a:pt x="1643" y="1229"/>
                  </a:cubicBezTo>
                  <a:cubicBezTo>
                    <a:pt x="33" y="1229"/>
                    <a:pt x="33" y="1229"/>
                    <a:pt x="33" y="1229"/>
                  </a:cubicBezTo>
                  <a:cubicBezTo>
                    <a:pt x="15" y="1229"/>
                    <a:pt x="0" y="1214"/>
                    <a:pt x="0" y="1196"/>
                  </a:cubicBezTo>
                  <a:cubicBezTo>
                    <a:pt x="0" y="32"/>
                    <a:pt x="0" y="32"/>
                    <a:pt x="0" y="32"/>
                  </a:cubicBezTo>
                  <a:cubicBezTo>
                    <a:pt x="0" y="15"/>
                    <a:pt x="15" y="0"/>
                    <a:pt x="33" y="0"/>
                  </a:cubicBezTo>
                  <a:cubicBezTo>
                    <a:pt x="1643" y="0"/>
                    <a:pt x="1643" y="0"/>
                    <a:pt x="1643" y="0"/>
                  </a:cubicBezTo>
                  <a:cubicBezTo>
                    <a:pt x="1661" y="0"/>
                    <a:pt x="1676" y="15"/>
                    <a:pt x="1676" y="32"/>
                  </a:cubicBezTo>
                  <a:lnTo>
                    <a:pt x="1676" y="119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 name="Freeform 8"/>
            <p:cNvSpPr>
              <a:spLocks/>
            </p:cNvSpPr>
            <p:nvPr/>
          </p:nvSpPr>
          <p:spPr bwMode="auto">
            <a:xfrm>
              <a:off x="875974" y="3833518"/>
              <a:ext cx="2886316" cy="377172"/>
            </a:xfrm>
            <a:custGeom>
              <a:avLst/>
              <a:gdLst>
                <a:gd name="T0" fmla="*/ 0 w 1676"/>
                <a:gd name="T1" fmla="*/ 0 h 219"/>
                <a:gd name="T2" fmla="*/ 0 w 1676"/>
                <a:gd name="T3" fmla="*/ 186 h 219"/>
                <a:gd name="T4" fmla="*/ 33 w 1676"/>
                <a:gd name="T5" fmla="*/ 219 h 219"/>
                <a:gd name="T6" fmla="*/ 1643 w 1676"/>
                <a:gd name="T7" fmla="*/ 219 h 219"/>
                <a:gd name="T8" fmla="*/ 1676 w 1676"/>
                <a:gd name="T9" fmla="*/ 186 h 219"/>
                <a:gd name="T10" fmla="*/ 1676 w 1676"/>
                <a:gd name="T11" fmla="*/ 0 h 219"/>
                <a:gd name="T12" fmla="*/ 0 w 1676"/>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1676" h="219">
                  <a:moveTo>
                    <a:pt x="0" y="0"/>
                  </a:moveTo>
                  <a:cubicBezTo>
                    <a:pt x="0" y="186"/>
                    <a:pt x="0" y="186"/>
                    <a:pt x="0" y="186"/>
                  </a:cubicBezTo>
                  <a:cubicBezTo>
                    <a:pt x="0" y="204"/>
                    <a:pt x="15" y="219"/>
                    <a:pt x="33" y="219"/>
                  </a:cubicBezTo>
                  <a:cubicBezTo>
                    <a:pt x="1643" y="219"/>
                    <a:pt x="1643" y="219"/>
                    <a:pt x="1643" y="219"/>
                  </a:cubicBezTo>
                  <a:cubicBezTo>
                    <a:pt x="1661" y="219"/>
                    <a:pt x="1676" y="204"/>
                    <a:pt x="1676" y="186"/>
                  </a:cubicBezTo>
                  <a:cubicBezTo>
                    <a:pt x="1676" y="0"/>
                    <a:pt x="1676" y="0"/>
                    <a:pt x="1676" y="0"/>
                  </a:cubicBez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10"/>
            <p:cNvSpPr>
              <a:spLocks/>
            </p:cNvSpPr>
            <p:nvPr/>
          </p:nvSpPr>
          <p:spPr bwMode="auto">
            <a:xfrm>
              <a:off x="1697306" y="4691257"/>
              <a:ext cx="1243650" cy="50242"/>
            </a:xfrm>
            <a:custGeom>
              <a:avLst/>
              <a:gdLst>
                <a:gd name="T0" fmla="*/ 693 w 722"/>
                <a:gd name="T1" fmla="*/ 0 h 29"/>
                <a:gd name="T2" fmla="*/ 29 w 722"/>
                <a:gd name="T3" fmla="*/ 0 h 29"/>
                <a:gd name="T4" fmla="*/ 0 w 722"/>
                <a:gd name="T5" fmla="*/ 29 h 29"/>
                <a:gd name="T6" fmla="*/ 722 w 722"/>
                <a:gd name="T7" fmla="*/ 29 h 29"/>
                <a:gd name="T8" fmla="*/ 693 w 722"/>
                <a:gd name="T9" fmla="*/ 0 h 29"/>
              </a:gdLst>
              <a:ahLst/>
              <a:cxnLst>
                <a:cxn ang="0">
                  <a:pos x="T0" y="T1"/>
                </a:cxn>
                <a:cxn ang="0">
                  <a:pos x="T2" y="T3"/>
                </a:cxn>
                <a:cxn ang="0">
                  <a:pos x="T4" y="T5"/>
                </a:cxn>
                <a:cxn ang="0">
                  <a:pos x="T6" y="T7"/>
                </a:cxn>
                <a:cxn ang="0">
                  <a:pos x="T8" y="T9"/>
                </a:cxn>
              </a:cxnLst>
              <a:rect l="0" t="0" r="r" b="b"/>
              <a:pathLst>
                <a:path w="722" h="29">
                  <a:moveTo>
                    <a:pt x="693" y="0"/>
                  </a:moveTo>
                  <a:cubicBezTo>
                    <a:pt x="29" y="0"/>
                    <a:pt x="29" y="0"/>
                    <a:pt x="29" y="0"/>
                  </a:cubicBezTo>
                  <a:cubicBezTo>
                    <a:pt x="13" y="0"/>
                    <a:pt x="0" y="13"/>
                    <a:pt x="0" y="29"/>
                  </a:cubicBezTo>
                  <a:cubicBezTo>
                    <a:pt x="722" y="29"/>
                    <a:pt x="722" y="29"/>
                    <a:pt x="722" y="29"/>
                  </a:cubicBezTo>
                  <a:cubicBezTo>
                    <a:pt x="722" y="13"/>
                    <a:pt x="709" y="0"/>
                    <a:pt x="693"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1805466" y="1795201"/>
            <a:ext cx="4024050" cy="3431688"/>
            <a:chOff x="949123" y="401830"/>
            <a:chExt cx="4024050" cy="3431688"/>
          </a:xfrm>
        </p:grpSpPr>
        <p:sp>
          <p:nvSpPr>
            <p:cNvPr id="9" name="Rectangle 9"/>
            <p:cNvSpPr>
              <a:spLocks noChangeArrowheads="1"/>
            </p:cNvSpPr>
            <p:nvPr/>
          </p:nvSpPr>
          <p:spPr bwMode="auto">
            <a:xfrm>
              <a:off x="1010678" y="2199589"/>
              <a:ext cx="2617635" cy="1633929"/>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11"/>
            <p:cNvSpPr>
              <a:spLocks noEditPoints="1"/>
            </p:cNvSpPr>
            <p:nvPr/>
          </p:nvSpPr>
          <p:spPr bwMode="auto">
            <a:xfrm>
              <a:off x="949123" y="2603898"/>
              <a:ext cx="2750156" cy="1229087"/>
            </a:xfrm>
            <a:custGeom>
              <a:avLst/>
              <a:gdLst>
                <a:gd name="T0" fmla="*/ 1533 w 1597"/>
                <a:gd name="T1" fmla="*/ 472 h 714"/>
                <a:gd name="T2" fmla="*/ 1534 w 1597"/>
                <a:gd name="T3" fmla="*/ 459 h 714"/>
                <a:gd name="T4" fmla="*/ 1396 w 1597"/>
                <a:gd name="T5" fmla="*/ 328 h 714"/>
                <a:gd name="T6" fmla="*/ 1285 w 1597"/>
                <a:gd name="T7" fmla="*/ 381 h 714"/>
                <a:gd name="T8" fmla="*/ 1266 w 1597"/>
                <a:gd name="T9" fmla="*/ 376 h 714"/>
                <a:gd name="T10" fmla="*/ 1107 w 1597"/>
                <a:gd name="T11" fmla="*/ 238 h 714"/>
                <a:gd name="T12" fmla="*/ 1008 w 1597"/>
                <a:gd name="T13" fmla="*/ 271 h 714"/>
                <a:gd name="T14" fmla="*/ 896 w 1597"/>
                <a:gd name="T15" fmla="*/ 208 h 714"/>
                <a:gd name="T16" fmla="*/ 846 w 1597"/>
                <a:gd name="T17" fmla="*/ 218 h 714"/>
                <a:gd name="T18" fmla="*/ 707 w 1597"/>
                <a:gd name="T19" fmla="*/ 107 h 714"/>
                <a:gd name="T20" fmla="*/ 690 w 1597"/>
                <a:gd name="T21" fmla="*/ 108 h 714"/>
                <a:gd name="T22" fmla="*/ 575 w 1597"/>
                <a:gd name="T23" fmla="*/ 0 h 714"/>
                <a:gd name="T24" fmla="*/ 472 w 1597"/>
                <a:gd name="T25" fmla="*/ 61 h 714"/>
                <a:gd name="T26" fmla="*/ 460 w 1597"/>
                <a:gd name="T27" fmla="*/ 59 h 714"/>
                <a:gd name="T28" fmla="*/ 400 w 1597"/>
                <a:gd name="T29" fmla="*/ 116 h 714"/>
                <a:gd name="T30" fmla="*/ 402 w 1597"/>
                <a:gd name="T31" fmla="*/ 133 h 714"/>
                <a:gd name="T32" fmla="*/ 333 w 1597"/>
                <a:gd name="T33" fmla="*/ 210 h 714"/>
                <a:gd name="T34" fmla="*/ 311 w 1597"/>
                <a:gd name="T35" fmla="*/ 208 h 714"/>
                <a:gd name="T36" fmla="*/ 213 w 1597"/>
                <a:gd name="T37" fmla="*/ 286 h 714"/>
                <a:gd name="T38" fmla="*/ 109 w 1597"/>
                <a:gd name="T39" fmla="*/ 437 h 714"/>
                <a:gd name="T40" fmla="*/ 109 w 1597"/>
                <a:gd name="T41" fmla="*/ 451 h 714"/>
                <a:gd name="T42" fmla="*/ 0 w 1597"/>
                <a:gd name="T43" fmla="*/ 633 h 714"/>
                <a:gd name="T44" fmla="*/ 17 w 1597"/>
                <a:gd name="T45" fmla="*/ 714 h 714"/>
                <a:gd name="T46" fmla="*/ 1546 w 1597"/>
                <a:gd name="T47" fmla="*/ 714 h 714"/>
                <a:gd name="T48" fmla="*/ 1597 w 1597"/>
                <a:gd name="T49" fmla="*/ 598 h 714"/>
                <a:gd name="T50" fmla="*/ 1533 w 1597"/>
                <a:gd name="T51" fmla="*/ 472 h 714"/>
                <a:gd name="T52" fmla="*/ 581 w 1597"/>
                <a:gd name="T53" fmla="*/ 390 h 714"/>
                <a:gd name="T54" fmla="*/ 564 w 1597"/>
                <a:gd name="T55" fmla="*/ 356 h 714"/>
                <a:gd name="T56" fmla="*/ 595 w 1597"/>
                <a:gd name="T57" fmla="*/ 319 h 714"/>
                <a:gd name="T58" fmla="*/ 615 w 1597"/>
                <a:gd name="T59" fmla="*/ 340 h 714"/>
                <a:gd name="T60" fmla="*/ 609 w 1597"/>
                <a:gd name="T61" fmla="*/ 376 h 714"/>
                <a:gd name="T62" fmla="*/ 610 w 1597"/>
                <a:gd name="T63" fmla="*/ 382 h 714"/>
                <a:gd name="T64" fmla="*/ 581 w 1597"/>
                <a:gd name="T65" fmla="*/ 39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7" h="714">
                  <a:moveTo>
                    <a:pt x="1533" y="472"/>
                  </a:moveTo>
                  <a:cubicBezTo>
                    <a:pt x="1534" y="468"/>
                    <a:pt x="1534" y="463"/>
                    <a:pt x="1534" y="459"/>
                  </a:cubicBezTo>
                  <a:cubicBezTo>
                    <a:pt x="1534" y="386"/>
                    <a:pt x="1472" y="328"/>
                    <a:pt x="1396" y="328"/>
                  </a:cubicBezTo>
                  <a:cubicBezTo>
                    <a:pt x="1350" y="328"/>
                    <a:pt x="1310" y="349"/>
                    <a:pt x="1285" y="381"/>
                  </a:cubicBezTo>
                  <a:cubicBezTo>
                    <a:pt x="1279" y="379"/>
                    <a:pt x="1273" y="377"/>
                    <a:pt x="1266" y="376"/>
                  </a:cubicBezTo>
                  <a:cubicBezTo>
                    <a:pt x="1259" y="299"/>
                    <a:pt x="1190" y="238"/>
                    <a:pt x="1107" y="238"/>
                  </a:cubicBezTo>
                  <a:cubicBezTo>
                    <a:pt x="1069" y="238"/>
                    <a:pt x="1035" y="251"/>
                    <a:pt x="1008" y="271"/>
                  </a:cubicBezTo>
                  <a:cubicBezTo>
                    <a:pt x="986" y="233"/>
                    <a:pt x="945" y="208"/>
                    <a:pt x="896" y="208"/>
                  </a:cubicBezTo>
                  <a:cubicBezTo>
                    <a:pt x="878" y="208"/>
                    <a:pt x="861" y="211"/>
                    <a:pt x="846" y="218"/>
                  </a:cubicBezTo>
                  <a:cubicBezTo>
                    <a:pt x="835" y="155"/>
                    <a:pt x="777" y="107"/>
                    <a:pt x="707" y="107"/>
                  </a:cubicBezTo>
                  <a:cubicBezTo>
                    <a:pt x="702" y="107"/>
                    <a:pt x="696" y="107"/>
                    <a:pt x="690" y="108"/>
                  </a:cubicBezTo>
                  <a:cubicBezTo>
                    <a:pt x="690" y="48"/>
                    <a:pt x="638" y="0"/>
                    <a:pt x="575" y="0"/>
                  </a:cubicBezTo>
                  <a:cubicBezTo>
                    <a:pt x="530" y="0"/>
                    <a:pt x="491" y="25"/>
                    <a:pt x="472" y="61"/>
                  </a:cubicBezTo>
                  <a:cubicBezTo>
                    <a:pt x="468" y="60"/>
                    <a:pt x="464" y="59"/>
                    <a:pt x="460" y="59"/>
                  </a:cubicBezTo>
                  <a:cubicBezTo>
                    <a:pt x="427" y="59"/>
                    <a:pt x="400" y="85"/>
                    <a:pt x="400" y="116"/>
                  </a:cubicBezTo>
                  <a:cubicBezTo>
                    <a:pt x="400" y="122"/>
                    <a:pt x="401" y="127"/>
                    <a:pt x="402" y="133"/>
                  </a:cubicBezTo>
                  <a:cubicBezTo>
                    <a:pt x="370" y="149"/>
                    <a:pt x="345" y="177"/>
                    <a:pt x="333" y="210"/>
                  </a:cubicBezTo>
                  <a:cubicBezTo>
                    <a:pt x="326" y="209"/>
                    <a:pt x="319" y="208"/>
                    <a:pt x="311" y="208"/>
                  </a:cubicBezTo>
                  <a:cubicBezTo>
                    <a:pt x="262" y="208"/>
                    <a:pt x="221" y="242"/>
                    <a:pt x="213" y="286"/>
                  </a:cubicBezTo>
                  <a:cubicBezTo>
                    <a:pt x="151" y="312"/>
                    <a:pt x="109" y="370"/>
                    <a:pt x="109" y="437"/>
                  </a:cubicBezTo>
                  <a:cubicBezTo>
                    <a:pt x="109" y="442"/>
                    <a:pt x="109" y="446"/>
                    <a:pt x="109" y="451"/>
                  </a:cubicBezTo>
                  <a:cubicBezTo>
                    <a:pt x="44" y="488"/>
                    <a:pt x="0" y="555"/>
                    <a:pt x="0" y="633"/>
                  </a:cubicBezTo>
                  <a:cubicBezTo>
                    <a:pt x="0" y="661"/>
                    <a:pt x="6" y="689"/>
                    <a:pt x="17" y="714"/>
                  </a:cubicBezTo>
                  <a:cubicBezTo>
                    <a:pt x="1546" y="714"/>
                    <a:pt x="1546" y="714"/>
                    <a:pt x="1546" y="714"/>
                  </a:cubicBezTo>
                  <a:cubicBezTo>
                    <a:pt x="1578" y="684"/>
                    <a:pt x="1597" y="644"/>
                    <a:pt x="1597" y="598"/>
                  </a:cubicBezTo>
                  <a:cubicBezTo>
                    <a:pt x="1597" y="547"/>
                    <a:pt x="1572" y="502"/>
                    <a:pt x="1533" y="472"/>
                  </a:cubicBezTo>
                  <a:close/>
                  <a:moveTo>
                    <a:pt x="581" y="390"/>
                  </a:moveTo>
                  <a:cubicBezTo>
                    <a:pt x="578" y="377"/>
                    <a:pt x="572" y="365"/>
                    <a:pt x="564" y="356"/>
                  </a:cubicBezTo>
                  <a:cubicBezTo>
                    <a:pt x="576" y="345"/>
                    <a:pt x="587" y="333"/>
                    <a:pt x="595" y="319"/>
                  </a:cubicBezTo>
                  <a:cubicBezTo>
                    <a:pt x="601" y="327"/>
                    <a:pt x="608" y="334"/>
                    <a:pt x="615" y="340"/>
                  </a:cubicBezTo>
                  <a:cubicBezTo>
                    <a:pt x="611" y="351"/>
                    <a:pt x="609" y="363"/>
                    <a:pt x="609" y="376"/>
                  </a:cubicBezTo>
                  <a:cubicBezTo>
                    <a:pt x="609" y="378"/>
                    <a:pt x="610" y="380"/>
                    <a:pt x="610" y="382"/>
                  </a:cubicBezTo>
                  <a:cubicBezTo>
                    <a:pt x="600" y="384"/>
                    <a:pt x="590" y="386"/>
                    <a:pt x="581" y="390"/>
                  </a:cubicBez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Freeform 12"/>
            <p:cNvSpPr>
              <a:spLocks/>
            </p:cNvSpPr>
            <p:nvPr/>
          </p:nvSpPr>
          <p:spPr bwMode="auto">
            <a:xfrm>
              <a:off x="1805798" y="1526067"/>
              <a:ext cx="2044595" cy="2156000"/>
            </a:xfrm>
            <a:custGeom>
              <a:avLst/>
              <a:gdLst>
                <a:gd name="T0" fmla="*/ 1060 w 1187"/>
                <a:gd name="T1" fmla="*/ 0 h 1252"/>
                <a:gd name="T2" fmla="*/ 832 w 1187"/>
                <a:gd name="T3" fmla="*/ 228 h 1252"/>
                <a:gd name="T4" fmla="*/ 729 w 1187"/>
                <a:gd name="T5" fmla="*/ 312 h 1252"/>
                <a:gd name="T6" fmla="*/ 512 w 1187"/>
                <a:gd name="T7" fmla="*/ 432 h 1252"/>
                <a:gd name="T8" fmla="*/ 342 w 1187"/>
                <a:gd name="T9" fmla="*/ 509 h 1252"/>
                <a:gd name="T10" fmla="*/ 222 w 1187"/>
                <a:gd name="T11" fmla="*/ 568 h 1252"/>
                <a:gd name="T12" fmla="*/ 141 w 1187"/>
                <a:gd name="T13" fmla="*/ 619 h 1252"/>
                <a:gd name="T14" fmla="*/ 88 w 1187"/>
                <a:gd name="T15" fmla="*/ 664 h 1252"/>
                <a:gd name="T16" fmla="*/ 53 w 1187"/>
                <a:gd name="T17" fmla="*/ 704 h 1252"/>
                <a:gd name="T18" fmla="*/ 14 w 1187"/>
                <a:gd name="T19" fmla="*/ 777 h 1252"/>
                <a:gd name="T20" fmla="*/ 0 w 1187"/>
                <a:gd name="T21" fmla="*/ 862 h 1252"/>
                <a:gd name="T22" fmla="*/ 15 w 1187"/>
                <a:gd name="T23" fmla="*/ 954 h 1252"/>
                <a:gd name="T24" fmla="*/ 84 w 1187"/>
                <a:gd name="T25" fmla="*/ 1095 h 1252"/>
                <a:gd name="T26" fmla="*/ 210 w 1187"/>
                <a:gd name="T27" fmla="*/ 1252 h 1252"/>
                <a:gd name="T28" fmla="*/ 342 w 1187"/>
                <a:gd name="T29" fmla="*/ 1129 h 1252"/>
                <a:gd name="T30" fmla="*/ 263 w 1187"/>
                <a:gd name="T31" fmla="*/ 1036 h 1252"/>
                <a:gd name="T32" fmla="*/ 197 w 1187"/>
                <a:gd name="T33" fmla="*/ 929 h 1252"/>
                <a:gd name="T34" fmla="*/ 184 w 1187"/>
                <a:gd name="T35" fmla="*/ 890 h 1252"/>
                <a:gd name="T36" fmla="*/ 180 w 1187"/>
                <a:gd name="T37" fmla="*/ 862 h 1252"/>
                <a:gd name="T38" fmla="*/ 183 w 1187"/>
                <a:gd name="T39" fmla="*/ 841 h 1252"/>
                <a:gd name="T40" fmla="*/ 191 w 1187"/>
                <a:gd name="T41" fmla="*/ 822 h 1252"/>
                <a:gd name="T42" fmla="*/ 204 w 1187"/>
                <a:gd name="T43" fmla="*/ 803 h 1252"/>
                <a:gd name="T44" fmla="*/ 249 w 1187"/>
                <a:gd name="T45" fmla="*/ 763 h 1252"/>
                <a:gd name="T46" fmla="*/ 309 w 1187"/>
                <a:gd name="T47" fmla="*/ 726 h 1252"/>
                <a:gd name="T48" fmla="*/ 451 w 1187"/>
                <a:gd name="T49" fmla="*/ 657 h 1252"/>
                <a:gd name="T50" fmla="*/ 707 w 1187"/>
                <a:gd name="T51" fmla="*/ 535 h 1252"/>
                <a:gd name="T52" fmla="*/ 838 w 1187"/>
                <a:gd name="T53" fmla="*/ 456 h 1252"/>
                <a:gd name="T54" fmla="*/ 959 w 1187"/>
                <a:gd name="T55" fmla="*/ 355 h 1252"/>
                <a:gd name="T56" fmla="*/ 1152 w 1187"/>
                <a:gd name="T57" fmla="*/ 162 h 1252"/>
                <a:gd name="T58" fmla="*/ 1181 w 1187"/>
                <a:gd name="T59" fmla="*/ 133 h 1252"/>
                <a:gd name="T60" fmla="*/ 1187 w 1187"/>
                <a:gd name="T61" fmla="*/ 127 h 1252"/>
                <a:gd name="T62" fmla="*/ 1060 w 1187"/>
                <a:gd name="T63" fmla="*/ 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87" h="1252">
                  <a:moveTo>
                    <a:pt x="1060" y="0"/>
                  </a:moveTo>
                  <a:cubicBezTo>
                    <a:pt x="1060" y="0"/>
                    <a:pt x="1043" y="16"/>
                    <a:pt x="832" y="228"/>
                  </a:cubicBezTo>
                  <a:cubicBezTo>
                    <a:pt x="801" y="258"/>
                    <a:pt x="766" y="286"/>
                    <a:pt x="729" y="312"/>
                  </a:cubicBezTo>
                  <a:cubicBezTo>
                    <a:pt x="663" y="358"/>
                    <a:pt x="588" y="396"/>
                    <a:pt x="512" y="432"/>
                  </a:cubicBezTo>
                  <a:cubicBezTo>
                    <a:pt x="455" y="459"/>
                    <a:pt x="397" y="484"/>
                    <a:pt x="342" y="509"/>
                  </a:cubicBezTo>
                  <a:cubicBezTo>
                    <a:pt x="300" y="528"/>
                    <a:pt x="260" y="547"/>
                    <a:pt x="222" y="568"/>
                  </a:cubicBezTo>
                  <a:cubicBezTo>
                    <a:pt x="194" y="584"/>
                    <a:pt x="167" y="600"/>
                    <a:pt x="141" y="619"/>
                  </a:cubicBezTo>
                  <a:cubicBezTo>
                    <a:pt x="122" y="633"/>
                    <a:pt x="104" y="648"/>
                    <a:pt x="88" y="664"/>
                  </a:cubicBezTo>
                  <a:cubicBezTo>
                    <a:pt x="75" y="677"/>
                    <a:pt x="63" y="690"/>
                    <a:pt x="53" y="704"/>
                  </a:cubicBezTo>
                  <a:cubicBezTo>
                    <a:pt x="37" y="726"/>
                    <a:pt x="24" y="751"/>
                    <a:pt x="14" y="777"/>
                  </a:cubicBezTo>
                  <a:cubicBezTo>
                    <a:pt x="5" y="804"/>
                    <a:pt x="0" y="833"/>
                    <a:pt x="0" y="862"/>
                  </a:cubicBezTo>
                  <a:cubicBezTo>
                    <a:pt x="0" y="893"/>
                    <a:pt x="5" y="923"/>
                    <a:pt x="15" y="954"/>
                  </a:cubicBezTo>
                  <a:cubicBezTo>
                    <a:pt x="29" y="1000"/>
                    <a:pt x="52" y="1046"/>
                    <a:pt x="84" y="1095"/>
                  </a:cubicBezTo>
                  <a:cubicBezTo>
                    <a:pt x="116" y="1144"/>
                    <a:pt x="158" y="1196"/>
                    <a:pt x="210" y="1252"/>
                  </a:cubicBezTo>
                  <a:cubicBezTo>
                    <a:pt x="342" y="1129"/>
                    <a:pt x="342" y="1129"/>
                    <a:pt x="342" y="1129"/>
                  </a:cubicBezTo>
                  <a:cubicBezTo>
                    <a:pt x="310" y="1096"/>
                    <a:pt x="284" y="1065"/>
                    <a:pt x="263" y="1036"/>
                  </a:cubicBezTo>
                  <a:cubicBezTo>
                    <a:pt x="231" y="994"/>
                    <a:pt x="209" y="958"/>
                    <a:pt x="197" y="929"/>
                  </a:cubicBezTo>
                  <a:cubicBezTo>
                    <a:pt x="191" y="914"/>
                    <a:pt x="186" y="901"/>
                    <a:pt x="184" y="890"/>
                  </a:cubicBezTo>
                  <a:cubicBezTo>
                    <a:pt x="181" y="879"/>
                    <a:pt x="180" y="870"/>
                    <a:pt x="180" y="862"/>
                  </a:cubicBezTo>
                  <a:cubicBezTo>
                    <a:pt x="180" y="854"/>
                    <a:pt x="181" y="847"/>
                    <a:pt x="183" y="841"/>
                  </a:cubicBezTo>
                  <a:cubicBezTo>
                    <a:pt x="185" y="834"/>
                    <a:pt x="187" y="829"/>
                    <a:pt x="191" y="822"/>
                  </a:cubicBezTo>
                  <a:cubicBezTo>
                    <a:pt x="194" y="816"/>
                    <a:pt x="198" y="810"/>
                    <a:pt x="204" y="803"/>
                  </a:cubicBezTo>
                  <a:cubicBezTo>
                    <a:pt x="214" y="791"/>
                    <a:pt x="229" y="777"/>
                    <a:pt x="249" y="763"/>
                  </a:cubicBezTo>
                  <a:cubicBezTo>
                    <a:pt x="266" y="751"/>
                    <a:pt x="286" y="738"/>
                    <a:pt x="309" y="726"/>
                  </a:cubicBezTo>
                  <a:cubicBezTo>
                    <a:pt x="349" y="703"/>
                    <a:pt x="398" y="681"/>
                    <a:pt x="451" y="657"/>
                  </a:cubicBezTo>
                  <a:cubicBezTo>
                    <a:pt x="530" y="621"/>
                    <a:pt x="619" y="583"/>
                    <a:pt x="707" y="535"/>
                  </a:cubicBezTo>
                  <a:cubicBezTo>
                    <a:pt x="752" y="512"/>
                    <a:pt x="796" y="485"/>
                    <a:pt x="838" y="456"/>
                  </a:cubicBezTo>
                  <a:cubicBezTo>
                    <a:pt x="880" y="426"/>
                    <a:pt x="921" y="393"/>
                    <a:pt x="959" y="355"/>
                  </a:cubicBezTo>
                  <a:cubicBezTo>
                    <a:pt x="1065" y="249"/>
                    <a:pt x="1122" y="192"/>
                    <a:pt x="1152" y="162"/>
                  </a:cubicBezTo>
                  <a:cubicBezTo>
                    <a:pt x="1168" y="146"/>
                    <a:pt x="1176" y="138"/>
                    <a:pt x="1181" y="133"/>
                  </a:cubicBezTo>
                  <a:cubicBezTo>
                    <a:pt x="1186" y="128"/>
                    <a:pt x="1187" y="127"/>
                    <a:pt x="1187" y="127"/>
                  </a:cubicBezTo>
                  <a:lnTo>
                    <a:pt x="1060"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13"/>
            <p:cNvSpPr>
              <a:spLocks/>
            </p:cNvSpPr>
            <p:nvPr/>
          </p:nvSpPr>
          <p:spPr bwMode="auto">
            <a:xfrm>
              <a:off x="1139557" y="3181111"/>
              <a:ext cx="2076633" cy="652407"/>
            </a:xfrm>
            <a:custGeom>
              <a:avLst/>
              <a:gdLst>
                <a:gd name="T0" fmla="*/ 38 w 1206"/>
                <a:gd name="T1" fmla="*/ 379 h 379"/>
                <a:gd name="T2" fmla="*/ 0 w 1206"/>
                <a:gd name="T3" fmla="*/ 287 h 379"/>
                <a:gd name="T4" fmla="*/ 48 w 1206"/>
                <a:gd name="T5" fmla="*/ 186 h 379"/>
                <a:gd name="T6" fmla="*/ 48 w 1206"/>
                <a:gd name="T7" fmla="*/ 176 h 379"/>
                <a:gd name="T8" fmla="*/ 152 w 1206"/>
                <a:gd name="T9" fmla="*/ 71 h 379"/>
                <a:gd name="T10" fmla="*/ 236 w 1206"/>
                <a:gd name="T11" fmla="*/ 114 h 379"/>
                <a:gd name="T12" fmla="*/ 250 w 1206"/>
                <a:gd name="T13" fmla="*/ 110 h 379"/>
                <a:gd name="T14" fmla="*/ 370 w 1206"/>
                <a:gd name="T15" fmla="*/ 0 h 379"/>
                <a:gd name="T16" fmla="*/ 487 w 1206"/>
                <a:gd name="T17" fmla="*/ 91 h 379"/>
                <a:gd name="T18" fmla="*/ 501 w 1206"/>
                <a:gd name="T19" fmla="*/ 89 h 379"/>
                <a:gd name="T20" fmla="*/ 552 w 1206"/>
                <a:gd name="T21" fmla="*/ 110 h 379"/>
                <a:gd name="T22" fmla="*/ 552 w 1206"/>
                <a:gd name="T23" fmla="*/ 110 h 379"/>
                <a:gd name="T24" fmla="*/ 649 w 1206"/>
                <a:gd name="T25" fmla="*/ 13 h 379"/>
                <a:gd name="T26" fmla="*/ 746 w 1206"/>
                <a:gd name="T27" fmla="*/ 110 h 379"/>
                <a:gd name="T28" fmla="*/ 746 w 1206"/>
                <a:gd name="T29" fmla="*/ 115 h 379"/>
                <a:gd name="T30" fmla="*/ 767 w 1206"/>
                <a:gd name="T31" fmla="*/ 121 h 379"/>
                <a:gd name="T32" fmla="*/ 827 w 1206"/>
                <a:gd name="T33" fmla="*/ 71 h 379"/>
                <a:gd name="T34" fmla="*/ 877 w 1206"/>
                <a:gd name="T35" fmla="*/ 98 h 379"/>
                <a:gd name="T36" fmla="*/ 993 w 1206"/>
                <a:gd name="T37" fmla="*/ 27 h 379"/>
                <a:gd name="T38" fmla="*/ 1124 w 1206"/>
                <a:gd name="T39" fmla="*/ 158 h 379"/>
                <a:gd name="T40" fmla="*/ 1123 w 1206"/>
                <a:gd name="T41" fmla="*/ 170 h 379"/>
                <a:gd name="T42" fmla="*/ 1206 w 1206"/>
                <a:gd name="T43" fmla="*/ 314 h 379"/>
                <a:gd name="T44" fmla="*/ 1193 w 1206"/>
                <a:gd name="T45" fmla="*/ 379 h 379"/>
                <a:gd name="T46" fmla="*/ 38 w 1206"/>
                <a:gd name="T47" fmla="*/ 3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6" h="379">
                  <a:moveTo>
                    <a:pt x="38" y="379"/>
                  </a:moveTo>
                  <a:cubicBezTo>
                    <a:pt x="15" y="355"/>
                    <a:pt x="0" y="323"/>
                    <a:pt x="0" y="287"/>
                  </a:cubicBezTo>
                  <a:cubicBezTo>
                    <a:pt x="0" y="246"/>
                    <a:pt x="19" y="210"/>
                    <a:pt x="48" y="186"/>
                  </a:cubicBezTo>
                  <a:cubicBezTo>
                    <a:pt x="48" y="183"/>
                    <a:pt x="48" y="179"/>
                    <a:pt x="48" y="176"/>
                  </a:cubicBezTo>
                  <a:cubicBezTo>
                    <a:pt x="48" y="118"/>
                    <a:pt x="94" y="71"/>
                    <a:pt x="152" y="71"/>
                  </a:cubicBezTo>
                  <a:cubicBezTo>
                    <a:pt x="186" y="71"/>
                    <a:pt x="217" y="88"/>
                    <a:pt x="236" y="114"/>
                  </a:cubicBezTo>
                  <a:cubicBezTo>
                    <a:pt x="240" y="112"/>
                    <a:pt x="245" y="111"/>
                    <a:pt x="250" y="110"/>
                  </a:cubicBezTo>
                  <a:cubicBezTo>
                    <a:pt x="256" y="49"/>
                    <a:pt x="307" y="0"/>
                    <a:pt x="370" y="0"/>
                  </a:cubicBezTo>
                  <a:cubicBezTo>
                    <a:pt x="427" y="0"/>
                    <a:pt x="474" y="39"/>
                    <a:pt x="487" y="91"/>
                  </a:cubicBezTo>
                  <a:cubicBezTo>
                    <a:pt x="492" y="90"/>
                    <a:pt x="496" y="89"/>
                    <a:pt x="501" y="89"/>
                  </a:cubicBezTo>
                  <a:cubicBezTo>
                    <a:pt x="521" y="89"/>
                    <a:pt x="539" y="97"/>
                    <a:pt x="552" y="110"/>
                  </a:cubicBezTo>
                  <a:cubicBezTo>
                    <a:pt x="552" y="110"/>
                    <a:pt x="552" y="110"/>
                    <a:pt x="552" y="110"/>
                  </a:cubicBezTo>
                  <a:cubicBezTo>
                    <a:pt x="552" y="56"/>
                    <a:pt x="596" y="13"/>
                    <a:pt x="649" y="13"/>
                  </a:cubicBezTo>
                  <a:cubicBezTo>
                    <a:pt x="703" y="13"/>
                    <a:pt x="746" y="56"/>
                    <a:pt x="746" y="110"/>
                  </a:cubicBezTo>
                  <a:cubicBezTo>
                    <a:pt x="746" y="111"/>
                    <a:pt x="746" y="113"/>
                    <a:pt x="746" y="115"/>
                  </a:cubicBezTo>
                  <a:cubicBezTo>
                    <a:pt x="753" y="116"/>
                    <a:pt x="760" y="118"/>
                    <a:pt x="767" y="121"/>
                  </a:cubicBezTo>
                  <a:cubicBezTo>
                    <a:pt x="773" y="93"/>
                    <a:pt x="797" y="71"/>
                    <a:pt x="827" y="71"/>
                  </a:cubicBezTo>
                  <a:cubicBezTo>
                    <a:pt x="848" y="71"/>
                    <a:pt x="866" y="82"/>
                    <a:pt x="877" y="98"/>
                  </a:cubicBezTo>
                  <a:cubicBezTo>
                    <a:pt x="899" y="56"/>
                    <a:pt x="943" y="27"/>
                    <a:pt x="993" y="27"/>
                  </a:cubicBezTo>
                  <a:cubicBezTo>
                    <a:pt x="1065" y="27"/>
                    <a:pt x="1124" y="86"/>
                    <a:pt x="1124" y="158"/>
                  </a:cubicBezTo>
                  <a:cubicBezTo>
                    <a:pt x="1124" y="162"/>
                    <a:pt x="1124" y="166"/>
                    <a:pt x="1123" y="170"/>
                  </a:cubicBezTo>
                  <a:cubicBezTo>
                    <a:pt x="1173" y="199"/>
                    <a:pt x="1206" y="253"/>
                    <a:pt x="1206" y="314"/>
                  </a:cubicBezTo>
                  <a:cubicBezTo>
                    <a:pt x="1206" y="337"/>
                    <a:pt x="1201" y="359"/>
                    <a:pt x="1193" y="379"/>
                  </a:cubicBezTo>
                  <a:lnTo>
                    <a:pt x="38" y="379"/>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14"/>
            <p:cNvSpPr>
              <a:spLocks/>
            </p:cNvSpPr>
            <p:nvPr/>
          </p:nvSpPr>
          <p:spPr bwMode="auto">
            <a:xfrm>
              <a:off x="1844389" y="1552279"/>
              <a:ext cx="1978335" cy="2104303"/>
            </a:xfrm>
            <a:custGeom>
              <a:avLst/>
              <a:gdLst>
                <a:gd name="T0" fmla="*/ 1053 w 1149"/>
                <a:gd name="T1" fmla="*/ 0 h 1222"/>
                <a:gd name="T2" fmla="*/ 825 w 1149"/>
                <a:gd name="T3" fmla="*/ 228 h 1222"/>
                <a:gd name="T4" fmla="*/ 597 w 1149"/>
                <a:gd name="T5" fmla="*/ 389 h 1222"/>
                <a:gd name="T6" fmla="*/ 401 w 1149"/>
                <a:gd name="T7" fmla="*/ 481 h 1222"/>
                <a:gd name="T8" fmla="*/ 260 w 1149"/>
                <a:gd name="T9" fmla="*/ 547 h 1222"/>
                <a:gd name="T10" fmla="*/ 165 w 1149"/>
                <a:gd name="T11" fmla="*/ 600 h 1222"/>
                <a:gd name="T12" fmla="*/ 102 w 1149"/>
                <a:gd name="T13" fmla="*/ 645 h 1222"/>
                <a:gd name="T14" fmla="*/ 62 w 1149"/>
                <a:gd name="T15" fmla="*/ 686 h 1222"/>
                <a:gd name="T16" fmla="*/ 17 w 1149"/>
                <a:gd name="T17" fmla="*/ 759 h 1222"/>
                <a:gd name="T18" fmla="*/ 0 w 1149"/>
                <a:gd name="T19" fmla="*/ 847 h 1222"/>
                <a:gd name="T20" fmla="*/ 14 w 1149"/>
                <a:gd name="T21" fmla="*/ 933 h 1222"/>
                <a:gd name="T22" fmla="*/ 80 w 1149"/>
                <a:gd name="T23" fmla="*/ 1068 h 1222"/>
                <a:gd name="T24" fmla="*/ 204 w 1149"/>
                <a:gd name="T25" fmla="*/ 1222 h 1222"/>
                <a:gd name="T26" fmla="*/ 304 w 1149"/>
                <a:gd name="T27" fmla="*/ 1129 h 1222"/>
                <a:gd name="T28" fmla="*/ 223 w 1149"/>
                <a:gd name="T29" fmla="*/ 1035 h 1222"/>
                <a:gd name="T30" fmla="*/ 155 w 1149"/>
                <a:gd name="T31" fmla="*/ 922 h 1222"/>
                <a:gd name="T32" fmla="*/ 140 w 1149"/>
                <a:gd name="T33" fmla="*/ 880 h 1222"/>
                <a:gd name="T34" fmla="*/ 136 w 1149"/>
                <a:gd name="T35" fmla="*/ 847 h 1222"/>
                <a:gd name="T36" fmla="*/ 140 w 1149"/>
                <a:gd name="T37" fmla="*/ 820 h 1222"/>
                <a:gd name="T38" fmla="*/ 150 w 1149"/>
                <a:gd name="T39" fmla="*/ 797 h 1222"/>
                <a:gd name="T40" fmla="*/ 165 w 1149"/>
                <a:gd name="T41" fmla="*/ 774 h 1222"/>
                <a:gd name="T42" fmla="*/ 214 w 1149"/>
                <a:gd name="T43" fmla="*/ 731 h 1222"/>
                <a:gd name="T44" fmla="*/ 276 w 1149"/>
                <a:gd name="T45" fmla="*/ 691 h 1222"/>
                <a:gd name="T46" fmla="*/ 420 w 1149"/>
                <a:gd name="T47" fmla="*/ 622 h 1222"/>
                <a:gd name="T48" fmla="*/ 675 w 1149"/>
                <a:gd name="T49" fmla="*/ 501 h 1222"/>
                <a:gd name="T50" fmla="*/ 922 w 1149"/>
                <a:gd name="T51" fmla="*/ 324 h 1222"/>
                <a:gd name="T52" fmla="*/ 1115 w 1149"/>
                <a:gd name="T53" fmla="*/ 131 h 1222"/>
                <a:gd name="T54" fmla="*/ 1144 w 1149"/>
                <a:gd name="T55" fmla="*/ 102 h 1222"/>
                <a:gd name="T56" fmla="*/ 1149 w 1149"/>
                <a:gd name="T57" fmla="*/ 96 h 1222"/>
                <a:gd name="T58" fmla="*/ 1053 w 1149"/>
                <a:gd name="T59" fmla="*/ 0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9" h="1222">
                  <a:moveTo>
                    <a:pt x="1053" y="0"/>
                  </a:moveTo>
                  <a:cubicBezTo>
                    <a:pt x="1053" y="0"/>
                    <a:pt x="1037" y="17"/>
                    <a:pt x="825" y="228"/>
                  </a:cubicBezTo>
                  <a:cubicBezTo>
                    <a:pt x="762" y="292"/>
                    <a:pt x="682" y="344"/>
                    <a:pt x="597" y="389"/>
                  </a:cubicBezTo>
                  <a:cubicBezTo>
                    <a:pt x="533" y="423"/>
                    <a:pt x="466" y="453"/>
                    <a:pt x="401" y="481"/>
                  </a:cubicBezTo>
                  <a:cubicBezTo>
                    <a:pt x="352" y="503"/>
                    <a:pt x="305" y="524"/>
                    <a:pt x="260" y="547"/>
                  </a:cubicBezTo>
                  <a:cubicBezTo>
                    <a:pt x="226" y="563"/>
                    <a:pt x="194" y="581"/>
                    <a:pt x="165" y="600"/>
                  </a:cubicBezTo>
                  <a:cubicBezTo>
                    <a:pt x="142" y="614"/>
                    <a:pt x="121" y="629"/>
                    <a:pt x="102" y="645"/>
                  </a:cubicBezTo>
                  <a:cubicBezTo>
                    <a:pt x="88" y="658"/>
                    <a:pt x="74" y="671"/>
                    <a:pt x="62" y="686"/>
                  </a:cubicBezTo>
                  <a:cubicBezTo>
                    <a:pt x="44" y="707"/>
                    <a:pt x="28" y="732"/>
                    <a:pt x="17" y="759"/>
                  </a:cubicBezTo>
                  <a:cubicBezTo>
                    <a:pt x="6" y="786"/>
                    <a:pt x="0" y="816"/>
                    <a:pt x="0" y="847"/>
                  </a:cubicBezTo>
                  <a:cubicBezTo>
                    <a:pt x="0" y="875"/>
                    <a:pt x="5" y="904"/>
                    <a:pt x="14" y="933"/>
                  </a:cubicBezTo>
                  <a:cubicBezTo>
                    <a:pt x="27" y="976"/>
                    <a:pt x="49" y="1021"/>
                    <a:pt x="80" y="1068"/>
                  </a:cubicBezTo>
                  <a:cubicBezTo>
                    <a:pt x="112" y="1116"/>
                    <a:pt x="153" y="1166"/>
                    <a:pt x="204" y="1222"/>
                  </a:cubicBezTo>
                  <a:cubicBezTo>
                    <a:pt x="304" y="1129"/>
                    <a:pt x="304" y="1129"/>
                    <a:pt x="304" y="1129"/>
                  </a:cubicBezTo>
                  <a:cubicBezTo>
                    <a:pt x="272" y="1095"/>
                    <a:pt x="245" y="1064"/>
                    <a:pt x="223" y="1035"/>
                  </a:cubicBezTo>
                  <a:cubicBezTo>
                    <a:pt x="190" y="991"/>
                    <a:pt x="168" y="954"/>
                    <a:pt x="155" y="922"/>
                  </a:cubicBezTo>
                  <a:cubicBezTo>
                    <a:pt x="148" y="907"/>
                    <a:pt x="143" y="893"/>
                    <a:pt x="140" y="880"/>
                  </a:cubicBezTo>
                  <a:cubicBezTo>
                    <a:pt x="138" y="868"/>
                    <a:pt x="136" y="857"/>
                    <a:pt x="136" y="847"/>
                  </a:cubicBezTo>
                  <a:cubicBezTo>
                    <a:pt x="136" y="837"/>
                    <a:pt x="138" y="828"/>
                    <a:pt x="140" y="820"/>
                  </a:cubicBezTo>
                  <a:cubicBezTo>
                    <a:pt x="142" y="812"/>
                    <a:pt x="145" y="804"/>
                    <a:pt x="150" y="797"/>
                  </a:cubicBezTo>
                  <a:cubicBezTo>
                    <a:pt x="154" y="789"/>
                    <a:pt x="159" y="782"/>
                    <a:pt x="165" y="774"/>
                  </a:cubicBezTo>
                  <a:cubicBezTo>
                    <a:pt x="177" y="760"/>
                    <a:pt x="193" y="745"/>
                    <a:pt x="214" y="731"/>
                  </a:cubicBezTo>
                  <a:cubicBezTo>
                    <a:pt x="232" y="717"/>
                    <a:pt x="253" y="704"/>
                    <a:pt x="276" y="691"/>
                  </a:cubicBezTo>
                  <a:cubicBezTo>
                    <a:pt x="318" y="669"/>
                    <a:pt x="367" y="646"/>
                    <a:pt x="420" y="622"/>
                  </a:cubicBezTo>
                  <a:cubicBezTo>
                    <a:pt x="499" y="586"/>
                    <a:pt x="588" y="548"/>
                    <a:pt x="675" y="501"/>
                  </a:cubicBezTo>
                  <a:cubicBezTo>
                    <a:pt x="762" y="454"/>
                    <a:pt x="848" y="398"/>
                    <a:pt x="922" y="324"/>
                  </a:cubicBezTo>
                  <a:cubicBezTo>
                    <a:pt x="1027" y="219"/>
                    <a:pt x="1084" y="162"/>
                    <a:pt x="1115" y="131"/>
                  </a:cubicBezTo>
                  <a:cubicBezTo>
                    <a:pt x="1130" y="116"/>
                    <a:pt x="1139" y="107"/>
                    <a:pt x="1144" y="102"/>
                  </a:cubicBezTo>
                  <a:cubicBezTo>
                    <a:pt x="1148" y="97"/>
                    <a:pt x="1149" y="96"/>
                    <a:pt x="1149" y="96"/>
                  </a:cubicBezTo>
                  <a:lnTo>
                    <a:pt x="1053"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15"/>
            <p:cNvSpPr>
              <a:spLocks/>
            </p:cNvSpPr>
            <p:nvPr/>
          </p:nvSpPr>
          <p:spPr bwMode="auto">
            <a:xfrm>
              <a:off x="1895359" y="1587957"/>
              <a:ext cx="1890960" cy="2032218"/>
            </a:xfrm>
            <a:custGeom>
              <a:avLst/>
              <a:gdLst>
                <a:gd name="T0" fmla="*/ 1045 w 1098"/>
                <a:gd name="T1" fmla="*/ 0 h 1180"/>
                <a:gd name="T2" fmla="*/ 817 w 1098"/>
                <a:gd name="T3" fmla="*/ 228 h 1180"/>
                <a:gd name="T4" fmla="*/ 581 w 1098"/>
                <a:gd name="T5" fmla="*/ 394 h 1180"/>
                <a:gd name="T6" fmla="*/ 383 w 1098"/>
                <a:gd name="T7" fmla="*/ 488 h 1180"/>
                <a:gd name="T8" fmla="*/ 243 w 1098"/>
                <a:gd name="T9" fmla="*/ 553 h 1180"/>
                <a:gd name="T10" fmla="*/ 151 w 1098"/>
                <a:gd name="T11" fmla="*/ 604 h 1180"/>
                <a:gd name="T12" fmla="*/ 44 w 1098"/>
                <a:gd name="T13" fmla="*/ 697 h 1180"/>
                <a:gd name="T14" fmla="*/ 12 w 1098"/>
                <a:gd name="T15" fmla="*/ 757 h 1180"/>
                <a:gd name="T16" fmla="*/ 0 w 1098"/>
                <a:gd name="T17" fmla="*/ 826 h 1180"/>
                <a:gd name="T18" fmla="*/ 12 w 1098"/>
                <a:gd name="T19" fmla="*/ 903 h 1180"/>
                <a:gd name="T20" fmla="*/ 75 w 1098"/>
                <a:gd name="T21" fmla="*/ 1031 h 1180"/>
                <a:gd name="T22" fmla="*/ 196 w 1098"/>
                <a:gd name="T23" fmla="*/ 1180 h 1180"/>
                <a:gd name="T24" fmla="*/ 252 w 1098"/>
                <a:gd name="T25" fmla="*/ 1129 h 1180"/>
                <a:gd name="T26" fmla="*/ 115 w 1098"/>
                <a:gd name="T27" fmla="*/ 949 h 1180"/>
                <a:gd name="T28" fmla="*/ 85 w 1098"/>
                <a:gd name="T29" fmla="*/ 881 h 1180"/>
                <a:gd name="T30" fmla="*/ 76 w 1098"/>
                <a:gd name="T31" fmla="*/ 826 h 1180"/>
                <a:gd name="T32" fmla="*/ 81 w 1098"/>
                <a:gd name="T33" fmla="*/ 791 h 1180"/>
                <a:gd name="T34" fmla="*/ 113 w 1098"/>
                <a:gd name="T35" fmla="*/ 732 h 1180"/>
                <a:gd name="T36" fmla="*/ 168 w 1098"/>
                <a:gd name="T37" fmla="*/ 684 h 1180"/>
                <a:gd name="T38" fmla="*/ 314 w 1098"/>
                <a:gd name="T39" fmla="*/ 603 h 1180"/>
                <a:gd name="T40" fmla="*/ 595 w 1098"/>
                <a:gd name="T41" fmla="*/ 472 h 1180"/>
                <a:gd name="T42" fmla="*/ 870 w 1098"/>
                <a:gd name="T43" fmla="*/ 282 h 1180"/>
                <a:gd name="T44" fmla="*/ 1098 w 1098"/>
                <a:gd name="T45" fmla="*/ 54 h 1180"/>
                <a:gd name="T46" fmla="*/ 1045 w 1098"/>
                <a:gd name="T4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98" h="1180">
                  <a:moveTo>
                    <a:pt x="1045" y="0"/>
                  </a:moveTo>
                  <a:cubicBezTo>
                    <a:pt x="1045" y="0"/>
                    <a:pt x="1028" y="17"/>
                    <a:pt x="817" y="228"/>
                  </a:cubicBezTo>
                  <a:cubicBezTo>
                    <a:pt x="750" y="295"/>
                    <a:pt x="667" y="348"/>
                    <a:pt x="581" y="394"/>
                  </a:cubicBezTo>
                  <a:cubicBezTo>
                    <a:pt x="516" y="429"/>
                    <a:pt x="448" y="459"/>
                    <a:pt x="383" y="488"/>
                  </a:cubicBezTo>
                  <a:cubicBezTo>
                    <a:pt x="334" y="510"/>
                    <a:pt x="287" y="531"/>
                    <a:pt x="243" y="553"/>
                  </a:cubicBezTo>
                  <a:cubicBezTo>
                    <a:pt x="210" y="569"/>
                    <a:pt x="179" y="586"/>
                    <a:pt x="151" y="604"/>
                  </a:cubicBezTo>
                  <a:cubicBezTo>
                    <a:pt x="108" y="631"/>
                    <a:pt x="71" y="661"/>
                    <a:pt x="44" y="697"/>
                  </a:cubicBezTo>
                  <a:cubicBezTo>
                    <a:pt x="31" y="716"/>
                    <a:pt x="20" y="736"/>
                    <a:pt x="12" y="757"/>
                  </a:cubicBezTo>
                  <a:cubicBezTo>
                    <a:pt x="4" y="779"/>
                    <a:pt x="0" y="802"/>
                    <a:pt x="0" y="826"/>
                  </a:cubicBezTo>
                  <a:cubicBezTo>
                    <a:pt x="0" y="851"/>
                    <a:pt x="4" y="876"/>
                    <a:pt x="12" y="903"/>
                  </a:cubicBezTo>
                  <a:cubicBezTo>
                    <a:pt x="24" y="943"/>
                    <a:pt x="45" y="985"/>
                    <a:pt x="75" y="1031"/>
                  </a:cubicBezTo>
                  <a:cubicBezTo>
                    <a:pt x="106" y="1076"/>
                    <a:pt x="145" y="1126"/>
                    <a:pt x="196" y="1180"/>
                  </a:cubicBezTo>
                  <a:cubicBezTo>
                    <a:pt x="252" y="1129"/>
                    <a:pt x="252" y="1129"/>
                    <a:pt x="252" y="1129"/>
                  </a:cubicBezTo>
                  <a:cubicBezTo>
                    <a:pt x="187" y="1059"/>
                    <a:pt x="143" y="999"/>
                    <a:pt x="115" y="949"/>
                  </a:cubicBezTo>
                  <a:cubicBezTo>
                    <a:pt x="101" y="924"/>
                    <a:pt x="91" y="901"/>
                    <a:pt x="85" y="881"/>
                  </a:cubicBezTo>
                  <a:cubicBezTo>
                    <a:pt x="79" y="861"/>
                    <a:pt x="76" y="843"/>
                    <a:pt x="76" y="826"/>
                  </a:cubicBezTo>
                  <a:cubicBezTo>
                    <a:pt x="76" y="814"/>
                    <a:pt x="78" y="802"/>
                    <a:pt x="81" y="791"/>
                  </a:cubicBezTo>
                  <a:cubicBezTo>
                    <a:pt x="87" y="770"/>
                    <a:pt x="97" y="751"/>
                    <a:pt x="113" y="732"/>
                  </a:cubicBezTo>
                  <a:cubicBezTo>
                    <a:pt x="128" y="716"/>
                    <a:pt x="146" y="700"/>
                    <a:pt x="168" y="684"/>
                  </a:cubicBezTo>
                  <a:cubicBezTo>
                    <a:pt x="207" y="656"/>
                    <a:pt x="257" y="630"/>
                    <a:pt x="314" y="603"/>
                  </a:cubicBezTo>
                  <a:cubicBezTo>
                    <a:pt x="398" y="563"/>
                    <a:pt x="497" y="522"/>
                    <a:pt x="595" y="472"/>
                  </a:cubicBezTo>
                  <a:cubicBezTo>
                    <a:pt x="693" y="422"/>
                    <a:pt x="790" y="362"/>
                    <a:pt x="870" y="282"/>
                  </a:cubicBezTo>
                  <a:cubicBezTo>
                    <a:pt x="1082" y="71"/>
                    <a:pt x="1098" y="54"/>
                    <a:pt x="1098" y="54"/>
                  </a:cubicBezTo>
                  <a:lnTo>
                    <a:pt x="1045"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Freeform 19"/>
            <p:cNvSpPr>
              <a:spLocks/>
            </p:cNvSpPr>
            <p:nvPr/>
          </p:nvSpPr>
          <p:spPr bwMode="auto">
            <a:xfrm>
              <a:off x="3276626" y="1138700"/>
              <a:ext cx="551196" cy="556293"/>
            </a:xfrm>
            <a:custGeom>
              <a:avLst/>
              <a:gdLst>
                <a:gd name="T0" fmla="*/ 320 w 320"/>
                <a:gd name="T1" fmla="*/ 24 h 323"/>
                <a:gd name="T2" fmla="*/ 201 w 320"/>
                <a:gd name="T3" fmla="*/ 67 h 323"/>
                <a:gd name="T4" fmla="*/ 0 w 320"/>
                <a:gd name="T5" fmla="*/ 268 h 323"/>
                <a:gd name="T6" fmla="*/ 180 w 320"/>
                <a:gd name="T7" fmla="*/ 255 h 323"/>
                <a:gd name="T8" fmla="*/ 320 w 320"/>
                <a:gd name="T9" fmla="*/ 24 h 323"/>
              </a:gdLst>
              <a:ahLst/>
              <a:cxnLst>
                <a:cxn ang="0">
                  <a:pos x="T0" y="T1"/>
                </a:cxn>
                <a:cxn ang="0">
                  <a:pos x="T2" y="T3"/>
                </a:cxn>
                <a:cxn ang="0">
                  <a:pos x="T4" y="T5"/>
                </a:cxn>
                <a:cxn ang="0">
                  <a:pos x="T6" y="T7"/>
                </a:cxn>
                <a:cxn ang="0">
                  <a:pos x="T8" y="T9"/>
                </a:cxn>
              </a:cxnLst>
              <a:rect l="0" t="0" r="r" b="b"/>
              <a:pathLst>
                <a:path w="320" h="323">
                  <a:moveTo>
                    <a:pt x="320" y="24"/>
                  </a:moveTo>
                  <a:cubicBezTo>
                    <a:pt x="320" y="24"/>
                    <a:pt x="269" y="0"/>
                    <a:pt x="201" y="67"/>
                  </a:cubicBezTo>
                  <a:cubicBezTo>
                    <a:pt x="134" y="134"/>
                    <a:pt x="0" y="268"/>
                    <a:pt x="0" y="268"/>
                  </a:cubicBezTo>
                  <a:cubicBezTo>
                    <a:pt x="0" y="268"/>
                    <a:pt x="112" y="187"/>
                    <a:pt x="180" y="255"/>
                  </a:cubicBezTo>
                  <a:cubicBezTo>
                    <a:pt x="248" y="323"/>
                    <a:pt x="320" y="24"/>
                    <a:pt x="320" y="24"/>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6" name="组合 15"/>
            <p:cNvGrpSpPr/>
            <p:nvPr/>
          </p:nvGrpSpPr>
          <p:grpSpPr>
            <a:xfrm>
              <a:off x="3347254" y="401830"/>
              <a:ext cx="1625919" cy="1695820"/>
              <a:chOff x="3347254" y="401830"/>
              <a:chExt cx="1625919" cy="1695820"/>
            </a:xfrm>
          </p:grpSpPr>
          <p:sp>
            <p:nvSpPr>
              <p:cNvPr id="18" name="Freeform 16"/>
              <p:cNvSpPr>
                <a:spLocks/>
              </p:cNvSpPr>
              <p:nvPr/>
            </p:nvSpPr>
            <p:spPr bwMode="auto">
              <a:xfrm>
                <a:off x="3347254" y="1633102"/>
                <a:ext cx="396104" cy="393920"/>
              </a:xfrm>
              <a:custGeom>
                <a:avLst/>
                <a:gdLst>
                  <a:gd name="T0" fmla="*/ 230 w 230"/>
                  <a:gd name="T1" fmla="*/ 126 h 229"/>
                  <a:gd name="T2" fmla="*/ 177 w 230"/>
                  <a:gd name="T3" fmla="*/ 53 h 229"/>
                  <a:gd name="T4" fmla="*/ 104 w 230"/>
                  <a:gd name="T5" fmla="*/ 0 h 229"/>
                  <a:gd name="T6" fmla="*/ 0 w 230"/>
                  <a:gd name="T7" fmla="*/ 229 h 229"/>
                  <a:gd name="T8" fmla="*/ 230 w 230"/>
                  <a:gd name="T9" fmla="*/ 126 h 229"/>
                </a:gdLst>
                <a:ahLst/>
                <a:cxnLst>
                  <a:cxn ang="0">
                    <a:pos x="T0" y="T1"/>
                  </a:cxn>
                  <a:cxn ang="0">
                    <a:pos x="T2" y="T3"/>
                  </a:cxn>
                  <a:cxn ang="0">
                    <a:pos x="T4" y="T5"/>
                  </a:cxn>
                  <a:cxn ang="0">
                    <a:pos x="T6" y="T7"/>
                  </a:cxn>
                  <a:cxn ang="0">
                    <a:pos x="T8" y="T9"/>
                  </a:cxn>
                </a:cxnLst>
                <a:rect l="0" t="0" r="r" b="b"/>
                <a:pathLst>
                  <a:path w="230" h="229">
                    <a:moveTo>
                      <a:pt x="230" y="126"/>
                    </a:moveTo>
                    <a:cubicBezTo>
                      <a:pt x="177" y="53"/>
                      <a:pt x="177" y="53"/>
                      <a:pt x="177" y="53"/>
                    </a:cubicBezTo>
                    <a:cubicBezTo>
                      <a:pt x="104" y="0"/>
                      <a:pt x="104" y="0"/>
                      <a:pt x="104" y="0"/>
                    </a:cubicBezTo>
                    <a:cubicBezTo>
                      <a:pt x="104" y="0"/>
                      <a:pt x="0" y="96"/>
                      <a:pt x="0" y="229"/>
                    </a:cubicBezTo>
                    <a:cubicBezTo>
                      <a:pt x="134" y="229"/>
                      <a:pt x="230" y="126"/>
                      <a:pt x="230" y="126"/>
                    </a:cubicBezTo>
                    <a:close/>
                  </a:path>
                </a:pathLst>
              </a:custGeom>
              <a:solidFill>
                <a:srgbClr val="F692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Freeform 17"/>
              <p:cNvSpPr>
                <a:spLocks/>
              </p:cNvSpPr>
              <p:nvPr/>
            </p:nvSpPr>
            <p:spPr bwMode="auto">
              <a:xfrm>
                <a:off x="3433173" y="1658586"/>
                <a:ext cx="284700" cy="282515"/>
              </a:xfrm>
              <a:custGeom>
                <a:avLst/>
                <a:gdLst>
                  <a:gd name="T0" fmla="*/ 165 w 165"/>
                  <a:gd name="T1" fmla="*/ 90 h 164"/>
                  <a:gd name="T2" fmla="*/ 127 w 165"/>
                  <a:gd name="T3" fmla="*/ 38 h 164"/>
                  <a:gd name="T4" fmla="*/ 75 w 165"/>
                  <a:gd name="T5" fmla="*/ 0 h 164"/>
                  <a:gd name="T6" fmla="*/ 0 w 165"/>
                  <a:gd name="T7" fmla="*/ 164 h 164"/>
                  <a:gd name="T8" fmla="*/ 165 w 165"/>
                  <a:gd name="T9" fmla="*/ 90 h 164"/>
                </a:gdLst>
                <a:ahLst/>
                <a:cxnLst>
                  <a:cxn ang="0">
                    <a:pos x="T0" y="T1"/>
                  </a:cxn>
                  <a:cxn ang="0">
                    <a:pos x="T2" y="T3"/>
                  </a:cxn>
                  <a:cxn ang="0">
                    <a:pos x="T4" y="T5"/>
                  </a:cxn>
                  <a:cxn ang="0">
                    <a:pos x="T6" y="T7"/>
                  </a:cxn>
                  <a:cxn ang="0">
                    <a:pos x="T8" y="T9"/>
                  </a:cxn>
                </a:cxnLst>
                <a:rect l="0" t="0" r="r" b="b"/>
                <a:pathLst>
                  <a:path w="165" h="164">
                    <a:moveTo>
                      <a:pt x="165" y="90"/>
                    </a:moveTo>
                    <a:cubicBezTo>
                      <a:pt x="127" y="38"/>
                      <a:pt x="127" y="38"/>
                      <a:pt x="127" y="38"/>
                    </a:cubicBezTo>
                    <a:cubicBezTo>
                      <a:pt x="75" y="0"/>
                      <a:pt x="75" y="0"/>
                      <a:pt x="75" y="0"/>
                    </a:cubicBezTo>
                    <a:cubicBezTo>
                      <a:pt x="75" y="0"/>
                      <a:pt x="0" y="69"/>
                      <a:pt x="0" y="164"/>
                    </a:cubicBezTo>
                    <a:cubicBezTo>
                      <a:pt x="96" y="164"/>
                      <a:pt x="165" y="90"/>
                      <a:pt x="165" y="9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Freeform 18"/>
              <p:cNvSpPr>
                <a:spLocks/>
              </p:cNvSpPr>
              <p:nvPr/>
            </p:nvSpPr>
            <p:spPr bwMode="auto">
              <a:xfrm>
                <a:off x="3503802" y="1679703"/>
                <a:ext cx="192955" cy="192956"/>
              </a:xfrm>
              <a:custGeom>
                <a:avLst/>
                <a:gdLst>
                  <a:gd name="T0" fmla="*/ 112 w 112"/>
                  <a:gd name="T1" fmla="*/ 61 h 112"/>
                  <a:gd name="T2" fmla="*/ 86 w 112"/>
                  <a:gd name="T3" fmla="*/ 26 h 112"/>
                  <a:gd name="T4" fmla="*/ 50 w 112"/>
                  <a:gd name="T5" fmla="*/ 0 h 112"/>
                  <a:gd name="T6" fmla="*/ 0 w 112"/>
                  <a:gd name="T7" fmla="*/ 112 h 112"/>
                  <a:gd name="T8" fmla="*/ 112 w 112"/>
                  <a:gd name="T9" fmla="*/ 61 h 112"/>
                </a:gdLst>
                <a:ahLst/>
                <a:cxnLst>
                  <a:cxn ang="0">
                    <a:pos x="T0" y="T1"/>
                  </a:cxn>
                  <a:cxn ang="0">
                    <a:pos x="T2" y="T3"/>
                  </a:cxn>
                  <a:cxn ang="0">
                    <a:pos x="T4" y="T5"/>
                  </a:cxn>
                  <a:cxn ang="0">
                    <a:pos x="T6" y="T7"/>
                  </a:cxn>
                  <a:cxn ang="0">
                    <a:pos x="T8" y="T9"/>
                  </a:cxn>
                </a:cxnLst>
                <a:rect l="0" t="0" r="r" b="b"/>
                <a:pathLst>
                  <a:path w="112" h="112">
                    <a:moveTo>
                      <a:pt x="112" y="61"/>
                    </a:moveTo>
                    <a:cubicBezTo>
                      <a:pt x="86" y="26"/>
                      <a:pt x="86" y="26"/>
                      <a:pt x="86" y="26"/>
                    </a:cubicBezTo>
                    <a:cubicBezTo>
                      <a:pt x="50" y="0"/>
                      <a:pt x="50" y="0"/>
                      <a:pt x="50" y="0"/>
                    </a:cubicBezTo>
                    <a:cubicBezTo>
                      <a:pt x="50" y="0"/>
                      <a:pt x="0" y="47"/>
                      <a:pt x="0" y="112"/>
                    </a:cubicBezTo>
                    <a:cubicBezTo>
                      <a:pt x="65" y="112"/>
                      <a:pt x="112" y="61"/>
                      <a:pt x="112" y="61"/>
                    </a:cubicBezTo>
                    <a:close/>
                  </a:path>
                </a:pathLst>
              </a:custGeom>
              <a:solidFill>
                <a:srgbClr val="FBE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20"/>
              <p:cNvSpPr>
                <a:spLocks/>
              </p:cNvSpPr>
              <p:nvPr/>
            </p:nvSpPr>
            <p:spPr bwMode="auto">
              <a:xfrm>
                <a:off x="3681466" y="1547182"/>
                <a:ext cx="556293" cy="550468"/>
              </a:xfrm>
              <a:custGeom>
                <a:avLst/>
                <a:gdLst>
                  <a:gd name="T0" fmla="*/ 298 w 323"/>
                  <a:gd name="T1" fmla="*/ 0 h 320"/>
                  <a:gd name="T2" fmla="*/ 256 w 323"/>
                  <a:gd name="T3" fmla="*/ 119 h 320"/>
                  <a:gd name="T4" fmla="*/ 55 w 323"/>
                  <a:gd name="T5" fmla="*/ 320 h 320"/>
                  <a:gd name="T6" fmla="*/ 68 w 323"/>
                  <a:gd name="T7" fmla="*/ 141 h 320"/>
                  <a:gd name="T8" fmla="*/ 298 w 323"/>
                  <a:gd name="T9" fmla="*/ 0 h 320"/>
                </a:gdLst>
                <a:ahLst/>
                <a:cxnLst>
                  <a:cxn ang="0">
                    <a:pos x="T0" y="T1"/>
                  </a:cxn>
                  <a:cxn ang="0">
                    <a:pos x="T2" y="T3"/>
                  </a:cxn>
                  <a:cxn ang="0">
                    <a:pos x="T4" y="T5"/>
                  </a:cxn>
                  <a:cxn ang="0">
                    <a:pos x="T6" y="T7"/>
                  </a:cxn>
                  <a:cxn ang="0">
                    <a:pos x="T8" y="T9"/>
                  </a:cxn>
                </a:cxnLst>
                <a:rect l="0" t="0" r="r" b="b"/>
                <a:pathLst>
                  <a:path w="323" h="320">
                    <a:moveTo>
                      <a:pt x="298" y="0"/>
                    </a:moveTo>
                    <a:cubicBezTo>
                      <a:pt x="298" y="0"/>
                      <a:pt x="323" y="52"/>
                      <a:pt x="256" y="119"/>
                    </a:cubicBezTo>
                    <a:cubicBezTo>
                      <a:pt x="189" y="186"/>
                      <a:pt x="55" y="320"/>
                      <a:pt x="55" y="320"/>
                    </a:cubicBezTo>
                    <a:cubicBezTo>
                      <a:pt x="55" y="320"/>
                      <a:pt x="136" y="209"/>
                      <a:pt x="68" y="141"/>
                    </a:cubicBezTo>
                    <a:cubicBezTo>
                      <a:pt x="0" y="73"/>
                      <a:pt x="298" y="0"/>
                      <a:pt x="298" y="0"/>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Freeform 21"/>
              <p:cNvSpPr>
                <a:spLocks/>
              </p:cNvSpPr>
              <p:nvPr/>
            </p:nvSpPr>
            <p:spPr bwMode="auto">
              <a:xfrm>
                <a:off x="3526374" y="1517329"/>
                <a:ext cx="330572" cy="332757"/>
              </a:xfrm>
              <a:custGeom>
                <a:avLst/>
                <a:gdLst>
                  <a:gd name="T0" fmla="*/ 298 w 454"/>
                  <a:gd name="T1" fmla="*/ 457 h 457"/>
                  <a:gd name="T2" fmla="*/ 0 w 454"/>
                  <a:gd name="T3" fmla="*/ 159 h 457"/>
                  <a:gd name="T4" fmla="*/ 156 w 454"/>
                  <a:gd name="T5" fmla="*/ 0 h 457"/>
                  <a:gd name="T6" fmla="*/ 454 w 454"/>
                  <a:gd name="T7" fmla="*/ 298 h 457"/>
                  <a:gd name="T8" fmla="*/ 298 w 454"/>
                  <a:gd name="T9" fmla="*/ 457 h 457"/>
                </a:gdLst>
                <a:ahLst/>
                <a:cxnLst>
                  <a:cxn ang="0">
                    <a:pos x="T0" y="T1"/>
                  </a:cxn>
                  <a:cxn ang="0">
                    <a:pos x="T2" y="T3"/>
                  </a:cxn>
                  <a:cxn ang="0">
                    <a:pos x="T4" y="T5"/>
                  </a:cxn>
                  <a:cxn ang="0">
                    <a:pos x="T6" y="T7"/>
                  </a:cxn>
                  <a:cxn ang="0">
                    <a:pos x="T8" y="T9"/>
                  </a:cxn>
                </a:cxnLst>
                <a:rect l="0" t="0" r="r" b="b"/>
                <a:pathLst>
                  <a:path w="454" h="457">
                    <a:moveTo>
                      <a:pt x="298" y="457"/>
                    </a:moveTo>
                    <a:lnTo>
                      <a:pt x="0" y="159"/>
                    </a:lnTo>
                    <a:lnTo>
                      <a:pt x="156" y="0"/>
                    </a:lnTo>
                    <a:lnTo>
                      <a:pt x="454" y="298"/>
                    </a:lnTo>
                    <a:lnTo>
                      <a:pt x="298" y="457"/>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3" name="Freeform 22"/>
              <p:cNvSpPr>
                <a:spLocks/>
              </p:cNvSpPr>
              <p:nvPr/>
            </p:nvSpPr>
            <p:spPr bwMode="auto">
              <a:xfrm>
                <a:off x="3526374" y="1517329"/>
                <a:ext cx="120870" cy="120870"/>
              </a:xfrm>
              <a:custGeom>
                <a:avLst/>
                <a:gdLst>
                  <a:gd name="T0" fmla="*/ 10 w 166"/>
                  <a:gd name="T1" fmla="*/ 166 h 166"/>
                  <a:gd name="T2" fmla="*/ 0 w 166"/>
                  <a:gd name="T3" fmla="*/ 159 h 166"/>
                  <a:gd name="T4" fmla="*/ 156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6"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Freeform 23"/>
              <p:cNvSpPr>
                <a:spLocks/>
              </p:cNvSpPr>
              <p:nvPr/>
            </p:nvSpPr>
            <p:spPr bwMode="auto">
              <a:xfrm>
                <a:off x="3543849" y="1534804"/>
                <a:ext cx="118686" cy="12087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5" name="Freeform 24"/>
              <p:cNvSpPr>
                <a:spLocks/>
              </p:cNvSpPr>
              <p:nvPr/>
            </p:nvSpPr>
            <p:spPr bwMode="auto">
              <a:xfrm>
                <a:off x="3559141" y="1550095"/>
                <a:ext cx="120870" cy="12087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25"/>
              <p:cNvSpPr>
                <a:spLocks/>
              </p:cNvSpPr>
              <p:nvPr/>
            </p:nvSpPr>
            <p:spPr bwMode="auto">
              <a:xfrm>
                <a:off x="3574431" y="1567570"/>
                <a:ext cx="120870" cy="118686"/>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7" name="Freeform 26"/>
              <p:cNvSpPr>
                <a:spLocks/>
              </p:cNvSpPr>
              <p:nvPr/>
            </p:nvSpPr>
            <p:spPr bwMode="auto">
              <a:xfrm>
                <a:off x="3591906" y="1582861"/>
                <a:ext cx="120870" cy="12087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Freeform 27"/>
              <p:cNvSpPr>
                <a:spLocks/>
              </p:cNvSpPr>
              <p:nvPr/>
            </p:nvSpPr>
            <p:spPr bwMode="auto">
              <a:xfrm>
                <a:off x="3607197" y="1598151"/>
                <a:ext cx="120870" cy="120870"/>
              </a:xfrm>
              <a:custGeom>
                <a:avLst/>
                <a:gdLst>
                  <a:gd name="T0" fmla="*/ 10 w 166"/>
                  <a:gd name="T1" fmla="*/ 166 h 166"/>
                  <a:gd name="T2" fmla="*/ 0 w 166"/>
                  <a:gd name="T3" fmla="*/ 159 h 166"/>
                  <a:gd name="T4" fmla="*/ 159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9"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Freeform 28"/>
              <p:cNvSpPr>
                <a:spLocks/>
              </p:cNvSpPr>
              <p:nvPr/>
            </p:nvSpPr>
            <p:spPr bwMode="auto">
              <a:xfrm>
                <a:off x="3624673" y="1615627"/>
                <a:ext cx="118686" cy="12087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0" name="Freeform 29"/>
              <p:cNvSpPr>
                <a:spLocks/>
              </p:cNvSpPr>
              <p:nvPr/>
            </p:nvSpPr>
            <p:spPr bwMode="auto">
              <a:xfrm>
                <a:off x="3639963" y="1630917"/>
                <a:ext cx="120870" cy="12087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Freeform 30"/>
              <p:cNvSpPr>
                <a:spLocks/>
              </p:cNvSpPr>
              <p:nvPr/>
            </p:nvSpPr>
            <p:spPr bwMode="auto">
              <a:xfrm>
                <a:off x="3655254" y="1648393"/>
                <a:ext cx="120870" cy="118686"/>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2" name="Freeform 31"/>
              <p:cNvSpPr>
                <a:spLocks/>
              </p:cNvSpPr>
              <p:nvPr/>
            </p:nvSpPr>
            <p:spPr bwMode="auto">
              <a:xfrm>
                <a:off x="3672729" y="1663683"/>
                <a:ext cx="120870" cy="12087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Freeform 32"/>
              <p:cNvSpPr>
                <a:spLocks/>
              </p:cNvSpPr>
              <p:nvPr/>
            </p:nvSpPr>
            <p:spPr bwMode="auto">
              <a:xfrm>
                <a:off x="3688020" y="1681158"/>
                <a:ext cx="120870" cy="118686"/>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Freeform 33"/>
              <p:cNvSpPr>
                <a:spLocks/>
              </p:cNvSpPr>
              <p:nvPr/>
            </p:nvSpPr>
            <p:spPr bwMode="auto">
              <a:xfrm>
                <a:off x="3705495" y="1696449"/>
                <a:ext cx="120870" cy="12087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34"/>
              <p:cNvSpPr>
                <a:spLocks/>
              </p:cNvSpPr>
              <p:nvPr/>
            </p:nvSpPr>
            <p:spPr bwMode="auto">
              <a:xfrm>
                <a:off x="3720785" y="1712468"/>
                <a:ext cx="120870" cy="120142"/>
              </a:xfrm>
              <a:custGeom>
                <a:avLst/>
                <a:gdLst>
                  <a:gd name="T0" fmla="*/ 10 w 166"/>
                  <a:gd name="T1" fmla="*/ 165 h 165"/>
                  <a:gd name="T2" fmla="*/ 0 w 166"/>
                  <a:gd name="T3" fmla="*/ 158 h 165"/>
                  <a:gd name="T4" fmla="*/ 159 w 166"/>
                  <a:gd name="T5" fmla="*/ 0 h 165"/>
                  <a:gd name="T6" fmla="*/ 166 w 166"/>
                  <a:gd name="T7" fmla="*/ 9 h 165"/>
                  <a:gd name="T8" fmla="*/ 10 w 166"/>
                  <a:gd name="T9" fmla="*/ 165 h 165"/>
                </a:gdLst>
                <a:ahLst/>
                <a:cxnLst>
                  <a:cxn ang="0">
                    <a:pos x="T0" y="T1"/>
                  </a:cxn>
                  <a:cxn ang="0">
                    <a:pos x="T2" y="T3"/>
                  </a:cxn>
                  <a:cxn ang="0">
                    <a:pos x="T4" y="T5"/>
                  </a:cxn>
                  <a:cxn ang="0">
                    <a:pos x="T6" y="T7"/>
                  </a:cxn>
                  <a:cxn ang="0">
                    <a:pos x="T8" y="T9"/>
                  </a:cxn>
                </a:cxnLst>
                <a:rect l="0" t="0" r="r" b="b"/>
                <a:pathLst>
                  <a:path w="166" h="165">
                    <a:moveTo>
                      <a:pt x="10" y="165"/>
                    </a:moveTo>
                    <a:lnTo>
                      <a:pt x="0" y="158"/>
                    </a:lnTo>
                    <a:lnTo>
                      <a:pt x="159" y="0"/>
                    </a:lnTo>
                    <a:lnTo>
                      <a:pt x="166" y="9"/>
                    </a:lnTo>
                    <a:lnTo>
                      <a:pt x="10" y="165"/>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35"/>
              <p:cNvSpPr>
                <a:spLocks/>
              </p:cNvSpPr>
              <p:nvPr/>
            </p:nvSpPr>
            <p:spPr bwMode="auto">
              <a:xfrm>
                <a:off x="3738261" y="1729215"/>
                <a:ext cx="118686" cy="12087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7" name="Freeform 36"/>
              <p:cNvSpPr>
                <a:spLocks/>
              </p:cNvSpPr>
              <p:nvPr/>
            </p:nvSpPr>
            <p:spPr bwMode="auto">
              <a:xfrm>
                <a:off x="3554044" y="401830"/>
                <a:ext cx="1419129" cy="1420587"/>
              </a:xfrm>
              <a:custGeom>
                <a:avLst/>
                <a:gdLst>
                  <a:gd name="T0" fmla="*/ 141 w 824"/>
                  <a:gd name="T1" fmla="*/ 825 h 825"/>
                  <a:gd name="T2" fmla="*/ 482 w 824"/>
                  <a:gd name="T3" fmla="*/ 564 h 825"/>
                  <a:gd name="T4" fmla="*/ 763 w 824"/>
                  <a:gd name="T5" fmla="*/ 61 h 825"/>
                  <a:gd name="T6" fmla="*/ 261 w 824"/>
                  <a:gd name="T7" fmla="*/ 343 h 825"/>
                  <a:gd name="T8" fmla="*/ 0 w 824"/>
                  <a:gd name="T9" fmla="*/ 683 h 825"/>
                  <a:gd name="T10" fmla="*/ 141 w 824"/>
                  <a:gd name="T11" fmla="*/ 825 h 825"/>
                </a:gdLst>
                <a:ahLst/>
                <a:cxnLst>
                  <a:cxn ang="0">
                    <a:pos x="T0" y="T1"/>
                  </a:cxn>
                  <a:cxn ang="0">
                    <a:pos x="T2" y="T3"/>
                  </a:cxn>
                  <a:cxn ang="0">
                    <a:pos x="T4" y="T5"/>
                  </a:cxn>
                  <a:cxn ang="0">
                    <a:pos x="T6" y="T7"/>
                  </a:cxn>
                  <a:cxn ang="0">
                    <a:pos x="T8" y="T9"/>
                  </a:cxn>
                  <a:cxn ang="0">
                    <a:pos x="T10" y="T11"/>
                  </a:cxn>
                </a:cxnLst>
                <a:rect l="0" t="0" r="r" b="b"/>
                <a:pathLst>
                  <a:path w="824" h="825">
                    <a:moveTo>
                      <a:pt x="141" y="825"/>
                    </a:moveTo>
                    <a:cubicBezTo>
                      <a:pt x="237" y="778"/>
                      <a:pt x="361" y="685"/>
                      <a:pt x="482" y="564"/>
                    </a:cubicBezTo>
                    <a:cubicBezTo>
                      <a:pt x="698" y="348"/>
                      <a:pt x="824" y="123"/>
                      <a:pt x="763" y="61"/>
                    </a:cubicBezTo>
                    <a:cubicBezTo>
                      <a:pt x="702" y="0"/>
                      <a:pt x="477" y="126"/>
                      <a:pt x="261" y="343"/>
                    </a:cubicBezTo>
                    <a:cubicBezTo>
                      <a:pt x="140" y="464"/>
                      <a:pt x="47" y="587"/>
                      <a:pt x="0" y="683"/>
                    </a:cubicBezTo>
                    <a:cubicBezTo>
                      <a:pt x="141" y="825"/>
                      <a:pt x="141" y="825"/>
                      <a:pt x="141" y="825"/>
                    </a:cubicBezTo>
                  </a:path>
                </a:pathLst>
              </a:custGeom>
              <a:solidFill>
                <a:schemeClr val="tx2">
                  <a:lumMod val="20000"/>
                  <a:lumOff val="80000"/>
                </a:schemeClr>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37"/>
              <p:cNvSpPr>
                <a:spLocks/>
              </p:cNvSpPr>
              <p:nvPr/>
            </p:nvSpPr>
            <p:spPr bwMode="auto">
              <a:xfrm>
                <a:off x="3686563" y="1180204"/>
                <a:ext cx="508236" cy="509693"/>
              </a:xfrm>
              <a:custGeom>
                <a:avLst/>
                <a:gdLst>
                  <a:gd name="T0" fmla="*/ 205 w 295"/>
                  <a:gd name="T1" fmla="*/ 285 h 296"/>
                  <a:gd name="T2" fmla="*/ 295 w 295"/>
                  <a:gd name="T3" fmla="*/ 213 h 296"/>
                  <a:gd name="T4" fmla="*/ 176 w 295"/>
                  <a:gd name="T5" fmla="*/ 120 h 296"/>
                  <a:gd name="T6" fmla="*/ 82 w 295"/>
                  <a:gd name="T7" fmla="*/ 0 h 296"/>
                  <a:gd name="T8" fmla="*/ 11 w 295"/>
                  <a:gd name="T9" fmla="*/ 90 h 296"/>
                  <a:gd name="T10" fmla="*/ 95 w 295"/>
                  <a:gd name="T11" fmla="*/ 201 h 296"/>
                  <a:gd name="T12" fmla="*/ 205 w 295"/>
                  <a:gd name="T13" fmla="*/ 285 h 296"/>
                </a:gdLst>
                <a:ahLst/>
                <a:cxnLst>
                  <a:cxn ang="0">
                    <a:pos x="T0" y="T1"/>
                  </a:cxn>
                  <a:cxn ang="0">
                    <a:pos x="T2" y="T3"/>
                  </a:cxn>
                  <a:cxn ang="0">
                    <a:pos x="T4" y="T5"/>
                  </a:cxn>
                  <a:cxn ang="0">
                    <a:pos x="T6" y="T7"/>
                  </a:cxn>
                  <a:cxn ang="0">
                    <a:pos x="T8" y="T9"/>
                  </a:cxn>
                  <a:cxn ang="0">
                    <a:pos x="T10" y="T11"/>
                  </a:cxn>
                  <a:cxn ang="0">
                    <a:pos x="T12" y="T13"/>
                  </a:cxn>
                </a:cxnLst>
                <a:rect l="0" t="0" r="r" b="b"/>
                <a:pathLst>
                  <a:path w="295" h="296">
                    <a:moveTo>
                      <a:pt x="205" y="285"/>
                    </a:moveTo>
                    <a:cubicBezTo>
                      <a:pt x="235" y="263"/>
                      <a:pt x="265" y="240"/>
                      <a:pt x="295" y="213"/>
                    </a:cubicBezTo>
                    <a:cubicBezTo>
                      <a:pt x="295" y="213"/>
                      <a:pt x="281" y="225"/>
                      <a:pt x="176" y="120"/>
                    </a:cubicBezTo>
                    <a:cubicBezTo>
                      <a:pt x="71" y="15"/>
                      <a:pt x="82" y="0"/>
                      <a:pt x="82" y="0"/>
                    </a:cubicBezTo>
                    <a:cubicBezTo>
                      <a:pt x="56" y="31"/>
                      <a:pt x="32" y="61"/>
                      <a:pt x="11" y="90"/>
                    </a:cubicBezTo>
                    <a:cubicBezTo>
                      <a:pt x="11" y="90"/>
                      <a:pt x="0" y="105"/>
                      <a:pt x="95" y="201"/>
                    </a:cubicBezTo>
                    <a:cubicBezTo>
                      <a:pt x="190" y="296"/>
                      <a:pt x="205" y="285"/>
                      <a:pt x="205" y="28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Freeform 38"/>
              <p:cNvSpPr>
                <a:spLocks/>
              </p:cNvSpPr>
              <p:nvPr/>
            </p:nvSpPr>
            <p:spPr bwMode="auto">
              <a:xfrm>
                <a:off x="4368823" y="437508"/>
                <a:ext cx="569399" cy="570128"/>
              </a:xfrm>
              <a:custGeom>
                <a:avLst/>
                <a:gdLst>
                  <a:gd name="T0" fmla="*/ 191 w 331"/>
                  <a:gd name="T1" fmla="*/ 331 h 331"/>
                  <a:gd name="T2" fmla="*/ 290 w 331"/>
                  <a:gd name="T3" fmla="*/ 40 h 331"/>
                  <a:gd name="T4" fmla="*/ 0 w 331"/>
                  <a:gd name="T5" fmla="*/ 140 h 331"/>
                  <a:gd name="T6" fmla="*/ 75 w 331"/>
                  <a:gd name="T7" fmla="*/ 256 h 331"/>
                  <a:gd name="T8" fmla="*/ 191 w 331"/>
                  <a:gd name="T9" fmla="*/ 331 h 331"/>
                </a:gdLst>
                <a:ahLst/>
                <a:cxnLst>
                  <a:cxn ang="0">
                    <a:pos x="T0" y="T1"/>
                  </a:cxn>
                  <a:cxn ang="0">
                    <a:pos x="T2" y="T3"/>
                  </a:cxn>
                  <a:cxn ang="0">
                    <a:pos x="T4" y="T5"/>
                  </a:cxn>
                  <a:cxn ang="0">
                    <a:pos x="T6" y="T7"/>
                  </a:cxn>
                  <a:cxn ang="0">
                    <a:pos x="T8" y="T9"/>
                  </a:cxn>
                </a:cxnLst>
                <a:rect l="0" t="0" r="r" b="b"/>
                <a:pathLst>
                  <a:path w="331" h="331">
                    <a:moveTo>
                      <a:pt x="191" y="331"/>
                    </a:moveTo>
                    <a:cubicBezTo>
                      <a:pt x="288" y="195"/>
                      <a:pt x="331" y="81"/>
                      <a:pt x="290" y="40"/>
                    </a:cubicBezTo>
                    <a:cubicBezTo>
                      <a:pt x="249" y="0"/>
                      <a:pt x="135" y="42"/>
                      <a:pt x="0" y="140"/>
                    </a:cubicBezTo>
                    <a:cubicBezTo>
                      <a:pt x="0" y="140"/>
                      <a:pt x="20" y="202"/>
                      <a:pt x="75" y="256"/>
                    </a:cubicBezTo>
                    <a:cubicBezTo>
                      <a:pt x="129" y="310"/>
                      <a:pt x="191" y="331"/>
                      <a:pt x="191" y="331"/>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Freeform 39"/>
              <p:cNvSpPr>
                <a:spLocks/>
              </p:cNvSpPr>
              <p:nvPr/>
            </p:nvSpPr>
            <p:spPr bwMode="auto">
              <a:xfrm>
                <a:off x="4184606" y="863466"/>
                <a:ext cx="326932" cy="328388"/>
              </a:xfrm>
              <a:custGeom>
                <a:avLst/>
                <a:gdLst>
                  <a:gd name="T0" fmla="*/ 156 w 190"/>
                  <a:gd name="T1" fmla="*/ 157 h 191"/>
                  <a:gd name="T2" fmla="*/ 34 w 190"/>
                  <a:gd name="T3" fmla="*/ 157 h 191"/>
                  <a:gd name="T4" fmla="*/ 34 w 190"/>
                  <a:gd name="T5" fmla="*/ 34 h 191"/>
                  <a:gd name="T6" fmla="*/ 156 w 190"/>
                  <a:gd name="T7" fmla="*/ 34 h 191"/>
                  <a:gd name="T8" fmla="*/ 156 w 190"/>
                  <a:gd name="T9" fmla="*/ 157 h 191"/>
                </a:gdLst>
                <a:ahLst/>
                <a:cxnLst>
                  <a:cxn ang="0">
                    <a:pos x="T0" y="T1"/>
                  </a:cxn>
                  <a:cxn ang="0">
                    <a:pos x="T2" y="T3"/>
                  </a:cxn>
                  <a:cxn ang="0">
                    <a:pos x="T4" y="T5"/>
                  </a:cxn>
                  <a:cxn ang="0">
                    <a:pos x="T6" y="T7"/>
                  </a:cxn>
                  <a:cxn ang="0">
                    <a:pos x="T8" y="T9"/>
                  </a:cxn>
                </a:cxnLst>
                <a:rect l="0" t="0" r="r" b="b"/>
                <a:pathLst>
                  <a:path w="190" h="191">
                    <a:moveTo>
                      <a:pt x="156" y="157"/>
                    </a:moveTo>
                    <a:cubicBezTo>
                      <a:pt x="122" y="191"/>
                      <a:pt x="68" y="191"/>
                      <a:pt x="34" y="157"/>
                    </a:cubicBezTo>
                    <a:cubicBezTo>
                      <a:pt x="0" y="123"/>
                      <a:pt x="0" y="68"/>
                      <a:pt x="34" y="34"/>
                    </a:cubicBezTo>
                    <a:cubicBezTo>
                      <a:pt x="68" y="0"/>
                      <a:pt x="122" y="0"/>
                      <a:pt x="156" y="34"/>
                    </a:cubicBezTo>
                    <a:cubicBezTo>
                      <a:pt x="190" y="68"/>
                      <a:pt x="190" y="123"/>
                      <a:pt x="156" y="157"/>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1" name="Freeform 40"/>
              <p:cNvSpPr>
                <a:spLocks/>
              </p:cNvSpPr>
              <p:nvPr/>
            </p:nvSpPr>
            <p:spPr bwMode="auto">
              <a:xfrm>
                <a:off x="4213731" y="892591"/>
                <a:ext cx="268681" cy="270138"/>
              </a:xfrm>
              <a:custGeom>
                <a:avLst/>
                <a:gdLst>
                  <a:gd name="T0" fmla="*/ 107 w 156"/>
                  <a:gd name="T1" fmla="*/ 141 h 157"/>
                  <a:gd name="T2" fmla="*/ 16 w 156"/>
                  <a:gd name="T3" fmla="*/ 108 h 157"/>
                  <a:gd name="T4" fmla="*/ 49 w 156"/>
                  <a:gd name="T5" fmla="*/ 17 h 157"/>
                  <a:gd name="T6" fmla="*/ 140 w 156"/>
                  <a:gd name="T7" fmla="*/ 50 h 157"/>
                  <a:gd name="T8" fmla="*/ 107 w 156"/>
                  <a:gd name="T9" fmla="*/ 141 h 157"/>
                </a:gdLst>
                <a:ahLst/>
                <a:cxnLst>
                  <a:cxn ang="0">
                    <a:pos x="T0" y="T1"/>
                  </a:cxn>
                  <a:cxn ang="0">
                    <a:pos x="T2" y="T3"/>
                  </a:cxn>
                  <a:cxn ang="0">
                    <a:pos x="T4" y="T5"/>
                  </a:cxn>
                  <a:cxn ang="0">
                    <a:pos x="T6" y="T7"/>
                  </a:cxn>
                  <a:cxn ang="0">
                    <a:pos x="T8" y="T9"/>
                  </a:cxn>
                </a:cxnLst>
                <a:rect l="0" t="0" r="r" b="b"/>
                <a:pathLst>
                  <a:path w="156" h="157">
                    <a:moveTo>
                      <a:pt x="107" y="141"/>
                    </a:moveTo>
                    <a:cubicBezTo>
                      <a:pt x="73" y="157"/>
                      <a:pt x="32" y="142"/>
                      <a:pt x="16" y="108"/>
                    </a:cubicBezTo>
                    <a:cubicBezTo>
                      <a:pt x="0" y="73"/>
                      <a:pt x="15" y="33"/>
                      <a:pt x="49" y="17"/>
                    </a:cubicBezTo>
                    <a:cubicBezTo>
                      <a:pt x="83" y="0"/>
                      <a:pt x="124" y="15"/>
                      <a:pt x="140" y="50"/>
                    </a:cubicBezTo>
                    <a:cubicBezTo>
                      <a:pt x="156" y="84"/>
                      <a:pt x="141" y="125"/>
                      <a:pt x="107" y="141"/>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2" name="Freeform 44"/>
              <p:cNvSpPr>
                <a:spLocks/>
              </p:cNvSpPr>
              <p:nvPr/>
            </p:nvSpPr>
            <p:spPr bwMode="auto">
              <a:xfrm>
                <a:off x="4432170" y="921716"/>
                <a:ext cx="20388" cy="20388"/>
              </a:xfrm>
              <a:custGeom>
                <a:avLst/>
                <a:gdLst>
                  <a:gd name="T0" fmla="*/ 10 w 12"/>
                  <a:gd name="T1" fmla="*/ 10 h 12"/>
                  <a:gd name="T2" fmla="*/ 2 w 12"/>
                  <a:gd name="T3" fmla="*/ 10 h 12"/>
                  <a:gd name="T4" fmla="*/ 2 w 12"/>
                  <a:gd name="T5" fmla="*/ 3 h 12"/>
                  <a:gd name="T6" fmla="*/ 10 w 12"/>
                  <a:gd name="T7" fmla="*/ 3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5"/>
                      <a:pt x="2" y="3"/>
                    </a:cubicBezTo>
                    <a:cubicBezTo>
                      <a:pt x="4" y="0"/>
                      <a:pt x="8" y="0"/>
                      <a:pt x="10" y="3"/>
                    </a:cubicBezTo>
                    <a:cubicBezTo>
                      <a:pt x="12" y="5"/>
                      <a:pt x="12" y="8"/>
                      <a:pt x="10" y="1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45"/>
              <p:cNvSpPr>
                <a:spLocks/>
              </p:cNvSpPr>
              <p:nvPr/>
            </p:nvSpPr>
            <p:spPr bwMode="auto">
              <a:xfrm>
                <a:off x="4371736" y="887494"/>
                <a:ext cx="21115" cy="20388"/>
              </a:xfrm>
              <a:custGeom>
                <a:avLst/>
                <a:gdLst>
                  <a:gd name="T0" fmla="*/ 12 w 12"/>
                  <a:gd name="T1" fmla="*/ 8 h 12"/>
                  <a:gd name="T2" fmla="*/ 5 w 12"/>
                  <a:gd name="T3" fmla="*/ 12 h 12"/>
                  <a:gd name="T4" fmla="*/ 1 w 12"/>
                  <a:gd name="T5" fmla="*/ 5 h 12"/>
                  <a:gd name="T6" fmla="*/ 8 w 12"/>
                  <a:gd name="T7" fmla="*/ 1 h 12"/>
                  <a:gd name="T8" fmla="*/ 12 w 12"/>
                  <a:gd name="T9" fmla="*/ 8 h 12"/>
                </a:gdLst>
                <a:ahLst/>
                <a:cxnLst>
                  <a:cxn ang="0">
                    <a:pos x="T0" y="T1"/>
                  </a:cxn>
                  <a:cxn ang="0">
                    <a:pos x="T2" y="T3"/>
                  </a:cxn>
                  <a:cxn ang="0">
                    <a:pos x="T4" y="T5"/>
                  </a:cxn>
                  <a:cxn ang="0">
                    <a:pos x="T6" y="T7"/>
                  </a:cxn>
                  <a:cxn ang="0">
                    <a:pos x="T8" y="T9"/>
                  </a:cxn>
                </a:cxnLst>
                <a:rect l="0" t="0" r="r" b="b"/>
                <a:pathLst>
                  <a:path w="12" h="12">
                    <a:moveTo>
                      <a:pt x="12" y="8"/>
                    </a:moveTo>
                    <a:cubicBezTo>
                      <a:pt x="11" y="11"/>
                      <a:pt x="8" y="12"/>
                      <a:pt x="5" y="12"/>
                    </a:cubicBezTo>
                    <a:cubicBezTo>
                      <a:pt x="2" y="11"/>
                      <a:pt x="0" y="8"/>
                      <a:pt x="1" y="5"/>
                    </a:cubicBezTo>
                    <a:cubicBezTo>
                      <a:pt x="2" y="2"/>
                      <a:pt x="5" y="0"/>
                      <a:pt x="8" y="1"/>
                    </a:cubicBezTo>
                    <a:cubicBezTo>
                      <a:pt x="11" y="2"/>
                      <a:pt x="12" y="5"/>
                      <a:pt x="12" y="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Freeform 46"/>
              <p:cNvSpPr>
                <a:spLocks/>
              </p:cNvSpPr>
              <p:nvPr/>
            </p:nvSpPr>
            <p:spPr bwMode="auto">
              <a:xfrm>
                <a:off x="4303291" y="887494"/>
                <a:ext cx="20388" cy="20388"/>
              </a:xfrm>
              <a:custGeom>
                <a:avLst/>
                <a:gdLst>
                  <a:gd name="T0" fmla="*/ 11 w 12"/>
                  <a:gd name="T1" fmla="*/ 5 h 12"/>
                  <a:gd name="T2" fmla="*/ 7 w 12"/>
                  <a:gd name="T3" fmla="*/ 12 h 12"/>
                  <a:gd name="T4" fmla="*/ 0 w 12"/>
                  <a:gd name="T5" fmla="*/ 8 h 12"/>
                  <a:gd name="T6" fmla="*/ 4 w 12"/>
                  <a:gd name="T7" fmla="*/ 1 h 12"/>
                  <a:gd name="T8" fmla="*/ 11 w 12"/>
                  <a:gd name="T9" fmla="*/ 5 h 12"/>
                </a:gdLst>
                <a:ahLst/>
                <a:cxnLst>
                  <a:cxn ang="0">
                    <a:pos x="T0" y="T1"/>
                  </a:cxn>
                  <a:cxn ang="0">
                    <a:pos x="T2" y="T3"/>
                  </a:cxn>
                  <a:cxn ang="0">
                    <a:pos x="T4" y="T5"/>
                  </a:cxn>
                  <a:cxn ang="0">
                    <a:pos x="T6" y="T7"/>
                  </a:cxn>
                  <a:cxn ang="0">
                    <a:pos x="T8" y="T9"/>
                  </a:cxn>
                </a:cxnLst>
                <a:rect l="0" t="0" r="r" b="b"/>
                <a:pathLst>
                  <a:path w="12" h="12">
                    <a:moveTo>
                      <a:pt x="11" y="5"/>
                    </a:moveTo>
                    <a:cubicBezTo>
                      <a:pt x="12" y="8"/>
                      <a:pt x="10" y="11"/>
                      <a:pt x="7" y="12"/>
                    </a:cubicBezTo>
                    <a:cubicBezTo>
                      <a:pt x="4" y="12"/>
                      <a:pt x="1" y="11"/>
                      <a:pt x="0" y="8"/>
                    </a:cubicBezTo>
                    <a:cubicBezTo>
                      <a:pt x="0" y="5"/>
                      <a:pt x="1" y="2"/>
                      <a:pt x="4" y="1"/>
                    </a:cubicBezTo>
                    <a:cubicBezTo>
                      <a:pt x="7" y="0"/>
                      <a:pt x="10" y="2"/>
                      <a:pt x="11" y="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5" name="Freeform 47"/>
              <p:cNvSpPr>
                <a:spLocks/>
              </p:cNvSpPr>
              <p:nvPr/>
            </p:nvSpPr>
            <p:spPr bwMode="auto">
              <a:xfrm>
                <a:off x="4242856" y="921716"/>
                <a:ext cx="20388" cy="20388"/>
              </a:xfrm>
              <a:custGeom>
                <a:avLst/>
                <a:gdLst>
                  <a:gd name="T0" fmla="*/ 10 w 12"/>
                  <a:gd name="T1" fmla="*/ 3 h 12"/>
                  <a:gd name="T2" fmla="*/ 10 w 12"/>
                  <a:gd name="T3" fmla="*/ 10 h 12"/>
                  <a:gd name="T4" fmla="*/ 2 w 12"/>
                  <a:gd name="T5" fmla="*/ 10 h 12"/>
                  <a:gd name="T6" fmla="*/ 2 w 12"/>
                  <a:gd name="T7" fmla="*/ 3 h 12"/>
                  <a:gd name="T8" fmla="*/ 10 w 12"/>
                  <a:gd name="T9" fmla="*/ 3 h 12"/>
                </a:gdLst>
                <a:ahLst/>
                <a:cxnLst>
                  <a:cxn ang="0">
                    <a:pos x="T0" y="T1"/>
                  </a:cxn>
                  <a:cxn ang="0">
                    <a:pos x="T2" y="T3"/>
                  </a:cxn>
                  <a:cxn ang="0">
                    <a:pos x="T4" y="T5"/>
                  </a:cxn>
                  <a:cxn ang="0">
                    <a:pos x="T6" y="T7"/>
                  </a:cxn>
                  <a:cxn ang="0">
                    <a:pos x="T8" y="T9"/>
                  </a:cxn>
                </a:cxnLst>
                <a:rect l="0" t="0" r="r" b="b"/>
                <a:pathLst>
                  <a:path w="12" h="12">
                    <a:moveTo>
                      <a:pt x="10" y="3"/>
                    </a:moveTo>
                    <a:cubicBezTo>
                      <a:pt x="12" y="5"/>
                      <a:pt x="12" y="8"/>
                      <a:pt x="10" y="10"/>
                    </a:cubicBezTo>
                    <a:cubicBezTo>
                      <a:pt x="8" y="12"/>
                      <a:pt x="4" y="12"/>
                      <a:pt x="2" y="10"/>
                    </a:cubicBezTo>
                    <a:cubicBezTo>
                      <a:pt x="0" y="8"/>
                      <a:pt x="0" y="5"/>
                      <a:pt x="2" y="3"/>
                    </a:cubicBezTo>
                    <a:cubicBezTo>
                      <a:pt x="4" y="0"/>
                      <a:pt x="8" y="0"/>
                      <a:pt x="10" y="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6" name="Freeform 48"/>
              <p:cNvSpPr>
                <a:spLocks/>
              </p:cNvSpPr>
              <p:nvPr/>
            </p:nvSpPr>
            <p:spPr bwMode="auto">
              <a:xfrm>
                <a:off x="4206449" y="982151"/>
                <a:ext cx="22572" cy="21844"/>
              </a:xfrm>
              <a:custGeom>
                <a:avLst/>
                <a:gdLst>
                  <a:gd name="T0" fmla="*/ 8 w 13"/>
                  <a:gd name="T1" fmla="*/ 1 h 13"/>
                  <a:gd name="T2" fmla="*/ 12 w 13"/>
                  <a:gd name="T3" fmla="*/ 8 h 13"/>
                  <a:gd name="T4" fmla="*/ 5 w 13"/>
                  <a:gd name="T5" fmla="*/ 12 h 13"/>
                  <a:gd name="T6" fmla="*/ 1 w 13"/>
                  <a:gd name="T7" fmla="*/ 5 h 13"/>
                  <a:gd name="T8" fmla="*/ 8 w 13"/>
                  <a:gd name="T9" fmla="*/ 1 h 13"/>
                </a:gdLst>
                <a:ahLst/>
                <a:cxnLst>
                  <a:cxn ang="0">
                    <a:pos x="T0" y="T1"/>
                  </a:cxn>
                  <a:cxn ang="0">
                    <a:pos x="T2" y="T3"/>
                  </a:cxn>
                  <a:cxn ang="0">
                    <a:pos x="T4" y="T5"/>
                  </a:cxn>
                  <a:cxn ang="0">
                    <a:pos x="T6" y="T7"/>
                  </a:cxn>
                  <a:cxn ang="0">
                    <a:pos x="T8" y="T9"/>
                  </a:cxn>
                </a:cxnLst>
                <a:rect l="0" t="0" r="r" b="b"/>
                <a:pathLst>
                  <a:path w="13" h="13">
                    <a:moveTo>
                      <a:pt x="8" y="1"/>
                    </a:moveTo>
                    <a:cubicBezTo>
                      <a:pt x="11" y="2"/>
                      <a:pt x="13" y="5"/>
                      <a:pt x="12" y="8"/>
                    </a:cubicBezTo>
                    <a:cubicBezTo>
                      <a:pt x="11" y="11"/>
                      <a:pt x="8" y="13"/>
                      <a:pt x="5" y="12"/>
                    </a:cubicBezTo>
                    <a:cubicBezTo>
                      <a:pt x="2" y="11"/>
                      <a:pt x="0" y="8"/>
                      <a:pt x="1" y="5"/>
                    </a:cubicBezTo>
                    <a:cubicBezTo>
                      <a:pt x="2" y="2"/>
                      <a:pt x="5" y="0"/>
                      <a:pt x="8" y="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7" name="Freeform 49"/>
              <p:cNvSpPr>
                <a:spLocks/>
              </p:cNvSpPr>
              <p:nvPr/>
            </p:nvSpPr>
            <p:spPr bwMode="auto">
              <a:xfrm>
                <a:off x="4206449" y="1052780"/>
                <a:ext cx="22572" cy="20388"/>
              </a:xfrm>
              <a:custGeom>
                <a:avLst/>
                <a:gdLst>
                  <a:gd name="T0" fmla="*/ 5 w 13"/>
                  <a:gd name="T1" fmla="*/ 1 h 12"/>
                  <a:gd name="T2" fmla="*/ 12 w 13"/>
                  <a:gd name="T3" fmla="*/ 4 h 12"/>
                  <a:gd name="T4" fmla="*/ 8 w 13"/>
                  <a:gd name="T5" fmla="*/ 11 h 12"/>
                  <a:gd name="T6" fmla="*/ 1 w 13"/>
                  <a:gd name="T7" fmla="*/ 7 h 12"/>
                  <a:gd name="T8" fmla="*/ 5 w 13"/>
                  <a:gd name="T9" fmla="*/ 1 h 12"/>
                </a:gdLst>
                <a:ahLst/>
                <a:cxnLst>
                  <a:cxn ang="0">
                    <a:pos x="T0" y="T1"/>
                  </a:cxn>
                  <a:cxn ang="0">
                    <a:pos x="T2" y="T3"/>
                  </a:cxn>
                  <a:cxn ang="0">
                    <a:pos x="T4" y="T5"/>
                  </a:cxn>
                  <a:cxn ang="0">
                    <a:pos x="T6" y="T7"/>
                  </a:cxn>
                  <a:cxn ang="0">
                    <a:pos x="T8" y="T9"/>
                  </a:cxn>
                </a:cxnLst>
                <a:rect l="0" t="0" r="r" b="b"/>
                <a:pathLst>
                  <a:path w="13" h="12">
                    <a:moveTo>
                      <a:pt x="5" y="1"/>
                    </a:moveTo>
                    <a:cubicBezTo>
                      <a:pt x="8" y="0"/>
                      <a:pt x="11" y="2"/>
                      <a:pt x="12" y="4"/>
                    </a:cubicBezTo>
                    <a:cubicBezTo>
                      <a:pt x="13" y="7"/>
                      <a:pt x="11" y="10"/>
                      <a:pt x="8" y="11"/>
                    </a:cubicBezTo>
                    <a:cubicBezTo>
                      <a:pt x="5" y="12"/>
                      <a:pt x="2" y="10"/>
                      <a:pt x="1" y="7"/>
                    </a:cubicBezTo>
                    <a:cubicBezTo>
                      <a:pt x="0" y="4"/>
                      <a:pt x="2" y="1"/>
                      <a:pt x="5" y="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8" name="Freeform 50"/>
              <p:cNvSpPr>
                <a:spLocks/>
              </p:cNvSpPr>
              <p:nvPr/>
            </p:nvSpPr>
            <p:spPr bwMode="auto">
              <a:xfrm>
                <a:off x="4242856" y="1112487"/>
                <a:ext cx="20388" cy="21115"/>
              </a:xfrm>
              <a:custGeom>
                <a:avLst/>
                <a:gdLst>
                  <a:gd name="T0" fmla="*/ 2 w 12"/>
                  <a:gd name="T1" fmla="*/ 2 h 12"/>
                  <a:gd name="T2" fmla="*/ 10 w 12"/>
                  <a:gd name="T3" fmla="*/ 2 h 12"/>
                  <a:gd name="T4" fmla="*/ 10 w 12"/>
                  <a:gd name="T5" fmla="*/ 10 h 12"/>
                  <a:gd name="T6" fmla="*/ 2 w 12"/>
                  <a:gd name="T7" fmla="*/ 10 h 12"/>
                  <a:gd name="T8" fmla="*/ 2 w 12"/>
                  <a:gd name="T9" fmla="*/ 2 h 12"/>
                </a:gdLst>
                <a:ahLst/>
                <a:cxnLst>
                  <a:cxn ang="0">
                    <a:pos x="T0" y="T1"/>
                  </a:cxn>
                  <a:cxn ang="0">
                    <a:pos x="T2" y="T3"/>
                  </a:cxn>
                  <a:cxn ang="0">
                    <a:pos x="T4" y="T5"/>
                  </a:cxn>
                  <a:cxn ang="0">
                    <a:pos x="T6" y="T7"/>
                  </a:cxn>
                  <a:cxn ang="0">
                    <a:pos x="T8" y="T9"/>
                  </a:cxn>
                </a:cxnLst>
                <a:rect l="0" t="0" r="r" b="b"/>
                <a:pathLst>
                  <a:path w="12" h="12">
                    <a:moveTo>
                      <a:pt x="2" y="2"/>
                    </a:moveTo>
                    <a:cubicBezTo>
                      <a:pt x="4" y="0"/>
                      <a:pt x="8" y="0"/>
                      <a:pt x="10" y="2"/>
                    </a:cubicBezTo>
                    <a:cubicBezTo>
                      <a:pt x="12" y="4"/>
                      <a:pt x="12" y="8"/>
                      <a:pt x="10" y="10"/>
                    </a:cubicBezTo>
                    <a:cubicBezTo>
                      <a:pt x="8" y="12"/>
                      <a:pt x="4" y="12"/>
                      <a:pt x="2" y="10"/>
                    </a:cubicBezTo>
                    <a:cubicBezTo>
                      <a:pt x="0" y="8"/>
                      <a:pt x="0" y="4"/>
                      <a:pt x="2" y="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49" name="Freeform 51"/>
              <p:cNvSpPr>
                <a:spLocks/>
              </p:cNvSpPr>
              <p:nvPr/>
            </p:nvSpPr>
            <p:spPr bwMode="auto">
              <a:xfrm>
                <a:off x="4303291" y="1147437"/>
                <a:ext cx="20388" cy="20388"/>
              </a:xfrm>
              <a:custGeom>
                <a:avLst/>
                <a:gdLst>
                  <a:gd name="T0" fmla="*/ 0 w 12"/>
                  <a:gd name="T1" fmla="*/ 5 h 12"/>
                  <a:gd name="T2" fmla="*/ 7 w 12"/>
                  <a:gd name="T3" fmla="*/ 1 h 12"/>
                  <a:gd name="T4" fmla="*/ 11 w 12"/>
                  <a:gd name="T5" fmla="*/ 8 h 12"/>
                  <a:gd name="T6" fmla="*/ 4 w 12"/>
                  <a:gd name="T7" fmla="*/ 11 h 12"/>
                  <a:gd name="T8" fmla="*/ 0 w 12"/>
                  <a:gd name="T9" fmla="*/ 5 h 12"/>
                </a:gdLst>
                <a:ahLst/>
                <a:cxnLst>
                  <a:cxn ang="0">
                    <a:pos x="T0" y="T1"/>
                  </a:cxn>
                  <a:cxn ang="0">
                    <a:pos x="T2" y="T3"/>
                  </a:cxn>
                  <a:cxn ang="0">
                    <a:pos x="T4" y="T5"/>
                  </a:cxn>
                  <a:cxn ang="0">
                    <a:pos x="T6" y="T7"/>
                  </a:cxn>
                  <a:cxn ang="0">
                    <a:pos x="T8" y="T9"/>
                  </a:cxn>
                </a:cxnLst>
                <a:rect l="0" t="0" r="r" b="b"/>
                <a:pathLst>
                  <a:path w="12" h="12">
                    <a:moveTo>
                      <a:pt x="0" y="5"/>
                    </a:moveTo>
                    <a:cubicBezTo>
                      <a:pt x="1" y="2"/>
                      <a:pt x="4" y="0"/>
                      <a:pt x="7" y="1"/>
                    </a:cubicBezTo>
                    <a:cubicBezTo>
                      <a:pt x="10" y="2"/>
                      <a:pt x="12" y="5"/>
                      <a:pt x="11" y="8"/>
                    </a:cubicBezTo>
                    <a:cubicBezTo>
                      <a:pt x="10" y="10"/>
                      <a:pt x="7" y="12"/>
                      <a:pt x="4" y="11"/>
                    </a:cubicBezTo>
                    <a:cubicBezTo>
                      <a:pt x="1" y="11"/>
                      <a:pt x="0" y="8"/>
                      <a:pt x="0" y="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0" name="Freeform 52"/>
              <p:cNvSpPr>
                <a:spLocks/>
              </p:cNvSpPr>
              <p:nvPr/>
            </p:nvSpPr>
            <p:spPr bwMode="auto">
              <a:xfrm>
                <a:off x="4371736" y="1147437"/>
                <a:ext cx="21115" cy="20388"/>
              </a:xfrm>
              <a:custGeom>
                <a:avLst/>
                <a:gdLst>
                  <a:gd name="T0" fmla="*/ 1 w 12"/>
                  <a:gd name="T1" fmla="*/ 8 h 12"/>
                  <a:gd name="T2" fmla="*/ 5 w 12"/>
                  <a:gd name="T3" fmla="*/ 1 h 12"/>
                  <a:gd name="T4" fmla="*/ 12 w 12"/>
                  <a:gd name="T5" fmla="*/ 5 h 12"/>
                  <a:gd name="T6" fmla="*/ 8 w 12"/>
                  <a:gd name="T7" fmla="*/ 11 h 12"/>
                  <a:gd name="T8" fmla="*/ 1 w 12"/>
                  <a:gd name="T9" fmla="*/ 8 h 12"/>
                </a:gdLst>
                <a:ahLst/>
                <a:cxnLst>
                  <a:cxn ang="0">
                    <a:pos x="T0" y="T1"/>
                  </a:cxn>
                  <a:cxn ang="0">
                    <a:pos x="T2" y="T3"/>
                  </a:cxn>
                  <a:cxn ang="0">
                    <a:pos x="T4" y="T5"/>
                  </a:cxn>
                  <a:cxn ang="0">
                    <a:pos x="T6" y="T7"/>
                  </a:cxn>
                  <a:cxn ang="0">
                    <a:pos x="T8" y="T9"/>
                  </a:cxn>
                </a:cxnLst>
                <a:rect l="0" t="0" r="r" b="b"/>
                <a:pathLst>
                  <a:path w="12" h="12">
                    <a:moveTo>
                      <a:pt x="1" y="8"/>
                    </a:moveTo>
                    <a:cubicBezTo>
                      <a:pt x="0" y="5"/>
                      <a:pt x="2" y="2"/>
                      <a:pt x="5" y="1"/>
                    </a:cubicBezTo>
                    <a:cubicBezTo>
                      <a:pt x="8" y="0"/>
                      <a:pt x="11" y="2"/>
                      <a:pt x="12" y="5"/>
                    </a:cubicBezTo>
                    <a:cubicBezTo>
                      <a:pt x="12" y="8"/>
                      <a:pt x="11" y="11"/>
                      <a:pt x="8" y="11"/>
                    </a:cubicBezTo>
                    <a:cubicBezTo>
                      <a:pt x="5" y="12"/>
                      <a:pt x="2" y="10"/>
                      <a:pt x="1" y="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1" name="Freeform 53"/>
              <p:cNvSpPr>
                <a:spLocks/>
              </p:cNvSpPr>
              <p:nvPr/>
            </p:nvSpPr>
            <p:spPr bwMode="auto">
              <a:xfrm>
                <a:off x="4432170" y="1112487"/>
                <a:ext cx="20388" cy="21115"/>
              </a:xfrm>
              <a:custGeom>
                <a:avLst/>
                <a:gdLst>
                  <a:gd name="T0" fmla="*/ 2 w 12"/>
                  <a:gd name="T1" fmla="*/ 10 h 12"/>
                  <a:gd name="T2" fmla="*/ 2 w 12"/>
                  <a:gd name="T3" fmla="*/ 2 h 12"/>
                  <a:gd name="T4" fmla="*/ 10 w 12"/>
                  <a:gd name="T5" fmla="*/ 2 h 12"/>
                  <a:gd name="T6" fmla="*/ 10 w 12"/>
                  <a:gd name="T7" fmla="*/ 10 h 12"/>
                  <a:gd name="T8" fmla="*/ 2 w 12"/>
                  <a:gd name="T9" fmla="*/ 10 h 12"/>
                </a:gdLst>
                <a:ahLst/>
                <a:cxnLst>
                  <a:cxn ang="0">
                    <a:pos x="T0" y="T1"/>
                  </a:cxn>
                  <a:cxn ang="0">
                    <a:pos x="T2" y="T3"/>
                  </a:cxn>
                  <a:cxn ang="0">
                    <a:pos x="T4" y="T5"/>
                  </a:cxn>
                  <a:cxn ang="0">
                    <a:pos x="T6" y="T7"/>
                  </a:cxn>
                  <a:cxn ang="0">
                    <a:pos x="T8" y="T9"/>
                  </a:cxn>
                </a:cxnLst>
                <a:rect l="0" t="0" r="r" b="b"/>
                <a:pathLst>
                  <a:path w="12" h="12">
                    <a:moveTo>
                      <a:pt x="2" y="10"/>
                    </a:moveTo>
                    <a:cubicBezTo>
                      <a:pt x="0" y="8"/>
                      <a:pt x="0" y="4"/>
                      <a:pt x="2" y="2"/>
                    </a:cubicBezTo>
                    <a:cubicBezTo>
                      <a:pt x="4" y="0"/>
                      <a:pt x="8" y="0"/>
                      <a:pt x="10" y="2"/>
                    </a:cubicBezTo>
                    <a:cubicBezTo>
                      <a:pt x="12" y="4"/>
                      <a:pt x="12" y="8"/>
                      <a:pt x="10" y="10"/>
                    </a:cubicBezTo>
                    <a:cubicBezTo>
                      <a:pt x="8" y="12"/>
                      <a:pt x="4" y="12"/>
                      <a:pt x="2" y="1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2" name="Freeform 54"/>
              <p:cNvSpPr>
                <a:spLocks/>
              </p:cNvSpPr>
              <p:nvPr/>
            </p:nvSpPr>
            <p:spPr bwMode="auto">
              <a:xfrm>
                <a:off x="4466393" y="1052780"/>
                <a:ext cx="22572" cy="20388"/>
              </a:xfrm>
              <a:custGeom>
                <a:avLst/>
                <a:gdLst>
                  <a:gd name="T0" fmla="*/ 5 w 13"/>
                  <a:gd name="T1" fmla="*/ 11 h 12"/>
                  <a:gd name="T2" fmla="*/ 1 w 13"/>
                  <a:gd name="T3" fmla="*/ 4 h 12"/>
                  <a:gd name="T4" fmla="*/ 8 w 13"/>
                  <a:gd name="T5" fmla="*/ 1 h 12"/>
                  <a:gd name="T6" fmla="*/ 12 w 13"/>
                  <a:gd name="T7" fmla="*/ 7 h 12"/>
                  <a:gd name="T8" fmla="*/ 5 w 13"/>
                  <a:gd name="T9" fmla="*/ 11 h 12"/>
                </a:gdLst>
                <a:ahLst/>
                <a:cxnLst>
                  <a:cxn ang="0">
                    <a:pos x="T0" y="T1"/>
                  </a:cxn>
                  <a:cxn ang="0">
                    <a:pos x="T2" y="T3"/>
                  </a:cxn>
                  <a:cxn ang="0">
                    <a:pos x="T4" y="T5"/>
                  </a:cxn>
                  <a:cxn ang="0">
                    <a:pos x="T6" y="T7"/>
                  </a:cxn>
                  <a:cxn ang="0">
                    <a:pos x="T8" y="T9"/>
                  </a:cxn>
                </a:cxnLst>
                <a:rect l="0" t="0" r="r" b="b"/>
                <a:pathLst>
                  <a:path w="13" h="12">
                    <a:moveTo>
                      <a:pt x="5" y="11"/>
                    </a:moveTo>
                    <a:cubicBezTo>
                      <a:pt x="2" y="10"/>
                      <a:pt x="0" y="7"/>
                      <a:pt x="1" y="4"/>
                    </a:cubicBezTo>
                    <a:cubicBezTo>
                      <a:pt x="2" y="2"/>
                      <a:pt x="5" y="0"/>
                      <a:pt x="8" y="1"/>
                    </a:cubicBezTo>
                    <a:cubicBezTo>
                      <a:pt x="11" y="1"/>
                      <a:pt x="13" y="4"/>
                      <a:pt x="12" y="7"/>
                    </a:cubicBezTo>
                    <a:cubicBezTo>
                      <a:pt x="11" y="10"/>
                      <a:pt x="8" y="12"/>
                      <a:pt x="5" y="1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3" name="Freeform 55"/>
              <p:cNvSpPr>
                <a:spLocks/>
              </p:cNvSpPr>
              <p:nvPr/>
            </p:nvSpPr>
            <p:spPr bwMode="auto">
              <a:xfrm>
                <a:off x="4466393" y="982151"/>
                <a:ext cx="22572" cy="21844"/>
              </a:xfrm>
              <a:custGeom>
                <a:avLst/>
                <a:gdLst>
                  <a:gd name="T0" fmla="*/ 8 w 13"/>
                  <a:gd name="T1" fmla="*/ 12 h 13"/>
                  <a:gd name="T2" fmla="*/ 1 w 13"/>
                  <a:gd name="T3" fmla="*/ 8 h 13"/>
                  <a:gd name="T4" fmla="*/ 5 w 13"/>
                  <a:gd name="T5" fmla="*/ 1 h 13"/>
                  <a:gd name="T6" fmla="*/ 12 w 13"/>
                  <a:gd name="T7" fmla="*/ 5 h 13"/>
                  <a:gd name="T8" fmla="*/ 8 w 13"/>
                  <a:gd name="T9" fmla="*/ 12 h 13"/>
                </a:gdLst>
                <a:ahLst/>
                <a:cxnLst>
                  <a:cxn ang="0">
                    <a:pos x="T0" y="T1"/>
                  </a:cxn>
                  <a:cxn ang="0">
                    <a:pos x="T2" y="T3"/>
                  </a:cxn>
                  <a:cxn ang="0">
                    <a:pos x="T4" y="T5"/>
                  </a:cxn>
                  <a:cxn ang="0">
                    <a:pos x="T6" y="T7"/>
                  </a:cxn>
                  <a:cxn ang="0">
                    <a:pos x="T8" y="T9"/>
                  </a:cxn>
                </a:cxnLst>
                <a:rect l="0" t="0" r="r" b="b"/>
                <a:pathLst>
                  <a:path w="13" h="13">
                    <a:moveTo>
                      <a:pt x="8" y="12"/>
                    </a:moveTo>
                    <a:cubicBezTo>
                      <a:pt x="5" y="13"/>
                      <a:pt x="2" y="11"/>
                      <a:pt x="1" y="8"/>
                    </a:cubicBezTo>
                    <a:cubicBezTo>
                      <a:pt x="0" y="5"/>
                      <a:pt x="2" y="2"/>
                      <a:pt x="5" y="1"/>
                    </a:cubicBezTo>
                    <a:cubicBezTo>
                      <a:pt x="8" y="0"/>
                      <a:pt x="11" y="2"/>
                      <a:pt x="12" y="5"/>
                    </a:cubicBezTo>
                    <a:cubicBezTo>
                      <a:pt x="13" y="8"/>
                      <a:pt x="11" y="11"/>
                      <a:pt x="8" y="1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56"/>
              <p:cNvSpPr>
                <a:spLocks/>
              </p:cNvSpPr>
              <p:nvPr/>
            </p:nvSpPr>
            <p:spPr bwMode="auto">
              <a:xfrm>
                <a:off x="3514724" y="1408837"/>
                <a:ext cx="452899" cy="452899"/>
              </a:xfrm>
              <a:custGeom>
                <a:avLst/>
                <a:gdLst>
                  <a:gd name="T0" fmla="*/ 144 w 263"/>
                  <a:gd name="T1" fmla="*/ 144 h 263"/>
                  <a:gd name="T2" fmla="*/ 7 w 263"/>
                  <a:gd name="T3" fmla="*/ 256 h 263"/>
                  <a:gd name="T4" fmla="*/ 118 w 263"/>
                  <a:gd name="T5" fmla="*/ 118 h 263"/>
                  <a:gd name="T6" fmla="*/ 256 w 263"/>
                  <a:gd name="T7" fmla="*/ 7 h 263"/>
                  <a:gd name="T8" fmla="*/ 144 w 263"/>
                  <a:gd name="T9" fmla="*/ 144 h 263"/>
                </a:gdLst>
                <a:ahLst/>
                <a:cxnLst>
                  <a:cxn ang="0">
                    <a:pos x="T0" y="T1"/>
                  </a:cxn>
                  <a:cxn ang="0">
                    <a:pos x="T2" y="T3"/>
                  </a:cxn>
                  <a:cxn ang="0">
                    <a:pos x="T4" y="T5"/>
                  </a:cxn>
                  <a:cxn ang="0">
                    <a:pos x="T6" y="T7"/>
                  </a:cxn>
                  <a:cxn ang="0">
                    <a:pos x="T8" y="T9"/>
                  </a:cxn>
                </a:cxnLst>
                <a:rect l="0" t="0" r="r" b="b"/>
                <a:pathLst>
                  <a:path w="263" h="263">
                    <a:moveTo>
                      <a:pt x="144" y="144"/>
                    </a:moveTo>
                    <a:cubicBezTo>
                      <a:pt x="76" y="213"/>
                      <a:pt x="14" y="263"/>
                      <a:pt x="7" y="256"/>
                    </a:cubicBezTo>
                    <a:cubicBezTo>
                      <a:pt x="0" y="249"/>
                      <a:pt x="50" y="187"/>
                      <a:pt x="118" y="118"/>
                    </a:cubicBezTo>
                    <a:cubicBezTo>
                      <a:pt x="187" y="49"/>
                      <a:pt x="249" y="0"/>
                      <a:pt x="256" y="7"/>
                    </a:cubicBezTo>
                    <a:cubicBezTo>
                      <a:pt x="263" y="14"/>
                      <a:pt x="213" y="76"/>
                      <a:pt x="144" y="144"/>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7" name="Freeform 57"/>
            <p:cNvSpPr>
              <a:spLocks/>
            </p:cNvSpPr>
            <p:nvPr/>
          </p:nvSpPr>
          <p:spPr bwMode="auto">
            <a:xfrm>
              <a:off x="1394403" y="3318729"/>
              <a:ext cx="1637569" cy="514789"/>
            </a:xfrm>
            <a:custGeom>
              <a:avLst/>
              <a:gdLst>
                <a:gd name="T0" fmla="*/ 921 w 951"/>
                <a:gd name="T1" fmla="*/ 299 h 299"/>
                <a:gd name="T2" fmla="*/ 951 w 951"/>
                <a:gd name="T3" fmla="*/ 226 h 299"/>
                <a:gd name="T4" fmla="*/ 913 w 951"/>
                <a:gd name="T5" fmla="*/ 147 h 299"/>
                <a:gd name="T6" fmla="*/ 913 w 951"/>
                <a:gd name="T7" fmla="*/ 139 h 299"/>
                <a:gd name="T8" fmla="*/ 831 w 951"/>
                <a:gd name="T9" fmla="*/ 56 h 299"/>
                <a:gd name="T10" fmla="*/ 765 w 951"/>
                <a:gd name="T11" fmla="*/ 90 h 299"/>
                <a:gd name="T12" fmla="*/ 754 w 951"/>
                <a:gd name="T13" fmla="*/ 87 h 299"/>
                <a:gd name="T14" fmla="*/ 659 w 951"/>
                <a:gd name="T15" fmla="*/ 0 h 299"/>
                <a:gd name="T16" fmla="*/ 566 w 951"/>
                <a:gd name="T17" fmla="*/ 71 h 299"/>
                <a:gd name="T18" fmla="*/ 556 w 951"/>
                <a:gd name="T19" fmla="*/ 71 h 299"/>
                <a:gd name="T20" fmla="*/ 515 w 951"/>
                <a:gd name="T21" fmla="*/ 87 h 299"/>
                <a:gd name="T22" fmla="*/ 515 w 951"/>
                <a:gd name="T23" fmla="*/ 86 h 299"/>
                <a:gd name="T24" fmla="*/ 439 w 951"/>
                <a:gd name="T25" fmla="*/ 10 h 299"/>
                <a:gd name="T26" fmla="*/ 363 w 951"/>
                <a:gd name="T27" fmla="*/ 86 h 299"/>
                <a:gd name="T28" fmla="*/ 363 w 951"/>
                <a:gd name="T29" fmla="*/ 90 h 299"/>
                <a:gd name="T30" fmla="*/ 346 w 951"/>
                <a:gd name="T31" fmla="*/ 95 h 299"/>
                <a:gd name="T32" fmla="*/ 299 w 951"/>
                <a:gd name="T33" fmla="*/ 56 h 299"/>
                <a:gd name="T34" fmla="*/ 259 w 951"/>
                <a:gd name="T35" fmla="*/ 77 h 299"/>
                <a:gd name="T36" fmla="*/ 167 w 951"/>
                <a:gd name="T37" fmla="*/ 22 h 299"/>
                <a:gd name="T38" fmla="*/ 64 w 951"/>
                <a:gd name="T39" fmla="*/ 125 h 299"/>
                <a:gd name="T40" fmla="*/ 65 w 951"/>
                <a:gd name="T41" fmla="*/ 134 h 299"/>
                <a:gd name="T42" fmla="*/ 0 w 951"/>
                <a:gd name="T43" fmla="*/ 248 h 299"/>
                <a:gd name="T44" fmla="*/ 10 w 951"/>
                <a:gd name="T45" fmla="*/ 299 h 299"/>
                <a:gd name="T46" fmla="*/ 921 w 951"/>
                <a:gd name="T47"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1" h="299">
                  <a:moveTo>
                    <a:pt x="921" y="299"/>
                  </a:moveTo>
                  <a:cubicBezTo>
                    <a:pt x="939" y="280"/>
                    <a:pt x="951" y="255"/>
                    <a:pt x="951" y="226"/>
                  </a:cubicBezTo>
                  <a:cubicBezTo>
                    <a:pt x="951" y="194"/>
                    <a:pt x="936" y="166"/>
                    <a:pt x="913" y="147"/>
                  </a:cubicBezTo>
                  <a:cubicBezTo>
                    <a:pt x="913" y="144"/>
                    <a:pt x="913" y="141"/>
                    <a:pt x="913" y="139"/>
                  </a:cubicBezTo>
                  <a:cubicBezTo>
                    <a:pt x="913" y="93"/>
                    <a:pt x="876" y="56"/>
                    <a:pt x="831" y="56"/>
                  </a:cubicBezTo>
                  <a:cubicBezTo>
                    <a:pt x="804" y="56"/>
                    <a:pt x="780" y="69"/>
                    <a:pt x="765" y="90"/>
                  </a:cubicBezTo>
                  <a:cubicBezTo>
                    <a:pt x="761" y="88"/>
                    <a:pt x="758" y="87"/>
                    <a:pt x="754" y="87"/>
                  </a:cubicBezTo>
                  <a:cubicBezTo>
                    <a:pt x="749" y="38"/>
                    <a:pt x="708" y="0"/>
                    <a:pt x="659" y="0"/>
                  </a:cubicBezTo>
                  <a:cubicBezTo>
                    <a:pt x="614" y="0"/>
                    <a:pt x="577" y="31"/>
                    <a:pt x="566" y="71"/>
                  </a:cubicBezTo>
                  <a:cubicBezTo>
                    <a:pt x="563" y="71"/>
                    <a:pt x="559" y="71"/>
                    <a:pt x="556" y="71"/>
                  </a:cubicBezTo>
                  <a:cubicBezTo>
                    <a:pt x="540" y="71"/>
                    <a:pt x="526" y="77"/>
                    <a:pt x="515" y="87"/>
                  </a:cubicBezTo>
                  <a:cubicBezTo>
                    <a:pt x="515" y="86"/>
                    <a:pt x="515" y="86"/>
                    <a:pt x="515" y="86"/>
                  </a:cubicBezTo>
                  <a:cubicBezTo>
                    <a:pt x="515" y="44"/>
                    <a:pt x="481" y="10"/>
                    <a:pt x="439" y="10"/>
                  </a:cubicBezTo>
                  <a:cubicBezTo>
                    <a:pt x="397" y="10"/>
                    <a:pt x="363" y="44"/>
                    <a:pt x="363" y="86"/>
                  </a:cubicBezTo>
                  <a:cubicBezTo>
                    <a:pt x="363" y="88"/>
                    <a:pt x="363" y="89"/>
                    <a:pt x="363" y="90"/>
                  </a:cubicBezTo>
                  <a:cubicBezTo>
                    <a:pt x="357" y="91"/>
                    <a:pt x="351" y="93"/>
                    <a:pt x="346" y="95"/>
                  </a:cubicBezTo>
                  <a:cubicBezTo>
                    <a:pt x="341" y="73"/>
                    <a:pt x="322" y="56"/>
                    <a:pt x="299" y="56"/>
                  </a:cubicBezTo>
                  <a:cubicBezTo>
                    <a:pt x="282" y="56"/>
                    <a:pt x="268" y="65"/>
                    <a:pt x="259" y="77"/>
                  </a:cubicBezTo>
                  <a:cubicBezTo>
                    <a:pt x="242" y="44"/>
                    <a:pt x="207" y="22"/>
                    <a:pt x="167" y="22"/>
                  </a:cubicBezTo>
                  <a:cubicBezTo>
                    <a:pt x="110" y="22"/>
                    <a:pt x="64" y="68"/>
                    <a:pt x="64" y="125"/>
                  </a:cubicBezTo>
                  <a:cubicBezTo>
                    <a:pt x="64" y="128"/>
                    <a:pt x="64" y="131"/>
                    <a:pt x="65" y="134"/>
                  </a:cubicBezTo>
                  <a:cubicBezTo>
                    <a:pt x="26" y="157"/>
                    <a:pt x="0" y="199"/>
                    <a:pt x="0" y="248"/>
                  </a:cubicBezTo>
                  <a:cubicBezTo>
                    <a:pt x="0" y="266"/>
                    <a:pt x="3" y="283"/>
                    <a:pt x="10" y="299"/>
                  </a:cubicBezTo>
                  <a:lnTo>
                    <a:pt x="921" y="29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5" name="Group 55"/>
          <p:cNvGrpSpPr/>
          <p:nvPr/>
        </p:nvGrpSpPr>
        <p:grpSpPr>
          <a:xfrm>
            <a:off x="5829516" y="3695044"/>
            <a:ext cx="3108710" cy="1229870"/>
            <a:chOff x="6868847" y="3517276"/>
            <a:chExt cx="3478044" cy="1375986"/>
          </a:xfrm>
        </p:grpSpPr>
        <p:sp>
          <p:nvSpPr>
            <p:cNvPr id="56" name="Freeform 56"/>
            <p:cNvSpPr>
              <a:spLocks noChangeAspect="1" noChangeArrowheads="1"/>
            </p:cNvSpPr>
            <p:nvPr/>
          </p:nvSpPr>
          <p:spPr bwMode="auto">
            <a:xfrm>
              <a:off x="686884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57"/>
            <p:cNvSpPr>
              <a:spLocks noChangeAspect="1" noChangeArrowheads="1"/>
            </p:cNvSpPr>
            <p:nvPr/>
          </p:nvSpPr>
          <p:spPr bwMode="auto">
            <a:xfrm>
              <a:off x="7612935"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8" name="Freeform 58"/>
            <p:cNvSpPr>
              <a:spLocks noChangeAspect="1" noChangeArrowheads="1"/>
            </p:cNvSpPr>
            <p:nvPr/>
          </p:nvSpPr>
          <p:spPr bwMode="auto">
            <a:xfrm>
              <a:off x="8357023"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Freeform 59"/>
            <p:cNvSpPr>
              <a:spLocks noChangeAspect="1" noChangeArrowheads="1"/>
            </p:cNvSpPr>
            <p:nvPr/>
          </p:nvSpPr>
          <p:spPr bwMode="auto">
            <a:xfrm>
              <a:off x="9098029"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0" name="Freeform 60"/>
            <p:cNvSpPr>
              <a:spLocks noChangeAspect="1" noChangeArrowheads="1"/>
            </p:cNvSpPr>
            <p:nvPr/>
          </p:nvSpPr>
          <p:spPr bwMode="auto">
            <a:xfrm>
              <a:off x="984211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1" name="Freeform 61"/>
            <p:cNvSpPr>
              <a:spLocks noChangeAspect="1" noChangeArrowheads="1"/>
            </p:cNvSpPr>
            <p:nvPr/>
          </p:nvSpPr>
          <p:spPr bwMode="auto">
            <a:xfrm>
              <a:off x="686884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62"/>
            <p:cNvSpPr>
              <a:spLocks noChangeAspect="1" noChangeArrowheads="1"/>
            </p:cNvSpPr>
            <p:nvPr/>
          </p:nvSpPr>
          <p:spPr bwMode="auto">
            <a:xfrm>
              <a:off x="7612935"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63"/>
            <p:cNvSpPr>
              <a:spLocks noChangeAspect="1" noChangeArrowheads="1"/>
            </p:cNvSpPr>
            <p:nvPr/>
          </p:nvSpPr>
          <p:spPr bwMode="auto">
            <a:xfrm>
              <a:off x="8357023"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Freeform 64"/>
            <p:cNvSpPr>
              <a:spLocks noChangeAspect="1" noChangeArrowheads="1"/>
            </p:cNvSpPr>
            <p:nvPr/>
          </p:nvSpPr>
          <p:spPr bwMode="auto">
            <a:xfrm>
              <a:off x="9098029"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65"/>
            <p:cNvSpPr>
              <a:spLocks noChangeAspect="1" noChangeArrowheads="1"/>
            </p:cNvSpPr>
            <p:nvPr/>
          </p:nvSpPr>
          <p:spPr bwMode="auto">
            <a:xfrm>
              <a:off x="984211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tx2">
                <a:lumMod val="40000"/>
                <a:lumOff val="6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200" dirty="0">
                <a:solidFill>
                  <a:srgbClr val="7E7E7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66" name="TextBox 68"/>
          <p:cNvSpPr txBox="1"/>
          <p:nvPr/>
        </p:nvSpPr>
        <p:spPr>
          <a:xfrm>
            <a:off x="6455081" y="2402468"/>
            <a:ext cx="981359" cy="52322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a:solidFill>
                  <a:srgbClr val="F9B439"/>
                </a:solidFill>
                <a:latin typeface="Arial" panose="020B0604020202020204" pitchFamily="34" charset="0"/>
                <a:ea typeface="微软雅黑" panose="020B0503020204020204" pitchFamily="34" charset="-122"/>
                <a:cs typeface="Arial" panose="020B0604020202020204" pitchFamily="34" charset="0"/>
              </a:rPr>
              <a:t>XX%</a:t>
            </a:r>
            <a:endParaRPr lang="en-GB" sz="2800" b="1">
              <a:solidFill>
                <a:srgbClr val="F9B439"/>
              </a:solidFill>
              <a:latin typeface="Arial" panose="020B0604020202020204" pitchFamily="34" charset="0"/>
              <a:ea typeface="微软雅黑" panose="020B0503020204020204" pitchFamily="34" charset="-122"/>
              <a:cs typeface="Arial" panose="020B0604020202020204" pitchFamily="34" charset="0"/>
            </a:endParaRPr>
          </a:p>
        </p:txBody>
      </p:sp>
      <p:sp>
        <p:nvSpPr>
          <p:cNvPr id="67" name="矩形 66"/>
          <p:cNvSpPr/>
          <p:nvPr/>
        </p:nvSpPr>
        <p:spPr>
          <a:xfrm>
            <a:off x="5980602" y="5226356"/>
            <a:ext cx="2646878" cy="461665"/>
          </a:xfrm>
          <a:prstGeom prst="rect">
            <a:avLst/>
          </a:prstGeom>
        </p:spPr>
        <p:txBody>
          <a:bodyPr wrap="non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双击输入替换内容双击输入替换内容</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双击输入替换内容双击输入替换内容</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68" name="矩形 67"/>
          <p:cNvSpPr/>
          <p:nvPr/>
        </p:nvSpPr>
        <p:spPr>
          <a:xfrm>
            <a:off x="7362688" y="2449035"/>
            <a:ext cx="2248731" cy="461665"/>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69" name="矩形 68"/>
          <p:cNvSpPr/>
          <p:nvPr/>
        </p:nvSpPr>
        <p:spPr>
          <a:xfrm>
            <a:off x="5204414" y="3327554"/>
            <a:ext cx="4158329" cy="276999"/>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双击输入替换内容双击输入替换内容</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70" name="文本框 69"/>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教学分析</a:t>
            </a:r>
          </a:p>
        </p:txBody>
      </p:sp>
    </p:spTree>
    <p:extLst>
      <p:ext uri="{BB962C8B-B14F-4D97-AF65-F5344CB8AC3E}">
        <p14:creationId xmlns:p14="http://schemas.microsoft.com/office/powerpoint/2010/main" val="122971013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10" presetClass="entr" presetSubtype="0" fill="hold" nodeType="with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fade">
                                      <p:cBhvr>
                                        <p:cTn id="14" dur="500"/>
                                        <p:tgtEl>
                                          <p:spTgt spid="5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fade">
                                      <p:cBhvr>
                                        <p:cTn id="18" dur="500"/>
                                        <p:tgtEl>
                                          <p:spTgt spid="66"/>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500"/>
                                        <p:tgtEl>
                                          <p:spTgt spid="69"/>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fade">
                                      <p:cBhvr>
                                        <p:cTn id="3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12192000" cy="6805534"/>
          </a:xfrm>
          <a:prstGeom prst="rect">
            <a:avLst/>
          </a:prstGeom>
          <a:solidFill>
            <a:srgbClr val="FDED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4588816" y="3242634"/>
            <a:ext cx="3564693" cy="1015663"/>
          </a:xfrm>
          <a:prstGeom prst="rect">
            <a:avLst/>
          </a:prstGeom>
          <a:noFill/>
        </p:spPr>
        <p:txBody>
          <a:bodyPr wrap="square" rtlCol="0">
            <a:spAutoFit/>
          </a:bodyPr>
          <a:lstStyle/>
          <a:p>
            <a:pPr algn="dist"/>
            <a:r>
              <a:rPr lang="zh-CN" altLang="en-US" sz="6000">
                <a:solidFill>
                  <a:srgbClr val="1A3D59"/>
                </a:solidFill>
                <a:latin typeface="微软雅黑" panose="020B0503020204020204" pitchFamily="34" charset="-122"/>
                <a:ea typeface="微软雅黑" panose="020B0503020204020204" pitchFamily="34" charset="-122"/>
              </a:rPr>
              <a:t>教学设计</a:t>
            </a:r>
          </a:p>
        </p:txBody>
      </p:sp>
      <p:sp>
        <p:nvSpPr>
          <p:cNvPr id="14" name="文本框 13"/>
          <p:cNvSpPr txBox="1"/>
          <p:nvPr/>
        </p:nvSpPr>
        <p:spPr>
          <a:xfrm>
            <a:off x="4482624" y="2134638"/>
            <a:ext cx="4906448" cy="830997"/>
          </a:xfrm>
          <a:prstGeom prst="rect">
            <a:avLst/>
          </a:prstGeom>
          <a:noFill/>
        </p:spPr>
        <p:txBody>
          <a:bodyPr wrap="square" rtlCol="0">
            <a:spAutoFit/>
          </a:bodyPr>
          <a:lstStyle/>
          <a:p>
            <a:r>
              <a:rPr lang="en-US" altLang="zh-CN" sz="4800" b="1">
                <a:solidFill>
                  <a:srgbClr val="1A3D59"/>
                </a:solidFill>
                <a:latin typeface="微软雅黑" panose="020B0503020204020204" pitchFamily="34" charset="-122"/>
                <a:ea typeface="微软雅黑" panose="020B0503020204020204" pitchFamily="34" charset="-122"/>
              </a:rPr>
              <a:t>PART  TWO</a:t>
            </a:r>
            <a:endParaRPr lang="zh-CN" altLang="en-US" sz="4800" b="1">
              <a:solidFill>
                <a:srgbClr val="1A3D59"/>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l="27060" t="88042" r="47438"/>
          <a:stretch>
            <a:fillRect/>
          </a:stretch>
        </p:blipFill>
        <p:spPr>
          <a:xfrm rot="19029091">
            <a:off x="2912440" y="1140080"/>
            <a:ext cx="2693491" cy="1209569"/>
          </a:xfrm>
          <a:custGeom>
            <a:avLst/>
            <a:gdLst>
              <a:gd name="connsiteX0" fmla="*/ 1026334 w 1537928"/>
              <a:gd name="connsiteY0" fmla="*/ 0 h 690639"/>
              <a:gd name="connsiteX1" fmla="*/ 1034065 w 1537928"/>
              <a:gd name="connsiteY1" fmla="*/ 3543 h 690639"/>
              <a:gd name="connsiteX2" fmla="*/ 1023578 w 1537928"/>
              <a:gd name="connsiteY2" fmla="*/ 323381 h 690639"/>
              <a:gd name="connsiteX3" fmla="*/ 1271228 w 1537928"/>
              <a:gd name="connsiteY3" fmla="*/ 437681 h 690639"/>
              <a:gd name="connsiteX4" fmla="*/ 1347428 w 1537928"/>
              <a:gd name="connsiteY4" fmla="*/ 266231 h 690639"/>
              <a:gd name="connsiteX5" fmla="*/ 1537928 w 1537928"/>
              <a:gd name="connsiteY5" fmla="*/ 551980 h 690639"/>
              <a:gd name="connsiteX6" fmla="*/ 1413135 w 1537928"/>
              <a:gd name="connsiteY6" fmla="*/ 690639 h 690639"/>
              <a:gd name="connsiteX7" fmla="*/ 0 w 1537928"/>
              <a:gd name="connsiteY7" fmla="*/ 690639 h 690639"/>
              <a:gd name="connsiteX8" fmla="*/ 4132 w 1537928"/>
              <a:gd name="connsiteY8" fmla="*/ 587325 h 690639"/>
              <a:gd name="connsiteX9" fmla="*/ 45240 w 1537928"/>
              <a:gd name="connsiteY9" fmla="*/ 306421 h 690639"/>
              <a:gd name="connsiteX10" fmla="*/ 281065 w 1537928"/>
              <a:gd name="connsiteY10" fmla="*/ 35222 h 690639"/>
              <a:gd name="connsiteX11" fmla="*/ 337778 w 1537928"/>
              <a:gd name="connsiteY11" fmla="*/ 75731 h 690639"/>
              <a:gd name="connsiteX12" fmla="*/ 928328 w 1537928"/>
              <a:gd name="connsiteY12" fmla="*/ 75731 h 690639"/>
              <a:gd name="connsiteX13" fmla="*/ 1026334 w 1537928"/>
              <a:gd name="connsiteY13" fmla="*/ 0 h 690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37928" h="690639">
                <a:moveTo>
                  <a:pt x="1026334" y="0"/>
                </a:moveTo>
                <a:lnTo>
                  <a:pt x="1034065" y="3543"/>
                </a:lnTo>
                <a:lnTo>
                  <a:pt x="1023578" y="323381"/>
                </a:lnTo>
                <a:lnTo>
                  <a:pt x="1271228" y="437681"/>
                </a:lnTo>
                <a:lnTo>
                  <a:pt x="1347428" y="266231"/>
                </a:lnTo>
                <a:lnTo>
                  <a:pt x="1537928" y="551980"/>
                </a:lnTo>
                <a:lnTo>
                  <a:pt x="1413135" y="690639"/>
                </a:lnTo>
                <a:lnTo>
                  <a:pt x="0" y="690639"/>
                </a:lnTo>
                <a:lnTo>
                  <a:pt x="4132" y="587325"/>
                </a:lnTo>
                <a:lnTo>
                  <a:pt x="45240" y="306421"/>
                </a:lnTo>
                <a:lnTo>
                  <a:pt x="281065" y="35222"/>
                </a:lnTo>
                <a:lnTo>
                  <a:pt x="337778" y="75731"/>
                </a:lnTo>
                <a:lnTo>
                  <a:pt x="928328" y="75731"/>
                </a:lnTo>
                <a:lnTo>
                  <a:pt x="1026334" y="0"/>
                </a:lnTo>
                <a:close/>
              </a:path>
            </a:pathLst>
          </a:cu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rcRect l="51904" t="57434" b="20245"/>
          <a:stretch>
            <a:fillRect/>
          </a:stretch>
        </p:blipFill>
        <p:spPr>
          <a:xfrm>
            <a:off x="0" y="5707648"/>
            <a:ext cx="2895600" cy="1286992"/>
          </a:xfrm>
          <a:custGeom>
            <a:avLst/>
            <a:gdLst>
              <a:gd name="connsiteX0" fmla="*/ 269822 w 2900465"/>
              <a:gd name="connsiteY0" fmla="*/ 0 h 1289154"/>
              <a:gd name="connsiteX1" fmla="*/ 404734 w 2900465"/>
              <a:gd name="connsiteY1" fmla="*/ 59961 h 1289154"/>
              <a:gd name="connsiteX2" fmla="*/ 524655 w 2900465"/>
              <a:gd name="connsiteY2" fmla="*/ 209862 h 1289154"/>
              <a:gd name="connsiteX3" fmla="*/ 989350 w 2900465"/>
              <a:gd name="connsiteY3" fmla="*/ 224853 h 1289154"/>
              <a:gd name="connsiteX4" fmla="*/ 1064301 w 2900465"/>
              <a:gd name="connsiteY4" fmla="*/ 119921 h 1289154"/>
              <a:gd name="connsiteX5" fmla="*/ 1334124 w 2900465"/>
              <a:gd name="connsiteY5" fmla="*/ 74951 h 1289154"/>
              <a:gd name="connsiteX6" fmla="*/ 1528996 w 2900465"/>
              <a:gd name="connsiteY6" fmla="*/ 149902 h 1289154"/>
              <a:gd name="connsiteX7" fmla="*/ 1738859 w 2900465"/>
              <a:gd name="connsiteY7" fmla="*/ 479685 h 1289154"/>
              <a:gd name="connsiteX8" fmla="*/ 2353455 w 2900465"/>
              <a:gd name="connsiteY8" fmla="*/ 584617 h 1289154"/>
              <a:gd name="connsiteX9" fmla="*/ 2443396 w 2900465"/>
              <a:gd name="connsiteY9" fmla="*/ 314794 h 1289154"/>
              <a:gd name="connsiteX10" fmla="*/ 2773180 w 2900465"/>
              <a:gd name="connsiteY10" fmla="*/ 179882 h 1289154"/>
              <a:gd name="connsiteX11" fmla="*/ 2900465 w 2900465"/>
              <a:gd name="connsiteY11" fmla="*/ 126289 h 1289154"/>
              <a:gd name="connsiteX12" fmla="*/ 2900465 w 2900465"/>
              <a:gd name="connsiteY12" fmla="*/ 1197362 h 1289154"/>
              <a:gd name="connsiteX13" fmla="*/ 1888760 w 2900465"/>
              <a:gd name="connsiteY13" fmla="*/ 1184223 h 1289154"/>
              <a:gd name="connsiteX14" fmla="*/ 1454045 w 2900465"/>
              <a:gd name="connsiteY14" fmla="*/ 1184223 h 1289154"/>
              <a:gd name="connsiteX15" fmla="*/ 854439 w 2900465"/>
              <a:gd name="connsiteY15" fmla="*/ 1109272 h 1289154"/>
              <a:gd name="connsiteX16" fmla="*/ 719527 w 2900465"/>
              <a:gd name="connsiteY16" fmla="*/ 974361 h 1289154"/>
              <a:gd name="connsiteX17" fmla="*/ 539645 w 2900465"/>
              <a:gd name="connsiteY17" fmla="*/ 1109272 h 1289154"/>
              <a:gd name="connsiteX18" fmla="*/ 179881 w 2900465"/>
              <a:gd name="connsiteY18" fmla="*/ 1289154 h 1289154"/>
              <a:gd name="connsiteX19" fmla="*/ 44970 w 2900465"/>
              <a:gd name="connsiteY19" fmla="*/ 1034321 h 1289154"/>
              <a:gd name="connsiteX20" fmla="*/ 0 w 2900465"/>
              <a:gd name="connsiteY20" fmla="*/ 44971 h 1289154"/>
              <a:gd name="connsiteX21" fmla="*/ 269822 w 2900465"/>
              <a:gd name="connsiteY21" fmla="*/ 0 h 1289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00465" h="1289154">
                <a:moveTo>
                  <a:pt x="269822" y="0"/>
                </a:moveTo>
                <a:lnTo>
                  <a:pt x="404734" y="59961"/>
                </a:lnTo>
                <a:lnTo>
                  <a:pt x="524655" y="209862"/>
                </a:lnTo>
                <a:lnTo>
                  <a:pt x="989350" y="224853"/>
                </a:lnTo>
                <a:lnTo>
                  <a:pt x="1064301" y="119921"/>
                </a:lnTo>
                <a:lnTo>
                  <a:pt x="1334124" y="74951"/>
                </a:lnTo>
                <a:lnTo>
                  <a:pt x="1528996" y="149902"/>
                </a:lnTo>
                <a:lnTo>
                  <a:pt x="1738859" y="479685"/>
                </a:lnTo>
                <a:lnTo>
                  <a:pt x="2353455" y="584617"/>
                </a:lnTo>
                <a:lnTo>
                  <a:pt x="2443396" y="314794"/>
                </a:lnTo>
                <a:lnTo>
                  <a:pt x="2773180" y="179882"/>
                </a:lnTo>
                <a:lnTo>
                  <a:pt x="2900465" y="126289"/>
                </a:lnTo>
                <a:lnTo>
                  <a:pt x="2900465" y="1197362"/>
                </a:lnTo>
                <a:lnTo>
                  <a:pt x="1888760" y="1184223"/>
                </a:lnTo>
                <a:lnTo>
                  <a:pt x="1454045" y="1184223"/>
                </a:lnTo>
                <a:lnTo>
                  <a:pt x="854439" y="1109272"/>
                </a:lnTo>
                <a:lnTo>
                  <a:pt x="719527" y="974361"/>
                </a:lnTo>
                <a:lnTo>
                  <a:pt x="539645" y="1109272"/>
                </a:lnTo>
                <a:lnTo>
                  <a:pt x="179881" y="1289154"/>
                </a:lnTo>
                <a:lnTo>
                  <a:pt x="44970" y="1034321"/>
                </a:lnTo>
                <a:lnTo>
                  <a:pt x="0" y="44971"/>
                </a:lnTo>
                <a:lnTo>
                  <a:pt x="269822" y="0"/>
                </a:lnTo>
                <a:close/>
              </a:path>
            </a:pathLst>
          </a:custGeom>
        </p:spPr>
      </p:pic>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rcRect l="35381" r="24645" b="69944"/>
          <a:stretch>
            <a:fillRect/>
          </a:stretch>
        </p:blipFill>
        <p:spPr>
          <a:xfrm>
            <a:off x="10387827" y="5123324"/>
            <a:ext cx="1943100" cy="2009159"/>
          </a:xfrm>
          <a:custGeom>
            <a:avLst/>
            <a:gdLst>
              <a:gd name="connsiteX0" fmla="*/ 165950 w 2533650"/>
              <a:gd name="connsiteY0" fmla="*/ 0 h 2619786"/>
              <a:gd name="connsiteX1" fmla="*/ 2140272 w 2533650"/>
              <a:gd name="connsiteY1" fmla="*/ 0 h 2619786"/>
              <a:gd name="connsiteX2" fmla="*/ 2209800 w 2533650"/>
              <a:gd name="connsiteY2" fmla="*/ 44245 h 2619786"/>
              <a:gd name="connsiteX3" fmla="*/ 2266950 w 2533650"/>
              <a:gd name="connsiteY3" fmla="*/ 120445 h 2619786"/>
              <a:gd name="connsiteX4" fmla="*/ 2305050 w 2533650"/>
              <a:gd name="connsiteY4" fmla="*/ 177595 h 2619786"/>
              <a:gd name="connsiteX5" fmla="*/ 2324100 w 2533650"/>
              <a:gd name="connsiteY5" fmla="*/ 234745 h 2619786"/>
              <a:gd name="connsiteX6" fmla="*/ 2362200 w 2533650"/>
              <a:gd name="connsiteY6" fmla="*/ 444295 h 2619786"/>
              <a:gd name="connsiteX7" fmla="*/ 2400300 w 2533650"/>
              <a:gd name="connsiteY7" fmla="*/ 768145 h 2619786"/>
              <a:gd name="connsiteX8" fmla="*/ 2419350 w 2533650"/>
              <a:gd name="connsiteY8" fmla="*/ 1053895 h 2619786"/>
              <a:gd name="connsiteX9" fmla="*/ 2495550 w 2533650"/>
              <a:gd name="connsiteY9" fmla="*/ 1472995 h 2619786"/>
              <a:gd name="connsiteX10" fmla="*/ 2514600 w 2533650"/>
              <a:gd name="connsiteY10" fmla="*/ 1549195 h 2619786"/>
              <a:gd name="connsiteX11" fmla="*/ 2533650 w 2533650"/>
              <a:gd name="connsiteY11" fmla="*/ 1720645 h 2619786"/>
              <a:gd name="connsiteX12" fmla="*/ 2476500 w 2533650"/>
              <a:gd name="connsiteY12" fmla="*/ 2158795 h 2619786"/>
              <a:gd name="connsiteX13" fmla="*/ 2419350 w 2533650"/>
              <a:gd name="connsiteY13" fmla="*/ 2234995 h 2619786"/>
              <a:gd name="connsiteX14" fmla="*/ 2362200 w 2533650"/>
              <a:gd name="connsiteY14" fmla="*/ 2387395 h 2619786"/>
              <a:gd name="connsiteX15" fmla="*/ 1885950 w 2533650"/>
              <a:gd name="connsiteY15" fmla="*/ 2615995 h 2619786"/>
              <a:gd name="connsiteX16" fmla="*/ 1875840 w 2533650"/>
              <a:gd name="connsiteY16" fmla="*/ 2619786 h 2619786"/>
              <a:gd name="connsiteX17" fmla="*/ 1866900 w 2533650"/>
              <a:gd name="connsiteY17" fmla="*/ 2609853 h 2619786"/>
              <a:gd name="connsiteX18" fmla="*/ 1352550 w 2533650"/>
              <a:gd name="connsiteY18" fmla="*/ 2495553 h 2619786"/>
              <a:gd name="connsiteX19" fmla="*/ 1485900 w 2533650"/>
              <a:gd name="connsiteY19" fmla="*/ 2286003 h 2619786"/>
              <a:gd name="connsiteX20" fmla="*/ 1028700 w 2533650"/>
              <a:gd name="connsiteY20" fmla="*/ 2286003 h 2619786"/>
              <a:gd name="connsiteX21" fmla="*/ 762000 w 2533650"/>
              <a:gd name="connsiteY21" fmla="*/ 2381253 h 2619786"/>
              <a:gd name="connsiteX22" fmla="*/ 400050 w 2533650"/>
              <a:gd name="connsiteY22" fmla="*/ 2438403 h 2619786"/>
              <a:gd name="connsiteX23" fmla="*/ 344572 w 2533650"/>
              <a:gd name="connsiteY23" fmla="*/ 2464161 h 2619786"/>
              <a:gd name="connsiteX24" fmla="*/ 38100 w 2533650"/>
              <a:gd name="connsiteY24" fmla="*/ 1625395 h 2619786"/>
              <a:gd name="connsiteX25" fmla="*/ 0 w 2533650"/>
              <a:gd name="connsiteY25" fmla="*/ 425245 h 2619786"/>
              <a:gd name="connsiteX26" fmla="*/ 165950 w 2533650"/>
              <a:gd name="connsiteY26" fmla="*/ 0 h 261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533650" h="2619786">
                <a:moveTo>
                  <a:pt x="165950" y="0"/>
                </a:moveTo>
                <a:lnTo>
                  <a:pt x="2140272" y="0"/>
                </a:lnTo>
                <a:lnTo>
                  <a:pt x="2209800" y="44245"/>
                </a:lnTo>
                <a:lnTo>
                  <a:pt x="2266950" y="120445"/>
                </a:lnTo>
                <a:cubicBezTo>
                  <a:pt x="2266950" y="120445"/>
                  <a:pt x="2294811" y="157117"/>
                  <a:pt x="2305050" y="177595"/>
                </a:cubicBezTo>
                <a:cubicBezTo>
                  <a:pt x="2314030" y="195556"/>
                  <a:pt x="2319893" y="215110"/>
                  <a:pt x="2324100" y="234745"/>
                </a:cubicBezTo>
                <a:cubicBezTo>
                  <a:pt x="2338976" y="304164"/>
                  <a:pt x="2349500" y="374445"/>
                  <a:pt x="2362200" y="444295"/>
                </a:cubicBezTo>
                <a:lnTo>
                  <a:pt x="2400300" y="768145"/>
                </a:lnTo>
                <a:cubicBezTo>
                  <a:pt x="2400300" y="901759"/>
                  <a:pt x="2398718" y="806311"/>
                  <a:pt x="2419350" y="1053895"/>
                </a:cubicBezTo>
                <a:lnTo>
                  <a:pt x="2495550" y="1472995"/>
                </a:lnTo>
                <a:cubicBezTo>
                  <a:pt x="2495550" y="1472995"/>
                  <a:pt x="2510619" y="1523318"/>
                  <a:pt x="2514600" y="1549195"/>
                </a:cubicBezTo>
                <a:cubicBezTo>
                  <a:pt x="2523344" y="1606028"/>
                  <a:pt x="2527300" y="1663495"/>
                  <a:pt x="2533650" y="1720645"/>
                </a:cubicBezTo>
                <a:lnTo>
                  <a:pt x="2476500" y="2158795"/>
                </a:lnTo>
                <a:cubicBezTo>
                  <a:pt x="2476500" y="2158795"/>
                  <a:pt x="2433549" y="2206597"/>
                  <a:pt x="2419350" y="2234995"/>
                </a:cubicBezTo>
                <a:cubicBezTo>
                  <a:pt x="2395087" y="2283522"/>
                  <a:pt x="2381250" y="2336595"/>
                  <a:pt x="2362200" y="2387395"/>
                </a:cubicBezTo>
                <a:lnTo>
                  <a:pt x="1885950" y="2615995"/>
                </a:lnTo>
                <a:lnTo>
                  <a:pt x="1875840" y="2619786"/>
                </a:lnTo>
                <a:lnTo>
                  <a:pt x="1866900" y="2609853"/>
                </a:lnTo>
                <a:lnTo>
                  <a:pt x="1352550" y="2495553"/>
                </a:lnTo>
                <a:lnTo>
                  <a:pt x="1485900" y="2286003"/>
                </a:lnTo>
                <a:lnTo>
                  <a:pt x="1028700" y="2286003"/>
                </a:lnTo>
                <a:lnTo>
                  <a:pt x="762000" y="2381253"/>
                </a:lnTo>
                <a:lnTo>
                  <a:pt x="400050" y="2438403"/>
                </a:lnTo>
                <a:lnTo>
                  <a:pt x="344572" y="2464161"/>
                </a:lnTo>
                <a:lnTo>
                  <a:pt x="38100" y="1625395"/>
                </a:lnTo>
                <a:lnTo>
                  <a:pt x="0" y="425245"/>
                </a:lnTo>
                <a:lnTo>
                  <a:pt x="165950" y="0"/>
                </a:lnTo>
                <a:close/>
              </a:path>
            </a:pathLst>
          </a:custGeom>
        </p:spPr>
      </p:pic>
      <p:pic>
        <p:nvPicPr>
          <p:cNvPr id="11" name="图片 10"/>
          <p:cNvPicPr>
            <a:picLocks noChangeAspect="1"/>
          </p:cNvPicPr>
          <p:nvPr/>
        </p:nvPicPr>
        <p:blipFill>
          <a:blip r:embed="rId5"/>
          <a:stretch>
            <a:fillRect/>
          </a:stretch>
        </p:blipFill>
        <p:spPr>
          <a:xfrm>
            <a:off x="-1719750" y="0"/>
            <a:ext cx="15631499" cy="469433"/>
          </a:xfrm>
          <a:prstGeom prst="rect">
            <a:avLst/>
          </a:prstGeom>
        </p:spPr>
      </p:pic>
      <p:pic>
        <p:nvPicPr>
          <p:cNvPr id="12" name="图片 11"/>
          <p:cNvPicPr>
            <a:picLocks noChangeAspect="1"/>
          </p:cNvPicPr>
          <p:nvPr/>
        </p:nvPicPr>
        <p:blipFill>
          <a:blip r:embed="rId5"/>
          <a:stretch>
            <a:fillRect/>
          </a:stretch>
        </p:blipFill>
        <p:spPr>
          <a:xfrm flipH="1" flipV="1">
            <a:off x="-2157900" y="6388567"/>
            <a:ext cx="15631499" cy="469433"/>
          </a:xfrm>
          <a:prstGeom prst="rect">
            <a:avLst/>
          </a:prstGeom>
        </p:spPr>
      </p:pic>
    </p:spTree>
    <p:extLst>
      <p:ext uri="{BB962C8B-B14F-4D97-AF65-F5344CB8AC3E}">
        <p14:creationId xmlns:p14="http://schemas.microsoft.com/office/powerpoint/2010/main" val="364368323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down)">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a:xfrm>
            <a:off x="7329031" y="3399718"/>
            <a:ext cx="820200" cy="951432"/>
            <a:chOff x="8074978" y="3021037"/>
            <a:chExt cx="1106424" cy="1283451"/>
          </a:xfrm>
        </p:grpSpPr>
        <p:sp>
          <p:nvSpPr>
            <p:cNvPr id="3" name="Hexagon 8"/>
            <p:cNvSpPr/>
            <p:nvPr/>
          </p:nvSpPr>
          <p:spPr>
            <a:xfrm rot="16200000">
              <a:off x="7986464" y="3109551"/>
              <a:ext cx="1283451" cy="110642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4" name="Freeform 10"/>
            <p:cNvSpPr>
              <a:spLocks noEditPoints="1"/>
            </p:cNvSpPr>
            <p:nvPr/>
          </p:nvSpPr>
          <p:spPr bwMode="auto">
            <a:xfrm>
              <a:off x="8434230" y="3407614"/>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 name="Group 17"/>
          <p:cNvGrpSpPr/>
          <p:nvPr/>
        </p:nvGrpSpPr>
        <p:grpSpPr>
          <a:xfrm>
            <a:off x="6390465" y="3399718"/>
            <a:ext cx="820200" cy="951432"/>
            <a:chOff x="6808883" y="3021037"/>
            <a:chExt cx="1106424" cy="1283451"/>
          </a:xfrm>
        </p:grpSpPr>
        <p:sp>
          <p:nvSpPr>
            <p:cNvPr id="6" name="Hexagon 7"/>
            <p:cNvSpPr/>
            <p:nvPr/>
          </p:nvSpPr>
          <p:spPr>
            <a:xfrm rot="16200000">
              <a:off x="6720369" y="3109551"/>
              <a:ext cx="1283451" cy="1106424"/>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11"/>
            <p:cNvSpPr>
              <a:spLocks noEditPoints="1"/>
            </p:cNvSpPr>
            <p:nvPr/>
          </p:nvSpPr>
          <p:spPr bwMode="auto">
            <a:xfrm>
              <a:off x="7146406" y="3391452"/>
              <a:ext cx="443335" cy="471043"/>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Group 15"/>
          <p:cNvGrpSpPr/>
          <p:nvPr/>
        </p:nvGrpSpPr>
        <p:grpSpPr>
          <a:xfrm>
            <a:off x="5451899" y="3399718"/>
            <a:ext cx="820200" cy="951432"/>
            <a:chOff x="5542788" y="3021037"/>
            <a:chExt cx="1106424" cy="1283451"/>
          </a:xfrm>
        </p:grpSpPr>
        <p:sp>
          <p:nvSpPr>
            <p:cNvPr id="9" name="Hexagon 5"/>
            <p:cNvSpPr/>
            <p:nvPr/>
          </p:nvSpPr>
          <p:spPr>
            <a:xfrm rot="16200000">
              <a:off x="5454274" y="3109551"/>
              <a:ext cx="1283451" cy="1106424"/>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10" name="Freeform 12"/>
            <p:cNvSpPr>
              <a:spLocks noEditPoints="1"/>
            </p:cNvSpPr>
            <p:nvPr/>
          </p:nvSpPr>
          <p:spPr bwMode="auto">
            <a:xfrm>
              <a:off x="5824688" y="3412555"/>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Group 9"/>
          <p:cNvGrpSpPr/>
          <p:nvPr/>
        </p:nvGrpSpPr>
        <p:grpSpPr>
          <a:xfrm>
            <a:off x="4513334" y="3399718"/>
            <a:ext cx="820200" cy="951432"/>
            <a:chOff x="4276693" y="3021037"/>
            <a:chExt cx="1106424" cy="1283451"/>
          </a:xfrm>
        </p:grpSpPr>
        <p:sp>
          <p:nvSpPr>
            <p:cNvPr id="12" name="Hexagon 4"/>
            <p:cNvSpPr/>
            <p:nvPr/>
          </p:nvSpPr>
          <p:spPr>
            <a:xfrm rot="16200000">
              <a:off x="4188179" y="3109551"/>
              <a:ext cx="1283451" cy="1106424"/>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13"/>
            <p:cNvSpPr>
              <a:spLocks noEditPoints="1"/>
            </p:cNvSpPr>
            <p:nvPr/>
          </p:nvSpPr>
          <p:spPr bwMode="auto">
            <a:xfrm>
              <a:off x="4648645" y="3397222"/>
              <a:ext cx="362518" cy="531079"/>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Group 6"/>
          <p:cNvGrpSpPr/>
          <p:nvPr/>
        </p:nvGrpSpPr>
        <p:grpSpPr>
          <a:xfrm>
            <a:off x="3574768" y="3399718"/>
            <a:ext cx="820200" cy="951432"/>
            <a:chOff x="3010598" y="3021037"/>
            <a:chExt cx="1106424" cy="1283451"/>
          </a:xfrm>
        </p:grpSpPr>
        <p:sp>
          <p:nvSpPr>
            <p:cNvPr id="15" name="Hexagon 3"/>
            <p:cNvSpPr/>
            <p:nvPr/>
          </p:nvSpPr>
          <p:spPr>
            <a:xfrm rot="16200000">
              <a:off x="2922084" y="3109551"/>
              <a:ext cx="1283451" cy="1106424"/>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200">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14"/>
            <p:cNvSpPr>
              <a:spLocks noEditPoints="1"/>
            </p:cNvSpPr>
            <p:nvPr/>
          </p:nvSpPr>
          <p:spPr bwMode="auto">
            <a:xfrm>
              <a:off x="3359459" y="3463030"/>
              <a:ext cx="408700" cy="399465"/>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Group 20"/>
          <p:cNvGrpSpPr/>
          <p:nvPr/>
        </p:nvGrpSpPr>
        <p:grpSpPr>
          <a:xfrm flipH="1">
            <a:off x="1843556" y="4246309"/>
            <a:ext cx="2141311" cy="344140"/>
            <a:chOff x="7258929" y="1631852"/>
            <a:chExt cx="1674056" cy="464234"/>
          </a:xfrm>
        </p:grpSpPr>
        <p:cxnSp>
          <p:nvCxnSpPr>
            <p:cNvPr id="18" name="Straight Connector 16"/>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0" name="Group 24"/>
          <p:cNvGrpSpPr/>
          <p:nvPr/>
        </p:nvGrpSpPr>
        <p:grpSpPr>
          <a:xfrm flipH="1">
            <a:off x="4394967" y="3282431"/>
            <a:ext cx="524990" cy="344140"/>
            <a:chOff x="7258929" y="1631852"/>
            <a:chExt cx="1674056" cy="464234"/>
          </a:xfrm>
        </p:grpSpPr>
        <p:cxnSp>
          <p:nvCxnSpPr>
            <p:cNvPr id="21" name="Straight Connector 25"/>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6"/>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3" name="Group 33"/>
          <p:cNvGrpSpPr/>
          <p:nvPr/>
        </p:nvGrpSpPr>
        <p:grpSpPr>
          <a:xfrm flipH="1" flipV="1">
            <a:off x="5057801" y="2997549"/>
            <a:ext cx="804196" cy="344140"/>
            <a:chOff x="7258929" y="1631852"/>
            <a:chExt cx="1674056" cy="464234"/>
          </a:xfrm>
        </p:grpSpPr>
        <p:cxnSp>
          <p:nvCxnSpPr>
            <p:cNvPr id="24" name="Straight Connector 34"/>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35"/>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6" name="Group 39"/>
          <p:cNvGrpSpPr/>
          <p:nvPr/>
        </p:nvGrpSpPr>
        <p:grpSpPr>
          <a:xfrm flipV="1">
            <a:off x="6798139" y="2995522"/>
            <a:ext cx="530892" cy="344140"/>
            <a:chOff x="7258929" y="1631852"/>
            <a:chExt cx="1674056" cy="464234"/>
          </a:xfrm>
        </p:grpSpPr>
        <p:cxnSp>
          <p:nvCxnSpPr>
            <p:cNvPr id="27" name="Straight Connector 40"/>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41"/>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9" name="Group 48"/>
          <p:cNvGrpSpPr/>
          <p:nvPr/>
        </p:nvGrpSpPr>
        <p:grpSpPr>
          <a:xfrm flipH="1" flipV="1">
            <a:off x="7756507" y="3349778"/>
            <a:ext cx="793132" cy="344140"/>
            <a:chOff x="7258929" y="1631852"/>
            <a:chExt cx="1674056" cy="464234"/>
          </a:xfrm>
        </p:grpSpPr>
        <p:cxnSp>
          <p:nvCxnSpPr>
            <p:cNvPr id="30" name="Straight Connector 49"/>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50"/>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32" name="矩形 31"/>
          <p:cNvSpPr/>
          <p:nvPr/>
        </p:nvSpPr>
        <p:spPr>
          <a:xfrm>
            <a:off x="1815873" y="4695290"/>
            <a:ext cx="2298017" cy="830997"/>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3" name="矩形 32"/>
          <p:cNvSpPr/>
          <p:nvPr/>
        </p:nvSpPr>
        <p:spPr>
          <a:xfrm>
            <a:off x="3225159" y="2287607"/>
            <a:ext cx="2298017" cy="830997"/>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4" name="矩形 33"/>
          <p:cNvSpPr/>
          <p:nvPr/>
        </p:nvSpPr>
        <p:spPr>
          <a:xfrm>
            <a:off x="8000674" y="4072280"/>
            <a:ext cx="2298017" cy="830997"/>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5" name="矩形 34"/>
          <p:cNvSpPr/>
          <p:nvPr/>
        </p:nvSpPr>
        <p:spPr>
          <a:xfrm>
            <a:off x="4449712" y="4601701"/>
            <a:ext cx="2298017" cy="830997"/>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6" name="矩形 35"/>
          <p:cNvSpPr/>
          <p:nvPr/>
        </p:nvSpPr>
        <p:spPr>
          <a:xfrm>
            <a:off x="7595346" y="2228827"/>
            <a:ext cx="2298017" cy="830997"/>
          </a:xfrm>
          <a:prstGeom prst="rect">
            <a:avLst/>
          </a:prstGeom>
        </p:spPr>
        <p:txBody>
          <a:bodyPr wrap="square">
            <a:spAutoFit/>
          </a:bodyPr>
          <a:lstStyle/>
          <a:p>
            <a:pPr algn="ctr"/>
            <a:r>
              <a:rPr lang="zh-CN" altLang="en-US" sz="1200" dirty="0">
                <a:solidFill>
                  <a:srgbClr val="7E7E7E"/>
                </a:solidFill>
                <a:latin typeface="微软雅黑" panose="020B0503020204020204" pitchFamily="34" charset="-122"/>
                <a:ea typeface="微软雅黑" panose="020B0503020204020204" pitchFamily="34" charset="-122"/>
                <a:cs typeface="Calibri Light"/>
              </a:rPr>
              <a:t>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尚设计双击输入替换内容</a:t>
            </a:r>
            <a:r>
              <a:rPr lang="en-US" altLang="zh-CN" sz="1200" dirty="0">
                <a:solidFill>
                  <a:srgbClr val="7E7E7E"/>
                </a:solidFill>
                <a:latin typeface="微软雅黑" panose="020B0503020204020204" pitchFamily="34" charset="-122"/>
                <a:ea typeface="微软雅黑" panose="020B0503020204020204" pitchFamily="34" charset="-122"/>
                <a:cs typeface="Calibri Light"/>
              </a:rPr>
              <a:t>A</a:t>
            </a:r>
            <a:r>
              <a:rPr lang="zh-CN" altLang="en-US" sz="1200" dirty="0">
                <a:solidFill>
                  <a:srgbClr val="7E7E7E"/>
                </a:solidFill>
                <a:latin typeface="微软雅黑" panose="020B0503020204020204" pitchFamily="34" charset="-122"/>
                <a:ea typeface="微软雅黑" panose="020B0503020204020204" pitchFamily="34" charset="-122"/>
                <a:cs typeface="Calibri Light"/>
              </a:rPr>
              <a:t>尚设计</a:t>
            </a:r>
            <a:endParaRPr lang="en-US" altLang="zh-CN" sz="1200" dirty="0">
              <a:solidFill>
                <a:srgbClr val="7E7E7E"/>
              </a:solidFill>
              <a:latin typeface="微软雅黑" panose="020B0503020204020204" pitchFamily="34" charset="-122"/>
              <a:ea typeface="微软雅黑" panose="020B0503020204020204" pitchFamily="34" charset="-122"/>
              <a:cs typeface="Calibri Light"/>
            </a:endParaRPr>
          </a:p>
        </p:txBody>
      </p:sp>
      <p:sp>
        <p:nvSpPr>
          <p:cNvPr id="37" name="文本框 36"/>
          <p:cNvSpPr txBox="1"/>
          <p:nvPr/>
        </p:nvSpPr>
        <p:spPr>
          <a:xfrm>
            <a:off x="4137389" y="413992"/>
            <a:ext cx="3564693" cy="461665"/>
          </a:xfrm>
          <a:prstGeom prst="rect">
            <a:avLst/>
          </a:prstGeom>
          <a:noFill/>
        </p:spPr>
        <p:txBody>
          <a:bodyPr wrap="square" rtlCol="0">
            <a:spAutoFit/>
          </a:bodyPr>
          <a:lstStyle/>
          <a:p>
            <a:pPr algn="ctr"/>
            <a:r>
              <a:rPr lang="zh-CN" altLang="en-US" sz="2400">
                <a:solidFill>
                  <a:srgbClr val="1A3D59"/>
                </a:solidFill>
                <a:latin typeface="微软雅黑" panose="020B0503020204020204" pitchFamily="34" charset="-122"/>
                <a:ea typeface="微软雅黑" panose="020B0503020204020204" pitchFamily="34" charset="-122"/>
              </a:rPr>
              <a:t>教学设计</a:t>
            </a:r>
          </a:p>
        </p:txBody>
      </p:sp>
    </p:spTree>
    <p:extLst>
      <p:ext uri="{BB962C8B-B14F-4D97-AF65-F5344CB8AC3E}">
        <p14:creationId xmlns:p14="http://schemas.microsoft.com/office/powerpoint/2010/main" val="362924840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0"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24-52"/>
</p:tagLst>
</file>

<file path=ppt/tags/tag10.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5"/>
</p:tagLst>
</file>

<file path=ppt/tags/tag12.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23"/>
</p:tagLst>
</file>

<file path=ppt/tags/tag13.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6"/>
</p:tagLst>
</file>

<file path=ppt/tags/tag15.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22"/>
</p:tagLst>
</file>

<file path=ppt/tags/tag16.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1"/>
</p:tagLst>
</file>

<file path=ppt/tags/tag17.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7"/>
</p:tagLst>
</file>

<file path=ppt/tags/tag18.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8"/>
</p:tagLst>
</file>

<file path=ppt/tags/tag19.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9"/>
</p:tagLst>
</file>

<file path=ppt/tags/tag2.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21"/>
</p:tagLst>
</file>

<file path=ppt/tags/tag21.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9"/>
</p:tagLst>
</file>

<file path=ppt/tags/tag22.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3"/>
</p:tagLst>
</file>

<file path=ppt/tags/tag23.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14"/>
</p:tagLst>
</file>

<file path=ppt/tags/tag24.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20"/>
</p:tagLst>
</file>

<file path=ppt/tags/tag3.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70525151347"/>
  <p:tag name="MH_LIBRARY" val="GRAPHIC"/>
  <p:tag name="MH_TYPE" val="Other"/>
  <p:tag name="MH_ORDER" val="8"/>
</p:tagLst>
</file>

<file path=ppt/theme/theme1.xml><?xml version="1.0" encoding="utf-8"?>
<a:theme xmlns:a="http://schemas.openxmlformats.org/drawingml/2006/main" name="A尚设计素材https://shop581232164.taobao.com/">
  <a:themeElements>
    <a:clrScheme name="自定义 133">
      <a:dk1>
        <a:sysClr val="windowText" lastClr="000000"/>
      </a:dk1>
      <a:lt1>
        <a:sysClr val="window" lastClr="FFFFFF"/>
      </a:lt1>
      <a:dk2>
        <a:srgbClr val="44546A"/>
      </a:dk2>
      <a:lt2>
        <a:srgbClr val="E7E6E6"/>
      </a:lt2>
      <a:accent1>
        <a:srgbClr val="1A3D59"/>
      </a:accent1>
      <a:accent2>
        <a:srgbClr val="B92746"/>
      </a:accent2>
      <a:accent3>
        <a:srgbClr val="65A9AC"/>
      </a:accent3>
      <a:accent4>
        <a:srgbClr val="1A3D59"/>
      </a:accent4>
      <a:accent5>
        <a:srgbClr val="B92746"/>
      </a:accent5>
      <a:accent6>
        <a:srgbClr val="65A9AC"/>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1801</Words>
  <Application>Microsoft Office PowerPoint</Application>
  <PresentationFormat>宽屏</PresentationFormat>
  <Paragraphs>173</Paragraphs>
  <Slides>24</Slides>
  <Notes>24</Notes>
  <HiddenSlides>0</HiddenSlides>
  <MMClips>1</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24</vt:i4>
      </vt:variant>
    </vt:vector>
  </HeadingPairs>
  <TitlesOfParts>
    <vt:vector size="30" baseType="lpstr">
      <vt:lpstr>微软雅黑</vt:lpstr>
      <vt:lpstr>Arial</vt:lpstr>
      <vt:lpstr>Calibri</vt:lpstr>
      <vt:lpstr>Calibri Light</vt:lpstr>
      <vt:lpstr>Impact</vt:lpstr>
      <vt:lpstr>A尚设计素材https://shop581232164.taobao.com/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A尚设计素材https://shop581232164.taobao.com/</Manager>
  <Company>A尚设计素材https://shop581232164.taobao.com/</Company>
  <LinksUpToDate>false</LinksUpToDate>
  <SharedDoc>false</SharedDoc>
  <HyperlinkBase>A尚设计素材https://shop581232164.taobao.com/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A尚设计素材https://shop581232164.taobao.com/</dc:title>
  <dc:subject>A尚设计素材https://shop581232164.taobao.com/</dc:subject>
  <dc:creator>精进君</dc:creator>
  <cp:keywords>A尚设计素材https://shop581232164.taobao.com/</cp:keywords>
  <dc:description>A尚设计素材https://shop581232164.taobao.com/</dc:description>
  <cp:lastModifiedBy>Hymira</cp:lastModifiedBy>
  <cp:revision>16</cp:revision>
  <dcterms:created xsi:type="dcterms:W3CDTF">2017-07-24T15:23:51Z</dcterms:created>
  <dcterms:modified xsi:type="dcterms:W3CDTF">2019-04-03T04:25:04Z</dcterms:modified>
  <cp:category>A尚设计素材https://shop581232164.taobao.com/</cp:category>
</cp:coreProperties>
</file>