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 id="2147483679" r:id="rId2"/>
  </p:sldMasterIdLst>
  <p:notesMasterIdLst>
    <p:notesMasterId r:id="rId27"/>
  </p:notesMasterIdLst>
  <p:sldIdLst>
    <p:sldId id="256" r:id="rId3"/>
    <p:sldId id="257" r:id="rId4"/>
    <p:sldId id="258" r:id="rId5"/>
    <p:sldId id="269" r:id="rId6"/>
    <p:sldId id="284" r:id="rId7"/>
    <p:sldId id="268" r:id="rId8"/>
    <p:sldId id="277" r:id="rId9"/>
    <p:sldId id="270" r:id="rId10"/>
    <p:sldId id="265" r:id="rId11"/>
    <p:sldId id="274" r:id="rId12"/>
    <p:sldId id="276" r:id="rId13"/>
    <p:sldId id="273" r:id="rId14"/>
    <p:sldId id="275" r:id="rId15"/>
    <p:sldId id="266" r:id="rId16"/>
    <p:sldId id="272" r:id="rId17"/>
    <p:sldId id="278" r:id="rId18"/>
    <p:sldId id="279" r:id="rId19"/>
    <p:sldId id="280" r:id="rId20"/>
    <p:sldId id="267" r:id="rId21"/>
    <p:sldId id="271" r:id="rId22"/>
    <p:sldId id="282" r:id="rId23"/>
    <p:sldId id="281" r:id="rId24"/>
    <p:sldId id="283" r:id="rId25"/>
    <p:sldId id="261" r:id="rId26"/>
  </p:sldIdLst>
  <p:sldSz cx="12192000" cy="6858000"/>
  <p:notesSz cx="6858000" cy="9144000"/>
  <p:embeddedFontLst>
    <p:embeddedFont>
      <p:font typeface="Arial Black" panose="020B0A04020102020204" pitchFamily="34" charset="0"/>
      <p:bold r:id="rId28"/>
    </p:embeddedFont>
    <p:embeddedFont>
      <p:font typeface="黑体" panose="02010609060101010101" pitchFamily="49" charset="-122"/>
      <p:regular r:id="rId29"/>
    </p:embeddedFont>
    <p:embeddedFont>
      <p:font typeface="等线" panose="02010600030101010101" charset="-122"/>
      <p:regular r:id="rId30"/>
      <p:bold r:id="rId31"/>
    </p:embeddedFont>
    <p:embeddedFont>
      <p:font typeface="Calibri" panose="020F0502020204030204" pitchFamily="34" charset="0"/>
      <p:regular r:id="rId32"/>
      <p:bold r:id="rId33"/>
      <p:italic r:id="rId34"/>
      <p:boldItalic r:id="rId35"/>
    </p:embeddedFont>
    <p:embeddedFont>
      <p:font typeface="方正毡笔黑简体" panose="03000509000000000000" pitchFamily="65" charset="-122"/>
      <p:regular r:id="rId36"/>
    </p:embeddedFont>
    <p:embeddedFont>
      <p:font typeface="Arial Unicode MS" panose="020B0604020202020204" pitchFamily="34" charset="-122"/>
      <p:regular r:id="rId37"/>
    </p:embeddedFont>
    <p:embeddedFont>
      <p:font typeface="微软雅黑" panose="020B0503020204020204" pitchFamily="34" charset="-122"/>
      <p:regular r:id="rId38"/>
      <p:bold r:id="rId39"/>
    </p:embeddedFont>
    <p:embeddedFont>
      <p:font typeface="Raleway" panose="020B0003030101060003" pitchFamily="34" charset="0"/>
      <p:regular r:id="rId40"/>
    </p:embeddedFont>
    <p:embeddedFont>
      <p:font typeface="Agency FB" panose="020B0503020202020204" pitchFamily="34" charset="0"/>
      <p:regular r:id="rId41"/>
      <p:bold r:id="rId42"/>
    </p:embeddedFont>
  </p:embeddedFontLst>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9" userDrawn="1">
          <p15:clr>
            <a:srgbClr val="A4A3A4"/>
          </p15:clr>
        </p15:guide>
        <p15:guide id="2" orient="horz" pos="4190" userDrawn="1">
          <p15:clr>
            <a:srgbClr val="A4A3A4"/>
          </p15:clr>
        </p15:guide>
        <p15:guide id="3" pos="230" userDrawn="1">
          <p15:clr>
            <a:srgbClr val="A4A3A4"/>
          </p15:clr>
        </p15:guide>
        <p15:guide id="4" pos="7449" userDrawn="1">
          <p15:clr>
            <a:srgbClr val="A4A3A4"/>
          </p15:clr>
        </p15:guide>
        <p15:guide id="5" orient="horz" pos="572" userDrawn="1">
          <p15:clr>
            <a:srgbClr val="A4A3A4"/>
          </p15:clr>
        </p15:guide>
        <p15:guide id="6" orient="horz" pos="691" userDrawn="1">
          <p15:clr>
            <a:srgbClr val="A4A3A4"/>
          </p15:clr>
        </p15:guide>
        <p15:guide id="7" orient="horz" pos="4017" userDrawn="1">
          <p15:clr>
            <a:srgbClr val="A4A3A4"/>
          </p15:clr>
        </p15:guide>
        <p15:guide id="8" orient="horz" pos="38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618" autoAdjust="0"/>
  </p:normalViewPr>
  <p:slideViewPr>
    <p:cSldViewPr snapToGrid="0" showGuides="1">
      <p:cViewPr varScale="1">
        <p:scale>
          <a:sx n="70" d="100"/>
          <a:sy n="70" d="100"/>
        </p:scale>
        <p:origin x="96" y="162"/>
      </p:cViewPr>
      <p:guideLst>
        <p:guide orient="horz" pos="129"/>
        <p:guide orient="horz" pos="4190"/>
        <p:guide pos="230"/>
        <p:guide pos="7449"/>
        <p:guide orient="horz" pos="572"/>
        <p:guide orient="horz" pos="691"/>
        <p:guide orient="horz" pos="4017"/>
        <p:guide orient="horz" pos="3888"/>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2.fntdata"/><Relationship Id="rId21" Type="http://schemas.openxmlformats.org/officeDocument/2006/relationships/slide" Target="slides/slide19.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tags" Target="tags/tag1.xml"/><Relationship Id="rId48" Type="http://schemas.microsoft.com/office/2015/10/relationships/revisionInfo" Target="revisionInfo.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2018-07-08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2299738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extLst>
      <p:ext uri="{BB962C8B-B14F-4D97-AF65-F5344CB8AC3E}">
        <p14:creationId xmlns:p14="http://schemas.microsoft.com/office/powerpoint/2010/main" val="31322436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extLst>
      <p:ext uri="{BB962C8B-B14F-4D97-AF65-F5344CB8AC3E}">
        <p14:creationId xmlns:p14="http://schemas.microsoft.com/office/powerpoint/2010/main" val="307509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extLst>
      <p:ext uri="{BB962C8B-B14F-4D97-AF65-F5344CB8AC3E}">
        <p14:creationId xmlns:p14="http://schemas.microsoft.com/office/powerpoint/2010/main" val="32548663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extLst>
      <p:ext uri="{BB962C8B-B14F-4D97-AF65-F5344CB8AC3E}">
        <p14:creationId xmlns:p14="http://schemas.microsoft.com/office/powerpoint/2010/main" val="36632043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extLst>
      <p:ext uri="{BB962C8B-B14F-4D97-AF65-F5344CB8AC3E}">
        <p14:creationId xmlns:p14="http://schemas.microsoft.com/office/powerpoint/2010/main" val="30146801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extLst>
      <p:ext uri="{BB962C8B-B14F-4D97-AF65-F5344CB8AC3E}">
        <p14:creationId xmlns:p14="http://schemas.microsoft.com/office/powerpoint/2010/main" val="274213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extLst>
      <p:ext uri="{BB962C8B-B14F-4D97-AF65-F5344CB8AC3E}">
        <p14:creationId xmlns:p14="http://schemas.microsoft.com/office/powerpoint/2010/main" val="34788090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extLst>
      <p:ext uri="{BB962C8B-B14F-4D97-AF65-F5344CB8AC3E}">
        <p14:creationId xmlns:p14="http://schemas.microsoft.com/office/powerpoint/2010/main" val="15889936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extLst>
      <p:ext uri="{BB962C8B-B14F-4D97-AF65-F5344CB8AC3E}">
        <p14:creationId xmlns:p14="http://schemas.microsoft.com/office/powerpoint/2010/main" val="42176291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extLst>
      <p:ext uri="{BB962C8B-B14F-4D97-AF65-F5344CB8AC3E}">
        <p14:creationId xmlns:p14="http://schemas.microsoft.com/office/powerpoint/2010/main" val="32464994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extLst>
      <p:ext uri="{BB962C8B-B14F-4D97-AF65-F5344CB8AC3E}">
        <p14:creationId xmlns:p14="http://schemas.microsoft.com/office/powerpoint/2010/main" val="2346716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extLst>
      <p:ext uri="{BB962C8B-B14F-4D97-AF65-F5344CB8AC3E}">
        <p14:creationId xmlns:p14="http://schemas.microsoft.com/office/powerpoint/2010/main" val="10812680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extLst>
      <p:ext uri="{BB962C8B-B14F-4D97-AF65-F5344CB8AC3E}">
        <p14:creationId xmlns:p14="http://schemas.microsoft.com/office/powerpoint/2010/main" val="14692889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extLst>
      <p:ext uri="{BB962C8B-B14F-4D97-AF65-F5344CB8AC3E}">
        <p14:creationId xmlns:p14="http://schemas.microsoft.com/office/powerpoint/2010/main" val="34574083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extLst>
      <p:ext uri="{BB962C8B-B14F-4D97-AF65-F5344CB8AC3E}">
        <p14:creationId xmlns:p14="http://schemas.microsoft.com/office/powerpoint/2010/main" val="16266551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extLst>
      <p:ext uri="{BB962C8B-B14F-4D97-AF65-F5344CB8AC3E}">
        <p14:creationId xmlns:p14="http://schemas.microsoft.com/office/powerpoint/2010/main" val="14899549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extLst>
      <p:ext uri="{BB962C8B-B14F-4D97-AF65-F5344CB8AC3E}">
        <p14:creationId xmlns:p14="http://schemas.microsoft.com/office/powerpoint/2010/main" val="3536207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extLst>
      <p:ext uri="{BB962C8B-B14F-4D97-AF65-F5344CB8AC3E}">
        <p14:creationId xmlns:p14="http://schemas.microsoft.com/office/powerpoint/2010/main" val="3821729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extLst>
      <p:ext uri="{BB962C8B-B14F-4D97-AF65-F5344CB8AC3E}">
        <p14:creationId xmlns:p14="http://schemas.microsoft.com/office/powerpoint/2010/main" val="4038371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extLst>
      <p:ext uri="{BB962C8B-B14F-4D97-AF65-F5344CB8AC3E}">
        <p14:creationId xmlns:p14="http://schemas.microsoft.com/office/powerpoint/2010/main" val="2311374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extLst>
      <p:ext uri="{BB962C8B-B14F-4D97-AF65-F5344CB8AC3E}">
        <p14:creationId xmlns:p14="http://schemas.microsoft.com/office/powerpoint/2010/main" val="1211575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extLst>
      <p:ext uri="{BB962C8B-B14F-4D97-AF65-F5344CB8AC3E}">
        <p14:creationId xmlns:p14="http://schemas.microsoft.com/office/powerpoint/2010/main" val="39230408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extLst>
      <p:ext uri="{BB962C8B-B14F-4D97-AF65-F5344CB8AC3E}">
        <p14:creationId xmlns:p14="http://schemas.microsoft.com/office/powerpoint/2010/main" val="18179299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extLst>
      <p:ext uri="{BB962C8B-B14F-4D97-AF65-F5344CB8AC3E}">
        <p14:creationId xmlns:p14="http://schemas.microsoft.com/office/powerpoint/2010/main" val="41781513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2682837"/>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母板空白（英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154040"/>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标题">
    <p:spTree>
      <p:nvGrpSpPr>
        <p:cNvPr id="1" name=""/>
        <p:cNvGrpSpPr/>
        <p:nvPr/>
      </p:nvGrpSpPr>
      <p:grpSpPr>
        <a:xfrm>
          <a:off x="0" y="0"/>
          <a:ext cx="0" cy="0"/>
          <a:chOff x="0" y="0"/>
          <a:chExt cx="0" cy="0"/>
        </a:xfrm>
      </p:grpSpPr>
      <p:sp useBgFill="1">
        <p:nvSpPr>
          <p:cNvPr id="15" name="矩形 14">
            <a:extLst>
              <a:ext uri="{FF2B5EF4-FFF2-40B4-BE49-F238E27FC236}">
                <a16:creationId xmlns:a16="http://schemas.microsoft.com/office/drawing/2014/main" xmlns="" id="{DD0478C1-A3AB-4AD7-B87D-D0054643EE04}"/>
              </a:ext>
            </a:extLst>
          </p:cNvPr>
          <p:cNvSpPr/>
          <p:nvPr userDrawn="1"/>
        </p:nvSpPr>
        <p:spPr>
          <a:xfrm>
            <a:off x="875874" y="170094"/>
            <a:ext cx="5072165" cy="5355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占位符 13">
            <a:extLst>
              <a:ext uri="{FF2B5EF4-FFF2-40B4-BE49-F238E27FC236}">
                <a16:creationId xmlns:a16="http://schemas.microsoft.com/office/drawing/2014/main" xmlns="" id="{96ED7222-3D23-4A7D-AD13-52DAF7331477}"/>
              </a:ext>
            </a:extLst>
          </p:cNvPr>
          <p:cNvSpPr>
            <a:spLocks noGrp="1"/>
          </p:cNvSpPr>
          <p:nvPr>
            <p:ph type="body" sz="quarter" idx="10"/>
          </p:nvPr>
        </p:nvSpPr>
        <p:spPr>
          <a:xfrm>
            <a:off x="875874" y="170095"/>
            <a:ext cx="9138138" cy="535531"/>
          </a:xfrm>
          <a:prstGeom prst="rect">
            <a:avLst/>
          </a:prstGeom>
          <a:noFill/>
        </p:spPr>
        <p:txBody>
          <a:bodyPr wrap="square" rtlCol="0" anchor="ctr">
            <a:spAutoFit/>
          </a:bodyPr>
          <a:lstStyle>
            <a:lvl1pPr marL="0" indent="0">
              <a:buFontTx/>
              <a:buNone/>
              <a:defRPr lang="zh-CN" altLang="en-US" sz="2400" spc="300" dirty="0" smtClean="0">
                <a:solidFill>
                  <a:schemeClr val="tx1">
                    <a:lumMod val="75000"/>
                    <a:lumOff val="25000"/>
                  </a:schemeClr>
                </a:solidFill>
                <a:latin typeface="+mj-ea"/>
                <a:ea typeface="+mj-ea"/>
              </a:defRPr>
            </a:lvl1pPr>
          </a:lstStyle>
          <a:p>
            <a:pPr marL="0" lvl="0">
              <a:lnSpc>
                <a:spcPct val="120000"/>
              </a:lnSpc>
            </a:pPr>
            <a:r>
              <a:rPr lang="zh-CN" altLang="en-US" dirty="0"/>
              <a:t>编辑母版文本样式</a:t>
            </a:r>
          </a:p>
        </p:txBody>
      </p:sp>
    </p:spTree>
    <p:extLst>
      <p:ext uri="{BB962C8B-B14F-4D97-AF65-F5344CB8AC3E}">
        <p14:creationId xmlns:p14="http://schemas.microsoft.com/office/powerpoint/2010/main" val="3738313125"/>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tmplLst>
          <p:tmpl>
            <p:tnLst>
              <p:par>
                <p:cTn presetID="53" presetClass="entr" presetSubtype="16" fill="hold" nodeType="withEffect">
                  <p:stCondLst>
                    <p:cond delay="0"/>
                  </p:stCondLst>
                  <p:iterate type="lt">
                    <p:tmPct val="10000"/>
                  </p:iterate>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Effect transition="in" filter="fade">
                      <p:cBhvr>
                        <p:cTn dur="500"/>
                        <p:tgtEl>
                          <p:spTgt spid="14"/>
                        </p:tgtEl>
                      </p:cBhvr>
                    </p:animEffect>
                  </p:childTnLst>
                </p:cTn>
              </p:par>
            </p:tnLst>
          </p:tmpl>
        </p:tmplLst>
      </p:bldP>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固定模板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1207317"/>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1538267"/>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8428398"/>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D24B278-FC00-4888-8B5E-AF896B023D67}"/>
              </a:ext>
            </a:extLst>
          </p:cNvPr>
          <p:cNvSpPr/>
          <p:nvPr userDrawn="1"/>
        </p:nvSpPr>
        <p:spPr>
          <a:xfrm>
            <a:off x="233760" y="202738"/>
            <a:ext cx="496880" cy="4968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2">
            <a:extLst>
              <a:ext uri="{FF2B5EF4-FFF2-40B4-BE49-F238E27FC236}">
                <a16:creationId xmlns:a16="http://schemas.microsoft.com/office/drawing/2014/main" xmlns="" id="{23D8C7D1-3FA2-4DF7-AD40-24C78C90BEA1}"/>
              </a:ext>
            </a:extLst>
          </p:cNvPr>
          <p:cNvSpPr/>
          <p:nvPr userDrawn="1"/>
        </p:nvSpPr>
        <p:spPr>
          <a:xfrm>
            <a:off x="478571" y="469159"/>
            <a:ext cx="331253" cy="33125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46">
            <a:extLst>
              <a:ext uri="{FF2B5EF4-FFF2-40B4-BE49-F238E27FC236}">
                <a16:creationId xmlns:a16="http://schemas.microsoft.com/office/drawing/2014/main" xmlns="" id="{6C2C01F1-7F14-4479-9AAF-D88D6B010703}"/>
              </a:ext>
            </a:extLst>
          </p:cNvPr>
          <p:cNvCxnSpPr>
            <a:cxnSpLocks noChangeShapeType="1"/>
          </p:cNvCxnSpPr>
          <p:nvPr userDrawn="1"/>
        </p:nvCxnSpPr>
        <p:spPr bwMode="auto">
          <a:xfrm flipH="1">
            <a:off x="855137" y="872068"/>
            <a:ext cx="11135615" cy="0"/>
          </a:xfrm>
          <a:prstGeom prst="line">
            <a:avLst/>
          </a:prstGeom>
          <a:noFill/>
          <a:ln w="9525" cmpd="sng">
            <a:solidFill>
              <a:srgbClr val="4D494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Text Box 55">
            <a:extLst>
              <a:ext uri="{FF2B5EF4-FFF2-40B4-BE49-F238E27FC236}">
                <a16:creationId xmlns:a16="http://schemas.microsoft.com/office/drawing/2014/main" xmlns="" id="{2EF77D37-C287-4EC9-B92F-0B4B5EFE6226}"/>
              </a:ext>
            </a:extLst>
          </p:cNvPr>
          <p:cNvSpPr txBox="1">
            <a:spLocks noChangeArrowheads="1"/>
          </p:cNvSpPr>
          <p:nvPr userDrawn="1"/>
        </p:nvSpPr>
        <p:spPr bwMode="auto">
          <a:xfrm>
            <a:off x="975451" y="174535"/>
            <a:ext cx="7292249" cy="697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1892" tIns="60945" rIns="121892" bIns="60945">
            <a:spAutoFit/>
          </a:bodyPr>
          <a:lstStyle>
            <a:lvl1pPr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eaLnBrk="1" hangingPunct="1">
              <a:defRPr/>
            </a:pPr>
            <a:r>
              <a:rPr lang="zh-CN" altLang="en-US" sz="3733" b="0" i="0" dirty="0">
                <a:latin typeface="方正毡笔黑简体" panose="03000509000000000000" pitchFamily="65" charset="-122"/>
                <a:ea typeface="方正毡笔黑简体" panose="03000509000000000000" pitchFamily="65" charset="-122"/>
              </a:rPr>
              <a:t>在此输入您的标题内容</a:t>
            </a:r>
          </a:p>
        </p:txBody>
      </p:sp>
    </p:spTree>
    <p:extLst>
      <p:ext uri="{BB962C8B-B14F-4D97-AF65-F5344CB8AC3E}">
        <p14:creationId xmlns:p14="http://schemas.microsoft.com/office/powerpoint/2010/main" val="1196259489"/>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ox(out)">
                                      <p:cBhvr>
                                        <p:cTn id="10" dur="500"/>
                                        <p:tgtEl>
                                          <p:spTgt spid="3"/>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4)">
                                      <p:cBhvr>
                                        <p:cTn id="1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5049200"/>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sp>
        <p:nvSpPr>
          <p:cNvPr id="16" name="PA_矩形 1">
            <a:extLst>
              <a:ext uri="{FF2B5EF4-FFF2-40B4-BE49-F238E27FC236}">
                <a16:creationId xmlns:a16="http://schemas.microsoft.com/office/drawing/2014/main" xmlns="" id="{52628317-0CCC-43E6-A63D-DE2E96A2A581}"/>
              </a:ext>
            </a:extLst>
          </p:cNvPr>
          <p:cNvSpPr/>
          <p:nvPr userDrawn="1">
            <p:custDataLst>
              <p:tags r:id="rId1"/>
            </p:custDataLst>
          </p:nvPr>
        </p:nvSpPr>
        <p:spPr>
          <a:xfrm>
            <a:off x="0" y="0"/>
            <a:ext cx="12192000" cy="6858000"/>
          </a:xfrm>
          <a:prstGeom prst="rect">
            <a:avLst/>
          </a:prstGeom>
          <a:blipFill dpi="0" rotWithShape="1">
            <a:blip r:embed="rId3"/>
            <a:srcRect/>
            <a:tile tx="0" ty="0" sx="100000" sy="100000" flip="none" algn="tl"/>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xmlns="" id="{7D155B7E-8720-4CD7-BB49-D0562EC47F36}"/>
              </a:ext>
            </a:extLst>
          </p:cNvPr>
          <p:cNvSpPr/>
          <p:nvPr userDrawn="1"/>
        </p:nvSpPr>
        <p:spPr>
          <a:xfrm>
            <a:off x="5079543" y="890588"/>
            <a:ext cx="2031325" cy="646331"/>
          </a:xfrm>
          <a:prstGeom prst="rect">
            <a:avLst/>
          </a:prstGeom>
        </p:spPr>
        <p:txBody>
          <a:bodyPr wrap="none" anchor="ctr">
            <a:spAutoFit/>
          </a:bodyPr>
          <a:lstStyle/>
          <a:p>
            <a:pPr algn="ctr"/>
            <a:r>
              <a:rPr lang="en-US" altLang="zh-CN" sz="3600" b="0" dirty="0" err="1">
                <a:solidFill>
                  <a:srgbClr val="FFFFFF"/>
                </a:solidFill>
                <a:latin typeface="+mn-lt"/>
                <a:cs typeface="+mn-ea"/>
                <a:sym typeface="+mn-lt"/>
              </a:rPr>
              <a:t>版权声明</a:t>
            </a:r>
            <a:endParaRPr lang="en-US" altLang="zh-CN" sz="3600" b="0" dirty="0">
              <a:solidFill>
                <a:srgbClr val="FFFFFF"/>
              </a:solidFill>
              <a:latin typeface="+mn-lt"/>
              <a:cs typeface="+mn-ea"/>
              <a:sym typeface="+mn-lt"/>
            </a:endParaRPr>
          </a:p>
        </p:txBody>
      </p:sp>
      <p:sp>
        <p:nvSpPr>
          <p:cNvPr id="13" name="矩形 12">
            <a:extLst>
              <a:ext uri="{FF2B5EF4-FFF2-40B4-BE49-F238E27FC236}">
                <a16:creationId xmlns:a16="http://schemas.microsoft.com/office/drawing/2014/main" xmlns="" id="{B6534FA3-E9C3-4234-8B60-3071E3EFFE03}"/>
              </a:ext>
            </a:extLst>
          </p:cNvPr>
          <p:cNvSpPr/>
          <p:nvPr userDrawn="1"/>
        </p:nvSpPr>
        <p:spPr>
          <a:xfrm>
            <a:off x="365124" y="1854012"/>
            <a:ext cx="11460162" cy="461665"/>
          </a:xfrm>
          <a:prstGeom prst="rect">
            <a:avLst/>
          </a:prstGeom>
        </p:spPr>
        <p:txBody>
          <a:bodyPr wrap="square" anchor="ctr">
            <a:spAutoFit/>
          </a:bodyPr>
          <a:lstStyle/>
          <a:p>
            <a:pPr algn="ctr"/>
            <a:r>
              <a:rPr lang="en-US" altLang="zh-CN" sz="2400" dirty="0" err="1">
                <a:solidFill>
                  <a:srgbClr val="44BE9B"/>
                </a:solidFill>
                <a:latin typeface="+mn-lt"/>
                <a:cs typeface="+mn-ea"/>
                <a:sym typeface="+mn-lt"/>
              </a:rPr>
              <a:t>感谢您支持原创设计事业，支持设计版权产</a:t>
            </a:r>
            <a:r>
              <a:rPr lang="en-US" altLang="zh-CN" sz="2400" dirty="0">
                <a:solidFill>
                  <a:srgbClr val="44BE9B"/>
                </a:solidFill>
                <a:latin typeface="+mn-lt"/>
                <a:cs typeface="+mn-ea"/>
                <a:sym typeface="+mn-lt"/>
              </a:rPr>
              <a:t>！</a:t>
            </a:r>
          </a:p>
        </p:txBody>
      </p:sp>
      <p:sp>
        <p:nvSpPr>
          <p:cNvPr id="14" name="矩形 13">
            <a:extLst>
              <a:ext uri="{FF2B5EF4-FFF2-40B4-BE49-F238E27FC236}">
                <a16:creationId xmlns:a16="http://schemas.microsoft.com/office/drawing/2014/main" xmlns="" id="{B22DE9F6-2180-43C3-8788-F59E398AFCCE}"/>
              </a:ext>
            </a:extLst>
          </p:cNvPr>
          <p:cNvSpPr/>
          <p:nvPr userDrawn="1"/>
        </p:nvSpPr>
        <p:spPr>
          <a:xfrm>
            <a:off x="976709" y="2632770"/>
            <a:ext cx="10238582" cy="3539430"/>
          </a:xfrm>
          <a:prstGeom prst="rect">
            <a:avLst/>
          </a:prstGeom>
        </p:spPr>
        <p:txBody>
          <a:bodyPr wrap="square" anchor="ctr">
            <a:spAutoFit/>
          </a:bodyPr>
          <a:lstStyle/>
          <a:p>
            <a:pPr algn="l">
              <a:lnSpc>
                <a:spcPct val="200000"/>
              </a:lnSpc>
            </a:pPr>
            <a:r>
              <a:rPr lang="en-US" altLang="zh-CN" sz="1400" dirty="0">
                <a:solidFill>
                  <a:srgbClr val="FFFFFF"/>
                </a:solidFill>
                <a:latin typeface="+mn-lt"/>
                <a:cs typeface="+mn-ea"/>
                <a:sym typeface="+mn-lt"/>
              </a:rPr>
              <a:t>        感谢您下载PPT千图网平台上提供的产品，为了您和千图网以及原创作者的利益，请勿复制、传播、销售，否则将承担法律责任！千图网将对作品进行维权，按照传播下载次数的十倍进行索取赔偿！</a:t>
            </a:r>
          </a:p>
          <a:p>
            <a:pPr algn="l">
              <a:lnSpc>
                <a:spcPct val="200000"/>
              </a:lnSpc>
            </a:pPr>
            <a:r>
              <a:rPr lang="en-US" altLang="zh-CN" sz="1400" dirty="0">
                <a:solidFill>
                  <a:srgbClr val="FFFFFF"/>
                </a:solidFill>
                <a:latin typeface="+mn-lt"/>
                <a:cs typeface="+mn-ea"/>
                <a:sym typeface="+mn-lt"/>
              </a:rPr>
              <a:t>1、千图网网站出售的PPT模版是免版税类（RF：Royalty-free）正版受《中华人民共和国著作法》和《世界版权公约》的保护，作品的所有权、版权和著作权归千图网所有，您下载的是PPT模版素材使用权。</a:t>
            </a:r>
          </a:p>
          <a:p>
            <a:pPr algn="l">
              <a:lnSpc>
                <a:spcPct val="200000"/>
              </a:lnSpc>
            </a:pPr>
            <a:r>
              <a:rPr lang="en-US" altLang="zh-CN" sz="1400" dirty="0">
                <a:solidFill>
                  <a:srgbClr val="FFFFFF"/>
                </a:solidFill>
                <a:latin typeface="+mn-lt"/>
                <a:cs typeface="+mn-ea"/>
                <a:sym typeface="+mn-lt"/>
              </a:rPr>
              <a:t>2、不得将千图网的PPT模版、PPT素材，本身用于再出售，或者出租、出借、转让、分销、发布或者作为礼物供他人使用，不得转授权、出卖、转让本协议或本协议中的权利。</a:t>
            </a:r>
          </a:p>
          <a:p>
            <a:pPr algn="l">
              <a:lnSpc>
                <a:spcPct val="200000"/>
              </a:lnSpc>
            </a:pPr>
            <a:r>
              <a:rPr lang="en-US" altLang="zh-CN" sz="1400" dirty="0">
                <a:solidFill>
                  <a:srgbClr val="FFFFFF"/>
                </a:solidFill>
                <a:latin typeface="+mn-lt"/>
                <a:cs typeface="+mn-ea"/>
                <a:sym typeface="+mn-lt"/>
              </a:rPr>
              <a:t>3、禁止把作品纳入商标或服务标记。</a:t>
            </a:r>
          </a:p>
          <a:p>
            <a:pPr algn="l">
              <a:lnSpc>
                <a:spcPct val="200000"/>
              </a:lnSpc>
            </a:pPr>
            <a:r>
              <a:rPr lang="en-US" altLang="zh-CN" sz="1400" dirty="0">
                <a:solidFill>
                  <a:srgbClr val="FFFFFF"/>
                </a:solidFill>
                <a:latin typeface="+mn-lt"/>
                <a:cs typeface="+mn-ea"/>
                <a:sym typeface="+mn-lt"/>
              </a:rPr>
              <a:t>4、禁止用户用下载格式在网上传播作品。或者作品可以让第三方单独付费或共享免费下载、或通过转移电话服务系统传播。</a:t>
            </a:r>
          </a:p>
        </p:txBody>
      </p:sp>
    </p:spTree>
    <p:extLst>
      <p:ext uri="{BB962C8B-B14F-4D97-AF65-F5344CB8AC3E}">
        <p14:creationId xmlns:p14="http://schemas.microsoft.com/office/powerpoint/2010/main" val="3774728959"/>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6384019"/>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7280198"/>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母板空白（中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2462818"/>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2988723"/>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7" r:id="rId3"/>
    <p:sldLayoutId id="2147483672" r:id="rId4"/>
    <p:sldLayoutId id="2147483678" r:id="rId5"/>
    <p:sldLayoutId id="2147483677" r:id="rId6"/>
    <p:sldLayoutId id="2147483682" r:id="rId7"/>
    <p:sldLayoutId id="2147483683" r:id="rId8"/>
    <p:sldLayoutId id="2147483684" r:id="rId9"/>
    <p:sldLayoutId id="2147483685" r:id="rId10"/>
  </p:sldLayoutIdLst>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 id="{117DD16C-B53A-44B1-9288-038C6BAD0E44}"/>
              </a:ext>
            </a:extLst>
          </p:cNvPr>
          <p:cNvSpPr/>
          <p:nvPr userDrawn="1"/>
        </p:nvSpPr>
        <p:spPr>
          <a:xfrm>
            <a:off x="875874" y="613132"/>
            <a:ext cx="9138138" cy="369332"/>
          </a:xfrm>
          <a:prstGeom prst="rect">
            <a:avLst/>
          </a:prstGeom>
        </p:spPr>
        <p:txBody>
          <a:bodyPr wrap="square">
            <a:spAutoFit/>
          </a:bodyPr>
          <a:lstStyle/>
          <a:p>
            <a:r>
              <a:rPr lang="en-US" altLang="zh-CN" dirty="0">
                <a:solidFill>
                  <a:schemeClr val="tx1">
                    <a:lumMod val="75000"/>
                    <a:lumOff val="25000"/>
                  </a:schemeClr>
                </a:solidFill>
                <a:latin typeface="+mj-lt"/>
                <a:ea typeface="微软雅黑" panose="020B0503020204020204" pitchFamily="34" charset="-122"/>
                <a:cs typeface="Arial" panose="020B0604020202020204" pitchFamily="34" charset="0"/>
              </a:rPr>
              <a:t>Please replace text, click add relevant headline</a:t>
            </a:r>
            <a:endParaRPr lang="zh-CN" altLang="en-US" dirty="0">
              <a:solidFill>
                <a:schemeClr val="tx1">
                  <a:lumMod val="75000"/>
                  <a:lumOff val="25000"/>
                </a:schemeClr>
              </a:solidFill>
              <a:latin typeface="+mj-lt"/>
              <a:ea typeface="微软雅黑" panose="020B0503020204020204" pitchFamily="34" charset="-122"/>
              <a:cs typeface="Arial" panose="020B0604020202020204" pitchFamily="34" charset="0"/>
            </a:endParaRPr>
          </a:p>
        </p:txBody>
      </p:sp>
      <p:sp>
        <p:nvSpPr>
          <p:cNvPr id="13" name="文本框 12">
            <a:extLst>
              <a:ext uri="{FF2B5EF4-FFF2-40B4-BE49-F238E27FC236}">
                <a16:creationId xmlns:a16="http://schemas.microsoft.com/office/drawing/2014/main" xmlns="" id="{37B46E6E-0951-4358-B524-35928ED321C1}"/>
              </a:ext>
            </a:extLst>
          </p:cNvPr>
          <p:cNvSpPr txBox="1"/>
          <p:nvPr userDrawn="1"/>
        </p:nvSpPr>
        <p:spPr>
          <a:xfrm>
            <a:off x="875874" y="188883"/>
            <a:ext cx="7716583" cy="497957"/>
          </a:xfrm>
          <a:prstGeom prst="rect">
            <a:avLst/>
          </a:prstGeom>
          <a:noFill/>
        </p:spPr>
        <p:txBody>
          <a:bodyPr wrap="square" rtlCol="0" anchor="ctr">
            <a:spAutoFit/>
          </a:bodyPr>
          <a:lstStyle/>
          <a:p>
            <a:pPr>
              <a:lnSpc>
                <a:spcPct val="120000"/>
              </a:lnSpc>
            </a:pPr>
            <a:r>
              <a:rPr lang="zh-CN" altLang="en-US" sz="2400" spc="300" dirty="0">
                <a:solidFill>
                  <a:schemeClr val="tx1">
                    <a:lumMod val="75000"/>
                    <a:lumOff val="25000"/>
                  </a:schemeClr>
                </a:solidFill>
                <a:latin typeface="+mj-ea"/>
                <a:ea typeface="+mj-ea"/>
              </a:rPr>
              <a:t>在此处输入标题文字内容</a:t>
            </a:r>
            <a:endParaRPr lang="en-US" altLang="zh-CN" sz="2400" spc="300" dirty="0">
              <a:solidFill>
                <a:schemeClr val="tx1">
                  <a:lumMod val="75000"/>
                  <a:lumOff val="25000"/>
                </a:schemeClr>
              </a:solidFill>
              <a:latin typeface="+mj-ea"/>
              <a:ea typeface="+mj-ea"/>
            </a:endParaRPr>
          </a:p>
        </p:txBody>
      </p:sp>
      <p:sp>
        <p:nvSpPr>
          <p:cNvPr id="17" name="矩形 16">
            <a:extLst>
              <a:ext uri="{FF2B5EF4-FFF2-40B4-BE49-F238E27FC236}">
                <a16:creationId xmlns:a16="http://schemas.microsoft.com/office/drawing/2014/main" xmlns="" id="{9F2B0A0D-1193-4283-95D3-81AFEC62E62C}"/>
              </a:ext>
            </a:extLst>
          </p:cNvPr>
          <p:cNvSpPr/>
          <p:nvPr userDrawn="1"/>
        </p:nvSpPr>
        <p:spPr>
          <a:xfrm>
            <a:off x="232229" y="292199"/>
            <a:ext cx="643645" cy="6418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Tree>
    <p:extLst>
      <p:ext uri="{BB962C8B-B14F-4D97-AF65-F5344CB8AC3E}">
        <p14:creationId xmlns:p14="http://schemas.microsoft.com/office/powerpoint/2010/main" val="4026156727"/>
      </p:ext>
    </p:extLst>
  </p:cSld>
  <p:clrMap bg1="lt1" tx1="dk1" bg2="lt2" tx2="dk2" accent1="accent1" accent2="accent2" accent3="accent3" accent4="accent4" accent5="accent5" accent6="accent6" hlink="hlink" folHlink="folHlink"/>
  <p:sldLayoutIdLst>
    <p:sldLayoutId id="2147483680" r:id="rId1"/>
    <p:sldLayoutId id="2147483681" r:id="rId2"/>
  </p:sldLayoutIdLst>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grpId="0" nodeType="withEffect">
                                  <p:stCondLst>
                                    <p:cond delay="0"/>
                                  </p:stCondLst>
                                  <p:iterate type="lt">
                                    <p:tmPct val="10000"/>
                                  </p:iterate>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22" presetClass="entr" presetSubtype="8" fill="hold" grpId="0" nodeType="withEffect">
                                  <p:stCondLst>
                                    <p:cond delay="30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7" grpId="0" animBg="1"/>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4.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image" Target="../media/image7.jpg"/><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image" Target="../media/image6.jp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image" Target="../media/image5.jpg"/><Relationship Id="rId5" Type="http://schemas.openxmlformats.org/officeDocument/2006/relationships/tags" Target="../tags/tag7.xml"/><Relationship Id="rId10" Type="http://schemas.openxmlformats.org/officeDocument/2006/relationships/notesSlide" Target="../notesSlides/notesSlide4.xml"/><Relationship Id="rId4" Type="http://schemas.openxmlformats.org/officeDocument/2006/relationships/tags" Target="../tags/tag6.xml"/><Relationship Id="rId9" Type="http://schemas.openxmlformats.org/officeDocument/2006/relationships/slideLayout" Target="../slideLayouts/slideLayout4.xml"/><Relationship Id="rId14" Type="http://schemas.openxmlformats.org/officeDocument/2006/relationships/image" Target="../media/image8.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1.jpeg"/><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1A01D298-6374-468F-A819-C1585FDFE750}"/>
              </a:ext>
            </a:extLst>
          </p:cNvPr>
          <p:cNvPicPr>
            <a:picLocks noChangeAspect="1"/>
          </p:cNvPicPr>
          <p:nvPr/>
        </p:nvPicPr>
        <p:blipFill rotWithShape="1">
          <a:blip r:embed="rId5"/>
          <a:srcRect/>
          <a:stretch/>
        </p:blipFill>
        <p:spPr>
          <a:xfrm>
            <a:off x="-529" y="-297"/>
            <a:ext cx="12193057" cy="6858594"/>
          </a:xfrm>
          <a:prstGeom prst="rect">
            <a:avLst/>
          </a:prstGeom>
        </p:spPr>
      </p:pic>
      <p:pic>
        <p:nvPicPr>
          <p:cNvPr id="7" name="媒体1">
            <a:hlinkClick r:id="" action="ppaction://media"/>
            <a:extLst>
              <a:ext uri="{FF2B5EF4-FFF2-40B4-BE49-F238E27FC236}">
                <a16:creationId xmlns:a16="http://schemas.microsoft.com/office/drawing/2014/main" xmlns="" id="{11528D0D-45C9-430D-A110-F1D26115370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0325" y="-923925"/>
            <a:ext cx="609600" cy="609600"/>
          </a:xfrm>
          <a:prstGeom prst="rect">
            <a:avLst/>
          </a:prstGeom>
        </p:spPr>
      </p:pic>
      <p:sp>
        <p:nvSpPr>
          <p:cNvPr id="8" name="Rectangle 13">
            <a:extLst>
              <a:ext uri="{FF2B5EF4-FFF2-40B4-BE49-F238E27FC236}">
                <a16:creationId xmlns:a16="http://schemas.microsoft.com/office/drawing/2014/main" xmlns="" id="{E06EDE28-C0E8-4AD4-8292-AC9A963567B9}"/>
              </a:ext>
            </a:extLst>
          </p:cNvPr>
          <p:cNvSpPr txBox="1">
            <a:spLocks noChangeArrowheads="1"/>
          </p:cNvSpPr>
          <p:nvPr/>
        </p:nvSpPr>
        <p:spPr bwMode="auto">
          <a:xfrm>
            <a:off x="1621599" y="3277129"/>
            <a:ext cx="9293832" cy="768088"/>
          </a:xfrm>
          <a:prstGeom prst="rect">
            <a:avLst/>
          </a:prstGeom>
          <a:noFill/>
          <a:ln w="9525">
            <a:noFill/>
            <a:miter lim="800000"/>
            <a:headEnd/>
            <a:tailEnd/>
          </a:ln>
          <a:effectLst/>
          <a:extLst/>
        </p:spPr>
        <p:txBody>
          <a:bodyPr lIns="121892" tIns="60945" rIns="121892" bIns="60945"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lnSpc>
                <a:spcPts val="5600"/>
              </a:lnSpc>
              <a:spcBef>
                <a:spcPct val="20000"/>
              </a:spcBef>
            </a:pPr>
            <a:r>
              <a:rPr lang="zh-CN" altLang="en-US" sz="4800" b="1" i="0" dirty="0">
                <a:solidFill>
                  <a:srgbClr val="C00000"/>
                </a:solidFill>
                <a:latin typeface="黑体" panose="02010609060101010101" pitchFamily="49" charset="-122"/>
                <a:ea typeface="黑体" panose="02010609060101010101" pitchFamily="49" charset="-122"/>
              </a:rPr>
              <a:t>八一军队国防工作</a:t>
            </a:r>
            <a:r>
              <a:rPr lang="en-US" altLang="zh-CN" sz="4800" b="1" i="0" dirty="0">
                <a:solidFill>
                  <a:srgbClr val="C00000"/>
                </a:solidFill>
                <a:latin typeface="黑体" panose="02010609060101010101" pitchFamily="49" charset="-122"/>
                <a:ea typeface="黑体" panose="02010609060101010101" pitchFamily="49" charset="-122"/>
              </a:rPr>
              <a:t>PPT</a:t>
            </a:r>
            <a:r>
              <a:rPr lang="zh-CN" altLang="en-US" sz="4800" b="1" i="0" dirty="0">
                <a:solidFill>
                  <a:srgbClr val="C00000"/>
                </a:solidFill>
                <a:latin typeface="黑体" panose="02010609060101010101" pitchFamily="49" charset="-122"/>
                <a:ea typeface="黑体" panose="02010609060101010101" pitchFamily="49" charset="-122"/>
              </a:rPr>
              <a:t>模板</a:t>
            </a:r>
          </a:p>
        </p:txBody>
      </p:sp>
      <p:cxnSp>
        <p:nvCxnSpPr>
          <p:cNvPr id="9" name="直接连接符 8">
            <a:extLst>
              <a:ext uri="{FF2B5EF4-FFF2-40B4-BE49-F238E27FC236}">
                <a16:creationId xmlns:a16="http://schemas.microsoft.com/office/drawing/2014/main" xmlns="" id="{27C0CECE-3161-452B-9379-F9F2A5CC7F01}"/>
              </a:ext>
            </a:extLst>
          </p:cNvPr>
          <p:cNvCxnSpPr/>
          <p:nvPr/>
        </p:nvCxnSpPr>
        <p:spPr bwMode="auto">
          <a:xfrm>
            <a:off x="3183170" y="4338130"/>
            <a:ext cx="6336705" cy="0"/>
          </a:xfrm>
          <a:prstGeom prst="line">
            <a:avLst/>
          </a:prstGeom>
          <a:ln w="28575">
            <a:solidFill>
              <a:srgbClr val="C00000"/>
            </a:solidFill>
            <a:headEnd type="none" w="med" len="med"/>
            <a:tailEnd type="none" w="med" len="med"/>
          </a:ln>
          <a:extLst/>
        </p:spPr>
        <p:style>
          <a:lnRef idx="1">
            <a:schemeClr val="accent2"/>
          </a:lnRef>
          <a:fillRef idx="0">
            <a:schemeClr val="accent2"/>
          </a:fillRef>
          <a:effectRef idx="0">
            <a:schemeClr val="accent2"/>
          </a:effectRef>
          <a:fontRef idx="minor">
            <a:schemeClr val="tx1"/>
          </a:fontRef>
        </p:style>
      </p:cxnSp>
      <p:sp>
        <p:nvSpPr>
          <p:cNvPr id="10" name="TextBox 30">
            <a:extLst>
              <a:ext uri="{FF2B5EF4-FFF2-40B4-BE49-F238E27FC236}">
                <a16:creationId xmlns:a16="http://schemas.microsoft.com/office/drawing/2014/main" xmlns="" id="{7F37F233-F192-4F31-986C-90B1913084DC}"/>
              </a:ext>
            </a:extLst>
          </p:cNvPr>
          <p:cNvSpPr txBox="1"/>
          <p:nvPr/>
        </p:nvSpPr>
        <p:spPr>
          <a:xfrm>
            <a:off x="4168878" y="4111965"/>
            <a:ext cx="4748416" cy="379656"/>
          </a:xfrm>
          <a:prstGeom prst="rect">
            <a:avLst/>
          </a:prstGeom>
          <a:solidFill>
            <a:srgbClr val="C00000"/>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1867" dirty="0">
                <a:solidFill>
                  <a:schemeClr val="bg1"/>
                </a:solidFill>
                <a:latin typeface="微软雅黑" pitchFamily="34" charset="-122"/>
                <a:ea typeface="微软雅黑" pitchFamily="34" charset="-122"/>
              </a:rPr>
              <a:t>汇报人</a:t>
            </a:r>
            <a:r>
              <a:rPr lang="zh-CN" altLang="en-US" sz="1867" dirty="0" smtClean="0">
                <a:solidFill>
                  <a:schemeClr val="bg1"/>
                </a:solidFill>
                <a:latin typeface="微软雅黑" pitchFamily="34" charset="-122"/>
                <a:ea typeface="微软雅黑" pitchFamily="34" charset="-122"/>
              </a:rPr>
              <a:t>：豌豆素材       </a:t>
            </a:r>
            <a:r>
              <a:rPr lang="zh-CN" altLang="en-US" sz="1867" dirty="0">
                <a:solidFill>
                  <a:schemeClr val="bg1"/>
                </a:solidFill>
                <a:latin typeface="微软雅黑" pitchFamily="34" charset="-122"/>
                <a:ea typeface="微软雅黑" pitchFamily="34" charset="-122"/>
              </a:rPr>
              <a:t>汇报时间：</a:t>
            </a:r>
            <a:r>
              <a:rPr lang="en-US" altLang="zh-CN" sz="1867" dirty="0">
                <a:solidFill>
                  <a:schemeClr val="bg1"/>
                </a:solidFill>
                <a:latin typeface="微软雅黑" pitchFamily="34" charset="-122"/>
                <a:ea typeface="微软雅黑" pitchFamily="34" charset="-122"/>
              </a:rPr>
              <a:t>xx</a:t>
            </a:r>
            <a:r>
              <a:rPr lang="zh-CN" altLang="en-US" sz="1867" dirty="0">
                <a:solidFill>
                  <a:schemeClr val="bg1"/>
                </a:solidFill>
                <a:latin typeface="微软雅黑" pitchFamily="34" charset="-122"/>
                <a:ea typeface="微软雅黑" pitchFamily="34" charset="-122"/>
              </a:rPr>
              <a:t>年</a:t>
            </a:r>
            <a:r>
              <a:rPr lang="en-US" altLang="zh-CN" sz="1867" dirty="0">
                <a:solidFill>
                  <a:schemeClr val="bg1"/>
                </a:solidFill>
                <a:latin typeface="微软雅黑" pitchFamily="34" charset="-122"/>
                <a:ea typeface="微软雅黑" pitchFamily="34" charset="-122"/>
              </a:rPr>
              <a:t>xx</a:t>
            </a:r>
            <a:r>
              <a:rPr lang="zh-CN" altLang="en-US" sz="1867" dirty="0">
                <a:solidFill>
                  <a:schemeClr val="bg1"/>
                </a:solidFill>
                <a:latin typeface="微软雅黑" pitchFamily="34" charset="-122"/>
                <a:ea typeface="微软雅黑" pitchFamily="34" charset="-122"/>
              </a:rPr>
              <a:t>月</a:t>
            </a:r>
            <a:endParaRPr lang="zh-CN" altLang="en-US" sz="1867" b="0" dirty="0">
              <a:solidFill>
                <a:schemeClr val="bg1"/>
              </a:solidFill>
              <a:latin typeface="微软雅黑" pitchFamily="34" charset="-122"/>
              <a:ea typeface="微软雅黑" pitchFamily="34" charset="-122"/>
            </a:endParaRPr>
          </a:p>
        </p:txBody>
      </p:sp>
      <p:pic>
        <p:nvPicPr>
          <p:cNvPr id="11" name="图片 10">
            <a:extLst>
              <a:ext uri="{FF2B5EF4-FFF2-40B4-BE49-F238E27FC236}">
                <a16:creationId xmlns:a16="http://schemas.microsoft.com/office/drawing/2014/main" xmlns="" id="{7C4CCE57-490F-41F3-8FF7-A9D9252E509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36238" y="396809"/>
            <a:ext cx="2642012" cy="2735891"/>
          </a:xfrm>
          <a:prstGeom prst="rect">
            <a:avLst/>
          </a:prstGeom>
        </p:spPr>
      </p:pic>
      <p:grpSp>
        <p:nvGrpSpPr>
          <p:cNvPr id="12" name="Group 550">
            <a:extLst>
              <a:ext uri="{FF2B5EF4-FFF2-40B4-BE49-F238E27FC236}">
                <a16:creationId xmlns:a16="http://schemas.microsoft.com/office/drawing/2014/main" xmlns="" id="{C3E19B21-EF81-455D-9D84-5CC837C677D4}"/>
              </a:ext>
            </a:extLst>
          </p:cNvPr>
          <p:cNvGrpSpPr>
            <a:grpSpLocks/>
          </p:cNvGrpSpPr>
          <p:nvPr/>
        </p:nvGrpSpPr>
        <p:grpSpPr bwMode="auto">
          <a:xfrm>
            <a:off x="4789951" y="204788"/>
            <a:ext cx="2857111" cy="2943393"/>
            <a:chOff x="295" y="3475"/>
            <a:chExt cx="1407" cy="1407"/>
          </a:xfrm>
        </p:grpSpPr>
        <p:sp>
          <p:nvSpPr>
            <p:cNvPr id="13" name="Oval 551">
              <a:extLst>
                <a:ext uri="{FF2B5EF4-FFF2-40B4-BE49-F238E27FC236}">
                  <a16:creationId xmlns:a16="http://schemas.microsoft.com/office/drawing/2014/main" xmlns="" id="{0337F552-CC25-4993-9C66-F6CF65DC029B}"/>
                </a:ext>
              </a:extLst>
            </p:cNvPr>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14" name="Group 552">
              <a:extLst>
                <a:ext uri="{FF2B5EF4-FFF2-40B4-BE49-F238E27FC236}">
                  <a16:creationId xmlns:a16="http://schemas.microsoft.com/office/drawing/2014/main" xmlns="" id="{17311C59-9C63-41EF-A80E-1B361AFA8A11}"/>
                </a:ext>
              </a:extLst>
            </p:cNvPr>
            <p:cNvGrpSpPr>
              <a:grpSpLocks/>
            </p:cNvGrpSpPr>
            <p:nvPr/>
          </p:nvGrpSpPr>
          <p:grpSpPr bwMode="auto">
            <a:xfrm>
              <a:off x="476" y="3657"/>
              <a:ext cx="1050" cy="1050"/>
              <a:chOff x="-6056" y="-2208"/>
              <a:chExt cx="2208" cy="2208"/>
            </a:xfrm>
          </p:grpSpPr>
          <p:sp>
            <p:nvSpPr>
              <p:cNvPr id="15" name="Oval 553">
                <a:extLst>
                  <a:ext uri="{FF2B5EF4-FFF2-40B4-BE49-F238E27FC236}">
                    <a16:creationId xmlns:a16="http://schemas.microsoft.com/office/drawing/2014/main" xmlns="" id="{1C3B68EE-32B2-4A7F-8881-69FED7692357}"/>
                  </a:ext>
                </a:extLst>
              </p:cNvPr>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16" name="Group 554">
                <a:extLst>
                  <a:ext uri="{FF2B5EF4-FFF2-40B4-BE49-F238E27FC236}">
                    <a16:creationId xmlns:a16="http://schemas.microsoft.com/office/drawing/2014/main" xmlns="" id="{1E21D3B9-D3AC-4933-8F3F-099C69F72D07}"/>
                  </a:ext>
                </a:extLst>
              </p:cNvPr>
              <p:cNvGrpSpPr>
                <a:grpSpLocks/>
              </p:cNvGrpSpPr>
              <p:nvPr/>
            </p:nvGrpSpPr>
            <p:grpSpPr bwMode="auto">
              <a:xfrm>
                <a:off x="-6056" y="-2208"/>
                <a:ext cx="2208" cy="2208"/>
                <a:chOff x="-4060" y="-879"/>
                <a:chExt cx="2208" cy="2208"/>
              </a:xfrm>
            </p:grpSpPr>
            <p:grpSp>
              <p:nvGrpSpPr>
                <p:cNvPr id="17" name="Group 555">
                  <a:extLst>
                    <a:ext uri="{FF2B5EF4-FFF2-40B4-BE49-F238E27FC236}">
                      <a16:creationId xmlns:a16="http://schemas.microsoft.com/office/drawing/2014/main" xmlns="" id="{79F2838B-E2E7-42B5-BFC6-240831421BEA}"/>
                    </a:ext>
                  </a:extLst>
                </p:cNvPr>
                <p:cNvGrpSpPr>
                  <a:grpSpLocks/>
                </p:cNvGrpSpPr>
                <p:nvPr/>
              </p:nvGrpSpPr>
              <p:grpSpPr bwMode="auto">
                <a:xfrm>
                  <a:off x="-4060" y="-879"/>
                  <a:ext cx="2208" cy="2208"/>
                  <a:chOff x="-3924" y="-788"/>
                  <a:chExt cx="2208" cy="2208"/>
                </a:xfrm>
              </p:grpSpPr>
              <p:grpSp>
                <p:nvGrpSpPr>
                  <p:cNvPr id="33" name="Group 556">
                    <a:extLst>
                      <a:ext uri="{FF2B5EF4-FFF2-40B4-BE49-F238E27FC236}">
                        <a16:creationId xmlns:a16="http://schemas.microsoft.com/office/drawing/2014/main" xmlns="" id="{F0A55A4E-99D3-483C-9BC7-AD237E6FF33C}"/>
                      </a:ext>
                    </a:extLst>
                  </p:cNvPr>
                  <p:cNvGrpSpPr>
                    <a:grpSpLocks noChangeAspect="1"/>
                  </p:cNvGrpSpPr>
                  <p:nvPr/>
                </p:nvGrpSpPr>
                <p:grpSpPr bwMode="auto">
                  <a:xfrm>
                    <a:off x="-3924" y="-788"/>
                    <a:ext cx="2208" cy="2202"/>
                    <a:chOff x="168" y="696"/>
                    <a:chExt cx="1429" cy="1429"/>
                  </a:xfrm>
                </p:grpSpPr>
                <p:grpSp>
                  <p:nvGrpSpPr>
                    <p:cNvPr id="41" name="Group 557">
                      <a:extLst>
                        <a:ext uri="{FF2B5EF4-FFF2-40B4-BE49-F238E27FC236}">
                          <a16:creationId xmlns:a16="http://schemas.microsoft.com/office/drawing/2014/main" xmlns="" id="{ACA5BF91-E4D7-49F7-951D-C2EEE79CEC9E}"/>
                        </a:ext>
                      </a:extLst>
                    </p:cNvPr>
                    <p:cNvGrpSpPr>
                      <a:grpSpLocks noChangeAspect="1"/>
                    </p:cNvGrpSpPr>
                    <p:nvPr/>
                  </p:nvGrpSpPr>
                  <p:grpSpPr bwMode="auto">
                    <a:xfrm>
                      <a:off x="854" y="696"/>
                      <a:ext cx="56" cy="1429"/>
                      <a:chOff x="845" y="696"/>
                      <a:chExt cx="56" cy="1429"/>
                    </a:xfrm>
                  </p:grpSpPr>
                  <p:sp>
                    <p:nvSpPr>
                      <p:cNvPr id="45" name="AutoShape 558">
                        <a:extLst>
                          <a:ext uri="{FF2B5EF4-FFF2-40B4-BE49-F238E27FC236}">
                            <a16:creationId xmlns:a16="http://schemas.microsoft.com/office/drawing/2014/main" xmlns="" id="{75ACC302-2828-4378-8B47-5BFEECB09DB7}"/>
                          </a:ext>
                        </a:extLst>
                      </p:cNvPr>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6" name="AutoShape 559">
                        <a:extLst>
                          <a:ext uri="{FF2B5EF4-FFF2-40B4-BE49-F238E27FC236}">
                            <a16:creationId xmlns:a16="http://schemas.microsoft.com/office/drawing/2014/main" xmlns="" id="{38DB937F-027F-40D1-BB70-B46427AB6F6C}"/>
                          </a:ext>
                        </a:extLst>
                      </p:cNvPr>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42" name="Group 560">
                      <a:extLst>
                        <a:ext uri="{FF2B5EF4-FFF2-40B4-BE49-F238E27FC236}">
                          <a16:creationId xmlns:a16="http://schemas.microsoft.com/office/drawing/2014/main" xmlns="" id="{A02C1F04-F7E7-4A34-B5D4-326D8A91E878}"/>
                        </a:ext>
                      </a:extLst>
                    </p:cNvPr>
                    <p:cNvGrpSpPr>
                      <a:grpSpLocks noChangeAspect="1"/>
                    </p:cNvGrpSpPr>
                    <p:nvPr/>
                  </p:nvGrpSpPr>
                  <p:grpSpPr bwMode="auto">
                    <a:xfrm rot="5400000">
                      <a:off x="855" y="696"/>
                      <a:ext cx="56" cy="1429"/>
                      <a:chOff x="845" y="696"/>
                      <a:chExt cx="56" cy="1429"/>
                    </a:xfrm>
                  </p:grpSpPr>
                  <p:sp>
                    <p:nvSpPr>
                      <p:cNvPr id="43" name="AutoShape 561">
                        <a:extLst>
                          <a:ext uri="{FF2B5EF4-FFF2-40B4-BE49-F238E27FC236}">
                            <a16:creationId xmlns:a16="http://schemas.microsoft.com/office/drawing/2014/main" xmlns="" id="{3A3A89AB-C1C0-4595-BCFF-1BA451F64D24}"/>
                          </a:ext>
                        </a:extLst>
                      </p:cNvPr>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4" name="AutoShape 562">
                        <a:extLst>
                          <a:ext uri="{FF2B5EF4-FFF2-40B4-BE49-F238E27FC236}">
                            <a16:creationId xmlns:a16="http://schemas.microsoft.com/office/drawing/2014/main" xmlns="" id="{AC5ED885-47E1-48C1-BD51-BEDB138B037F}"/>
                          </a:ext>
                        </a:extLst>
                      </p:cNvPr>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34" name="Group 563">
                    <a:extLst>
                      <a:ext uri="{FF2B5EF4-FFF2-40B4-BE49-F238E27FC236}">
                        <a16:creationId xmlns:a16="http://schemas.microsoft.com/office/drawing/2014/main" xmlns="" id="{7A948349-BBA2-4E6E-8751-BE19E757E08B}"/>
                      </a:ext>
                    </a:extLst>
                  </p:cNvPr>
                  <p:cNvGrpSpPr>
                    <a:grpSpLocks noChangeAspect="1"/>
                  </p:cNvGrpSpPr>
                  <p:nvPr/>
                </p:nvGrpSpPr>
                <p:grpSpPr bwMode="auto">
                  <a:xfrm rot="2700000">
                    <a:off x="-3927" y="-785"/>
                    <a:ext cx="2208" cy="2202"/>
                    <a:chOff x="168" y="696"/>
                    <a:chExt cx="1429" cy="1429"/>
                  </a:xfrm>
                </p:grpSpPr>
                <p:grpSp>
                  <p:nvGrpSpPr>
                    <p:cNvPr id="35" name="Group 564">
                      <a:extLst>
                        <a:ext uri="{FF2B5EF4-FFF2-40B4-BE49-F238E27FC236}">
                          <a16:creationId xmlns:a16="http://schemas.microsoft.com/office/drawing/2014/main" xmlns="" id="{F6C0FED2-174E-4E37-8E88-9FAFC01043CD}"/>
                        </a:ext>
                      </a:extLst>
                    </p:cNvPr>
                    <p:cNvGrpSpPr>
                      <a:grpSpLocks noChangeAspect="1"/>
                    </p:cNvGrpSpPr>
                    <p:nvPr/>
                  </p:nvGrpSpPr>
                  <p:grpSpPr bwMode="auto">
                    <a:xfrm>
                      <a:off x="854" y="696"/>
                      <a:ext cx="56" cy="1429"/>
                      <a:chOff x="845" y="696"/>
                      <a:chExt cx="56" cy="1429"/>
                    </a:xfrm>
                  </p:grpSpPr>
                  <p:sp>
                    <p:nvSpPr>
                      <p:cNvPr id="39" name="AutoShape 565">
                        <a:extLst>
                          <a:ext uri="{FF2B5EF4-FFF2-40B4-BE49-F238E27FC236}">
                            <a16:creationId xmlns:a16="http://schemas.microsoft.com/office/drawing/2014/main" xmlns="" id="{F30DF4AA-7D32-4EF4-9432-353660EAAEFA}"/>
                          </a:ext>
                        </a:extLst>
                      </p:cNvPr>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0" name="AutoShape 566">
                        <a:extLst>
                          <a:ext uri="{FF2B5EF4-FFF2-40B4-BE49-F238E27FC236}">
                            <a16:creationId xmlns:a16="http://schemas.microsoft.com/office/drawing/2014/main" xmlns="" id="{A54154E0-0C40-4330-92FA-12B0FCEE6407}"/>
                          </a:ext>
                        </a:extLst>
                      </p:cNvPr>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36" name="Group 567">
                      <a:extLst>
                        <a:ext uri="{FF2B5EF4-FFF2-40B4-BE49-F238E27FC236}">
                          <a16:creationId xmlns:a16="http://schemas.microsoft.com/office/drawing/2014/main" xmlns="" id="{31163F36-43A5-406C-BA8F-748AD5ABA89C}"/>
                        </a:ext>
                      </a:extLst>
                    </p:cNvPr>
                    <p:cNvGrpSpPr>
                      <a:grpSpLocks noChangeAspect="1"/>
                    </p:cNvGrpSpPr>
                    <p:nvPr/>
                  </p:nvGrpSpPr>
                  <p:grpSpPr bwMode="auto">
                    <a:xfrm rot="5400000">
                      <a:off x="855" y="696"/>
                      <a:ext cx="56" cy="1429"/>
                      <a:chOff x="845" y="696"/>
                      <a:chExt cx="56" cy="1429"/>
                    </a:xfrm>
                  </p:grpSpPr>
                  <p:sp>
                    <p:nvSpPr>
                      <p:cNvPr id="37" name="AutoShape 568">
                        <a:extLst>
                          <a:ext uri="{FF2B5EF4-FFF2-40B4-BE49-F238E27FC236}">
                            <a16:creationId xmlns:a16="http://schemas.microsoft.com/office/drawing/2014/main" xmlns="" id="{F241B20D-8FDF-4099-835C-8C11AEE73711}"/>
                          </a:ext>
                        </a:extLst>
                      </p:cNvPr>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8" name="AutoShape 569">
                        <a:extLst>
                          <a:ext uri="{FF2B5EF4-FFF2-40B4-BE49-F238E27FC236}">
                            <a16:creationId xmlns:a16="http://schemas.microsoft.com/office/drawing/2014/main" xmlns="" id="{530477BD-4C98-4D59-94B3-0CB7FD931AA0}"/>
                          </a:ext>
                        </a:extLst>
                      </p:cNvPr>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18" name="Group 570">
                  <a:extLst>
                    <a:ext uri="{FF2B5EF4-FFF2-40B4-BE49-F238E27FC236}">
                      <a16:creationId xmlns:a16="http://schemas.microsoft.com/office/drawing/2014/main" xmlns="" id="{8F3DDDC7-283A-412B-B9C4-7C9D9C9DF9F8}"/>
                    </a:ext>
                  </a:extLst>
                </p:cNvPr>
                <p:cNvGrpSpPr>
                  <a:grpSpLocks/>
                </p:cNvGrpSpPr>
                <p:nvPr/>
              </p:nvGrpSpPr>
              <p:grpSpPr bwMode="auto">
                <a:xfrm rot="1320000">
                  <a:off x="-3744" y="-528"/>
                  <a:ext cx="1549" cy="1556"/>
                  <a:chOff x="-3928" y="-799"/>
                  <a:chExt cx="2212" cy="2222"/>
                </a:xfrm>
              </p:grpSpPr>
              <p:grpSp>
                <p:nvGrpSpPr>
                  <p:cNvPr id="19" name="Group 571">
                    <a:extLst>
                      <a:ext uri="{FF2B5EF4-FFF2-40B4-BE49-F238E27FC236}">
                        <a16:creationId xmlns:a16="http://schemas.microsoft.com/office/drawing/2014/main" xmlns="" id="{51F5578B-C058-4055-A776-EE1CC5C0C58C}"/>
                      </a:ext>
                    </a:extLst>
                  </p:cNvPr>
                  <p:cNvGrpSpPr>
                    <a:grpSpLocks noChangeAspect="1"/>
                  </p:cNvGrpSpPr>
                  <p:nvPr/>
                </p:nvGrpSpPr>
                <p:grpSpPr bwMode="auto">
                  <a:xfrm>
                    <a:off x="-3924" y="-788"/>
                    <a:ext cx="2208" cy="2202"/>
                    <a:chOff x="168" y="696"/>
                    <a:chExt cx="1429" cy="1429"/>
                  </a:xfrm>
                </p:grpSpPr>
                <p:grpSp>
                  <p:nvGrpSpPr>
                    <p:cNvPr id="27" name="Group 572">
                      <a:extLst>
                        <a:ext uri="{FF2B5EF4-FFF2-40B4-BE49-F238E27FC236}">
                          <a16:creationId xmlns:a16="http://schemas.microsoft.com/office/drawing/2014/main" xmlns="" id="{F13E49FB-B9D2-4273-985B-BEEC94B3A9D5}"/>
                        </a:ext>
                      </a:extLst>
                    </p:cNvPr>
                    <p:cNvGrpSpPr>
                      <a:grpSpLocks noChangeAspect="1"/>
                    </p:cNvGrpSpPr>
                    <p:nvPr/>
                  </p:nvGrpSpPr>
                  <p:grpSpPr bwMode="auto">
                    <a:xfrm>
                      <a:off x="854" y="696"/>
                      <a:ext cx="56" cy="1429"/>
                      <a:chOff x="845" y="696"/>
                      <a:chExt cx="56" cy="1429"/>
                    </a:xfrm>
                  </p:grpSpPr>
                  <p:sp>
                    <p:nvSpPr>
                      <p:cNvPr id="31" name="AutoShape 573">
                        <a:extLst>
                          <a:ext uri="{FF2B5EF4-FFF2-40B4-BE49-F238E27FC236}">
                            <a16:creationId xmlns:a16="http://schemas.microsoft.com/office/drawing/2014/main" xmlns="" id="{20F71613-83E5-42A6-A85B-CF7B7E1FE6C9}"/>
                          </a:ext>
                        </a:extLst>
                      </p:cNvPr>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2" name="AutoShape 574">
                        <a:extLst>
                          <a:ext uri="{FF2B5EF4-FFF2-40B4-BE49-F238E27FC236}">
                            <a16:creationId xmlns:a16="http://schemas.microsoft.com/office/drawing/2014/main" xmlns="" id="{7385AF9B-7818-4095-85CF-76CD1D888248}"/>
                          </a:ext>
                        </a:extLst>
                      </p:cNvPr>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8" name="Group 575">
                      <a:extLst>
                        <a:ext uri="{FF2B5EF4-FFF2-40B4-BE49-F238E27FC236}">
                          <a16:creationId xmlns:a16="http://schemas.microsoft.com/office/drawing/2014/main" xmlns="" id="{F14F9138-A8E0-4159-83BC-39DAE087B728}"/>
                        </a:ext>
                      </a:extLst>
                    </p:cNvPr>
                    <p:cNvGrpSpPr>
                      <a:grpSpLocks noChangeAspect="1"/>
                    </p:cNvGrpSpPr>
                    <p:nvPr/>
                  </p:nvGrpSpPr>
                  <p:grpSpPr bwMode="auto">
                    <a:xfrm rot="5400000">
                      <a:off x="855" y="696"/>
                      <a:ext cx="56" cy="1429"/>
                      <a:chOff x="845" y="696"/>
                      <a:chExt cx="56" cy="1429"/>
                    </a:xfrm>
                  </p:grpSpPr>
                  <p:sp>
                    <p:nvSpPr>
                      <p:cNvPr id="29" name="AutoShape 576">
                        <a:extLst>
                          <a:ext uri="{FF2B5EF4-FFF2-40B4-BE49-F238E27FC236}">
                            <a16:creationId xmlns:a16="http://schemas.microsoft.com/office/drawing/2014/main" xmlns="" id="{20AFE1AC-D9E9-4C71-AFC1-8B82963436D8}"/>
                          </a:ext>
                        </a:extLst>
                      </p:cNvPr>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0" name="AutoShape 577">
                        <a:extLst>
                          <a:ext uri="{FF2B5EF4-FFF2-40B4-BE49-F238E27FC236}">
                            <a16:creationId xmlns:a16="http://schemas.microsoft.com/office/drawing/2014/main" xmlns="" id="{1BBD965C-897F-442A-878E-0E7531EFE353}"/>
                          </a:ext>
                        </a:extLst>
                      </p:cNvPr>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20" name="Group 578">
                    <a:extLst>
                      <a:ext uri="{FF2B5EF4-FFF2-40B4-BE49-F238E27FC236}">
                        <a16:creationId xmlns:a16="http://schemas.microsoft.com/office/drawing/2014/main" xmlns="" id="{50FC723B-D7CF-45E2-83DB-11534537B127}"/>
                      </a:ext>
                    </a:extLst>
                  </p:cNvPr>
                  <p:cNvGrpSpPr>
                    <a:grpSpLocks noChangeAspect="1"/>
                  </p:cNvGrpSpPr>
                  <p:nvPr/>
                </p:nvGrpSpPr>
                <p:grpSpPr bwMode="auto">
                  <a:xfrm rot="2700000">
                    <a:off x="-3938" y="-789"/>
                    <a:ext cx="2222" cy="2202"/>
                    <a:chOff x="160" y="696"/>
                    <a:chExt cx="1438" cy="1429"/>
                  </a:xfrm>
                </p:grpSpPr>
                <p:grpSp>
                  <p:nvGrpSpPr>
                    <p:cNvPr id="21" name="Group 579">
                      <a:extLst>
                        <a:ext uri="{FF2B5EF4-FFF2-40B4-BE49-F238E27FC236}">
                          <a16:creationId xmlns:a16="http://schemas.microsoft.com/office/drawing/2014/main" xmlns="" id="{33772E9F-A9BA-41EE-9893-90A01378651A}"/>
                        </a:ext>
                      </a:extLst>
                    </p:cNvPr>
                    <p:cNvGrpSpPr>
                      <a:grpSpLocks noChangeAspect="1"/>
                    </p:cNvGrpSpPr>
                    <p:nvPr/>
                  </p:nvGrpSpPr>
                  <p:grpSpPr bwMode="auto">
                    <a:xfrm>
                      <a:off x="854" y="696"/>
                      <a:ext cx="56" cy="1429"/>
                      <a:chOff x="845" y="696"/>
                      <a:chExt cx="56" cy="1429"/>
                    </a:xfrm>
                  </p:grpSpPr>
                  <p:sp>
                    <p:nvSpPr>
                      <p:cNvPr id="25" name="AutoShape 580">
                        <a:extLst>
                          <a:ext uri="{FF2B5EF4-FFF2-40B4-BE49-F238E27FC236}">
                            <a16:creationId xmlns:a16="http://schemas.microsoft.com/office/drawing/2014/main" xmlns="" id="{F201CF06-E42E-4F19-9B39-29BCDFEB90A0}"/>
                          </a:ext>
                        </a:extLst>
                      </p:cNvPr>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6" name="AutoShape 581">
                        <a:extLst>
                          <a:ext uri="{FF2B5EF4-FFF2-40B4-BE49-F238E27FC236}">
                            <a16:creationId xmlns:a16="http://schemas.microsoft.com/office/drawing/2014/main" xmlns="" id="{FC66409B-371E-4594-921E-A0C8E706C6C9}"/>
                          </a:ext>
                        </a:extLst>
                      </p:cNvPr>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2" name="Group 582">
                      <a:extLst>
                        <a:ext uri="{FF2B5EF4-FFF2-40B4-BE49-F238E27FC236}">
                          <a16:creationId xmlns:a16="http://schemas.microsoft.com/office/drawing/2014/main" xmlns="" id="{676B74B7-D2DC-45A5-9640-B36ABCF7389F}"/>
                        </a:ext>
                      </a:extLst>
                    </p:cNvPr>
                    <p:cNvGrpSpPr>
                      <a:grpSpLocks noChangeAspect="1"/>
                    </p:cNvGrpSpPr>
                    <p:nvPr/>
                  </p:nvGrpSpPr>
                  <p:grpSpPr bwMode="auto">
                    <a:xfrm rot="5400000">
                      <a:off x="850" y="692"/>
                      <a:ext cx="57" cy="1438"/>
                      <a:chOff x="845" y="696"/>
                      <a:chExt cx="57" cy="1438"/>
                    </a:xfrm>
                  </p:grpSpPr>
                  <p:sp>
                    <p:nvSpPr>
                      <p:cNvPr id="23" name="AutoShape 583">
                        <a:extLst>
                          <a:ext uri="{FF2B5EF4-FFF2-40B4-BE49-F238E27FC236}">
                            <a16:creationId xmlns:a16="http://schemas.microsoft.com/office/drawing/2014/main" xmlns="" id="{E5AD4810-3E81-4CA6-A833-2D8D4A0871C1}"/>
                          </a:ext>
                        </a:extLst>
                      </p:cNvPr>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4" name="AutoShape 584">
                        <a:extLst>
                          <a:ext uri="{FF2B5EF4-FFF2-40B4-BE49-F238E27FC236}">
                            <a16:creationId xmlns:a16="http://schemas.microsoft.com/office/drawing/2014/main" xmlns="" id="{1DCFFB55-041E-4ACA-9C40-6F58DBB4AD6E}"/>
                          </a:ext>
                        </a:extLst>
                      </p:cNvPr>
                      <p:cNvSpPr>
                        <a:spLocks noChangeAspect="1" noChangeArrowheads="1"/>
                      </p:cNvSpPr>
                      <p:nvPr/>
                    </p:nvSpPr>
                    <p:spPr bwMode="auto">
                      <a:xfrm flipV="1">
                        <a:off x="846" y="141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spTree>
    <p:extLst>
      <p:ext uri="{BB962C8B-B14F-4D97-AF65-F5344CB8AC3E}">
        <p14:creationId xmlns:p14="http://schemas.microsoft.com/office/powerpoint/2010/main" val="1213030133"/>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53" presetClass="entr" presetSubtype="528"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 calcmode="lin" valueType="num">
                                      <p:cBhvr>
                                        <p:cTn id="9" dur="2000" fill="hold"/>
                                        <p:tgtEl>
                                          <p:spTgt spid="11"/>
                                        </p:tgtEl>
                                        <p:attrNameLst>
                                          <p:attrName>ppt_w</p:attrName>
                                        </p:attrNameLst>
                                      </p:cBhvr>
                                      <p:tavLst>
                                        <p:tav tm="0">
                                          <p:val>
                                            <p:fltVal val="0"/>
                                          </p:val>
                                        </p:tav>
                                        <p:tav tm="100000">
                                          <p:val>
                                            <p:strVal val="#ppt_w"/>
                                          </p:val>
                                        </p:tav>
                                      </p:tavLst>
                                    </p:anim>
                                    <p:anim calcmode="lin" valueType="num">
                                      <p:cBhvr>
                                        <p:cTn id="10" dur="2000" fill="hold"/>
                                        <p:tgtEl>
                                          <p:spTgt spid="11"/>
                                        </p:tgtEl>
                                        <p:attrNameLst>
                                          <p:attrName>ppt_h</p:attrName>
                                        </p:attrNameLst>
                                      </p:cBhvr>
                                      <p:tavLst>
                                        <p:tav tm="0">
                                          <p:val>
                                            <p:fltVal val="0"/>
                                          </p:val>
                                        </p:tav>
                                        <p:tav tm="100000">
                                          <p:val>
                                            <p:strVal val="#ppt_h"/>
                                          </p:val>
                                        </p:tav>
                                      </p:tavLst>
                                    </p:anim>
                                    <p:animEffect transition="in" filter="fade">
                                      <p:cBhvr>
                                        <p:cTn id="11" dur="2000"/>
                                        <p:tgtEl>
                                          <p:spTgt spid="11"/>
                                        </p:tgtEl>
                                      </p:cBhvr>
                                    </p:animEffect>
                                    <p:anim calcmode="lin" valueType="num">
                                      <p:cBhvr>
                                        <p:cTn id="12" dur="2000" fill="hold"/>
                                        <p:tgtEl>
                                          <p:spTgt spid="11"/>
                                        </p:tgtEl>
                                        <p:attrNameLst>
                                          <p:attrName>ppt_x</p:attrName>
                                        </p:attrNameLst>
                                      </p:cBhvr>
                                      <p:tavLst>
                                        <p:tav tm="0">
                                          <p:val>
                                            <p:fltVal val="0.5"/>
                                          </p:val>
                                        </p:tav>
                                        <p:tav tm="100000">
                                          <p:val>
                                            <p:strVal val="#ppt_x"/>
                                          </p:val>
                                        </p:tav>
                                      </p:tavLst>
                                    </p:anim>
                                    <p:anim calcmode="lin" valueType="num">
                                      <p:cBhvr>
                                        <p:cTn id="13" dur="2000" fill="hold"/>
                                        <p:tgtEl>
                                          <p:spTgt spid="11"/>
                                        </p:tgtEl>
                                        <p:attrNameLst>
                                          <p:attrName>ppt_y</p:attrName>
                                        </p:attrNameLst>
                                      </p:cBhvr>
                                      <p:tavLst>
                                        <p:tav tm="0">
                                          <p:val>
                                            <p:fltVal val="0.5"/>
                                          </p:val>
                                        </p:tav>
                                        <p:tav tm="100000">
                                          <p:val>
                                            <p:strVal val="#ppt_y"/>
                                          </p:val>
                                        </p:tav>
                                      </p:tavLst>
                                    </p:anim>
                                  </p:childTnLst>
                                </p:cTn>
                              </p:par>
                            </p:childTnLst>
                          </p:cTn>
                        </p:par>
                        <p:par>
                          <p:cTn id="14" fill="hold">
                            <p:stCondLst>
                              <p:cond delay="2000"/>
                            </p:stCondLst>
                            <p:childTnLst>
                              <p:par>
                                <p:cTn id="15" presetID="23" presetClass="entr" presetSubtype="36" fill="hold" grpId="4" nodeType="after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strVal val="(6*min(max(#ppt_w*#ppt_h,.3),1)-7.4)/-.7*#ppt_w"/>
                                          </p:val>
                                        </p:tav>
                                        <p:tav tm="100000">
                                          <p:val>
                                            <p:strVal val="#ppt_w"/>
                                          </p:val>
                                        </p:tav>
                                      </p:tavLst>
                                    </p:anim>
                                    <p:anim calcmode="lin" valueType="num">
                                      <p:cBhvr>
                                        <p:cTn id="18" dur="500" fill="hold"/>
                                        <p:tgtEl>
                                          <p:spTgt spid="8"/>
                                        </p:tgtEl>
                                        <p:attrNameLst>
                                          <p:attrName>ppt_h</p:attrName>
                                        </p:attrNameLst>
                                      </p:cBhvr>
                                      <p:tavLst>
                                        <p:tav tm="0">
                                          <p:val>
                                            <p:strVal val="(6*min(max(#ppt_w*#ppt_h,.3),1)-7.4)/-.7*#ppt_h"/>
                                          </p:val>
                                        </p:tav>
                                        <p:tav tm="100000">
                                          <p:val>
                                            <p:strVal val="#ppt_h"/>
                                          </p:val>
                                        </p:tav>
                                      </p:tavLst>
                                    </p:anim>
                                    <p:anim calcmode="lin" valueType="num">
                                      <p:cBhvr>
                                        <p:cTn id="19" dur="500" fill="hold"/>
                                        <p:tgtEl>
                                          <p:spTgt spid="8"/>
                                        </p:tgtEl>
                                        <p:attrNameLst>
                                          <p:attrName>ppt_x</p:attrName>
                                        </p:attrNameLst>
                                      </p:cBhvr>
                                      <p:tavLst>
                                        <p:tav tm="0">
                                          <p:val>
                                            <p:fltVal val="0.5"/>
                                          </p:val>
                                        </p:tav>
                                        <p:tav tm="100000">
                                          <p:val>
                                            <p:strVal val="#ppt_x"/>
                                          </p:val>
                                        </p:tav>
                                      </p:tavLst>
                                    </p:anim>
                                    <p:anim calcmode="lin" valueType="num">
                                      <p:cBhvr>
                                        <p:cTn id="20"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3100"/>
                            </p:stCondLst>
                            <p:childTnLst>
                              <p:par>
                                <p:cTn id="22" presetID="27" presetClass="emph" presetSubtype="0" fill="remove" grpId="5" nodeType="afterEffect">
                                  <p:stCondLst>
                                    <p:cond delay="0"/>
                                  </p:stCondLst>
                                  <p:iterate type="lt">
                                    <p:tmPct val="10000"/>
                                  </p:iterate>
                                  <p:childTnLst>
                                    <p:animClr clrSpc="rgb" dir="cw">
                                      <p:cBhvr override="childStyle">
                                        <p:cTn id="23" dur="250" autoRev="1" fill="remove"/>
                                        <p:tgtEl>
                                          <p:spTgt spid="8"/>
                                        </p:tgtEl>
                                        <p:attrNameLst>
                                          <p:attrName>style.color</p:attrName>
                                        </p:attrNameLst>
                                      </p:cBhvr>
                                      <p:to>
                                        <a:srgbClr val="CC0099"/>
                                      </p:to>
                                    </p:animClr>
                                    <p:animClr clrSpc="rgb" dir="cw">
                                      <p:cBhvr>
                                        <p:cTn id="24" dur="250" autoRev="1" fill="remove"/>
                                        <p:tgtEl>
                                          <p:spTgt spid="8"/>
                                        </p:tgtEl>
                                        <p:attrNameLst>
                                          <p:attrName>fillcolor</p:attrName>
                                        </p:attrNameLst>
                                      </p:cBhvr>
                                      <p:to>
                                        <a:srgbClr val="CC0099"/>
                                      </p:to>
                                    </p:animClr>
                                    <p:set>
                                      <p:cBhvr>
                                        <p:cTn id="25" dur="250" autoRev="1" fill="remove"/>
                                        <p:tgtEl>
                                          <p:spTgt spid="8"/>
                                        </p:tgtEl>
                                        <p:attrNameLst>
                                          <p:attrName>fill.type</p:attrName>
                                        </p:attrNameLst>
                                      </p:cBhvr>
                                      <p:to>
                                        <p:strVal val="solid"/>
                                      </p:to>
                                    </p:set>
                                    <p:set>
                                      <p:cBhvr>
                                        <p:cTn id="26" dur="250" autoRev="1" fill="remove"/>
                                        <p:tgtEl>
                                          <p:spTgt spid="8"/>
                                        </p:tgtEl>
                                        <p:attrNameLst>
                                          <p:attrName>fill.on</p:attrName>
                                        </p:attrNameLst>
                                      </p:cBhvr>
                                      <p:to>
                                        <p:strVal val="true"/>
                                      </p:to>
                                    </p:set>
                                  </p:childTnLst>
                                </p:cTn>
                              </p:par>
                            </p:childTnLst>
                          </p:cTn>
                        </p:par>
                        <p:par>
                          <p:cTn id="27" fill="hold">
                            <p:stCondLst>
                              <p:cond delay="4200"/>
                            </p:stCondLst>
                            <p:childTnLst>
                              <p:par>
                                <p:cTn id="28" presetID="16" presetClass="entr" presetSubtype="21"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arn(inVertical)">
                                      <p:cBhvr>
                                        <p:cTn id="30" dur="500"/>
                                        <p:tgtEl>
                                          <p:spTgt spid="9"/>
                                        </p:tgtEl>
                                      </p:cBhvr>
                                    </p:animEffect>
                                  </p:childTnLst>
                                </p:cTn>
                              </p:par>
                            </p:childTnLst>
                          </p:cTn>
                        </p:par>
                        <p:par>
                          <p:cTn id="31" fill="hold">
                            <p:stCondLst>
                              <p:cond delay="4700"/>
                            </p:stCondLst>
                            <p:childTnLst>
                              <p:par>
                                <p:cTn id="32" presetID="16" presetClass="entr" presetSubtype="37"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outVertical)">
                                      <p:cBhvr>
                                        <p:cTn id="34" dur="500"/>
                                        <p:tgtEl>
                                          <p:spTgt spid="10"/>
                                        </p:tgtEl>
                                      </p:cBhvr>
                                    </p:animEffect>
                                  </p:childTnLst>
                                </p:cTn>
                              </p:par>
                            </p:childTnLst>
                          </p:cTn>
                        </p:par>
                        <p:par>
                          <p:cTn id="35" fill="hold">
                            <p:stCondLst>
                              <p:cond delay="52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par>
                          <p:cTn id="39" fill="hold">
                            <p:stCondLst>
                              <p:cond delay="5700"/>
                            </p:stCondLst>
                            <p:childTnLst>
                              <p:par>
                                <p:cTn id="40" presetID="6" presetClass="emph" presetSubtype="0" fill="hold" nodeType="afterEffect">
                                  <p:stCondLst>
                                    <p:cond delay="0"/>
                                  </p:stCondLst>
                                  <p:childTnLst>
                                    <p:animScale>
                                      <p:cBhvr>
                                        <p:cTn id="41" dur="1250" fill="hold"/>
                                        <p:tgtEl>
                                          <p:spTgt spid="12"/>
                                        </p:tgtEl>
                                      </p:cBhvr>
                                      <p:by x="400000" y="400000"/>
                                    </p:animScale>
                                  </p:childTnLst>
                                </p:cTn>
                              </p:par>
                            </p:childTnLst>
                          </p:cTn>
                        </p:par>
                        <p:par>
                          <p:cTn id="42" fill="hold">
                            <p:stCondLst>
                              <p:cond delay="6950"/>
                            </p:stCondLst>
                            <p:childTnLst>
                              <p:par>
                                <p:cTn id="43" presetID="6" presetClass="emph" presetSubtype="0" autoRev="1" fill="hold" nodeType="afterEffect">
                                  <p:stCondLst>
                                    <p:cond delay="0"/>
                                  </p:stCondLst>
                                  <p:childTnLst>
                                    <p:animScale>
                                      <p:cBhvr>
                                        <p:cTn id="44" dur="1250" fill="hold"/>
                                        <p:tgtEl>
                                          <p:spTgt spid="12"/>
                                        </p:tgtEl>
                                      </p:cBhvr>
                                      <p:by x="400000" y="400000"/>
                                    </p:animScale>
                                  </p:childTnLst>
                                </p:cTn>
                              </p:par>
                              <p:par>
                                <p:cTn id="45" presetID="10" presetClass="exit" presetSubtype="0" fill="hold" nodeType="withEffect">
                                  <p:stCondLst>
                                    <p:cond delay="0"/>
                                  </p:stCondLst>
                                  <p:childTnLst>
                                    <p:animEffect transition="out" filter="fade">
                                      <p:cBhvr>
                                        <p:cTn id="46" dur="1250"/>
                                        <p:tgtEl>
                                          <p:spTgt spid="12"/>
                                        </p:tgtEl>
                                      </p:cBhvr>
                                    </p:animEffect>
                                    <p:set>
                                      <p:cBhvr>
                                        <p:cTn id="47" dur="1" fill="hold">
                                          <p:stCondLst>
                                            <p:cond delay="124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8" repeatCount="indefinite" fill="hold" display="0">
                  <p:stCondLst>
                    <p:cond delay="indefinite"/>
                  </p:stCondLst>
                  <p:endCondLst>
                    <p:cond evt="onStopAudio" delay="0">
                      <p:tgtEl>
                        <p:sldTgt/>
                      </p:tgtEl>
                    </p:cond>
                  </p:endCondLst>
                </p:cTn>
                <p:tgtEl>
                  <p:spTgt spid="7"/>
                </p:tgtEl>
              </p:cMediaNode>
            </p:audio>
          </p:childTnLst>
        </p:cTn>
      </p:par>
    </p:tnLst>
    <p:bldLst>
      <p:bldP spid="8" grpId="0" bldLvl="0" autoUpdateAnimBg="0"/>
      <p:bldP spid="8" grpId="1" bldLvl="0" autoUpdateAnimBg="0"/>
      <p:bldP spid="8" grpId="2" bldLvl="0" autoUpdateAnimBg="0"/>
      <p:bldP spid="8" grpId="3" bldLvl="0" autoUpdateAnimBg="0"/>
      <p:bldP spid="8" grpId="4"/>
      <p:bldP spid="8" grpId="5"/>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a:extLst>
              <a:ext uri="{FF2B5EF4-FFF2-40B4-BE49-F238E27FC236}">
                <a16:creationId xmlns:a16="http://schemas.microsoft.com/office/drawing/2014/main" xmlns="" id="{8EA65A3D-EEA6-4A07-BB32-399C0316B65A}"/>
              </a:ext>
            </a:extLst>
          </p:cNvPr>
          <p:cNvSpPr>
            <a:spLocks/>
          </p:cNvSpPr>
          <p:nvPr/>
        </p:nvSpPr>
        <p:spPr bwMode="auto">
          <a:xfrm>
            <a:off x="1392091" y="1610907"/>
            <a:ext cx="2832485" cy="320351"/>
          </a:xfrm>
          <a:prstGeom prst="rect">
            <a:avLst/>
          </a:prstGeom>
          <a:solidFill>
            <a:schemeClr val="accent1"/>
          </a:solidFill>
          <a:ln>
            <a:noFill/>
          </a:ln>
        </p:spPr>
        <p:txBody>
          <a:bodyPr lIns="191981" tIns="50795" rIns="50795" bIns="50795"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lvl="0" eaLnBrk="1" hangingPunct="1"/>
            <a:r>
              <a:rPr lang="zh-CN" altLang="en-US" sz="1600" dirty="0">
                <a:solidFill>
                  <a:schemeClr val="bg1"/>
                </a:solidFill>
                <a:latin typeface="微软雅黑" pitchFamily="34" charset="-122"/>
                <a:ea typeface="微软雅黑" pitchFamily="34" charset="-122"/>
              </a:rPr>
              <a:t>这里点击填写标题</a:t>
            </a:r>
          </a:p>
        </p:txBody>
      </p:sp>
      <p:sp>
        <p:nvSpPr>
          <p:cNvPr id="3" name="Rectangle 6">
            <a:extLst>
              <a:ext uri="{FF2B5EF4-FFF2-40B4-BE49-F238E27FC236}">
                <a16:creationId xmlns:a16="http://schemas.microsoft.com/office/drawing/2014/main" xmlns="" id="{D5DBA519-9C8A-432E-B5BC-AB82FDD3BE98}"/>
              </a:ext>
            </a:extLst>
          </p:cNvPr>
          <p:cNvSpPr>
            <a:spLocks/>
          </p:cNvSpPr>
          <p:nvPr/>
        </p:nvSpPr>
        <p:spPr bwMode="auto">
          <a:xfrm>
            <a:off x="1392091" y="2984509"/>
            <a:ext cx="2832485" cy="319028"/>
          </a:xfrm>
          <a:prstGeom prst="rect">
            <a:avLst/>
          </a:prstGeom>
          <a:solidFill>
            <a:schemeClr val="accent1"/>
          </a:solidFill>
          <a:ln>
            <a:noFill/>
          </a:ln>
        </p:spPr>
        <p:txBody>
          <a:bodyPr lIns="191981" tIns="50795" rIns="50795" bIns="50795"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lvl="0" eaLnBrk="1" hangingPunct="1"/>
            <a:r>
              <a:rPr lang="zh-CN" altLang="en-US" sz="1600" dirty="0">
                <a:solidFill>
                  <a:schemeClr val="bg1"/>
                </a:solidFill>
                <a:latin typeface="微软雅黑" pitchFamily="34" charset="-122"/>
                <a:ea typeface="微软雅黑" pitchFamily="34" charset="-122"/>
              </a:rPr>
              <a:t>这里点击填写标题</a:t>
            </a:r>
          </a:p>
        </p:txBody>
      </p:sp>
      <p:sp>
        <p:nvSpPr>
          <p:cNvPr id="4" name="Rectangle 7">
            <a:extLst>
              <a:ext uri="{FF2B5EF4-FFF2-40B4-BE49-F238E27FC236}">
                <a16:creationId xmlns:a16="http://schemas.microsoft.com/office/drawing/2014/main" xmlns="" id="{611BB869-1FAD-4484-BBE2-A60DD5F236E7}"/>
              </a:ext>
            </a:extLst>
          </p:cNvPr>
          <p:cNvSpPr>
            <a:spLocks/>
          </p:cNvSpPr>
          <p:nvPr/>
        </p:nvSpPr>
        <p:spPr bwMode="auto">
          <a:xfrm>
            <a:off x="1392091" y="4356790"/>
            <a:ext cx="2832485" cy="320351"/>
          </a:xfrm>
          <a:prstGeom prst="rect">
            <a:avLst/>
          </a:prstGeom>
          <a:solidFill>
            <a:schemeClr val="accent1"/>
          </a:solidFill>
          <a:ln>
            <a:noFill/>
          </a:ln>
        </p:spPr>
        <p:txBody>
          <a:bodyPr lIns="191981" tIns="50795" rIns="50795" bIns="50795" anchor="ctr"/>
          <a:lstStyle>
            <a:lvl1pPr eaLnBrk="0" hangingPunct="0">
              <a:defRPr sz="4200">
                <a:solidFill>
                  <a:srgbClr val="000000"/>
                </a:solidFill>
                <a:latin typeface="Gill Sans" charset="0"/>
                <a:ea typeface="ヒラギノ角ゴ ProN W3" charset="-128"/>
                <a:sym typeface="Gill Sans" charset="0"/>
              </a:defRPr>
            </a:lvl1pPr>
            <a:lvl2pPr marL="742950" indent="-285750" eaLnBrk="0" hangingPunct="0">
              <a:defRPr sz="4200">
                <a:solidFill>
                  <a:srgbClr val="000000"/>
                </a:solidFill>
                <a:latin typeface="Gill Sans" charset="0"/>
                <a:ea typeface="ヒラギノ角ゴ ProN W3" charset="-128"/>
                <a:sym typeface="Gill Sans" charset="0"/>
              </a:defRPr>
            </a:lvl2pPr>
            <a:lvl3pPr marL="1143000" indent="-228600" eaLnBrk="0" hangingPunct="0">
              <a:defRPr sz="4200">
                <a:solidFill>
                  <a:srgbClr val="000000"/>
                </a:solidFill>
                <a:latin typeface="Gill Sans" charset="0"/>
                <a:ea typeface="ヒラギノ角ゴ ProN W3" charset="-128"/>
                <a:sym typeface="Gill Sans" charset="0"/>
              </a:defRPr>
            </a:lvl3pPr>
            <a:lvl4pPr marL="1600200" indent="-228600" eaLnBrk="0" hangingPunct="0">
              <a:defRPr sz="4200">
                <a:solidFill>
                  <a:srgbClr val="000000"/>
                </a:solidFill>
                <a:latin typeface="Gill Sans" charset="0"/>
                <a:ea typeface="ヒラギノ角ゴ ProN W3" charset="-128"/>
                <a:sym typeface="Gill Sans" charset="0"/>
              </a:defRPr>
            </a:lvl4pPr>
            <a:lvl5pPr marL="2057400" indent="-228600" eaLnBrk="0" hangingPunct="0">
              <a:defRPr sz="4200">
                <a:solidFill>
                  <a:srgbClr val="000000"/>
                </a:solidFill>
                <a:latin typeface="Gill Sans" charset="0"/>
                <a:ea typeface="ヒラギノ角ゴ ProN W3" charset="-128"/>
                <a:sym typeface="Gill Sans" charset="0"/>
              </a:defRPr>
            </a:lvl5pPr>
            <a:lvl6pPr marL="25146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6pPr>
            <a:lvl7pPr marL="29718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7pPr>
            <a:lvl8pPr marL="34290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8pPr>
            <a:lvl9pPr marL="3886200" indent="-228600" algn="ctr" eaLnBrk="0" fontAlgn="base" hangingPunct="0">
              <a:spcBef>
                <a:spcPct val="0"/>
              </a:spcBef>
              <a:spcAft>
                <a:spcPct val="0"/>
              </a:spcAft>
              <a:defRPr sz="4200">
                <a:solidFill>
                  <a:srgbClr val="000000"/>
                </a:solidFill>
                <a:latin typeface="Gill Sans" charset="0"/>
                <a:ea typeface="ヒラギノ角ゴ ProN W3" charset="-128"/>
                <a:sym typeface="Gill Sans" charset="0"/>
              </a:defRPr>
            </a:lvl9pPr>
          </a:lstStyle>
          <a:p>
            <a:pPr lvl="0" eaLnBrk="1" hangingPunct="1"/>
            <a:r>
              <a:rPr lang="zh-CN" altLang="en-US" sz="1600" dirty="0">
                <a:solidFill>
                  <a:schemeClr val="bg1"/>
                </a:solidFill>
                <a:latin typeface="微软雅黑" pitchFamily="34" charset="-122"/>
                <a:ea typeface="微软雅黑" pitchFamily="34" charset="-122"/>
              </a:rPr>
              <a:t>这里点击填写标题</a:t>
            </a:r>
          </a:p>
        </p:txBody>
      </p:sp>
      <p:sp>
        <p:nvSpPr>
          <p:cNvPr id="5" name="Rectangle 8">
            <a:extLst>
              <a:ext uri="{FF2B5EF4-FFF2-40B4-BE49-F238E27FC236}">
                <a16:creationId xmlns:a16="http://schemas.microsoft.com/office/drawing/2014/main" xmlns="" id="{746F0D3D-9CC8-4351-B63D-A0D4ABAC17BA}"/>
              </a:ext>
            </a:extLst>
          </p:cNvPr>
          <p:cNvSpPr>
            <a:spLocks/>
          </p:cNvSpPr>
          <p:nvPr/>
        </p:nvSpPr>
        <p:spPr bwMode="auto">
          <a:xfrm>
            <a:off x="4854606" y="1625468"/>
            <a:ext cx="6055353" cy="3723747"/>
          </a:xfrm>
          <a:prstGeom prst="rect">
            <a:avLst/>
          </a:prstGeom>
          <a:blipFill>
            <a:blip r:embed="rId3"/>
            <a:stretch>
              <a:fillRect/>
            </a:stretch>
          </a:blipFill>
          <a:ln w="63500">
            <a:solidFill>
              <a:srgbClr val="FFFFFF"/>
            </a:solidFill>
            <a:miter lim="800000"/>
            <a:headEnd/>
            <a:tailEnd/>
          </a:ln>
          <a:effectLst>
            <a:outerShdw blurRad="38100" dist="23000" dir="5400000" algn="ctr" rotWithShape="0">
              <a:schemeClr val="bg2">
                <a:alpha val="14998"/>
              </a:schemeClr>
            </a:outerShdw>
          </a:effectLst>
        </p:spPr>
        <p:txBody>
          <a:bodyPr lIns="50795" tIns="50795" rIns="50795" bIns="50795" anchor="ctr"/>
          <a:lstStyle/>
          <a:p>
            <a:pPr>
              <a:defRPr/>
            </a:pPr>
            <a:endParaRPr lang="en-US" altLang="zh-CN" sz="1600" dirty="0">
              <a:solidFill>
                <a:srgbClr val="FFFFFF"/>
              </a:solidFill>
              <a:latin typeface="nevis Bold" charset="0"/>
              <a:sym typeface="nevis Bold" charset="0"/>
            </a:endParaRPr>
          </a:p>
        </p:txBody>
      </p:sp>
      <p:sp>
        <p:nvSpPr>
          <p:cNvPr id="6" name="矩形 5">
            <a:extLst>
              <a:ext uri="{FF2B5EF4-FFF2-40B4-BE49-F238E27FC236}">
                <a16:creationId xmlns:a16="http://schemas.microsoft.com/office/drawing/2014/main" xmlns="" id="{24164C23-A4E0-4A6B-AAB8-D3AE5133386D}"/>
              </a:ext>
            </a:extLst>
          </p:cNvPr>
          <p:cNvSpPr/>
          <p:nvPr/>
        </p:nvSpPr>
        <p:spPr>
          <a:xfrm>
            <a:off x="1406139" y="2018262"/>
            <a:ext cx="2687674" cy="923295"/>
          </a:xfrm>
          <a:prstGeom prst="rect">
            <a:avLst/>
          </a:prstGeom>
          <a:noFill/>
        </p:spPr>
        <p:txBody>
          <a:bodyPr wrap="square" lIns="91407" tIns="45703" rIns="91407" bIns="45703" rtlCol="0">
            <a:spAutoFit/>
          </a:bodyPr>
          <a:lstStyle/>
          <a:p>
            <a:pPr fontAlgn="base">
              <a:lnSpc>
                <a:spcPct val="150000"/>
              </a:lnSpc>
              <a:spcBef>
                <a:spcPct val="0"/>
              </a:spcBef>
              <a:spcAft>
                <a:spcPct val="0"/>
              </a:spcAft>
            </a:pPr>
            <a:r>
              <a:rPr lang="zh-CN" altLang="en-US" sz="1200" dirty="0">
                <a:latin typeface="Arial" pitchFamily="34" charset="0"/>
                <a:ea typeface="微软雅黑" pitchFamily="34" charset="-122"/>
              </a:rPr>
              <a:t>此处可输入相关说明文本内容，或者复制文本内容后粘贴，并选择只保留文字。</a:t>
            </a:r>
          </a:p>
        </p:txBody>
      </p:sp>
      <p:sp>
        <p:nvSpPr>
          <p:cNvPr id="7" name="矩形 6">
            <a:extLst>
              <a:ext uri="{FF2B5EF4-FFF2-40B4-BE49-F238E27FC236}">
                <a16:creationId xmlns:a16="http://schemas.microsoft.com/office/drawing/2014/main" xmlns="" id="{451BACD8-6DFC-420B-A0FA-7CAC33B7F5D1}"/>
              </a:ext>
            </a:extLst>
          </p:cNvPr>
          <p:cNvSpPr/>
          <p:nvPr/>
        </p:nvSpPr>
        <p:spPr>
          <a:xfrm>
            <a:off x="1439911" y="3443712"/>
            <a:ext cx="2687674" cy="923295"/>
          </a:xfrm>
          <a:prstGeom prst="rect">
            <a:avLst/>
          </a:prstGeom>
          <a:noFill/>
        </p:spPr>
        <p:txBody>
          <a:bodyPr wrap="square" lIns="91407" tIns="45703" rIns="91407" bIns="45703" rtlCol="0">
            <a:spAutoFit/>
          </a:bodyPr>
          <a:lstStyle/>
          <a:p>
            <a:pPr fontAlgn="base">
              <a:lnSpc>
                <a:spcPct val="150000"/>
              </a:lnSpc>
              <a:spcBef>
                <a:spcPct val="0"/>
              </a:spcBef>
              <a:spcAft>
                <a:spcPct val="0"/>
              </a:spcAft>
            </a:pPr>
            <a:r>
              <a:rPr lang="zh-CN" altLang="en-US" sz="1200" dirty="0">
                <a:latin typeface="Arial" pitchFamily="34" charset="0"/>
                <a:ea typeface="微软雅黑" pitchFamily="34" charset="-122"/>
              </a:rPr>
              <a:t>此处可输入相关说明文本内容，或者复制文本内容后粘贴，并选择只保留文字。</a:t>
            </a:r>
          </a:p>
        </p:txBody>
      </p:sp>
      <p:sp>
        <p:nvSpPr>
          <p:cNvPr id="8" name="矩形 7">
            <a:extLst>
              <a:ext uri="{FF2B5EF4-FFF2-40B4-BE49-F238E27FC236}">
                <a16:creationId xmlns:a16="http://schemas.microsoft.com/office/drawing/2014/main" xmlns="" id="{059A2059-8CFB-4DE3-9223-F36B62349581}"/>
              </a:ext>
            </a:extLst>
          </p:cNvPr>
          <p:cNvSpPr/>
          <p:nvPr/>
        </p:nvSpPr>
        <p:spPr>
          <a:xfrm>
            <a:off x="1439911" y="4802572"/>
            <a:ext cx="2687674" cy="923295"/>
          </a:xfrm>
          <a:prstGeom prst="rect">
            <a:avLst/>
          </a:prstGeom>
          <a:noFill/>
        </p:spPr>
        <p:txBody>
          <a:bodyPr wrap="square" lIns="91407" tIns="45703" rIns="91407" bIns="45703" rtlCol="0">
            <a:spAutoFit/>
          </a:bodyPr>
          <a:lstStyle/>
          <a:p>
            <a:pPr fontAlgn="base">
              <a:lnSpc>
                <a:spcPct val="150000"/>
              </a:lnSpc>
              <a:spcBef>
                <a:spcPct val="0"/>
              </a:spcBef>
              <a:spcAft>
                <a:spcPct val="0"/>
              </a:spcAft>
            </a:pPr>
            <a:r>
              <a:rPr lang="zh-CN" altLang="en-US" sz="1200" dirty="0">
                <a:latin typeface="Arial" pitchFamily="34" charset="0"/>
                <a:ea typeface="微软雅黑" pitchFamily="34" charset="-122"/>
              </a:rPr>
              <a:t>此处可输入相关说明文本内容，或者复制文本内容后粘贴，并选择只保留文字。</a:t>
            </a:r>
          </a:p>
        </p:txBody>
      </p:sp>
    </p:spTree>
    <p:extLst>
      <p:ext uri="{BB962C8B-B14F-4D97-AF65-F5344CB8AC3E}">
        <p14:creationId xmlns:p14="http://schemas.microsoft.com/office/powerpoint/2010/main" val="2007129430"/>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20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40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1900"/>
                            </p:stCondLst>
                            <p:childTnLst>
                              <p:par>
                                <p:cTn id="25" presetID="47"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4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80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23260" y="2898476"/>
            <a:ext cx="5437524" cy="1491412"/>
            <a:chOff x="3223260" y="2898476"/>
            <a:chExt cx="5437524" cy="1491412"/>
          </a:xfrm>
        </p:grpSpPr>
        <p:grpSp>
          <p:nvGrpSpPr>
            <p:cNvPr id="3" name="组合 2"/>
            <p:cNvGrpSpPr/>
            <p:nvPr/>
          </p:nvGrpSpPr>
          <p:grpSpPr>
            <a:xfrm>
              <a:off x="3223260" y="2999295"/>
              <a:ext cx="5324121" cy="1343737"/>
              <a:chOff x="3223260" y="2999295"/>
              <a:chExt cx="5324121" cy="1343737"/>
            </a:xfrm>
          </p:grpSpPr>
          <p:sp>
            <p:nvSpPr>
              <p:cNvPr id="16" name="任意多边形 57"/>
              <p:cNvSpPr/>
              <p:nvPr/>
            </p:nvSpPr>
            <p:spPr>
              <a:xfrm>
                <a:off x="3223260" y="2999295"/>
                <a:ext cx="1737360" cy="459346"/>
              </a:xfrm>
              <a:custGeom>
                <a:avLst/>
                <a:gdLst>
                  <a:gd name="connsiteX0" fmla="*/ 0 w 1737360"/>
                  <a:gd name="connsiteY0" fmla="*/ 434340 h 459346"/>
                  <a:gd name="connsiteX1" fmla="*/ 1028700 w 1737360"/>
                  <a:gd name="connsiteY1" fmla="*/ 411480 h 459346"/>
                  <a:gd name="connsiteX2" fmla="*/ 1737360 w 1737360"/>
                  <a:gd name="connsiteY2" fmla="*/ 0 h 459346"/>
                </a:gdLst>
                <a:ahLst/>
                <a:cxnLst>
                  <a:cxn ang="0">
                    <a:pos x="connsiteX0" y="connsiteY0"/>
                  </a:cxn>
                  <a:cxn ang="0">
                    <a:pos x="connsiteX1" y="connsiteY1"/>
                  </a:cxn>
                  <a:cxn ang="0">
                    <a:pos x="connsiteX2" y="connsiteY2"/>
                  </a:cxn>
                </a:cxnLst>
                <a:rect l="l" t="t" r="r" b="b"/>
                <a:pathLst>
                  <a:path w="1737360" h="459346">
                    <a:moveTo>
                      <a:pt x="0" y="434340"/>
                    </a:moveTo>
                    <a:cubicBezTo>
                      <a:pt x="369570" y="459105"/>
                      <a:pt x="739140" y="483870"/>
                      <a:pt x="1028700" y="411480"/>
                    </a:cubicBezTo>
                    <a:cubicBezTo>
                      <a:pt x="1318260" y="339090"/>
                      <a:pt x="1527810" y="169545"/>
                      <a:pt x="1737360" y="0"/>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n-ea"/>
                </a:endParaRPr>
              </a:p>
            </p:txBody>
          </p:sp>
          <p:sp>
            <p:nvSpPr>
              <p:cNvPr id="17" name="任意多边形 58"/>
              <p:cNvSpPr/>
              <p:nvPr/>
            </p:nvSpPr>
            <p:spPr>
              <a:xfrm flipV="1">
                <a:off x="3223260" y="3883686"/>
                <a:ext cx="1737360" cy="459346"/>
              </a:xfrm>
              <a:custGeom>
                <a:avLst/>
                <a:gdLst>
                  <a:gd name="connsiteX0" fmla="*/ 0 w 1737360"/>
                  <a:gd name="connsiteY0" fmla="*/ 434340 h 459346"/>
                  <a:gd name="connsiteX1" fmla="*/ 1028700 w 1737360"/>
                  <a:gd name="connsiteY1" fmla="*/ 411480 h 459346"/>
                  <a:gd name="connsiteX2" fmla="*/ 1737360 w 1737360"/>
                  <a:gd name="connsiteY2" fmla="*/ 0 h 459346"/>
                </a:gdLst>
                <a:ahLst/>
                <a:cxnLst>
                  <a:cxn ang="0">
                    <a:pos x="connsiteX0" y="connsiteY0"/>
                  </a:cxn>
                  <a:cxn ang="0">
                    <a:pos x="connsiteX1" y="connsiteY1"/>
                  </a:cxn>
                  <a:cxn ang="0">
                    <a:pos x="connsiteX2" y="connsiteY2"/>
                  </a:cxn>
                </a:cxnLst>
                <a:rect l="l" t="t" r="r" b="b"/>
                <a:pathLst>
                  <a:path w="1737360" h="459346">
                    <a:moveTo>
                      <a:pt x="0" y="434340"/>
                    </a:moveTo>
                    <a:cubicBezTo>
                      <a:pt x="369570" y="459105"/>
                      <a:pt x="739140" y="483870"/>
                      <a:pt x="1028700" y="411480"/>
                    </a:cubicBezTo>
                    <a:cubicBezTo>
                      <a:pt x="1318260" y="339090"/>
                      <a:pt x="1527810" y="169545"/>
                      <a:pt x="1737360" y="0"/>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n-ea"/>
                </a:endParaRPr>
              </a:p>
            </p:txBody>
          </p:sp>
          <p:sp>
            <p:nvSpPr>
              <p:cNvPr id="18" name="任意多边形 59"/>
              <p:cNvSpPr/>
              <p:nvPr/>
            </p:nvSpPr>
            <p:spPr>
              <a:xfrm>
                <a:off x="3243861" y="3035451"/>
                <a:ext cx="5303520" cy="592779"/>
              </a:xfrm>
              <a:custGeom>
                <a:avLst/>
                <a:gdLst>
                  <a:gd name="connsiteX0" fmla="*/ 0 w 5303520"/>
                  <a:gd name="connsiteY0" fmla="*/ 548640 h 592779"/>
                  <a:gd name="connsiteX1" fmla="*/ 3737610 w 5303520"/>
                  <a:gd name="connsiteY1" fmla="*/ 537210 h 592779"/>
                  <a:gd name="connsiteX2" fmla="*/ 5303520 w 5303520"/>
                  <a:gd name="connsiteY2" fmla="*/ 0 h 592779"/>
                </a:gdLst>
                <a:ahLst/>
                <a:cxnLst>
                  <a:cxn ang="0">
                    <a:pos x="connsiteX0" y="connsiteY0"/>
                  </a:cxn>
                  <a:cxn ang="0">
                    <a:pos x="connsiteX1" y="connsiteY1"/>
                  </a:cxn>
                  <a:cxn ang="0">
                    <a:pos x="connsiteX2" y="connsiteY2"/>
                  </a:cxn>
                </a:cxnLst>
                <a:rect l="l" t="t" r="r" b="b"/>
                <a:pathLst>
                  <a:path w="5303520" h="592779">
                    <a:moveTo>
                      <a:pt x="0" y="548640"/>
                    </a:moveTo>
                    <a:cubicBezTo>
                      <a:pt x="1426845" y="588645"/>
                      <a:pt x="2853690" y="628650"/>
                      <a:pt x="3737610" y="537210"/>
                    </a:cubicBezTo>
                    <a:cubicBezTo>
                      <a:pt x="4621530" y="445770"/>
                      <a:pt x="4962525" y="222885"/>
                      <a:pt x="5303520" y="0"/>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n-ea"/>
                </a:endParaRPr>
              </a:p>
            </p:txBody>
          </p:sp>
          <p:sp>
            <p:nvSpPr>
              <p:cNvPr id="19" name="任意多边形 60"/>
              <p:cNvSpPr/>
              <p:nvPr/>
            </p:nvSpPr>
            <p:spPr>
              <a:xfrm flipV="1">
                <a:off x="3243861" y="3696011"/>
                <a:ext cx="5303520" cy="592779"/>
              </a:xfrm>
              <a:custGeom>
                <a:avLst/>
                <a:gdLst>
                  <a:gd name="connsiteX0" fmla="*/ 0 w 5303520"/>
                  <a:gd name="connsiteY0" fmla="*/ 548640 h 592779"/>
                  <a:gd name="connsiteX1" fmla="*/ 3737610 w 5303520"/>
                  <a:gd name="connsiteY1" fmla="*/ 537210 h 592779"/>
                  <a:gd name="connsiteX2" fmla="*/ 5303520 w 5303520"/>
                  <a:gd name="connsiteY2" fmla="*/ 0 h 592779"/>
                </a:gdLst>
                <a:ahLst/>
                <a:cxnLst>
                  <a:cxn ang="0">
                    <a:pos x="connsiteX0" y="connsiteY0"/>
                  </a:cxn>
                  <a:cxn ang="0">
                    <a:pos x="connsiteX1" y="connsiteY1"/>
                  </a:cxn>
                  <a:cxn ang="0">
                    <a:pos x="connsiteX2" y="connsiteY2"/>
                  </a:cxn>
                </a:cxnLst>
                <a:rect l="l" t="t" r="r" b="b"/>
                <a:pathLst>
                  <a:path w="5303520" h="592779">
                    <a:moveTo>
                      <a:pt x="0" y="548640"/>
                    </a:moveTo>
                    <a:cubicBezTo>
                      <a:pt x="1426845" y="588645"/>
                      <a:pt x="2853690" y="628650"/>
                      <a:pt x="3737610" y="537210"/>
                    </a:cubicBezTo>
                    <a:cubicBezTo>
                      <a:pt x="4621530" y="445770"/>
                      <a:pt x="4962525" y="222885"/>
                      <a:pt x="5303520" y="0"/>
                    </a:cubicBez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n-ea"/>
                </a:endParaRPr>
              </a:p>
            </p:txBody>
          </p:sp>
        </p:grpSp>
        <p:grpSp>
          <p:nvGrpSpPr>
            <p:cNvPr id="4" name="组合 3"/>
            <p:cNvGrpSpPr/>
            <p:nvPr/>
          </p:nvGrpSpPr>
          <p:grpSpPr>
            <a:xfrm>
              <a:off x="4898862" y="2898476"/>
              <a:ext cx="147954" cy="147954"/>
              <a:chOff x="5840809" y="2492376"/>
              <a:chExt cx="493316" cy="493316"/>
            </a:xfrm>
          </p:grpSpPr>
          <p:sp>
            <p:nvSpPr>
              <p:cNvPr id="14" name="椭圆 13"/>
              <p:cNvSpPr/>
              <p:nvPr/>
            </p:nvSpPr>
            <p:spPr>
              <a:xfrm>
                <a:off x="5840809" y="2492376"/>
                <a:ext cx="493316" cy="493316"/>
              </a:xfrm>
              <a:prstGeom prst="ellipse">
                <a:avLst/>
              </a:prstGeom>
              <a:solidFill>
                <a:schemeClr val="accent1"/>
              </a:solidFill>
              <a:ln>
                <a:solidFill>
                  <a:schemeClr val="accent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n-ea"/>
                </a:endParaRPr>
              </a:p>
            </p:txBody>
          </p:sp>
          <p:sp>
            <p:nvSpPr>
              <p:cNvPr id="15" name="椭圆 14"/>
              <p:cNvSpPr/>
              <p:nvPr/>
            </p:nvSpPr>
            <p:spPr>
              <a:xfrm>
                <a:off x="5889859" y="2541426"/>
                <a:ext cx="395216" cy="395216"/>
              </a:xfrm>
              <a:prstGeom prst="ellipse">
                <a:avLst/>
              </a:prstGeom>
              <a:solidFill>
                <a:schemeClr val="accent1"/>
              </a:solidFill>
              <a:ln w="2540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75000"/>
                      <a:lumOff val="25000"/>
                    </a:schemeClr>
                  </a:solidFill>
                  <a:latin typeface="+mn-ea"/>
                </a:endParaRPr>
              </a:p>
            </p:txBody>
          </p:sp>
        </p:grpSp>
        <p:grpSp>
          <p:nvGrpSpPr>
            <p:cNvPr id="5" name="组合 4"/>
            <p:cNvGrpSpPr/>
            <p:nvPr/>
          </p:nvGrpSpPr>
          <p:grpSpPr>
            <a:xfrm>
              <a:off x="4884151" y="4241934"/>
              <a:ext cx="147954" cy="147954"/>
              <a:chOff x="5840809" y="2492376"/>
              <a:chExt cx="493316" cy="493316"/>
            </a:xfrm>
          </p:grpSpPr>
          <p:sp>
            <p:nvSpPr>
              <p:cNvPr id="12" name="椭圆 11"/>
              <p:cNvSpPr/>
              <p:nvPr/>
            </p:nvSpPr>
            <p:spPr>
              <a:xfrm>
                <a:off x="5840809" y="2492376"/>
                <a:ext cx="493316" cy="493316"/>
              </a:xfrm>
              <a:prstGeom prst="ellips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18900000" scaled="1"/>
                <a:tileRect/>
              </a:gradFill>
              <a:ln>
                <a:solidFill>
                  <a:schemeClr val="accent3"/>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n-ea"/>
                </a:endParaRPr>
              </a:p>
            </p:txBody>
          </p:sp>
          <p:sp>
            <p:nvSpPr>
              <p:cNvPr id="13" name="椭圆 12"/>
              <p:cNvSpPr/>
              <p:nvPr/>
            </p:nvSpPr>
            <p:spPr>
              <a:xfrm>
                <a:off x="5889859" y="2541426"/>
                <a:ext cx="395216" cy="395216"/>
              </a:xfrm>
              <a:prstGeom prst="ellipse">
                <a:avLst/>
              </a:prstGeom>
              <a:solidFill>
                <a:schemeClr val="accent3"/>
              </a:solidFill>
              <a:ln w="2540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75000"/>
                      <a:lumOff val="25000"/>
                    </a:schemeClr>
                  </a:solidFill>
                  <a:latin typeface="+mn-ea"/>
                </a:endParaRPr>
              </a:p>
            </p:txBody>
          </p:sp>
        </p:grpSp>
        <p:grpSp>
          <p:nvGrpSpPr>
            <p:cNvPr id="6" name="组合 5"/>
            <p:cNvGrpSpPr/>
            <p:nvPr/>
          </p:nvGrpSpPr>
          <p:grpSpPr>
            <a:xfrm>
              <a:off x="8512830" y="2915488"/>
              <a:ext cx="147954" cy="147954"/>
              <a:chOff x="5840809" y="2492376"/>
              <a:chExt cx="493316" cy="493316"/>
            </a:xfrm>
          </p:grpSpPr>
          <p:sp>
            <p:nvSpPr>
              <p:cNvPr id="10" name="椭圆 9"/>
              <p:cNvSpPr/>
              <p:nvPr/>
            </p:nvSpPr>
            <p:spPr>
              <a:xfrm>
                <a:off x="5840809" y="2492376"/>
                <a:ext cx="493316" cy="493316"/>
              </a:xfrm>
              <a:prstGeom prst="ellips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18900000" scaled="1"/>
                <a:tileRect/>
              </a:gradFill>
              <a:ln>
                <a:solidFill>
                  <a:schemeClr val="accent2"/>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n-ea"/>
                </a:endParaRPr>
              </a:p>
            </p:txBody>
          </p:sp>
          <p:sp>
            <p:nvSpPr>
              <p:cNvPr id="11" name="椭圆 10"/>
              <p:cNvSpPr/>
              <p:nvPr/>
            </p:nvSpPr>
            <p:spPr>
              <a:xfrm>
                <a:off x="5889859" y="2541426"/>
                <a:ext cx="395216" cy="395216"/>
              </a:xfrm>
              <a:prstGeom prst="ellipse">
                <a:avLst/>
              </a:prstGeom>
              <a:solidFill>
                <a:schemeClr val="accent2"/>
              </a:solidFill>
              <a:ln w="2540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75000"/>
                      <a:lumOff val="25000"/>
                    </a:schemeClr>
                  </a:solidFill>
                  <a:latin typeface="+mn-ea"/>
                </a:endParaRPr>
              </a:p>
            </p:txBody>
          </p:sp>
        </p:grpSp>
        <p:grpSp>
          <p:nvGrpSpPr>
            <p:cNvPr id="7" name="组合 6"/>
            <p:cNvGrpSpPr/>
            <p:nvPr/>
          </p:nvGrpSpPr>
          <p:grpSpPr>
            <a:xfrm>
              <a:off x="8486689" y="4213226"/>
              <a:ext cx="147954" cy="147954"/>
              <a:chOff x="5840809" y="2492376"/>
              <a:chExt cx="493316" cy="493316"/>
            </a:xfrm>
          </p:grpSpPr>
          <p:sp>
            <p:nvSpPr>
              <p:cNvPr id="8" name="椭圆 7"/>
              <p:cNvSpPr/>
              <p:nvPr/>
            </p:nvSpPr>
            <p:spPr>
              <a:xfrm>
                <a:off x="5840809" y="2492376"/>
                <a:ext cx="493316" cy="493316"/>
              </a:xfrm>
              <a:prstGeom prst="ellips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18900000" scaled="1"/>
                <a:tileRect/>
              </a:gradFill>
              <a:ln>
                <a:solidFill>
                  <a:schemeClr val="accent4"/>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n-ea"/>
                </a:endParaRPr>
              </a:p>
            </p:txBody>
          </p:sp>
          <p:sp>
            <p:nvSpPr>
              <p:cNvPr id="9" name="椭圆 8"/>
              <p:cNvSpPr/>
              <p:nvPr/>
            </p:nvSpPr>
            <p:spPr>
              <a:xfrm>
                <a:off x="5889859" y="2541426"/>
                <a:ext cx="395216" cy="395216"/>
              </a:xfrm>
              <a:prstGeom prst="ellipse">
                <a:avLst/>
              </a:prstGeom>
              <a:solidFill>
                <a:schemeClr val="accent4"/>
              </a:solidFill>
              <a:ln w="2540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75000"/>
                      <a:lumOff val="25000"/>
                    </a:schemeClr>
                  </a:solidFill>
                  <a:latin typeface="+mn-ea"/>
                </a:endParaRPr>
              </a:p>
            </p:txBody>
          </p:sp>
        </p:grpSp>
      </p:grpSp>
      <p:grpSp>
        <p:nvGrpSpPr>
          <p:cNvPr id="20" name="组合 19"/>
          <p:cNvGrpSpPr/>
          <p:nvPr/>
        </p:nvGrpSpPr>
        <p:grpSpPr>
          <a:xfrm>
            <a:off x="1855784" y="2964180"/>
            <a:ext cx="1617574" cy="1394460"/>
            <a:chOff x="5476787" y="3434080"/>
            <a:chExt cx="742493" cy="640080"/>
          </a:xfrm>
        </p:grpSpPr>
        <p:sp>
          <p:nvSpPr>
            <p:cNvPr id="21" name="六边形 20"/>
            <p:cNvSpPr/>
            <p:nvPr/>
          </p:nvSpPr>
          <p:spPr>
            <a:xfrm>
              <a:off x="5476787" y="3434080"/>
              <a:ext cx="742493" cy="640080"/>
            </a:xfrm>
            <a:prstGeom prst="hexagon">
              <a:avLst/>
            </a:prstGeom>
            <a:solidFill>
              <a:schemeClr val="accent1"/>
            </a:solidFill>
            <a:ln>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effectLst>
              <a:outerShdw blurRad="1397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mn-ea"/>
              </a:endParaRPr>
            </a:p>
          </p:txBody>
        </p:sp>
        <p:sp>
          <p:nvSpPr>
            <p:cNvPr id="22" name="六边形 21"/>
            <p:cNvSpPr/>
            <p:nvPr/>
          </p:nvSpPr>
          <p:spPr>
            <a:xfrm>
              <a:off x="5544172" y="3492171"/>
              <a:ext cx="607723" cy="523899"/>
            </a:xfrm>
            <a:prstGeom prst="hexagon">
              <a:avLst/>
            </a:prstGeom>
            <a:solidFill>
              <a:schemeClr val="accent1"/>
            </a:solidFill>
            <a:ln w="2540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75000"/>
                    <a:lumOff val="25000"/>
                  </a:schemeClr>
                </a:solidFill>
                <a:latin typeface="+mn-ea"/>
              </a:endParaRPr>
            </a:p>
          </p:txBody>
        </p:sp>
        <p:sp>
          <p:nvSpPr>
            <p:cNvPr id="23" name="矩形 22"/>
            <p:cNvSpPr/>
            <p:nvPr/>
          </p:nvSpPr>
          <p:spPr>
            <a:xfrm>
              <a:off x="5580487" y="3674466"/>
              <a:ext cx="555680" cy="183657"/>
            </a:xfrm>
            <a:prstGeom prst="rect">
              <a:avLst/>
            </a:prstGeom>
          </p:spPr>
          <p:txBody>
            <a:bodyPr wrap="none">
              <a:spAutoFit/>
            </a:bodyPr>
            <a:lstStyle/>
            <a:p>
              <a:pPr algn="ctr"/>
              <a:r>
                <a:rPr lang="zh-CN" altLang="en-US" sz="2000" b="1" dirty="0">
                  <a:solidFill>
                    <a:schemeClr val="bg1"/>
                  </a:solidFill>
                  <a:latin typeface="+mn-ea"/>
                </a:rPr>
                <a:t>添加标题</a:t>
              </a:r>
            </a:p>
          </p:txBody>
        </p:sp>
      </p:grpSp>
      <p:grpSp>
        <p:nvGrpSpPr>
          <p:cNvPr id="24" name="组合 23"/>
          <p:cNvGrpSpPr/>
          <p:nvPr/>
        </p:nvGrpSpPr>
        <p:grpSpPr>
          <a:xfrm>
            <a:off x="3652624" y="1594817"/>
            <a:ext cx="2029459" cy="1468625"/>
            <a:chOff x="3769582" y="1699624"/>
            <a:chExt cx="2029459" cy="1468625"/>
          </a:xfrm>
        </p:grpSpPr>
        <p:sp>
          <p:nvSpPr>
            <p:cNvPr id="25" name="文本框 24"/>
            <p:cNvSpPr txBox="1"/>
            <p:nvPr/>
          </p:nvSpPr>
          <p:spPr>
            <a:xfrm>
              <a:off x="3790866" y="2798917"/>
              <a:ext cx="1107996" cy="369332"/>
            </a:xfrm>
            <a:prstGeom prst="rect">
              <a:avLst/>
            </a:prstGeom>
            <a:noFill/>
            <a:effectLst/>
          </p:spPr>
          <p:txBody>
            <a:bodyPr wrap="none" rtlCol="0">
              <a:spAutoFit/>
            </a:bodyPr>
            <a:lstStyle/>
            <a:p>
              <a:pPr algn="ctr"/>
              <a:r>
                <a:rPr lang="zh-CN" altLang="en-US" b="1" dirty="0">
                  <a:solidFill>
                    <a:schemeClr val="accent1"/>
                  </a:solidFill>
                  <a:latin typeface="+mn-ea"/>
                </a:rPr>
                <a:t>添加标题</a:t>
              </a:r>
            </a:p>
          </p:txBody>
        </p:sp>
        <p:sp>
          <p:nvSpPr>
            <p:cNvPr id="26" name="矩形 25"/>
            <p:cNvSpPr/>
            <p:nvPr/>
          </p:nvSpPr>
          <p:spPr>
            <a:xfrm>
              <a:off x="3769582" y="1699624"/>
              <a:ext cx="2029459" cy="1126462"/>
            </a:xfrm>
            <a:prstGeom prst="rect">
              <a:avLst/>
            </a:prstGeom>
          </p:spPr>
          <p:txBody>
            <a:bodyPr wrap="square">
              <a:spAutoFit/>
            </a:bodyPr>
            <a:lstStyle/>
            <a:p>
              <a:pPr>
                <a:lnSpc>
                  <a:spcPct val="120000"/>
                </a:lnSpc>
                <a:spcBef>
                  <a:spcPts val="600"/>
                </a:spcBef>
              </a:pPr>
              <a:r>
                <a:rPr lang="zh-CN" altLang="en-US" sz="1400" dirty="0">
                  <a:solidFill>
                    <a:schemeClr val="tx1">
                      <a:lumMod val="75000"/>
                      <a:lumOff val="25000"/>
                    </a:schemeClr>
                  </a:solidFill>
                  <a:latin typeface="+mn-ea"/>
                </a:rPr>
                <a:t>添加标题此处添加标题此处添加标题此处添加标题此处添加标题此处添加标题此处添加标题。</a:t>
              </a:r>
            </a:p>
          </p:txBody>
        </p:sp>
      </p:grpSp>
      <p:grpSp>
        <p:nvGrpSpPr>
          <p:cNvPr id="27" name="组合 26"/>
          <p:cNvGrpSpPr/>
          <p:nvPr/>
        </p:nvGrpSpPr>
        <p:grpSpPr>
          <a:xfrm>
            <a:off x="3600186" y="4276779"/>
            <a:ext cx="2029459" cy="1453652"/>
            <a:chOff x="3657598" y="4163971"/>
            <a:chExt cx="2029459" cy="1453652"/>
          </a:xfrm>
        </p:grpSpPr>
        <p:sp>
          <p:nvSpPr>
            <p:cNvPr id="28" name="文本框 27"/>
            <p:cNvSpPr txBox="1"/>
            <p:nvPr/>
          </p:nvSpPr>
          <p:spPr>
            <a:xfrm>
              <a:off x="3805577" y="4163971"/>
              <a:ext cx="1107996" cy="369332"/>
            </a:xfrm>
            <a:prstGeom prst="rect">
              <a:avLst/>
            </a:prstGeom>
            <a:noFill/>
            <a:effectLst/>
          </p:spPr>
          <p:txBody>
            <a:bodyPr wrap="none" rtlCol="0">
              <a:spAutoFit/>
            </a:bodyPr>
            <a:lstStyle/>
            <a:p>
              <a:pPr algn="ctr"/>
              <a:r>
                <a:rPr lang="zh-CN" altLang="en-US" b="1" dirty="0">
                  <a:solidFill>
                    <a:schemeClr val="accent3"/>
                  </a:solidFill>
                  <a:latin typeface="+mn-ea"/>
                </a:rPr>
                <a:t>添加标题</a:t>
              </a:r>
            </a:p>
          </p:txBody>
        </p:sp>
        <p:sp>
          <p:nvSpPr>
            <p:cNvPr id="29" name="矩形 28"/>
            <p:cNvSpPr/>
            <p:nvPr/>
          </p:nvSpPr>
          <p:spPr>
            <a:xfrm>
              <a:off x="3657598" y="4491161"/>
              <a:ext cx="2029459" cy="1126462"/>
            </a:xfrm>
            <a:prstGeom prst="rect">
              <a:avLst/>
            </a:prstGeom>
          </p:spPr>
          <p:txBody>
            <a:bodyPr wrap="square">
              <a:spAutoFit/>
            </a:bodyPr>
            <a:lstStyle/>
            <a:p>
              <a:pPr>
                <a:lnSpc>
                  <a:spcPct val="120000"/>
                </a:lnSpc>
                <a:spcBef>
                  <a:spcPts val="600"/>
                </a:spcBef>
              </a:pPr>
              <a:r>
                <a:rPr lang="zh-CN" altLang="en-US" sz="1400" dirty="0">
                  <a:solidFill>
                    <a:schemeClr val="tx1">
                      <a:lumMod val="75000"/>
                      <a:lumOff val="25000"/>
                    </a:schemeClr>
                  </a:solidFill>
                  <a:latin typeface="+mn-ea"/>
                </a:rPr>
                <a:t>添加标题此处添加标题此处添加标题此处添加标题此处添加标题此处添加标题此处添加标题。</a:t>
              </a:r>
            </a:p>
          </p:txBody>
        </p:sp>
      </p:grpSp>
      <p:grpSp>
        <p:nvGrpSpPr>
          <p:cNvPr id="30" name="组合 29"/>
          <p:cNvGrpSpPr/>
          <p:nvPr/>
        </p:nvGrpSpPr>
        <p:grpSpPr>
          <a:xfrm>
            <a:off x="7310590" y="1630768"/>
            <a:ext cx="2029459" cy="1468625"/>
            <a:chOff x="7311779" y="1699624"/>
            <a:chExt cx="2029459" cy="1468625"/>
          </a:xfrm>
        </p:grpSpPr>
        <p:sp>
          <p:nvSpPr>
            <p:cNvPr id="31" name="文本框 30"/>
            <p:cNvSpPr txBox="1"/>
            <p:nvPr/>
          </p:nvSpPr>
          <p:spPr>
            <a:xfrm>
              <a:off x="7318638" y="2798917"/>
              <a:ext cx="1107996" cy="369332"/>
            </a:xfrm>
            <a:prstGeom prst="rect">
              <a:avLst/>
            </a:prstGeom>
            <a:noFill/>
            <a:effectLst/>
          </p:spPr>
          <p:txBody>
            <a:bodyPr wrap="none" rtlCol="0">
              <a:spAutoFit/>
            </a:bodyPr>
            <a:lstStyle/>
            <a:p>
              <a:pPr algn="ctr"/>
              <a:r>
                <a:rPr lang="zh-CN" altLang="en-US" b="1" dirty="0">
                  <a:solidFill>
                    <a:schemeClr val="accent2"/>
                  </a:solidFill>
                  <a:latin typeface="+mn-ea"/>
                </a:rPr>
                <a:t>添加标题</a:t>
              </a:r>
            </a:p>
          </p:txBody>
        </p:sp>
        <p:sp>
          <p:nvSpPr>
            <p:cNvPr id="32" name="矩形 31"/>
            <p:cNvSpPr/>
            <p:nvPr/>
          </p:nvSpPr>
          <p:spPr>
            <a:xfrm>
              <a:off x="7311779" y="1699624"/>
              <a:ext cx="2029459" cy="1126462"/>
            </a:xfrm>
            <a:prstGeom prst="rect">
              <a:avLst/>
            </a:prstGeom>
          </p:spPr>
          <p:txBody>
            <a:bodyPr wrap="square">
              <a:spAutoFit/>
            </a:bodyPr>
            <a:lstStyle/>
            <a:p>
              <a:pPr>
                <a:lnSpc>
                  <a:spcPct val="120000"/>
                </a:lnSpc>
                <a:spcBef>
                  <a:spcPts val="600"/>
                </a:spcBef>
              </a:pPr>
              <a:r>
                <a:rPr lang="zh-CN" altLang="en-US" sz="1400" dirty="0">
                  <a:solidFill>
                    <a:schemeClr val="tx1">
                      <a:lumMod val="75000"/>
                      <a:lumOff val="25000"/>
                    </a:schemeClr>
                  </a:solidFill>
                  <a:latin typeface="+mn-ea"/>
                </a:rPr>
                <a:t>添加标题此处添加标题此处添加标题此处添加标题此处添加标题此处添加标题此处添加标题。</a:t>
              </a:r>
            </a:p>
          </p:txBody>
        </p:sp>
      </p:grpSp>
      <p:grpSp>
        <p:nvGrpSpPr>
          <p:cNvPr id="33" name="组合 32"/>
          <p:cNvGrpSpPr/>
          <p:nvPr/>
        </p:nvGrpSpPr>
        <p:grpSpPr>
          <a:xfrm>
            <a:off x="7305817" y="4242715"/>
            <a:ext cx="2034232" cy="1487716"/>
            <a:chOff x="7407131" y="4129907"/>
            <a:chExt cx="2034232" cy="1487716"/>
          </a:xfrm>
        </p:grpSpPr>
        <p:sp>
          <p:nvSpPr>
            <p:cNvPr id="34" name="文本框 33"/>
            <p:cNvSpPr txBox="1"/>
            <p:nvPr/>
          </p:nvSpPr>
          <p:spPr>
            <a:xfrm>
              <a:off x="7407131" y="4129907"/>
              <a:ext cx="1107996" cy="369332"/>
            </a:xfrm>
            <a:prstGeom prst="rect">
              <a:avLst/>
            </a:prstGeom>
            <a:noFill/>
            <a:effectLst/>
          </p:spPr>
          <p:txBody>
            <a:bodyPr wrap="none" rtlCol="0">
              <a:spAutoFit/>
            </a:bodyPr>
            <a:lstStyle/>
            <a:p>
              <a:pPr algn="ctr"/>
              <a:r>
                <a:rPr lang="zh-CN" altLang="en-US" b="1" dirty="0">
                  <a:solidFill>
                    <a:schemeClr val="accent4"/>
                  </a:solidFill>
                  <a:latin typeface="+mn-ea"/>
                </a:rPr>
                <a:t>添加标题</a:t>
              </a:r>
            </a:p>
          </p:txBody>
        </p:sp>
        <p:sp>
          <p:nvSpPr>
            <p:cNvPr id="35" name="矩形 34"/>
            <p:cNvSpPr/>
            <p:nvPr/>
          </p:nvSpPr>
          <p:spPr>
            <a:xfrm>
              <a:off x="7411904" y="4491161"/>
              <a:ext cx="2029459" cy="1126462"/>
            </a:xfrm>
            <a:prstGeom prst="rect">
              <a:avLst/>
            </a:prstGeom>
          </p:spPr>
          <p:txBody>
            <a:bodyPr wrap="square">
              <a:spAutoFit/>
            </a:bodyPr>
            <a:lstStyle/>
            <a:p>
              <a:pPr>
                <a:lnSpc>
                  <a:spcPct val="120000"/>
                </a:lnSpc>
                <a:spcBef>
                  <a:spcPts val="600"/>
                </a:spcBef>
              </a:pPr>
              <a:r>
                <a:rPr lang="zh-CN" altLang="en-US" sz="1400" dirty="0">
                  <a:solidFill>
                    <a:schemeClr val="tx1">
                      <a:lumMod val="75000"/>
                      <a:lumOff val="25000"/>
                    </a:schemeClr>
                  </a:solidFill>
                  <a:latin typeface="+mn-ea"/>
                </a:rPr>
                <a:t>添加标题此处添加标题此处添加标题此处添加标题此处添加标题此处添加标题此处添加标题。</a:t>
              </a:r>
            </a:p>
          </p:txBody>
        </p:sp>
      </p:grpSp>
    </p:spTree>
    <p:extLst>
      <p:ext uri="{BB962C8B-B14F-4D97-AF65-F5344CB8AC3E}">
        <p14:creationId xmlns:p14="http://schemas.microsoft.com/office/powerpoint/2010/main" val="737919270"/>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22" presetClass="entr" presetSubtype="8" fill="hold" nodeType="withEffect">
                                  <p:stCondLst>
                                    <p:cond delay="25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750"/>
                            </p:stCondLst>
                            <p:childTnLst>
                              <p:par>
                                <p:cTn id="14" presetID="14" presetClass="entr" presetSubtype="10"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randombar(horizontal)">
                                      <p:cBhvr>
                                        <p:cTn id="16" dur="500"/>
                                        <p:tgtEl>
                                          <p:spTgt spid="24"/>
                                        </p:tgtEl>
                                      </p:cBhvr>
                                    </p:animEffect>
                                  </p:childTnLst>
                                </p:cTn>
                              </p:par>
                              <p:par>
                                <p:cTn id="17" presetID="14" presetClass="entr" presetSubtype="10"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randombar(horizontal)">
                                      <p:cBhvr>
                                        <p:cTn id="19" dur="500"/>
                                        <p:tgtEl>
                                          <p:spTgt spid="27"/>
                                        </p:tgtEl>
                                      </p:cBhvr>
                                    </p:animEffect>
                                  </p:childTnLst>
                                </p:cTn>
                              </p:par>
                              <p:par>
                                <p:cTn id="20" presetID="14" presetClass="entr" presetSubtype="10" fill="hold"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randombar(horizontal)">
                                      <p:cBhvr>
                                        <p:cTn id="22" dur="500"/>
                                        <p:tgtEl>
                                          <p:spTgt spid="30"/>
                                        </p:tgtEl>
                                      </p:cBhvr>
                                    </p:animEffect>
                                  </p:childTnLst>
                                </p:cTn>
                              </p:par>
                              <p:par>
                                <p:cTn id="23" presetID="14" presetClass="entr" presetSubtype="1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randombar(horizontal)">
                                      <p:cBhvr>
                                        <p:cTn id="2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EC7AC11E-EA21-4147-B96B-2AE1D15AB3B2}"/>
              </a:ext>
            </a:extLst>
          </p:cNvPr>
          <p:cNvSpPr/>
          <p:nvPr/>
        </p:nvSpPr>
        <p:spPr>
          <a:xfrm>
            <a:off x="7439975" y="1736744"/>
            <a:ext cx="3626288" cy="3831784"/>
          </a:xfrm>
          <a:prstGeom prst="rect">
            <a:avLst/>
          </a:prstGeom>
          <a:noFill/>
        </p:spPr>
        <p:txBody>
          <a:bodyPr wrap="square" lIns="91407" tIns="45703" rIns="91407" bIns="45703" rtlCol="0">
            <a:spAutoFit/>
          </a:bodyPr>
          <a:lstStyle/>
          <a:p>
            <a:pPr fontAlgn="base">
              <a:lnSpc>
                <a:spcPct val="150000"/>
              </a:lnSpc>
              <a:spcBef>
                <a:spcPct val="0"/>
              </a:spcBef>
              <a:spcAft>
                <a:spcPct val="0"/>
              </a:spcAft>
            </a:pPr>
            <a:r>
              <a:rPr lang="zh-CN" altLang="en-US" dirty="0">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dirty="0">
              <a:latin typeface="Arial" pitchFamily="34" charset="0"/>
              <a:ea typeface="微软雅黑" pitchFamily="34" charset="-122"/>
            </a:endParaRPr>
          </a:p>
          <a:p>
            <a:pPr fontAlgn="base">
              <a:lnSpc>
                <a:spcPct val="150000"/>
              </a:lnSpc>
              <a:spcBef>
                <a:spcPct val="0"/>
              </a:spcBef>
              <a:spcAft>
                <a:spcPct val="0"/>
              </a:spcAft>
              <a:buFont typeface="Arial" pitchFamily="34" charset="0"/>
              <a:buNone/>
            </a:pPr>
            <a:endParaRPr lang="zh-CN" altLang="zh-CN" dirty="0">
              <a:latin typeface="Arial" pitchFamily="34" charset="0"/>
              <a:ea typeface="微软雅黑" pitchFamily="34" charset="-122"/>
            </a:endParaRPr>
          </a:p>
        </p:txBody>
      </p:sp>
      <p:pic>
        <p:nvPicPr>
          <p:cNvPr id="3" name="Picture 2">
            <a:extLst>
              <a:ext uri="{FF2B5EF4-FFF2-40B4-BE49-F238E27FC236}">
                <a16:creationId xmlns:a16="http://schemas.microsoft.com/office/drawing/2014/main" xmlns="" id="{E1CBBAC9-BFC4-462D-8AE1-CD5618E83792}"/>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02804" y="1760747"/>
            <a:ext cx="5432610" cy="36099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862968017"/>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
          <p:cNvSpPr/>
          <p:nvPr/>
        </p:nvSpPr>
        <p:spPr>
          <a:xfrm>
            <a:off x="4455262" y="3296417"/>
            <a:ext cx="1243938" cy="1102505"/>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mj-lt"/>
              </a:rPr>
              <a:t>T</a:t>
            </a:r>
            <a:endParaRPr lang="zh-CN" altLang="en-US" sz="3200" dirty="0">
              <a:solidFill>
                <a:schemeClr val="bg1"/>
              </a:solidFill>
              <a:latin typeface="+mj-lt"/>
            </a:endParaRPr>
          </a:p>
        </p:txBody>
      </p:sp>
      <p:sp>
        <p:nvSpPr>
          <p:cNvPr id="3" name="sc"/>
          <p:cNvSpPr/>
          <p:nvPr/>
        </p:nvSpPr>
        <p:spPr>
          <a:xfrm>
            <a:off x="5474031" y="2715601"/>
            <a:ext cx="1243938" cy="1102505"/>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mj-lt"/>
              </a:rPr>
              <a:t>S</a:t>
            </a:r>
            <a:endParaRPr lang="zh-CN" altLang="en-US" sz="3200" dirty="0">
              <a:solidFill>
                <a:schemeClr val="bg1"/>
              </a:solidFill>
              <a:latin typeface="+mj-lt"/>
            </a:endParaRPr>
          </a:p>
        </p:txBody>
      </p:sp>
      <p:sp>
        <p:nvSpPr>
          <p:cNvPr id="4" name="dc"/>
          <p:cNvSpPr/>
          <p:nvPr/>
        </p:nvSpPr>
        <p:spPr>
          <a:xfrm>
            <a:off x="5474031" y="3877231"/>
            <a:ext cx="1243938" cy="1102505"/>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mj-lt"/>
              </a:rPr>
              <a:t>O</a:t>
            </a:r>
            <a:endParaRPr lang="zh-CN" altLang="en-US" sz="3200" dirty="0">
              <a:solidFill>
                <a:schemeClr val="bg1"/>
              </a:solidFill>
              <a:latin typeface="+mj-lt"/>
            </a:endParaRPr>
          </a:p>
        </p:txBody>
      </p:sp>
      <p:sp>
        <p:nvSpPr>
          <p:cNvPr id="5" name="vz"/>
          <p:cNvSpPr/>
          <p:nvPr/>
        </p:nvSpPr>
        <p:spPr>
          <a:xfrm>
            <a:off x="6492801" y="3296417"/>
            <a:ext cx="1243938" cy="1102505"/>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mj-lt"/>
              </a:rPr>
              <a:t>W</a:t>
            </a:r>
            <a:endParaRPr lang="zh-CN" altLang="en-US" sz="3200" dirty="0">
              <a:solidFill>
                <a:schemeClr val="bg1"/>
              </a:solidFill>
              <a:latin typeface="+mj-lt"/>
            </a:endParaRPr>
          </a:p>
        </p:txBody>
      </p:sp>
      <p:sp>
        <p:nvSpPr>
          <p:cNvPr id="6" name="dc"/>
          <p:cNvSpPr/>
          <p:nvPr/>
        </p:nvSpPr>
        <p:spPr>
          <a:xfrm>
            <a:off x="3644900" y="1464570"/>
            <a:ext cx="4902200" cy="954107"/>
          </a:xfrm>
          <a:prstGeom prst="rect">
            <a:avLst/>
          </a:prstGeom>
        </p:spPr>
        <p:txBody>
          <a:bodyPr wrap="square">
            <a:spAutoFit/>
          </a:bodyPr>
          <a:lstStyle/>
          <a:p>
            <a:pPr algn="ctr">
              <a:lnSpc>
                <a:spcPct val="150000"/>
              </a:lnSpc>
              <a:spcAft>
                <a:spcPts val="600"/>
              </a:spcAft>
            </a:pPr>
            <a:r>
              <a:rPr lang="en-US" altLang="zh-CN" sz="1400" b="1" dirty="0">
                <a:solidFill>
                  <a:schemeClr val="accent1"/>
                </a:solidFill>
                <a:latin typeface="+mn-ea"/>
              </a:rPr>
              <a:t>STRENGHTS</a:t>
            </a:r>
            <a:r>
              <a:rPr lang="zh-CN" altLang="en-US" sz="1400" b="1" dirty="0">
                <a:solidFill>
                  <a:schemeClr val="accent1"/>
                </a:solidFill>
                <a:latin typeface="+mn-ea"/>
              </a:rPr>
              <a:t>（优势）</a:t>
            </a:r>
            <a:endParaRPr lang="en-US" altLang="zh-CN" sz="1400" b="1" dirty="0">
              <a:solidFill>
                <a:schemeClr val="accent1"/>
              </a:solidFill>
              <a:latin typeface="+mn-ea"/>
            </a:endParaRPr>
          </a:p>
          <a:p>
            <a:pPr algn="ctr">
              <a:lnSpc>
                <a:spcPct val="150000"/>
              </a:lnSpc>
              <a:spcAft>
                <a:spcPts val="600"/>
              </a:spcAft>
            </a:pPr>
            <a:r>
              <a:rPr lang="zh-CN" altLang="en-US" sz="1000" dirty="0">
                <a:solidFill>
                  <a:schemeClr val="tx1">
                    <a:lumMod val="75000"/>
                    <a:lumOff val="25000"/>
                  </a:schemeClr>
                </a:solidFill>
                <a:latin typeface="+mn-ea"/>
              </a:rPr>
              <a:t>添加标题此处添加标题此处添加标题此处添加标题此处添加标题此处添加标题此处添加标题。</a:t>
            </a:r>
          </a:p>
        </p:txBody>
      </p:sp>
      <p:sp>
        <p:nvSpPr>
          <p:cNvPr id="7" name="sdc"/>
          <p:cNvSpPr/>
          <p:nvPr/>
        </p:nvSpPr>
        <p:spPr>
          <a:xfrm>
            <a:off x="3644900" y="5212032"/>
            <a:ext cx="4902200" cy="954107"/>
          </a:xfrm>
          <a:prstGeom prst="rect">
            <a:avLst/>
          </a:prstGeom>
        </p:spPr>
        <p:txBody>
          <a:bodyPr wrap="square">
            <a:spAutoFit/>
          </a:bodyPr>
          <a:lstStyle/>
          <a:p>
            <a:pPr algn="ctr">
              <a:lnSpc>
                <a:spcPct val="150000"/>
              </a:lnSpc>
              <a:spcAft>
                <a:spcPts val="600"/>
              </a:spcAft>
            </a:pPr>
            <a:r>
              <a:rPr lang="en-US" altLang="zh-CN" sz="1400" b="1" dirty="0">
                <a:solidFill>
                  <a:schemeClr val="accent3"/>
                </a:solidFill>
                <a:latin typeface="+mn-ea"/>
              </a:rPr>
              <a:t>OPPORTUNITIES</a:t>
            </a:r>
            <a:r>
              <a:rPr lang="zh-CN" altLang="en-US" sz="1400" b="1" dirty="0">
                <a:solidFill>
                  <a:schemeClr val="accent3"/>
                </a:solidFill>
                <a:latin typeface="+mn-ea"/>
              </a:rPr>
              <a:t>（机会）</a:t>
            </a:r>
            <a:endParaRPr lang="en-US" altLang="zh-CN" sz="1400" b="1" dirty="0">
              <a:solidFill>
                <a:schemeClr val="accent3"/>
              </a:solidFill>
              <a:latin typeface="+mn-ea"/>
            </a:endParaRPr>
          </a:p>
          <a:p>
            <a:pPr algn="ctr">
              <a:lnSpc>
                <a:spcPct val="150000"/>
              </a:lnSpc>
              <a:spcAft>
                <a:spcPts val="600"/>
              </a:spcAft>
            </a:pPr>
            <a:r>
              <a:rPr lang="zh-CN" altLang="en-US" sz="1000" dirty="0">
                <a:solidFill>
                  <a:schemeClr val="tx1">
                    <a:lumMod val="75000"/>
                    <a:lumOff val="25000"/>
                  </a:schemeClr>
                </a:solidFill>
                <a:latin typeface="+mn-ea"/>
              </a:rPr>
              <a:t>添加标题此处添加标题此处添加标题此处添加标题此处添加标题此处添加标题此处添加标题。</a:t>
            </a:r>
          </a:p>
        </p:txBody>
      </p:sp>
      <p:sp>
        <p:nvSpPr>
          <p:cNvPr id="8" name="sd"/>
          <p:cNvSpPr/>
          <p:nvPr/>
        </p:nvSpPr>
        <p:spPr>
          <a:xfrm>
            <a:off x="7990573" y="3266853"/>
            <a:ext cx="3205106" cy="954107"/>
          </a:xfrm>
          <a:prstGeom prst="rect">
            <a:avLst/>
          </a:prstGeom>
        </p:spPr>
        <p:txBody>
          <a:bodyPr wrap="square">
            <a:spAutoFit/>
          </a:bodyPr>
          <a:lstStyle/>
          <a:p>
            <a:pPr>
              <a:lnSpc>
                <a:spcPct val="150000"/>
              </a:lnSpc>
              <a:spcAft>
                <a:spcPts val="600"/>
              </a:spcAft>
            </a:pPr>
            <a:r>
              <a:rPr lang="en-US" altLang="zh-CN" sz="1400" b="1" dirty="0">
                <a:solidFill>
                  <a:schemeClr val="accent2"/>
                </a:solidFill>
                <a:latin typeface="+mn-ea"/>
              </a:rPr>
              <a:t>WEAKNESSES</a:t>
            </a:r>
            <a:r>
              <a:rPr lang="zh-CN" altLang="en-US" sz="1400" b="1" dirty="0">
                <a:solidFill>
                  <a:schemeClr val="accent2"/>
                </a:solidFill>
                <a:latin typeface="+mn-ea"/>
              </a:rPr>
              <a:t>（劣势）</a:t>
            </a:r>
            <a:endParaRPr lang="en-US" altLang="zh-CN" sz="1400" b="1" dirty="0">
              <a:solidFill>
                <a:schemeClr val="accent2"/>
              </a:solidFill>
              <a:latin typeface="+mn-ea"/>
            </a:endParaRPr>
          </a:p>
          <a:p>
            <a:pPr algn="ctr">
              <a:lnSpc>
                <a:spcPct val="150000"/>
              </a:lnSpc>
              <a:spcAft>
                <a:spcPts val="600"/>
              </a:spcAft>
            </a:pPr>
            <a:r>
              <a:rPr lang="zh-CN" altLang="en-US" sz="1000" dirty="0">
                <a:solidFill>
                  <a:schemeClr val="tx1">
                    <a:lumMod val="75000"/>
                    <a:lumOff val="25000"/>
                  </a:schemeClr>
                </a:solidFill>
                <a:latin typeface="+mn-ea"/>
              </a:rPr>
              <a:t>添加标题此处添加标题此处添加标题此处添加标题此处添加标题此处添加标题此处添加标题。</a:t>
            </a:r>
          </a:p>
        </p:txBody>
      </p:sp>
      <p:sp>
        <p:nvSpPr>
          <p:cNvPr id="9" name="fs"/>
          <p:cNvSpPr/>
          <p:nvPr/>
        </p:nvSpPr>
        <p:spPr>
          <a:xfrm>
            <a:off x="996322" y="3231400"/>
            <a:ext cx="3205106" cy="954107"/>
          </a:xfrm>
          <a:prstGeom prst="rect">
            <a:avLst/>
          </a:prstGeom>
        </p:spPr>
        <p:txBody>
          <a:bodyPr wrap="square">
            <a:spAutoFit/>
          </a:bodyPr>
          <a:lstStyle/>
          <a:p>
            <a:pPr algn="r">
              <a:lnSpc>
                <a:spcPct val="150000"/>
              </a:lnSpc>
              <a:spcAft>
                <a:spcPts val="600"/>
              </a:spcAft>
            </a:pPr>
            <a:r>
              <a:rPr lang="en-US" altLang="zh-CN" sz="1400" b="1" dirty="0">
                <a:solidFill>
                  <a:schemeClr val="accent4"/>
                </a:solidFill>
                <a:latin typeface="+mn-ea"/>
              </a:rPr>
              <a:t>THREATSS</a:t>
            </a:r>
            <a:r>
              <a:rPr lang="zh-CN" altLang="en-US" sz="1400" b="1" dirty="0">
                <a:solidFill>
                  <a:schemeClr val="accent4"/>
                </a:solidFill>
                <a:latin typeface="+mn-ea"/>
              </a:rPr>
              <a:t>（风险）</a:t>
            </a:r>
            <a:endParaRPr lang="en-US" altLang="zh-CN" sz="1400" b="1" dirty="0">
              <a:solidFill>
                <a:schemeClr val="accent4"/>
              </a:solidFill>
              <a:latin typeface="+mn-ea"/>
            </a:endParaRPr>
          </a:p>
          <a:p>
            <a:pPr algn="ctr">
              <a:lnSpc>
                <a:spcPct val="150000"/>
              </a:lnSpc>
              <a:spcAft>
                <a:spcPts val="600"/>
              </a:spcAft>
            </a:pPr>
            <a:r>
              <a:rPr lang="zh-CN" altLang="en-US" sz="1000" dirty="0">
                <a:solidFill>
                  <a:schemeClr val="tx1">
                    <a:lumMod val="75000"/>
                    <a:lumOff val="25000"/>
                  </a:schemeClr>
                </a:solidFill>
                <a:latin typeface="+mn-ea"/>
              </a:rPr>
              <a:t>添加标题此处添加标题此处添加标题此处添加标题此处添加标题此处添加标题此处添加标题。</a:t>
            </a:r>
          </a:p>
        </p:txBody>
      </p:sp>
    </p:spTree>
    <p:extLst>
      <p:ext uri="{BB962C8B-B14F-4D97-AF65-F5344CB8AC3E}">
        <p14:creationId xmlns:p14="http://schemas.microsoft.com/office/powerpoint/2010/main" val="971434401"/>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14:presetBounceEnd="4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0000">
                                          <p:cBhvr additive="base">
                                            <p:cTn id="11" dur="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14:presetBounceEnd="40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0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14:presetBounceEnd="40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40000">
                                          <p:cBhvr additive="base">
                                            <p:cTn id="19"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1" decel="10000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childTnLst>
                              </p:cTn>
                            </p:par>
                            <p:par>
                              <p:cTn id="26" fill="hold">
                                <p:stCondLst>
                                  <p:cond delay="1000"/>
                                </p:stCondLst>
                                <p:childTnLst>
                                  <p:par>
                                    <p:cTn id="27" presetID="2" presetClass="entr" presetSubtype="2" decel="10000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4" decel="10000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8" decel="10000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0-#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1" decel="10000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childTnLst>
                              </p:cTn>
                            </p:par>
                            <p:par>
                              <p:cTn id="26" fill="hold">
                                <p:stCondLst>
                                  <p:cond delay="1000"/>
                                </p:stCondLst>
                                <p:childTnLst>
                                  <p:par>
                                    <p:cTn id="27" presetID="2" presetClass="entr" presetSubtype="2" decel="10000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4" decel="10000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8" decel="10000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0-#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FB989694-1690-41F6-8292-8CE3393F4EA0}"/>
              </a:ext>
            </a:extLst>
          </p:cNvPr>
          <p:cNvPicPr>
            <a:picLocks noChangeAspect="1"/>
          </p:cNvPicPr>
          <p:nvPr/>
        </p:nvPicPr>
        <p:blipFill rotWithShape="1">
          <a:blip r:embed="rId3"/>
          <a:srcRect/>
          <a:stretch/>
        </p:blipFill>
        <p:spPr>
          <a:xfrm>
            <a:off x="-529" y="-297"/>
            <a:ext cx="12193057" cy="6858594"/>
          </a:xfrm>
          <a:prstGeom prst="rect">
            <a:avLst/>
          </a:prstGeom>
        </p:spPr>
      </p:pic>
      <p:grpSp>
        <p:nvGrpSpPr>
          <p:cNvPr id="10" name="组合 9">
            <a:extLst>
              <a:ext uri="{FF2B5EF4-FFF2-40B4-BE49-F238E27FC236}">
                <a16:creationId xmlns:a16="http://schemas.microsoft.com/office/drawing/2014/main" xmlns="" id="{BA90E944-9147-4980-AA82-C5557E90D017}"/>
              </a:ext>
            </a:extLst>
          </p:cNvPr>
          <p:cNvGrpSpPr/>
          <p:nvPr/>
        </p:nvGrpSpPr>
        <p:grpSpPr>
          <a:xfrm>
            <a:off x="1562795" y="1201541"/>
            <a:ext cx="9429749" cy="4643967"/>
            <a:chOff x="1358950" y="1173758"/>
            <a:chExt cx="7072312" cy="3482975"/>
          </a:xfrm>
        </p:grpSpPr>
        <p:sp>
          <p:nvSpPr>
            <p:cNvPr id="11" name="Freeform 5">
              <a:extLst>
                <a:ext uri="{FF2B5EF4-FFF2-40B4-BE49-F238E27FC236}">
                  <a16:creationId xmlns:a16="http://schemas.microsoft.com/office/drawing/2014/main" xmlns="" id="{743C277D-34ED-4C87-A05A-4E15CD3271CB}"/>
                </a:ext>
              </a:extLst>
            </p:cNvPr>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Freeform 8">
              <a:extLst>
                <a:ext uri="{FF2B5EF4-FFF2-40B4-BE49-F238E27FC236}">
                  <a16:creationId xmlns:a16="http://schemas.microsoft.com/office/drawing/2014/main" xmlns="" id="{9A44100E-0068-4372-A946-12383C42F399}"/>
                </a:ext>
              </a:extLst>
            </p:cNvPr>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13" name="Freeform 6">
            <a:extLst>
              <a:ext uri="{FF2B5EF4-FFF2-40B4-BE49-F238E27FC236}">
                <a16:creationId xmlns:a16="http://schemas.microsoft.com/office/drawing/2014/main" xmlns="" id="{0BDF6CF3-EC72-4867-B37E-8BB43FC7F9F1}"/>
              </a:ext>
            </a:extLst>
          </p:cNvPr>
          <p:cNvSpPr>
            <a:spLocks/>
          </p:cNvSpPr>
          <p:nvPr/>
        </p:nvSpPr>
        <p:spPr bwMode="auto">
          <a:xfrm>
            <a:off x="1431562" y="932724"/>
            <a:ext cx="3230033" cy="258233"/>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4" name="Freeform 7">
            <a:extLst>
              <a:ext uri="{FF2B5EF4-FFF2-40B4-BE49-F238E27FC236}">
                <a16:creationId xmlns:a16="http://schemas.microsoft.com/office/drawing/2014/main" xmlns="" id="{887A1731-953C-4F9C-A66D-DA64364FED98}"/>
              </a:ext>
            </a:extLst>
          </p:cNvPr>
          <p:cNvSpPr>
            <a:spLocks/>
          </p:cNvSpPr>
          <p:nvPr/>
        </p:nvSpPr>
        <p:spPr bwMode="auto">
          <a:xfrm>
            <a:off x="1431562" y="932724"/>
            <a:ext cx="2984500" cy="2072217"/>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5" name="Freeform 9">
            <a:extLst>
              <a:ext uri="{FF2B5EF4-FFF2-40B4-BE49-F238E27FC236}">
                <a16:creationId xmlns:a16="http://schemas.microsoft.com/office/drawing/2014/main" xmlns="" id="{2CB939AA-64D5-4C99-9A77-F94EFA6AD204}"/>
              </a:ext>
            </a:extLst>
          </p:cNvPr>
          <p:cNvSpPr>
            <a:spLocks noEditPoints="1"/>
          </p:cNvSpPr>
          <p:nvPr/>
        </p:nvSpPr>
        <p:spPr bwMode="auto">
          <a:xfrm>
            <a:off x="10622129" y="5506840"/>
            <a:ext cx="264583" cy="264584"/>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6" name="TextBox 7">
            <a:extLst>
              <a:ext uri="{FF2B5EF4-FFF2-40B4-BE49-F238E27FC236}">
                <a16:creationId xmlns:a16="http://schemas.microsoft.com/office/drawing/2014/main" xmlns="" id="{21900391-498F-4A73-9A51-4C8B7814C116}"/>
              </a:ext>
            </a:extLst>
          </p:cNvPr>
          <p:cNvSpPr txBox="1"/>
          <p:nvPr/>
        </p:nvSpPr>
        <p:spPr>
          <a:xfrm>
            <a:off x="2244730" y="1153119"/>
            <a:ext cx="931724" cy="1733680"/>
          </a:xfrm>
          <a:prstGeom prst="rect">
            <a:avLst/>
          </a:prstGeom>
          <a:noFill/>
        </p:spPr>
        <p:txBody>
          <a:bodyPr wrap="square" rtlCol="0">
            <a:spAutoFit/>
          </a:bodyPr>
          <a:lstStyle/>
          <a:p>
            <a:r>
              <a:rPr lang="en-US" altLang="zh-CN" sz="10666" dirty="0">
                <a:solidFill>
                  <a:srgbClr val="F8F8F8"/>
                </a:solidFill>
                <a:latin typeface="微软雅黑" panose="020B0503020204020204" pitchFamily="34" charset="-122"/>
                <a:ea typeface="微软雅黑" panose="020B0503020204020204" pitchFamily="34" charset="-122"/>
              </a:rPr>
              <a:t>3</a:t>
            </a:r>
            <a:endParaRPr lang="zh-CN" altLang="en-US" sz="10666" dirty="0">
              <a:solidFill>
                <a:srgbClr val="F8F8F8"/>
              </a:solidFill>
              <a:latin typeface="微软雅黑" panose="020B0503020204020204" pitchFamily="34" charset="-122"/>
              <a:ea typeface="微软雅黑" panose="020B0503020204020204" pitchFamily="34" charset="-122"/>
            </a:endParaRPr>
          </a:p>
        </p:txBody>
      </p:sp>
      <p:sp>
        <p:nvSpPr>
          <p:cNvPr id="17" name="TextBox 8">
            <a:extLst>
              <a:ext uri="{FF2B5EF4-FFF2-40B4-BE49-F238E27FC236}">
                <a16:creationId xmlns:a16="http://schemas.microsoft.com/office/drawing/2014/main" xmlns="" id="{8E15E942-3AB6-4130-95DB-3D393B6AD2AC}"/>
              </a:ext>
            </a:extLst>
          </p:cNvPr>
          <p:cNvSpPr txBox="1"/>
          <p:nvPr/>
        </p:nvSpPr>
        <p:spPr>
          <a:xfrm>
            <a:off x="4261016" y="1686599"/>
            <a:ext cx="5385129" cy="584775"/>
          </a:xfrm>
          <a:prstGeom prst="rect">
            <a:avLst/>
          </a:prstGeom>
          <a:noFill/>
        </p:spPr>
        <p:txBody>
          <a:bodyPr wrap="square" rtlCol="0">
            <a:spAutoFit/>
          </a:bodyPr>
          <a:lstStyle/>
          <a:p>
            <a:r>
              <a:rPr lang="zh-CN" altLang="en-US" sz="3200" b="1" dirty="0">
                <a:solidFill>
                  <a:schemeClr val="accent1"/>
                </a:solidFill>
                <a:latin typeface="微软雅黑" panose="020B0503020204020204" pitchFamily="34" charset="-122"/>
                <a:ea typeface="微软雅黑" panose="020B0503020204020204" pitchFamily="34" charset="-122"/>
              </a:rPr>
              <a:t>坚定维护核心是根本的要求</a:t>
            </a:r>
          </a:p>
        </p:txBody>
      </p:sp>
      <p:sp>
        <p:nvSpPr>
          <p:cNvPr id="18" name="Rectangle 13">
            <a:extLst>
              <a:ext uri="{FF2B5EF4-FFF2-40B4-BE49-F238E27FC236}">
                <a16:creationId xmlns:a16="http://schemas.microsoft.com/office/drawing/2014/main" xmlns="" id="{2AF04105-78B6-4F09-8895-98280562E461}"/>
              </a:ext>
            </a:extLst>
          </p:cNvPr>
          <p:cNvSpPr>
            <a:spLocks noChangeArrowheads="1"/>
          </p:cNvSpPr>
          <p:nvPr/>
        </p:nvSpPr>
        <p:spPr bwMode="auto">
          <a:xfrm>
            <a:off x="1552285" y="2106942"/>
            <a:ext cx="817083" cy="47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3067"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
        <p:nvSpPr>
          <p:cNvPr id="19" name="TextBox 10">
            <a:extLst>
              <a:ext uri="{FF2B5EF4-FFF2-40B4-BE49-F238E27FC236}">
                <a16:creationId xmlns:a16="http://schemas.microsoft.com/office/drawing/2014/main" xmlns="" id="{5F355EF5-2262-4A25-AAB7-82DED8CF9B50}"/>
              </a:ext>
            </a:extLst>
          </p:cNvPr>
          <p:cNvSpPr txBox="1"/>
          <p:nvPr/>
        </p:nvSpPr>
        <p:spPr>
          <a:xfrm>
            <a:off x="2710591" y="3354190"/>
            <a:ext cx="7090600" cy="1323696"/>
          </a:xfrm>
          <a:prstGeom prst="rect">
            <a:avLst/>
          </a:prstGeom>
          <a:noFill/>
        </p:spPr>
        <p:txBody>
          <a:bodyPr wrap="square" rtlCol="0">
            <a:spAutoFit/>
          </a:bodyPr>
          <a:lstStyle/>
          <a:p>
            <a:pPr>
              <a:lnSpc>
                <a:spcPct val="150000"/>
              </a:lnSpc>
            </a:pPr>
            <a:r>
              <a:rPr lang="zh-CN" altLang="en-US" sz="2667" dirty="0">
                <a:solidFill>
                  <a:srgbClr val="2B2A3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p>
        </p:txBody>
      </p:sp>
      <p:sp>
        <p:nvSpPr>
          <p:cNvPr id="20" name="TextBox 11">
            <a:extLst>
              <a:ext uri="{FF2B5EF4-FFF2-40B4-BE49-F238E27FC236}">
                <a16:creationId xmlns:a16="http://schemas.microsoft.com/office/drawing/2014/main" xmlns="" id="{148140FC-5000-47D3-BB97-33898CBAE4B1}"/>
              </a:ext>
            </a:extLst>
          </p:cNvPr>
          <p:cNvSpPr txBox="1"/>
          <p:nvPr/>
        </p:nvSpPr>
        <p:spPr>
          <a:xfrm>
            <a:off x="4232572" y="2477704"/>
            <a:ext cx="5701605" cy="369332"/>
          </a:xfrm>
          <a:prstGeom prst="rect">
            <a:avLst/>
          </a:prstGeom>
          <a:noFill/>
        </p:spPr>
        <p:txBody>
          <a:bodyPr wrap="square" rtlCol="0">
            <a:spAutoFit/>
          </a:bodyPr>
          <a:lstStyle/>
          <a:p>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节标题一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节标题二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节标题三</a:t>
            </a:r>
          </a:p>
        </p:txBody>
      </p:sp>
    </p:spTree>
    <p:extLst>
      <p:ext uri="{BB962C8B-B14F-4D97-AF65-F5344CB8AC3E}">
        <p14:creationId xmlns:p14="http://schemas.microsoft.com/office/powerpoint/2010/main" val="366606966"/>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 calcmode="lin" valueType="num">
                                      <p:cBhvr>
                                        <p:cTn id="21" dur="500" fill="hold"/>
                                        <p:tgtEl>
                                          <p:spTgt spid="16"/>
                                        </p:tgtEl>
                                        <p:attrNameLst>
                                          <p:attrName>style.rotation</p:attrName>
                                        </p:attrNameLst>
                                      </p:cBhvr>
                                      <p:tavLst>
                                        <p:tav tm="0">
                                          <p:val>
                                            <p:fltVal val="90"/>
                                          </p:val>
                                        </p:tav>
                                        <p:tav tm="100000">
                                          <p:val>
                                            <p:fltVal val="0"/>
                                          </p:val>
                                        </p:tav>
                                      </p:tavLst>
                                    </p:anim>
                                    <p:animEffect transition="in" filter="fade">
                                      <p:cBhvr>
                                        <p:cTn id="22" dur="500"/>
                                        <p:tgtEl>
                                          <p:spTgt spid="16"/>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 calcmode="lin" valueType="num">
                                      <p:cBhvr>
                                        <p:cTn id="27" dur="500" fill="hold"/>
                                        <p:tgtEl>
                                          <p:spTgt spid="18"/>
                                        </p:tgtEl>
                                        <p:attrNameLst>
                                          <p:attrName>style.rotation</p:attrName>
                                        </p:attrNameLst>
                                      </p:cBhvr>
                                      <p:tavLst>
                                        <p:tav tm="0">
                                          <p:val>
                                            <p:fltVal val="90"/>
                                          </p:val>
                                        </p:tav>
                                        <p:tav tm="100000">
                                          <p:val>
                                            <p:fltVal val="0"/>
                                          </p:val>
                                        </p:tav>
                                      </p:tavLst>
                                    </p:anim>
                                    <p:animEffect transition="in" filter="fade">
                                      <p:cBhvr>
                                        <p:cTn id="28" dur="500"/>
                                        <p:tgtEl>
                                          <p:spTgt spid="18"/>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 calcmode="lin" valueType="num">
                                      <p:cBhvr>
                                        <p:cTn id="41" dur="500" fill="hold"/>
                                        <p:tgtEl>
                                          <p:spTgt spid="19"/>
                                        </p:tgtEl>
                                        <p:attrNameLst>
                                          <p:attrName>style.rotation</p:attrName>
                                        </p:attrNameLst>
                                      </p:cBhvr>
                                      <p:tavLst>
                                        <p:tav tm="0">
                                          <p:val>
                                            <p:fltVal val="90"/>
                                          </p:val>
                                        </p:tav>
                                        <p:tav tm="100000">
                                          <p:val>
                                            <p:fltVal val="0"/>
                                          </p:val>
                                        </p:tav>
                                      </p:tavLst>
                                    </p:anim>
                                    <p:animEffect transition="in" filter="fade">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p:bldP spid="17" grpId="0"/>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a:extLst>
              <a:ext uri="{FF2B5EF4-FFF2-40B4-BE49-F238E27FC236}">
                <a16:creationId xmlns:a16="http://schemas.microsoft.com/office/drawing/2014/main" xmlns="" id="{C1B2F0D8-D3D4-4F65-B076-07C26FCD5BE6}"/>
              </a:ext>
            </a:extLst>
          </p:cNvPr>
          <p:cNvSpPr>
            <a:spLocks noChangeArrowheads="1"/>
          </p:cNvSpPr>
          <p:nvPr/>
        </p:nvSpPr>
        <p:spPr bwMode="auto">
          <a:xfrm>
            <a:off x="1087556" y="2389830"/>
            <a:ext cx="2940013" cy="1661323"/>
          </a:xfrm>
          <a:prstGeom prst="rect">
            <a:avLst/>
          </a:prstGeom>
          <a:blipFill>
            <a:blip r:embed="rId3"/>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3" name="Oval 7">
            <a:extLst>
              <a:ext uri="{FF2B5EF4-FFF2-40B4-BE49-F238E27FC236}">
                <a16:creationId xmlns:a16="http://schemas.microsoft.com/office/drawing/2014/main" xmlns="" id="{8CA3938B-C52F-4EB9-94D1-5869A74E4FB9}"/>
              </a:ext>
            </a:extLst>
          </p:cNvPr>
          <p:cNvSpPr>
            <a:spLocks noChangeArrowheads="1"/>
          </p:cNvSpPr>
          <p:nvPr/>
        </p:nvSpPr>
        <p:spPr bwMode="auto">
          <a:xfrm>
            <a:off x="1989031" y="1777908"/>
            <a:ext cx="1135698" cy="113662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4" name="Rectangle 8">
            <a:extLst>
              <a:ext uri="{FF2B5EF4-FFF2-40B4-BE49-F238E27FC236}">
                <a16:creationId xmlns:a16="http://schemas.microsoft.com/office/drawing/2014/main" xmlns="" id="{A48105A3-3661-4393-880B-5E9CFE932277}"/>
              </a:ext>
            </a:extLst>
          </p:cNvPr>
          <p:cNvSpPr>
            <a:spLocks noChangeArrowheads="1"/>
          </p:cNvSpPr>
          <p:nvPr/>
        </p:nvSpPr>
        <p:spPr bwMode="auto">
          <a:xfrm>
            <a:off x="4674397" y="2389830"/>
            <a:ext cx="2944098" cy="1661323"/>
          </a:xfrm>
          <a:prstGeom prst="rect">
            <a:avLst/>
          </a:prstGeom>
          <a:blipFill>
            <a:blip r:embed="rId4"/>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5" name="Oval 9">
            <a:extLst>
              <a:ext uri="{FF2B5EF4-FFF2-40B4-BE49-F238E27FC236}">
                <a16:creationId xmlns:a16="http://schemas.microsoft.com/office/drawing/2014/main" xmlns="" id="{3B75F823-20DF-45DC-95B7-1540B9169974}"/>
              </a:ext>
            </a:extLst>
          </p:cNvPr>
          <p:cNvSpPr>
            <a:spLocks noChangeArrowheads="1"/>
          </p:cNvSpPr>
          <p:nvPr/>
        </p:nvSpPr>
        <p:spPr bwMode="auto">
          <a:xfrm>
            <a:off x="5578597" y="1777908"/>
            <a:ext cx="1135698" cy="113662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6" name="Rectangle 10">
            <a:extLst>
              <a:ext uri="{FF2B5EF4-FFF2-40B4-BE49-F238E27FC236}">
                <a16:creationId xmlns:a16="http://schemas.microsoft.com/office/drawing/2014/main" xmlns="" id="{38DAEB4F-C548-46E1-8531-D68967AE41B6}"/>
              </a:ext>
            </a:extLst>
          </p:cNvPr>
          <p:cNvSpPr>
            <a:spLocks noChangeArrowheads="1"/>
          </p:cNvSpPr>
          <p:nvPr/>
        </p:nvSpPr>
        <p:spPr bwMode="auto">
          <a:xfrm>
            <a:off x="8265325" y="2389830"/>
            <a:ext cx="2942737" cy="1661323"/>
          </a:xfrm>
          <a:prstGeom prst="rect">
            <a:avLst/>
          </a:prstGeom>
          <a:blipFill>
            <a:blip r:embed="rId3"/>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7" name="Oval 11">
            <a:extLst>
              <a:ext uri="{FF2B5EF4-FFF2-40B4-BE49-F238E27FC236}">
                <a16:creationId xmlns:a16="http://schemas.microsoft.com/office/drawing/2014/main" xmlns="" id="{9544CE28-B26E-4084-A1D7-7A9115DAD5D8}"/>
              </a:ext>
            </a:extLst>
          </p:cNvPr>
          <p:cNvSpPr>
            <a:spLocks noChangeArrowheads="1"/>
          </p:cNvSpPr>
          <p:nvPr/>
        </p:nvSpPr>
        <p:spPr bwMode="auto">
          <a:xfrm>
            <a:off x="9168163" y="1777908"/>
            <a:ext cx="1135698" cy="113662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8" name="矩形 30">
            <a:extLst>
              <a:ext uri="{FF2B5EF4-FFF2-40B4-BE49-F238E27FC236}">
                <a16:creationId xmlns:a16="http://schemas.microsoft.com/office/drawing/2014/main" xmlns="" id="{F27C2E0D-0775-4789-915F-40181BC37593}"/>
              </a:ext>
            </a:extLst>
          </p:cNvPr>
          <p:cNvSpPr>
            <a:spLocks noChangeArrowheads="1"/>
          </p:cNvSpPr>
          <p:nvPr/>
        </p:nvSpPr>
        <p:spPr bwMode="auto">
          <a:xfrm>
            <a:off x="1087555" y="4329333"/>
            <a:ext cx="2940013" cy="892968"/>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9" name="矩形 8">
            <a:extLst>
              <a:ext uri="{FF2B5EF4-FFF2-40B4-BE49-F238E27FC236}">
                <a16:creationId xmlns:a16="http://schemas.microsoft.com/office/drawing/2014/main" xmlns="" id="{0049BACF-DB3F-492F-ACA5-67BBD88369E6}"/>
              </a:ext>
            </a:extLst>
          </p:cNvPr>
          <p:cNvSpPr>
            <a:spLocks noChangeArrowheads="1"/>
          </p:cNvSpPr>
          <p:nvPr/>
        </p:nvSpPr>
        <p:spPr bwMode="auto">
          <a:xfrm>
            <a:off x="4674398" y="4329334"/>
            <a:ext cx="2940013" cy="692913"/>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矩形 30">
            <a:extLst>
              <a:ext uri="{FF2B5EF4-FFF2-40B4-BE49-F238E27FC236}">
                <a16:creationId xmlns:a16="http://schemas.microsoft.com/office/drawing/2014/main" xmlns="" id="{401048C7-CD64-4E1E-A100-900710A42032}"/>
              </a:ext>
            </a:extLst>
          </p:cNvPr>
          <p:cNvSpPr>
            <a:spLocks noChangeArrowheads="1"/>
          </p:cNvSpPr>
          <p:nvPr/>
        </p:nvSpPr>
        <p:spPr bwMode="auto">
          <a:xfrm>
            <a:off x="8265326" y="4329333"/>
            <a:ext cx="2940013" cy="892968"/>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656868625"/>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9" presetClass="entr" presetSubtype="0" decel="10000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9" presetClass="entr" presetSubtype="0" decel="10000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 calcmode="lin" valueType="num">
                                      <p:cBhvr>
                                        <p:cTn id="33" dur="500" fill="hold"/>
                                        <p:tgtEl>
                                          <p:spTgt spid="7"/>
                                        </p:tgtEl>
                                        <p:attrNameLst>
                                          <p:attrName>style.rotation</p:attrName>
                                        </p:attrNameLst>
                                      </p:cBhvr>
                                      <p:tavLst>
                                        <p:tav tm="0">
                                          <p:val>
                                            <p:fltVal val="360"/>
                                          </p:val>
                                        </p:tav>
                                        <p:tav tm="100000">
                                          <p:val>
                                            <p:fltVal val="0"/>
                                          </p:val>
                                        </p:tav>
                                      </p:tavLst>
                                    </p:anim>
                                    <p:animEffect transition="in" filter="fade">
                                      <p:cBhvr>
                                        <p:cTn id="34" dur="500"/>
                                        <p:tgtEl>
                                          <p:spTgt spid="7"/>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2" presetClass="entr" presetSubtype="4" decel="10000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0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40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a:spLocks/>
          </p:cNvSpPr>
          <p:nvPr/>
        </p:nvSpPr>
        <p:spPr bwMode="auto">
          <a:xfrm>
            <a:off x="5471299" y="1605843"/>
            <a:ext cx="1170173" cy="4480456"/>
          </a:xfrm>
          <a:custGeom>
            <a:avLst/>
            <a:gdLst>
              <a:gd name="T0" fmla="*/ 0 w 777"/>
              <a:gd name="T1" fmla="*/ 2974 h 2974"/>
              <a:gd name="T2" fmla="*/ 507 w 777"/>
              <a:gd name="T3" fmla="*/ 2467 h 2974"/>
              <a:gd name="T4" fmla="*/ 388 w 777"/>
              <a:gd name="T5" fmla="*/ 2138 h 2974"/>
              <a:gd name="T6" fmla="*/ 277 w 777"/>
              <a:gd name="T7" fmla="*/ 1818 h 2974"/>
              <a:gd name="T8" fmla="*/ 398 w 777"/>
              <a:gd name="T9" fmla="*/ 1488 h 2974"/>
              <a:gd name="T10" fmla="*/ 507 w 777"/>
              <a:gd name="T11" fmla="*/ 1171 h 2974"/>
              <a:gd name="T12" fmla="*/ 390 w 777"/>
              <a:gd name="T13" fmla="*/ 844 h 2974"/>
              <a:gd name="T14" fmla="*/ 267 w 777"/>
              <a:gd name="T15" fmla="*/ 511 h 2974"/>
              <a:gd name="T16" fmla="*/ 777 w 777"/>
              <a:gd name="T17" fmla="*/ 0 h 2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7" h="2974">
                <a:moveTo>
                  <a:pt x="0" y="2974"/>
                </a:moveTo>
                <a:cubicBezTo>
                  <a:pt x="280" y="2974"/>
                  <a:pt x="507" y="2747"/>
                  <a:pt x="507" y="2467"/>
                </a:cubicBezTo>
                <a:cubicBezTo>
                  <a:pt x="507" y="2342"/>
                  <a:pt x="459" y="2227"/>
                  <a:pt x="388" y="2138"/>
                </a:cubicBezTo>
                <a:cubicBezTo>
                  <a:pt x="317" y="2049"/>
                  <a:pt x="277" y="1939"/>
                  <a:pt x="277" y="1818"/>
                </a:cubicBezTo>
                <a:cubicBezTo>
                  <a:pt x="277" y="1692"/>
                  <a:pt x="326" y="1577"/>
                  <a:pt x="398" y="1488"/>
                </a:cubicBezTo>
                <a:cubicBezTo>
                  <a:pt x="469" y="1400"/>
                  <a:pt x="507" y="1290"/>
                  <a:pt x="507" y="1171"/>
                </a:cubicBezTo>
                <a:cubicBezTo>
                  <a:pt x="507" y="1047"/>
                  <a:pt x="465" y="933"/>
                  <a:pt x="390" y="844"/>
                </a:cubicBezTo>
                <a:cubicBezTo>
                  <a:pt x="315" y="754"/>
                  <a:pt x="267" y="638"/>
                  <a:pt x="267" y="511"/>
                </a:cubicBezTo>
                <a:cubicBezTo>
                  <a:pt x="267" y="229"/>
                  <a:pt x="496" y="0"/>
                  <a:pt x="777" y="0"/>
                </a:cubicBezTo>
              </a:path>
            </a:pathLst>
          </a:custGeom>
          <a:noFill/>
          <a:ln w="12700" cap="flat">
            <a:solidFill>
              <a:schemeClr val="bg1">
                <a:lumMod val="65000"/>
              </a:schemeClr>
            </a:solidFill>
            <a:prstDash val="solid"/>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latin typeface="+mn-ea"/>
            </a:endParaRPr>
          </a:p>
        </p:txBody>
      </p:sp>
      <p:sp>
        <p:nvSpPr>
          <p:cNvPr id="3" name="Oval 8"/>
          <p:cNvSpPr>
            <a:spLocks noChangeArrowheads="1"/>
          </p:cNvSpPr>
          <p:nvPr/>
        </p:nvSpPr>
        <p:spPr bwMode="auto">
          <a:xfrm>
            <a:off x="6096000" y="1821385"/>
            <a:ext cx="1107041" cy="1108954"/>
          </a:xfrm>
          <a:prstGeom prst="ellipse">
            <a:avLst/>
          </a:prstGeom>
          <a:solidFill>
            <a:schemeClr val="accent1"/>
          </a:solidFill>
          <a:ln>
            <a:noFill/>
          </a:ln>
          <a:effectLst>
            <a:outerShdw blurRad="63500" sx="102000" sy="102000" algn="ctr" rotWithShape="0">
              <a:prstClr val="black">
                <a:alpha val="40000"/>
              </a:prstClr>
            </a:outerShdw>
          </a:effectLst>
        </p:spPr>
        <p:txBody>
          <a:bodyPr anchor="ctr"/>
          <a:lstStyle/>
          <a:p>
            <a:pPr algn="ctr" eaLnBrk="0" fontAlgn="base" hangingPunct="0">
              <a:spcBef>
                <a:spcPct val="0"/>
              </a:spcBef>
              <a:spcAft>
                <a:spcPct val="0"/>
              </a:spcAft>
              <a:buFont typeface="Arial" pitchFamily="34" charset="0"/>
            </a:pPr>
            <a:r>
              <a:rPr lang="zh-CN" altLang="en-US" sz="2000" b="1" dirty="0">
                <a:solidFill>
                  <a:schemeClr val="bg1"/>
                </a:solidFill>
                <a:latin typeface="+mn-ea"/>
              </a:rPr>
              <a:t>添加标题</a:t>
            </a:r>
          </a:p>
        </p:txBody>
      </p:sp>
      <p:sp>
        <p:nvSpPr>
          <p:cNvPr id="4" name="Oval 9"/>
          <p:cNvSpPr>
            <a:spLocks noChangeArrowheads="1"/>
          </p:cNvSpPr>
          <p:nvPr/>
        </p:nvSpPr>
        <p:spPr bwMode="auto">
          <a:xfrm>
            <a:off x="4919450" y="2815555"/>
            <a:ext cx="1107041" cy="1107041"/>
          </a:xfrm>
          <a:prstGeom prst="ellipse">
            <a:avLst/>
          </a:prstGeom>
          <a:solidFill>
            <a:schemeClr val="accent2"/>
          </a:solidFill>
          <a:ln>
            <a:noFill/>
          </a:ln>
          <a:effectLst>
            <a:outerShdw blurRad="63500" sx="102000" sy="102000" algn="ctr" rotWithShape="0">
              <a:prstClr val="black">
                <a:alpha val="40000"/>
              </a:prstClr>
            </a:outerShdw>
          </a:effectLst>
        </p:spPr>
        <p:txBody>
          <a:bodyPr anchor="ctr"/>
          <a:lstStyle/>
          <a:p>
            <a:pPr algn="ctr" eaLnBrk="0" fontAlgn="base" hangingPunct="0">
              <a:spcBef>
                <a:spcPct val="0"/>
              </a:spcBef>
              <a:spcAft>
                <a:spcPct val="0"/>
              </a:spcAft>
              <a:buFont typeface="Arial" pitchFamily="34" charset="0"/>
            </a:pPr>
            <a:r>
              <a:rPr lang="zh-CN" altLang="en-US" sz="2000" b="1" dirty="0">
                <a:solidFill>
                  <a:schemeClr val="bg1"/>
                </a:solidFill>
                <a:latin typeface="+mn-ea"/>
              </a:rPr>
              <a:t>添加标题</a:t>
            </a:r>
          </a:p>
        </p:txBody>
      </p:sp>
      <p:sp>
        <p:nvSpPr>
          <p:cNvPr id="5" name="Oval 10"/>
          <p:cNvSpPr>
            <a:spLocks noChangeArrowheads="1"/>
          </p:cNvSpPr>
          <p:nvPr/>
        </p:nvSpPr>
        <p:spPr bwMode="auto">
          <a:xfrm>
            <a:off x="6104928" y="3790593"/>
            <a:ext cx="1107041" cy="1108317"/>
          </a:xfrm>
          <a:prstGeom prst="ellipse">
            <a:avLst/>
          </a:prstGeom>
          <a:solidFill>
            <a:schemeClr val="accent3"/>
          </a:solidFill>
          <a:ln>
            <a:noFill/>
          </a:ln>
          <a:effectLst>
            <a:outerShdw blurRad="63500" sx="102000" sy="102000" algn="ctr" rotWithShape="0">
              <a:prstClr val="black">
                <a:alpha val="40000"/>
              </a:prstClr>
            </a:outerShdw>
          </a:effectLst>
        </p:spPr>
        <p:txBody>
          <a:bodyPr anchor="ctr"/>
          <a:lstStyle/>
          <a:p>
            <a:pPr algn="ctr" eaLnBrk="0" fontAlgn="base" hangingPunct="0">
              <a:spcBef>
                <a:spcPct val="0"/>
              </a:spcBef>
              <a:spcAft>
                <a:spcPct val="0"/>
              </a:spcAft>
              <a:buFont typeface="Arial" pitchFamily="34" charset="0"/>
            </a:pPr>
            <a:r>
              <a:rPr lang="zh-CN" altLang="en-US" sz="2000" b="1" dirty="0">
                <a:solidFill>
                  <a:schemeClr val="bg1"/>
                </a:solidFill>
                <a:latin typeface="+mn-ea"/>
              </a:rPr>
              <a:t>添加标题</a:t>
            </a:r>
          </a:p>
        </p:txBody>
      </p:sp>
      <p:sp>
        <p:nvSpPr>
          <p:cNvPr id="6" name="Oval 11"/>
          <p:cNvSpPr>
            <a:spLocks noChangeArrowheads="1"/>
          </p:cNvSpPr>
          <p:nvPr/>
        </p:nvSpPr>
        <p:spPr bwMode="auto">
          <a:xfrm>
            <a:off x="4923914" y="4769457"/>
            <a:ext cx="1107679" cy="1107041"/>
          </a:xfrm>
          <a:prstGeom prst="ellipse">
            <a:avLst/>
          </a:prstGeom>
          <a:solidFill>
            <a:schemeClr val="accent4"/>
          </a:solidFill>
          <a:ln>
            <a:noFill/>
          </a:ln>
          <a:effectLst>
            <a:outerShdw blurRad="63500" sx="102000" sy="102000" algn="ctr" rotWithShape="0">
              <a:prstClr val="black">
                <a:alpha val="40000"/>
              </a:prstClr>
            </a:outerShdw>
          </a:effectLst>
        </p:spPr>
        <p:txBody>
          <a:bodyPr anchor="ctr"/>
          <a:lstStyle/>
          <a:p>
            <a:pPr algn="ctr" eaLnBrk="0" fontAlgn="base" hangingPunct="0">
              <a:spcBef>
                <a:spcPct val="0"/>
              </a:spcBef>
              <a:spcAft>
                <a:spcPct val="0"/>
              </a:spcAft>
              <a:buFont typeface="Arial" pitchFamily="34" charset="0"/>
            </a:pPr>
            <a:r>
              <a:rPr lang="zh-CN" altLang="en-US" sz="2000" b="1" dirty="0">
                <a:solidFill>
                  <a:schemeClr val="bg1"/>
                </a:solidFill>
                <a:latin typeface="+mn-ea"/>
              </a:rPr>
              <a:t>添加标题</a:t>
            </a:r>
          </a:p>
        </p:txBody>
      </p:sp>
      <p:sp>
        <p:nvSpPr>
          <p:cNvPr id="7" name="Oval 12"/>
          <p:cNvSpPr>
            <a:spLocks noChangeArrowheads="1"/>
          </p:cNvSpPr>
          <p:nvPr/>
        </p:nvSpPr>
        <p:spPr bwMode="auto">
          <a:xfrm>
            <a:off x="5813103" y="2079014"/>
            <a:ext cx="163888" cy="164526"/>
          </a:xfrm>
          <a:prstGeom prst="ellipse">
            <a:avLst/>
          </a:prstGeom>
          <a:solidFill>
            <a:schemeClr val="accent1"/>
          </a:solidFill>
          <a:ln w="12700" cap="flat">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1" dirty="0">
              <a:solidFill>
                <a:schemeClr val="bg1"/>
              </a:solidFill>
              <a:latin typeface="+mn-ea"/>
            </a:endParaRPr>
          </a:p>
        </p:txBody>
      </p:sp>
      <p:sp>
        <p:nvSpPr>
          <p:cNvPr id="8" name="Oval 13"/>
          <p:cNvSpPr>
            <a:spLocks noChangeArrowheads="1"/>
          </p:cNvSpPr>
          <p:nvPr/>
        </p:nvSpPr>
        <p:spPr bwMode="auto">
          <a:xfrm>
            <a:off x="6180416" y="3300841"/>
            <a:ext cx="164526" cy="163888"/>
          </a:xfrm>
          <a:prstGeom prst="ellipse">
            <a:avLst/>
          </a:prstGeom>
          <a:solidFill>
            <a:schemeClr val="accent2"/>
          </a:solidFill>
          <a:ln w="12700" cap="flat">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1" dirty="0">
              <a:solidFill>
                <a:schemeClr val="bg1"/>
              </a:solidFill>
              <a:latin typeface="+mn-ea"/>
            </a:endParaRPr>
          </a:p>
        </p:txBody>
      </p:sp>
      <p:sp>
        <p:nvSpPr>
          <p:cNvPr id="9" name="Oval 14"/>
          <p:cNvSpPr>
            <a:spLocks noChangeArrowheads="1"/>
          </p:cNvSpPr>
          <p:nvPr/>
        </p:nvSpPr>
        <p:spPr bwMode="auto">
          <a:xfrm>
            <a:off x="5804175" y="4222950"/>
            <a:ext cx="163888" cy="163888"/>
          </a:xfrm>
          <a:prstGeom prst="ellipse">
            <a:avLst/>
          </a:prstGeom>
          <a:solidFill>
            <a:schemeClr val="accent3"/>
          </a:solidFill>
          <a:ln w="12700" cap="flat">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1" dirty="0">
              <a:solidFill>
                <a:schemeClr val="bg1"/>
              </a:solidFill>
              <a:latin typeface="+mn-ea"/>
            </a:endParaRPr>
          </a:p>
        </p:txBody>
      </p:sp>
      <p:sp>
        <p:nvSpPr>
          <p:cNvPr id="10" name="Oval 15"/>
          <p:cNvSpPr>
            <a:spLocks noChangeArrowheads="1"/>
          </p:cNvSpPr>
          <p:nvPr/>
        </p:nvSpPr>
        <p:spPr bwMode="auto">
          <a:xfrm>
            <a:off x="6135140" y="5513648"/>
            <a:ext cx="164526" cy="163888"/>
          </a:xfrm>
          <a:prstGeom prst="ellipse">
            <a:avLst/>
          </a:prstGeom>
          <a:solidFill>
            <a:schemeClr val="accent4"/>
          </a:solidFill>
          <a:ln w="12700" cap="flat">
            <a:solidFill>
              <a:schemeClr val="bg2"/>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b="1" dirty="0">
              <a:solidFill>
                <a:schemeClr val="bg1"/>
              </a:solidFill>
              <a:latin typeface="+mn-ea"/>
            </a:endParaRPr>
          </a:p>
        </p:txBody>
      </p:sp>
      <p:sp>
        <p:nvSpPr>
          <p:cNvPr id="11" name="Line 16"/>
          <p:cNvSpPr>
            <a:spLocks noChangeShapeType="1"/>
          </p:cNvSpPr>
          <p:nvPr/>
        </p:nvSpPr>
        <p:spPr bwMode="auto">
          <a:xfrm flipH="1">
            <a:off x="4784499" y="2161915"/>
            <a:ext cx="1028605" cy="0"/>
          </a:xfrm>
          <a:prstGeom prst="line">
            <a:avLst/>
          </a:prstGeom>
          <a:noFill/>
          <a:ln w="12700" cap="flat">
            <a:solidFill>
              <a:schemeClr val="bg1">
                <a:lumMod val="6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latin typeface="+mn-ea"/>
            </a:endParaRPr>
          </a:p>
        </p:txBody>
      </p:sp>
      <p:sp>
        <p:nvSpPr>
          <p:cNvPr id="12" name="Line 17"/>
          <p:cNvSpPr>
            <a:spLocks noChangeShapeType="1"/>
          </p:cNvSpPr>
          <p:nvPr/>
        </p:nvSpPr>
        <p:spPr bwMode="auto">
          <a:xfrm flipH="1">
            <a:off x="6344943" y="3381828"/>
            <a:ext cx="1028605" cy="0"/>
          </a:xfrm>
          <a:prstGeom prst="line">
            <a:avLst/>
          </a:prstGeom>
          <a:noFill/>
          <a:ln w="12700" cap="flat">
            <a:solidFill>
              <a:schemeClr val="bg1">
                <a:lumMod val="6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latin typeface="+mn-ea"/>
            </a:endParaRPr>
          </a:p>
        </p:txBody>
      </p:sp>
      <p:sp>
        <p:nvSpPr>
          <p:cNvPr id="13" name="Line 18"/>
          <p:cNvSpPr>
            <a:spLocks noChangeShapeType="1"/>
          </p:cNvSpPr>
          <p:nvPr/>
        </p:nvSpPr>
        <p:spPr bwMode="auto">
          <a:xfrm flipH="1">
            <a:off x="4347677" y="4305213"/>
            <a:ext cx="1457775" cy="0"/>
          </a:xfrm>
          <a:prstGeom prst="line">
            <a:avLst/>
          </a:prstGeom>
          <a:noFill/>
          <a:ln w="12700" cap="flat">
            <a:solidFill>
              <a:schemeClr val="bg1">
                <a:lumMod val="65000"/>
              </a:schemeClr>
            </a:solidFill>
            <a:prstDash val="solid"/>
            <a:miter lim="800000"/>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mn-ea"/>
            </a:endParaRPr>
          </a:p>
        </p:txBody>
      </p:sp>
      <p:sp>
        <p:nvSpPr>
          <p:cNvPr id="14" name="Line 19"/>
          <p:cNvSpPr>
            <a:spLocks noChangeShapeType="1"/>
          </p:cNvSpPr>
          <p:nvPr/>
        </p:nvSpPr>
        <p:spPr bwMode="auto">
          <a:xfrm flipH="1">
            <a:off x="6297754" y="5596549"/>
            <a:ext cx="1027329" cy="0"/>
          </a:xfrm>
          <a:prstGeom prst="line">
            <a:avLst/>
          </a:prstGeom>
          <a:noFill/>
          <a:ln w="12700" cap="flat">
            <a:solidFill>
              <a:schemeClr val="bg1">
                <a:lumMod val="65000"/>
              </a:schemeClr>
            </a:solidFill>
            <a:prstDash val="solid"/>
            <a:miter lim="800000"/>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b="1">
              <a:solidFill>
                <a:schemeClr val="bg1"/>
              </a:solidFill>
              <a:latin typeface="+mn-ea"/>
            </a:endParaRPr>
          </a:p>
        </p:txBody>
      </p:sp>
      <p:sp>
        <p:nvSpPr>
          <p:cNvPr id="15" name="TextBox 22"/>
          <p:cNvSpPr txBox="1"/>
          <p:nvPr/>
        </p:nvSpPr>
        <p:spPr>
          <a:xfrm>
            <a:off x="1727247" y="2032011"/>
            <a:ext cx="2887181" cy="1212640"/>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latin typeface="+mn-ea"/>
              </a:rPr>
              <a:t>您的内容打在这里，或者通过复制您的文本后，在此框中选择粘贴，并选择只保留文字。您的内容打在这里。</a:t>
            </a:r>
          </a:p>
        </p:txBody>
      </p:sp>
      <p:sp>
        <p:nvSpPr>
          <p:cNvPr id="16" name="TextBox 23"/>
          <p:cNvSpPr txBox="1"/>
          <p:nvPr/>
        </p:nvSpPr>
        <p:spPr>
          <a:xfrm>
            <a:off x="3018971" y="1678847"/>
            <a:ext cx="1595458" cy="415498"/>
          </a:xfrm>
          <a:prstGeom prst="rect">
            <a:avLst/>
          </a:prstGeom>
          <a:noFill/>
        </p:spPr>
        <p:txBody>
          <a:bodyPr wrap="square" tIns="0" bIns="0" rtlCol="0" anchor="t">
            <a:spAutoFit/>
          </a:bodyPr>
          <a:lstStyle/>
          <a:p>
            <a:pPr algn="r">
              <a:lnSpc>
                <a:spcPct val="150000"/>
              </a:lnSpc>
            </a:pPr>
            <a:r>
              <a:rPr lang="zh-CN" altLang="en-US" b="1" dirty="0">
                <a:solidFill>
                  <a:schemeClr val="accent1"/>
                </a:solidFill>
                <a:latin typeface="+mn-ea"/>
                <a:cs typeface="华文黑体" pitchFamily="2" charset="-122"/>
              </a:rPr>
              <a:t>添加正文标题</a:t>
            </a:r>
          </a:p>
        </p:txBody>
      </p:sp>
      <p:sp>
        <p:nvSpPr>
          <p:cNvPr id="17" name="TextBox 24"/>
          <p:cNvSpPr txBox="1"/>
          <p:nvPr/>
        </p:nvSpPr>
        <p:spPr>
          <a:xfrm>
            <a:off x="7559894" y="3234069"/>
            <a:ext cx="2991991" cy="1212640"/>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mn-ea"/>
              </a:rPr>
              <a:t>您的内容打在这里，或者通过复制您的文本后，在此框中选择粘贴，并选择只保留文字。您的内容打在这里。</a:t>
            </a:r>
          </a:p>
        </p:txBody>
      </p:sp>
      <p:sp>
        <p:nvSpPr>
          <p:cNvPr id="18" name="TextBox 25"/>
          <p:cNvSpPr txBox="1"/>
          <p:nvPr/>
        </p:nvSpPr>
        <p:spPr>
          <a:xfrm>
            <a:off x="7559894" y="2895419"/>
            <a:ext cx="1874392" cy="415498"/>
          </a:xfrm>
          <a:prstGeom prst="rect">
            <a:avLst/>
          </a:prstGeom>
          <a:noFill/>
        </p:spPr>
        <p:txBody>
          <a:bodyPr wrap="square" tIns="0" bIns="0" rtlCol="0" anchor="t">
            <a:spAutoFit/>
          </a:bodyPr>
          <a:lstStyle/>
          <a:p>
            <a:pPr>
              <a:lnSpc>
                <a:spcPct val="150000"/>
              </a:lnSpc>
            </a:pPr>
            <a:r>
              <a:rPr lang="zh-CN" altLang="en-US" b="1" dirty="0">
                <a:solidFill>
                  <a:schemeClr val="accent2"/>
                </a:solidFill>
                <a:latin typeface="+mn-ea"/>
                <a:cs typeface="华文黑体" pitchFamily="2" charset="-122"/>
              </a:rPr>
              <a:t>添加正文标题</a:t>
            </a:r>
          </a:p>
        </p:txBody>
      </p:sp>
      <p:sp>
        <p:nvSpPr>
          <p:cNvPr id="19" name="TextBox 26"/>
          <p:cNvSpPr txBox="1"/>
          <p:nvPr/>
        </p:nvSpPr>
        <p:spPr>
          <a:xfrm>
            <a:off x="1153554" y="4213568"/>
            <a:ext cx="3039945" cy="932563"/>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latin typeface="+mn-ea"/>
              </a:rPr>
              <a:t>您的内容打在这里，或者通过复制您的文本后，在此框中选择粘贴，并选择只保留文字。您的内容打在这里。</a:t>
            </a:r>
          </a:p>
        </p:txBody>
      </p:sp>
      <p:sp>
        <p:nvSpPr>
          <p:cNvPr id="20" name="TextBox 27"/>
          <p:cNvSpPr txBox="1"/>
          <p:nvPr/>
        </p:nvSpPr>
        <p:spPr>
          <a:xfrm>
            <a:off x="2612571" y="3860404"/>
            <a:ext cx="1580929" cy="415498"/>
          </a:xfrm>
          <a:prstGeom prst="rect">
            <a:avLst/>
          </a:prstGeom>
          <a:noFill/>
        </p:spPr>
        <p:txBody>
          <a:bodyPr wrap="square" tIns="0" bIns="0" rtlCol="0" anchor="t">
            <a:spAutoFit/>
          </a:bodyPr>
          <a:lstStyle/>
          <a:p>
            <a:pPr algn="r">
              <a:lnSpc>
                <a:spcPct val="150000"/>
              </a:lnSpc>
            </a:pPr>
            <a:r>
              <a:rPr lang="zh-CN" altLang="en-US" b="1" dirty="0">
                <a:solidFill>
                  <a:schemeClr val="accent3"/>
                </a:solidFill>
                <a:latin typeface="+mn-ea"/>
                <a:cs typeface="华文黑体" pitchFamily="2" charset="-122"/>
              </a:rPr>
              <a:t>添加正文标题</a:t>
            </a:r>
          </a:p>
        </p:txBody>
      </p:sp>
      <p:sp>
        <p:nvSpPr>
          <p:cNvPr id="21" name="TextBox 28"/>
          <p:cNvSpPr txBox="1"/>
          <p:nvPr/>
        </p:nvSpPr>
        <p:spPr>
          <a:xfrm>
            <a:off x="7433860" y="5445470"/>
            <a:ext cx="3321226"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mn-ea"/>
              </a:rPr>
              <a:t>您的内容打在这里，或者通过复制您的文本后，在此框中选择粘贴，并选择只保留文字。您的内容打在这里。</a:t>
            </a:r>
          </a:p>
        </p:txBody>
      </p:sp>
      <p:sp>
        <p:nvSpPr>
          <p:cNvPr id="22" name="TextBox 30"/>
          <p:cNvSpPr txBox="1"/>
          <p:nvPr/>
        </p:nvSpPr>
        <p:spPr>
          <a:xfrm>
            <a:off x="7433860" y="5106820"/>
            <a:ext cx="1811740" cy="415498"/>
          </a:xfrm>
          <a:prstGeom prst="rect">
            <a:avLst/>
          </a:prstGeom>
          <a:noFill/>
        </p:spPr>
        <p:txBody>
          <a:bodyPr wrap="square" tIns="0" bIns="0" rtlCol="0" anchor="t">
            <a:spAutoFit/>
          </a:bodyPr>
          <a:lstStyle/>
          <a:p>
            <a:pPr>
              <a:lnSpc>
                <a:spcPct val="150000"/>
              </a:lnSpc>
            </a:pPr>
            <a:r>
              <a:rPr lang="zh-CN" altLang="en-US" b="1" dirty="0">
                <a:solidFill>
                  <a:schemeClr val="accent4"/>
                </a:solidFill>
                <a:latin typeface="+mn-ea"/>
                <a:cs typeface="华文黑体" pitchFamily="2" charset="-122"/>
              </a:rPr>
              <a:t>添加正文标题</a:t>
            </a:r>
          </a:p>
        </p:txBody>
      </p:sp>
    </p:spTree>
    <p:extLst>
      <p:ext uri="{BB962C8B-B14F-4D97-AF65-F5344CB8AC3E}">
        <p14:creationId xmlns:p14="http://schemas.microsoft.com/office/powerpoint/2010/main" val="3419139904"/>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4000"/>
                                        <p:tgtEl>
                                          <p:spTgt spid="2"/>
                                        </p:tgtEl>
                                      </p:cBhvr>
                                    </p:animEffect>
                                  </p:childTnLst>
                                </p:cTn>
                              </p:par>
                              <p:par>
                                <p:cTn id="8" presetID="49" presetClass="entr" presetSubtype="0" decel="100000" fill="hold" grpId="0" nodeType="withEffect">
                                  <p:stCondLst>
                                    <p:cond delay="50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 calcmode="lin" valueType="num">
                                      <p:cBhvr>
                                        <p:cTn id="12" dur="500" fill="hold"/>
                                        <p:tgtEl>
                                          <p:spTgt spid="3"/>
                                        </p:tgtEl>
                                        <p:attrNameLst>
                                          <p:attrName>style.rotation</p:attrName>
                                        </p:attrNameLst>
                                      </p:cBhvr>
                                      <p:tavLst>
                                        <p:tav tm="0">
                                          <p:val>
                                            <p:fltVal val="360"/>
                                          </p:val>
                                        </p:tav>
                                        <p:tav tm="100000">
                                          <p:val>
                                            <p:fltVal val="0"/>
                                          </p:val>
                                        </p:tav>
                                      </p:tavLst>
                                    </p:anim>
                                    <p:animEffect transition="in" filter="fade">
                                      <p:cBhvr>
                                        <p:cTn id="13" dur="500"/>
                                        <p:tgtEl>
                                          <p:spTgt spid="3"/>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22" presetClass="entr" presetSubtype="2" fill="hold" grpId="0" nodeType="with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wipe(right)">
                                      <p:cBhvr>
                                        <p:cTn id="19" dur="500"/>
                                        <p:tgtEl>
                                          <p:spTgt spid="11"/>
                                        </p:tgtEl>
                                      </p:cBhvr>
                                    </p:animEffect>
                                  </p:childTnLst>
                                </p:cTn>
                              </p:par>
                              <p:par>
                                <p:cTn id="20" presetID="12" presetClass="entr" presetSubtype="2" fill="hold" grpId="0" nodeType="withEffect">
                                  <p:stCondLst>
                                    <p:cond delay="100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p:tgtEl>
                                          <p:spTgt spid="16"/>
                                        </p:tgtEl>
                                        <p:attrNameLst>
                                          <p:attrName>ppt_x</p:attrName>
                                        </p:attrNameLst>
                                      </p:cBhvr>
                                      <p:tavLst>
                                        <p:tav tm="0">
                                          <p:val>
                                            <p:strVal val="#ppt_x+#ppt_w*1.125000"/>
                                          </p:val>
                                        </p:tav>
                                        <p:tav tm="100000">
                                          <p:val>
                                            <p:strVal val="#ppt_x"/>
                                          </p:val>
                                        </p:tav>
                                      </p:tavLst>
                                    </p:anim>
                                    <p:animEffect transition="in" filter="wipe(left)">
                                      <p:cBhvr>
                                        <p:cTn id="23" dur="500"/>
                                        <p:tgtEl>
                                          <p:spTgt spid="16"/>
                                        </p:tgtEl>
                                      </p:cBhvr>
                                    </p:animEffect>
                                  </p:childTnLst>
                                </p:cTn>
                              </p:par>
                              <p:par>
                                <p:cTn id="24" presetID="12" presetClass="entr" presetSubtype="2" fill="hold" grpId="0" nodeType="withEffect">
                                  <p:stCondLst>
                                    <p:cond delay="100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p:tgtEl>
                                          <p:spTgt spid="15"/>
                                        </p:tgtEl>
                                        <p:attrNameLst>
                                          <p:attrName>ppt_x</p:attrName>
                                        </p:attrNameLst>
                                      </p:cBhvr>
                                      <p:tavLst>
                                        <p:tav tm="0">
                                          <p:val>
                                            <p:strVal val="#ppt_x+#ppt_w*1.125000"/>
                                          </p:val>
                                        </p:tav>
                                        <p:tav tm="100000">
                                          <p:val>
                                            <p:strVal val="#ppt_x"/>
                                          </p:val>
                                        </p:tav>
                                      </p:tavLst>
                                    </p:anim>
                                    <p:animEffect transition="in" filter="wipe(left)">
                                      <p:cBhvr>
                                        <p:cTn id="27" dur="500"/>
                                        <p:tgtEl>
                                          <p:spTgt spid="15"/>
                                        </p:tgtEl>
                                      </p:cBhvr>
                                    </p:animEffect>
                                  </p:childTnLst>
                                </p:cTn>
                              </p:par>
                              <p:par>
                                <p:cTn id="28" presetID="49" presetClass="entr" presetSubtype="0" decel="100000" fill="hold" grpId="0" nodeType="withEffect">
                                  <p:stCondLst>
                                    <p:cond delay="150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
                                          </p:val>
                                        </p:tav>
                                        <p:tav tm="100000">
                                          <p:val>
                                            <p:strVal val="#ppt_w"/>
                                          </p:val>
                                        </p:tav>
                                      </p:tavLst>
                                    </p:anim>
                                    <p:anim calcmode="lin" valueType="num">
                                      <p:cBhvr>
                                        <p:cTn id="31" dur="500" fill="hold"/>
                                        <p:tgtEl>
                                          <p:spTgt spid="4"/>
                                        </p:tgtEl>
                                        <p:attrNameLst>
                                          <p:attrName>ppt_h</p:attrName>
                                        </p:attrNameLst>
                                      </p:cBhvr>
                                      <p:tavLst>
                                        <p:tav tm="0">
                                          <p:val>
                                            <p:fltVal val="0"/>
                                          </p:val>
                                        </p:tav>
                                        <p:tav tm="100000">
                                          <p:val>
                                            <p:strVal val="#ppt_h"/>
                                          </p:val>
                                        </p:tav>
                                      </p:tavLst>
                                    </p:anim>
                                    <p:anim calcmode="lin" valueType="num">
                                      <p:cBhvr>
                                        <p:cTn id="32" dur="500" fill="hold"/>
                                        <p:tgtEl>
                                          <p:spTgt spid="4"/>
                                        </p:tgtEl>
                                        <p:attrNameLst>
                                          <p:attrName>style.rotation</p:attrName>
                                        </p:attrNameLst>
                                      </p:cBhvr>
                                      <p:tavLst>
                                        <p:tav tm="0">
                                          <p:val>
                                            <p:fltVal val="360"/>
                                          </p:val>
                                        </p:tav>
                                        <p:tav tm="100000">
                                          <p:val>
                                            <p:fltVal val="0"/>
                                          </p:val>
                                        </p:tav>
                                      </p:tavLst>
                                    </p:anim>
                                    <p:animEffect transition="in" filter="fade">
                                      <p:cBhvr>
                                        <p:cTn id="33" dur="500"/>
                                        <p:tgtEl>
                                          <p:spTgt spid="4"/>
                                        </p:tgtEl>
                                      </p:cBhvr>
                                    </p:animEffect>
                                  </p:childTnLst>
                                </p:cTn>
                              </p:par>
                              <p:par>
                                <p:cTn id="34" presetID="10" presetClass="entr" presetSubtype="0" fill="hold" grpId="0" nodeType="withEffect">
                                  <p:stCondLst>
                                    <p:cond delay="150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22" presetClass="entr" presetSubtype="8" fill="hold" grpId="0" nodeType="withEffect">
                                  <p:stCondLst>
                                    <p:cond delay="150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par>
                                <p:cTn id="40" presetID="12" presetClass="entr" presetSubtype="8" fill="hold" grpId="0" nodeType="withEffect">
                                  <p:stCondLst>
                                    <p:cond delay="200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p:tgtEl>
                                          <p:spTgt spid="18"/>
                                        </p:tgtEl>
                                        <p:attrNameLst>
                                          <p:attrName>ppt_x</p:attrName>
                                        </p:attrNameLst>
                                      </p:cBhvr>
                                      <p:tavLst>
                                        <p:tav tm="0">
                                          <p:val>
                                            <p:strVal val="#ppt_x-#ppt_w*1.125000"/>
                                          </p:val>
                                        </p:tav>
                                        <p:tav tm="100000">
                                          <p:val>
                                            <p:strVal val="#ppt_x"/>
                                          </p:val>
                                        </p:tav>
                                      </p:tavLst>
                                    </p:anim>
                                    <p:animEffect transition="in" filter="wipe(right)">
                                      <p:cBhvr>
                                        <p:cTn id="43" dur="500"/>
                                        <p:tgtEl>
                                          <p:spTgt spid="18"/>
                                        </p:tgtEl>
                                      </p:cBhvr>
                                    </p:animEffect>
                                  </p:childTnLst>
                                </p:cTn>
                              </p:par>
                              <p:par>
                                <p:cTn id="44" presetID="12" presetClass="entr" presetSubtype="8" fill="hold" grpId="0" nodeType="withEffect">
                                  <p:stCondLst>
                                    <p:cond delay="200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p:tgtEl>
                                          <p:spTgt spid="17"/>
                                        </p:tgtEl>
                                        <p:attrNameLst>
                                          <p:attrName>ppt_x</p:attrName>
                                        </p:attrNameLst>
                                      </p:cBhvr>
                                      <p:tavLst>
                                        <p:tav tm="0">
                                          <p:val>
                                            <p:strVal val="#ppt_x-#ppt_w*1.125000"/>
                                          </p:val>
                                        </p:tav>
                                        <p:tav tm="100000">
                                          <p:val>
                                            <p:strVal val="#ppt_x"/>
                                          </p:val>
                                        </p:tav>
                                      </p:tavLst>
                                    </p:anim>
                                    <p:animEffect transition="in" filter="wipe(right)">
                                      <p:cBhvr>
                                        <p:cTn id="47" dur="500"/>
                                        <p:tgtEl>
                                          <p:spTgt spid="17"/>
                                        </p:tgtEl>
                                      </p:cBhvr>
                                    </p:animEffect>
                                  </p:childTnLst>
                                </p:cTn>
                              </p:par>
                              <p:par>
                                <p:cTn id="48" presetID="49" presetClass="entr" presetSubtype="0" decel="100000" fill="hold" grpId="0" nodeType="withEffect">
                                  <p:stCondLst>
                                    <p:cond delay="2500"/>
                                  </p:stCondLst>
                                  <p:childTnLst>
                                    <p:set>
                                      <p:cBhvr>
                                        <p:cTn id="49" dur="1" fill="hold">
                                          <p:stCondLst>
                                            <p:cond delay="0"/>
                                          </p:stCondLst>
                                        </p:cTn>
                                        <p:tgtEl>
                                          <p:spTgt spid="5"/>
                                        </p:tgtEl>
                                        <p:attrNameLst>
                                          <p:attrName>style.visibility</p:attrName>
                                        </p:attrNameLst>
                                      </p:cBhvr>
                                      <p:to>
                                        <p:strVal val="visible"/>
                                      </p:to>
                                    </p:set>
                                    <p:anim calcmode="lin" valueType="num">
                                      <p:cBhvr>
                                        <p:cTn id="50" dur="500" fill="hold"/>
                                        <p:tgtEl>
                                          <p:spTgt spid="5"/>
                                        </p:tgtEl>
                                        <p:attrNameLst>
                                          <p:attrName>ppt_w</p:attrName>
                                        </p:attrNameLst>
                                      </p:cBhvr>
                                      <p:tavLst>
                                        <p:tav tm="0">
                                          <p:val>
                                            <p:fltVal val="0"/>
                                          </p:val>
                                        </p:tav>
                                        <p:tav tm="100000">
                                          <p:val>
                                            <p:strVal val="#ppt_w"/>
                                          </p:val>
                                        </p:tav>
                                      </p:tavLst>
                                    </p:anim>
                                    <p:anim calcmode="lin" valueType="num">
                                      <p:cBhvr>
                                        <p:cTn id="51" dur="500" fill="hold"/>
                                        <p:tgtEl>
                                          <p:spTgt spid="5"/>
                                        </p:tgtEl>
                                        <p:attrNameLst>
                                          <p:attrName>ppt_h</p:attrName>
                                        </p:attrNameLst>
                                      </p:cBhvr>
                                      <p:tavLst>
                                        <p:tav tm="0">
                                          <p:val>
                                            <p:fltVal val="0"/>
                                          </p:val>
                                        </p:tav>
                                        <p:tav tm="100000">
                                          <p:val>
                                            <p:strVal val="#ppt_h"/>
                                          </p:val>
                                        </p:tav>
                                      </p:tavLst>
                                    </p:anim>
                                    <p:anim calcmode="lin" valueType="num">
                                      <p:cBhvr>
                                        <p:cTn id="52" dur="500" fill="hold"/>
                                        <p:tgtEl>
                                          <p:spTgt spid="5"/>
                                        </p:tgtEl>
                                        <p:attrNameLst>
                                          <p:attrName>style.rotation</p:attrName>
                                        </p:attrNameLst>
                                      </p:cBhvr>
                                      <p:tavLst>
                                        <p:tav tm="0">
                                          <p:val>
                                            <p:fltVal val="360"/>
                                          </p:val>
                                        </p:tav>
                                        <p:tav tm="100000">
                                          <p:val>
                                            <p:fltVal val="0"/>
                                          </p:val>
                                        </p:tav>
                                      </p:tavLst>
                                    </p:anim>
                                    <p:animEffect transition="in" filter="fade">
                                      <p:cBhvr>
                                        <p:cTn id="53" dur="500"/>
                                        <p:tgtEl>
                                          <p:spTgt spid="5"/>
                                        </p:tgtEl>
                                      </p:cBhvr>
                                    </p:animEffect>
                                  </p:childTnLst>
                                </p:cTn>
                              </p:par>
                              <p:par>
                                <p:cTn id="54" presetID="10" presetClass="entr" presetSubtype="0" fill="hold" grpId="0" nodeType="withEffect">
                                  <p:stCondLst>
                                    <p:cond delay="250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500"/>
                                        <p:tgtEl>
                                          <p:spTgt spid="9"/>
                                        </p:tgtEl>
                                      </p:cBhvr>
                                    </p:animEffect>
                                  </p:childTnLst>
                                </p:cTn>
                              </p:par>
                              <p:par>
                                <p:cTn id="57" presetID="22" presetClass="entr" presetSubtype="2" fill="hold" grpId="0" nodeType="withEffect">
                                  <p:stCondLst>
                                    <p:cond delay="2500"/>
                                  </p:stCondLst>
                                  <p:childTnLst>
                                    <p:set>
                                      <p:cBhvr>
                                        <p:cTn id="58" dur="1" fill="hold">
                                          <p:stCondLst>
                                            <p:cond delay="0"/>
                                          </p:stCondLst>
                                        </p:cTn>
                                        <p:tgtEl>
                                          <p:spTgt spid="13"/>
                                        </p:tgtEl>
                                        <p:attrNameLst>
                                          <p:attrName>style.visibility</p:attrName>
                                        </p:attrNameLst>
                                      </p:cBhvr>
                                      <p:to>
                                        <p:strVal val="visible"/>
                                      </p:to>
                                    </p:set>
                                    <p:animEffect transition="in" filter="wipe(right)">
                                      <p:cBhvr>
                                        <p:cTn id="59" dur="500"/>
                                        <p:tgtEl>
                                          <p:spTgt spid="13"/>
                                        </p:tgtEl>
                                      </p:cBhvr>
                                    </p:animEffect>
                                  </p:childTnLst>
                                </p:cTn>
                              </p:par>
                              <p:par>
                                <p:cTn id="60" presetID="12" presetClass="entr" presetSubtype="2" fill="hold" grpId="0" nodeType="withEffect">
                                  <p:stCondLst>
                                    <p:cond delay="300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p:tgtEl>
                                          <p:spTgt spid="20"/>
                                        </p:tgtEl>
                                        <p:attrNameLst>
                                          <p:attrName>ppt_x</p:attrName>
                                        </p:attrNameLst>
                                      </p:cBhvr>
                                      <p:tavLst>
                                        <p:tav tm="0">
                                          <p:val>
                                            <p:strVal val="#ppt_x+#ppt_w*1.125000"/>
                                          </p:val>
                                        </p:tav>
                                        <p:tav tm="100000">
                                          <p:val>
                                            <p:strVal val="#ppt_x"/>
                                          </p:val>
                                        </p:tav>
                                      </p:tavLst>
                                    </p:anim>
                                    <p:animEffect transition="in" filter="wipe(left)">
                                      <p:cBhvr>
                                        <p:cTn id="63" dur="500"/>
                                        <p:tgtEl>
                                          <p:spTgt spid="20"/>
                                        </p:tgtEl>
                                      </p:cBhvr>
                                    </p:animEffect>
                                  </p:childTnLst>
                                </p:cTn>
                              </p:par>
                              <p:par>
                                <p:cTn id="64" presetID="12" presetClass="entr" presetSubtype="2" fill="hold" grpId="0" nodeType="withEffect">
                                  <p:stCondLst>
                                    <p:cond delay="300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ppt_x</p:attrName>
                                        </p:attrNameLst>
                                      </p:cBhvr>
                                      <p:tavLst>
                                        <p:tav tm="0">
                                          <p:val>
                                            <p:strVal val="#ppt_x+#ppt_w*1.125000"/>
                                          </p:val>
                                        </p:tav>
                                        <p:tav tm="100000">
                                          <p:val>
                                            <p:strVal val="#ppt_x"/>
                                          </p:val>
                                        </p:tav>
                                      </p:tavLst>
                                    </p:anim>
                                    <p:animEffect transition="in" filter="wipe(left)">
                                      <p:cBhvr>
                                        <p:cTn id="67" dur="500"/>
                                        <p:tgtEl>
                                          <p:spTgt spid="19"/>
                                        </p:tgtEl>
                                      </p:cBhvr>
                                    </p:animEffect>
                                  </p:childTnLst>
                                </p:cTn>
                              </p:par>
                              <p:par>
                                <p:cTn id="68" presetID="49" presetClass="entr" presetSubtype="0" decel="100000" fill="hold" grpId="0" nodeType="withEffect">
                                  <p:stCondLst>
                                    <p:cond delay="3500"/>
                                  </p:stCondLst>
                                  <p:childTnLst>
                                    <p:set>
                                      <p:cBhvr>
                                        <p:cTn id="69" dur="1" fill="hold">
                                          <p:stCondLst>
                                            <p:cond delay="0"/>
                                          </p:stCondLst>
                                        </p:cTn>
                                        <p:tgtEl>
                                          <p:spTgt spid="6"/>
                                        </p:tgtEl>
                                        <p:attrNameLst>
                                          <p:attrName>style.visibility</p:attrName>
                                        </p:attrNameLst>
                                      </p:cBhvr>
                                      <p:to>
                                        <p:strVal val="visible"/>
                                      </p:to>
                                    </p:set>
                                    <p:anim calcmode="lin" valueType="num">
                                      <p:cBhvr>
                                        <p:cTn id="70" dur="500" fill="hold"/>
                                        <p:tgtEl>
                                          <p:spTgt spid="6"/>
                                        </p:tgtEl>
                                        <p:attrNameLst>
                                          <p:attrName>ppt_w</p:attrName>
                                        </p:attrNameLst>
                                      </p:cBhvr>
                                      <p:tavLst>
                                        <p:tav tm="0">
                                          <p:val>
                                            <p:fltVal val="0"/>
                                          </p:val>
                                        </p:tav>
                                        <p:tav tm="100000">
                                          <p:val>
                                            <p:strVal val="#ppt_w"/>
                                          </p:val>
                                        </p:tav>
                                      </p:tavLst>
                                    </p:anim>
                                    <p:anim calcmode="lin" valueType="num">
                                      <p:cBhvr>
                                        <p:cTn id="71" dur="500" fill="hold"/>
                                        <p:tgtEl>
                                          <p:spTgt spid="6"/>
                                        </p:tgtEl>
                                        <p:attrNameLst>
                                          <p:attrName>ppt_h</p:attrName>
                                        </p:attrNameLst>
                                      </p:cBhvr>
                                      <p:tavLst>
                                        <p:tav tm="0">
                                          <p:val>
                                            <p:fltVal val="0"/>
                                          </p:val>
                                        </p:tav>
                                        <p:tav tm="100000">
                                          <p:val>
                                            <p:strVal val="#ppt_h"/>
                                          </p:val>
                                        </p:tav>
                                      </p:tavLst>
                                    </p:anim>
                                    <p:anim calcmode="lin" valueType="num">
                                      <p:cBhvr>
                                        <p:cTn id="72" dur="500" fill="hold"/>
                                        <p:tgtEl>
                                          <p:spTgt spid="6"/>
                                        </p:tgtEl>
                                        <p:attrNameLst>
                                          <p:attrName>style.rotation</p:attrName>
                                        </p:attrNameLst>
                                      </p:cBhvr>
                                      <p:tavLst>
                                        <p:tav tm="0">
                                          <p:val>
                                            <p:fltVal val="360"/>
                                          </p:val>
                                        </p:tav>
                                        <p:tav tm="100000">
                                          <p:val>
                                            <p:fltVal val="0"/>
                                          </p:val>
                                        </p:tav>
                                      </p:tavLst>
                                    </p:anim>
                                    <p:animEffect transition="in" filter="fade">
                                      <p:cBhvr>
                                        <p:cTn id="73" dur="500"/>
                                        <p:tgtEl>
                                          <p:spTgt spid="6"/>
                                        </p:tgtEl>
                                      </p:cBhvr>
                                    </p:animEffect>
                                  </p:childTnLst>
                                </p:cTn>
                              </p:par>
                              <p:par>
                                <p:cTn id="74" presetID="10" presetClass="entr" presetSubtype="0" fill="hold" grpId="0" nodeType="withEffect">
                                  <p:stCondLst>
                                    <p:cond delay="3500"/>
                                  </p:stCondLst>
                                  <p:childTnLst>
                                    <p:set>
                                      <p:cBhvr>
                                        <p:cTn id="75" dur="1" fill="hold">
                                          <p:stCondLst>
                                            <p:cond delay="0"/>
                                          </p:stCondLst>
                                        </p:cTn>
                                        <p:tgtEl>
                                          <p:spTgt spid="10"/>
                                        </p:tgtEl>
                                        <p:attrNameLst>
                                          <p:attrName>style.visibility</p:attrName>
                                        </p:attrNameLst>
                                      </p:cBhvr>
                                      <p:to>
                                        <p:strVal val="visible"/>
                                      </p:to>
                                    </p:set>
                                    <p:animEffect transition="in" filter="fade">
                                      <p:cBhvr>
                                        <p:cTn id="76" dur="500"/>
                                        <p:tgtEl>
                                          <p:spTgt spid="10"/>
                                        </p:tgtEl>
                                      </p:cBhvr>
                                    </p:animEffect>
                                  </p:childTnLst>
                                </p:cTn>
                              </p:par>
                              <p:par>
                                <p:cTn id="77" presetID="22" presetClass="entr" presetSubtype="8" fill="hold" grpId="0" nodeType="withEffect">
                                  <p:stCondLst>
                                    <p:cond delay="3500"/>
                                  </p:stCondLst>
                                  <p:childTnLst>
                                    <p:set>
                                      <p:cBhvr>
                                        <p:cTn id="78" dur="1" fill="hold">
                                          <p:stCondLst>
                                            <p:cond delay="0"/>
                                          </p:stCondLst>
                                        </p:cTn>
                                        <p:tgtEl>
                                          <p:spTgt spid="14"/>
                                        </p:tgtEl>
                                        <p:attrNameLst>
                                          <p:attrName>style.visibility</p:attrName>
                                        </p:attrNameLst>
                                      </p:cBhvr>
                                      <p:to>
                                        <p:strVal val="visible"/>
                                      </p:to>
                                    </p:set>
                                    <p:animEffect transition="in" filter="wipe(left)">
                                      <p:cBhvr>
                                        <p:cTn id="79" dur="500"/>
                                        <p:tgtEl>
                                          <p:spTgt spid="14"/>
                                        </p:tgtEl>
                                      </p:cBhvr>
                                    </p:animEffect>
                                  </p:childTnLst>
                                </p:cTn>
                              </p:par>
                              <p:par>
                                <p:cTn id="80" presetID="12" presetClass="entr" presetSubtype="8" fill="hold" grpId="0" nodeType="withEffect">
                                  <p:stCondLst>
                                    <p:cond delay="400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
                                        <p:tgtEl>
                                          <p:spTgt spid="22"/>
                                        </p:tgtEl>
                                        <p:attrNameLst>
                                          <p:attrName>ppt_x</p:attrName>
                                        </p:attrNameLst>
                                      </p:cBhvr>
                                      <p:tavLst>
                                        <p:tav tm="0">
                                          <p:val>
                                            <p:strVal val="#ppt_x-#ppt_w*1.125000"/>
                                          </p:val>
                                        </p:tav>
                                        <p:tav tm="100000">
                                          <p:val>
                                            <p:strVal val="#ppt_x"/>
                                          </p:val>
                                        </p:tav>
                                      </p:tavLst>
                                    </p:anim>
                                    <p:animEffect transition="in" filter="wipe(right)">
                                      <p:cBhvr>
                                        <p:cTn id="83" dur="500"/>
                                        <p:tgtEl>
                                          <p:spTgt spid="22"/>
                                        </p:tgtEl>
                                      </p:cBhvr>
                                    </p:animEffect>
                                  </p:childTnLst>
                                </p:cTn>
                              </p:par>
                              <p:par>
                                <p:cTn id="84" presetID="12" presetClass="entr" presetSubtype="8" fill="hold" grpId="0" nodeType="withEffect">
                                  <p:stCondLst>
                                    <p:cond delay="4000"/>
                                  </p:stCondLst>
                                  <p:childTnLst>
                                    <p:set>
                                      <p:cBhvr>
                                        <p:cTn id="85" dur="1" fill="hold">
                                          <p:stCondLst>
                                            <p:cond delay="0"/>
                                          </p:stCondLst>
                                        </p:cTn>
                                        <p:tgtEl>
                                          <p:spTgt spid="21"/>
                                        </p:tgtEl>
                                        <p:attrNameLst>
                                          <p:attrName>style.visibility</p:attrName>
                                        </p:attrNameLst>
                                      </p:cBhvr>
                                      <p:to>
                                        <p:strVal val="visible"/>
                                      </p:to>
                                    </p:set>
                                    <p:anim calcmode="lin" valueType="num">
                                      <p:cBhvr additive="base">
                                        <p:cTn id="86" dur="500"/>
                                        <p:tgtEl>
                                          <p:spTgt spid="21"/>
                                        </p:tgtEl>
                                        <p:attrNameLst>
                                          <p:attrName>ppt_x</p:attrName>
                                        </p:attrNameLst>
                                      </p:cBhvr>
                                      <p:tavLst>
                                        <p:tav tm="0">
                                          <p:val>
                                            <p:strVal val="#ppt_x-#ppt_w*1.125000"/>
                                          </p:val>
                                        </p:tav>
                                        <p:tav tm="100000">
                                          <p:val>
                                            <p:strVal val="#ppt_x"/>
                                          </p:val>
                                        </p:tav>
                                      </p:tavLst>
                                    </p:anim>
                                    <p:animEffect transition="in" filter="wipe(right)">
                                      <p:cBhvr>
                                        <p:cTn id="8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9412" y="1978449"/>
            <a:ext cx="1932969" cy="1589100"/>
            <a:chOff x="923926" y="1804279"/>
            <a:chExt cx="1932969" cy="1589100"/>
          </a:xfrm>
        </p:grpSpPr>
        <p:sp>
          <p:nvSpPr>
            <p:cNvPr id="3" name="Arc 8"/>
            <p:cNvSpPr/>
            <p:nvPr/>
          </p:nvSpPr>
          <p:spPr>
            <a:xfrm>
              <a:off x="930713" y="1804279"/>
              <a:ext cx="1589100" cy="1589100"/>
            </a:xfrm>
            <a:prstGeom prst="arc">
              <a:avLst>
                <a:gd name="adj1" fmla="val 3112912"/>
                <a:gd name="adj2" fmla="val 20379129"/>
              </a:avLst>
            </a:prstGeom>
            <a:ln w="25400">
              <a:solidFill>
                <a:schemeClr val="accent1"/>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accent1"/>
                </a:solidFill>
                <a:latin typeface="+mj-lt"/>
              </a:endParaRPr>
            </a:p>
          </p:txBody>
        </p:sp>
        <p:sp>
          <p:nvSpPr>
            <p:cNvPr id="4" name="Oval 10"/>
            <p:cNvSpPr/>
            <p:nvPr/>
          </p:nvSpPr>
          <p:spPr>
            <a:xfrm>
              <a:off x="2163470" y="2478443"/>
              <a:ext cx="693425" cy="693425"/>
            </a:xfrm>
            <a:prstGeom prst="ellips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accent1"/>
                </a:solidFill>
                <a:latin typeface="+mj-lt"/>
              </a:endParaRPr>
            </a:p>
          </p:txBody>
        </p:sp>
        <p:sp>
          <p:nvSpPr>
            <p:cNvPr id="5" name="AutoShape 137"/>
            <p:cNvSpPr>
              <a:spLocks/>
            </p:cNvSpPr>
            <p:nvPr/>
          </p:nvSpPr>
          <p:spPr bwMode="auto">
            <a:xfrm>
              <a:off x="2368562" y="2667777"/>
              <a:ext cx="321760" cy="319572"/>
            </a:xfrm>
            <a:custGeom>
              <a:avLst/>
              <a:gdLst>
                <a:gd name="T0" fmla="*/ 278227252 w 21437"/>
                <a:gd name="T1" fmla="*/ 181512920 h 21437"/>
                <a:gd name="T2" fmla="*/ 224525382 w 21437"/>
                <a:gd name="T3" fmla="*/ 186253815 h 21437"/>
                <a:gd name="T4" fmla="*/ 163746388 w 21437"/>
                <a:gd name="T5" fmla="*/ 127098893 h 21437"/>
                <a:gd name="T6" fmla="*/ 297860420 w 21437"/>
                <a:gd name="T7" fmla="*/ 48183154 h 21437"/>
                <a:gd name="T8" fmla="*/ 275053811 w 21437"/>
                <a:gd name="T9" fmla="*/ 25990522 h 21437"/>
                <a:gd name="T10" fmla="*/ 103373648 w 21437"/>
                <a:gd name="T11" fmla="*/ 68352185 h 21437"/>
                <a:gd name="T12" fmla="*/ 39968114 w 21437"/>
                <a:gd name="T13" fmla="*/ 6668302 h 21437"/>
                <a:gd name="T14" fmla="*/ 6852655 w 21437"/>
                <a:gd name="T15" fmla="*/ 6668302 h 21437"/>
                <a:gd name="T16" fmla="*/ 6852655 w 21437"/>
                <a:gd name="T17" fmla="*/ 38890974 h 21437"/>
                <a:gd name="T18" fmla="*/ 70245387 w 21437"/>
                <a:gd name="T19" fmla="*/ 100574975 h 21437"/>
                <a:gd name="T20" fmla="*/ 26808398 w 21437"/>
                <a:gd name="T21" fmla="*/ 267534270 h 21437"/>
                <a:gd name="T22" fmla="*/ 49629224 w 21437"/>
                <a:gd name="T23" fmla="*/ 289739412 h 21437"/>
                <a:gd name="T24" fmla="*/ 130630929 w 21437"/>
                <a:gd name="T25" fmla="*/ 159320396 h 21437"/>
                <a:gd name="T26" fmla="*/ 191411339 w 21437"/>
                <a:gd name="T27" fmla="*/ 218476486 h 21437"/>
                <a:gd name="T28" fmla="*/ 186538780 w 21437"/>
                <a:gd name="T29" fmla="*/ 270731883 h 21437"/>
                <a:gd name="T30" fmla="*/ 209344203 w 21437"/>
                <a:gd name="T31" fmla="*/ 292937024 h 21437"/>
                <a:gd name="T32" fmla="*/ 242459541 w 21437"/>
                <a:gd name="T33" fmla="*/ 235926948 h 21437"/>
                <a:gd name="T34" fmla="*/ 301048198 w 21437"/>
                <a:gd name="T35" fmla="*/ 203704266 h 21437"/>
                <a:gd name="T36" fmla="*/ 278227252 w 21437"/>
                <a:gd name="T37" fmla="*/ 181512920 h 21437"/>
                <a:gd name="T38" fmla="*/ 278227252 w 21437"/>
                <a:gd name="T39" fmla="*/ 181512920 h 214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437" h="21437">
                  <a:moveTo>
                    <a:pt x="19812" y="13283"/>
                  </a:moveTo>
                  <a:lnTo>
                    <a:pt x="15988" y="13630"/>
                  </a:lnTo>
                  <a:lnTo>
                    <a:pt x="11660" y="9301"/>
                  </a:lnTo>
                  <a:lnTo>
                    <a:pt x="21210" y="3526"/>
                  </a:lnTo>
                  <a:lnTo>
                    <a:pt x="19586" y="1902"/>
                  </a:lnTo>
                  <a:lnTo>
                    <a:pt x="7361" y="5002"/>
                  </a:lnTo>
                  <a:lnTo>
                    <a:pt x="2846" y="488"/>
                  </a:lnTo>
                  <a:cubicBezTo>
                    <a:pt x="2195" y="-163"/>
                    <a:pt x="1140" y="-163"/>
                    <a:pt x="488" y="488"/>
                  </a:cubicBezTo>
                  <a:cubicBezTo>
                    <a:pt x="-163" y="1140"/>
                    <a:pt x="-163" y="2195"/>
                    <a:pt x="488" y="2846"/>
                  </a:cubicBezTo>
                  <a:lnTo>
                    <a:pt x="5002" y="7360"/>
                  </a:lnTo>
                  <a:lnTo>
                    <a:pt x="1909" y="19578"/>
                  </a:lnTo>
                  <a:lnTo>
                    <a:pt x="3534" y="21203"/>
                  </a:lnTo>
                  <a:lnTo>
                    <a:pt x="9302" y="11659"/>
                  </a:lnTo>
                  <a:lnTo>
                    <a:pt x="13630" y="15988"/>
                  </a:lnTo>
                  <a:lnTo>
                    <a:pt x="13283" y="19812"/>
                  </a:lnTo>
                  <a:lnTo>
                    <a:pt x="14907" y="21437"/>
                  </a:lnTo>
                  <a:lnTo>
                    <a:pt x="17265" y="17265"/>
                  </a:lnTo>
                  <a:lnTo>
                    <a:pt x="21437" y="14907"/>
                  </a:lnTo>
                  <a:lnTo>
                    <a:pt x="19812" y="13283"/>
                  </a:lnTo>
                  <a:close/>
                  <a:moveTo>
                    <a:pt x="19812" y="13283"/>
                  </a:moveTo>
                </a:path>
              </a:pathLst>
            </a:custGeom>
            <a:solidFill>
              <a:schemeClr val="bg1"/>
            </a:solidFill>
            <a:ln>
              <a:noFill/>
            </a:ln>
          </p:spPr>
          <p:txBody>
            <a:bodyPr lIns="0" tIns="0" rIns="0" bIns="0"/>
            <a:lstStyle/>
            <a:p>
              <a:endParaRPr lang="en-US" sz="3200" dirty="0">
                <a:solidFill>
                  <a:schemeClr val="accent1"/>
                </a:solidFill>
                <a:latin typeface="+mj-lt"/>
              </a:endParaRPr>
            </a:p>
          </p:txBody>
        </p:sp>
        <p:sp>
          <p:nvSpPr>
            <p:cNvPr id="6" name="Text Placeholder 2"/>
            <p:cNvSpPr txBox="1">
              <a:spLocks/>
            </p:cNvSpPr>
            <p:nvPr/>
          </p:nvSpPr>
          <p:spPr>
            <a:xfrm>
              <a:off x="923926" y="21597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a:solidFill>
                    <a:schemeClr val="accent1"/>
                  </a:solidFill>
                  <a:latin typeface="+mj-lt"/>
                  <a:cs typeface="Roboto condensed light"/>
                </a:rPr>
                <a:t>55%</a:t>
              </a:r>
            </a:p>
          </p:txBody>
        </p:sp>
      </p:grpSp>
      <p:grpSp>
        <p:nvGrpSpPr>
          <p:cNvPr id="7" name="组合 6"/>
          <p:cNvGrpSpPr/>
          <p:nvPr/>
        </p:nvGrpSpPr>
        <p:grpSpPr>
          <a:xfrm>
            <a:off x="3797555" y="1978449"/>
            <a:ext cx="1932969" cy="1589100"/>
            <a:chOff x="3812069" y="1804279"/>
            <a:chExt cx="1932969" cy="1589100"/>
          </a:xfrm>
        </p:grpSpPr>
        <p:sp>
          <p:nvSpPr>
            <p:cNvPr id="8" name="Arc 18"/>
            <p:cNvSpPr/>
            <p:nvPr/>
          </p:nvSpPr>
          <p:spPr>
            <a:xfrm>
              <a:off x="3818856" y="1804279"/>
              <a:ext cx="1589100" cy="1589100"/>
            </a:xfrm>
            <a:prstGeom prst="arc">
              <a:avLst>
                <a:gd name="adj1" fmla="val 3112912"/>
                <a:gd name="adj2" fmla="val 20379129"/>
              </a:avLst>
            </a:prstGeom>
            <a:ln w="25400">
              <a:solidFill>
                <a:schemeClr val="accent2"/>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accent2"/>
                </a:solidFill>
                <a:latin typeface="+mj-lt"/>
              </a:endParaRPr>
            </a:p>
          </p:txBody>
        </p:sp>
        <p:sp>
          <p:nvSpPr>
            <p:cNvPr id="9" name="Oval 19"/>
            <p:cNvSpPr/>
            <p:nvPr/>
          </p:nvSpPr>
          <p:spPr>
            <a:xfrm>
              <a:off x="5051613" y="2478443"/>
              <a:ext cx="693425" cy="693425"/>
            </a:xfrm>
            <a:prstGeom prst="ellipse">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accent2"/>
                </a:solidFill>
                <a:latin typeface="+mj-lt"/>
              </a:endParaRPr>
            </a:p>
          </p:txBody>
        </p:sp>
        <p:sp>
          <p:nvSpPr>
            <p:cNvPr id="10" name="Text Placeholder 2"/>
            <p:cNvSpPr txBox="1">
              <a:spLocks/>
            </p:cNvSpPr>
            <p:nvPr/>
          </p:nvSpPr>
          <p:spPr>
            <a:xfrm>
              <a:off x="3812069" y="21597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a:solidFill>
                    <a:schemeClr val="accent2"/>
                  </a:solidFill>
                  <a:latin typeface="+mj-lt"/>
                  <a:cs typeface="Roboto condensed light"/>
                </a:rPr>
                <a:t>24%</a:t>
              </a:r>
            </a:p>
          </p:txBody>
        </p:sp>
        <p:grpSp>
          <p:nvGrpSpPr>
            <p:cNvPr id="11" name="Group 292"/>
            <p:cNvGrpSpPr>
              <a:grpSpLocks/>
            </p:cNvGrpSpPr>
            <p:nvPr/>
          </p:nvGrpSpPr>
          <p:grpSpPr bwMode="auto">
            <a:xfrm>
              <a:off x="5227816" y="2678395"/>
              <a:ext cx="321759" cy="321759"/>
              <a:chOff x="0" y="0"/>
              <a:chExt cx="581" cy="578"/>
            </a:xfrm>
            <a:solidFill>
              <a:srgbClr val="FFFFFF"/>
            </a:solidFill>
          </p:grpSpPr>
          <p:sp>
            <p:nvSpPr>
              <p:cNvPr id="12" name="AutoShape 289"/>
              <p:cNvSpPr>
                <a:spLocks/>
              </p:cNvSpPr>
              <p:nvPr/>
            </p:nvSpPr>
            <p:spPr bwMode="auto">
              <a:xfrm>
                <a:off x="344" y="336"/>
                <a:ext cx="237" cy="24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0" y="7065"/>
                    </a:moveTo>
                    <a:lnTo>
                      <a:pt x="8317" y="15192"/>
                    </a:lnTo>
                    <a:lnTo>
                      <a:pt x="12736" y="20980"/>
                    </a:lnTo>
                    <a:lnTo>
                      <a:pt x="15082" y="21600"/>
                    </a:lnTo>
                    <a:lnTo>
                      <a:pt x="21600" y="15192"/>
                    </a:lnTo>
                    <a:lnTo>
                      <a:pt x="20968" y="12848"/>
                    </a:lnTo>
                    <a:lnTo>
                      <a:pt x="15089" y="8571"/>
                    </a:lnTo>
                    <a:lnTo>
                      <a:pt x="6319" y="0"/>
                    </a:lnTo>
                    <a:lnTo>
                      <a:pt x="111" y="6067"/>
                    </a:lnTo>
                    <a:cubicBezTo>
                      <a:pt x="103" y="6407"/>
                      <a:pt x="62" y="6739"/>
                      <a:pt x="0" y="7065"/>
                    </a:cubicBezTo>
                    <a:close/>
                    <a:moveTo>
                      <a:pt x="14454" y="11832"/>
                    </a:moveTo>
                    <a:cubicBezTo>
                      <a:pt x="15979" y="11832"/>
                      <a:pt x="17215" y="13039"/>
                      <a:pt x="17215" y="14528"/>
                    </a:cubicBezTo>
                    <a:cubicBezTo>
                      <a:pt x="17215" y="16018"/>
                      <a:pt x="15979" y="17224"/>
                      <a:pt x="14454" y="17224"/>
                    </a:cubicBezTo>
                    <a:cubicBezTo>
                      <a:pt x="12932" y="17224"/>
                      <a:pt x="11695" y="16018"/>
                      <a:pt x="11695" y="14528"/>
                    </a:cubicBezTo>
                    <a:cubicBezTo>
                      <a:pt x="11695" y="13039"/>
                      <a:pt x="12932" y="11832"/>
                      <a:pt x="14454" y="11832"/>
                    </a:cubicBezTo>
                    <a:close/>
                    <a:moveTo>
                      <a:pt x="14454" y="11832"/>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accent2"/>
                  </a:solidFill>
                  <a:latin typeface="+mj-lt"/>
                </a:endParaRPr>
              </a:p>
            </p:txBody>
          </p:sp>
          <p:sp>
            <p:nvSpPr>
              <p:cNvPr id="13" name="AutoShape 290"/>
              <p:cNvSpPr>
                <a:spLocks/>
              </p:cNvSpPr>
              <p:nvPr/>
            </p:nvSpPr>
            <p:spPr bwMode="auto">
              <a:xfrm>
                <a:off x="0" y="0"/>
                <a:ext cx="301" cy="296"/>
              </a:xfrm>
              <a:custGeom>
                <a:avLst/>
                <a:gdLst>
                  <a:gd name="T0" fmla="*/ 0 w 21600"/>
                  <a:gd name="T1" fmla="*/ 0 h 21541"/>
                  <a:gd name="T2" fmla="*/ 0 w 21600"/>
                  <a:gd name="T3" fmla="*/ 0 h 21541"/>
                  <a:gd name="T4" fmla="*/ 0 w 21600"/>
                  <a:gd name="T5" fmla="*/ 0 h 21541"/>
                  <a:gd name="T6" fmla="*/ 0 w 21600"/>
                  <a:gd name="T7" fmla="*/ 0 h 21541"/>
                  <a:gd name="T8" fmla="*/ 0 w 21600"/>
                  <a:gd name="T9" fmla="*/ 0 h 21541"/>
                  <a:gd name="T10" fmla="*/ 0 w 21600"/>
                  <a:gd name="T11" fmla="*/ 0 h 21541"/>
                  <a:gd name="T12" fmla="*/ 0 w 21600"/>
                  <a:gd name="T13" fmla="*/ 0 h 21541"/>
                  <a:gd name="T14" fmla="*/ 0 w 21600"/>
                  <a:gd name="T15" fmla="*/ 0 h 21541"/>
                  <a:gd name="T16" fmla="*/ 0 w 21600"/>
                  <a:gd name="T17" fmla="*/ 0 h 21541"/>
                  <a:gd name="T18" fmla="*/ 0 w 21600"/>
                  <a:gd name="T19" fmla="*/ 0 h 21541"/>
                  <a:gd name="T20" fmla="*/ 0 w 21600"/>
                  <a:gd name="T21" fmla="*/ 0 h 21541"/>
                  <a:gd name="T22" fmla="*/ 0 w 21600"/>
                  <a:gd name="T23" fmla="*/ 0 h 21541"/>
                  <a:gd name="T24" fmla="*/ 0 w 21600"/>
                  <a:gd name="T25" fmla="*/ 0 h 21541"/>
                  <a:gd name="T26" fmla="*/ 0 w 21600"/>
                  <a:gd name="T27" fmla="*/ 0 h 21541"/>
                  <a:gd name="T28" fmla="*/ 0 w 21600"/>
                  <a:gd name="T29" fmla="*/ 0 h 215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541">
                    <a:moveTo>
                      <a:pt x="21600" y="16501"/>
                    </a:moveTo>
                    <a:lnTo>
                      <a:pt x="17762" y="12617"/>
                    </a:lnTo>
                    <a:cubicBezTo>
                      <a:pt x="18256" y="11638"/>
                      <a:pt x="18551" y="10655"/>
                      <a:pt x="18551" y="9752"/>
                    </a:cubicBezTo>
                    <a:cubicBezTo>
                      <a:pt x="18551" y="4765"/>
                      <a:pt x="13841" y="-59"/>
                      <a:pt x="8917" y="0"/>
                    </a:cubicBezTo>
                    <a:cubicBezTo>
                      <a:pt x="8899" y="0"/>
                      <a:pt x="8342" y="572"/>
                      <a:pt x="8039" y="878"/>
                    </a:cubicBezTo>
                    <a:cubicBezTo>
                      <a:pt x="11985" y="4873"/>
                      <a:pt x="11660" y="4225"/>
                      <a:pt x="11660" y="6674"/>
                    </a:cubicBezTo>
                    <a:cubicBezTo>
                      <a:pt x="11660" y="8662"/>
                      <a:pt x="8514" y="11801"/>
                      <a:pt x="6594" y="11801"/>
                    </a:cubicBezTo>
                    <a:cubicBezTo>
                      <a:pt x="4109" y="11801"/>
                      <a:pt x="4901" y="12218"/>
                      <a:pt x="869" y="8136"/>
                    </a:cubicBezTo>
                    <a:cubicBezTo>
                      <a:pt x="555" y="8453"/>
                      <a:pt x="1" y="9007"/>
                      <a:pt x="0" y="9026"/>
                    </a:cubicBezTo>
                    <a:cubicBezTo>
                      <a:pt x="60" y="14011"/>
                      <a:pt x="4710" y="18778"/>
                      <a:pt x="9634" y="18778"/>
                    </a:cubicBezTo>
                    <a:cubicBezTo>
                      <a:pt x="10526" y="18778"/>
                      <a:pt x="11479" y="18490"/>
                      <a:pt x="12420" y="18011"/>
                    </a:cubicBezTo>
                    <a:lnTo>
                      <a:pt x="15907" y="21541"/>
                    </a:lnTo>
                    <a:cubicBezTo>
                      <a:pt x="16169" y="21491"/>
                      <a:pt x="16436" y="21458"/>
                      <a:pt x="16708" y="21452"/>
                    </a:cubicBezTo>
                    <a:lnTo>
                      <a:pt x="21600" y="16501"/>
                    </a:lnTo>
                    <a:close/>
                    <a:moveTo>
                      <a:pt x="21600" y="16501"/>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accent2"/>
                  </a:solidFill>
                  <a:latin typeface="+mj-lt"/>
                </a:endParaRPr>
              </a:p>
            </p:txBody>
          </p:sp>
          <p:sp>
            <p:nvSpPr>
              <p:cNvPr id="14" name="AutoShape 291"/>
              <p:cNvSpPr>
                <a:spLocks/>
              </p:cNvSpPr>
              <p:nvPr/>
            </p:nvSpPr>
            <p:spPr bwMode="auto">
              <a:xfrm>
                <a:off x="64" y="0"/>
                <a:ext cx="517" cy="578"/>
              </a:xfrm>
              <a:custGeom>
                <a:avLst/>
                <a:gdLst>
                  <a:gd name="T0" fmla="*/ 0 w 19649"/>
                  <a:gd name="T1" fmla="*/ 0 h 21600"/>
                  <a:gd name="T2" fmla="*/ 0 w 19649"/>
                  <a:gd name="T3" fmla="*/ 0 h 21600"/>
                  <a:gd name="T4" fmla="*/ 0 w 19649"/>
                  <a:gd name="T5" fmla="*/ 0 h 21600"/>
                  <a:gd name="T6" fmla="*/ 0 w 19649"/>
                  <a:gd name="T7" fmla="*/ 0 h 21600"/>
                  <a:gd name="T8" fmla="*/ 0 w 19649"/>
                  <a:gd name="T9" fmla="*/ 0 h 21600"/>
                  <a:gd name="T10" fmla="*/ 0 w 19649"/>
                  <a:gd name="T11" fmla="*/ 0 h 21600"/>
                  <a:gd name="T12" fmla="*/ 0 w 19649"/>
                  <a:gd name="T13" fmla="*/ 0 h 21600"/>
                  <a:gd name="T14" fmla="*/ 0 w 19649"/>
                  <a:gd name="T15" fmla="*/ 0 h 21600"/>
                  <a:gd name="T16" fmla="*/ 0 w 19649"/>
                  <a:gd name="T17" fmla="*/ 0 h 21600"/>
                  <a:gd name="T18" fmla="*/ 0 w 19649"/>
                  <a:gd name="T19" fmla="*/ 0 h 21600"/>
                  <a:gd name="T20" fmla="*/ 0 w 19649"/>
                  <a:gd name="T21" fmla="*/ 0 h 21600"/>
                  <a:gd name="T22" fmla="*/ 0 w 19649"/>
                  <a:gd name="T23" fmla="*/ 0 h 21600"/>
                  <a:gd name="T24" fmla="*/ 0 w 19649"/>
                  <a:gd name="T25" fmla="*/ 0 h 21600"/>
                  <a:gd name="T26" fmla="*/ 0 w 19649"/>
                  <a:gd name="T27" fmla="*/ 0 h 21600"/>
                  <a:gd name="T28" fmla="*/ 0 w 19649"/>
                  <a:gd name="T29" fmla="*/ 0 h 21600"/>
                  <a:gd name="T30" fmla="*/ 0 w 19649"/>
                  <a:gd name="T31" fmla="*/ 0 h 21600"/>
                  <a:gd name="T32" fmla="*/ 0 w 19649"/>
                  <a:gd name="T33" fmla="*/ 0 h 21600"/>
                  <a:gd name="T34" fmla="*/ 0 w 19649"/>
                  <a:gd name="T35" fmla="*/ 0 h 21600"/>
                  <a:gd name="T36" fmla="*/ 0 w 19649"/>
                  <a:gd name="T37" fmla="*/ 0 h 21600"/>
                  <a:gd name="T38" fmla="*/ 0 w 19649"/>
                  <a:gd name="T39" fmla="*/ 0 h 21600"/>
                  <a:gd name="T40" fmla="*/ 0 w 19649"/>
                  <a:gd name="T41" fmla="*/ 0 h 21600"/>
                  <a:gd name="T42" fmla="*/ 0 w 19649"/>
                  <a:gd name="T43" fmla="*/ 0 h 21600"/>
                  <a:gd name="T44" fmla="*/ 0 w 19649"/>
                  <a:gd name="T45" fmla="*/ 0 h 21600"/>
                  <a:gd name="T46" fmla="*/ 0 w 19649"/>
                  <a:gd name="T47" fmla="*/ 0 h 21600"/>
                  <a:gd name="T48" fmla="*/ 0 w 19649"/>
                  <a:gd name="T49" fmla="*/ 0 h 21600"/>
                  <a:gd name="T50" fmla="*/ 0 w 19649"/>
                  <a:gd name="T51" fmla="*/ 0 h 21600"/>
                  <a:gd name="T52" fmla="*/ 0 w 19649"/>
                  <a:gd name="T53" fmla="*/ 0 h 21600"/>
                  <a:gd name="T54" fmla="*/ 0 w 19649"/>
                  <a:gd name="T55" fmla="*/ 0 h 21600"/>
                  <a:gd name="T56" fmla="*/ 0 w 19649"/>
                  <a:gd name="T57" fmla="*/ 0 h 21600"/>
                  <a:gd name="T58" fmla="*/ 0 w 19649"/>
                  <a:gd name="T59" fmla="*/ 0 h 21600"/>
                  <a:gd name="T60" fmla="*/ 0 w 19649"/>
                  <a:gd name="T61" fmla="*/ 0 h 21600"/>
                  <a:gd name="T62" fmla="*/ 0 w 19649"/>
                  <a:gd name="T63" fmla="*/ 0 h 21600"/>
                  <a:gd name="T64" fmla="*/ 0 w 19649"/>
                  <a:gd name="T65" fmla="*/ 0 h 21600"/>
                  <a:gd name="T66" fmla="*/ 0 w 19649"/>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649" h="21600">
                    <a:moveTo>
                      <a:pt x="17472" y="12888"/>
                    </a:moveTo>
                    <a:lnTo>
                      <a:pt x="18861" y="14219"/>
                    </a:lnTo>
                    <a:cubicBezTo>
                      <a:pt x="18861" y="14219"/>
                      <a:pt x="20862" y="8759"/>
                      <a:pt x="18487" y="6419"/>
                    </a:cubicBezTo>
                    <a:cubicBezTo>
                      <a:pt x="17628" y="5574"/>
                      <a:pt x="16359" y="4325"/>
                      <a:pt x="15362" y="3342"/>
                    </a:cubicBezTo>
                    <a:cubicBezTo>
                      <a:pt x="15146" y="3130"/>
                      <a:pt x="14541" y="3322"/>
                      <a:pt x="14385" y="3118"/>
                    </a:cubicBezTo>
                    <a:cubicBezTo>
                      <a:pt x="13948" y="2546"/>
                      <a:pt x="13787" y="2058"/>
                      <a:pt x="13753" y="1939"/>
                    </a:cubicBezTo>
                    <a:cubicBezTo>
                      <a:pt x="13658" y="1489"/>
                      <a:pt x="13171" y="1049"/>
                      <a:pt x="12778" y="661"/>
                    </a:cubicBezTo>
                    <a:lnTo>
                      <a:pt x="12632" y="517"/>
                    </a:lnTo>
                    <a:cubicBezTo>
                      <a:pt x="12305" y="195"/>
                      <a:pt x="12135" y="0"/>
                      <a:pt x="11936" y="0"/>
                    </a:cubicBezTo>
                    <a:cubicBezTo>
                      <a:pt x="11770" y="0"/>
                      <a:pt x="11583" y="136"/>
                      <a:pt x="11265" y="449"/>
                    </a:cubicBezTo>
                    <a:lnTo>
                      <a:pt x="9364" y="2322"/>
                    </a:lnTo>
                    <a:cubicBezTo>
                      <a:pt x="8667" y="3008"/>
                      <a:pt x="8832" y="3076"/>
                      <a:pt x="9433" y="3667"/>
                    </a:cubicBezTo>
                    <a:lnTo>
                      <a:pt x="9580" y="3811"/>
                    </a:lnTo>
                    <a:cubicBezTo>
                      <a:pt x="10017" y="4242"/>
                      <a:pt x="10522" y="4788"/>
                      <a:pt x="11033" y="4788"/>
                    </a:cubicBezTo>
                    <a:cubicBezTo>
                      <a:pt x="11039" y="4788"/>
                      <a:pt x="11045" y="4788"/>
                      <a:pt x="11051" y="4788"/>
                    </a:cubicBezTo>
                    <a:cubicBezTo>
                      <a:pt x="11444" y="4860"/>
                      <a:pt x="12257" y="5087"/>
                      <a:pt x="12630" y="5763"/>
                    </a:cubicBezTo>
                    <a:cubicBezTo>
                      <a:pt x="13041" y="6658"/>
                      <a:pt x="12460" y="7273"/>
                      <a:pt x="12228" y="7616"/>
                    </a:cubicBezTo>
                    <a:lnTo>
                      <a:pt x="7130" y="12636"/>
                    </a:lnTo>
                    <a:cubicBezTo>
                      <a:pt x="6967" y="12585"/>
                      <a:pt x="6805" y="12557"/>
                      <a:pt x="6649" y="12557"/>
                    </a:cubicBezTo>
                    <a:cubicBezTo>
                      <a:pt x="6373" y="12557"/>
                      <a:pt x="6118" y="12645"/>
                      <a:pt x="5910" y="12849"/>
                    </a:cubicBezTo>
                    <a:cubicBezTo>
                      <a:pt x="5872" y="12887"/>
                      <a:pt x="5816" y="12942"/>
                      <a:pt x="5748" y="13009"/>
                    </a:cubicBezTo>
                    <a:cubicBezTo>
                      <a:pt x="5748" y="13009"/>
                      <a:pt x="1550" y="17143"/>
                      <a:pt x="461" y="18215"/>
                    </a:cubicBezTo>
                    <a:cubicBezTo>
                      <a:pt x="392" y="18283"/>
                      <a:pt x="337" y="18337"/>
                      <a:pt x="298" y="18375"/>
                    </a:cubicBezTo>
                    <a:cubicBezTo>
                      <a:pt x="-738" y="19396"/>
                      <a:pt x="1154" y="21600"/>
                      <a:pt x="2534" y="21600"/>
                    </a:cubicBezTo>
                    <a:cubicBezTo>
                      <a:pt x="2811" y="21600"/>
                      <a:pt x="3067" y="21511"/>
                      <a:pt x="3275" y="21307"/>
                    </a:cubicBezTo>
                    <a:cubicBezTo>
                      <a:pt x="3314" y="21269"/>
                      <a:pt x="3369" y="21214"/>
                      <a:pt x="3438" y="21147"/>
                    </a:cubicBezTo>
                    <a:cubicBezTo>
                      <a:pt x="4530" y="20071"/>
                      <a:pt x="8725" y="15940"/>
                      <a:pt x="8725" y="15940"/>
                    </a:cubicBezTo>
                    <a:cubicBezTo>
                      <a:pt x="8793" y="15873"/>
                      <a:pt x="8848" y="15819"/>
                      <a:pt x="8887" y="15780"/>
                    </a:cubicBezTo>
                    <a:cubicBezTo>
                      <a:pt x="9211" y="15461"/>
                      <a:pt x="9247" y="15026"/>
                      <a:pt x="9104" y="14578"/>
                    </a:cubicBezTo>
                    <a:lnTo>
                      <a:pt x="14816" y="8953"/>
                    </a:lnTo>
                    <a:cubicBezTo>
                      <a:pt x="15172" y="8659"/>
                      <a:pt x="15527" y="8388"/>
                      <a:pt x="15729" y="8388"/>
                    </a:cubicBezTo>
                    <a:cubicBezTo>
                      <a:pt x="15759" y="8388"/>
                      <a:pt x="15786" y="8395"/>
                      <a:pt x="15809" y="8408"/>
                    </a:cubicBezTo>
                    <a:cubicBezTo>
                      <a:pt x="17877" y="9576"/>
                      <a:pt x="17472" y="12888"/>
                      <a:pt x="17472" y="12888"/>
                    </a:cubicBezTo>
                    <a:close/>
                    <a:moveTo>
                      <a:pt x="17472" y="12888"/>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accent2"/>
                  </a:solidFill>
                  <a:latin typeface="+mj-lt"/>
                </a:endParaRPr>
              </a:p>
            </p:txBody>
          </p:sp>
        </p:grpSp>
      </p:grpSp>
      <p:grpSp>
        <p:nvGrpSpPr>
          <p:cNvPr id="15" name="组合 14"/>
          <p:cNvGrpSpPr/>
          <p:nvPr/>
        </p:nvGrpSpPr>
        <p:grpSpPr>
          <a:xfrm>
            <a:off x="6685697" y="1978449"/>
            <a:ext cx="1932969" cy="1589100"/>
            <a:chOff x="6700211" y="1804279"/>
            <a:chExt cx="1932969" cy="1589100"/>
          </a:xfrm>
        </p:grpSpPr>
        <p:sp>
          <p:nvSpPr>
            <p:cNvPr id="16" name="Arc 26"/>
            <p:cNvSpPr/>
            <p:nvPr/>
          </p:nvSpPr>
          <p:spPr>
            <a:xfrm>
              <a:off x="6706998" y="1804279"/>
              <a:ext cx="1589100" cy="1589100"/>
            </a:xfrm>
            <a:prstGeom prst="arc">
              <a:avLst>
                <a:gd name="adj1" fmla="val 3112912"/>
                <a:gd name="adj2" fmla="val 20379129"/>
              </a:avLst>
            </a:prstGeom>
            <a:ln w="25400">
              <a:solidFill>
                <a:schemeClr val="accent3"/>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accent3"/>
                </a:solidFill>
                <a:latin typeface="+mj-lt"/>
              </a:endParaRPr>
            </a:p>
          </p:txBody>
        </p:sp>
        <p:sp>
          <p:nvSpPr>
            <p:cNvPr id="17" name="Oval 27"/>
            <p:cNvSpPr/>
            <p:nvPr/>
          </p:nvSpPr>
          <p:spPr>
            <a:xfrm>
              <a:off x="7939755" y="2478443"/>
              <a:ext cx="693425" cy="693425"/>
            </a:xfrm>
            <a:prstGeom prst="ellipse">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accent3"/>
                </a:solidFill>
                <a:latin typeface="+mj-lt"/>
              </a:endParaRPr>
            </a:p>
          </p:txBody>
        </p:sp>
        <p:sp>
          <p:nvSpPr>
            <p:cNvPr id="18" name="Text Placeholder 2"/>
            <p:cNvSpPr txBox="1">
              <a:spLocks/>
            </p:cNvSpPr>
            <p:nvPr/>
          </p:nvSpPr>
          <p:spPr>
            <a:xfrm>
              <a:off x="6700211" y="21597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a:solidFill>
                    <a:schemeClr val="accent3"/>
                  </a:solidFill>
                  <a:latin typeface="+mj-lt"/>
                  <a:cs typeface="Roboto condensed light"/>
                </a:rPr>
                <a:t>38%</a:t>
              </a:r>
            </a:p>
          </p:txBody>
        </p:sp>
        <p:grpSp>
          <p:nvGrpSpPr>
            <p:cNvPr id="19" name="Group 319"/>
            <p:cNvGrpSpPr>
              <a:grpSpLocks/>
            </p:cNvGrpSpPr>
            <p:nvPr/>
          </p:nvGrpSpPr>
          <p:grpSpPr bwMode="auto">
            <a:xfrm>
              <a:off x="8138391" y="2681854"/>
              <a:ext cx="315413" cy="322635"/>
              <a:chOff x="0" y="0"/>
              <a:chExt cx="560" cy="572"/>
            </a:xfrm>
            <a:solidFill>
              <a:srgbClr val="FFFFFF"/>
            </a:solidFill>
          </p:grpSpPr>
          <p:sp>
            <p:nvSpPr>
              <p:cNvPr id="20" name="AutoShape 317"/>
              <p:cNvSpPr>
                <a:spLocks/>
              </p:cNvSpPr>
              <p:nvPr/>
            </p:nvSpPr>
            <p:spPr bwMode="auto">
              <a:xfrm>
                <a:off x="0" y="0"/>
                <a:ext cx="560" cy="39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00" h="21600">
                    <a:moveTo>
                      <a:pt x="19021" y="9698"/>
                    </a:moveTo>
                    <a:cubicBezTo>
                      <a:pt x="19028" y="9567"/>
                      <a:pt x="19034" y="9431"/>
                      <a:pt x="19034" y="9289"/>
                    </a:cubicBezTo>
                    <a:cubicBezTo>
                      <a:pt x="19034" y="4159"/>
                      <a:pt x="16131" y="2"/>
                      <a:pt x="12549" y="0"/>
                    </a:cubicBezTo>
                    <a:cubicBezTo>
                      <a:pt x="10029" y="2"/>
                      <a:pt x="7851" y="2063"/>
                      <a:pt x="6777" y="5069"/>
                    </a:cubicBezTo>
                    <a:cubicBezTo>
                      <a:pt x="6284" y="4584"/>
                      <a:pt x="5687" y="4297"/>
                      <a:pt x="5045" y="4297"/>
                    </a:cubicBezTo>
                    <a:cubicBezTo>
                      <a:pt x="3348" y="4298"/>
                      <a:pt x="1973" y="6266"/>
                      <a:pt x="1973" y="8697"/>
                    </a:cubicBezTo>
                    <a:cubicBezTo>
                      <a:pt x="1973" y="9094"/>
                      <a:pt x="2010" y="9480"/>
                      <a:pt x="2079" y="9848"/>
                    </a:cubicBezTo>
                    <a:cubicBezTo>
                      <a:pt x="832" y="10972"/>
                      <a:pt x="0" y="12958"/>
                      <a:pt x="0" y="15226"/>
                    </a:cubicBezTo>
                    <a:cubicBezTo>
                      <a:pt x="0" y="18429"/>
                      <a:pt x="1655" y="21073"/>
                      <a:pt x="3806" y="21515"/>
                    </a:cubicBezTo>
                    <a:lnTo>
                      <a:pt x="5117" y="19776"/>
                    </a:lnTo>
                    <a:lnTo>
                      <a:pt x="5350" y="19466"/>
                    </a:lnTo>
                    <a:lnTo>
                      <a:pt x="4459" y="19466"/>
                    </a:lnTo>
                    <a:lnTo>
                      <a:pt x="4425" y="19466"/>
                    </a:lnTo>
                    <a:lnTo>
                      <a:pt x="4395" y="19466"/>
                    </a:lnTo>
                    <a:lnTo>
                      <a:pt x="4395" y="19462"/>
                    </a:lnTo>
                    <a:cubicBezTo>
                      <a:pt x="2788" y="19428"/>
                      <a:pt x="1479" y="17523"/>
                      <a:pt x="1480" y="15226"/>
                    </a:cubicBezTo>
                    <a:cubicBezTo>
                      <a:pt x="1480" y="13717"/>
                      <a:pt x="2021" y="12360"/>
                      <a:pt x="2934" y="11582"/>
                    </a:cubicBezTo>
                    <a:lnTo>
                      <a:pt x="3838" y="10813"/>
                    </a:lnTo>
                    <a:lnTo>
                      <a:pt x="3524" y="9375"/>
                    </a:lnTo>
                    <a:cubicBezTo>
                      <a:pt x="3476" y="9158"/>
                      <a:pt x="3453" y="8928"/>
                      <a:pt x="3453" y="8696"/>
                    </a:cubicBezTo>
                    <a:cubicBezTo>
                      <a:pt x="3454" y="7439"/>
                      <a:pt x="4167" y="6418"/>
                      <a:pt x="5045" y="6416"/>
                    </a:cubicBezTo>
                    <a:cubicBezTo>
                      <a:pt x="5399" y="6416"/>
                      <a:pt x="5733" y="6579"/>
                      <a:pt x="6016" y="6895"/>
                    </a:cubicBezTo>
                    <a:lnTo>
                      <a:pt x="7322" y="8345"/>
                    </a:lnTo>
                    <a:lnTo>
                      <a:pt x="8034" y="6209"/>
                    </a:lnTo>
                    <a:cubicBezTo>
                      <a:pt x="8862" y="3726"/>
                      <a:pt x="10635" y="2118"/>
                      <a:pt x="12549" y="2119"/>
                    </a:cubicBezTo>
                    <a:cubicBezTo>
                      <a:pt x="15309" y="2127"/>
                      <a:pt x="17550" y="5335"/>
                      <a:pt x="17555" y="9288"/>
                    </a:cubicBezTo>
                    <a:cubicBezTo>
                      <a:pt x="17555" y="9373"/>
                      <a:pt x="17550" y="9463"/>
                      <a:pt x="17546" y="9561"/>
                    </a:cubicBezTo>
                    <a:lnTo>
                      <a:pt x="17539" y="9720"/>
                    </a:lnTo>
                    <a:lnTo>
                      <a:pt x="17482" y="11071"/>
                    </a:lnTo>
                    <a:lnTo>
                      <a:pt x="18356" y="11592"/>
                    </a:lnTo>
                    <a:cubicBezTo>
                      <a:pt x="19428" y="12232"/>
                      <a:pt x="20120" y="13716"/>
                      <a:pt x="20121" y="15381"/>
                    </a:cubicBezTo>
                    <a:cubicBezTo>
                      <a:pt x="20118" y="17640"/>
                      <a:pt x="18835" y="19478"/>
                      <a:pt x="17257" y="19482"/>
                    </a:cubicBezTo>
                    <a:cubicBezTo>
                      <a:pt x="17241" y="19482"/>
                      <a:pt x="17219" y="19479"/>
                      <a:pt x="17190" y="19475"/>
                    </a:cubicBezTo>
                    <a:lnTo>
                      <a:pt x="17098" y="19467"/>
                    </a:lnTo>
                    <a:lnTo>
                      <a:pt x="17067" y="19465"/>
                    </a:lnTo>
                    <a:lnTo>
                      <a:pt x="17028" y="19465"/>
                    </a:lnTo>
                    <a:lnTo>
                      <a:pt x="16728" y="19465"/>
                    </a:lnTo>
                    <a:lnTo>
                      <a:pt x="15455" y="21165"/>
                    </a:lnTo>
                    <a:lnTo>
                      <a:pt x="15143" y="21583"/>
                    </a:lnTo>
                    <a:lnTo>
                      <a:pt x="17028" y="21583"/>
                    </a:lnTo>
                    <a:cubicBezTo>
                      <a:pt x="17091" y="21589"/>
                      <a:pt x="17169" y="21600"/>
                      <a:pt x="17256" y="21600"/>
                    </a:cubicBezTo>
                    <a:cubicBezTo>
                      <a:pt x="19654" y="21600"/>
                      <a:pt x="21599" y="18815"/>
                      <a:pt x="21600" y="15380"/>
                    </a:cubicBezTo>
                    <a:cubicBezTo>
                      <a:pt x="21600" y="12847"/>
                      <a:pt x="20541" y="10667"/>
                      <a:pt x="19021" y="9698"/>
                    </a:cubicBezTo>
                    <a:close/>
                    <a:moveTo>
                      <a:pt x="19021" y="9698"/>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accent3"/>
                  </a:solidFill>
                  <a:latin typeface="+mj-lt"/>
                </a:endParaRPr>
              </a:p>
            </p:txBody>
          </p:sp>
          <p:sp>
            <p:nvSpPr>
              <p:cNvPr id="21" name="AutoShape 318"/>
              <p:cNvSpPr>
                <a:spLocks/>
              </p:cNvSpPr>
              <p:nvPr/>
            </p:nvSpPr>
            <p:spPr bwMode="auto">
              <a:xfrm>
                <a:off x="128" y="183"/>
                <a:ext cx="259" cy="3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0230" y="9012"/>
                    </a:moveTo>
                    <a:lnTo>
                      <a:pt x="13944" y="9016"/>
                    </a:lnTo>
                    <a:lnTo>
                      <a:pt x="21600" y="0"/>
                    </a:lnTo>
                    <a:lnTo>
                      <a:pt x="3141" y="11408"/>
                    </a:lnTo>
                    <a:lnTo>
                      <a:pt x="9465" y="11403"/>
                    </a:lnTo>
                    <a:lnTo>
                      <a:pt x="0" y="21600"/>
                    </a:lnTo>
                    <a:lnTo>
                      <a:pt x="20230" y="9012"/>
                    </a:lnTo>
                    <a:close/>
                    <a:moveTo>
                      <a:pt x="20230" y="9012"/>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3200" dirty="0">
                  <a:solidFill>
                    <a:schemeClr val="accent3"/>
                  </a:solidFill>
                  <a:latin typeface="+mj-lt"/>
                </a:endParaRPr>
              </a:p>
            </p:txBody>
          </p:sp>
        </p:grpSp>
      </p:grpSp>
      <p:grpSp>
        <p:nvGrpSpPr>
          <p:cNvPr id="22" name="组合 21"/>
          <p:cNvGrpSpPr/>
          <p:nvPr/>
        </p:nvGrpSpPr>
        <p:grpSpPr>
          <a:xfrm>
            <a:off x="9573838" y="1978449"/>
            <a:ext cx="1932969" cy="1589100"/>
            <a:chOff x="9588352" y="1804279"/>
            <a:chExt cx="1932969" cy="1589100"/>
          </a:xfrm>
        </p:grpSpPr>
        <p:sp>
          <p:nvSpPr>
            <p:cNvPr id="23" name="Arc 34"/>
            <p:cNvSpPr/>
            <p:nvPr/>
          </p:nvSpPr>
          <p:spPr>
            <a:xfrm>
              <a:off x="9595139" y="1804279"/>
              <a:ext cx="1589100" cy="1589100"/>
            </a:xfrm>
            <a:prstGeom prst="arc">
              <a:avLst>
                <a:gd name="adj1" fmla="val 3112912"/>
                <a:gd name="adj2" fmla="val 20379129"/>
              </a:avLst>
            </a:prstGeom>
            <a:ln w="25400">
              <a:solidFill>
                <a:schemeClr val="accent4"/>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3200" dirty="0">
                <a:solidFill>
                  <a:schemeClr val="accent4"/>
                </a:solidFill>
                <a:latin typeface="+mj-lt"/>
              </a:endParaRPr>
            </a:p>
          </p:txBody>
        </p:sp>
        <p:sp>
          <p:nvSpPr>
            <p:cNvPr id="24" name="Oval 35"/>
            <p:cNvSpPr/>
            <p:nvPr/>
          </p:nvSpPr>
          <p:spPr>
            <a:xfrm>
              <a:off x="10827896" y="2478443"/>
              <a:ext cx="693425" cy="693425"/>
            </a:xfrm>
            <a:prstGeom prst="ellipse">
              <a:avLst/>
            </a:prstGeom>
            <a:solidFill>
              <a:schemeClr val="accent4"/>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accent4"/>
                </a:solidFill>
                <a:latin typeface="+mj-lt"/>
              </a:endParaRPr>
            </a:p>
          </p:txBody>
        </p:sp>
        <p:sp>
          <p:nvSpPr>
            <p:cNvPr id="25" name="Text Placeholder 2"/>
            <p:cNvSpPr txBox="1">
              <a:spLocks/>
            </p:cNvSpPr>
            <p:nvPr/>
          </p:nvSpPr>
          <p:spPr>
            <a:xfrm>
              <a:off x="9588352" y="2159799"/>
              <a:ext cx="1329065" cy="827550"/>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4400" dirty="0">
                  <a:solidFill>
                    <a:schemeClr val="accent4"/>
                  </a:solidFill>
                  <a:latin typeface="+mj-lt"/>
                  <a:cs typeface="Roboto condensed light"/>
                </a:rPr>
                <a:t>82%</a:t>
              </a:r>
            </a:p>
          </p:txBody>
        </p:sp>
        <p:sp>
          <p:nvSpPr>
            <p:cNvPr id="26" name="AutoShape 478"/>
            <p:cNvSpPr>
              <a:spLocks/>
            </p:cNvSpPr>
            <p:nvPr/>
          </p:nvSpPr>
          <p:spPr bwMode="auto">
            <a:xfrm>
              <a:off x="11039117" y="2672920"/>
              <a:ext cx="251717" cy="295494"/>
            </a:xfrm>
            <a:custGeom>
              <a:avLst/>
              <a:gdLst>
                <a:gd name="T0" fmla="*/ 110186397 w 21600"/>
                <a:gd name="T1" fmla="*/ 9743 h 21600"/>
                <a:gd name="T2" fmla="*/ 97377896 w 21600"/>
                <a:gd name="T3" fmla="*/ 5000954 h 21600"/>
                <a:gd name="T4" fmla="*/ 33405183 w 21600"/>
                <a:gd name="T5" fmla="*/ 29946194 h 21600"/>
                <a:gd name="T6" fmla="*/ 33155233 w 21600"/>
                <a:gd name="T7" fmla="*/ 29946194 h 21600"/>
                <a:gd name="T8" fmla="*/ 33155233 w 21600"/>
                <a:gd name="T9" fmla="*/ 152316694 h 21600"/>
                <a:gd name="T10" fmla="*/ 22994866 w 21600"/>
                <a:gd name="T11" fmla="*/ 149206645 h 21600"/>
                <a:gd name="T12" fmla="*/ 0 w 21600"/>
                <a:gd name="T13" fmla="*/ 179268211 h 21600"/>
                <a:gd name="T14" fmla="*/ 22994866 w 21600"/>
                <a:gd name="T15" fmla="*/ 209330669 h 21600"/>
                <a:gd name="T16" fmla="*/ 45974020 w 21600"/>
                <a:gd name="T17" fmla="*/ 179752657 h 21600"/>
                <a:gd name="T18" fmla="*/ 45999376 w 21600"/>
                <a:gd name="T19" fmla="*/ 179752657 h 21600"/>
                <a:gd name="T20" fmla="*/ 45999376 w 21600"/>
                <a:gd name="T21" fmla="*/ 61665262 h 21600"/>
                <a:gd name="T22" fmla="*/ 97377896 w 21600"/>
                <a:gd name="T23" fmla="*/ 41662417 h 21600"/>
                <a:gd name="T24" fmla="*/ 97377896 w 21600"/>
                <a:gd name="T25" fmla="*/ 115064273 h 21600"/>
                <a:gd name="T26" fmla="*/ 87222322 w 21600"/>
                <a:gd name="T27" fmla="*/ 111943598 h 21600"/>
                <a:gd name="T28" fmla="*/ 64222595 w 21600"/>
                <a:gd name="T29" fmla="*/ 142014817 h 21600"/>
                <a:gd name="T30" fmla="*/ 87222322 w 21600"/>
                <a:gd name="T31" fmla="*/ 172077365 h 21600"/>
                <a:gd name="T32" fmla="*/ 110202118 w 21600"/>
                <a:gd name="T33" fmla="*/ 142500345 h 21600"/>
                <a:gd name="T34" fmla="*/ 110222614 w 21600"/>
                <a:gd name="T35" fmla="*/ 142500345 h 21600"/>
                <a:gd name="T36" fmla="*/ 110222614 w 21600"/>
                <a:gd name="T37" fmla="*/ 20012697 h 21600"/>
                <a:gd name="T38" fmla="*/ 110227474 w 21600"/>
                <a:gd name="T39" fmla="*/ 20012697 h 21600"/>
                <a:gd name="T40" fmla="*/ 110227474 w 21600"/>
                <a:gd name="T41" fmla="*/ 0 h 21600"/>
                <a:gd name="T42" fmla="*/ 110186397 w 21600"/>
                <a:gd name="T43" fmla="*/ 9743 h 21600"/>
                <a:gd name="T44" fmla="*/ 110186397 w 21600"/>
                <a:gd name="T45" fmla="*/ 9743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moveTo>
                    <a:pt x="21592" y="1"/>
                  </a:moveTo>
                </a:path>
              </a:pathLst>
            </a:custGeom>
            <a:solidFill>
              <a:srgbClr val="FFFFFF"/>
            </a:solidFill>
            <a:ln>
              <a:noFill/>
            </a:ln>
          </p:spPr>
          <p:txBody>
            <a:bodyPr lIns="0" tIns="0" rIns="0" bIns="0"/>
            <a:lstStyle/>
            <a:p>
              <a:endParaRPr lang="en-US" sz="3200" dirty="0">
                <a:solidFill>
                  <a:schemeClr val="accent4"/>
                </a:solidFill>
                <a:latin typeface="+mj-lt"/>
              </a:endParaRPr>
            </a:p>
          </p:txBody>
        </p:sp>
      </p:grpSp>
      <p:sp>
        <p:nvSpPr>
          <p:cNvPr id="27" name="矩形 26"/>
          <p:cNvSpPr/>
          <p:nvPr/>
        </p:nvSpPr>
        <p:spPr>
          <a:xfrm>
            <a:off x="979283" y="3925611"/>
            <a:ext cx="1259194" cy="400110"/>
          </a:xfrm>
          <a:prstGeom prst="rect">
            <a:avLst/>
          </a:prstGeom>
        </p:spPr>
        <p:txBody>
          <a:bodyPr wrap="square">
            <a:spAutoFit/>
          </a:bodyPr>
          <a:lstStyle/>
          <a:p>
            <a:r>
              <a:rPr lang="zh-CN" altLang="en-US" sz="2000" b="1" dirty="0">
                <a:solidFill>
                  <a:schemeClr val="accent1"/>
                </a:solidFill>
                <a:latin typeface="+mn-ea"/>
              </a:rPr>
              <a:t>添加标题</a:t>
            </a:r>
          </a:p>
        </p:txBody>
      </p:sp>
      <p:sp>
        <p:nvSpPr>
          <p:cNvPr id="28" name="矩形 27"/>
          <p:cNvSpPr/>
          <p:nvPr/>
        </p:nvSpPr>
        <p:spPr>
          <a:xfrm>
            <a:off x="367833" y="4325721"/>
            <a:ext cx="2565272" cy="1212640"/>
          </a:xfrm>
          <a:prstGeom prst="rect">
            <a:avLst/>
          </a:prstGeom>
        </p:spPr>
        <p:txBody>
          <a:bodyPr wrap="square">
            <a:spAutoFit/>
          </a:bodyPr>
          <a:lstStyle/>
          <a:p>
            <a:pPr algn="ctr" defTabSz="609585">
              <a:lnSpc>
                <a:spcPct val="130000"/>
              </a:lnSpc>
            </a:pPr>
            <a:r>
              <a:rPr lang="zh-CN" altLang="en-US" sz="1400" dirty="0">
                <a:solidFill>
                  <a:schemeClr val="tx1">
                    <a:lumMod val="75000"/>
                    <a:lumOff val="25000"/>
                  </a:schemeClr>
                </a:solidFill>
                <a:latin typeface="+mn-ea"/>
                <a:cs typeface="+mn-ea"/>
                <a:sym typeface="Calibri" panose="020F0502020204030204" pitchFamily="34" charset="0"/>
              </a:rPr>
              <a:t>添加标题此处添加标题此处添加标题此处添加标题添加标题此处添加标题此处添加标题添加标题</a:t>
            </a:r>
          </a:p>
        </p:txBody>
      </p:sp>
      <p:sp>
        <p:nvSpPr>
          <p:cNvPr id="29" name="矩形 28"/>
          <p:cNvSpPr/>
          <p:nvPr/>
        </p:nvSpPr>
        <p:spPr>
          <a:xfrm>
            <a:off x="4006811" y="3923069"/>
            <a:ext cx="1259194" cy="400110"/>
          </a:xfrm>
          <a:prstGeom prst="rect">
            <a:avLst/>
          </a:prstGeom>
        </p:spPr>
        <p:txBody>
          <a:bodyPr wrap="square">
            <a:spAutoFit/>
          </a:bodyPr>
          <a:lstStyle/>
          <a:p>
            <a:r>
              <a:rPr lang="zh-CN" altLang="en-US" sz="2000" b="1" dirty="0">
                <a:solidFill>
                  <a:schemeClr val="accent2"/>
                </a:solidFill>
                <a:latin typeface="+mn-ea"/>
              </a:rPr>
              <a:t>添加标题</a:t>
            </a:r>
          </a:p>
        </p:txBody>
      </p:sp>
      <p:sp>
        <p:nvSpPr>
          <p:cNvPr id="30" name="矩形 29"/>
          <p:cNvSpPr/>
          <p:nvPr/>
        </p:nvSpPr>
        <p:spPr>
          <a:xfrm>
            <a:off x="3395361" y="4323179"/>
            <a:ext cx="2565272" cy="1212640"/>
          </a:xfrm>
          <a:prstGeom prst="rect">
            <a:avLst/>
          </a:prstGeom>
        </p:spPr>
        <p:txBody>
          <a:bodyPr wrap="square">
            <a:spAutoFit/>
          </a:bodyPr>
          <a:lstStyle/>
          <a:p>
            <a:pPr algn="ctr" defTabSz="609585">
              <a:lnSpc>
                <a:spcPct val="130000"/>
              </a:lnSpc>
            </a:pPr>
            <a:r>
              <a:rPr lang="zh-CN" altLang="en-US" sz="1400" dirty="0">
                <a:solidFill>
                  <a:schemeClr val="tx1">
                    <a:lumMod val="75000"/>
                    <a:lumOff val="25000"/>
                  </a:schemeClr>
                </a:solidFill>
                <a:latin typeface="+mn-ea"/>
                <a:cs typeface="+mn-ea"/>
                <a:sym typeface="Calibri" panose="020F0502020204030204" pitchFamily="34" charset="0"/>
              </a:rPr>
              <a:t>添加标题此处添加标题此处添加标题此处添加标题添加标题此处添加标题此处添加标题添加标题</a:t>
            </a:r>
          </a:p>
        </p:txBody>
      </p:sp>
      <p:sp>
        <p:nvSpPr>
          <p:cNvPr id="31" name="矩形 30"/>
          <p:cNvSpPr/>
          <p:nvPr/>
        </p:nvSpPr>
        <p:spPr>
          <a:xfrm>
            <a:off x="6936777" y="3923069"/>
            <a:ext cx="1259194" cy="400110"/>
          </a:xfrm>
          <a:prstGeom prst="rect">
            <a:avLst/>
          </a:prstGeom>
        </p:spPr>
        <p:txBody>
          <a:bodyPr wrap="square">
            <a:spAutoFit/>
          </a:bodyPr>
          <a:lstStyle/>
          <a:p>
            <a:r>
              <a:rPr lang="zh-CN" altLang="en-US" sz="2000" b="1" dirty="0">
                <a:solidFill>
                  <a:schemeClr val="accent3"/>
                </a:solidFill>
                <a:latin typeface="+mn-ea"/>
              </a:rPr>
              <a:t>添加标题</a:t>
            </a:r>
          </a:p>
        </p:txBody>
      </p:sp>
      <p:sp>
        <p:nvSpPr>
          <p:cNvPr id="32" name="矩形 31"/>
          <p:cNvSpPr/>
          <p:nvPr/>
        </p:nvSpPr>
        <p:spPr>
          <a:xfrm>
            <a:off x="6325327" y="4323179"/>
            <a:ext cx="2565272" cy="1212640"/>
          </a:xfrm>
          <a:prstGeom prst="rect">
            <a:avLst/>
          </a:prstGeom>
        </p:spPr>
        <p:txBody>
          <a:bodyPr wrap="square">
            <a:spAutoFit/>
          </a:bodyPr>
          <a:lstStyle/>
          <a:p>
            <a:pPr algn="ctr" defTabSz="609585">
              <a:lnSpc>
                <a:spcPct val="130000"/>
              </a:lnSpc>
            </a:pPr>
            <a:r>
              <a:rPr lang="zh-CN" altLang="en-US" sz="1400" dirty="0">
                <a:solidFill>
                  <a:schemeClr val="tx1">
                    <a:lumMod val="75000"/>
                    <a:lumOff val="25000"/>
                  </a:schemeClr>
                </a:solidFill>
                <a:latin typeface="+mn-ea"/>
                <a:cs typeface="+mn-ea"/>
                <a:sym typeface="Calibri" panose="020F0502020204030204" pitchFamily="34" charset="0"/>
              </a:rPr>
              <a:t>添加标题此处添加标题此处添加标题此处添加标题添加标题此处添加标题此处添加标题添加标题</a:t>
            </a:r>
          </a:p>
        </p:txBody>
      </p:sp>
      <p:sp>
        <p:nvSpPr>
          <p:cNvPr id="33" name="矩形 32"/>
          <p:cNvSpPr/>
          <p:nvPr/>
        </p:nvSpPr>
        <p:spPr>
          <a:xfrm>
            <a:off x="9866743" y="3923069"/>
            <a:ext cx="1259194" cy="400110"/>
          </a:xfrm>
          <a:prstGeom prst="rect">
            <a:avLst/>
          </a:prstGeom>
        </p:spPr>
        <p:txBody>
          <a:bodyPr wrap="square">
            <a:spAutoFit/>
          </a:bodyPr>
          <a:lstStyle/>
          <a:p>
            <a:r>
              <a:rPr lang="zh-CN" altLang="en-US" sz="2000" b="1" dirty="0">
                <a:solidFill>
                  <a:schemeClr val="accent4"/>
                </a:solidFill>
                <a:latin typeface="+mn-ea"/>
              </a:rPr>
              <a:t>添加标题</a:t>
            </a:r>
          </a:p>
        </p:txBody>
      </p:sp>
      <p:sp>
        <p:nvSpPr>
          <p:cNvPr id="34" name="矩形 33"/>
          <p:cNvSpPr/>
          <p:nvPr/>
        </p:nvSpPr>
        <p:spPr>
          <a:xfrm>
            <a:off x="9255293" y="4323179"/>
            <a:ext cx="2565272" cy="1212640"/>
          </a:xfrm>
          <a:prstGeom prst="rect">
            <a:avLst/>
          </a:prstGeom>
        </p:spPr>
        <p:txBody>
          <a:bodyPr wrap="square">
            <a:spAutoFit/>
          </a:bodyPr>
          <a:lstStyle/>
          <a:p>
            <a:pPr algn="ctr" defTabSz="609585">
              <a:lnSpc>
                <a:spcPct val="130000"/>
              </a:lnSpc>
            </a:pPr>
            <a:r>
              <a:rPr lang="zh-CN" altLang="en-US" sz="1400" dirty="0">
                <a:solidFill>
                  <a:schemeClr val="tx1">
                    <a:lumMod val="75000"/>
                    <a:lumOff val="25000"/>
                  </a:schemeClr>
                </a:solidFill>
                <a:latin typeface="+mn-ea"/>
                <a:cs typeface="+mn-ea"/>
                <a:sym typeface="Calibri" panose="020F0502020204030204" pitchFamily="34" charset="0"/>
              </a:rPr>
              <a:t>添加标题此处添加标题此处添加标题此处添加标题添加标题此处添加标题此处添加标题添加标题</a:t>
            </a:r>
          </a:p>
        </p:txBody>
      </p:sp>
    </p:spTree>
    <p:extLst>
      <p:ext uri="{BB962C8B-B14F-4D97-AF65-F5344CB8AC3E}">
        <p14:creationId xmlns:p14="http://schemas.microsoft.com/office/powerpoint/2010/main" val="1124572556"/>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450" decel="100000" fill="hold"/>
                                        <p:tgtEl>
                                          <p:spTgt spid="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450" decel="100000" fill="hold"/>
                                        <p:tgtEl>
                                          <p:spTgt spid="7"/>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anim calcmode="lin" valueType="num">
                                      <p:cBhvr>
                                        <p:cTn id="20" dur="500" fill="hold"/>
                                        <p:tgtEl>
                                          <p:spTgt spid="15"/>
                                        </p:tgtEl>
                                        <p:attrNameLst>
                                          <p:attrName>ppt_x</p:attrName>
                                        </p:attrNameLst>
                                      </p:cBhvr>
                                      <p:tavLst>
                                        <p:tav tm="0">
                                          <p:val>
                                            <p:strVal val="#ppt_x"/>
                                          </p:val>
                                        </p:tav>
                                        <p:tav tm="100000">
                                          <p:val>
                                            <p:strVal val="#ppt_x"/>
                                          </p:val>
                                        </p:tav>
                                      </p:tavLst>
                                    </p:anim>
                                    <p:anim calcmode="lin" valueType="num">
                                      <p:cBhvr>
                                        <p:cTn id="21" dur="450" decel="100000" fill="hold"/>
                                        <p:tgtEl>
                                          <p:spTgt spid="15"/>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15"/>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anim calcmode="lin" valueType="num">
                                      <p:cBhvr>
                                        <p:cTn id="26" dur="500" fill="hold"/>
                                        <p:tgtEl>
                                          <p:spTgt spid="22"/>
                                        </p:tgtEl>
                                        <p:attrNameLst>
                                          <p:attrName>ppt_x</p:attrName>
                                        </p:attrNameLst>
                                      </p:cBhvr>
                                      <p:tavLst>
                                        <p:tav tm="0">
                                          <p:val>
                                            <p:strVal val="#ppt_x"/>
                                          </p:val>
                                        </p:tav>
                                        <p:tav tm="100000">
                                          <p:val>
                                            <p:strVal val="#ppt_x"/>
                                          </p:val>
                                        </p:tav>
                                      </p:tavLst>
                                    </p:anim>
                                    <p:anim calcmode="lin" valueType="num">
                                      <p:cBhvr>
                                        <p:cTn id="27" dur="450" decel="100000" fill="hold"/>
                                        <p:tgtEl>
                                          <p:spTgt spid="22"/>
                                        </p:tgtEl>
                                        <p:attrNameLst>
                                          <p:attrName>ppt_y</p:attrName>
                                        </p:attrNameLst>
                                      </p:cBhvr>
                                      <p:tavLst>
                                        <p:tav tm="0">
                                          <p:val>
                                            <p:strVal val="#ppt_y+1"/>
                                          </p:val>
                                        </p:tav>
                                        <p:tav tm="100000">
                                          <p:val>
                                            <p:strVal val="#ppt_y-.03"/>
                                          </p:val>
                                        </p:tav>
                                      </p:tavLst>
                                    </p:anim>
                                    <p:anim calcmode="lin" valueType="num">
                                      <p:cBhvr>
                                        <p:cTn id="28"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childTnLst>
                          </p:cTn>
                        </p:par>
                        <p:par>
                          <p:cTn id="29" fill="hold">
                            <p:stCondLst>
                              <p:cond delay="1250"/>
                            </p:stCondLst>
                            <p:childTnLst>
                              <p:par>
                                <p:cTn id="30" presetID="53" presetClass="entr" presetSubtype="16" fill="hold" grpId="0" nodeType="afterEffect">
                                  <p:stCondLst>
                                    <p:cond delay="0"/>
                                  </p:stCondLst>
                                  <p:iterate type="lt">
                                    <p:tmPct val="10000"/>
                                  </p:iterate>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Effect transition="in" filter="fade">
                                      <p:cBhvr>
                                        <p:cTn id="34" dur="500"/>
                                        <p:tgtEl>
                                          <p:spTgt spid="27"/>
                                        </p:tgtEl>
                                      </p:cBhvr>
                                    </p:animEffect>
                                  </p:childTnLst>
                                </p:cTn>
                              </p:par>
                            </p:childTnLst>
                          </p:cTn>
                        </p:par>
                        <p:par>
                          <p:cTn id="35" fill="hold">
                            <p:stCondLst>
                              <p:cond delay="1900"/>
                            </p:stCondLst>
                            <p:childTnLst>
                              <p:par>
                                <p:cTn id="36" presetID="22" presetClass="entr" presetSubtype="1"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up)">
                                      <p:cBhvr>
                                        <p:cTn id="38" dur="500"/>
                                        <p:tgtEl>
                                          <p:spTgt spid="28"/>
                                        </p:tgtEl>
                                      </p:cBhvr>
                                    </p:animEffect>
                                  </p:childTnLst>
                                </p:cTn>
                              </p:par>
                            </p:childTnLst>
                          </p:cTn>
                        </p:par>
                        <p:par>
                          <p:cTn id="39" fill="hold">
                            <p:stCondLst>
                              <p:cond delay="24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ppt_w</p:attrName>
                                        </p:attrNameLst>
                                      </p:cBhvr>
                                      <p:tavLst>
                                        <p:tav tm="0">
                                          <p:val>
                                            <p:fltVal val="0"/>
                                          </p:val>
                                        </p:tav>
                                        <p:tav tm="100000">
                                          <p:val>
                                            <p:strVal val="#ppt_w"/>
                                          </p:val>
                                        </p:tav>
                                      </p:tavLst>
                                    </p:anim>
                                    <p:anim calcmode="lin" valueType="num">
                                      <p:cBhvr>
                                        <p:cTn id="43" dur="500" fill="hold"/>
                                        <p:tgtEl>
                                          <p:spTgt spid="29"/>
                                        </p:tgtEl>
                                        <p:attrNameLst>
                                          <p:attrName>ppt_h</p:attrName>
                                        </p:attrNameLst>
                                      </p:cBhvr>
                                      <p:tavLst>
                                        <p:tav tm="0">
                                          <p:val>
                                            <p:fltVal val="0"/>
                                          </p:val>
                                        </p:tav>
                                        <p:tav tm="100000">
                                          <p:val>
                                            <p:strVal val="#ppt_h"/>
                                          </p:val>
                                        </p:tav>
                                      </p:tavLst>
                                    </p:anim>
                                    <p:animEffect transition="in" filter="fade">
                                      <p:cBhvr>
                                        <p:cTn id="44" dur="500"/>
                                        <p:tgtEl>
                                          <p:spTgt spid="29"/>
                                        </p:tgtEl>
                                      </p:cBhvr>
                                    </p:animEffect>
                                  </p:childTnLst>
                                </p:cTn>
                              </p:par>
                            </p:childTnLst>
                          </p:cTn>
                        </p:par>
                        <p:par>
                          <p:cTn id="45" fill="hold">
                            <p:stCondLst>
                              <p:cond delay="3050"/>
                            </p:stCondLst>
                            <p:childTnLst>
                              <p:par>
                                <p:cTn id="46" presetID="22" presetClass="entr" presetSubtype="1"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up)">
                                      <p:cBhvr>
                                        <p:cTn id="48" dur="500"/>
                                        <p:tgtEl>
                                          <p:spTgt spid="30"/>
                                        </p:tgtEl>
                                      </p:cBhvr>
                                    </p:animEffect>
                                  </p:childTnLst>
                                </p:cTn>
                              </p:par>
                            </p:childTnLst>
                          </p:cTn>
                        </p:par>
                        <p:par>
                          <p:cTn id="49" fill="hold">
                            <p:stCondLst>
                              <p:cond delay="3550"/>
                            </p:stCondLst>
                            <p:childTnLst>
                              <p:par>
                                <p:cTn id="50" presetID="53" presetClass="entr" presetSubtype="16" fill="hold" grpId="0" nodeType="afterEffect">
                                  <p:stCondLst>
                                    <p:cond delay="0"/>
                                  </p:stCondLst>
                                  <p:iterate type="lt">
                                    <p:tmPct val="10000"/>
                                  </p:iterate>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childTnLst>
                          </p:cTn>
                        </p:par>
                        <p:par>
                          <p:cTn id="55" fill="hold">
                            <p:stCondLst>
                              <p:cond delay="4200"/>
                            </p:stCondLst>
                            <p:childTnLst>
                              <p:par>
                                <p:cTn id="56" presetID="22" presetClass="entr" presetSubtype="1"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wipe(up)">
                                      <p:cBhvr>
                                        <p:cTn id="58" dur="500"/>
                                        <p:tgtEl>
                                          <p:spTgt spid="32"/>
                                        </p:tgtEl>
                                      </p:cBhvr>
                                    </p:animEffect>
                                  </p:childTnLst>
                                </p:cTn>
                              </p:par>
                            </p:childTnLst>
                          </p:cTn>
                        </p:par>
                        <p:par>
                          <p:cTn id="59" fill="hold">
                            <p:stCondLst>
                              <p:cond delay="4700"/>
                            </p:stCondLst>
                            <p:childTnLst>
                              <p:par>
                                <p:cTn id="60" presetID="53" presetClass="entr" presetSubtype="16" fill="hold" grpId="0" nodeType="afterEffect">
                                  <p:stCondLst>
                                    <p:cond delay="0"/>
                                  </p:stCondLst>
                                  <p:iterate type="lt">
                                    <p:tmPct val="10000"/>
                                  </p:iterate>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Effect transition="in" filter="fade">
                                      <p:cBhvr>
                                        <p:cTn id="64" dur="500"/>
                                        <p:tgtEl>
                                          <p:spTgt spid="33"/>
                                        </p:tgtEl>
                                      </p:cBhvr>
                                    </p:animEffect>
                                  </p:childTnLst>
                                </p:cTn>
                              </p:par>
                            </p:childTnLst>
                          </p:cTn>
                        </p:par>
                        <p:par>
                          <p:cTn id="65" fill="hold">
                            <p:stCondLst>
                              <p:cond delay="5350"/>
                            </p:stCondLst>
                            <p:childTnLst>
                              <p:par>
                                <p:cTn id="66" presetID="22" presetClass="entr" presetSubtype="1" fill="hold" grpId="0" nodeType="after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wipe(up)">
                                      <p:cBhvr>
                                        <p:cTn id="6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5"/>
          <p:cNvGrpSpPr>
            <a:grpSpLocks noChangeAspect="1"/>
          </p:cNvGrpSpPr>
          <p:nvPr/>
        </p:nvGrpSpPr>
        <p:grpSpPr bwMode="auto">
          <a:xfrm>
            <a:off x="798109" y="2207578"/>
            <a:ext cx="637296" cy="590067"/>
            <a:chOff x="5518" y="593"/>
            <a:chExt cx="1120" cy="1037"/>
          </a:xfrm>
          <a:solidFill>
            <a:schemeClr val="accent1"/>
          </a:solidFill>
        </p:grpSpPr>
        <p:sp>
          <p:nvSpPr>
            <p:cNvPr id="3" name="Freeform 26"/>
            <p:cNvSpPr>
              <a:spLocks noEditPoints="1"/>
            </p:cNvSpPr>
            <p:nvPr/>
          </p:nvSpPr>
          <p:spPr bwMode="auto">
            <a:xfrm>
              <a:off x="5968" y="593"/>
              <a:ext cx="670" cy="671"/>
            </a:xfrm>
            <a:custGeom>
              <a:avLst/>
              <a:gdLst>
                <a:gd name="T0" fmla="*/ 3433 w 282"/>
                <a:gd name="T1" fmla="*/ 352 h 282"/>
                <a:gd name="T2" fmla="*/ 2202 w 282"/>
                <a:gd name="T3" fmla="*/ 352 h 282"/>
                <a:gd name="T4" fmla="*/ 0 w 282"/>
                <a:gd name="T5" fmla="*/ 2560 h 282"/>
                <a:gd name="T6" fmla="*/ 1235 w 282"/>
                <a:gd name="T7" fmla="*/ 3800 h 282"/>
                <a:gd name="T8" fmla="*/ 3433 w 282"/>
                <a:gd name="T9" fmla="*/ 1601 h 282"/>
                <a:gd name="T10" fmla="*/ 3433 w 282"/>
                <a:gd name="T11" fmla="*/ 352 h 282"/>
                <a:gd name="T12" fmla="*/ 739 w 282"/>
                <a:gd name="T13" fmla="*/ 2586 h 282"/>
                <a:gd name="T14" fmla="*/ 592 w 282"/>
                <a:gd name="T15" fmla="*/ 2441 h 282"/>
                <a:gd name="T16" fmla="*/ 2457 w 282"/>
                <a:gd name="T17" fmla="*/ 566 h 282"/>
                <a:gd name="T18" fmla="*/ 2602 w 282"/>
                <a:gd name="T19" fmla="*/ 566 h 282"/>
                <a:gd name="T20" fmla="*/ 2602 w 282"/>
                <a:gd name="T21" fmla="*/ 714 h 282"/>
                <a:gd name="T22" fmla="*/ 739 w 282"/>
                <a:gd name="T23" fmla="*/ 2586 h 282"/>
                <a:gd name="T24" fmla="*/ 1045 w 282"/>
                <a:gd name="T25" fmla="*/ 2898 h 282"/>
                <a:gd name="T26" fmla="*/ 898 w 282"/>
                <a:gd name="T27" fmla="*/ 2746 h 282"/>
                <a:gd name="T28" fmla="*/ 2913 w 282"/>
                <a:gd name="T29" fmla="*/ 726 h 282"/>
                <a:gd name="T30" fmla="*/ 3060 w 282"/>
                <a:gd name="T31" fmla="*/ 726 h 282"/>
                <a:gd name="T32" fmla="*/ 3060 w 282"/>
                <a:gd name="T33" fmla="*/ 878 h 282"/>
                <a:gd name="T34" fmla="*/ 1045 w 282"/>
                <a:gd name="T35" fmla="*/ 2898 h 282"/>
                <a:gd name="T36" fmla="*/ 1354 w 282"/>
                <a:gd name="T37" fmla="*/ 3205 h 282"/>
                <a:gd name="T38" fmla="*/ 1207 w 282"/>
                <a:gd name="T39" fmla="*/ 3058 h 282"/>
                <a:gd name="T40" fmla="*/ 3070 w 282"/>
                <a:gd name="T41" fmla="*/ 1183 h 282"/>
                <a:gd name="T42" fmla="*/ 3217 w 282"/>
                <a:gd name="T43" fmla="*/ 1183 h 282"/>
                <a:gd name="T44" fmla="*/ 3217 w 282"/>
                <a:gd name="T45" fmla="*/ 1337 h 282"/>
                <a:gd name="T46" fmla="*/ 1354 w 282"/>
                <a:gd name="T47" fmla="*/ 3205 h 2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82" h="282">
                  <a:moveTo>
                    <a:pt x="256" y="26"/>
                  </a:moveTo>
                  <a:cubicBezTo>
                    <a:pt x="231" y="0"/>
                    <a:pt x="189" y="0"/>
                    <a:pt x="164" y="26"/>
                  </a:cubicBezTo>
                  <a:cubicBezTo>
                    <a:pt x="0" y="190"/>
                    <a:pt x="0" y="190"/>
                    <a:pt x="0" y="190"/>
                  </a:cubicBezTo>
                  <a:cubicBezTo>
                    <a:pt x="92" y="282"/>
                    <a:pt x="92" y="282"/>
                    <a:pt x="92" y="282"/>
                  </a:cubicBezTo>
                  <a:cubicBezTo>
                    <a:pt x="256" y="119"/>
                    <a:pt x="256" y="119"/>
                    <a:pt x="256" y="119"/>
                  </a:cubicBezTo>
                  <a:cubicBezTo>
                    <a:pt x="282" y="93"/>
                    <a:pt x="282"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sp>
          <p:nvSpPr>
            <p:cNvPr id="4" name="Freeform 27"/>
            <p:cNvSpPr>
              <a:spLocks/>
            </p:cNvSpPr>
            <p:nvPr/>
          </p:nvSpPr>
          <p:spPr bwMode="auto">
            <a:xfrm>
              <a:off x="5597" y="1166"/>
              <a:ext cx="463" cy="464"/>
            </a:xfrm>
            <a:custGeom>
              <a:avLst/>
              <a:gdLst>
                <a:gd name="T0" fmla="*/ 299 w 463"/>
                <a:gd name="T1" fmla="*/ 276 h 464"/>
                <a:gd name="T2" fmla="*/ 280 w 463"/>
                <a:gd name="T3" fmla="*/ 255 h 464"/>
                <a:gd name="T4" fmla="*/ 463 w 463"/>
                <a:gd name="T5" fmla="*/ 71 h 464"/>
                <a:gd name="T6" fmla="*/ 390 w 463"/>
                <a:gd name="T7" fmla="*/ 0 h 464"/>
                <a:gd name="T8" fmla="*/ 206 w 463"/>
                <a:gd name="T9" fmla="*/ 183 h 464"/>
                <a:gd name="T10" fmla="*/ 187 w 463"/>
                <a:gd name="T11" fmla="*/ 164 h 464"/>
                <a:gd name="T12" fmla="*/ 145 w 463"/>
                <a:gd name="T13" fmla="*/ 186 h 464"/>
                <a:gd name="T14" fmla="*/ 0 w 463"/>
                <a:gd name="T15" fmla="*/ 419 h 464"/>
                <a:gd name="T16" fmla="*/ 42 w 463"/>
                <a:gd name="T17" fmla="*/ 464 h 464"/>
                <a:gd name="T18" fmla="*/ 275 w 463"/>
                <a:gd name="T19" fmla="*/ 319 h 464"/>
                <a:gd name="T20" fmla="*/ 299 w 463"/>
                <a:gd name="T21" fmla="*/ 276 h 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3" h="464">
                  <a:moveTo>
                    <a:pt x="299" y="276"/>
                  </a:moveTo>
                  <a:lnTo>
                    <a:pt x="280" y="255"/>
                  </a:lnTo>
                  <a:lnTo>
                    <a:pt x="463" y="71"/>
                  </a:lnTo>
                  <a:lnTo>
                    <a:pt x="390" y="0"/>
                  </a:lnTo>
                  <a:lnTo>
                    <a:pt x="206" y="183"/>
                  </a:lnTo>
                  <a:lnTo>
                    <a:pt x="187" y="164"/>
                  </a:lnTo>
                  <a:lnTo>
                    <a:pt x="145" y="186"/>
                  </a:lnTo>
                  <a:lnTo>
                    <a:pt x="0" y="419"/>
                  </a:lnTo>
                  <a:lnTo>
                    <a:pt x="42" y="464"/>
                  </a:lnTo>
                  <a:lnTo>
                    <a:pt x="275" y="319"/>
                  </a:lnTo>
                  <a:lnTo>
                    <a:pt x="299"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sp>
          <p:nvSpPr>
            <p:cNvPr id="5" name="Freeform 28"/>
            <p:cNvSpPr>
              <a:spLocks/>
            </p:cNvSpPr>
            <p:nvPr/>
          </p:nvSpPr>
          <p:spPr bwMode="auto">
            <a:xfrm>
              <a:off x="5518" y="602"/>
              <a:ext cx="490" cy="493"/>
            </a:xfrm>
            <a:custGeom>
              <a:avLst/>
              <a:gdLst>
                <a:gd name="T0" fmla="*/ 1387 w 206"/>
                <a:gd name="T1" fmla="*/ 0 h 207"/>
                <a:gd name="T2" fmla="*/ 1035 w 206"/>
                <a:gd name="T3" fmla="*/ 40 h 207"/>
                <a:gd name="T4" fmla="*/ 1075 w 206"/>
                <a:gd name="T5" fmla="*/ 69 h 207"/>
                <a:gd name="T6" fmla="*/ 1572 w 206"/>
                <a:gd name="T7" fmla="*/ 579 h 207"/>
                <a:gd name="T8" fmla="*/ 1572 w 206"/>
                <a:gd name="T9" fmla="*/ 1515 h 207"/>
                <a:gd name="T10" fmla="*/ 645 w 206"/>
                <a:gd name="T11" fmla="*/ 1515 h 207"/>
                <a:gd name="T12" fmla="*/ 147 w 206"/>
                <a:gd name="T13" fmla="*/ 998 h 207"/>
                <a:gd name="T14" fmla="*/ 78 w 206"/>
                <a:gd name="T15" fmla="*/ 919 h 207"/>
                <a:gd name="T16" fmla="*/ 0 w 206"/>
                <a:gd name="T17" fmla="*/ 1391 h 207"/>
                <a:gd name="T18" fmla="*/ 1387 w 206"/>
                <a:gd name="T19" fmla="*/ 2796 h 207"/>
                <a:gd name="T20" fmla="*/ 2773 w 206"/>
                <a:gd name="T21" fmla="*/ 1391 h 207"/>
                <a:gd name="T22" fmla="*/ 1387 w 206"/>
                <a:gd name="T23" fmla="*/ 0 h 2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6" h="207">
                  <a:moveTo>
                    <a:pt x="103" y="0"/>
                  </a:moveTo>
                  <a:cubicBezTo>
                    <a:pt x="94" y="0"/>
                    <a:pt x="86" y="1"/>
                    <a:pt x="77" y="3"/>
                  </a:cubicBezTo>
                  <a:cubicBezTo>
                    <a:pt x="78" y="4"/>
                    <a:pt x="79" y="5"/>
                    <a:pt x="80" y="5"/>
                  </a:cubicBezTo>
                  <a:cubicBezTo>
                    <a:pt x="117" y="43"/>
                    <a:pt x="117" y="43"/>
                    <a:pt x="117" y="43"/>
                  </a:cubicBezTo>
                  <a:cubicBezTo>
                    <a:pt x="136" y="62"/>
                    <a:pt x="136" y="93"/>
                    <a:pt x="117" y="112"/>
                  </a:cubicBezTo>
                  <a:cubicBezTo>
                    <a:pt x="98" y="131"/>
                    <a:pt x="67" y="131"/>
                    <a:pt x="48" y="112"/>
                  </a:cubicBezTo>
                  <a:cubicBezTo>
                    <a:pt x="11" y="74"/>
                    <a:pt x="11" y="74"/>
                    <a:pt x="11" y="74"/>
                  </a:cubicBezTo>
                  <a:cubicBezTo>
                    <a:pt x="9" y="72"/>
                    <a:pt x="7" y="70"/>
                    <a:pt x="6" y="68"/>
                  </a:cubicBezTo>
                  <a:cubicBezTo>
                    <a:pt x="2" y="79"/>
                    <a:pt x="0" y="91"/>
                    <a:pt x="0" y="103"/>
                  </a:cubicBezTo>
                  <a:cubicBezTo>
                    <a:pt x="0" y="161"/>
                    <a:pt x="46" y="207"/>
                    <a:pt x="103" y="207"/>
                  </a:cubicBezTo>
                  <a:cubicBezTo>
                    <a:pt x="160" y="207"/>
                    <a:pt x="206" y="161"/>
                    <a:pt x="206" y="103"/>
                  </a:cubicBezTo>
                  <a:cubicBezTo>
                    <a:pt x="206" y="46"/>
                    <a:pt x="160" y="0"/>
                    <a:pt x="10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sp>
          <p:nvSpPr>
            <p:cNvPr id="6" name="Freeform 29"/>
            <p:cNvSpPr>
              <a:spLocks noEditPoints="1"/>
            </p:cNvSpPr>
            <p:nvPr/>
          </p:nvSpPr>
          <p:spPr bwMode="auto">
            <a:xfrm>
              <a:off x="6125" y="1185"/>
              <a:ext cx="444" cy="445"/>
            </a:xfrm>
            <a:custGeom>
              <a:avLst/>
              <a:gdLst>
                <a:gd name="T0" fmla="*/ 2194 w 187"/>
                <a:gd name="T1" fmla="*/ 2208 h 187"/>
                <a:gd name="T2" fmla="*/ 2194 w 187"/>
                <a:gd name="T3" fmla="*/ 1121 h 187"/>
                <a:gd name="T4" fmla="*/ 1083 w 187"/>
                <a:gd name="T5" fmla="*/ 0 h 187"/>
                <a:gd name="T6" fmla="*/ 0 w 187"/>
                <a:gd name="T7" fmla="*/ 1092 h 187"/>
                <a:gd name="T8" fmla="*/ 1111 w 187"/>
                <a:gd name="T9" fmla="*/ 2208 h 187"/>
                <a:gd name="T10" fmla="*/ 2194 w 187"/>
                <a:gd name="T11" fmla="*/ 2208 h 187"/>
                <a:gd name="T12" fmla="*/ 1460 w 187"/>
                <a:gd name="T13" fmla="*/ 1466 h 187"/>
                <a:gd name="T14" fmla="*/ 1916 w 187"/>
                <a:gd name="T15" fmla="*/ 1466 h 187"/>
                <a:gd name="T16" fmla="*/ 1916 w 187"/>
                <a:gd name="T17" fmla="*/ 1925 h 187"/>
                <a:gd name="T18" fmla="*/ 1460 w 187"/>
                <a:gd name="T19" fmla="*/ 1925 h 187"/>
                <a:gd name="T20" fmla="*/ 1460 w 187"/>
                <a:gd name="T21" fmla="*/ 1466 h 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7" h="187">
                  <a:moveTo>
                    <a:pt x="164" y="164"/>
                  </a:moveTo>
                  <a:cubicBezTo>
                    <a:pt x="187" y="142"/>
                    <a:pt x="187" y="105"/>
                    <a:pt x="164" y="83"/>
                  </a:cubicBezTo>
                  <a:cubicBezTo>
                    <a:pt x="81" y="0"/>
                    <a:pt x="81" y="0"/>
                    <a:pt x="81" y="0"/>
                  </a:cubicBezTo>
                  <a:cubicBezTo>
                    <a:pt x="0" y="81"/>
                    <a:pt x="0" y="81"/>
                    <a:pt x="0" y="81"/>
                  </a:cubicBezTo>
                  <a:cubicBezTo>
                    <a:pt x="83" y="164"/>
                    <a:pt x="83" y="164"/>
                    <a:pt x="83" y="164"/>
                  </a:cubicBezTo>
                  <a:cubicBezTo>
                    <a:pt x="105" y="187"/>
                    <a:pt x="142" y="187"/>
                    <a:pt x="164" y="164"/>
                  </a:cubicBezTo>
                  <a:close/>
                  <a:moveTo>
                    <a:pt x="109" y="109"/>
                  </a:moveTo>
                  <a:cubicBezTo>
                    <a:pt x="118" y="100"/>
                    <a:pt x="133" y="100"/>
                    <a:pt x="143" y="109"/>
                  </a:cubicBezTo>
                  <a:cubicBezTo>
                    <a:pt x="152" y="118"/>
                    <a:pt x="152" y="133"/>
                    <a:pt x="143" y="143"/>
                  </a:cubicBezTo>
                  <a:cubicBezTo>
                    <a:pt x="133" y="152"/>
                    <a:pt x="118" y="152"/>
                    <a:pt x="109" y="143"/>
                  </a:cubicBezTo>
                  <a:cubicBezTo>
                    <a:pt x="100" y="133"/>
                    <a:pt x="100" y="118"/>
                    <a:pt x="109"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grpSp>
      <p:grpSp>
        <p:nvGrpSpPr>
          <p:cNvPr id="7" name="Group 13"/>
          <p:cNvGrpSpPr>
            <a:grpSpLocks noChangeAspect="1"/>
          </p:cNvGrpSpPr>
          <p:nvPr/>
        </p:nvGrpSpPr>
        <p:grpSpPr bwMode="auto">
          <a:xfrm>
            <a:off x="824122" y="3119346"/>
            <a:ext cx="604825" cy="672830"/>
            <a:chOff x="2568" y="615"/>
            <a:chExt cx="897" cy="1115"/>
          </a:xfrm>
          <a:solidFill>
            <a:schemeClr val="tx1">
              <a:lumMod val="65000"/>
              <a:lumOff val="35000"/>
            </a:schemeClr>
          </a:solidFill>
        </p:grpSpPr>
        <p:sp>
          <p:nvSpPr>
            <p:cNvPr id="8" name="Freeform 14"/>
            <p:cNvSpPr>
              <a:spLocks/>
            </p:cNvSpPr>
            <p:nvPr/>
          </p:nvSpPr>
          <p:spPr bwMode="auto">
            <a:xfrm>
              <a:off x="2584" y="615"/>
              <a:ext cx="836" cy="262"/>
            </a:xfrm>
            <a:custGeom>
              <a:avLst/>
              <a:gdLst>
                <a:gd name="T0" fmla="*/ 4742 w 351"/>
                <a:gd name="T1" fmla="*/ 555 h 110"/>
                <a:gd name="T2" fmla="*/ 3970 w 351"/>
                <a:gd name="T3" fmla="*/ 69 h 110"/>
                <a:gd name="T4" fmla="*/ 555 w 351"/>
                <a:gd name="T5" fmla="*/ 743 h 110"/>
                <a:gd name="T6" fmla="*/ 29 w 351"/>
                <a:gd name="T7" fmla="*/ 1486 h 110"/>
                <a:gd name="T8" fmla="*/ 4742 w 351"/>
                <a:gd name="T9" fmla="*/ 555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1" h="110">
                  <a:moveTo>
                    <a:pt x="351" y="41"/>
                  </a:moveTo>
                  <a:cubicBezTo>
                    <a:pt x="343" y="16"/>
                    <a:pt x="319" y="0"/>
                    <a:pt x="294" y="5"/>
                  </a:cubicBezTo>
                  <a:cubicBezTo>
                    <a:pt x="41" y="55"/>
                    <a:pt x="41" y="55"/>
                    <a:pt x="41" y="55"/>
                  </a:cubicBezTo>
                  <a:cubicBezTo>
                    <a:pt x="17" y="60"/>
                    <a:pt x="0" y="84"/>
                    <a:pt x="2" y="110"/>
                  </a:cubicBezTo>
                  <a:lnTo>
                    <a:pt x="35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sp>
          <p:nvSpPr>
            <p:cNvPr id="9" name="Freeform 15"/>
            <p:cNvSpPr>
              <a:spLocks/>
            </p:cNvSpPr>
            <p:nvPr/>
          </p:nvSpPr>
          <p:spPr bwMode="auto">
            <a:xfrm>
              <a:off x="2894" y="615"/>
              <a:ext cx="169" cy="71"/>
            </a:xfrm>
            <a:custGeom>
              <a:avLst/>
              <a:gdLst>
                <a:gd name="T0" fmla="*/ 957 w 71"/>
                <a:gd name="T1" fmla="*/ 225 h 30"/>
                <a:gd name="T2" fmla="*/ 957 w 71"/>
                <a:gd name="T3" fmla="*/ 213 h 30"/>
                <a:gd name="T4" fmla="*/ 743 w 71"/>
                <a:gd name="T5" fmla="*/ 28 h 30"/>
                <a:gd name="T6" fmla="*/ 148 w 71"/>
                <a:gd name="T7" fmla="*/ 135 h 30"/>
                <a:gd name="T8" fmla="*/ 29 w 71"/>
                <a:gd name="T9" fmla="*/ 386 h 30"/>
                <a:gd name="T10" fmla="*/ 29 w 71"/>
                <a:gd name="T11" fmla="*/ 398 h 30"/>
                <a:gd name="T12" fmla="*/ 957 w 71"/>
                <a:gd name="T13" fmla="*/ 225 h 3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1" h="30">
                  <a:moveTo>
                    <a:pt x="71" y="17"/>
                  </a:moveTo>
                  <a:cubicBezTo>
                    <a:pt x="71" y="16"/>
                    <a:pt x="71" y="16"/>
                    <a:pt x="71" y="16"/>
                  </a:cubicBezTo>
                  <a:cubicBezTo>
                    <a:pt x="69" y="7"/>
                    <a:pt x="62" y="0"/>
                    <a:pt x="55" y="2"/>
                  </a:cubicBezTo>
                  <a:cubicBezTo>
                    <a:pt x="11" y="10"/>
                    <a:pt x="11" y="10"/>
                    <a:pt x="11" y="10"/>
                  </a:cubicBezTo>
                  <a:cubicBezTo>
                    <a:pt x="4" y="12"/>
                    <a:pt x="0" y="20"/>
                    <a:pt x="2" y="29"/>
                  </a:cubicBezTo>
                  <a:cubicBezTo>
                    <a:pt x="2" y="30"/>
                    <a:pt x="2" y="30"/>
                    <a:pt x="2" y="30"/>
                  </a:cubicBezTo>
                  <a:lnTo>
                    <a:pt x="71"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sp>
          <p:nvSpPr>
            <p:cNvPr id="10" name="Freeform 16"/>
            <p:cNvSpPr>
              <a:spLocks noEditPoints="1"/>
            </p:cNvSpPr>
            <p:nvPr/>
          </p:nvSpPr>
          <p:spPr bwMode="auto">
            <a:xfrm>
              <a:off x="2568" y="898"/>
              <a:ext cx="897" cy="832"/>
            </a:xfrm>
            <a:custGeom>
              <a:avLst/>
              <a:gdLst>
                <a:gd name="T0" fmla="*/ 0 w 377"/>
                <a:gd name="T1" fmla="*/ 254 h 350"/>
                <a:gd name="T2" fmla="*/ 928 w 377"/>
                <a:gd name="T3" fmla="*/ 4215 h 350"/>
                <a:gd name="T4" fmla="*/ 4109 w 377"/>
                <a:gd name="T5" fmla="*/ 4702 h 350"/>
                <a:gd name="T6" fmla="*/ 4756 w 377"/>
                <a:gd name="T7" fmla="*/ 509 h 350"/>
                <a:gd name="T8" fmla="*/ 4823 w 377"/>
                <a:gd name="T9" fmla="*/ 0 h 350"/>
                <a:gd name="T10" fmla="*/ 2072 w 377"/>
                <a:gd name="T11" fmla="*/ 1022 h 350"/>
                <a:gd name="T12" fmla="*/ 2208 w 377"/>
                <a:gd name="T13" fmla="*/ 1022 h 350"/>
                <a:gd name="T14" fmla="*/ 2774 w 377"/>
                <a:gd name="T15" fmla="*/ 1034 h 350"/>
                <a:gd name="T16" fmla="*/ 2158 w 377"/>
                <a:gd name="T17" fmla="*/ 1802 h 350"/>
                <a:gd name="T18" fmla="*/ 2020 w 377"/>
                <a:gd name="T19" fmla="*/ 1921 h 350"/>
                <a:gd name="T20" fmla="*/ 1630 w 377"/>
                <a:gd name="T21" fmla="*/ 1559 h 350"/>
                <a:gd name="T22" fmla="*/ 1592 w 377"/>
                <a:gd name="T23" fmla="*/ 2056 h 350"/>
                <a:gd name="T24" fmla="*/ 2032 w 377"/>
                <a:gd name="T25" fmla="*/ 2380 h 350"/>
                <a:gd name="T26" fmla="*/ 2129 w 377"/>
                <a:gd name="T27" fmla="*/ 2565 h 350"/>
                <a:gd name="T28" fmla="*/ 2011 w 377"/>
                <a:gd name="T29" fmla="*/ 2553 h 350"/>
                <a:gd name="T30" fmla="*/ 1806 w 377"/>
                <a:gd name="T31" fmla="*/ 2741 h 350"/>
                <a:gd name="T32" fmla="*/ 1268 w 377"/>
                <a:gd name="T33" fmla="*/ 2646 h 350"/>
                <a:gd name="T34" fmla="*/ 1309 w 377"/>
                <a:gd name="T35" fmla="*/ 2187 h 350"/>
                <a:gd name="T36" fmla="*/ 2372 w 377"/>
                <a:gd name="T37" fmla="*/ 3357 h 350"/>
                <a:gd name="T38" fmla="*/ 1563 w 377"/>
                <a:gd name="T39" fmla="*/ 3345 h 350"/>
                <a:gd name="T40" fmla="*/ 1228 w 377"/>
                <a:gd name="T41" fmla="*/ 2769 h 350"/>
                <a:gd name="T42" fmla="*/ 1252 w 377"/>
                <a:gd name="T43" fmla="*/ 2791 h 350"/>
                <a:gd name="T44" fmla="*/ 2303 w 377"/>
                <a:gd name="T45" fmla="*/ 2898 h 350"/>
                <a:gd name="T46" fmla="*/ 2667 w 377"/>
                <a:gd name="T47" fmla="*/ 1909 h 350"/>
                <a:gd name="T48" fmla="*/ 2451 w 377"/>
                <a:gd name="T49" fmla="*/ 1864 h 350"/>
                <a:gd name="T50" fmla="*/ 2548 w 377"/>
                <a:gd name="T51" fmla="*/ 1785 h 350"/>
                <a:gd name="T52" fmla="*/ 2532 w 377"/>
                <a:gd name="T53" fmla="*/ 1628 h 350"/>
                <a:gd name="T54" fmla="*/ 2532 w 377"/>
                <a:gd name="T55" fmla="*/ 1502 h 350"/>
                <a:gd name="T56" fmla="*/ 3046 w 377"/>
                <a:gd name="T57" fmla="*/ 1288 h 350"/>
                <a:gd name="T58" fmla="*/ 3300 w 377"/>
                <a:gd name="T59" fmla="*/ 1357 h 350"/>
                <a:gd name="T60" fmla="*/ 3181 w 377"/>
                <a:gd name="T61" fmla="*/ 1707 h 350"/>
                <a:gd name="T62" fmla="*/ 2667 w 377"/>
                <a:gd name="T63" fmla="*/ 1909 h 350"/>
                <a:gd name="T64" fmla="*/ 3233 w 377"/>
                <a:gd name="T65" fmla="*/ 3316 h 350"/>
                <a:gd name="T66" fmla="*/ 3086 w 377"/>
                <a:gd name="T67" fmla="*/ 3521 h 350"/>
                <a:gd name="T68" fmla="*/ 2815 w 377"/>
                <a:gd name="T69" fmla="*/ 3278 h 350"/>
                <a:gd name="T70" fmla="*/ 2831 w 377"/>
                <a:gd name="T71" fmla="*/ 2729 h 350"/>
                <a:gd name="T72" fmla="*/ 2910 w 377"/>
                <a:gd name="T73" fmla="*/ 2527 h 350"/>
                <a:gd name="T74" fmla="*/ 2979 w 377"/>
                <a:gd name="T75" fmla="*/ 2646 h 350"/>
                <a:gd name="T76" fmla="*/ 3086 w 377"/>
                <a:gd name="T77" fmla="*/ 2712 h 350"/>
                <a:gd name="T78" fmla="*/ 3205 w 377"/>
                <a:gd name="T79" fmla="*/ 2700 h 350"/>
                <a:gd name="T80" fmla="*/ 3436 w 377"/>
                <a:gd name="T81" fmla="*/ 3197 h 350"/>
                <a:gd name="T82" fmla="*/ 3838 w 377"/>
                <a:gd name="T83" fmla="*/ 2634 h 350"/>
                <a:gd name="T84" fmla="*/ 3595 w 377"/>
                <a:gd name="T85" fmla="*/ 3114 h 350"/>
                <a:gd name="T86" fmla="*/ 3136 w 377"/>
                <a:gd name="T87" fmla="*/ 2254 h 350"/>
                <a:gd name="T88" fmla="*/ 3419 w 377"/>
                <a:gd name="T89" fmla="*/ 1883 h 350"/>
                <a:gd name="T90" fmla="*/ 3878 w 377"/>
                <a:gd name="T91" fmla="*/ 2536 h 3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50">
                  <a:moveTo>
                    <a:pt x="358" y="0"/>
                  </a:moveTo>
                  <a:cubicBezTo>
                    <a:pt x="19" y="0"/>
                    <a:pt x="19" y="0"/>
                    <a:pt x="19" y="0"/>
                  </a:cubicBezTo>
                  <a:cubicBezTo>
                    <a:pt x="9" y="0"/>
                    <a:pt x="0" y="8"/>
                    <a:pt x="0" y="19"/>
                  </a:cubicBezTo>
                  <a:cubicBezTo>
                    <a:pt x="0" y="29"/>
                    <a:pt x="9" y="38"/>
                    <a:pt x="19" y="38"/>
                  </a:cubicBezTo>
                  <a:cubicBezTo>
                    <a:pt x="24" y="38"/>
                    <a:pt x="24" y="38"/>
                    <a:pt x="24" y="38"/>
                  </a:cubicBezTo>
                  <a:cubicBezTo>
                    <a:pt x="69" y="314"/>
                    <a:pt x="69" y="314"/>
                    <a:pt x="69" y="314"/>
                  </a:cubicBezTo>
                  <a:cubicBezTo>
                    <a:pt x="61" y="315"/>
                    <a:pt x="54" y="323"/>
                    <a:pt x="54" y="332"/>
                  </a:cubicBezTo>
                  <a:cubicBezTo>
                    <a:pt x="54" y="342"/>
                    <a:pt x="62" y="350"/>
                    <a:pt x="72" y="350"/>
                  </a:cubicBezTo>
                  <a:cubicBezTo>
                    <a:pt x="305" y="350"/>
                    <a:pt x="305" y="350"/>
                    <a:pt x="305" y="350"/>
                  </a:cubicBezTo>
                  <a:cubicBezTo>
                    <a:pt x="315" y="350"/>
                    <a:pt x="323" y="342"/>
                    <a:pt x="323" y="332"/>
                  </a:cubicBezTo>
                  <a:cubicBezTo>
                    <a:pt x="323" y="323"/>
                    <a:pt x="317" y="315"/>
                    <a:pt x="308" y="314"/>
                  </a:cubicBezTo>
                  <a:cubicBezTo>
                    <a:pt x="353" y="38"/>
                    <a:pt x="353" y="38"/>
                    <a:pt x="353" y="38"/>
                  </a:cubicBezTo>
                  <a:cubicBezTo>
                    <a:pt x="358" y="38"/>
                    <a:pt x="358" y="38"/>
                    <a:pt x="358" y="38"/>
                  </a:cubicBezTo>
                  <a:cubicBezTo>
                    <a:pt x="369" y="38"/>
                    <a:pt x="377" y="29"/>
                    <a:pt x="377" y="19"/>
                  </a:cubicBezTo>
                  <a:cubicBezTo>
                    <a:pt x="377" y="8"/>
                    <a:pt x="369" y="0"/>
                    <a:pt x="358" y="0"/>
                  </a:cubicBezTo>
                  <a:close/>
                  <a:moveTo>
                    <a:pt x="121" y="116"/>
                  </a:moveTo>
                  <a:cubicBezTo>
                    <a:pt x="141" y="86"/>
                    <a:pt x="141" y="86"/>
                    <a:pt x="141" y="86"/>
                  </a:cubicBezTo>
                  <a:cubicBezTo>
                    <a:pt x="148" y="76"/>
                    <a:pt x="154" y="76"/>
                    <a:pt x="154" y="76"/>
                  </a:cubicBezTo>
                  <a:cubicBezTo>
                    <a:pt x="155" y="76"/>
                    <a:pt x="155" y="76"/>
                    <a:pt x="155" y="76"/>
                  </a:cubicBezTo>
                  <a:cubicBezTo>
                    <a:pt x="156" y="76"/>
                    <a:pt x="157" y="76"/>
                    <a:pt x="157" y="76"/>
                  </a:cubicBezTo>
                  <a:cubicBezTo>
                    <a:pt x="159" y="76"/>
                    <a:pt x="162" y="76"/>
                    <a:pt x="164" y="76"/>
                  </a:cubicBezTo>
                  <a:cubicBezTo>
                    <a:pt x="165" y="76"/>
                    <a:pt x="165" y="76"/>
                    <a:pt x="165" y="76"/>
                  </a:cubicBezTo>
                  <a:cubicBezTo>
                    <a:pt x="207" y="77"/>
                    <a:pt x="207" y="77"/>
                    <a:pt x="207" y="77"/>
                  </a:cubicBezTo>
                  <a:cubicBezTo>
                    <a:pt x="207" y="77"/>
                    <a:pt x="206" y="77"/>
                    <a:pt x="206" y="77"/>
                  </a:cubicBezTo>
                  <a:cubicBezTo>
                    <a:pt x="205" y="77"/>
                    <a:pt x="205" y="77"/>
                    <a:pt x="205" y="78"/>
                  </a:cubicBezTo>
                  <a:cubicBezTo>
                    <a:pt x="205" y="78"/>
                    <a:pt x="204" y="78"/>
                    <a:pt x="204" y="78"/>
                  </a:cubicBezTo>
                  <a:cubicBezTo>
                    <a:pt x="191" y="83"/>
                    <a:pt x="171" y="115"/>
                    <a:pt x="160" y="134"/>
                  </a:cubicBezTo>
                  <a:cubicBezTo>
                    <a:pt x="160" y="134"/>
                    <a:pt x="160" y="134"/>
                    <a:pt x="160" y="134"/>
                  </a:cubicBezTo>
                  <a:cubicBezTo>
                    <a:pt x="158" y="137"/>
                    <a:pt x="157" y="140"/>
                    <a:pt x="157" y="140"/>
                  </a:cubicBezTo>
                  <a:cubicBezTo>
                    <a:pt x="155" y="142"/>
                    <a:pt x="153" y="143"/>
                    <a:pt x="150" y="143"/>
                  </a:cubicBezTo>
                  <a:cubicBezTo>
                    <a:pt x="148" y="144"/>
                    <a:pt x="146" y="144"/>
                    <a:pt x="144" y="142"/>
                  </a:cubicBezTo>
                  <a:cubicBezTo>
                    <a:pt x="123" y="127"/>
                    <a:pt x="123" y="127"/>
                    <a:pt x="123" y="127"/>
                  </a:cubicBezTo>
                  <a:cubicBezTo>
                    <a:pt x="119" y="124"/>
                    <a:pt x="118" y="119"/>
                    <a:pt x="121" y="116"/>
                  </a:cubicBezTo>
                  <a:close/>
                  <a:moveTo>
                    <a:pt x="92" y="156"/>
                  </a:moveTo>
                  <a:cubicBezTo>
                    <a:pt x="108" y="154"/>
                    <a:pt x="108" y="154"/>
                    <a:pt x="108" y="154"/>
                  </a:cubicBezTo>
                  <a:cubicBezTo>
                    <a:pt x="118" y="153"/>
                    <a:pt x="118" y="153"/>
                    <a:pt x="118" y="153"/>
                  </a:cubicBezTo>
                  <a:cubicBezTo>
                    <a:pt x="130" y="152"/>
                    <a:pt x="130" y="152"/>
                    <a:pt x="130" y="152"/>
                  </a:cubicBezTo>
                  <a:cubicBezTo>
                    <a:pt x="133" y="151"/>
                    <a:pt x="137" y="153"/>
                    <a:pt x="138" y="155"/>
                  </a:cubicBezTo>
                  <a:cubicBezTo>
                    <a:pt x="151" y="177"/>
                    <a:pt x="151" y="177"/>
                    <a:pt x="151" y="177"/>
                  </a:cubicBezTo>
                  <a:cubicBezTo>
                    <a:pt x="151" y="177"/>
                    <a:pt x="151" y="177"/>
                    <a:pt x="151" y="177"/>
                  </a:cubicBezTo>
                  <a:cubicBezTo>
                    <a:pt x="155" y="185"/>
                    <a:pt x="155" y="185"/>
                    <a:pt x="155" y="185"/>
                  </a:cubicBezTo>
                  <a:cubicBezTo>
                    <a:pt x="158" y="191"/>
                    <a:pt x="158" y="191"/>
                    <a:pt x="158" y="191"/>
                  </a:cubicBezTo>
                  <a:cubicBezTo>
                    <a:pt x="160" y="193"/>
                    <a:pt x="159" y="194"/>
                    <a:pt x="156" y="193"/>
                  </a:cubicBezTo>
                  <a:cubicBezTo>
                    <a:pt x="151" y="191"/>
                    <a:pt x="151" y="191"/>
                    <a:pt x="151" y="191"/>
                  </a:cubicBezTo>
                  <a:cubicBezTo>
                    <a:pt x="149" y="190"/>
                    <a:pt x="149" y="190"/>
                    <a:pt x="149" y="190"/>
                  </a:cubicBezTo>
                  <a:cubicBezTo>
                    <a:pt x="148" y="189"/>
                    <a:pt x="148" y="189"/>
                    <a:pt x="148" y="189"/>
                  </a:cubicBezTo>
                  <a:cubicBezTo>
                    <a:pt x="145" y="188"/>
                    <a:pt x="142" y="190"/>
                    <a:pt x="140" y="192"/>
                  </a:cubicBezTo>
                  <a:cubicBezTo>
                    <a:pt x="134" y="204"/>
                    <a:pt x="134" y="204"/>
                    <a:pt x="134" y="204"/>
                  </a:cubicBezTo>
                  <a:cubicBezTo>
                    <a:pt x="134" y="204"/>
                    <a:pt x="133" y="206"/>
                    <a:pt x="129" y="205"/>
                  </a:cubicBezTo>
                  <a:cubicBezTo>
                    <a:pt x="129" y="205"/>
                    <a:pt x="103" y="205"/>
                    <a:pt x="95" y="198"/>
                  </a:cubicBezTo>
                  <a:cubicBezTo>
                    <a:pt x="95" y="198"/>
                    <a:pt x="94" y="198"/>
                    <a:pt x="94" y="197"/>
                  </a:cubicBezTo>
                  <a:cubicBezTo>
                    <a:pt x="94" y="197"/>
                    <a:pt x="90" y="192"/>
                    <a:pt x="95" y="180"/>
                  </a:cubicBezTo>
                  <a:cubicBezTo>
                    <a:pt x="100" y="171"/>
                    <a:pt x="100" y="171"/>
                    <a:pt x="100" y="171"/>
                  </a:cubicBezTo>
                  <a:cubicBezTo>
                    <a:pt x="101" y="168"/>
                    <a:pt x="100" y="165"/>
                    <a:pt x="97" y="163"/>
                  </a:cubicBezTo>
                  <a:cubicBezTo>
                    <a:pt x="91" y="159"/>
                    <a:pt x="91" y="159"/>
                    <a:pt x="91" y="159"/>
                  </a:cubicBezTo>
                  <a:cubicBezTo>
                    <a:pt x="88" y="157"/>
                    <a:pt x="89" y="156"/>
                    <a:pt x="92" y="156"/>
                  </a:cubicBezTo>
                  <a:close/>
                  <a:moveTo>
                    <a:pt x="176" y="250"/>
                  </a:moveTo>
                  <a:cubicBezTo>
                    <a:pt x="175" y="254"/>
                    <a:pt x="172" y="258"/>
                    <a:pt x="167" y="257"/>
                  </a:cubicBezTo>
                  <a:cubicBezTo>
                    <a:pt x="132" y="255"/>
                    <a:pt x="132" y="255"/>
                    <a:pt x="132" y="255"/>
                  </a:cubicBezTo>
                  <a:cubicBezTo>
                    <a:pt x="120" y="255"/>
                    <a:pt x="116" y="249"/>
                    <a:pt x="116" y="249"/>
                  </a:cubicBezTo>
                  <a:cubicBezTo>
                    <a:pt x="115" y="248"/>
                    <a:pt x="114" y="245"/>
                    <a:pt x="112" y="243"/>
                  </a:cubicBezTo>
                  <a:cubicBezTo>
                    <a:pt x="112" y="243"/>
                    <a:pt x="112" y="243"/>
                    <a:pt x="112" y="243"/>
                  </a:cubicBezTo>
                  <a:cubicBezTo>
                    <a:pt x="91" y="206"/>
                    <a:pt x="91" y="206"/>
                    <a:pt x="91" y="206"/>
                  </a:cubicBezTo>
                  <a:cubicBezTo>
                    <a:pt x="91" y="206"/>
                    <a:pt x="92" y="207"/>
                    <a:pt x="92" y="207"/>
                  </a:cubicBezTo>
                  <a:cubicBezTo>
                    <a:pt x="92" y="207"/>
                    <a:pt x="93" y="208"/>
                    <a:pt x="93" y="208"/>
                  </a:cubicBezTo>
                  <a:cubicBezTo>
                    <a:pt x="93" y="208"/>
                    <a:pt x="93" y="208"/>
                    <a:pt x="93" y="208"/>
                  </a:cubicBezTo>
                  <a:cubicBezTo>
                    <a:pt x="105" y="217"/>
                    <a:pt x="143" y="217"/>
                    <a:pt x="164" y="217"/>
                  </a:cubicBezTo>
                  <a:cubicBezTo>
                    <a:pt x="164" y="217"/>
                    <a:pt x="164" y="217"/>
                    <a:pt x="164" y="217"/>
                  </a:cubicBezTo>
                  <a:cubicBezTo>
                    <a:pt x="168" y="217"/>
                    <a:pt x="171" y="216"/>
                    <a:pt x="171" y="216"/>
                  </a:cubicBezTo>
                  <a:cubicBezTo>
                    <a:pt x="175" y="216"/>
                    <a:pt x="178" y="219"/>
                    <a:pt x="178" y="224"/>
                  </a:cubicBezTo>
                  <a:lnTo>
                    <a:pt x="176" y="250"/>
                  </a:lnTo>
                  <a:close/>
                  <a:moveTo>
                    <a:pt x="198" y="142"/>
                  </a:moveTo>
                  <a:cubicBezTo>
                    <a:pt x="189" y="142"/>
                    <a:pt x="189" y="142"/>
                    <a:pt x="189" y="142"/>
                  </a:cubicBezTo>
                  <a:cubicBezTo>
                    <a:pt x="183" y="142"/>
                    <a:pt x="183" y="142"/>
                    <a:pt x="183" y="142"/>
                  </a:cubicBezTo>
                  <a:cubicBezTo>
                    <a:pt x="180" y="142"/>
                    <a:pt x="179" y="140"/>
                    <a:pt x="182" y="139"/>
                  </a:cubicBezTo>
                  <a:cubicBezTo>
                    <a:pt x="186" y="135"/>
                    <a:pt x="186" y="135"/>
                    <a:pt x="186" y="135"/>
                  </a:cubicBezTo>
                  <a:cubicBezTo>
                    <a:pt x="188" y="134"/>
                    <a:pt x="188" y="134"/>
                    <a:pt x="188" y="134"/>
                  </a:cubicBezTo>
                  <a:cubicBezTo>
                    <a:pt x="189" y="133"/>
                    <a:pt x="189" y="133"/>
                    <a:pt x="189" y="133"/>
                  </a:cubicBezTo>
                  <a:cubicBezTo>
                    <a:pt x="192" y="131"/>
                    <a:pt x="192" y="128"/>
                    <a:pt x="191" y="126"/>
                  </a:cubicBezTo>
                  <a:cubicBezTo>
                    <a:pt x="190" y="125"/>
                    <a:pt x="190" y="125"/>
                    <a:pt x="190" y="125"/>
                  </a:cubicBezTo>
                  <a:cubicBezTo>
                    <a:pt x="188" y="121"/>
                    <a:pt x="188" y="121"/>
                    <a:pt x="188" y="121"/>
                  </a:cubicBezTo>
                  <a:cubicBezTo>
                    <a:pt x="188" y="121"/>
                    <a:pt x="188" y="121"/>
                    <a:pt x="188" y="121"/>
                  </a:cubicBezTo>
                  <a:cubicBezTo>
                    <a:pt x="186" y="117"/>
                    <a:pt x="186" y="117"/>
                    <a:pt x="186" y="117"/>
                  </a:cubicBezTo>
                  <a:cubicBezTo>
                    <a:pt x="186" y="117"/>
                    <a:pt x="185" y="115"/>
                    <a:pt x="188" y="112"/>
                  </a:cubicBezTo>
                  <a:cubicBezTo>
                    <a:pt x="188" y="112"/>
                    <a:pt x="201" y="90"/>
                    <a:pt x="211" y="87"/>
                  </a:cubicBezTo>
                  <a:cubicBezTo>
                    <a:pt x="212" y="86"/>
                    <a:pt x="212" y="86"/>
                    <a:pt x="213" y="86"/>
                  </a:cubicBezTo>
                  <a:cubicBezTo>
                    <a:pt x="213" y="86"/>
                    <a:pt x="219" y="86"/>
                    <a:pt x="226" y="96"/>
                  </a:cubicBezTo>
                  <a:cubicBezTo>
                    <a:pt x="230" y="102"/>
                    <a:pt x="230" y="102"/>
                    <a:pt x="230" y="102"/>
                  </a:cubicBezTo>
                  <a:cubicBezTo>
                    <a:pt x="232" y="104"/>
                    <a:pt x="235" y="105"/>
                    <a:pt x="238" y="104"/>
                  </a:cubicBezTo>
                  <a:cubicBezTo>
                    <a:pt x="245" y="101"/>
                    <a:pt x="245" y="101"/>
                    <a:pt x="245" y="101"/>
                  </a:cubicBezTo>
                  <a:cubicBezTo>
                    <a:pt x="248" y="99"/>
                    <a:pt x="249" y="100"/>
                    <a:pt x="247" y="103"/>
                  </a:cubicBezTo>
                  <a:cubicBezTo>
                    <a:pt x="240" y="118"/>
                    <a:pt x="240" y="118"/>
                    <a:pt x="240" y="118"/>
                  </a:cubicBezTo>
                  <a:cubicBezTo>
                    <a:pt x="236" y="127"/>
                    <a:pt x="236" y="127"/>
                    <a:pt x="236" y="127"/>
                  </a:cubicBezTo>
                  <a:cubicBezTo>
                    <a:pt x="231" y="138"/>
                    <a:pt x="231" y="138"/>
                    <a:pt x="231" y="138"/>
                  </a:cubicBezTo>
                  <a:cubicBezTo>
                    <a:pt x="229" y="141"/>
                    <a:pt x="226" y="143"/>
                    <a:pt x="223" y="143"/>
                  </a:cubicBezTo>
                  <a:cubicBezTo>
                    <a:pt x="198" y="142"/>
                    <a:pt x="198" y="142"/>
                    <a:pt x="198" y="142"/>
                  </a:cubicBezTo>
                  <a:cubicBezTo>
                    <a:pt x="198" y="142"/>
                    <a:pt x="198" y="142"/>
                    <a:pt x="198" y="142"/>
                  </a:cubicBezTo>
                  <a:close/>
                  <a:moveTo>
                    <a:pt x="255" y="238"/>
                  </a:moveTo>
                  <a:cubicBezTo>
                    <a:pt x="255" y="238"/>
                    <a:pt x="253" y="244"/>
                    <a:pt x="240" y="247"/>
                  </a:cubicBezTo>
                  <a:cubicBezTo>
                    <a:pt x="234" y="248"/>
                    <a:pt x="234" y="248"/>
                    <a:pt x="234" y="248"/>
                  </a:cubicBezTo>
                  <a:cubicBezTo>
                    <a:pt x="231" y="249"/>
                    <a:pt x="229" y="251"/>
                    <a:pt x="229" y="254"/>
                  </a:cubicBezTo>
                  <a:cubicBezTo>
                    <a:pt x="229" y="262"/>
                    <a:pt x="229" y="262"/>
                    <a:pt x="229" y="262"/>
                  </a:cubicBezTo>
                  <a:cubicBezTo>
                    <a:pt x="229" y="265"/>
                    <a:pt x="228" y="266"/>
                    <a:pt x="226" y="263"/>
                  </a:cubicBezTo>
                  <a:cubicBezTo>
                    <a:pt x="215" y="251"/>
                    <a:pt x="215" y="251"/>
                    <a:pt x="215" y="251"/>
                  </a:cubicBezTo>
                  <a:cubicBezTo>
                    <a:pt x="209" y="244"/>
                    <a:pt x="209" y="244"/>
                    <a:pt x="209" y="244"/>
                  </a:cubicBezTo>
                  <a:cubicBezTo>
                    <a:pt x="200" y="234"/>
                    <a:pt x="200" y="234"/>
                    <a:pt x="200" y="234"/>
                  </a:cubicBezTo>
                  <a:cubicBezTo>
                    <a:pt x="198" y="232"/>
                    <a:pt x="198" y="228"/>
                    <a:pt x="199" y="225"/>
                  </a:cubicBezTo>
                  <a:cubicBezTo>
                    <a:pt x="210" y="203"/>
                    <a:pt x="210" y="203"/>
                    <a:pt x="210" y="203"/>
                  </a:cubicBezTo>
                  <a:cubicBezTo>
                    <a:pt x="210" y="203"/>
                    <a:pt x="210" y="203"/>
                    <a:pt x="210" y="203"/>
                  </a:cubicBezTo>
                  <a:cubicBezTo>
                    <a:pt x="213" y="195"/>
                    <a:pt x="213" y="195"/>
                    <a:pt x="213" y="195"/>
                  </a:cubicBezTo>
                  <a:cubicBezTo>
                    <a:pt x="216" y="188"/>
                    <a:pt x="216" y="188"/>
                    <a:pt x="216" y="188"/>
                  </a:cubicBezTo>
                  <a:cubicBezTo>
                    <a:pt x="217" y="186"/>
                    <a:pt x="219" y="186"/>
                    <a:pt x="219" y="189"/>
                  </a:cubicBezTo>
                  <a:cubicBezTo>
                    <a:pt x="221" y="195"/>
                    <a:pt x="221" y="195"/>
                    <a:pt x="221" y="195"/>
                  </a:cubicBezTo>
                  <a:cubicBezTo>
                    <a:pt x="221" y="197"/>
                    <a:pt x="221" y="197"/>
                    <a:pt x="221" y="197"/>
                  </a:cubicBezTo>
                  <a:cubicBezTo>
                    <a:pt x="221" y="198"/>
                    <a:pt x="221" y="198"/>
                    <a:pt x="221" y="198"/>
                  </a:cubicBezTo>
                  <a:cubicBezTo>
                    <a:pt x="222" y="201"/>
                    <a:pt x="225" y="203"/>
                    <a:pt x="228" y="202"/>
                  </a:cubicBezTo>
                  <a:cubicBezTo>
                    <a:pt x="229" y="202"/>
                    <a:pt x="229" y="202"/>
                    <a:pt x="229" y="202"/>
                  </a:cubicBezTo>
                  <a:cubicBezTo>
                    <a:pt x="233" y="202"/>
                    <a:pt x="233" y="202"/>
                    <a:pt x="233" y="202"/>
                  </a:cubicBezTo>
                  <a:cubicBezTo>
                    <a:pt x="233" y="202"/>
                    <a:pt x="233" y="202"/>
                    <a:pt x="233" y="202"/>
                  </a:cubicBezTo>
                  <a:cubicBezTo>
                    <a:pt x="238" y="201"/>
                    <a:pt x="238" y="201"/>
                    <a:pt x="238" y="201"/>
                  </a:cubicBezTo>
                  <a:cubicBezTo>
                    <a:pt x="238" y="201"/>
                    <a:pt x="240" y="201"/>
                    <a:pt x="242" y="205"/>
                  </a:cubicBezTo>
                  <a:cubicBezTo>
                    <a:pt x="242" y="205"/>
                    <a:pt x="256" y="226"/>
                    <a:pt x="255" y="236"/>
                  </a:cubicBezTo>
                  <a:cubicBezTo>
                    <a:pt x="255" y="237"/>
                    <a:pt x="255" y="238"/>
                    <a:pt x="255" y="238"/>
                  </a:cubicBezTo>
                  <a:close/>
                  <a:moveTo>
                    <a:pt x="288" y="189"/>
                  </a:moveTo>
                  <a:cubicBezTo>
                    <a:pt x="287" y="191"/>
                    <a:pt x="286" y="193"/>
                    <a:pt x="285" y="196"/>
                  </a:cubicBezTo>
                  <a:cubicBezTo>
                    <a:pt x="285" y="196"/>
                    <a:pt x="285" y="196"/>
                    <a:pt x="285" y="196"/>
                  </a:cubicBezTo>
                  <a:cubicBezTo>
                    <a:pt x="267" y="234"/>
                    <a:pt x="267" y="234"/>
                    <a:pt x="267" y="234"/>
                  </a:cubicBezTo>
                  <a:cubicBezTo>
                    <a:pt x="267" y="234"/>
                    <a:pt x="267" y="233"/>
                    <a:pt x="267" y="233"/>
                  </a:cubicBezTo>
                  <a:cubicBezTo>
                    <a:pt x="267" y="232"/>
                    <a:pt x="267" y="232"/>
                    <a:pt x="267" y="232"/>
                  </a:cubicBezTo>
                  <a:cubicBezTo>
                    <a:pt x="267" y="232"/>
                    <a:pt x="267" y="232"/>
                    <a:pt x="267" y="232"/>
                  </a:cubicBezTo>
                  <a:cubicBezTo>
                    <a:pt x="268" y="217"/>
                    <a:pt x="246" y="185"/>
                    <a:pt x="233" y="168"/>
                  </a:cubicBezTo>
                  <a:cubicBezTo>
                    <a:pt x="233" y="168"/>
                    <a:pt x="233" y="168"/>
                    <a:pt x="233" y="168"/>
                  </a:cubicBezTo>
                  <a:cubicBezTo>
                    <a:pt x="231" y="165"/>
                    <a:pt x="229" y="163"/>
                    <a:pt x="229" y="163"/>
                  </a:cubicBezTo>
                  <a:cubicBezTo>
                    <a:pt x="227" y="160"/>
                    <a:pt x="227" y="155"/>
                    <a:pt x="231" y="153"/>
                  </a:cubicBezTo>
                  <a:cubicBezTo>
                    <a:pt x="254" y="140"/>
                    <a:pt x="254" y="140"/>
                    <a:pt x="254" y="140"/>
                  </a:cubicBezTo>
                  <a:cubicBezTo>
                    <a:pt x="257" y="138"/>
                    <a:pt x="262" y="139"/>
                    <a:pt x="265" y="142"/>
                  </a:cubicBezTo>
                  <a:cubicBezTo>
                    <a:pt x="284" y="173"/>
                    <a:pt x="284" y="173"/>
                    <a:pt x="284" y="173"/>
                  </a:cubicBezTo>
                  <a:cubicBezTo>
                    <a:pt x="290" y="183"/>
                    <a:pt x="288" y="189"/>
                    <a:pt x="288" y="1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grpSp>
      <p:grpSp>
        <p:nvGrpSpPr>
          <p:cNvPr id="11" name="Group 93"/>
          <p:cNvGrpSpPr>
            <a:grpSpLocks noChangeAspect="1"/>
          </p:cNvGrpSpPr>
          <p:nvPr/>
        </p:nvGrpSpPr>
        <p:grpSpPr bwMode="auto">
          <a:xfrm>
            <a:off x="849079" y="4380959"/>
            <a:ext cx="571700" cy="553242"/>
            <a:chOff x="1" y="1"/>
            <a:chExt cx="1115" cy="1079"/>
          </a:xfrm>
          <a:solidFill>
            <a:schemeClr val="accent2"/>
          </a:solidFill>
        </p:grpSpPr>
        <p:sp>
          <p:nvSpPr>
            <p:cNvPr id="12" name="Freeform 94"/>
            <p:cNvSpPr>
              <a:spLocks/>
            </p:cNvSpPr>
            <p:nvPr/>
          </p:nvSpPr>
          <p:spPr bwMode="auto">
            <a:xfrm>
              <a:off x="1" y="184"/>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sp>
          <p:nvSpPr>
            <p:cNvPr id="13" name="Freeform 95"/>
            <p:cNvSpPr>
              <a:spLocks/>
            </p:cNvSpPr>
            <p:nvPr/>
          </p:nvSpPr>
          <p:spPr bwMode="auto">
            <a:xfrm>
              <a:off x="1" y="391"/>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sp>
          <p:nvSpPr>
            <p:cNvPr id="14" name="Freeform 96"/>
            <p:cNvSpPr>
              <a:spLocks/>
            </p:cNvSpPr>
            <p:nvPr/>
          </p:nvSpPr>
          <p:spPr bwMode="auto">
            <a:xfrm>
              <a:off x="1" y="595"/>
              <a:ext cx="174" cy="96"/>
            </a:xfrm>
            <a:custGeom>
              <a:avLst/>
              <a:gdLst>
                <a:gd name="T0" fmla="*/ 989 w 73"/>
                <a:gd name="T1" fmla="*/ 276 h 40"/>
                <a:gd name="T2" fmla="*/ 715 w 73"/>
                <a:gd name="T3" fmla="*/ 552 h 40"/>
                <a:gd name="T4" fmla="*/ 272 w 73"/>
                <a:gd name="T5" fmla="*/ 552 h 40"/>
                <a:gd name="T6" fmla="*/ 0 w 73"/>
                <a:gd name="T7" fmla="*/ 276 h 40"/>
                <a:gd name="T8" fmla="*/ 0 w 73"/>
                <a:gd name="T9" fmla="*/ 276 h 40"/>
                <a:gd name="T10" fmla="*/ 272 w 73"/>
                <a:gd name="T11" fmla="*/ 0 h 40"/>
                <a:gd name="T12" fmla="*/ 715 w 73"/>
                <a:gd name="T13" fmla="*/ 0 h 40"/>
                <a:gd name="T14" fmla="*/ 989 w 73"/>
                <a:gd name="T15" fmla="*/ 276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sp>
          <p:nvSpPr>
            <p:cNvPr id="15" name="Freeform 97"/>
            <p:cNvSpPr>
              <a:spLocks/>
            </p:cNvSpPr>
            <p:nvPr/>
          </p:nvSpPr>
          <p:spPr bwMode="auto">
            <a:xfrm>
              <a:off x="1" y="802"/>
              <a:ext cx="174" cy="95"/>
            </a:xfrm>
            <a:custGeom>
              <a:avLst/>
              <a:gdLst>
                <a:gd name="T0" fmla="*/ 989 w 73"/>
                <a:gd name="T1" fmla="*/ 271 h 40"/>
                <a:gd name="T2" fmla="*/ 715 w 73"/>
                <a:gd name="T3" fmla="*/ 537 h 40"/>
                <a:gd name="T4" fmla="*/ 272 w 73"/>
                <a:gd name="T5" fmla="*/ 537 h 40"/>
                <a:gd name="T6" fmla="*/ 0 w 73"/>
                <a:gd name="T7" fmla="*/ 271 h 40"/>
                <a:gd name="T8" fmla="*/ 0 w 73"/>
                <a:gd name="T9" fmla="*/ 271 h 40"/>
                <a:gd name="T10" fmla="*/ 272 w 73"/>
                <a:gd name="T11" fmla="*/ 0 h 40"/>
                <a:gd name="T12" fmla="*/ 715 w 73"/>
                <a:gd name="T13" fmla="*/ 0 h 40"/>
                <a:gd name="T14" fmla="*/ 989 w 73"/>
                <a:gd name="T15" fmla="*/ 271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3" h="40">
                  <a:moveTo>
                    <a:pt x="73" y="20"/>
                  </a:moveTo>
                  <a:cubicBezTo>
                    <a:pt x="73" y="31"/>
                    <a:pt x="64" y="40"/>
                    <a:pt x="53" y="40"/>
                  </a:cubicBezTo>
                  <a:cubicBezTo>
                    <a:pt x="20" y="40"/>
                    <a:pt x="20" y="40"/>
                    <a:pt x="20" y="40"/>
                  </a:cubicBezTo>
                  <a:cubicBezTo>
                    <a:pt x="9" y="40"/>
                    <a:pt x="0" y="31"/>
                    <a:pt x="0" y="20"/>
                  </a:cubicBezTo>
                  <a:cubicBezTo>
                    <a:pt x="0" y="20"/>
                    <a:pt x="0" y="20"/>
                    <a:pt x="0" y="20"/>
                  </a:cubicBezTo>
                  <a:cubicBezTo>
                    <a:pt x="0" y="9"/>
                    <a:pt x="9" y="0"/>
                    <a:pt x="20" y="0"/>
                  </a:cubicBezTo>
                  <a:cubicBezTo>
                    <a:pt x="53" y="0"/>
                    <a:pt x="53" y="0"/>
                    <a:pt x="53" y="0"/>
                  </a:cubicBezTo>
                  <a:cubicBezTo>
                    <a:pt x="64" y="0"/>
                    <a:pt x="73" y="9"/>
                    <a:pt x="73"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sp>
          <p:nvSpPr>
            <p:cNvPr id="16" name="Freeform 98"/>
            <p:cNvSpPr>
              <a:spLocks/>
            </p:cNvSpPr>
            <p:nvPr/>
          </p:nvSpPr>
          <p:spPr bwMode="auto">
            <a:xfrm>
              <a:off x="1043" y="91"/>
              <a:ext cx="73" cy="203"/>
            </a:xfrm>
            <a:custGeom>
              <a:avLst/>
              <a:gdLst>
                <a:gd name="T0" fmla="*/ 78 w 31"/>
                <a:gd name="T1" fmla="*/ 0 h 85"/>
                <a:gd name="T2" fmla="*/ 0 w 31"/>
                <a:gd name="T3" fmla="*/ 12 h 85"/>
                <a:gd name="T4" fmla="*/ 0 w 31"/>
                <a:gd name="T5" fmla="*/ 1146 h 85"/>
                <a:gd name="T6" fmla="*/ 78 w 31"/>
                <a:gd name="T7" fmla="*/ 1158 h 85"/>
                <a:gd name="T8" fmla="*/ 405 w 31"/>
                <a:gd name="T9" fmla="*/ 817 h 85"/>
                <a:gd name="T10" fmla="*/ 405 w 31"/>
                <a:gd name="T11" fmla="*/ 353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sp>
          <p:nvSpPr>
            <p:cNvPr id="17" name="Freeform 99"/>
            <p:cNvSpPr>
              <a:spLocks/>
            </p:cNvSpPr>
            <p:nvPr/>
          </p:nvSpPr>
          <p:spPr bwMode="auto">
            <a:xfrm>
              <a:off x="1043" y="303"/>
              <a:ext cx="73" cy="200"/>
            </a:xfrm>
            <a:custGeom>
              <a:avLst/>
              <a:gdLst>
                <a:gd name="T0" fmla="*/ 78 w 31"/>
                <a:gd name="T1" fmla="*/ 0 h 84"/>
                <a:gd name="T2" fmla="*/ 0 w 31"/>
                <a:gd name="T3" fmla="*/ 12 h 84"/>
                <a:gd name="T4" fmla="*/ 0 w 31"/>
                <a:gd name="T5" fmla="*/ 1133 h 84"/>
                <a:gd name="T6" fmla="*/ 78 w 31"/>
                <a:gd name="T7" fmla="*/ 1133 h 84"/>
                <a:gd name="T8" fmla="*/ 405 w 31"/>
                <a:gd name="T9" fmla="*/ 793 h 84"/>
                <a:gd name="T10" fmla="*/ 405 w 31"/>
                <a:gd name="T11" fmla="*/ 340 h 84"/>
                <a:gd name="T12" fmla="*/ 78 w 31"/>
                <a:gd name="T13" fmla="*/ 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4">
                  <a:moveTo>
                    <a:pt x="6" y="0"/>
                  </a:moveTo>
                  <a:cubicBezTo>
                    <a:pt x="4" y="0"/>
                    <a:pt x="2" y="0"/>
                    <a:pt x="0" y="1"/>
                  </a:cubicBezTo>
                  <a:cubicBezTo>
                    <a:pt x="0" y="84"/>
                    <a:pt x="0" y="84"/>
                    <a:pt x="0" y="84"/>
                  </a:cubicBezTo>
                  <a:cubicBezTo>
                    <a:pt x="2" y="84"/>
                    <a:pt x="4" y="84"/>
                    <a:pt x="6" y="84"/>
                  </a:cubicBezTo>
                  <a:cubicBezTo>
                    <a:pt x="20" y="84"/>
                    <a:pt x="31" y="73"/>
                    <a:pt x="31" y="59"/>
                  </a:cubicBezTo>
                  <a:cubicBezTo>
                    <a:pt x="31" y="25"/>
                    <a:pt x="31" y="25"/>
                    <a:pt x="31" y="25"/>
                  </a:cubicBezTo>
                  <a:cubicBezTo>
                    <a:pt x="31" y="11"/>
                    <a:pt x="2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sp>
          <p:nvSpPr>
            <p:cNvPr id="18" name="Freeform 100"/>
            <p:cNvSpPr>
              <a:spLocks/>
            </p:cNvSpPr>
            <p:nvPr/>
          </p:nvSpPr>
          <p:spPr bwMode="auto">
            <a:xfrm>
              <a:off x="1043" y="512"/>
              <a:ext cx="73" cy="202"/>
            </a:xfrm>
            <a:custGeom>
              <a:avLst/>
              <a:gdLst>
                <a:gd name="T0" fmla="*/ 78 w 31"/>
                <a:gd name="T1" fmla="*/ 0 h 85"/>
                <a:gd name="T2" fmla="*/ 0 w 31"/>
                <a:gd name="T3" fmla="*/ 12 h 85"/>
                <a:gd name="T4" fmla="*/ 0 w 31"/>
                <a:gd name="T5" fmla="*/ 1129 h 85"/>
                <a:gd name="T6" fmla="*/ 78 w 31"/>
                <a:gd name="T7" fmla="*/ 1141 h 85"/>
                <a:gd name="T8" fmla="*/ 405 w 31"/>
                <a:gd name="T9" fmla="*/ 808 h 85"/>
                <a:gd name="T10" fmla="*/ 405 w 31"/>
                <a:gd name="T11" fmla="*/ 349 h 85"/>
                <a:gd name="T12" fmla="*/ 78 w 31"/>
                <a:gd name="T13" fmla="*/ 0 h 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 h="85">
                  <a:moveTo>
                    <a:pt x="6" y="0"/>
                  </a:moveTo>
                  <a:cubicBezTo>
                    <a:pt x="4" y="0"/>
                    <a:pt x="2" y="1"/>
                    <a:pt x="0" y="1"/>
                  </a:cubicBezTo>
                  <a:cubicBezTo>
                    <a:pt x="0" y="84"/>
                    <a:pt x="0" y="84"/>
                    <a:pt x="0" y="84"/>
                  </a:cubicBezTo>
                  <a:cubicBezTo>
                    <a:pt x="2" y="85"/>
                    <a:pt x="4" y="85"/>
                    <a:pt x="6" y="85"/>
                  </a:cubicBezTo>
                  <a:cubicBezTo>
                    <a:pt x="20" y="85"/>
                    <a:pt x="31" y="74"/>
                    <a:pt x="31" y="60"/>
                  </a:cubicBezTo>
                  <a:cubicBezTo>
                    <a:pt x="31" y="26"/>
                    <a:pt x="31" y="26"/>
                    <a:pt x="31" y="26"/>
                  </a:cubicBezTo>
                  <a:cubicBezTo>
                    <a:pt x="31" y="12"/>
                    <a:pt x="2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sp>
          <p:nvSpPr>
            <p:cNvPr id="19" name="Freeform 101"/>
            <p:cNvSpPr>
              <a:spLocks noEditPoints="1"/>
            </p:cNvSpPr>
            <p:nvPr/>
          </p:nvSpPr>
          <p:spPr bwMode="auto">
            <a:xfrm>
              <a:off x="72" y="1"/>
              <a:ext cx="949" cy="1079"/>
            </a:xfrm>
            <a:custGeom>
              <a:avLst/>
              <a:gdLst>
                <a:gd name="T0" fmla="*/ 4814 w 399"/>
                <a:gd name="T1" fmla="*/ 0 h 454"/>
                <a:gd name="T2" fmla="*/ 554 w 399"/>
                <a:gd name="T3" fmla="*/ 0 h 454"/>
                <a:gd name="T4" fmla="*/ 0 w 399"/>
                <a:gd name="T5" fmla="*/ 549 h 454"/>
                <a:gd name="T6" fmla="*/ 0 w 399"/>
                <a:gd name="T7" fmla="*/ 870 h 454"/>
                <a:gd name="T8" fmla="*/ 312 w 399"/>
                <a:gd name="T9" fmla="*/ 870 h 454"/>
                <a:gd name="T10" fmla="*/ 742 w 399"/>
                <a:gd name="T11" fmla="*/ 1305 h 454"/>
                <a:gd name="T12" fmla="*/ 312 w 399"/>
                <a:gd name="T13" fmla="*/ 1744 h 454"/>
                <a:gd name="T14" fmla="*/ 0 w 399"/>
                <a:gd name="T15" fmla="*/ 1744 h 454"/>
                <a:gd name="T16" fmla="*/ 0 w 399"/>
                <a:gd name="T17" fmla="*/ 2039 h 454"/>
                <a:gd name="T18" fmla="*/ 312 w 399"/>
                <a:gd name="T19" fmla="*/ 2039 h 454"/>
                <a:gd name="T20" fmla="*/ 742 w 399"/>
                <a:gd name="T21" fmla="*/ 2469 h 454"/>
                <a:gd name="T22" fmla="*/ 312 w 399"/>
                <a:gd name="T23" fmla="*/ 2897 h 454"/>
                <a:gd name="T24" fmla="*/ 0 w 399"/>
                <a:gd name="T25" fmla="*/ 2897 h 454"/>
                <a:gd name="T26" fmla="*/ 0 w 399"/>
                <a:gd name="T27" fmla="*/ 3197 h 454"/>
                <a:gd name="T28" fmla="*/ 312 w 399"/>
                <a:gd name="T29" fmla="*/ 3197 h 454"/>
                <a:gd name="T30" fmla="*/ 742 w 399"/>
                <a:gd name="T31" fmla="*/ 3627 h 454"/>
                <a:gd name="T32" fmla="*/ 312 w 399"/>
                <a:gd name="T33" fmla="*/ 4055 h 454"/>
                <a:gd name="T34" fmla="*/ 0 w 399"/>
                <a:gd name="T35" fmla="*/ 4055 h 454"/>
                <a:gd name="T36" fmla="*/ 0 w 399"/>
                <a:gd name="T37" fmla="*/ 4361 h 454"/>
                <a:gd name="T38" fmla="*/ 312 w 399"/>
                <a:gd name="T39" fmla="*/ 4361 h 454"/>
                <a:gd name="T40" fmla="*/ 742 w 399"/>
                <a:gd name="T41" fmla="*/ 4789 h 454"/>
                <a:gd name="T42" fmla="*/ 312 w 399"/>
                <a:gd name="T43" fmla="*/ 5224 h 454"/>
                <a:gd name="T44" fmla="*/ 0 w 399"/>
                <a:gd name="T45" fmla="*/ 5224 h 454"/>
                <a:gd name="T46" fmla="*/ 0 w 399"/>
                <a:gd name="T47" fmla="*/ 5547 h 454"/>
                <a:gd name="T48" fmla="*/ 554 w 399"/>
                <a:gd name="T49" fmla="*/ 6094 h 454"/>
                <a:gd name="T50" fmla="*/ 4814 w 399"/>
                <a:gd name="T51" fmla="*/ 6094 h 454"/>
                <a:gd name="T52" fmla="*/ 5368 w 399"/>
                <a:gd name="T53" fmla="*/ 5547 h 454"/>
                <a:gd name="T54" fmla="*/ 5368 w 399"/>
                <a:gd name="T55" fmla="*/ 549 h 454"/>
                <a:gd name="T56" fmla="*/ 4814 w 399"/>
                <a:gd name="T57" fmla="*/ 0 h 454"/>
                <a:gd name="T58" fmla="*/ 1979 w 399"/>
                <a:gd name="T59" fmla="*/ 780 h 454"/>
                <a:gd name="T60" fmla="*/ 2462 w 399"/>
                <a:gd name="T61" fmla="*/ 1005 h 454"/>
                <a:gd name="T62" fmla="*/ 2676 w 399"/>
                <a:gd name="T63" fmla="*/ 1580 h 454"/>
                <a:gd name="T64" fmla="*/ 2450 w 399"/>
                <a:gd name="T65" fmla="*/ 2068 h 454"/>
                <a:gd name="T66" fmla="*/ 2421 w 399"/>
                <a:gd name="T67" fmla="*/ 2080 h 454"/>
                <a:gd name="T68" fmla="*/ 1962 w 399"/>
                <a:gd name="T69" fmla="*/ 791 h 454"/>
                <a:gd name="T70" fmla="*/ 1979 w 399"/>
                <a:gd name="T71" fmla="*/ 780 h 454"/>
                <a:gd name="T72" fmla="*/ 3094 w 399"/>
                <a:gd name="T73" fmla="*/ 5157 h 454"/>
                <a:gd name="T74" fmla="*/ 1855 w 399"/>
                <a:gd name="T75" fmla="*/ 3677 h 454"/>
                <a:gd name="T76" fmla="*/ 1280 w 399"/>
                <a:gd name="T77" fmla="*/ 1842 h 454"/>
                <a:gd name="T78" fmla="*/ 1827 w 399"/>
                <a:gd name="T79" fmla="*/ 846 h 454"/>
                <a:gd name="T80" fmla="*/ 2274 w 399"/>
                <a:gd name="T81" fmla="*/ 2096 h 454"/>
                <a:gd name="T82" fmla="*/ 2245 w 399"/>
                <a:gd name="T83" fmla="*/ 2096 h 454"/>
                <a:gd name="T84" fmla="*/ 2462 w 399"/>
                <a:gd name="T85" fmla="*/ 3327 h 454"/>
                <a:gd name="T86" fmla="*/ 2462 w 399"/>
                <a:gd name="T87" fmla="*/ 3327 h 454"/>
                <a:gd name="T88" fmla="*/ 2478 w 399"/>
                <a:gd name="T89" fmla="*/ 3344 h 454"/>
                <a:gd name="T90" fmla="*/ 2478 w 399"/>
                <a:gd name="T91" fmla="*/ 3344 h 454"/>
                <a:gd name="T92" fmla="*/ 2478 w 399"/>
                <a:gd name="T93" fmla="*/ 3344 h 454"/>
                <a:gd name="T94" fmla="*/ 3406 w 399"/>
                <a:gd name="T95" fmla="*/ 4202 h 454"/>
                <a:gd name="T96" fmla="*/ 3418 w 399"/>
                <a:gd name="T97" fmla="*/ 4190 h 454"/>
                <a:gd name="T98" fmla="*/ 4226 w 399"/>
                <a:gd name="T99" fmla="*/ 5224 h 454"/>
                <a:gd name="T100" fmla="*/ 3094 w 399"/>
                <a:gd name="T101" fmla="*/ 5157 h 454"/>
                <a:gd name="T102" fmla="*/ 4362 w 399"/>
                <a:gd name="T103" fmla="*/ 5141 h 454"/>
                <a:gd name="T104" fmla="*/ 4345 w 399"/>
                <a:gd name="T105" fmla="*/ 5157 h 454"/>
                <a:gd name="T106" fmla="*/ 3513 w 399"/>
                <a:gd name="T107" fmla="*/ 4066 h 454"/>
                <a:gd name="T108" fmla="*/ 3525 w 399"/>
                <a:gd name="T109" fmla="*/ 4038 h 454"/>
                <a:gd name="T110" fmla="*/ 4062 w 399"/>
                <a:gd name="T111" fmla="*/ 4123 h 454"/>
                <a:gd name="T112" fmla="*/ 4441 w 399"/>
                <a:gd name="T113" fmla="*/ 4604 h 454"/>
                <a:gd name="T114" fmla="*/ 4362 w 399"/>
                <a:gd name="T115" fmla="*/ 5141 h 45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99" h="454">
                  <a:moveTo>
                    <a:pt x="358" y="0"/>
                  </a:moveTo>
                  <a:cubicBezTo>
                    <a:pt x="41" y="0"/>
                    <a:pt x="41" y="0"/>
                    <a:pt x="41" y="0"/>
                  </a:cubicBezTo>
                  <a:cubicBezTo>
                    <a:pt x="19" y="0"/>
                    <a:pt x="0" y="18"/>
                    <a:pt x="0" y="41"/>
                  </a:cubicBezTo>
                  <a:cubicBezTo>
                    <a:pt x="0" y="65"/>
                    <a:pt x="0" y="65"/>
                    <a:pt x="0" y="65"/>
                  </a:cubicBezTo>
                  <a:cubicBezTo>
                    <a:pt x="23" y="65"/>
                    <a:pt x="23" y="65"/>
                    <a:pt x="23" y="65"/>
                  </a:cubicBezTo>
                  <a:cubicBezTo>
                    <a:pt x="40" y="65"/>
                    <a:pt x="55" y="80"/>
                    <a:pt x="55" y="97"/>
                  </a:cubicBezTo>
                  <a:cubicBezTo>
                    <a:pt x="55" y="115"/>
                    <a:pt x="40" y="129"/>
                    <a:pt x="23" y="130"/>
                  </a:cubicBezTo>
                  <a:cubicBezTo>
                    <a:pt x="0" y="130"/>
                    <a:pt x="0" y="130"/>
                    <a:pt x="0" y="130"/>
                  </a:cubicBezTo>
                  <a:cubicBezTo>
                    <a:pt x="0" y="152"/>
                    <a:pt x="0" y="152"/>
                    <a:pt x="0" y="152"/>
                  </a:cubicBezTo>
                  <a:cubicBezTo>
                    <a:pt x="23" y="152"/>
                    <a:pt x="23" y="152"/>
                    <a:pt x="23" y="152"/>
                  </a:cubicBezTo>
                  <a:cubicBezTo>
                    <a:pt x="40" y="152"/>
                    <a:pt x="55" y="166"/>
                    <a:pt x="55" y="184"/>
                  </a:cubicBezTo>
                  <a:cubicBezTo>
                    <a:pt x="55" y="202"/>
                    <a:pt x="40" y="216"/>
                    <a:pt x="23" y="216"/>
                  </a:cubicBezTo>
                  <a:cubicBezTo>
                    <a:pt x="0" y="216"/>
                    <a:pt x="0" y="216"/>
                    <a:pt x="0" y="216"/>
                  </a:cubicBezTo>
                  <a:cubicBezTo>
                    <a:pt x="0" y="238"/>
                    <a:pt x="0" y="238"/>
                    <a:pt x="0" y="238"/>
                  </a:cubicBezTo>
                  <a:cubicBezTo>
                    <a:pt x="23" y="238"/>
                    <a:pt x="23" y="238"/>
                    <a:pt x="23" y="238"/>
                  </a:cubicBezTo>
                  <a:cubicBezTo>
                    <a:pt x="40" y="238"/>
                    <a:pt x="55" y="253"/>
                    <a:pt x="55" y="270"/>
                  </a:cubicBezTo>
                  <a:cubicBezTo>
                    <a:pt x="55" y="288"/>
                    <a:pt x="40" y="302"/>
                    <a:pt x="23" y="302"/>
                  </a:cubicBezTo>
                  <a:cubicBezTo>
                    <a:pt x="0" y="302"/>
                    <a:pt x="0" y="302"/>
                    <a:pt x="0" y="302"/>
                  </a:cubicBezTo>
                  <a:cubicBezTo>
                    <a:pt x="0" y="325"/>
                    <a:pt x="0" y="325"/>
                    <a:pt x="0" y="325"/>
                  </a:cubicBezTo>
                  <a:cubicBezTo>
                    <a:pt x="23" y="325"/>
                    <a:pt x="23" y="325"/>
                    <a:pt x="23" y="325"/>
                  </a:cubicBezTo>
                  <a:cubicBezTo>
                    <a:pt x="40" y="325"/>
                    <a:pt x="55" y="339"/>
                    <a:pt x="55" y="357"/>
                  </a:cubicBezTo>
                  <a:cubicBezTo>
                    <a:pt x="55" y="375"/>
                    <a:pt x="40" y="389"/>
                    <a:pt x="23" y="389"/>
                  </a:cubicBezTo>
                  <a:cubicBezTo>
                    <a:pt x="0" y="389"/>
                    <a:pt x="0" y="389"/>
                    <a:pt x="0" y="389"/>
                  </a:cubicBezTo>
                  <a:cubicBezTo>
                    <a:pt x="0" y="413"/>
                    <a:pt x="0" y="413"/>
                    <a:pt x="0" y="413"/>
                  </a:cubicBezTo>
                  <a:cubicBezTo>
                    <a:pt x="0" y="436"/>
                    <a:pt x="19" y="454"/>
                    <a:pt x="41" y="454"/>
                  </a:cubicBezTo>
                  <a:cubicBezTo>
                    <a:pt x="358" y="454"/>
                    <a:pt x="358" y="454"/>
                    <a:pt x="358" y="454"/>
                  </a:cubicBezTo>
                  <a:cubicBezTo>
                    <a:pt x="381" y="454"/>
                    <a:pt x="399" y="436"/>
                    <a:pt x="399" y="413"/>
                  </a:cubicBezTo>
                  <a:cubicBezTo>
                    <a:pt x="399" y="41"/>
                    <a:pt x="399" y="41"/>
                    <a:pt x="399" y="41"/>
                  </a:cubicBezTo>
                  <a:cubicBezTo>
                    <a:pt x="399" y="18"/>
                    <a:pt x="381" y="0"/>
                    <a:pt x="358" y="0"/>
                  </a:cubicBezTo>
                  <a:close/>
                  <a:moveTo>
                    <a:pt x="147" y="58"/>
                  </a:moveTo>
                  <a:cubicBezTo>
                    <a:pt x="161" y="53"/>
                    <a:pt x="178" y="60"/>
                    <a:pt x="183" y="75"/>
                  </a:cubicBezTo>
                  <a:cubicBezTo>
                    <a:pt x="199" y="118"/>
                    <a:pt x="199" y="118"/>
                    <a:pt x="199" y="118"/>
                  </a:cubicBezTo>
                  <a:cubicBezTo>
                    <a:pt x="204" y="133"/>
                    <a:pt x="197" y="149"/>
                    <a:pt x="182" y="154"/>
                  </a:cubicBezTo>
                  <a:cubicBezTo>
                    <a:pt x="182" y="155"/>
                    <a:pt x="181" y="155"/>
                    <a:pt x="180" y="155"/>
                  </a:cubicBezTo>
                  <a:cubicBezTo>
                    <a:pt x="163" y="123"/>
                    <a:pt x="152" y="85"/>
                    <a:pt x="146" y="59"/>
                  </a:cubicBezTo>
                  <a:cubicBezTo>
                    <a:pt x="146" y="58"/>
                    <a:pt x="146" y="58"/>
                    <a:pt x="147" y="58"/>
                  </a:cubicBezTo>
                  <a:close/>
                  <a:moveTo>
                    <a:pt x="230" y="384"/>
                  </a:moveTo>
                  <a:cubicBezTo>
                    <a:pt x="182" y="357"/>
                    <a:pt x="142" y="280"/>
                    <a:pt x="138" y="274"/>
                  </a:cubicBezTo>
                  <a:cubicBezTo>
                    <a:pt x="135" y="267"/>
                    <a:pt x="92" y="192"/>
                    <a:pt x="95" y="137"/>
                  </a:cubicBezTo>
                  <a:cubicBezTo>
                    <a:pt x="97" y="93"/>
                    <a:pt x="123" y="72"/>
                    <a:pt x="136" y="63"/>
                  </a:cubicBezTo>
                  <a:cubicBezTo>
                    <a:pt x="142" y="89"/>
                    <a:pt x="153" y="124"/>
                    <a:pt x="169" y="156"/>
                  </a:cubicBezTo>
                  <a:cubicBezTo>
                    <a:pt x="168" y="156"/>
                    <a:pt x="168" y="156"/>
                    <a:pt x="167" y="156"/>
                  </a:cubicBezTo>
                  <a:cubicBezTo>
                    <a:pt x="139" y="172"/>
                    <a:pt x="178" y="240"/>
                    <a:pt x="183" y="248"/>
                  </a:cubicBezTo>
                  <a:cubicBezTo>
                    <a:pt x="183" y="248"/>
                    <a:pt x="183" y="248"/>
                    <a:pt x="183" y="248"/>
                  </a:cubicBezTo>
                  <a:cubicBezTo>
                    <a:pt x="183" y="248"/>
                    <a:pt x="184" y="249"/>
                    <a:pt x="184" y="249"/>
                  </a:cubicBezTo>
                  <a:cubicBezTo>
                    <a:pt x="184" y="249"/>
                    <a:pt x="184" y="249"/>
                    <a:pt x="184" y="249"/>
                  </a:cubicBezTo>
                  <a:cubicBezTo>
                    <a:pt x="184" y="249"/>
                    <a:pt x="184" y="249"/>
                    <a:pt x="184" y="249"/>
                  </a:cubicBezTo>
                  <a:cubicBezTo>
                    <a:pt x="188" y="258"/>
                    <a:pt x="224" y="328"/>
                    <a:pt x="253" y="313"/>
                  </a:cubicBezTo>
                  <a:cubicBezTo>
                    <a:pt x="253" y="312"/>
                    <a:pt x="254" y="312"/>
                    <a:pt x="254" y="312"/>
                  </a:cubicBezTo>
                  <a:cubicBezTo>
                    <a:pt x="272" y="343"/>
                    <a:pt x="296" y="370"/>
                    <a:pt x="314" y="389"/>
                  </a:cubicBezTo>
                  <a:cubicBezTo>
                    <a:pt x="300" y="396"/>
                    <a:pt x="268" y="406"/>
                    <a:pt x="230" y="384"/>
                  </a:cubicBezTo>
                  <a:close/>
                  <a:moveTo>
                    <a:pt x="324" y="383"/>
                  </a:moveTo>
                  <a:cubicBezTo>
                    <a:pt x="324" y="383"/>
                    <a:pt x="324" y="383"/>
                    <a:pt x="323" y="384"/>
                  </a:cubicBezTo>
                  <a:cubicBezTo>
                    <a:pt x="304" y="364"/>
                    <a:pt x="279" y="335"/>
                    <a:pt x="261" y="303"/>
                  </a:cubicBezTo>
                  <a:cubicBezTo>
                    <a:pt x="261" y="302"/>
                    <a:pt x="262" y="302"/>
                    <a:pt x="262" y="301"/>
                  </a:cubicBezTo>
                  <a:cubicBezTo>
                    <a:pt x="275" y="292"/>
                    <a:pt x="292" y="294"/>
                    <a:pt x="302" y="307"/>
                  </a:cubicBezTo>
                  <a:cubicBezTo>
                    <a:pt x="330" y="343"/>
                    <a:pt x="330" y="343"/>
                    <a:pt x="330" y="343"/>
                  </a:cubicBezTo>
                  <a:cubicBezTo>
                    <a:pt x="339" y="356"/>
                    <a:pt x="337" y="374"/>
                    <a:pt x="324" y="3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grpSp>
      <p:grpSp>
        <p:nvGrpSpPr>
          <p:cNvPr id="20" name="组合 1"/>
          <p:cNvGrpSpPr>
            <a:grpSpLocks/>
          </p:cNvGrpSpPr>
          <p:nvPr/>
        </p:nvGrpSpPr>
        <p:grpSpPr bwMode="auto">
          <a:xfrm>
            <a:off x="885483" y="5293619"/>
            <a:ext cx="531088" cy="541386"/>
            <a:chOff x="1444625" y="2115707"/>
            <a:chExt cx="1719263" cy="1752600"/>
          </a:xfrm>
          <a:solidFill>
            <a:schemeClr val="tx1">
              <a:lumMod val="65000"/>
              <a:lumOff val="35000"/>
            </a:schemeClr>
          </a:solidFill>
        </p:grpSpPr>
        <p:sp>
          <p:nvSpPr>
            <p:cNvPr id="21" name="Freeform 14"/>
            <p:cNvSpPr>
              <a:spLocks noEditPoints="1"/>
            </p:cNvSpPr>
            <p:nvPr/>
          </p:nvSpPr>
          <p:spPr bwMode="auto">
            <a:xfrm>
              <a:off x="2032000" y="2549095"/>
              <a:ext cx="547688" cy="550862"/>
            </a:xfrm>
            <a:custGeom>
              <a:avLst/>
              <a:gdLst>
                <a:gd name="T0" fmla="*/ 2147483646 w 145"/>
                <a:gd name="T1" fmla="*/ 1281214459 h 146"/>
                <a:gd name="T2" fmla="*/ 2147483646 w 145"/>
                <a:gd name="T3" fmla="*/ 2147483646 h 146"/>
                <a:gd name="T4" fmla="*/ 2147483646 w 145"/>
                <a:gd name="T5" fmla="*/ 2147483646 h 146"/>
                <a:gd name="T6" fmla="*/ 2147483646 w 145"/>
                <a:gd name="T7" fmla="*/ 2147483646 h 146"/>
                <a:gd name="T8" fmla="*/ 2147483646 w 145"/>
                <a:gd name="T9" fmla="*/ 2147483646 h 146"/>
                <a:gd name="T10" fmla="*/ 2147483646 w 145"/>
                <a:gd name="T11" fmla="*/ 2147483646 h 146"/>
                <a:gd name="T12" fmla="*/ 2147483646 w 145"/>
                <a:gd name="T13" fmla="*/ 1010737444 h 146"/>
                <a:gd name="T14" fmla="*/ 2147483646 w 145"/>
                <a:gd name="T15" fmla="*/ 569429068 h 146"/>
                <a:gd name="T16" fmla="*/ 1226957098 w 145"/>
                <a:gd name="T17" fmla="*/ 1110386871 h 146"/>
                <a:gd name="T18" fmla="*/ 684813967 w 145"/>
                <a:gd name="T19" fmla="*/ 2147483646 h 146"/>
                <a:gd name="T20" fmla="*/ 1184154336 w 145"/>
                <a:gd name="T21" fmla="*/ 2147483646 h 146"/>
                <a:gd name="T22" fmla="*/ 2147483646 w 145"/>
                <a:gd name="T23" fmla="*/ 2147483646 h 146"/>
                <a:gd name="T24" fmla="*/ 2147483646 w 145"/>
                <a:gd name="T25" fmla="*/ 2147483646 h 146"/>
                <a:gd name="T26" fmla="*/ 2147483646 w 145"/>
                <a:gd name="T27" fmla="*/ 2147483646 h 146"/>
                <a:gd name="T28" fmla="*/ 2147483646 w 145"/>
                <a:gd name="T29" fmla="*/ 2147483646 h 146"/>
                <a:gd name="T30" fmla="*/ 713346623 w 145"/>
                <a:gd name="T31" fmla="*/ 2147483646 h 146"/>
                <a:gd name="T32" fmla="*/ 0 w 145"/>
                <a:gd name="T33" fmla="*/ 2147483646 h 146"/>
                <a:gd name="T34" fmla="*/ 741879279 w 145"/>
                <a:gd name="T35" fmla="*/ 711785392 h 146"/>
                <a:gd name="T36" fmla="*/ 2147483646 w 145"/>
                <a:gd name="T37" fmla="*/ 0 h 146"/>
                <a:gd name="T38" fmla="*/ 2147483646 w 145"/>
                <a:gd name="T39" fmla="*/ 640607230 h 146"/>
                <a:gd name="T40" fmla="*/ 2147483646 w 145"/>
                <a:gd name="T41" fmla="*/ 2135359948 h 146"/>
                <a:gd name="T42" fmla="*/ 2147483646 w 145"/>
                <a:gd name="T43" fmla="*/ 2147483646 h 146"/>
                <a:gd name="T44" fmla="*/ 2147483646 w 145"/>
                <a:gd name="T45" fmla="*/ 2147483646 h 146"/>
                <a:gd name="T46" fmla="*/ 2147483646 w 145"/>
                <a:gd name="T47" fmla="*/ 2147483646 h 146"/>
                <a:gd name="T48" fmla="*/ 2147483646 w 145"/>
                <a:gd name="T49" fmla="*/ 2147483646 h 146"/>
                <a:gd name="T50" fmla="*/ 1597896737 w 145"/>
                <a:gd name="T51" fmla="*/ 2147483646 h 146"/>
                <a:gd name="T52" fmla="*/ 1284022410 w 145"/>
                <a:gd name="T53" fmla="*/ 2147483646 h 146"/>
                <a:gd name="T54" fmla="*/ 1626429393 w 145"/>
                <a:gd name="T55" fmla="*/ 1622873409 h 146"/>
                <a:gd name="T56" fmla="*/ 2147483646 w 145"/>
                <a:gd name="T57" fmla="*/ 1252743195 h 146"/>
                <a:gd name="T58" fmla="*/ 2147483646 w 145"/>
                <a:gd name="T59" fmla="*/ 1452045821 h 146"/>
                <a:gd name="T60" fmla="*/ 2147483646 w 145"/>
                <a:gd name="T61" fmla="*/ 1281214459 h 146"/>
                <a:gd name="T62" fmla="*/ 2147483646 w 145"/>
                <a:gd name="T63" fmla="*/ 1281214459 h 146"/>
                <a:gd name="T64" fmla="*/ 2147483646 w 145"/>
                <a:gd name="T65" fmla="*/ 2147483646 h 146"/>
                <a:gd name="T66" fmla="*/ 2147483646 w 145"/>
                <a:gd name="T67" fmla="*/ 2147483646 h 146"/>
                <a:gd name="T68" fmla="*/ 2147483646 w 145"/>
                <a:gd name="T69" fmla="*/ 2147483646 h 146"/>
                <a:gd name="T70" fmla="*/ 2147483646 w 145"/>
                <a:gd name="T71" fmla="*/ 2035710521 h 146"/>
                <a:gd name="T72" fmla="*/ 2147483646 w 145"/>
                <a:gd name="T73" fmla="*/ 1893354197 h 146"/>
                <a:gd name="T74" fmla="*/ 2111503435 w 145"/>
                <a:gd name="T75" fmla="*/ 2092653050 h 146"/>
                <a:gd name="T76" fmla="*/ 1968836377 w 145"/>
                <a:gd name="T77" fmla="*/ 2147483646 h 146"/>
                <a:gd name="T78" fmla="*/ 2068704451 w 145"/>
                <a:gd name="T79" fmla="*/ 2147483646 h 146"/>
                <a:gd name="T80" fmla="*/ 2147483646 w 145"/>
                <a:gd name="T81" fmla="*/ 2147483646 h 14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5" h="146">
                  <a:moveTo>
                    <a:pt x="108" y="38"/>
                  </a:moveTo>
                  <a:cubicBezTo>
                    <a:pt x="102" y="84"/>
                    <a:pt x="102" y="84"/>
                    <a:pt x="102" y="84"/>
                  </a:cubicBezTo>
                  <a:cubicBezTo>
                    <a:pt x="102" y="87"/>
                    <a:pt x="102" y="89"/>
                    <a:pt x="102" y="92"/>
                  </a:cubicBezTo>
                  <a:cubicBezTo>
                    <a:pt x="102" y="94"/>
                    <a:pt x="103" y="96"/>
                    <a:pt x="106" y="96"/>
                  </a:cubicBezTo>
                  <a:cubicBezTo>
                    <a:pt x="110" y="96"/>
                    <a:pt x="115" y="93"/>
                    <a:pt x="120" y="87"/>
                  </a:cubicBezTo>
                  <a:cubicBezTo>
                    <a:pt x="124" y="81"/>
                    <a:pt x="126" y="73"/>
                    <a:pt x="126" y="64"/>
                  </a:cubicBezTo>
                  <a:cubicBezTo>
                    <a:pt x="126" y="50"/>
                    <a:pt x="121" y="39"/>
                    <a:pt x="112" y="30"/>
                  </a:cubicBezTo>
                  <a:cubicBezTo>
                    <a:pt x="102" y="21"/>
                    <a:pt x="90" y="17"/>
                    <a:pt x="75" y="17"/>
                  </a:cubicBezTo>
                  <a:cubicBezTo>
                    <a:pt x="60" y="17"/>
                    <a:pt x="47" y="22"/>
                    <a:pt x="36" y="33"/>
                  </a:cubicBezTo>
                  <a:cubicBezTo>
                    <a:pt x="26" y="44"/>
                    <a:pt x="20" y="57"/>
                    <a:pt x="20" y="73"/>
                  </a:cubicBezTo>
                  <a:cubicBezTo>
                    <a:pt x="20" y="88"/>
                    <a:pt x="25" y="101"/>
                    <a:pt x="35" y="112"/>
                  </a:cubicBezTo>
                  <a:cubicBezTo>
                    <a:pt x="45" y="123"/>
                    <a:pt x="59" y="129"/>
                    <a:pt x="77" y="129"/>
                  </a:cubicBezTo>
                  <a:cubicBezTo>
                    <a:pt x="91" y="129"/>
                    <a:pt x="106" y="125"/>
                    <a:pt x="121" y="117"/>
                  </a:cubicBezTo>
                  <a:cubicBezTo>
                    <a:pt x="127" y="134"/>
                    <a:pt x="127" y="134"/>
                    <a:pt x="127" y="134"/>
                  </a:cubicBezTo>
                  <a:cubicBezTo>
                    <a:pt x="111" y="142"/>
                    <a:pt x="94" y="146"/>
                    <a:pt x="77" y="146"/>
                  </a:cubicBezTo>
                  <a:cubicBezTo>
                    <a:pt x="54" y="146"/>
                    <a:pt x="35" y="139"/>
                    <a:pt x="21" y="125"/>
                  </a:cubicBezTo>
                  <a:cubicBezTo>
                    <a:pt x="7" y="110"/>
                    <a:pt x="0" y="93"/>
                    <a:pt x="0" y="73"/>
                  </a:cubicBezTo>
                  <a:cubicBezTo>
                    <a:pt x="0" y="53"/>
                    <a:pt x="7" y="35"/>
                    <a:pt x="22" y="21"/>
                  </a:cubicBezTo>
                  <a:cubicBezTo>
                    <a:pt x="37" y="7"/>
                    <a:pt x="54" y="0"/>
                    <a:pt x="75" y="0"/>
                  </a:cubicBezTo>
                  <a:cubicBezTo>
                    <a:pt x="95" y="0"/>
                    <a:pt x="112" y="6"/>
                    <a:pt x="125" y="19"/>
                  </a:cubicBezTo>
                  <a:cubicBezTo>
                    <a:pt x="138" y="31"/>
                    <a:pt x="145" y="46"/>
                    <a:pt x="145" y="63"/>
                  </a:cubicBezTo>
                  <a:cubicBezTo>
                    <a:pt x="145" y="77"/>
                    <a:pt x="141" y="89"/>
                    <a:pt x="133" y="98"/>
                  </a:cubicBezTo>
                  <a:cubicBezTo>
                    <a:pt x="125" y="108"/>
                    <a:pt x="115" y="113"/>
                    <a:pt x="104" y="113"/>
                  </a:cubicBezTo>
                  <a:cubicBezTo>
                    <a:pt x="96" y="113"/>
                    <a:pt x="90" y="110"/>
                    <a:pt x="86" y="104"/>
                  </a:cubicBezTo>
                  <a:cubicBezTo>
                    <a:pt x="81" y="110"/>
                    <a:pt x="75" y="113"/>
                    <a:pt x="68" y="113"/>
                  </a:cubicBezTo>
                  <a:cubicBezTo>
                    <a:pt x="60" y="113"/>
                    <a:pt x="53" y="110"/>
                    <a:pt x="47" y="103"/>
                  </a:cubicBezTo>
                  <a:cubicBezTo>
                    <a:pt x="41" y="96"/>
                    <a:pt x="38" y="87"/>
                    <a:pt x="38" y="76"/>
                  </a:cubicBezTo>
                  <a:cubicBezTo>
                    <a:pt x="38" y="64"/>
                    <a:pt x="41" y="55"/>
                    <a:pt x="48" y="48"/>
                  </a:cubicBezTo>
                  <a:cubicBezTo>
                    <a:pt x="54" y="40"/>
                    <a:pt x="62" y="37"/>
                    <a:pt x="71" y="37"/>
                  </a:cubicBezTo>
                  <a:cubicBezTo>
                    <a:pt x="77" y="37"/>
                    <a:pt x="83" y="39"/>
                    <a:pt x="87" y="43"/>
                  </a:cubicBezTo>
                  <a:cubicBezTo>
                    <a:pt x="89" y="38"/>
                    <a:pt x="89" y="38"/>
                    <a:pt x="89" y="38"/>
                  </a:cubicBezTo>
                  <a:lnTo>
                    <a:pt x="108" y="38"/>
                  </a:lnTo>
                  <a:close/>
                  <a:moveTo>
                    <a:pt x="69" y="94"/>
                  </a:moveTo>
                  <a:cubicBezTo>
                    <a:pt x="74" y="94"/>
                    <a:pt x="78" y="92"/>
                    <a:pt x="81" y="87"/>
                  </a:cubicBezTo>
                  <a:cubicBezTo>
                    <a:pt x="84" y="83"/>
                    <a:pt x="86" y="77"/>
                    <a:pt x="86" y="72"/>
                  </a:cubicBezTo>
                  <a:cubicBezTo>
                    <a:pt x="86" y="67"/>
                    <a:pt x="85" y="63"/>
                    <a:pt x="82" y="60"/>
                  </a:cubicBezTo>
                  <a:cubicBezTo>
                    <a:pt x="79" y="57"/>
                    <a:pt x="76" y="56"/>
                    <a:pt x="73" y="56"/>
                  </a:cubicBezTo>
                  <a:cubicBezTo>
                    <a:pt x="68" y="56"/>
                    <a:pt x="65" y="58"/>
                    <a:pt x="62" y="62"/>
                  </a:cubicBezTo>
                  <a:cubicBezTo>
                    <a:pt x="60" y="65"/>
                    <a:pt x="58" y="70"/>
                    <a:pt x="58" y="77"/>
                  </a:cubicBezTo>
                  <a:cubicBezTo>
                    <a:pt x="58" y="82"/>
                    <a:pt x="59" y="86"/>
                    <a:pt x="61" y="89"/>
                  </a:cubicBezTo>
                  <a:cubicBezTo>
                    <a:pt x="63" y="92"/>
                    <a:pt x="66" y="94"/>
                    <a:pt x="69"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sp>
          <p:nvSpPr>
            <p:cNvPr id="22" name="Freeform 15"/>
            <p:cNvSpPr>
              <a:spLocks/>
            </p:cNvSpPr>
            <p:nvPr/>
          </p:nvSpPr>
          <p:spPr bwMode="auto">
            <a:xfrm>
              <a:off x="1497013" y="2680857"/>
              <a:ext cx="98425" cy="142875"/>
            </a:xfrm>
            <a:custGeom>
              <a:avLst/>
              <a:gdLst>
                <a:gd name="T0" fmla="*/ 0 w 26"/>
                <a:gd name="T1" fmla="*/ 664421388 h 38"/>
                <a:gd name="T2" fmla="*/ 888497617 w 26"/>
                <a:gd name="T3" fmla="*/ 1272294355 h 38"/>
                <a:gd name="T4" fmla="*/ 888497617 w 26"/>
                <a:gd name="T5" fmla="*/ 0 h 38"/>
                <a:gd name="T6" fmla="*/ 0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0" y="20"/>
                  </a:moveTo>
                  <a:cubicBezTo>
                    <a:pt x="6" y="29"/>
                    <a:pt x="15" y="36"/>
                    <a:pt x="26" y="38"/>
                  </a:cubicBezTo>
                  <a:cubicBezTo>
                    <a:pt x="26" y="0"/>
                    <a:pt x="26" y="0"/>
                    <a:pt x="26" y="0"/>
                  </a:cubicBezTo>
                  <a:lnTo>
                    <a:pt x="0"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sp>
          <p:nvSpPr>
            <p:cNvPr id="23" name="Freeform 16"/>
            <p:cNvSpPr>
              <a:spLocks/>
            </p:cNvSpPr>
            <p:nvPr/>
          </p:nvSpPr>
          <p:spPr bwMode="auto">
            <a:xfrm>
              <a:off x="2138363" y="2115707"/>
              <a:ext cx="334963" cy="115887"/>
            </a:xfrm>
            <a:custGeom>
              <a:avLst/>
              <a:gdLst>
                <a:gd name="T0" fmla="*/ 2011415179 w 89"/>
                <a:gd name="T1" fmla="*/ 223598359 h 31"/>
                <a:gd name="T2" fmla="*/ 977376870 w 89"/>
                <a:gd name="T3" fmla="*/ 223598359 h 31"/>
                <a:gd name="T4" fmla="*/ 0 w 89"/>
                <a:gd name="T5" fmla="*/ 1020160738 h 31"/>
                <a:gd name="T6" fmla="*/ 2147483646 w 89"/>
                <a:gd name="T7" fmla="*/ 1020160738 h 31"/>
                <a:gd name="T8" fmla="*/ 2011415179 w 89"/>
                <a:gd name="T9" fmla="*/ 223598359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 h="31">
                  <a:moveTo>
                    <a:pt x="60" y="7"/>
                  </a:moveTo>
                  <a:cubicBezTo>
                    <a:pt x="52" y="0"/>
                    <a:pt x="37" y="0"/>
                    <a:pt x="29" y="7"/>
                  </a:cubicBezTo>
                  <a:cubicBezTo>
                    <a:pt x="0" y="31"/>
                    <a:pt x="0" y="31"/>
                    <a:pt x="0" y="31"/>
                  </a:cubicBezTo>
                  <a:cubicBezTo>
                    <a:pt x="89" y="31"/>
                    <a:pt x="89" y="31"/>
                    <a:pt x="89" y="31"/>
                  </a:cubicBezTo>
                  <a:lnTo>
                    <a:pt x="6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sp>
          <p:nvSpPr>
            <p:cNvPr id="24" name="Freeform 17"/>
            <p:cNvSpPr>
              <a:spLocks/>
            </p:cNvSpPr>
            <p:nvPr/>
          </p:nvSpPr>
          <p:spPr bwMode="auto">
            <a:xfrm>
              <a:off x="3017838" y="2680857"/>
              <a:ext cx="96838" cy="142875"/>
            </a:xfrm>
            <a:custGeom>
              <a:avLst/>
              <a:gdLst>
                <a:gd name="T0" fmla="*/ 846203965 w 26"/>
                <a:gd name="T1" fmla="*/ 664421388 h 38"/>
                <a:gd name="T2" fmla="*/ 0 w 26"/>
                <a:gd name="T3" fmla="*/ 0 h 38"/>
                <a:gd name="T4" fmla="*/ 0 w 26"/>
                <a:gd name="T5" fmla="*/ 1272294355 h 38"/>
                <a:gd name="T6" fmla="*/ 846203965 w 26"/>
                <a:gd name="T7" fmla="*/ 664421388 h 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38">
                  <a:moveTo>
                    <a:pt x="26" y="20"/>
                  </a:moveTo>
                  <a:cubicBezTo>
                    <a:pt x="0" y="0"/>
                    <a:pt x="0" y="0"/>
                    <a:pt x="0" y="0"/>
                  </a:cubicBezTo>
                  <a:cubicBezTo>
                    <a:pt x="0" y="38"/>
                    <a:pt x="0" y="38"/>
                    <a:pt x="0" y="38"/>
                  </a:cubicBezTo>
                  <a:cubicBezTo>
                    <a:pt x="11" y="36"/>
                    <a:pt x="20" y="29"/>
                    <a:pt x="2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sp>
          <p:nvSpPr>
            <p:cNvPr id="25" name="Freeform 18"/>
            <p:cNvSpPr>
              <a:spLocks/>
            </p:cNvSpPr>
            <p:nvPr/>
          </p:nvSpPr>
          <p:spPr bwMode="auto">
            <a:xfrm>
              <a:off x="1595438" y="2231595"/>
              <a:ext cx="1422400" cy="1176337"/>
            </a:xfrm>
            <a:custGeom>
              <a:avLst/>
              <a:gdLst>
                <a:gd name="T0" fmla="*/ 711754623 w 377"/>
                <a:gd name="T1" fmla="*/ 2147483646 h 312"/>
                <a:gd name="T2" fmla="*/ 711754623 w 377"/>
                <a:gd name="T3" fmla="*/ 1691614079 h 312"/>
                <a:gd name="T4" fmla="*/ 1010692545 w 377"/>
                <a:gd name="T5" fmla="*/ 1009282065 h 312"/>
                <a:gd name="T6" fmla="*/ 1765153125 w 377"/>
                <a:gd name="T7" fmla="*/ 710763929 h 312"/>
                <a:gd name="T8" fmla="*/ 2147483646 w 377"/>
                <a:gd name="T9" fmla="*/ 710763929 h 312"/>
                <a:gd name="T10" fmla="*/ 2147483646 w 377"/>
                <a:gd name="T11" fmla="*/ 1009282065 h 312"/>
                <a:gd name="T12" fmla="*/ 2147483646 w 377"/>
                <a:gd name="T13" fmla="*/ 1691614079 h 312"/>
                <a:gd name="T14" fmla="*/ 2147483646 w 377"/>
                <a:gd name="T15" fmla="*/ 2147483646 h 312"/>
                <a:gd name="T16" fmla="*/ 2147483646 w 377"/>
                <a:gd name="T17" fmla="*/ 2147483646 h 312"/>
                <a:gd name="T18" fmla="*/ 2147483646 w 377"/>
                <a:gd name="T19" fmla="*/ 1691614079 h 312"/>
                <a:gd name="T20" fmla="*/ 2147483646 w 377"/>
                <a:gd name="T21" fmla="*/ 0 h 312"/>
                <a:gd name="T22" fmla="*/ 1765153125 w 377"/>
                <a:gd name="T23" fmla="*/ 0 h 312"/>
                <a:gd name="T24" fmla="*/ 0 w 377"/>
                <a:gd name="T25" fmla="*/ 1691614079 h 312"/>
                <a:gd name="T26" fmla="*/ 0 w 377"/>
                <a:gd name="T27" fmla="*/ 2147483646 h 312"/>
                <a:gd name="T28" fmla="*/ 711754623 w 377"/>
                <a:gd name="T29" fmla="*/ 2147483646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77" h="312">
                  <a:moveTo>
                    <a:pt x="21" y="312"/>
                  </a:moveTo>
                  <a:cubicBezTo>
                    <a:pt x="21" y="50"/>
                    <a:pt x="21" y="50"/>
                    <a:pt x="21" y="50"/>
                  </a:cubicBezTo>
                  <a:cubicBezTo>
                    <a:pt x="21" y="42"/>
                    <a:pt x="24" y="35"/>
                    <a:pt x="30" y="30"/>
                  </a:cubicBezTo>
                  <a:cubicBezTo>
                    <a:pt x="35" y="24"/>
                    <a:pt x="43" y="21"/>
                    <a:pt x="52" y="21"/>
                  </a:cubicBezTo>
                  <a:cubicBezTo>
                    <a:pt x="325" y="21"/>
                    <a:pt x="325" y="21"/>
                    <a:pt x="325" y="21"/>
                  </a:cubicBezTo>
                  <a:cubicBezTo>
                    <a:pt x="334" y="21"/>
                    <a:pt x="342" y="24"/>
                    <a:pt x="347" y="30"/>
                  </a:cubicBezTo>
                  <a:cubicBezTo>
                    <a:pt x="353" y="35"/>
                    <a:pt x="356" y="42"/>
                    <a:pt x="356" y="50"/>
                  </a:cubicBezTo>
                  <a:cubicBezTo>
                    <a:pt x="356" y="312"/>
                    <a:pt x="356" y="312"/>
                    <a:pt x="356" y="312"/>
                  </a:cubicBezTo>
                  <a:cubicBezTo>
                    <a:pt x="377" y="312"/>
                    <a:pt x="377" y="312"/>
                    <a:pt x="377" y="312"/>
                  </a:cubicBezTo>
                  <a:cubicBezTo>
                    <a:pt x="377" y="50"/>
                    <a:pt x="377" y="50"/>
                    <a:pt x="377" y="50"/>
                  </a:cubicBezTo>
                  <a:cubicBezTo>
                    <a:pt x="377" y="22"/>
                    <a:pt x="353" y="0"/>
                    <a:pt x="325" y="0"/>
                  </a:cubicBezTo>
                  <a:cubicBezTo>
                    <a:pt x="52" y="0"/>
                    <a:pt x="52" y="0"/>
                    <a:pt x="52" y="0"/>
                  </a:cubicBezTo>
                  <a:cubicBezTo>
                    <a:pt x="24" y="0"/>
                    <a:pt x="0" y="22"/>
                    <a:pt x="0" y="50"/>
                  </a:cubicBezTo>
                  <a:cubicBezTo>
                    <a:pt x="0" y="312"/>
                    <a:pt x="0" y="312"/>
                    <a:pt x="0" y="312"/>
                  </a:cubicBezTo>
                  <a:lnTo>
                    <a:pt x="21" y="3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sp>
          <p:nvSpPr>
            <p:cNvPr id="26" name="Freeform 19"/>
            <p:cNvSpPr>
              <a:spLocks noEditPoints="1"/>
            </p:cNvSpPr>
            <p:nvPr/>
          </p:nvSpPr>
          <p:spPr bwMode="auto">
            <a:xfrm>
              <a:off x="1444625" y="2809445"/>
              <a:ext cx="1719263" cy="1058862"/>
            </a:xfrm>
            <a:custGeom>
              <a:avLst/>
              <a:gdLst>
                <a:gd name="T0" fmla="*/ 2147483646 w 456"/>
                <a:gd name="T1" fmla="*/ 0 h 281"/>
                <a:gd name="T2" fmla="*/ 2147483646 w 456"/>
                <a:gd name="T3" fmla="*/ 2147483646 h 281"/>
                <a:gd name="T4" fmla="*/ 2147483646 w 456"/>
                <a:gd name="T5" fmla="*/ 2147483646 h 281"/>
                <a:gd name="T6" fmla="*/ 241658250 w 456"/>
                <a:gd name="T7" fmla="*/ 0 h 281"/>
                <a:gd name="T8" fmla="*/ 0 w 456"/>
                <a:gd name="T9" fmla="*/ 738362183 h 281"/>
                <a:gd name="T10" fmla="*/ 0 w 456"/>
                <a:gd name="T11" fmla="*/ 2147483646 h 281"/>
                <a:gd name="T12" fmla="*/ 1449957040 w 456"/>
                <a:gd name="T13" fmla="*/ 2147483646 h 281"/>
                <a:gd name="T14" fmla="*/ 2147483646 w 456"/>
                <a:gd name="T15" fmla="*/ 2147483646 h 281"/>
                <a:gd name="T16" fmla="*/ 2147483646 w 456"/>
                <a:gd name="T17" fmla="*/ 2147483646 h 281"/>
                <a:gd name="T18" fmla="*/ 2147483646 w 456"/>
                <a:gd name="T19" fmla="*/ 738362183 h 281"/>
                <a:gd name="T20" fmla="*/ 2147483646 w 456"/>
                <a:gd name="T21" fmla="*/ 0 h 281"/>
                <a:gd name="T22" fmla="*/ 2147483646 w 456"/>
                <a:gd name="T23" fmla="*/ 2147483646 h 281"/>
                <a:gd name="T24" fmla="*/ 1521034992 w 456"/>
                <a:gd name="T25" fmla="*/ 2147483646 h 281"/>
                <a:gd name="T26" fmla="*/ 1108788904 w 456"/>
                <a:gd name="T27" fmla="*/ 2147483646 h 281"/>
                <a:gd name="T28" fmla="*/ 1222512873 w 456"/>
                <a:gd name="T29" fmla="*/ 2147483646 h 281"/>
                <a:gd name="T30" fmla="*/ 2147483646 w 456"/>
                <a:gd name="T31" fmla="*/ 2147483646 h 281"/>
                <a:gd name="T32" fmla="*/ 2147483646 w 456"/>
                <a:gd name="T33" fmla="*/ 2147483646 h 281"/>
                <a:gd name="T34" fmla="*/ 2147483646 w 456"/>
                <a:gd name="T35" fmla="*/ 2147483646 h 281"/>
                <a:gd name="T36" fmla="*/ 2147483646 w 456"/>
                <a:gd name="T37" fmla="*/ 2147483646 h 281"/>
                <a:gd name="T38" fmla="*/ 2147483646 w 456"/>
                <a:gd name="T39" fmla="*/ 2147483646 h 281"/>
                <a:gd name="T40" fmla="*/ 2147483646 w 456"/>
                <a:gd name="T41" fmla="*/ 2147483646 h 281"/>
                <a:gd name="T42" fmla="*/ 2147483646 w 456"/>
                <a:gd name="T43" fmla="*/ 2147483646 h 281"/>
                <a:gd name="T44" fmla="*/ 2147483646 w 456"/>
                <a:gd name="T45" fmla="*/ 2147483646 h 281"/>
                <a:gd name="T46" fmla="*/ 2147483646 w 456"/>
                <a:gd name="T47" fmla="*/ 2147483646 h 281"/>
                <a:gd name="T48" fmla="*/ 2147483646 w 456"/>
                <a:gd name="T49" fmla="*/ 2147483646 h 2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56" h="281">
                  <a:moveTo>
                    <a:pt x="450" y="0"/>
                  </a:moveTo>
                  <a:cubicBezTo>
                    <a:pt x="245" y="169"/>
                    <a:pt x="245" y="169"/>
                    <a:pt x="245" y="169"/>
                  </a:cubicBezTo>
                  <a:cubicBezTo>
                    <a:pt x="236" y="176"/>
                    <a:pt x="221" y="176"/>
                    <a:pt x="212" y="169"/>
                  </a:cubicBezTo>
                  <a:cubicBezTo>
                    <a:pt x="7" y="0"/>
                    <a:pt x="7" y="0"/>
                    <a:pt x="7" y="0"/>
                  </a:cubicBezTo>
                  <a:cubicBezTo>
                    <a:pt x="3" y="7"/>
                    <a:pt x="0" y="14"/>
                    <a:pt x="0" y="22"/>
                  </a:cubicBezTo>
                  <a:cubicBezTo>
                    <a:pt x="0" y="239"/>
                    <a:pt x="0" y="239"/>
                    <a:pt x="0" y="239"/>
                  </a:cubicBezTo>
                  <a:cubicBezTo>
                    <a:pt x="0" y="262"/>
                    <a:pt x="19" y="281"/>
                    <a:pt x="43" y="281"/>
                  </a:cubicBezTo>
                  <a:cubicBezTo>
                    <a:pt x="414" y="281"/>
                    <a:pt x="414" y="281"/>
                    <a:pt x="414" y="281"/>
                  </a:cubicBezTo>
                  <a:cubicBezTo>
                    <a:pt x="437" y="281"/>
                    <a:pt x="456" y="262"/>
                    <a:pt x="456" y="239"/>
                  </a:cubicBezTo>
                  <a:cubicBezTo>
                    <a:pt x="456" y="22"/>
                    <a:pt x="456" y="22"/>
                    <a:pt x="456" y="22"/>
                  </a:cubicBezTo>
                  <a:cubicBezTo>
                    <a:pt x="456" y="14"/>
                    <a:pt x="454" y="7"/>
                    <a:pt x="450" y="0"/>
                  </a:cubicBezTo>
                  <a:close/>
                  <a:moveTo>
                    <a:pt x="151" y="182"/>
                  </a:moveTo>
                  <a:cubicBezTo>
                    <a:pt x="45" y="248"/>
                    <a:pt x="45" y="248"/>
                    <a:pt x="45" y="248"/>
                  </a:cubicBezTo>
                  <a:cubicBezTo>
                    <a:pt x="41" y="250"/>
                    <a:pt x="35" y="249"/>
                    <a:pt x="33" y="245"/>
                  </a:cubicBezTo>
                  <a:cubicBezTo>
                    <a:pt x="30" y="241"/>
                    <a:pt x="31" y="235"/>
                    <a:pt x="36" y="233"/>
                  </a:cubicBezTo>
                  <a:cubicBezTo>
                    <a:pt x="142" y="167"/>
                    <a:pt x="142" y="167"/>
                    <a:pt x="142" y="167"/>
                  </a:cubicBezTo>
                  <a:cubicBezTo>
                    <a:pt x="146" y="165"/>
                    <a:pt x="151" y="166"/>
                    <a:pt x="154" y="170"/>
                  </a:cubicBezTo>
                  <a:cubicBezTo>
                    <a:pt x="156" y="174"/>
                    <a:pt x="155" y="180"/>
                    <a:pt x="151" y="182"/>
                  </a:cubicBezTo>
                  <a:close/>
                  <a:moveTo>
                    <a:pt x="424" y="245"/>
                  </a:moveTo>
                  <a:cubicBezTo>
                    <a:pt x="422" y="249"/>
                    <a:pt x="416" y="250"/>
                    <a:pt x="412" y="248"/>
                  </a:cubicBezTo>
                  <a:cubicBezTo>
                    <a:pt x="306" y="182"/>
                    <a:pt x="306" y="182"/>
                    <a:pt x="306" y="182"/>
                  </a:cubicBezTo>
                  <a:cubicBezTo>
                    <a:pt x="302" y="180"/>
                    <a:pt x="301" y="174"/>
                    <a:pt x="303" y="170"/>
                  </a:cubicBezTo>
                  <a:cubicBezTo>
                    <a:pt x="306" y="166"/>
                    <a:pt x="311" y="165"/>
                    <a:pt x="315" y="167"/>
                  </a:cubicBezTo>
                  <a:cubicBezTo>
                    <a:pt x="421" y="233"/>
                    <a:pt x="421" y="233"/>
                    <a:pt x="421" y="233"/>
                  </a:cubicBezTo>
                  <a:cubicBezTo>
                    <a:pt x="426" y="235"/>
                    <a:pt x="427" y="241"/>
                    <a:pt x="424" y="2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latin typeface="+mn-ea"/>
              </a:endParaRPr>
            </a:p>
          </p:txBody>
        </p:sp>
      </p:grpSp>
      <p:grpSp>
        <p:nvGrpSpPr>
          <p:cNvPr id="27" name="组合 26"/>
          <p:cNvGrpSpPr/>
          <p:nvPr/>
        </p:nvGrpSpPr>
        <p:grpSpPr>
          <a:xfrm>
            <a:off x="1951718" y="2212521"/>
            <a:ext cx="4138613" cy="579438"/>
            <a:chOff x="2445204" y="2110921"/>
            <a:chExt cx="4138613" cy="579438"/>
          </a:xfrm>
        </p:grpSpPr>
        <p:sp>
          <p:nvSpPr>
            <p:cNvPr id="28" name="圆角矩形 32"/>
            <p:cNvSpPr/>
            <p:nvPr/>
          </p:nvSpPr>
          <p:spPr>
            <a:xfrm>
              <a:off x="2445204" y="2110921"/>
              <a:ext cx="4138613" cy="579438"/>
            </a:xfrm>
            <a:prstGeom prst="roundRect">
              <a:avLst>
                <a:gd name="adj" fmla="val 12912"/>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mj-lt"/>
              </a:endParaRPr>
            </a:p>
          </p:txBody>
        </p:sp>
        <p:sp>
          <p:nvSpPr>
            <p:cNvPr id="29" name="圆角矩形 36"/>
            <p:cNvSpPr/>
            <p:nvPr/>
          </p:nvSpPr>
          <p:spPr>
            <a:xfrm>
              <a:off x="2445204" y="2110921"/>
              <a:ext cx="3606800" cy="57943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mj-lt"/>
              </a:endParaRPr>
            </a:p>
          </p:txBody>
        </p:sp>
        <p:sp>
          <p:nvSpPr>
            <p:cNvPr id="30" name="文本框 35"/>
            <p:cNvSpPr txBox="1">
              <a:spLocks noChangeArrowheads="1"/>
            </p:cNvSpPr>
            <p:nvPr/>
          </p:nvSpPr>
          <p:spPr bwMode="auto">
            <a:xfrm>
              <a:off x="5266192" y="2247446"/>
              <a:ext cx="744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solidFill>
                    <a:schemeClr val="bg1"/>
                  </a:solidFill>
                  <a:latin typeface="+mj-lt"/>
                  <a:ea typeface="+mn-ea"/>
                </a:rPr>
                <a:t>96%</a:t>
              </a:r>
              <a:endParaRPr lang="zh-CN" altLang="en-US" dirty="0">
                <a:solidFill>
                  <a:schemeClr val="bg1"/>
                </a:solidFill>
                <a:latin typeface="+mj-lt"/>
                <a:ea typeface="+mn-ea"/>
              </a:endParaRPr>
            </a:p>
          </p:txBody>
        </p:sp>
      </p:grpSp>
      <p:grpSp>
        <p:nvGrpSpPr>
          <p:cNvPr id="31" name="组合 30"/>
          <p:cNvGrpSpPr/>
          <p:nvPr/>
        </p:nvGrpSpPr>
        <p:grpSpPr>
          <a:xfrm>
            <a:off x="1951718" y="3226934"/>
            <a:ext cx="4137025" cy="582612"/>
            <a:chOff x="2445204" y="3125334"/>
            <a:chExt cx="4137025" cy="582612"/>
          </a:xfrm>
        </p:grpSpPr>
        <p:sp>
          <p:nvSpPr>
            <p:cNvPr id="32" name="圆角矩形 33"/>
            <p:cNvSpPr/>
            <p:nvPr/>
          </p:nvSpPr>
          <p:spPr>
            <a:xfrm>
              <a:off x="2445204" y="3128509"/>
              <a:ext cx="4137025" cy="579437"/>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mj-lt"/>
              </a:endParaRPr>
            </a:p>
          </p:txBody>
        </p:sp>
        <p:sp>
          <p:nvSpPr>
            <p:cNvPr id="33" name="圆角矩形 38"/>
            <p:cNvSpPr/>
            <p:nvPr/>
          </p:nvSpPr>
          <p:spPr>
            <a:xfrm>
              <a:off x="2445204" y="3125334"/>
              <a:ext cx="2640013" cy="579437"/>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mj-lt"/>
              </a:endParaRPr>
            </a:p>
          </p:txBody>
        </p:sp>
        <p:sp>
          <p:nvSpPr>
            <p:cNvPr id="34" name="文本框 37"/>
            <p:cNvSpPr txBox="1">
              <a:spLocks noChangeArrowheads="1"/>
            </p:cNvSpPr>
            <p:nvPr/>
          </p:nvSpPr>
          <p:spPr bwMode="auto">
            <a:xfrm>
              <a:off x="4340679" y="3263446"/>
              <a:ext cx="7445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solidFill>
                    <a:schemeClr val="bg1"/>
                  </a:solidFill>
                  <a:latin typeface="+mj-lt"/>
                  <a:ea typeface="+mn-ea"/>
                </a:rPr>
                <a:t>72%</a:t>
              </a:r>
              <a:endParaRPr lang="zh-CN" altLang="en-US" dirty="0">
                <a:solidFill>
                  <a:schemeClr val="bg1"/>
                </a:solidFill>
                <a:latin typeface="+mj-lt"/>
                <a:ea typeface="+mn-ea"/>
              </a:endParaRPr>
            </a:p>
          </p:txBody>
        </p:sp>
      </p:grpSp>
      <p:grpSp>
        <p:nvGrpSpPr>
          <p:cNvPr id="35" name="组合 34"/>
          <p:cNvGrpSpPr/>
          <p:nvPr/>
        </p:nvGrpSpPr>
        <p:grpSpPr>
          <a:xfrm>
            <a:off x="1951718" y="4308021"/>
            <a:ext cx="4138613" cy="587375"/>
            <a:chOff x="2445204" y="4206421"/>
            <a:chExt cx="4138613" cy="587375"/>
          </a:xfrm>
        </p:grpSpPr>
        <p:sp>
          <p:nvSpPr>
            <p:cNvPr id="36" name="圆角矩形 34"/>
            <p:cNvSpPr/>
            <p:nvPr/>
          </p:nvSpPr>
          <p:spPr>
            <a:xfrm>
              <a:off x="2445204" y="4206421"/>
              <a:ext cx="4138613" cy="579438"/>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mj-lt"/>
              </a:endParaRPr>
            </a:p>
          </p:txBody>
        </p:sp>
        <p:sp>
          <p:nvSpPr>
            <p:cNvPr id="37" name="圆角矩形 40"/>
            <p:cNvSpPr/>
            <p:nvPr/>
          </p:nvSpPr>
          <p:spPr>
            <a:xfrm>
              <a:off x="2445204" y="4214359"/>
              <a:ext cx="2060575" cy="57943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mj-lt"/>
              </a:endParaRPr>
            </a:p>
          </p:txBody>
        </p:sp>
        <p:sp>
          <p:nvSpPr>
            <p:cNvPr id="38" name="文本框 39"/>
            <p:cNvSpPr txBox="1">
              <a:spLocks noChangeArrowheads="1"/>
            </p:cNvSpPr>
            <p:nvPr/>
          </p:nvSpPr>
          <p:spPr bwMode="auto">
            <a:xfrm>
              <a:off x="3761242" y="4352471"/>
              <a:ext cx="7445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solidFill>
                    <a:schemeClr val="bg1"/>
                  </a:solidFill>
                  <a:latin typeface="+mj-lt"/>
                  <a:ea typeface="+mn-ea"/>
                </a:rPr>
                <a:t>54%</a:t>
              </a:r>
              <a:endParaRPr lang="zh-CN" altLang="en-US" dirty="0">
                <a:solidFill>
                  <a:schemeClr val="bg1"/>
                </a:solidFill>
                <a:latin typeface="+mj-lt"/>
                <a:ea typeface="+mn-ea"/>
              </a:endParaRPr>
            </a:p>
          </p:txBody>
        </p:sp>
      </p:grpSp>
      <p:grpSp>
        <p:nvGrpSpPr>
          <p:cNvPr id="39" name="组合 38"/>
          <p:cNvGrpSpPr/>
          <p:nvPr/>
        </p:nvGrpSpPr>
        <p:grpSpPr>
          <a:xfrm>
            <a:off x="1951718" y="5293859"/>
            <a:ext cx="4137025" cy="585787"/>
            <a:chOff x="2445204" y="5192259"/>
            <a:chExt cx="4137025" cy="585787"/>
          </a:xfrm>
        </p:grpSpPr>
        <p:sp>
          <p:nvSpPr>
            <p:cNvPr id="40" name="圆角矩形 35"/>
            <p:cNvSpPr/>
            <p:nvPr/>
          </p:nvSpPr>
          <p:spPr>
            <a:xfrm>
              <a:off x="2445204" y="5192259"/>
              <a:ext cx="4137025" cy="579437"/>
            </a:xfrm>
            <a:prstGeom prst="round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mj-lt"/>
              </a:endParaRPr>
            </a:p>
          </p:txBody>
        </p:sp>
        <p:sp>
          <p:nvSpPr>
            <p:cNvPr id="41" name="圆角矩形 42"/>
            <p:cNvSpPr/>
            <p:nvPr/>
          </p:nvSpPr>
          <p:spPr>
            <a:xfrm>
              <a:off x="2445204" y="5198609"/>
              <a:ext cx="1423988" cy="579437"/>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latin typeface="+mj-lt"/>
              </a:endParaRPr>
            </a:p>
          </p:txBody>
        </p:sp>
        <p:sp>
          <p:nvSpPr>
            <p:cNvPr id="42" name="文本框 41"/>
            <p:cNvSpPr txBox="1">
              <a:spLocks noChangeArrowheads="1"/>
            </p:cNvSpPr>
            <p:nvPr/>
          </p:nvSpPr>
          <p:spPr bwMode="auto">
            <a:xfrm>
              <a:off x="3138942" y="5325609"/>
              <a:ext cx="7445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dirty="0">
                  <a:solidFill>
                    <a:schemeClr val="bg1"/>
                  </a:solidFill>
                  <a:latin typeface="+mj-lt"/>
                  <a:ea typeface="+mn-ea"/>
                </a:rPr>
                <a:t>23%</a:t>
              </a:r>
              <a:endParaRPr lang="zh-CN" altLang="en-US" dirty="0">
                <a:solidFill>
                  <a:schemeClr val="bg1"/>
                </a:solidFill>
                <a:latin typeface="+mj-lt"/>
                <a:ea typeface="+mn-ea"/>
              </a:endParaRPr>
            </a:p>
          </p:txBody>
        </p:sp>
      </p:grpSp>
      <p:cxnSp>
        <p:nvCxnSpPr>
          <p:cNvPr id="43" name="直接连接符 42"/>
          <p:cNvCxnSpPr/>
          <p:nvPr/>
        </p:nvCxnSpPr>
        <p:spPr>
          <a:xfrm>
            <a:off x="6958024" y="2493570"/>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6958024" y="3815666"/>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6958024" y="5137763"/>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6676563" y="1799997"/>
            <a:ext cx="574574" cy="574574"/>
            <a:chOff x="3659487" y="2011031"/>
            <a:chExt cx="574574" cy="574574"/>
          </a:xfrm>
        </p:grpSpPr>
        <p:sp>
          <p:nvSpPr>
            <p:cNvPr id="47" name="矩形 46"/>
            <p:cNvSpPr/>
            <p:nvPr/>
          </p:nvSpPr>
          <p:spPr>
            <a:xfrm rot="2700000">
              <a:off x="3659487" y="2011031"/>
              <a:ext cx="574574" cy="5745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j-lt"/>
              </a:endParaRPr>
            </a:p>
          </p:txBody>
        </p:sp>
        <p:sp>
          <p:nvSpPr>
            <p:cNvPr id="48" name="文本框 47"/>
            <p:cNvSpPr txBox="1"/>
            <p:nvPr/>
          </p:nvSpPr>
          <p:spPr>
            <a:xfrm>
              <a:off x="3681962" y="2033120"/>
              <a:ext cx="513282" cy="523220"/>
            </a:xfrm>
            <a:prstGeom prst="rect">
              <a:avLst/>
            </a:prstGeom>
            <a:noFill/>
          </p:spPr>
          <p:txBody>
            <a:bodyPr wrap="none" rtlCol="0">
              <a:spAutoFit/>
            </a:bodyPr>
            <a:lstStyle/>
            <a:p>
              <a:r>
                <a:rPr kumimoji="1" lang="en-US" altLang="zh-CN" sz="2800" dirty="0">
                  <a:solidFill>
                    <a:schemeClr val="bg1"/>
                  </a:solidFill>
                  <a:latin typeface="+mj-lt"/>
                </a:rPr>
                <a:t>01</a:t>
              </a:r>
              <a:endParaRPr kumimoji="1" lang="zh-CN" altLang="en-US" sz="2800" dirty="0">
                <a:solidFill>
                  <a:schemeClr val="bg1"/>
                </a:solidFill>
                <a:latin typeface="+mj-lt"/>
              </a:endParaRPr>
            </a:p>
          </p:txBody>
        </p:sp>
      </p:grpSp>
      <p:sp>
        <p:nvSpPr>
          <p:cNvPr id="49" name="Rectangle 22"/>
          <p:cNvSpPr>
            <a:spLocks noChangeArrowheads="1"/>
          </p:cNvSpPr>
          <p:nvPr/>
        </p:nvSpPr>
        <p:spPr bwMode="auto">
          <a:xfrm>
            <a:off x="7560953" y="1662226"/>
            <a:ext cx="3962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400" dirty="0">
                <a:solidFill>
                  <a:schemeClr val="tx1">
                    <a:lumMod val="75000"/>
                    <a:lumOff val="25000"/>
                  </a:schemeClr>
                </a:solidFill>
                <a:latin typeface="+mn-ea"/>
                <a:ea typeface="+mn-ea"/>
                <a:sym typeface="微软雅黑" panose="020B0503020204020204" pitchFamily="34" charset="-122"/>
              </a:rPr>
              <a:t>此处添加标题</a:t>
            </a:r>
            <a:endParaRPr lang="en-US" altLang="zh-CN" sz="2400" dirty="0">
              <a:solidFill>
                <a:schemeClr val="tx1">
                  <a:lumMod val="75000"/>
                  <a:lumOff val="25000"/>
                </a:schemeClr>
              </a:solidFill>
              <a:latin typeface="+mn-ea"/>
              <a:ea typeface="+mn-ea"/>
              <a:sym typeface="微软雅黑" panose="020B0503020204020204" pitchFamily="34" charset="-122"/>
            </a:endParaRPr>
          </a:p>
          <a:p>
            <a:pPr eaLnBrk="1" hangingPunct="1">
              <a:lnSpc>
                <a:spcPct val="120000"/>
              </a:lnSpc>
              <a:buFont typeface="Arial" panose="020B0604020202020204" pitchFamily="34" charset="0"/>
              <a:buNone/>
            </a:pPr>
            <a:r>
              <a:rPr lang="zh-CN" altLang="en-US" sz="1600" dirty="0">
                <a:solidFill>
                  <a:schemeClr val="tx1">
                    <a:lumMod val="75000"/>
                    <a:lumOff val="25000"/>
                  </a:schemeClr>
                </a:solidFill>
                <a:latin typeface="+mn-ea"/>
                <a:ea typeface="+mn-ea"/>
                <a:sym typeface="微软雅黑" panose="020B0503020204020204" pitchFamily="34" charset="-122"/>
              </a:rPr>
              <a:t>单击此处添加文字单击此处添加文字</a:t>
            </a:r>
            <a:endParaRPr lang="zh-CN" altLang="en-US" sz="2400" dirty="0">
              <a:solidFill>
                <a:schemeClr val="tx1">
                  <a:lumMod val="75000"/>
                  <a:lumOff val="25000"/>
                </a:schemeClr>
              </a:solidFill>
              <a:latin typeface="+mn-ea"/>
              <a:ea typeface="+mn-ea"/>
            </a:endParaRPr>
          </a:p>
        </p:txBody>
      </p:sp>
      <p:grpSp>
        <p:nvGrpSpPr>
          <p:cNvPr id="50" name="组合 49"/>
          <p:cNvGrpSpPr/>
          <p:nvPr/>
        </p:nvGrpSpPr>
        <p:grpSpPr>
          <a:xfrm>
            <a:off x="6668392" y="3122093"/>
            <a:ext cx="574574" cy="574574"/>
            <a:chOff x="3651316" y="3333127"/>
            <a:chExt cx="574574" cy="574574"/>
          </a:xfrm>
        </p:grpSpPr>
        <p:sp>
          <p:nvSpPr>
            <p:cNvPr id="51" name="矩形 50"/>
            <p:cNvSpPr/>
            <p:nvPr/>
          </p:nvSpPr>
          <p:spPr>
            <a:xfrm rot="2700000">
              <a:off x="3651316" y="3333127"/>
              <a:ext cx="574574" cy="57457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j-lt"/>
              </a:endParaRPr>
            </a:p>
          </p:txBody>
        </p:sp>
        <p:sp>
          <p:nvSpPr>
            <p:cNvPr id="52" name="文本框 51"/>
            <p:cNvSpPr txBox="1"/>
            <p:nvPr/>
          </p:nvSpPr>
          <p:spPr>
            <a:xfrm>
              <a:off x="3659520" y="3357388"/>
              <a:ext cx="556563" cy="523220"/>
            </a:xfrm>
            <a:prstGeom prst="rect">
              <a:avLst/>
            </a:prstGeom>
            <a:noFill/>
          </p:spPr>
          <p:txBody>
            <a:bodyPr wrap="none" rtlCol="0">
              <a:spAutoFit/>
            </a:bodyPr>
            <a:lstStyle/>
            <a:p>
              <a:r>
                <a:rPr kumimoji="1" lang="en-US" altLang="zh-CN" sz="2800" dirty="0">
                  <a:solidFill>
                    <a:schemeClr val="bg1"/>
                  </a:solidFill>
                  <a:latin typeface="+mj-lt"/>
                </a:rPr>
                <a:t>02</a:t>
              </a:r>
              <a:endParaRPr kumimoji="1" lang="zh-CN" altLang="en-US" sz="2800" dirty="0">
                <a:solidFill>
                  <a:schemeClr val="bg1"/>
                </a:solidFill>
                <a:latin typeface="+mj-lt"/>
              </a:endParaRPr>
            </a:p>
          </p:txBody>
        </p:sp>
      </p:grpSp>
      <p:sp>
        <p:nvSpPr>
          <p:cNvPr id="53" name="Rectangle 22"/>
          <p:cNvSpPr>
            <a:spLocks noChangeArrowheads="1"/>
          </p:cNvSpPr>
          <p:nvPr/>
        </p:nvSpPr>
        <p:spPr bwMode="auto">
          <a:xfrm>
            <a:off x="7560953" y="2984669"/>
            <a:ext cx="3962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400" dirty="0">
                <a:solidFill>
                  <a:schemeClr val="tx1">
                    <a:lumMod val="75000"/>
                    <a:lumOff val="25000"/>
                  </a:schemeClr>
                </a:solidFill>
                <a:latin typeface="+mn-ea"/>
                <a:ea typeface="+mn-ea"/>
                <a:sym typeface="微软雅黑" panose="020B0503020204020204" pitchFamily="34" charset="-122"/>
              </a:rPr>
              <a:t>此处添加标题</a:t>
            </a:r>
            <a:endParaRPr lang="en-US" altLang="zh-CN" sz="2400" dirty="0">
              <a:solidFill>
                <a:schemeClr val="tx1">
                  <a:lumMod val="75000"/>
                  <a:lumOff val="25000"/>
                </a:schemeClr>
              </a:solidFill>
              <a:latin typeface="+mn-ea"/>
              <a:ea typeface="+mn-ea"/>
              <a:sym typeface="微软雅黑" panose="020B0503020204020204" pitchFamily="34" charset="-122"/>
            </a:endParaRPr>
          </a:p>
          <a:p>
            <a:pPr eaLnBrk="1" hangingPunct="1">
              <a:lnSpc>
                <a:spcPct val="120000"/>
              </a:lnSpc>
              <a:buFont typeface="Arial" panose="020B0604020202020204" pitchFamily="34" charset="0"/>
              <a:buNone/>
            </a:pPr>
            <a:r>
              <a:rPr lang="zh-CN" altLang="en-US" sz="1600" dirty="0">
                <a:solidFill>
                  <a:schemeClr val="tx1">
                    <a:lumMod val="75000"/>
                    <a:lumOff val="25000"/>
                  </a:schemeClr>
                </a:solidFill>
                <a:latin typeface="+mn-ea"/>
                <a:ea typeface="+mn-ea"/>
                <a:sym typeface="微软雅黑" panose="020B0503020204020204" pitchFamily="34" charset="-122"/>
              </a:rPr>
              <a:t>单击此处添加文字单击此处添加文字</a:t>
            </a:r>
            <a:endParaRPr lang="zh-CN" altLang="en-US" sz="2400" dirty="0">
              <a:solidFill>
                <a:schemeClr val="tx1">
                  <a:lumMod val="75000"/>
                  <a:lumOff val="25000"/>
                </a:schemeClr>
              </a:solidFill>
              <a:latin typeface="+mn-ea"/>
              <a:ea typeface="+mn-ea"/>
            </a:endParaRPr>
          </a:p>
        </p:txBody>
      </p:sp>
      <p:grpSp>
        <p:nvGrpSpPr>
          <p:cNvPr id="54" name="组合 53"/>
          <p:cNvGrpSpPr/>
          <p:nvPr/>
        </p:nvGrpSpPr>
        <p:grpSpPr>
          <a:xfrm>
            <a:off x="6668392" y="4444189"/>
            <a:ext cx="574574" cy="574574"/>
            <a:chOff x="3651316" y="4655223"/>
            <a:chExt cx="574574" cy="574574"/>
          </a:xfrm>
        </p:grpSpPr>
        <p:sp>
          <p:nvSpPr>
            <p:cNvPr id="55" name="矩形 54"/>
            <p:cNvSpPr/>
            <p:nvPr/>
          </p:nvSpPr>
          <p:spPr>
            <a:xfrm rot="2700000">
              <a:off x="3651316" y="4655223"/>
              <a:ext cx="574574" cy="5745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j-lt"/>
              </a:endParaRPr>
            </a:p>
          </p:txBody>
        </p:sp>
        <p:sp>
          <p:nvSpPr>
            <p:cNvPr id="56" name="文本框 55"/>
            <p:cNvSpPr txBox="1"/>
            <p:nvPr/>
          </p:nvSpPr>
          <p:spPr>
            <a:xfrm>
              <a:off x="3653177" y="4680900"/>
              <a:ext cx="567784" cy="523220"/>
            </a:xfrm>
            <a:prstGeom prst="rect">
              <a:avLst/>
            </a:prstGeom>
            <a:noFill/>
          </p:spPr>
          <p:txBody>
            <a:bodyPr wrap="none" rtlCol="0">
              <a:spAutoFit/>
            </a:bodyPr>
            <a:lstStyle/>
            <a:p>
              <a:r>
                <a:rPr kumimoji="1" lang="en-US" altLang="zh-CN" sz="2800" dirty="0">
                  <a:solidFill>
                    <a:schemeClr val="bg1"/>
                  </a:solidFill>
                  <a:latin typeface="+mj-lt"/>
                </a:rPr>
                <a:t>03</a:t>
              </a:r>
              <a:endParaRPr kumimoji="1" lang="zh-CN" altLang="en-US" sz="2800" dirty="0">
                <a:solidFill>
                  <a:schemeClr val="bg1"/>
                </a:solidFill>
                <a:latin typeface="+mj-lt"/>
              </a:endParaRPr>
            </a:p>
          </p:txBody>
        </p:sp>
      </p:grpSp>
      <p:sp>
        <p:nvSpPr>
          <p:cNvPr id="57" name="Rectangle 22"/>
          <p:cNvSpPr>
            <a:spLocks noChangeArrowheads="1"/>
          </p:cNvSpPr>
          <p:nvPr/>
        </p:nvSpPr>
        <p:spPr bwMode="auto">
          <a:xfrm>
            <a:off x="7566435" y="4306765"/>
            <a:ext cx="3962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400" dirty="0">
                <a:solidFill>
                  <a:schemeClr val="tx1">
                    <a:lumMod val="75000"/>
                    <a:lumOff val="25000"/>
                  </a:schemeClr>
                </a:solidFill>
                <a:latin typeface="+mn-ea"/>
                <a:ea typeface="+mn-ea"/>
                <a:sym typeface="微软雅黑" panose="020B0503020204020204" pitchFamily="34" charset="-122"/>
              </a:rPr>
              <a:t>此处添加标题</a:t>
            </a:r>
            <a:endParaRPr lang="en-US" altLang="zh-CN" sz="2400" dirty="0">
              <a:solidFill>
                <a:schemeClr val="tx1">
                  <a:lumMod val="75000"/>
                  <a:lumOff val="25000"/>
                </a:schemeClr>
              </a:solidFill>
              <a:latin typeface="+mn-ea"/>
              <a:ea typeface="+mn-ea"/>
              <a:sym typeface="微软雅黑" panose="020B0503020204020204" pitchFamily="34" charset="-122"/>
            </a:endParaRPr>
          </a:p>
          <a:p>
            <a:pPr eaLnBrk="1" hangingPunct="1">
              <a:lnSpc>
                <a:spcPct val="120000"/>
              </a:lnSpc>
              <a:buFont typeface="Arial" panose="020B0604020202020204" pitchFamily="34" charset="0"/>
              <a:buNone/>
            </a:pPr>
            <a:r>
              <a:rPr lang="zh-CN" altLang="en-US" sz="1600" dirty="0">
                <a:solidFill>
                  <a:schemeClr val="tx1">
                    <a:lumMod val="75000"/>
                    <a:lumOff val="25000"/>
                  </a:schemeClr>
                </a:solidFill>
                <a:latin typeface="+mn-ea"/>
                <a:ea typeface="+mn-ea"/>
                <a:sym typeface="微软雅黑" panose="020B0503020204020204" pitchFamily="34" charset="-122"/>
              </a:rPr>
              <a:t>单击此处添加文字单击此处添加文字</a:t>
            </a:r>
            <a:endParaRPr lang="zh-CN" altLang="en-US" sz="2400" dirty="0">
              <a:solidFill>
                <a:schemeClr val="tx1">
                  <a:lumMod val="75000"/>
                  <a:lumOff val="25000"/>
                </a:schemeClr>
              </a:solidFill>
              <a:latin typeface="+mn-ea"/>
              <a:ea typeface="+mn-ea"/>
            </a:endParaRPr>
          </a:p>
        </p:txBody>
      </p:sp>
      <p:grpSp>
        <p:nvGrpSpPr>
          <p:cNvPr id="58" name="组合 57"/>
          <p:cNvGrpSpPr/>
          <p:nvPr/>
        </p:nvGrpSpPr>
        <p:grpSpPr>
          <a:xfrm>
            <a:off x="6670253" y="5766286"/>
            <a:ext cx="580884" cy="574574"/>
            <a:chOff x="3653177" y="5977320"/>
            <a:chExt cx="580884" cy="574574"/>
          </a:xfrm>
        </p:grpSpPr>
        <p:sp>
          <p:nvSpPr>
            <p:cNvPr id="59" name="矩形 58"/>
            <p:cNvSpPr/>
            <p:nvPr/>
          </p:nvSpPr>
          <p:spPr>
            <a:xfrm rot="2700000">
              <a:off x="3659487" y="5977320"/>
              <a:ext cx="574574" cy="57457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mj-lt"/>
              </a:endParaRPr>
            </a:p>
          </p:txBody>
        </p:sp>
        <p:sp>
          <p:nvSpPr>
            <p:cNvPr id="60" name="文本框 59"/>
            <p:cNvSpPr txBox="1"/>
            <p:nvPr/>
          </p:nvSpPr>
          <p:spPr>
            <a:xfrm>
              <a:off x="3653177" y="6002997"/>
              <a:ext cx="556563" cy="523220"/>
            </a:xfrm>
            <a:prstGeom prst="rect">
              <a:avLst/>
            </a:prstGeom>
            <a:noFill/>
          </p:spPr>
          <p:txBody>
            <a:bodyPr wrap="none" rtlCol="0">
              <a:spAutoFit/>
            </a:bodyPr>
            <a:lstStyle/>
            <a:p>
              <a:r>
                <a:rPr kumimoji="1" lang="en-US" altLang="zh-CN" sz="2800" dirty="0">
                  <a:solidFill>
                    <a:schemeClr val="bg1"/>
                  </a:solidFill>
                  <a:latin typeface="+mj-lt"/>
                </a:rPr>
                <a:t>04</a:t>
              </a:r>
              <a:endParaRPr kumimoji="1" lang="zh-CN" altLang="en-US" sz="2800" dirty="0">
                <a:solidFill>
                  <a:schemeClr val="bg1"/>
                </a:solidFill>
                <a:latin typeface="+mj-lt"/>
              </a:endParaRPr>
            </a:p>
          </p:txBody>
        </p:sp>
      </p:grpSp>
      <p:sp>
        <p:nvSpPr>
          <p:cNvPr id="61" name="Rectangle 22"/>
          <p:cNvSpPr>
            <a:spLocks noChangeArrowheads="1"/>
          </p:cNvSpPr>
          <p:nvPr/>
        </p:nvSpPr>
        <p:spPr bwMode="auto">
          <a:xfrm>
            <a:off x="7560953" y="5621305"/>
            <a:ext cx="3962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400" dirty="0">
                <a:solidFill>
                  <a:schemeClr val="tx1">
                    <a:lumMod val="75000"/>
                    <a:lumOff val="25000"/>
                  </a:schemeClr>
                </a:solidFill>
                <a:latin typeface="+mn-ea"/>
                <a:ea typeface="+mn-ea"/>
                <a:sym typeface="微软雅黑" panose="020B0503020204020204" pitchFamily="34" charset="-122"/>
              </a:rPr>
              <a:t>此处添加标题</a:t>
            </a:r>
            <a:endParaRPr lang="en-US" altLang="zh-CN" sz="2400" dirty="0">
              <a:solidFill>
                <a:schemeClr val="tx1">
                  <a:lumMod val="75000"/>
                  <a:lumOff val="25000"/>
                </a:schemeClr>
              </a:solidFill>
              <a:latin typeface="+mn-ea"/>
              <a:ea typeface="+mn-ea"/>
              <a:sym typeface="微软雅黑" panose="020B0503020204020204" pitchFamily="34" charset="-122"/>
            </a:endParaRPr>
          </a:p>
          <a:p>
            <a:pPr eaLnBrk="1" hangingPunct="1">
              <a:lnSpc>
                <a:spcPct val="120000"/>
              </a:lnSpc>
              <a:buFont typeface="Arial" panose="020B0604020202020204" pitchFamily="34" charset="0"/>
              <a:buNone/>
            </a:pPr>
            <a:r>
              <a:rPr lang="zh-CN" altLang="en-US" sz="1600" dirty="0">
                <a:solidFill>
                  <a:schemeClr val="tx1">
                    <a:lumMod val="75000"/>
                    <a:lumOff val="25000"/>
                  </a:schemeClr>
                </a:solidFill>
                <a:latin typeface="+mn-ea"/>
                <a:ea typeface="+mn-ea"/>
                <a:sym typeface="微软雅黑" panose="020B0503020204020204" pitchFamily="34" charset="-122"/>
              </a:rPr>
              <a:t>单击此处添加文字单击此处添加文字</a:t>
            </a:r>
            <a:endParaRPr lang="zh-CN" altLang="en-US" sz="2400" dirty="0">
              <a:solidFill>
                <a:schemeClr val="tx1">
                  <a:lumMod val="75000"/>
                  <a:lumOff val="25000"/>
                </a:schemeClr>
              </a:solidFill>
              <a:latin typeface="+mn-ea"/>
              <a:ea typeface="+mn-ea"/>
            </a:endParaRPr>
          </a:p>
        </p:txBody>
      </p:sp>
    </p:spTree>
    <p:extLst>
      <p:ext uri="{BB962C8B-B14F-4D97-AF65-F5344CB8AC3E}">
        <p14:creationId xmlns:p14="http://schemas.microsoft.com/office/powerpoint/2010/main" val="3284856345"/>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left)">
                                      <p:cBhvr>
                                        <p:cTn id="14" dur="500"/>
                                        <p:tgtEl>
                                          <p:spTgt spid="27"/>
                                        </p:tgtEl>
                                      </p:cBhvr>
                                    </p:animEffect>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style.rotation</p:attrName>
                                        </p:attrNameLst>
                                      </p:cBhvr>
                                      <p:tavLst>
                                        <p:tav tm="0">
                                          <p:val>
                                            <p:fltVal val="360"/>
                                          </p:val>
                                        </p:tav>
                                        <p:tav tm="100000">
                                          <p:val>
                                            <p:fltVal val="0"/>
                                          </p:val>
                                        </p:tav>
                                      </p:tavLst>
                                    </p:anim>
                                    <p:animEffect transition="in" filter="fade">
                                      <p:cBhvr>
                                        <p:cTn id="21" dur="500"/>
                                        <p:tgtEl>
                                          <p:spTgt spid="7"/>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left)">
                                      <p:cBhvr>
                                        <p:cTn id="36" dur="500"/>
                                        <p:tgtEl>
                                          <p:spTgt spid="35"/>
                                        </p:tgtEl>
                                      </p:cBhvr>
                                    </p:animEffect>
                                  </p:childTnLst>
                                </p:cTn>
                              </p:par>
                            </p:childTnLst>
                          </p:cTn>
                        </p:par>
                        <p:par>
                          <p:cTn id="37" fill="hold">
                            <p:stCondLst>
                              <p:cond delay="3000"/>
                            </p:stCondLst>
                            <p:childTnLst>
                              <p:par>
                                <p:cTn id="38" presetID="49" presetClass="entr" presetSubtype="0" decel="100000"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 calcmode="lin" valueType="num">
                                      <p:cBhvr>
                                        <p:cTn id="42" dur="500" fill="hold"/>
                                        <p:tgtEl>
                                          <p:spTgt spid="20"/>
                                        </p:tgtEl>
                                        <p:attrNameLst>
                                          <p:attrName>style.rotation</p:attrName>
                                        </p:attrNameLst>
                                      </p:cBhvr>
                                      <p:tavLst>
                                        <p:tav tm="0">
                                          <p:val>
                                            <p:fltVal val="360"/>
                                          </p:val>
                                        </p:tav>
                                        <p:tav tm="100000">
                                          <p:val>
                                            <p:fltVal val="0"/>
                                          </p:val>
                                        </p:tav>
                                      </p:tavLst>
                                    </p:anim>
                                    <p:animEffect transition="in" filter="fade">
                                      <p:cBhvr>
                                        <p:cTn id="43" dur="500"/>
                                        <p:tgtEl>
                                          <p:spTgt spid="20"/>
                                        </p:tgtEl>
                                      </p:cBhvr>
                                    </p:animEffect>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childTnLst>
                          </p:cTn>
                        </p:par>
                        <p:par>
                          <p:cTn id="48" fill="hold">
                            <p:stCondLst>
                              <p:cond delay="4000"/>
                            </p:stCondLst>
                            <p:childTnLst>
                              <p:par>
                                <p:cTn id="49" presetID="23" presetClass="entr" presetSubtype="16" fill="hold" nodeType="after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p:cTn id="51" dur="500" fill="hold"/>
                                        <p:tgtEl>
                                          <p:spTgt spid="46"/>
                                        </p:tgtEl>
                                        <p:attrNameLst>
                                          <p:attrName>ppt_w</p:attrName>
                                        </p:attrNameLst>
                                      </p:cBhvr>
                                      <p:tavLst>
                                        <p:tav tm="0">
                                          <p:val>
                                            <p:fltVal val="0"/>
                                          </p:val>
                                        </p:tav>
                                        <p:tav tm="100000">
                                          <p:val>
                                            <p:strVal val="#ppt_w"/>
                                          </p:val>
                                        </p:tav>
                                      </p:tavLst>
                                    </p:anim>
                                    <p:anim calcmode="lin" valueType="num">
                                      <p:cBhvr>
                                        <p:cTn id="52" dur="500" fill="hold"/>
                                        <p:tgtEl>
                                          <p:spTgt spid="46"/>
                                        </p:tgtEl>
                                        <p:attrNameLst>
                                          <p:attrName>ppt_h</p:attrName>
                                        </p:attrNameLst>
                                      </p:cBhvr>
                                      <p:tavLst>
                                        <p:tav tm="0">
                                          <p:val>
                                            <p:fltVal val="0"/>
                                          </p:val>
                                        </p:tav>
                                        <p:tav tm="100000">
                                          <p:val>
                                            <p:strVal val="#ppt_h"/>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Effect>
                                      <p:cBhvr>
                                        <p:cTn id="55" dur="750"/>
                                        <p:tgtEl>
                                          <p:spTgt spid="49"/>
                                        </p:tgtEl>
                                      </p:cBhvr>
                                    </p:animEffect>
                                    <p:anim calcmode="lin" valueType="num">
                                      <p:cBhvr>
                                        <p:cTn id="56" dur="750" fill="hold"/>
                                        <p:tgtEl>
                                          <p:spTgt spid="49"/>
                                        </p:tgtEl>
                                        <p:attrNameLst>
                                          <p:attrName>ppt_x</p:attrName>
                                        </p:attrNameLst>
                                      </p:cBhvr>
                                      <p:tavLst>
                                        <p:tav tm="0">
                                          <p:val>
                                            <p:strVal val="#ppt_x"/>
                                          </p:val>
                                        </p:tav>
                                        <p:tav tm="100000">
                                          <p:val>
                                            <p:strVal val="#ppt_x"/>
                                          </p:val>
                                        </p:tav>
                                      </p:tavLst>
                                    </p:anim>
                                    <p:anim calcmode="lin" valueType="num">
                                      <p:cBhvr>
                                        <p:cTn id="57" dur="750" fill="hold"/>
                                        <p:tgtEl>
                                          <p:spTgt spid="49"/>
                                        </p:tgtEl>
                                        <p:attrNameLst>
                                          <p:attrName>ppt_y</p:attrName>
                                        </p:attrNameLst>
                                      </p:cBhvr>
                                      <p:tavLst>
                                        <p:tav tm="0">
                                          <p:val>
                                            <p:strVal val="#ppt_y+.1"/>
                                          </p:val>
                                        </p:tav>
                                        <p:tav tm="100000">
                                          <p:val>
                                            <p:strVal val="#ppt_y"/>
                                          </p:val>
                                        </p:tav>
                                      </p:tavLst>
                                    </p:anim>
                                  </p:childTnLst>
                                </p:cTn>
                              </p:par>
                            </p:childTnLst>
                          </p:cTn>
                        </p:par>
                        <p:par>
                          <p:cTn id="58" fill="hold">
                            <p:stCondLst>
                              <p:cond delay="4750"/>
                            </p:stCondLst>
                            <p:childTnLst>
                              <p:par>
                                <p:cTn id="59" presetID="22" presetClass="entr" presetSubtype="1" fill="hold"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wipe(up)">
                                      <p:cBhvr>
                                        <p:cTn id="61" dur="250"/>
                                        <p:tgtEl>
                                          <p:spTgt spid="43"/>
                                        </p:tgtEl>
                                      </p:cBhvr>
                                    </p:animEffect>
                                  </p:childTnLst>
                                </p:cTn>
                              </p:par>
                            </p:childTnLst>
                          </p:cTn>
                        </p:par>
                        <p:par>
                          <p:cTn id="62" fill="hold">
                            <p:stCondLst>
                              <p:cond delay="5000"/>
                            </p:stCondLst>
                            <p:childTnLst>
                              <p:par>
                                <p:cTn id="63" presetID="23" presetClass="entr" presetSubtype="16" fill="hold" nodeType="after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p:cTn id="65" dur="500" fill="hold"/>
                                        <p:tgtEl>
                                          <p:spTgt spid="50"/>
                                        </p:tgtEl>
                                        <p:attrNameLst>
                                          <p:attrName>ppt_w</p:attrName>
                                        </p:attrNameLst>
                                      </p:cBhvr>
                                      <p:tavLst>
                                        <p:tav tm="0">
                                          <p:val>
                                            <p:fltVal val="0"/>
                                          </p:val>
                                        </p:tav>
                                        <p:tav tm="100000">
                                          <p:val>
                                            <p:strVal val="#ppt_w"/>
                                          </p:val>
                                        </p:tav>
                                      </p:tavLst>
                                    </p:anim>
                                    <p:anim calcmode="lin" valueType="num">
                                      <p:cBhvr>
                                        <p:cTn id="66" dur="500" fill="hold"/>
                                        <p:tgtEl>
                                          <p:spTgt spid="50"/>
                                        </p:tgtEl>
                                        <p:attrNameLst>
                                          <p:attrName>ppt_h</p:attrName>
                                        </p:attrNameLst>
                                      </p:cBhvr>
                                      <p:tavLst>
                                        <p:tav tm="0">
                                          <p:val>
                                            <p:fltVal val="0"/>
                                          </p:val>
                                        </p:tav>
                                        <p:tav tm="100000">
                                          <p:val>
                                            <p:strVal val="#ppt_h"/>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53"/>
                                        </p:tgtEl>
                                        <p:attrNameLst>
                                          <p:attrName>style.visibility</p:attrName>
                                        </p:attrNameLst>
                                      </p:cBhvr>
                                      <p:to>
                                        <p:strVal val="visible"/>
                                      </p:to>
                                    </p:set>
                                    <p:animEffect>
                                      <p:cBhvr>
                                        <p:cTn id="69" dur="750"/>
                                        <p:tgtEl>
                                          <p:spTgt spid="53"/>
                                        </p:tgtEl>
                                      </p:cBhvr>
                                    </p:animEffect>
                                    <p:anim calcmode="lin" valueType="num">
                                      <p:cBhvr>
                                        <p:cTn id="70" dur="750" fill="hold"/>
                                        <p:tgtEl>
                                          <p:spTgt spid="53"/>
                                        </p:tgtEl>
                                        <p:attrNameLst>
                                          <p:attrName>ppt_x</p:attrName>
                                        </p:attrNameLst>
                                      </p:cBhvr>
                                      <p:tavLst>
                                        <p:tav tm="0">
                                          <p:val>
                                            <p:strVal val="#ppt_x"/>
                                          </p:val>
                                        </p:tav>
                                        <p:tav tm="100000">
                                          <p:val>
                                            <p:strVal val="#ppt_x"/>
                                          </p:val>
                                        </p:tav>
                                      </p:tavLst>
                                    </p:anim>
                                    <p:anim calcmode="lin" valueType="num">
                                      <p:cBhvr>
                                        <p:cTn id="71" dur="750" fill="hold"/>
                                        <p:tgtEl>
                                          <p:spTgt spid="53"/>
                                        </p:tgtEl>
                                        <p:attrNameLst>
                                          <p:attrName>ppt_y</p:attrName>
                                        </p:attrNameLst>
                                      </p:cBhvr>
                                      <p:tavLst>
                                        <p:tav tm="0">
                                          <p:val>
                                            <p:strVal val="#ppt_y+.1"/>
                                          </p:val>
                                        </p:tav>
                                        <p:tav tm="100000">
                                          <p:val>
                                            <p:strVal val="#ppt_y"/>
                                          </p:val>
                                        </p:tav>
                                      </p:tavLst>
                                    </p:anim>
                                  </p:childTnLst>
                                </p:cTn>
                              </p:par>
                            </p:childTnLst>
                          </p:cTn>
                        </p:par>
                        <p:par>
                          <p:cTn id="72" fill="hold">
                            <p:stCondLst>
                              <p:cond delay="5750"/>
                            </p:stCondLst>
                            <p:childTnLst>
                              <p:par>
                                <p:cTn id="73" presetID="22" presetClass="entr" presetSubtype="1" fill="hold" nodeType="after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wipe(up)">
                                      <p:cBhvr>
                                        <p:cTn id="75" dur="250"/>
                                        <p:tgtEl>
                                          <p:spTgt spid="44"/>
                                        </p:tgtEl>
                                      </p:cBhvr>
                                    </p:animEffect>
                                  </p:childTnLst>
                                </p:cTn>
                              </p:par>
                            </p:childTnLst>
                          </p:cTn>
                        </p:par>
                        <p:par>
                          <p:cTn id="76" fill="hold">
                            <p:stCondLst>
                              <p:cond delay="6000"/>
                            </p:stCondLst>
                            <p:childTnLst>
                              <p:par>
                                <p:cTn id="77" presetID="23" presetClass="entr" presetSubtype="16" fill="hold" nodeType="afterEffect">
                                  <p:stCondLst>
                                    <p:cond delay="0"/>
                                  </p:stCondLst>
                                  <p:childTnLst>
                                    <p:set>
                                      <p:cBhvr>
                                        <p:cTn id="78" dur="1" fill="hold">
                                          <p:stCondLst>
                                            <p:cond delay="0"/>
                                          </p:stCondLst>
                                        </p:cTn>
                                        <p:tgtEl>
                                          <p:spTgt spid="54"/>
                                        </p:tgtEl>
                                        <p:attrNameLst>
                                          <p:attrName>style.visibility</p:attrName>
                                        </p:attrNameLst>
                                      </p:cBhvr>
                                      <p:to>
                                        <p:strVal val="visible"/>
                                      </p:to>
                                    </p:set>
                                    <p:anim calcmode="lin" valueType="num">
                                      <p:cBhvr>
                                        <p:cTn id="79" dur="500" fill="hold"/>
                                        <p:tgtEl>
                                          <p:spTgt spid="54"/>
                                        </p:tgtEl>
                                        <p:attrNameLst>
                                          <p:attrName>ppt_w</p:attrName>
                                        </p:attrNameLst>
                                      </p:cBhvr>
                                      <p:tavLst>
                                        <p:tav tm="0">
                                          <p:val>
                                            <p:fltVal val="0"/>
                                          </p:val>
                                        </p:tav>
                                        <p:tav tm="100000">
                                          <p:val>
                                            <p:strVal val="#ppt_w"/>
                                          </p:val>
                                        </p:tav>
                                      </p:tavLst>
                                    </p:anim>
                                    <p:anim calcmode="lin" valueType="num">
                                      <p:cBhvr>
                                        <p:cTn id="80" dur="500" fill="hold"/>
                                        <p:tgtEl>
                                          <p:spTgt spid="54"/>
                                        </p:tgtEl>
                                        <p:attrNameLst>
                                          <p:attrName>ppt_h</p:attrName>
                                        </p:attrNameLst>
                                      </p:cBhvr>
                                      <p:tavLst>
                                        <p:tav tm="0">
                                          <p:val>
                                            <p:fltVal val="0"/>
                                          </p:val>
                                        </p:tav>
                                        <p:tav tm="100000">
                                          <p:val>
                                            <p:strVal val="#ppt_h"/>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57"/>
                                        </p:tgtEl>
                                        <p:attrNameLst>
                                          <p:attrName>style.visibility</p:attrName>
                                        </p:attrNameLst>
                                      </p:cBhvr>
                                      <p:to>
                                        <p:strVal val="visible"/>
                                      </p:to>
                                    </p:set>
                                    <p:animEffect>
                                      <p:cBhvr>
                                        <p:cTn id="83" dur="750"/>
                                        <p:tgtEl>
                                          <p:spTgt spid="57"/>
                                        </p:tgtEl>
                                      </p:cBhvr>
                                    </p:animEffect>
                                    <p:anim calcmode="lin" valueType="num">
                                      <p:cBhvr>
                                        <p:cTn id="84" dur="750" fill="hold"/>
                                        <p:tgtEl>
                                          <p:spTgt spid="57"/>
                                        </p:tgtEl>
                                        <p:attrNameLst>
                                          <p:attrName>ppt_x</p:attrName>
                                        </p:attrNameLst>
                                      </p:cBhvr>
                                      <p:tavLst>
                                        <p:tav tm="0">
                                          <p:val>
                                            <p:strVal val="#ppt_x"/>
                                          </p:val>
                                        </p:tav>
                                        <p:tav tm="100000">
                                          <p:val>
                                            <p:strVal val="#ppt_x"/>
                                          </p:val>
                                        </p:tav>
                                      </p:tavLst>
                                    </p:anim>
                                    <p:anim calcmode="lin" valueType="num">
                                      <p:cBhvr>
                                        <p:cTn id="85" dur="750" fill="hold"/>
                                        <p:tgtEl>
                                          <p:spTgt spid="57"/>
                                        </p:tgtEl>
                                        <p:attrNameLst>
                                          <p:attrName>ppt_y</p:attrName>
                                        </p:attrNameLst>
                                      </p:cBhvr>
                                      <p:tavLst>
                                        <p:tav tm="0">
                                          <p:val>
                                            <p:strVal val="#ppt_y+.1"/>
                                          </p:val>
                                        </p:tav>
                                        <p:tav tm="100000">
                                          <p:val>
                                            <p:strVal val="#ppt_y"/>
                                          </p:val>
                                        </p:tav>
                                      </p:tavLst>
                                    </p:anim>
                                  </p:childTnLst>
                                </p:cTn>
                              </p:par>
                            </p:childTnLst>
                          </p:cTn>
                        </p:par>
                        <p:par>
                          <p:cTn id="86" fill="hold">
                            <p:stCondLst>
                              <p:cond delay="6750"/>
                            </p:stCondLst>
                            <p:childTnLst>
                              <p:par>
                                <p:cTn id="87" presetID="22" presetClass="entr" presetSubtype="1" fill="hold" nodeType="after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wipe(up)">
                                      <p:cBhvr>
                                        <p:cTn id="89" dur="250"/>
                                        <p:tgtEl>
                                          <p:spTgt spid="45"/>
                                        </p:tgtEl>
                                      </p:cBhvr>
                                    </p:animEffect>
                                  </p:childTnLst>
                                </p:cTn>
                              </p:par>
                            </p:childTnLst>
                          </p:cTn>
                        </p:par>
                        <p:par>
                          <p:cTn id="90" fill="hold">
                            <p:stCondLst>
                              <p:cond delay="7000"/>
                            </p:stCondLst>
                            <p:childTnLst>
                              <p:par>
                                <p:cTn id="91" presetID="23" presetClass="entr" presetSubtype="16" fill="hold" nodeType="afterEffect">
                                  <p:stCondLst>
                                    <p:cond delay="0"/>
                                  </p:stCondLst>
                                  <p:childTnLst>
                                    <p:set>
                                      <p:cBhvr>
                                        <p:cTn id="92" dur="1" fill="hold">
                                          <p:stCondLst>
                                            <p:cond delay="0"/>
                                          </p:stCondLst>
                                        </p:cTn>
                                        <p:tgtEl>
                                          <p:spTgt spid="58"/>
                                        </p:tgtEl>
                                        <p:attrNameLst>
                                          <p:attrName>style.visibility</p:attrName>
                                        </p:attrNameLst>
                                      </p:cBhvr>
                                      <p:to>
                                        <p:strVal val="visible"/>
                                      </p:to>
                                    </p:set>
                                    <p:anim calcmode="lin" valueType="num">
                                      <p:cBhvr>
                                        <p:cTn id="93" dur="500" fill="hold"/>
                                        <p:tgtEl>
                                          <p:spTgt spid="58"/>
                                        </p:tgtEl>
                                        <p:attrNameLst>
                                          <p:attrName>ppt_w</p:attrName>
                                        </p:attrNameLst>
                                      </p:cBhvr>
                                      <p:tavLst>
                                        <p:tav tm="0">
                                          <p:val>
                                            <p:fltVal val="0"/>
                                          </p:val>
                                        </p:tav>
                                        <p:tav tm="100000">
                                          <p:val>
                                            <p:strVal val="#ppt_w"/>
                                          </p:val>
                                        </p:tav>
                                      </p:tavLst>
                                    </p:anim>
                                    <p:anim calcmode="lin" valueType="num">
                                      <p:cBhvr>
                                        <p:cTn id="94" dur="500" fill="hold"/>
                                        <p:tgtEl>
                                          <p:spTgt spid="58"/>
                                        </p:tgtEl>
                                        <p:attrNameLst>
                                          <p:attrName>ppt_h</p:attrName>
                                        </p:attrNameLst>
                                      </p:cBhvr>
                                      <p:tavLst>
                                        <p:tav tm="0">
                                          <p:val>
                                            <p:fltVal val="0"/>
                                          </p:val>
                                        </p:tav>
                                        <p:tav tm="100000">
                                          <p:val>
                                            <p:strVal val="#ppt_h"/>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61"/>
                                        </p:tgtEl>
                                        <p:attrNameLst>
                                          <p:attrName>style.visibility</p:attrName>
                                        </p:attrNameLst>
                                      </p:cBhvr>
                                      <p:to>
                                        <p:strVal val="visible"/>
                                      </p:to>
                                    </p:set>
                                    <p:animEffect>
                                      <p:cBhvr>
                                        <p:cTn id="97" dur="750"/>
                                        <p:tgtEl>
                                          <p:spTgt spid="61"/>
                                        </p:tgtEl>
                                      </p:cBhvr>
                                    </p:animEffect>
                                    <p:anim calcmode="lin" valueType="num">
                                      <p:cBhvr>
                                        <p:cTn id="98" dur="750" fill="hold"/>
                                        <p:tgtEl>
                                          <p:spTgt spid="61"/>
                                        </p:tgtEl>
                                        <p:attrNameLst>
                                          <p:attrName>ppt_x</p:attrName>
                                        </p:attrNameLst>
                                      </p:cBhvr>
                                      <p:tavLst>
                                        <p:tav tm="0">
                                          <p:val>
                                            <p:strVal val="#ppt_x"/>
                                          </p:val>
                                        </p:tav>
                                        <p:tav tm="100000">
                                          <p:val>
                                            <p:strVal val="#ppt_x"/>
                                          </p:val>
                                        </p:tav>
                                      </p:tavLst>
                                    </p:anim>
                                    <p:anim calcmode="lin" valueType="num">
                                      <p:cBhvr>
                                        <p:cTn id="99" dur="75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utoUpdateAnimBg="0"/>
      <p:bldP spid="53" grpId="0" bldLvl="0" autoUpdateAnimBg="0"/>
      <p:bldP spid="57" grpId="0" bldLvl="0" autoUpdateAnimBg="0"/>
      <p:bldP spid="61"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FB989694-1690-41F6-8292-8CE3393F4EA0}"/>
              </a:ext>
            </a:extLst>
          </p:cNvPr>
          <p:cNvPicPr>
            <a:picLocks noChangeAspect="1"/>
          </p:cNvPicPr>
          <p:nvPr/>
        </p:nvPicPr>
        <p:blipFill rotWithShape="1">
          <a:blip r:embed="rId3"/>
          <a:srcRect/>
          <a:stretch/>
        </p:blipFill>
        <p:spPr>
          <a:xfrm>
            <a:off x="-529" y="-297"/>
            <a:ext cx="12193057" cy="6858594"/>
          </a:xfrm>
          <a:prstGeom prst="rect">
            <a:avLst/>
          </a:prstGeom>
        </p:spPr>
      </p:pic>
      <p:grpSp>
        <p:nvGrpSpPr>
          <p:cNvPr id="10" name="组合 9">
            <a:extLst>
              <a:ext uri="{FF2B5EF4-FFF2-40B4-BE49-F238E27FC236}">
                <a16:creationId xmlns:a16="http://schemas.microsoft.com/office/drawing/2014/main" xmlns="" id="{BA90E944-9147-4980-AA82-C5557E90D017}"/>
              </a:ext>
            </a:extLst>
          </p:cNvPr>
          <p:cNvGrpSpPr/>
          <p:nvPr/>
        </p:nvGrpSpPr>
        <p:grpSpPr>
          <a:xfrm>
            <a:off x="1562795" y="1201541"/>
            <a:ext cx="9429749" cy="4643967"/>
            <a:chOff x="1358950" y="1173758"/>
            <a:chExt cx="7072312" cy="3482975"/>
          </a:xfrm>
        </p:grpSpPr>
        <p:sp>
          <p:nvSpPr>
            <p:cNvPr id="11" name="Freeform 5">
              <a:extLst>
                <a:ext uri="{FF2B5EF4-FFF2-40B4-BE49-F238E27FC236}">
                  <a16:creationId xmlns:a16="http://schemas.microsoft.com/office/drawing/2014/main" xmlns="" id="{743C277D-34ED-4C87-A05A-4E15CD3271CB}"/>
                </a:ext>
              </a:extLst>
            </p:cNvPr>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Freeform 8">
              <a:extLst>
                <a:ext uri="{FF2B5EF4-FFF2-40B4-BE49-F238E27FC236}">
                  <a16:creationId xmlns:a16="http://schemas.microsoft.com/office/drawing/2014/main" xmlns="" id="{9A44100E-0068-4372-A946-12383C42F399}"/>
                </a:ext>
              </a:extLst>
            </p:cNvPr>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13" name="Freeform 6">
            <a:extLst>
              <a:ext uri="{FF2B5EF4-FFF2-40B4-BE49-F238E27FC236}">
                <a16:creationId xmlns:a16="http://schemas.microsoft.com/office/drawing/2014/main" xmlns="" id="{0BDF6CF3-EC72-4867-B37E-8BB43FC7F9F1}"/>
              </a:ext>
            </a:extLst>
          </p:cNvPr>
          <p:cNvSpPr>
            <a:spLocks/>
          </p:cNvSpPr>
          <p:nvPr/>
        </p:nvSpPr>
        <p:spPr bwMode="auto">
          <a:xfrm>
            <a:off x="1431562" y="932724"/>
            <a:ext cx="3230033" cy="258233"/>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4" name="Freeform 7">
            <a:extLst>
              <a:ext uri="{FF2B5EF4-FFF2-40B4-BE49-F238E27FC236}">
                <a16:creationId xmlns:a16="http://schemas.microsoft.com/office/drawing/2014/main" xmlns="" id="{887A1731-953C-4F9C-A66D-DA64364FED98}"/>
              </a:ext>
            </a:extLst>
          </p:cNvPr>
          <p:cNvSpPr>
            <a:spLocks/>
          </p:cNvSpPr>
          <p:nvPr/>
        </p:nvSpPr>
        <p:spPr bwMode="auto">
          <a:xfrm>
            <a:off x="1431562" y="932724"/>
            <a:ext cx="2984500" cy="2072217"/>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5" name="Freeform 9">
            <a:extLst>
              <a:ext uri="{FF2B5EF4-FFF2-40B4-BE49-F238E27FC236}">
                <a16:creationId xmlns:a16="http://schemas.microsoft.com/office/drawing/2014/main" xmlns="" id="{2CB939AA-64D5-4C99-9A77-F94EFA6AD204}"/>
              </a:ext>
            </a:extLst>
          </p:cNvPr>
          <p:cNvSpPr>
            <a:spLocks noEditPoints="1"/>
          </p:cNvSpPr>
          <p:nvPr/>
        </p:nvSpPr>
        <p:spPr bwMode="auto">
          <a:xfrm>
            <a:off x="10622129" y="5506840"/>
            <a:ext cx="264583" cy="264584"/>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6" name="TextBox 7">
            <a:extLst>
              <a:ext uri="{FF2B5EF4-FFF2-40B4-BE49-F238E27FC236}">
                <a16:creationId xmlns:a16="http://schemas.microsoft.com/office/drawing/2014/main" xmlns="" id="{21900391-498F-4A73-9A51-4C8B7814C116}"/>
              </a:ext>
            </a:extLst>
          </p:cNvPr>
          <p:cNvSpPr txBox="1"/>
          <p:nvPr/>
        </p:nvSpPr>
        <p:spPr>
          <a:xfrm>
            <a:off x="2244730" y="1153119"/>
            <a:ext cx="931724" cy="1733680"/>
          </a:xfrm>
          <a:prstGeom prst="rect">
            <a:avLst/>
          </a:prstGeom>
          <a:noFill/>
        </p:spPr>
        <p:txBody>
          <a:bodyPr wrap="square" rtlCol="0">
            <a:spAutoFit/>
          </a:bodyPr>
          <a:lstStyle/>
          <a:p>
            <a:r>
              <a:rPr lang="en-US" altLang="zh-CN" sz="10666" dirty="0">
                <a:solidFill>
                  <a:srgbClr val="F8F8F8"/>
                </a:solidFill>
                <a:latin typeface="微软雅黑" panose="020B0503020204020204" pitchFamily="34" charset="-122"/>
                <a:ea typeface="微软雅黑" panose="020B0503020204020204" pitchFamily="34" charset="-122"/>
              </a:rPr>
              <a:t>4</a:t>
            </a:r>
            <a:endParaRPr lang="zh-CN" altLang="en-US" sz="10666" dirty="0">
              <a:solidFill>
                <a:srgbClr val="F8F8F8"/>
              </a:solidFill>
              <a:latin typeface="微软雅黑" panose="020B0503020204020204" pitchFamily="34" charset="-122"/>
              <a:ea typeface="微软雅黑" panose="020B0503020204020204" pitchFamily="34" charset="-122"/>
            </a:endParaRPr>
          </a:p>
        </p:txBody>
      </p:sp>
      <p:sp>
        <p:nvSpPr>
          <p:cNvPr id="17" name="TextBox 8">
            <a:extLst>
              <a:ext uri="{FF2B5EF4-FFF2-40B4-BE49-F238E27FC236}">
                <a16:creationId xmlns:a16="http://schemas.microsoft.com/office/drawing/2014/main" xmlns="" id="{8E15E942-3AB6-4130-95DB-3D393B6AD2AC}"/>
              </a:ext>
            </a:extLst>
          </p:cNvPr>
          <p:cNvSpPr txBox="1"/>
          <p:nvPr/>
        </p:nvSpPr>
        <p:spPr>
          <a:xfrm>
            <a:off x="4261016" y="1686599"/>
            <a:ext cx="5385129" cy="461665"/>
          </a:xfrm>
          <a:prstGeom prst="rect">
            <a:avLst/>
          </a:prstGeom>
          <a:noFill/>
        </p:spPr>
        <p:txBody>
          <a:bodyPr wrap="square" rtlCol="0">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锻造维护核心、对党忠诚的坚定信念</a:t>
            </a:r>
          </a:p>
        </p:txBody>
      </p:sp>
      <p:sp>
        <p:nvSpPr>
          <p:cNvPr id="18" name="Rectangle 13">
            <a:extLst>
              <a:ext uri="{FF2B5EF4-FFF2-40B4-BE49-F238E27FC236}">
                <a16:creationId xmlns:a16="http://schemas.microsoft.com/office/drawing/2014/main" xmlns="" id="{2AF04105-78B6-4F09-8895-98280562E461}"/>
              </a:ext>
            </a:extLst>
          </p:cNvPr>
          <p:cNvSpPr>
            <a:spLocks noChangeArrowheads="1"/>
          </p:cNvSpPr>
          <p:nvPr/>
        </p:nvSpPr>
        <p:spPr bwMode="auto">
          <a:xfrm>
            <a:off x="1552285" y="2106942"/>
            <a:ext cx="817083" cy="47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3067"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
        <p:nvSpPr>
          <p:cNvPr id="19" name="TextBox 10">
            <a:extLst>
              <a:ext uri="{FF2B5EF4-FFF2-40B4-BE49-F238E27FC236}">
                <a16:creationId xmlns:a16="http://schemas.microsoft.com/office/drawing/2014/main" xmlns="" id="{5F355EF5-2262-4A25-AAB7-82DED8CF9B50}"/>
              </a:ext>
            </a:extLst>
          </p:cNvPr>
          <p:cNvSpPr txBox="1"/>
          <p:nvPr/>
        </p:nvSpPr>
        <p:spPr>
          <a:xfrm>
            <a:off x="2710591" y="3354190"/>
            <a:ext cx="7090600" cy="1323696"/>
          </a:xfrm>
          <a:prstGeom prst="rect">
            <a:avLst/>
          </a:prstGeom>
          <a:noFill/>
        </p:spPr>
        <p:txBody>
          <a:bodyPr wrap="square" rtlCol="0">
            <a:spAutoFit/>
          </a:bodyPr>
          <a:lstStyle/>
          <a:p>
            <a:pPr>
              <a:lnSpc>
                <a:spcPct val="150000"/>
              </a:lnSpc>
            </a:pPr>
            <a:r>
              <a:rPr lang="zh-CN" altLang="en-US" sz="2667" dirty="0">
                <a:solidFill>
                  <a:srgbClr val="2B2A3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p>
        </p:txBody>
      </p:sp>
      <p:sp>
        <p:nvSpPr>
          <p:cNvPr id="20" name="TextBox 11">
            <a:extLst>
              <a:ext uri="{FF2B5EF4-FFF2-40B4-BE49-F238E27FC236}">
                <a16:creationId xmlns:a16="http://schemas.microsoft.com/office/drawing/2014/main" xmlns="" id="{148140FC-5000-47D3-BB97-33898CBAE4B1}"/>
              </a:ext>
            </a:extLst>
          </p:cNvPr>
          <p:cNvSpPr txBox="1"/>
          <p:nvPr/>
        </p:nvSpPr>
        <p:spPr>
          <a:xfrm>
            <a:off x="4232572" y="2477704"/>
            <a:ext cx="5701605" cy="369332"/>
          </a:xfrm>
          <a:prstGeom prst="rect">
            <a:avLst/>
          </a:prstGeom>
          <a:noFill/>
        </p:spPr>
        <p:txBody>
          <a:bodyPr wrap="square" rtlCol="0">
            <a:spAutoFit/>
          </a:bodyPr>
          <a:lstStyle/>
          <a:p>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节标题一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节标题二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节标题三</a:t>
            </a:r>
          </a:p>
        </p:txBody>
      </p:sp>
    </p:spTree>
    <p:extLst>
      <p:ext uri="{BB962C8B-B14F-4D97-AF65-F5344CB8AC3E}">
        <p14:creationId xmlns:p14="http://schemas.microsoft.com/office/powerpoint/2010/main" val="2556995459"/>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 calcmode="lin" valueType="num">
                                      <p:cBhvr>
                                        <p:cTn id="21" dur="500" fill="hold"/>
                                        <p:tgtEl>
                                          <p:spTgt spid="16"/>
                                        </p:tgtEl>
                                        <p:attrNameLst>
                                          <p:attrName>style.rotation</p:attrName>
                                        </p:attrNameLst>
                                      </p:cBhvr>
                                      <p:tavLst>
                                        <p:tav tm="0">
                                          <p:val>
                                            <p:fltVal val="90"/>
                                          </p:val>
                                        </p:tav>
                                        <p:tav tm="100000">
                                          <p:val>
                                            <p:fltVal val="0"/>
                                          </p:val>
                                        </p:tav>
                                      </p:tavLst>
                                    </p:anim>
                                    <p:animEffect transition="in" filter="fade">
                                      <p:cBhvr>
                                        <p:cTn id="22" dur="500"/>
                                        <p:tgtEl>
                                          <p:spTgt spid="16"/>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 calcmode="lin" valueType="num">
                                      <p:cBhvr>
                                        <p:cTn id="27" dur="500" fill="hold"/>
                                        <p:tgtEl>
                                          <p:spTgt spid="18"/>
                                        </p:tgtEl>
                                        <p:attrNameLst>
                                          <p:attrName>style.rotation</p:attrName>
                                        </p:attrNameLst>
                                      </p:cBhvr>
                                      <p:tavLst>
                                        <p:tav tm="0">
                                          <p:val>
                                            <p:fltVal val="90"/>
                                          </p:val>
                                        </p:tav>
                                        <p:tav tm="100000">
                                          <p:val>
                                            <p:fltVal val="0"/>
                                          </p:val>
                                        </p:tav>
                                      </p:tavLst>
                                    </p:anim>
                                    <p:animEffect transition="in" filter="fade">
                                      <p:cBhvr>
                                        <p:cTn id="28" dur="500"/>
                                        <p:tgtEl>
                                          <p:spTgt spid="18"/>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 calcmode="lin" valueType="num">
                                      <p:cBhvr>
                                        <p:cTn id="41" dur="500" fill="hold"/>
                                        <p:tgtEl>
                                          <p:spTgt spid="19"/>
                                        </p:tgtEl>
                                        <p:attrNameLst>
                                          <p:attrName>style.rotation</p:attrName>
                                        </p:attrNameLst>
                                      </p:cBhvr>
                                      <p:tavLst>
                                        <p:tav tm="0">
                                          <p:val>
                                            <p:fltVal val="90"/>
                                          </p:val>
                                        </p:tav>
                                        <p:tav tm="100000">
                                          <p:val>
                                            <p:fltVal val="0"/>
                                          </p:val>
                                        </p:tav>
                                      </p:tavLst>
                                    </p:anim>
                                    <p:animEffect transition="in" filter="fade">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 name="图片 95">
            <a:extLst>
              <a:ext uri="{FF2B5EF4-FFF2-40B4-BE49-F238E27FC236}">
                <a16:creationId xmlns:a16="http://schemas.microsoft.com/office/drawing/2014/main" xmlns="" id="{06228C1E-E558-431B-83AA-DBE1EABA3322}"/>
              </a:ext>
            </a:extLst>
          </p:cNvPr>
          <p:cNvPicPr>
            <a:picLocks noChangeAspect="1"/>
          </p:cNvPicPr>
          <p:nvPr/>
        </p:nvPicPr>
        <p:blipFill rotWithShape="1">
          <a:blip r:embed="rId3"/>
          <a:srcRect/>
          <a:stretch/>
        </p:blipFill>
        <p:spPr>
          <a:xfrm>
            <a:off x="-529" y="-297"/>
            <a:ext cx="12193057" cy="6858594"/>
          </a:xfrm>
          <a:prstGeom prst="rect">
            <a:avLst/>
          </a:prstGeom>
        </p:spPr>
      </p:pic>
      <p:sp>
        <p:nvSpPr>
          <p:cNvPr id="72" name="矩形 71">
            <a:extLst>
              <a:ext uri="{FF2B5EF4-FFF2-40B4-BE49-F238E27FC236}">
                <a16:creationId xmlns:a16="http://schemas.microsoft.com/office/drawing/2014/main" xmlns="" id="{732AAD52-F6FA-4B87-B92C-85D085121CA2}"/>
              </a:ext>
            </a:extLst>
          </p:cNvPr>
          <p:cNvSpPr/>
          <p:nvPr/>
        </p:nvSpPr>
        <p:spPr>
          <a:xfrm>
            <a:off x="3" y="0"/>
            <a:ext cx="3247368" cy="6858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a:p>
        </p:txBody>
      </p:sp>
      <p:grpSp>
        <p:nvGrpSpPr>
          <p:cNvPr id="73" name="组合 72">
            <a:extLst>
              <a:ext uri="{FF2B5EF4-FFF2-40B4-BE49-F238E27FC236}">
                <a16:creationId xmlns:a16="http://schemas.microsoft.com/office/drawing/2014/main" xmlns="" id="{12166F52-4491-4A80-9B5B-B554BABD2FD1}"/>
              </a:ext>
            </a:extLst>
          </p:cNvPr>
          <p:cNvGrpSpPr/>
          <p:nvPr/>
        </p:nvGrpSpPr>
        <p:grpSpPr>
          <a:xfrm>
            <a:off x="1624601" y="952571"/>
            <a:ext cx="1495067" cy="2179186"/>
            <a:chOff x="733559" y="1342594"/>
            <a:chExt cx="1121300" cy="1634390"/>
          </a:xfrm>
        </p:grpSpPr>
        <p:sp>
          <p:nvSpPr>
            <p:cNvPr id="74" name="TextBox 39">
              <a:extLst>
                <a:ext uri="{FF2B5EF4-FFF2-40B4-BE49-F238E27FC236}">
                  <a16:creationId xmlns:a16="http://schemas.microsoft.com/office/drawing/2014/main" xmlns="" id="{D14124D1-5C5A-43EE-A079-4DD6D4C430EE}"/>
                </a:ext>
              </a:extLst>
            </p:cNvPr>
            <p:cNvSpPr txBox="1"/>
            <p:nvPr/>
          </p:nvSpPr>
          <p:spPr>
            <a:xfrm>
              <a:off x="733559" y="1342594"/>
              <a:ext cx="984836" cy="1634390"/>
            </a:xfrm>
            <a:prstGeom prst="rect">
              <a:avLst/>
            </a:prstGeom>
            <a:noFill/>
          </p:spPr>
          <p:txBody>
            <a:bodyPr vert="eaVert" wrap="none" rtlCol="0">
              <a:spAutoFit/>
            </a:bodyPr>
            <a:lstStyle/>
            <a:p>
              <a:r>
                <a:rPr lang="zh-CN" altLang="en-US" sz="7333" spc="799" dirty="0">
                  <a:solidFill>
                    <a:schemeClr val="bg1"/>
                  </a:solidFill>
                  <a:latin typeface="微软雅黑" pitchFamily="34" charset="-122"/>
                  <a:ea typeface="微软雅黑" pitchFamily="34" charset="-122"/>
                </a:rPr>
                <a:t>目录</a:t>
              </a:r>
            </a:p>
          </p:txBody>
        </p:sp>
        <p:sp>
          <p:nvSpPr>
            <p:cNvPr id="75" name="TextBox 40">
              <a:extLst>
                <a:ext uri="{FF2B5EF4-FFF2-40B4-BE49-F238E27FC236}">
                  <a16:creationId xmlns:a16="http://schemas.microsoft.com/office/drawing/2014/main" xmlns="" id="{EC26940C-0085-496D-8825-DCFCBB072BE2}"/>
                </a:ext>
              </a:extLst>
            </p:cNvPr>
            <p:cNvSpPr txBox="1"/>
            <p:nvPr/>
          </p:nvSpPr>
          <p:spPr>
            <a:xfrm>
              <a:off x="1508610" y="1893690"/>
              <a:ext cx="346249" cy="867545"/>
            </a:xfrm>
            <a:prstGeom prst="rect">
              <a:avLst/>
            </a:prstGeom>
            <a:noFill/>
          </p:spPr>
          <p:txBody>
            <a:bodyPr vert="eaVert" wrap="none" rtlCol="0">
              <a:spAutoFit/>
            </a:bodyPr>
            <a:lstStyle/>
            <a:p>
              <a:r>
                <a:rPr lang="en-US" altLang="zh-CN" spc="-200" dirty="0">
                  <a:solidFill>
                    <a:schemeClr val="bg1"/>
                  </a:solidFill>
                  <a:latin typeface="Arial" pitchFamily="34" charset="0"/>
                  <a:cs typeface="Arial" pitchFamily="34" charset="0"/>
                </a:rPr>
                <a:t>CONTENTS</a:t>
              </a:r>
              <a:endParaRPr lang="zh-CN" altLang="en-US" spc="-200" dirty="0">
                <a:solidFill>
                  <a:schemeClr val="bg1"/>
                </a:solidFill>
                <a:latin typeface="Arial" pitchFamily="34" charset="0"/>
                <a:cs typeface="Arial" pitchFamily="34" charset="0"/>
              </a:endParaRPr>
            </a:p>
          </p:txBody>
        </p:sp>
      </p:grpSp>
      <p:grpSp>
        <p:nvGrpSpPr>
          <p:cNvPr id="76" name="组合 75">
            <a:extLst>
              <a:ext uri="{FF2B5EF4-FFF2-40B4-BE49-F238E27FC236}">
                <a16:creationId xmlns:a16="http://schemas.microsoft.com/office/drawing/2014/main" xmlns="" id="{52E5118A-C2AB-4F9A-B584-3C744A0D6691}"/>
              </a:ext>
            </a:extLst>
          </p:cNvPr>
          <p:cNvGrpSpPr/>
          <p:nvPr/>
        </p:nvGrpSpPr>
        <p:grpSpPr>
          <a:xfrm>
            <a:off x="4079776" y="1604798"/>
            <a:ext cx="6912769" cy="933654"/>
            <a:chOff x="2987824" y="1300427"/>
            <a:chExt cx="5184576" cy="700241"/>
          </a:xfrm>
        </p:grpSpPr>
        <p:sp>
          <p:nvSpPr>
            <p:cNvPr id="77" name="TextBox 42">
              <a:extLst>
                <a:ext uri="{FF2B5EF4-FFF2-40B4-BE49-F238E27FC236}">
                  <a16:creationId xmlns:a16="http://schemas.microsoft.com/office/drawing/2014/main" xmlns="" id="{B9A88121-A6C7-4A23-A541-3D658E0C9CA4}"/>
                </a:ext>
              </a:extLst>
            </p:cNvPr>
            <p:cNvSpPr txBox="1"/>
            <p:nvPr/>
          </p:nvSpPr>
          <p:spPr>
            <a:xfrm>
              <a:off x="3625305" y="1407864"/>
              <a:ext cx="4547095" cy="438582"/>
            </a:xfrm>
            <a:prstGeom prst="rect">
              <a:avLst/>
            </a:prstGeom>
            <a:ln>
              <a:solidFill>
                <a:srgbClr val="C0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z="3200" b="1" dirty="0">
                  <a:solidFill>
                    <a:srgbClr val="C00000"/>
                  </a:solidFill>
                  <a:latin typeface="微软雅黑" pitchFamily="34" charset="-122"/>
                  <a:ea typeface="微软雅黑" pitchFamily="34" charset="-122"/>
                </a:rPr>
                <a:t>八一建军节简介</a:t>
              </a:r>
            </a:p>
          </p:txBody>
        </p:sp>
        <p:grpSp>
          <p:nvGrpSpPr>
            <p:cNvPr id="78" name="组合 77">
              <a:extLst>
                <a:ext uri="{FF2B5EF4-FFF2-40B4-BE49-F238E27FC236}">
                  <a16:creationId xmlns:a16="http://schemas.microsoft.com/office/drawing/2014/main" xmlns="" id="{72B3A0B9-A5F1-463A-891D-287952D3A566}"/>
                </a:ext>
              </a:extLst>
            </p:cNvPr>
            <p:cNvGrpSpPr/>
            <p:nvPr/>
          </p:nvGrpSpPr>
          <p:grpSpPr>
            <a:xfrm>
              <a:off x="2987824" y="1300427"/>
              <a:ext cx="864096" cy="700241"/>
              <a:chOff x="2165941" y="1632858"/>
              <a:chExt cx="864096" cy="700241"/>
            </a:xfrm>
          </p:grpSpPr>
          <p:sp>
            <p:nvSpPr>
              <p:cNvPr id="79" name="五边形 44">
                <a:extLst>
                  <a:ext uri="{FF2B5EF4-FFF2-40B4-BE49-F238E27FC236}">
                    <a16:creationId xmlns:a16="http://schemas.microsoft.com/office/drawing/2014/main" xmlns="" id="{3FD14FAA-6D24-41CC-9FF3-D550CE8A97FF}"/>
                  </a:ext>
                </a:extLst>
              </p:cNvPr>
              <p:cNvSpPr/>
              <p:nvPr/>
            </p:nvSpPr>
            <p:spPr>
              <a:xfrm>
                <a:off x="2165941" y="1740295"/>
                <a:ext cx="864096" cy="461665"/>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TextBox 45">
                <a:extLst>
                  <a:ext uri="{FF2B5EF4-FFF2-40B4-BE49-F238E27FC236}">
                    <a16:creationId xmlns:a16="http://schemas.microsoft.com/office/drawing/2014/main" xmlns="" id="{3A77A376-89B6-48B0-8360-E56FDF16EC4F}"/>
                  </a:ext>
                </a:extLst>
              </p:cNvPr>
              <p:cNvSpPr txBox="1"/>
              <p:nvPr/>
            </p:nvSpPr>
            <p:spPr>
              <a:xfrm>
                <a:off x="2216421" y="1632858"/>
                <a:ext cx="489557" cy="700241"/>
              </a:xfrm>
              <a:prstGeom prst="rect">
                <a:avLst/>
              </a:prstGeom>
              <a:noFill/>
            </p:spPr>
            <p:txBody>
              <a:bodyPr wrap="none" rtlCol="0">
                <a:spAutoFit/>
              </a:bodyPr>
              <a:lstStyle/>
              <a:p>
                <a:r>
                  <a:rPr lang="en-US" altLang="zh-CN" sz="5467" dirty="0">
                    <a:solidFill>
                      <a:schemeClr val="bg1"/>
                    </a:solidFill>
                    <a:latin typeface="Arial Black" pitchFamily="34" charset="0"/>
                    <a:ea typeface="Arial Unicode MS" pitchFamily="34" charset="-122"/>
                    <a:cs typeface="Arial Unicode MS" pitchFamily="34" charset="-122"/>
                  </a:rPr>
                  <a:t>1</a:t>
                </a:r>
                <a:endParaRPr lang="zh-CN" altLang="en-US" sz="5467" dirty="0">
                  <a:solidFill>
                    <a:schemeClr val="bg1"/>
                  </a:solidFill>
                  <a:latin typeface="Arial Black" pitchFamily="34" charset="0"/>
                  <a:ea typeface="Arial Unicode MS" pitchFamily="34" charset="-122"/>
                  <a:cs typeface="Arial Unicode MS" pitchFamily="34" charset="-122"/>
                </a:endParaRPr>
              </a:p>
            </p:txBody>
          </p:sp>
        </p:grpSp>
      </p:grpSp>
      <p:grpSp>
        <p:nvGrpSpPr>
          <p:cNvPr id="81" name="组合 80">
            <a:extLst>
              <a:ext uri="{FF2B5EF4-FFF2-40B4-BE49-F238E27FC236}">
                <a16:creationId xmlns:a16="http://schemas.microsoft.com/office/drawing/2014/main" xmlns="" id="{F7EB6B81-E22D-44FE-A5D7-D360B26EB4AA}"/>
              </a:ext>
            </a:extLst>
          </p:cNvPr>
          <p:cNvGrpSpPr/>
          <p:nvPr/>
        </p:nvGrpSpPr>
        <p:grpSpPr>
          <a:xfrm>
            <a:off x="4079776" y="2598774"/>
            <a:ext cx="6912769" cy="933654"/>
            <a:chOff x="2987824" y="2045907"/>
            <a:chExt cx="5184576" cy="700241"/>
          </a:xfrm>
        </p:grpSpPr>
        <p:sp>
          <p:nvSpPr>
            <p:cNvPr id="82" name="TextBox 47">
              <a:extLst>
                <a:ext uri="{FF2B5EF4-FFF2-40B4-BE49-F238E27FC236}">
                  <a16:creationId xmlns:a16="http://schemas.microsoft.com/office/drawing/2014/main" xmlns="" id="{B013C20F-FCD3-4D9B-912B-BB04AD18BA41}"/>
                </a:ext>
              </a:extLst>
            </p:cNvPr>
            <p:cNvSpPr txBox="1"/>
            <p:nvPr/>
          </p:nvSpPr>
          <p:spPr>
            <a:xfrm>
              <a:off x="3625305" y="2147553"/>
              <a:ext cx="4547095" cy="392415"/>
            </a:xfrm>
            <a:prstGeom prst="rect">
              <a:avLst/>
            </a:prstGeom>
            <a:ln>
              <a:solidFill>
                <a:srgbClr val="C8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sz="2800" dirty="0">
                  <a:solidFill>
                    <a:srgbClr val="C00000"/>
                  </a:solidFill>
                </a:rPr>
                <a:t>坚定维护核心是最要紧的政治</a:t>
              </a:r>
            </a:p>
          </p:txBody>
        </p:sp>
        <p:grpSp>
          <p:nvGrpSpPr>
            <p:cNvPr id="83" name="组合 82">
              <a:extLst>
                <a:ext uri="{FF2B5EF4-FFF2-40B4-BE49-F238E27FC236}">
                  <a16:creationId xmlns:a16="http://schemas.microsoft.com/office/drawing/2014/main" xmlns="" id="{C560F0D9-6BA8-45EB-983A-3E461D554D17}"/>
                </a:ext>
              </a:extLst>
            </p:cNvPr>
            <p:cNvGrpSpPr/>
            <p:nvPr/>
          </p:nvGrpSpPr>
          <p:grpSpPr>
            <a:xfrm>
              <a:off x="2987824" y="2045907"/>
              <a:ext cx="864096" cy="700241"/>
              <a:chOff x="2165941" y="2378338"/>
              <a:chExt cx="864096" cy="700241"/>
            </a:xfrm>
          </p:grpSpPr>
          <p:sp>
            <p:nvSpPr>
              <p:cNvPr id="84" name="五边形 49">
                <a:extLst>
                  <a:ext uri="{FF2B5EF4-FFF2-40B4-BE49-F238E27FC236}">
                    <a16:creationId xmlns:a16="http://schemas.microsoft.com/office/drawing/2014/main" xmlns="" id="{9511100F-B9F9-40AC-A6B6-391947153892}"/>
                  </a:ext>
                </a:extLst>
              </p:cNvPr>
              <p:cNvSpPr/>
              <p:nvPr/>
            </p:nvSpPr>
            <p:spPr>
              <a:xfrm>
                <a:off x="2165941" y="2479984"/>
                <a:ext cx="864096" cy="461665"/>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TextBox 50">
                <a:extLst>
                  <a:ext uri="{FF2B5EF4-FFF2-40B4-BE49-F238E27FC236}">
                    <a16:creationId xmlns:a16="http://schemas.microsoft.com/office/drawing/2014/main" xmlns="" id="{B32630A5-9E5E-4904-81E7-22828747BC87}"/>
                  </a:ext>
                </a:extLst>
              </p:cNvPr>
              <p:cNvSpPr txBox="1"/>
              <p:nvPr/>
            </p:nvSpPr>
            <p:spPr>
              <a:xfrm>
                <a:off x="2216421" y="2378338"/>
                <a:ext cx="489557" cy="700241"/>
              </a:xfrm>
              <a:prstGeom prst="rect">
                <a:avLst/>
              </a:prstGeom>
              <a:noFill/>
            </p:spPr>
            <p:txBody>
              <a:bodyPr wrap="none" rtlCol="0">
                <a:spAutoFit/>
              </a:bodyPr>
              <a:lstStyle/>
              <a:p>
                <a:r>
                  <a:rPr lang="en-US" altLang="zh-CN" sz="5467" dirty="0">
                    <a:solidFill>
                      <a:schemeClr val="bg1"/>
                    </a:solidFill>
                    <a:latin typeface="Arial Black" pitchFamily="34" charset="0"/>
                    <a:ea typeface="Arial Unicode MS" pitchFamily="34" charset="-122"/>
                    <a:cs typeface="Arial Unicode MS" pitchFamily="34" charset="-122"/>
                  </a:rPr>
                  <a:t>2</a:t>
                </a:r>
                <a:endParaRPr lang="zh-CN" altLang="en-US" sz="5467" dirty="0">
                  <a:solidFill>
                    <a:schemeClr val="bg1"/>
                  </a:solidFill>
                  <a:latin typeface="Arial Black" pitchFamily="34" charset="0"/>
                  <a:ea typeface="Arial Unicode MS" pitchFamily="34" charset="-122"/>
                  <a:cs typeface="Arial Unicode MS" pitchFamily="34" charset="-122"/>
                </a:endParaRPr>
              </a:p>
            </p:txBody>
          </p:sp>
        </p:grpSp>
      </p:grpSp>
      <p:grpSp>
        <p:nvGrpSpPr>
          <p:cNvPr id="86" name="组合 85">
            <a:extLst>
              <a:ext uri="{FF2B5EF4-FFF2-40B4-BE49-F238E27FC236}">
                <a16:creationId xmlns:a16="http://schemas.microsoft.com/office/drawing/2014/main" xmlns="" id="{97D531D2-4C60-413B-8FEB-6CA7482B8DDB}"/>
              </a:ext>
            </a:extLst>
          </p:cNvPr>
          <p:cNvGrpSpPr/>
          <p:nvPr/>
        </p:nvGrpSpPr>
        <p:grpSpPr>
          <a:xfrm>
            <a:off x="4079776" y="3582552"/>
            <a:ext cx="6912769" cy="933654"/>
            <a:chOff x="2987824" y="2783740"/>
            <a:chExt cx="5184576" cy="700241"/>
          </a:xfrm>
        </p:grpSpPr>
        <p:sp>
          <p:nvSpPr>
            <p:cNvPr id="87" name="TextBox 52">
              <a:extLst>
                <a:ext uri="{FF2B5EF4-FFF2-40B4-BE49-F238E27FC236}">
                  <a16:creationId xmlns:a16="http://schemas.microsoft.com/office/drawing/2014/main" xmlns="" id="{538CB3B7-59B2-42E7-A912-FCEFF478916E}"/>
                </a:ext>
              </a:extLst>
            </p:cNvPr>
            <p:cNvSpPr txBox="1"/>
            <p:nvPr/>
          </p:nvSpPr>
          <p:spPr>
            <a:xfrm>
              <a:off x="3625305" y="2887242"/>
              <a:ext cx="4547095" cy="392415"/>
            </a:xfrm>
            <a:prstGeom prst="rect">
              <a:avLst/>
            </a:prstGeom>
            <a:ln>
              <a:solidFill>
                <a:srgbClr val="C8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sz="2800" dirty="0">
                  <a:solidFill>
                    <a:srgbClr val="C00000"/>
                  </a:solidFill>
                </a:rPr>
                <a:t>坚定维护核心是根本的要求</a:t>
              </a:r>
            </a:p>
          </p:txBody>
        </p:sp>
        <p:grpSp>
          <p:nvGrpSpPr>
            <p:cNvPr id="88" name="组合 87">
              <a:extLst>
                <a:ext uri="{FF2B5EF4-FFF2-40B4-BE49-F238E27FC236}">
                  <a16:creationId xmlns:a16="http://schemas.microsoft.com/office/drawing/2014/main" xmlns="" id="{D5FF5EFA-6114-4BF8-A004-8924576FE0A4}"/>
                </a:ext>
              </a:extLst>
            </p:cNvPr>
            <p:cNvGrpSpPr/>
            <p:nvPr/>
          </p:nvGrpSpPr>
          <p:grpSpPr>
            <a:xfrm>
              <a:off x="2987824" y="2783740"/>
              <a:ext cx="864096" cy="700241"/>
              <a:chOff x="2165941" y="3116171"/>
              <a:chExt cx="864096" cy="700241"/>
            </a:xfrm>
          </p:grpSpPr>
          <p:sp>
            <p:nvSpPr>
              <p:cNvPr id="89" name="五边形 54">
                <a:extLst>
                  <a:ext uri="{FF2B5EF4-FFF2-40B4-BE49-F238E27FC236}">
                    <a16:creationId xmlns:a16="http://schemas.microsoft.com/office/drawing/2014/main" xmlns="" id="{2C857231-A7FA-45A0-8450-EFB0B7ED6023}"/>
                  </a:ext>
                </a:extLst>
              </p:cNvPr>
              <p:cNvSpPr/>
              <p:nvPr/>
            </p:nvSpPr>
            <p:spPr>
              <a:xfrm>
                <a:off x="2165941" y="3219673"/>
                <a:ext cx="864096" cy="461665"/>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TextBox 55">
                <a:extLst>
                  <a:ext uri="{FF2B5EF4-FFF2-40B4-BE49-F238E27FC236}">
                    <a16:creationId xmlns:a16="http://schemas.microsoft.com/office/drawing/2014/main" xmlns="" id="{B388A996-F85D-44B9-BB64-D762615DD1AE}"/>
                  </a:ext>
                </a:extLst>
              </p:cNvPr>
              <p:cNvSpPr txBox="1"/>
              <p:nvPr/>
            </p:nvSpPr>
            <p:spPr>
              <a:xfrm>
                <a:off x="2216421" y="3116171"/>
                <a:ext cx="489557" cy="700241"/>
              </a:xfrm>
              <a:prstGeom prst="rect">
                <a:avLst/>
              </a:prstGeom>
              <a:noFill/>
            </p:spPr>
            <p:txBody>
              <a:bodyPr wrap="none" rtlCol="0">
                <a:spAutoFit/>
              </a:bodyPr>
              <a:lstStyle/>
              <a:p>
                <a:r>
                  <a:rPr lang="en-US" altLang="zh-CN" sz="5467" dirty="0">
                    <a:solidFill>
                      <a:schemeClr val="bg1"/>
                    </a:solidFill>
                    <a:latin typeface="Arial Black" pitchFamily="34" charset="0"/>
                    <a:ea typeface="Arial Unicode MS" pitchFamily="34" charset="-122"/>
                    <a:cs typeface="Arial Unicode MS" pitchFamily="34" charset="-122"/>
                  </a:rPr>
                  <a:t>3</a:t>
                </a:r>
                <a:endParaRPr lang="zh-CN" altLang="en-US" sz="5467" dirty="0">
                  <a:solidFill>
                    <a:schemeClr val="bg1"/>
                  </a:solidFill>
                  <a:latin typeface="Arial Black" pitchFamily="34" charset="0"/>
                  <a:ea typeface="Arial Unicode MS" pitchFamily="34" charset="-122"/>
                  <a:cs typeface="Arial Unicode MS" pitchFamily="34" charset="-122"/>
                </a:endParaRPr>
              </a:p>
            </p:txBody>
          </p:sp>
        </p:grpSp>
      </p:grpSp>
      <p:grpSp>
        <p:nvGrpSpPr>
          <p:cNvPr id="91" name="组合 90">
            <a:extLst>
              <a:ext uri="{FF2B5EF4-FFF2-40B4-BE49-F238E27FC236}">
                <a16:creationId xmlns:a16="http://schemas.microsoft.com/office/drawing/2014/main" xmlns="" id="{06C08A8E-77ED-4E6A-96F1-7352B682466F}"/>
              </a:ext>
            </a:extLst>
          </p:cNvPr>
          <p:cNvGrpSpPr/>
          <p:nvPr/>
        </p:nvGrpSpPr>
        <p:grpSpPr>
          <a:xfrm>
            <a:off x="4079776" y="4542657"/>
            <a:ext cx="6912769" cy="933654"/>
            <a:chOff x="2987824" y="3503820"/>
            <a:chExt cx="5184576" cy="700241"/>
          </a:xfrm>
        </p:grpSpPr>
        <p:sp>
          <p:nvSpPr>
            <p:cNvPr id="92" name="TextBox 57">
              <a:extLst>
                <a:ext uri="{FF2B5EF4-FFF2-40B4-BE49-F238E27FC236}">
                  <a16:creationId xmlns:a16="http://schemas.microsoft.com/office/drawing/2014/main" xmlns="" id="{FF70D03B-E8FD-44FC-B1A1-A8E11EF290C2}"/>
                </a:ext>
              </a:extLst>
            </p:cNvPr>
            <p:cNvSpPr txBox="1"/>
            <p:nvPr/>
          </p:nvSpPr>
          <p:spPr>
            <a:xfrm>
              <a:off x="3625305" y="3626931"/>
              <a:ext cx="4547095" cy="346249"/>
            </a:xfrm>
            <a:prstGeom prst="rect">
              <a:avLst/>
            </a:prstGeom>
            <a:ln>
              <a:solidFill>
                <a:srgbClr val="C80000"/>
              </a:solidFill>
            </a:ln>
          </p:spPr>
          <p:style>
            <a:lnRef idx="2">
              <a:schemeClr val="accent1"/>
            </a:lnRef>
            <a:fillRef idx="1">
              <a:schemeClr val="lt1"/>
            </a:fillRef>
            <a:effectRef idx="0">
              <a:schemeClr val="accent1"/>
            </a:effectRef>
            <a:fontRef idx="minor">
              <a:schemeClr val="dk1"/>
            </a:fontRef>
          </p:style>
          <p:txBody>
            <a:bodyPr wrap="square" rtlCol="0">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dirty="0">
                  <a:solidFill>
                    <a:srgbClr val="C00000"/>
                  </a:solidFill>
                </a:rPr>
                <a:t>锻造维护核心、对党忠诚的坚定信念</a:t>
              </a:r>
            </a:p>
          </p:txBody>
        </p:sp>
        <p:grpSp>
          <p:nvGrpSpPr>
            <p:cNvPr id="93" name="组合 92">
              <a:extLst>
                <a:ext uri="{FF2B5EF4-FFF2-40B4-BE49-F238E27FC236}">
                  <a16:creationId xmlns:a16="http://schemas.microsoft.com/office/drawing/2014/main" xmlns="" id="{CE94C264-61F2-47E1-8DCD-979D1695C987}"/>
                </a:ext>
              </a:extLst>
            </p:cNvPr>
            <p:cNvGrpSpPr/>
            <p:nvPr/>
          </p:nvGrpSpPr>
          <p:grpSpPr>
            <a:xfrm>
              <a:off x="2987824" y="3503820"/>
              <a:ext cx="864096" cy="700241"/>
              <a:chOff x="2165941" y="3836251"/>
              <a:chExt cx="864096" cy="700241"/>
            </a:xfrm>
          </p:grpSpPr>
          <p:sp>
            <p:nvSpPr>
              <p:cNvPr id="94" name="五边形 59">
                <a:extLst>
                  <a:ext uri="{FF2B5EF4-FFF2-40B4-BE49-F238E27FC236}">
                    <a16:creationId xmlns:a16="http://schemas.microsoft.com/office/drawing/2014/main" xmlns="" id="{93159C17-289F-4DCF-9409-A0F287E11961}"/>
                  </a:ext>
                </a:extLst>
              </p:cNvPr>
              <p:cNvSpPr/>
              <p:nvPr/>
            </p:nvSpPr>
            <p:spPr>
              <a:xfrm>
                <a:off x="2165941" y="3959362"/>
                <a:ext cx="864096" cy="461665"/>
              </a:xfrm>
              <a:prstGeom prst="homePlat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60">
                <a:extLst>
                  <a:ext uri="{FF2B5EF4-FFF2-40B4-BE49-F238E27FC236}">
                    <a16:creationId xmlns:a16="http://schemas.microsoft.com/office/drawing/2014/main" xmlns="" id="{D95031F6-8B5E-4916-A46F-CAD896EA4788}"/>
                  </a:ext>
                </a:extLst>
              </p:cNvPr>
              <p:cNvSpPr txBox="1"/>
              <p:nvPr/>
            </p:nvSpPr>
            <p:spPr>
              <a:xfrm>
                <a:off x="2216421" y="3836251"/>
                <a:ext cx="489557" cy="700241"/>
              </a:xfrm>
              <a:prstGeom prst="rect">
                <a:avLst/>
              </a:prstGeom>
              <a:noFill/>
            </p:spPr>
            <p:txBody>
              <a:bodyPr wrap="none" rtlCol="0">
                <a:spAutoFit/>
              </a:bodyPr>
              <a:lstStyle/>
              <a:p>
                <a:r>
                  <a:rPr lang="en-US" altLang="zh-CN" sz="5467" dirty="0">
                    <a:solidFill>
                      <a:schemeClr val="bg1"/>
                    </a:solidFill>
                    <a:latin typeface="Arial Black" pitchFamily="34" charset="0"/>
                    <a:ea typeface="Arial Unicode MS" pitchFamily="34" charset="-122"/>
                    <a:cs typeface="Arial Unicode MS" pitchFamily="34" charset="-122"/>
                  </a:rPr>
                  <a:t>4</a:t>
                </a:r>
                <a:endParaRPr lang="zh-CN" altLang="en-US" sz="5467" dirty="0">
                  <a:solidFill>
                    <a:schemeClr val="bg1"/>
                  </a:solidFill>
                  <a:latin typeface="Arial Black" pitchFamily="34" charset="0"/>
                  <a:ea typeface="Arial Unicode MS" pitchFamily="34" charset="-122"/>
                  <a:cs typeface="Arial Unicode MS" pitchFamily="34" charset="-122"/>
                </a:endParaRPr>
              </a:p>
            </p:txBody>
          </p:sp>
        </p:grpSp>
      </p:grpSp>
    </p:spTree>
    <p:extLst>
      <p:ext uri="{BB962C8B-B14F-4D97-AF65-F5344CB8AC3E}">
        <p14:creationId xmlns:p14="http://schemas.microsoft.com/office/powerpoint/2010/main" val="4085727303"/>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barn(outHorizontal)">
                                      <p:cBhvr>
                                        <p:cTn id="7" dur="500"/>
                                        <p:tgtEl>
                                          <p:spTgt spid="72"/>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500"/>
                                        <p:tgtEl>
                                          <p:spTgt spid="73"/>
                                        </p:tgtEl>
                                        <p:attrNameLst>
                                          <p:attrName>ppt_x</p:attrName>
                                        </p:attrNameLst>
                                      </p:cBhvr>
                                      <p:tavLst>
                                        <p:tav tm="0">
                                          <p:val>
                                            <p:strVal val="#ppt_x+#ppt_w*1.125000"/>
                                          </p:val>
                                        </p:tav>
                                        <p:tav tm="100000">
                                          <p:val>
                                            <p:strVal val="#ppt_x"/>
                                          </p:val>
                                        </p:tav>
                                      </p:tavLst>
                                    </p:anim>
                                    <p:animEffect transition="in" filter="wipe(left)">
                                      <p:cBhvr>
                                        <p:cTn id="12" dur="500"/>
                                        <p:tgtEl>
                                          <p:spTgt spid="73"/>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76"/>
                                        </p:tgtEl>
                                        <p:attrNameLst>
                                          <p:attrName>style.visibility</p:attrName>
                                        </p:attrNameLst>
                                      </p:cBhvr>
                                      <p:to>
                                        <p:strVal val="visible"/>
                                      </p:to>
                                    </p:set>
                                    <p:anim calcmode="lin" valueType="num">
                                      <p:cBhvr additive="base">
                                        <p:cTn id="16" dur="500" fill="hold"/>
                                        <p:tgtEl>
                                          <p:spTgt spid="76"/>
                                        </p:tgtEl>
                                        <p:attrNameLst>
                                          <p:attrName>ppt_x</p:attrName>
                                        </p:attrNameLst>
                                      </p:cBhvr>
                                      <p:tavLst>
                                        <p:tav tm="0">
                                          <p:val>
                                            <p:strVal val="#ppt_x"/>
                                          </p:val>
                                        </p:tav>
                                        <p:tav tm="100000">
                                          <p:val>
                                            <p:strVal val="#ppt_x"/>
                                          </p:val>
                                        </p:tav>
                                      </p:tavLst>
                                    </p:anim>
                                    <p:anim calcmode="lin" valueType="num">
                                      <p:cBhvr additive="base">
                                        <p:cTn id="17" dur="500" fill="hold"/>
                                        <p:tgtEl>
                                          <p:spTgt spid="76"/>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250"/>
                                  </p:stCondLst>
                                  <p:childTnLst>
                                    <p:set>
                                      <p:cBhvr>
                                        <p:cTn id="19" dur="1" fill="hold">
                                          <p:stCondLst>
                                            <p:cond delay="0"/>
                                          </p:stCondLst>
                                        </p:cTn>
                                        <p:tgtEl>
                                          <p:spTgt spid="81"/>
                                        </p:tgtEl>
                                        <p:attrNameLst>
                                          <p:attrName>style.visibility</p:attrName>
                                        </p:attrNameLst>
                                      </p:cBhvr>
                                      <p:to>
                                        <p:strVal val="visible"/>
                                      </p:to>
                                    </p:set>
                                    <p:anim calcmode="lin" valueType="num">
                                      <p:cBhvr additive="base">
                                        <p:cTn id="20" dur="500" fill="hold"/>
                                        <p:tgtEl>
                                          <p:spTgt spid="81"/>
                                        </p:tgtEl>
                                        <p:attrNameLst>
                                          <p:attrName>ppt_x</p:attrName>
                                        </p:attrNameLst>
                                      </p:cBhvr>
                                      <p:tavLst>
                                        <p:tav tm="0">
                                          <p:val>
                                            <p:strVal val="#ppt_x"/>
                                          </p:val>
                                        </p:tav>
                                        <p:tav tm="100000">
                                          <p:val>
                                            <p:strVal val="#ppt_x"/>
                                          </p:val>
                                        </p:tav>
                                      </p:tavLst>
                                    </p:anim>
                                    <p:anim calcmode="lin" valueType="num">
                                      <p:cBhvr additive="base">
                                        <p:cTn id="21" dur="500" fill="hold"/>
                                        <p:tgtEl>
                                          <p:spTgt spid="81"/>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500"/>
                                  </p:stCondLst>
                                  <p:childTnLst>
                                    <p:set>
                                      <p:cBhvr>
                                        <p:cTn id="23" dur="1" fill="hold">
                                          <p:stCondLst>
                                            <p:cond delay="0"/>
                                          </p:stCondLst>
                                        </p:cTn>
                                        <p:tgtEl>
                                          <p:spTgt spid="86"/>
                                        </p:tgtEl>
                                        <p:attrNameLst>
                                          <p:attrName>style.visibility</p:attrName>
                                        </p:attrNameLst>
                                      </p:cBhvr>
                                      <p:to>
                                        <p:strVal val="visible"/>
                                      </p:to>
                                    </p:set>
                                    <p:anim calcmode="lin" valueType="num">
                                      <p:cBhvr additive="base">
                                        <p:cTn id="24" dur="500" fill="hold"/>
                                        <p:tgtEl>
                                          <p:spTgt spid="86"/>
                                        </p:tgtEl>
                                        <p:attrNameLst>
                                          <p:attrName>ppt_x</p:attrName>
                                        </p:attrNameLst>
                                      </p:cBhvr>
                                      <p:tavLst>
                                        <p:tav tm="0">
                                          <p:val>
                                            <p:strVal val="#ppt_x"/>
                                          </p:val>
                                        </p:tav>
                                        <p:tav tm="100000">
                                          <p:val>
                                            <p:strVal val="#ppt_x"/>
                                          </p:val>
                                        </p:tav>
                                      </p:tavLst>
                                    </p:anim>
                                    <p:anim calcmode="lin" valueType="num">
                                      <p:cBhvr additive="base">
                                        <p:cTn id="25" dur="500" fill="hold"/>
                                        <p:tgtEl>
                                          <p:spTgt spid="86"/>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750"/>
                                  </p:stCondLst>
                                  <p:childTnLst>
                                    <p:set>
                                      <p:cBhvr>
                                        <p:cTn id="27" dur="1" fill="hold">
                                          <p:stCondLst>
                                            <p:cond delay="0"/>
                                          </p:stCondLst>
                                        </p:cTn>
                                        <p:tgtEl>
                                          <p:spTgt spid="91"/>
                                        </p:tgtEl>
                                        <p:attrNameLst>
                                          <p:attrName>style.visibility</p:attrName>
                                        </p:attrNameLst>
                                      </p:cBhvr>
                                      <p:to>
                                        <p:strVal val="visible"/>
                                      </p:to>
                                    </p:set>
                                    <p:anim calcmode="lin" valueType="num">
                                      <p:cBhvr additive="base">
                                        <p:cTn id="28" dur="500" fill="hold"/>
                                        <p:tgtEl>
                                          <p:spTgt spid="91"/>
                                        </p:tgtEl>
                                        <p:attrNameLst>
                                          <p:attrName>ppt_x</p:attrName>
                                        </p:attrNameLst>
                                      </p:cBhvr>
                                      <p:tavLst>
                                        <p:tav tm="0">
                                          <p:val>
                                            <p:strVal val="#ppt_x"/>
                                          </p:val>
                                        </p:tav>
                                        <p:tav tm="100000">
                                          <p:val>
                                            <p:strVal val="#ppt_x"/>
                                          </p:val>
                                        </p:tav>
                                      </p:tavLst>
                                    </p:anim>
                                    <p:anim calcmode="lin" valueType="num">
                                      <p:cBhvr additive="base">
                                        <p:cTn id="29" dur="500" fill="hold"/>
                                        <p:tgtEl>
                                          <p:spTgt spid="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8">
            <a:extLst>
              <a:ext uri="{FF2B5EF4-FFF2-40B4-BE49-F238E27FC236}">
                <a16:creationId xmlns:a16="http://schemas.microsoft.com/office/drawing/2014/main" xmlns="" id="{FB8B982E-3E28-49DE-8524-9C0A61799F06}"/>
              </a:ext>
            </a:extLst>
          </p:cNvPr>
          <p:cNvSpPr/>
          <p:nvPr/>
        </p:nvSpPr>
        <p:spPr>
          <a:xfrm>
            <a:off x="2640032" y="1620909"/>
            <a:ext cx="9551177" cy="2841945"/>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grpSp>
        <p:nvGrpSpPr>
          <p:cNvPr id="3" name="Group 9">
            <a:extLst>
              <a:ext uri="{FF2B5EF4-FFF2-40B4-BE49-F238E27FC236}">
                <a16:creationId xmlns:a16="http://schemas.microsoft.com/office/drawing/2014/main" xmlns="" id="{88C8C30D-9EA1-42CD-A592-85FAC32AD926}"/>
              </a:ext>
            </a:extLst>
          </p:cNvPr>
          <p:cNvGrpSpPr/>
          <p:nvPr/>
        </p:nvGrpSpPr>
        <p:grpSpPr>
          <a:xfrm>
            <a:off x="-9851" y="1620909"/>
            <a:ext cx="2909911" cy="2841945"/>
            <a:chOff x="-7985" y="901147"/>
            <a:chExt cx="2182717" cy="2131459"/>
          </a:xfrm>
        </p:grpSpPr>
        <p:grpSp>
          <p:nvGrpSpPr>
            <p:cNvPr id="4" name="Group 41">
              <a:extLst>
                <a:ext uri="{FF2B5EF4-FFF2-40B4-BE49-F238E27FC236}">
                  <a16:creationId xmlns:a16="http://schemas.microsoft.com/office/drawing/2014/main" xmlns="" id="{080D894F-F5C8-4FCA-8775-04A01F8F7AE8}"/>
                </a:ext>
              </a:extLst>
            </p:cNvPr>
            <p:cNvGrpSpPr/>
            <p:nvPr/>
          </p:nvGrpSpPr>
          <p:grpSpPr>
            <a:xfrm>
              <a:off x="-7985" y="901147"/>
              <a:ext cx="2012646" cy="2131459"/>
              <a:chOff x="3189432" y="1419609"/>
              <a:chExt cx="2765136" cy="2131459"/>
            </a:xfrm>
            <a:solidFill>
              <a:schemeClr val="tx2">
                <a:lumMod val="60000"/>
                <a:lumOff val="40000"/>
              </a:schemeClr>
            </a:solidFill>
          </p:grpSpPr>
          <p:sp>
            <p:nvSpPr>
              <p:cNvPr id="6" name="Rectangle 12">
                <a:extLst>
                  <a:ext uri="{FF2B5EF4-FFF2-40B4-BE49-F238E27FC236}">
                    <a16:creationId xmlns:a16="http://schemas.microsoft.com/office/drawing/2014/main" xmlns="" id="{93BF883A-FD48-4362-943F-DC1257AE6DD5}"/>
                  </a:ext>
                </a:extLst>
              </p:cNvPr>
              <p:cNvSpPr/>
              <p:nvPr/>
            </p:nvSpPr>
            <p:spPr>
              <a:xfrm>
                <a:off x="3189432" y="1419609"/>
                <a:ext cx="2765136" cy="2131459"/>
              </a:xfrm>
              <a:prstGeom prst="rect">
                <a:avLst/>
              </a:prstGeom>
              <a:solidFill>
                <a:schemeClr val="tx2">
                  <a:lumMod val="75000"/>
                </a:schemeClr>
              </a:solid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7" name="TextBox 13">
                <a:extLst>
                  <a:ext uri="{FF2B5EF4-FFF2-40B4-BE49-F238E27FC236}">
                    <a16:creationId xmlns:a16="http://schemas.microsoft.com/office/drawing/2014/main" xmlns="" id="{D7E61AEB-FE8B-41CC-AFE7-CE4D2DDE82B3}"/>
                  </a:ext>
                </a:extLst>
              </p:cNvPr>
              <p:cNvSpPr txBox="1"/>
              <p:nvPr/>
            </p:nvSpPr>
            <p:spPr>
              <a:xfrm>
                <a:off x="3477468" y="2308212"/>
                <a:ext cx="2189066" cy="519373"/>
              </a:xfrm>
              <a:prstGeom prst="rect">
                <a:avLst/>
              </a:prstGeom>
              <a:noFill/>
            </p:spPr>
            <p:txBody>
              <a:bodyPr wrap="square" rtlCol="0">
                <a:spAutoFit/>
              </a:bodyPr>
              <a:lstStyle/>
              <a:p>
                <a:pPr algn="ctr"/>
                <a:r>
                  <a:rPr lang="zh-CN" altLang="en-US" sz="1300" i="1" dirty="0">
                    <a:solidFill>
                      <a:schemeClr val="bg1"/>
                    </a:solidFill>
                    <a:latin typeface="+mn-ea"/>
                  </a:rPr>
                  <a:t>此处添加详细文本描述，建议与标题相关并符合整体语言风格</a:t>
                </a:r>
                <a:endParaRPr lang="en-US" sz="1300" i="1" dirty="0">
                  <a:solidFill>
                    <a:schemeClr val="bg1"/>
                  </a:solidFill>
                  <a:latin typeface="+mn-ea"/>
                </a:endParaRPr>
              </a:p>
            </p:txBody>
          </p:sp>
        </p:grpSp>
        <p:sp>
          <p:nvSpPr>
            <p:cNvPr id="5" name="Isosceles Triangle 11">
              <a:extLst>
                <a:ext uri="{FF2B5EF4-FFF2-40B4-BE49-F238E27FC236}">
                  <a16:creationId xmlns:a16="http://schemas.microsoft.com/office/drawing/2014/main" xmlns="" id="{0CC478A0-B745-4F6F-AFA0-D6A2CB7616FF}"/>
                </a:ext>
              </a:extLst>
            </p:cNvPr>
            <p:cNvSpPr/>
            <p:nvPr/>
          </p:nvSpPr>
          <p:spPr>
            <a:xfrm rot="5400000">
              <a:off x="1846781" y="1869353"/>
              <a:ext cx="460856" cy="195047"/>
            </a:xfrm>
            <a:prstGeom prst="triangl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8" name="TextBox 15">
            <a:extLst>
              <a:ext uri="{FF2B5EF4-FFF2-40B4-BE49-F238E27FC236}">
                <a16:creationId xmlns:a16="http://schemas.microsoft.com/office/drawing/2014/main" xmlns="" id="{65A02C2C-9556-4D29-98F0-8821BF17EF6F}"/>
              </a:ext>
            </a:extLst>
          </p:cNvPr>
          <p:cNvSpPr txBox="1"/>
          <p:nvPr/>
        </p:nvSpPr>
        <p:spPr>
          <a:xfrm>
            <a:off x="1035440" y="5405736"/>
            <a:ext cx="10121124" cy="615553"/>
          </a:xfrm>
          <a:prstGeom prst="rect">
            <a:avLst/>
          </a:prstGeom>
          <a:noFill/>
        </p:spPr>
        <p:txBody>
          <a:bodyPr wrap="square" lIns="0" tIns="0" rIns="0" bIns="0" rtlCol="0">
            <a:spAutoFit/>
          </a:bodyPr>
          <a:lstStyle/>
          <a:p>
            <a:pPr algn="just"/>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9" name="Straight Connector 20">
            <a:extLst>
              <a:ext uri="{FF2B5EF4-FFF2-40B4-BE49-F238E27FC236}">
                <a16:creationId xmlns:a16="http://schemas.microsoft.com/office/drawing/2014/main" xmlns="" id="{0561E06D-BAE1-47E3-AF2A-A898862DC195}"/>
              </a:ext>
            </a:extLst>
          </p:cNvPr>
          <p:cNvCxnSpPr/>
          <p:nvPr/>
        </p:nvCxnSpPr>
        <p:spPr>
          <a:xfrm>
            <a:off x="1043634" y="5227950"/>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0" name="Rectangle 21">
            <a:extLst>
              <a:ext uri="{FF2B5EF4-FFF2-40B4-BE49-F238E27FC236}">
                <a16:creationId xmlns:a16="http://schemas.microsoft.com/office/drawing/2014/main" xmlns="" id="{E9DB9995-C31E-4704-9A35-D2EA3C1A8E4E}"/>
              </a:ext>
            </a:extLst>
          </p:cNvPr>
          <p:cNvSpPr/>
          <p:nvPr/>
        </p:nvSpPr>
        <p:spPr>
          <a:xfrm>
            <a:off x="1024291" y="4846470"/>
            <a:ext cx="1077218" cy="323165"/>
          </a:xfrm>
          <a:prstGeom prst="rect">
            <a:avLst/>
          </a:prstGeom>
        </p:spPr>
        <p:txBody>
          <a:bodyPr wrap="none" lIns="0" tIns="0" rIns="0" bIns="0" anchor="ctr">
            <a:spAutoFit/>
          </a:bodyPr>
          <a:lstStyle/>
          <a:p>
            <a:r>
              <a:rPr lang="zh-CN" altLang="en-US" sz="2100" b="1" dirty="0">
                <a:solidFill>
                  <a:schemeClr val="tx2">
                    <a:lumMod val="75000"/>
                  </a:schemeClr>
                </a:solidFill>
                <a:latin typeface="+mn-ea"/>
              </a:rPr>
              <a:t>添加内容</a:t>
            </a:r>
            <a:endParaRPr lang="en-US" sz="2100" b="1" dirty="0">
              <a:solidFill>
                <a:schemeClr val="tx2">
                  <a:lumMod val="75000"/>
                </a:schemeClr>
              </a:solidFill>
              <a:latin typeface="+mn-ea"/>
            </a:endParaRPr>
          </a:p>
        </p:txBody>
      </p:sp>
      <p:grpSp>
        <p:nvGrpSpPr>
          <p:cNvPr id="11" name="组合 10">
            <a:extLst>
              <a:ext uri="{FF2B5EF4-FFF2-40B4-BE49-F238E27FC236}">
                <a16:creationId xmlns:a16="http://schemas.microsoft.com/office/drawing/2014/main" xmlns="" id="{B9D6C72A-A501-47C5-BF6A-C47D9D9A96AD}"/>
              </a:ext>
            </a:extLst>
          </p:cNvPr>
          <p:cNvGrpSpPr/>
          <p:nvPr/>
        </p:nvGrpSpPr>
        <p:grpSpPr>
          <a:xfrm>
            <a:off x="951045" y="1890605"/>
            <a:ext cx="761389" cy="761488"/>
            <a:chOff x="3630613" y="203201"/>
            <a:chExt cx="360363" cy="360363"/>
          </a:xfrm>
          <a:solidFill>
            <a:schemeClr val="bg1"/>
          </a:solidFill>
        </p:grpSpPr>
        <p:sp>
          <p:nvSpPr>
            <p:cNvPr id="12" name="Freeform 117">
              <a:extLst>
                <a:ext uri="{FF2B5EF4-FFF2-40B4-BE49-F238E27FC236}">
                  <a16:creationId xmlns:a16="http://schemas.microsoft.com/office/drawing/2014/main" xmlns="" id="{8BBAFB2A-EF9E-4BFC-A2B4-C4C39258E464}"/>
                </a:ext>
              </a:extLst>
            </p:cNvPr>
            <p:cNvSpPr>
              <a:spLocks noEditPoints="1"/>
            </p:cNvSpPr>
            <p:nvPr/>
          </p:nvSpPr>
          <p:spPr bwMode="auto">
            <a:xfrm>
              <a:off x="3630613" y="203201"/>
              <a:ext cx="360363" cy="360363"/>
            </a:xfrm>
            <a:custGeom>
              <a:avLst/>
              <a:gdLst>
                <a:gd name="T0" fmla="*/ 133 w 156"/>
                <a:gd name="T1" fmla="*/ 119 h 156"/>
                <a:gd name="T2" fmla="*/ 141 w 156"/>
                <a:gd name="T3" fmla="*/ 101 h 156"/>
                <a:gd name="T4" fmla="*/ 30 w 156"/>
                <a:gd name="T5" fmla="*/ 32 h 156"/>
                <a:gd name="T6" fmla="*/ 40 w 156"/>
                <a:gd name="T7" fmla="*/ 32 h 156"/>
                <a:gd name="T8" fmla="*/ 36 w 156"/>
                <a:gd name="T9" fmla="*/ 32 h 156"/>
                <a:gd name="T10" fmla="*/ 28 w 156"/>
                <a:gd name="T11" fmla="*/ 46 h 156"/>
                <a:gd name="T12" fmla="*/ 38 w 156"/>
                <a:gd name="T13" fmla="*/ 42 h 156"/>
                <a:gd name="T14" fmla="*/ 43 w 156"/>
                <a:gd name="T15" fmla="*/ 54 h 156"/>
                <a:gd name="T16" fmla="*/ 33 w 156"/>
                <a:gd name="T17" fmla="*/ 60 h 156"/>
                <a:gd name="T18" fmla="*/ 19 w 156"/>
                <a:gd name="T19" fmla="*/ 70 h 156"/>
                <a:gd name="T20" fmla="*/ 34 w 156"/>
                <a:gd name="T21" fmla="*/ 82 h 156"/>
                <a:gd name="T22" fmla="*/ 53 w 156"/>
                <a:gd name="T23" fmla="*/ 94 h 156"/>
                <a:gd name="T24" fmla="*/ 45 w 156"/>
                <a:gd name="T25" fmla="*/ 116 h 156"/>
                <a:gd name="T26" fmla="*/ 38 w 156"/>
                <a:gd name="T27" fmla="*/ 134 h 156"/>
                <a:gd name="T28" fmla="*/ 33 w 156"/>
                <a:gd name="T29" fmla="*/ 121 h 156"/>
                <a:gd name="T30" fmla="*/ 28 w 156"/>
                <a:gd name="T31" fmla="*/ 92 h 156"/>
                <a:gd name="T32" fmla="*/ 14 w 156"/>
                <a:gd name="T33" fmla="*/ 74 h 156"/>
                <a:gd name="T34" fmla="*/ 45 w 156"/>
                <a:gd name="T35" fmla="*/ 15 h 156"/>
                <a:gd name="T36" fmla="*/ 30 w 156"/>
                <a:gd name="T37" fmla="*/ 25 h 156"/>
                <a:gd name="T38" fmla="*/ 139 w 156"/>
                <a:gd name="T39" fmla="*/ 65 h 156"/>
                <a:gd name="T40" fmla="*/ 130 w 156"/>
                <a:gd name="T41" fmla="*/ 77 h 156"/>
                <a:gd name="T42" fmla="*/ 124 w 156"/>
                <a:gd name="T43" fmla="*/ 83 h 156"/>
                <a:gd name="T44" fmla="*/ 113 w 156"/>
                <a:gd name="T45" fmla="*/ 85 h 156"/>
                <a:gd name="T46" fmla="*/ 101 w 156"/>
                <a:gd name="T47" fmla="*/ 72 h 156"/>
                <a:gd name="T48" fmla="*/ 92 w 156"/>
                <a:gd name="T49" fmla="*/ 78 h 156"/>
                <a:gd name="T50" fmla="*/ 93 w 156"/>
                <a:gd name="T51" fmla="*/ 92 h 156"/>
                <a:gd name="T52" fmla="*/ 76 w 156"/>
                <a:gd name="T53" fmla="*/ 102 h 156"/>
                <a:gd name="T54" fmla="*/ 60 w 156"/>
                <a:gd name="T55" fmla="*/ 75 h 156"/>
                <a:gd name="T56" fmla="*/ 81 w 156"/>
                <a:gd name="T57" fmla="*/ 66 h 156"/>
                <a:gd name="T58" fmla="*/ 83 w 156"/>
                <a:gd name="T59" fmla="*/ 64 h 156"/>
                <a:gd name="T60" fmla="*/ 78 w 156"/>
                <a:gd name="T61" fmla="*/ 63 h 156"/>
                <a:gd name="T62" fmla="*/ 64 w 156"/>
                <a:gd name="T63" fmla="*/ 63 h 156"/>
                <a:gd name="T64" fmla="*/ 67 w 156"/>
                <a:gd name="T65" fmla="*/ 50 h 156"/>
                <a:gd name="T66" fmla="*/ 71 w 156"/>
                <a:gd name="T67" fmla="*/ 49 h 156"/>
                <a:gd name="T68" fmla="*/ 79 w 156"/>
                <a:gd name="T69" fmla="*/ 31 h 156"/>
                <a:gd name="T70" fmla="*/ 99 w 156"/>
                <a:gd name="T71" fmla="*/ 32 h 156"/>
                <a:gd name="T72" fmla="*/ 110 w 156"/>
                <a:gd name="T73" fmla="*/ 25 h 156"/>
                <a:gd name="T74" fmla="*/ 126 w 156"/>
                <a:gd name="T75" fmla="*/ 26 h 156"/>
                <a:gd name="T76" fmla="*/ 139 w 156"/>
                <a:gd name="T77" fmla="*/ 82 h 156"/>
                <a:gd name="T78" fmla="*/ 139 w 156"/>
                <a:gd name="T79" fmla="*/ 92 h 156"/>
                <a:gd name="T80" fmla="*/ 135 w 156"/>
                <a:gd name="T81" fmla="*/ 89 h 156"/>
                <a:gd name="T82" fmla="*/ 138 w 156"/>
                <a:gd name="T83" fmla="*/ 77 h 156"/>
                <a:gd name="T84" fmla="*/ 141 w 156"/>
                <a:gd name="T85" fmla="*/ 66 h 156"/>
                <a:gd name="T86" fmla="*/ 144 w 156"/>
                <a:gd name="T87" fmla="*/ 51 h 156"/>
                <a:gd name="T88" fmla="*/ 114 w 156"/>
                <a:gd name="T89" fmla="*/ 86 h 156"/>
                <a:gd name="T90" fmla="*/ 96 w 156"/>
                <a:gd name="T91" fmla="*/ 100 h 156"/>
                <a:gd name="T92" fmla="*/ 47 w 156"/>
                <a:gd name="T93" fmla="*/ 33 h 156"/>
                <a:gd name="T94" fmla="*/ 41 w 156"/>
                <a:gd name="T95" fmla="*/ 22 h 156"/>
                <a:gd name="T96" fmla="*/ 61 w 156"/>
                <a:gd name="T97" fmla="*/ 14 h 156"/>
                <a:gd name="T98" fmla="*/ 66 w 156"/>
                <a:gd name="T99" fmla="*/ 23 h 156"/>
                <a:gd name="T100" fmla="*/ 56 w 156"/>
                <a:gd name="T101" fmla="*/ 35 h 156"/>
                <a:gd name="T102" fmla="*/ 76 w 156"/>
                <a:gd name="T103" fmla="*/ 21 h 156"/>
                <a:gd name="T104" fmla="*/ 78 w 156"/>
                <a:gd name="T105" fmla="*/ 18 h 156"/>
                <a:gd name="T106" fmla="*/ 62 w 156"/>
                <a:gd name="T107" fmla="*/ 35 h 156"/>
                <a:gd name="T108" fmla="*/ 99 w 156"/>
                <a:gd name="T109" fmla="*/ 25 h 156"/>
                <a:gd name="T110" fmla="*/ 116 w 156"/>
                <a:gd name="T111" fmla="*/ 19 h 156"/>
                <a:gd name="T112" fmla="*/ 36 w 156"/>
                <a:gd name="T113" fmla="*/ 77 h 156"/>
                <a:gd name="T114" fmla="*/ 32 w 156"/>
                <a:gd name="T115" fmla="*/ 78 h 156"/>
                <a:gd name="T116" fmla="*/ 31 w 156"/>
                <a:gd name="T117" fmla="*/ 72 h 156"/>
                <a:gd name="T118" fmla="*/ 147 w 156"/>
                <a:gd name="T119" fmla="*/ 9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 h="156">
                  <a:moveTo>
                    <a:pt x="78" y="0"/>
                  </a:moveTo>
                  <a:cubicBezTo>
                    <a:pt x="35" y="0"/>
                    <a:pt x="0" y="35"/>
                    <a:pt x="0" y="78"/>
                  </a:cubicBezTo>
                  <a:cubicBezTo>
                    <a:pt x="0" y="121"/>
                    <a:pt x="35" y="156"/>
                    <a:pt x="78" y="156"/>
                  </a:cubicBezTo>
                  <a:cubicBezTo>
                    <a:pt x="121" y="156"/>
                    <a:pt x="156" y="121"/>
                    <a:pt x="156" y="78"/>
                  </a:cubicBezTo>
                  <a:cubicBezTo>
                    <a:pt x="156" y="35"/>
                    <a:pt x="121" y="0"/>
                    <a:pt x="78" y="0"/>
                  </a:cubicBezTo>
                  <a:close/>
                  <a:moveTo>
                    <a:pt x="145" y="101"/>
                  </a:moveTo>
                  <a:cubicBezTo>
                    <a:pt x="145" y="101"/>
                    <a:pt x="145" y="101"/>
                    <a:pt x="145" y="102"/>
                  </a:cubicBezTo>
                  <a:cubicBezTo>
                    <a:pt x="145" y="102"/>
                    <a:pt x="145" y="102"/>
                    <a:pt x="145" y="102"/>
                  </a:cubicBezTo>
                  <a:cubicBezTo>
                    <a:pt x="143" y="107"/>
                    <a:pt x="141" y="112"/>
                    <a:pt x="138" y="117"/>
                  </a:cubicBezTo>
                  <a:cubicBezTo>
                    <a:pt x="137" y="117"/>
                    <a:pt x="137" y="117"/>
                    <a:pt x="137" y="118"/>
                  </a:cubicBezTo>
                  <a:cubicBezTo>
                    <a:pt x="135" y="117"/>
                    <a:pt x="134" y="118"/>
                    <a:pt x="133" y="119"/>
                  </a:cubicBezTo>
                  <a:cubicBezTo>
                    <a:pt x="133" y="119"/>
                    <a:pt x="133" y="118"/>
                    <a:pt x="132" y="118"/>
                  </a:cubicBezTo>
                  <a:cubicBezTo>
                    <a:pt x="132" y="117"/>
                    <a:pt x="132" y="117"/>
                    <a:pt x="132" y="115"/>
                  </a:cubicBezTo>
                  <a:cubicBezTo>
                    <a:pt x="132" y="115"/>
                    <a:pt x="132" y="114"/>
                    <a:pt x="131" y="114"/>
                  </a:cubicBezTo>
                  <a:cubicBezTo>
                    <a:pt x="132" y="112"/>
                    <a:pt x="131" y="111"/>
                    <a:pt x="131" y="110"/>
                  </a:cubicBezTo>
                  <a:cubicBezTo>
                    <a:pt x="132" y="109"/>
                    <a:pt x="133" y="109"/>
                    <a:pt x="133" y="109"/>
                  </a:cubicBezTo>
                  <a:cubicBezTo>
                    <a:pt x="134" y="108"/>
                    <a:pt x="134" y="107"/>
                    <a:pt x="134" y="106"/>
                  </a:cubicBezTo>
                  <a:cubicBezTo>
                    <a:pt x="135" y="105"/>
                    <a:pt x="135" y="106"/>
                    <a:pt x="135" y="106"/>
                  </a:cubicBezTo>
                  <a:cubicBezTo>
                    <a:pt x="136" y="106"/>
                    <a:pt x="135" y="105"/>
                    <a:pt x="136" y="105"/>
                  </a:cubicBezTo>
                  <a:cubicBezTo>
                    <a:pt x="136" y="105"/>
                    <a:pt x="137" y="104"/>
                    <a:pt x="138" y="105"/>
                  </a:cubicBezTo>
                  <a:cubicBezTo>
                    <a:pt x="139" y="104"/>
                    <a:pt x="138" y="103"/>
                    <a:pt x="139" y="102"/>
                  </a:cubicBezTo>
                  <a:cubicBezTo>
                    <a:pt x="139" y="102"/>
                    <a:pt x="140" y="101"/>
                    <a:pt x="141" y="101"/>
                  </a:cubicBezTo>
                  <a:cubicBezTo>
                    <a:pt x="141" y="101"/>
                    <a:pt x="141" y="100"/>
                    <a:pt x="141" y="100"/>
                  </a:cubicBezTo>
                  <a:cubicBezTo>
                    <a:pt x="143" y="100"/>
                    <a:pt x="145" y="100"/>
                    <a:pt x="146" y="101"/>
                  </a:cubicBezTo>
                  <a:cubicBezTo>
                    <a:pt x="146" y="101"/>
                    <a:pt x="146" y="101"/>
                    <a:pt x="145" y="101"/>
                  </a:cubicBezTo>
                  <a:close/>
                  <a:moveTo>
                    <a:pt x="23" y="33"/>
                  </a:moveTo>
                  <a:cubicBezTo>
                    <a:pt x="23" y="33"/>
                    <a:pt x="23" y="33"/>
                    <a:pt x="24" y="33"/>
                  </a:cubicBezTo>
                  <a:cubicBezTo>
                    <a:pt x="25" y="33"/>
                    <a:pt x="25" y="32"/>
                    <a:pt x="26" y="32"/>
                  </a:cubicBezTo>
                  <a:cubicBezTo>
                    <a:pt x="26" y="32"/>
                    <a:pt x="26" y="33"/>
                    <a:pt x="26" y="33"/>
                  </a:cubicBezTo>
                  <a:cubicBezTo>
                    <a:pt x="27" y="33"/>
                    <a:pt x="27" y="30"/>
                    <a:pt x="26" y="30"/>
                  </a:cubicBezTo>
                  <a:cubicBezTo>
                    <a:pt x="26" y="29"/>
                    <a:pt x="27" y="29"/>
                    <a:pt x="27" y="29"/>
                  </a:cubicBezTo>
                  <a:cubicBezTo>
                    <a:pt x="28" y="28"/>
                    <a:pt x="28" y="29"/>
                    <a:pt x="28" y="29"/>
                  </a:cubicBezTo>
                  <a:cubicBezTo>
                    <a:pt x="29" y="30"/>
                    <a:pt x="30" y="31"/>
                    <a:pt x="30" y="32"/>
                  </a:cubicBezTo>
                  <a:cubicBezTo>
                    <a:pt x="31" y="33"/>
                    <a:pt x="30" y="33"/>
                    <a:pt x="30" y="33"/>
                  </a:cubicBezTo>
                  <a:cubicBezTo>
                    <a:pt x="31" y="33"/>
                    <a:pt x="31" y="32"/>
                    <a:pt x="31" y="32"/>
                  </a:cubicBezTo>
                  <a:cubicBezTo>
                    <a:pt x="31" y="31"/>
                    <a:pt x="30" y="31"/>
                    <a:pt x="30" y="31"/>
                  </a:cubicBezTo>
                  <a:cubicBezTo>
                    <a:pt x="29" y="30"/>
                    <a:pt x="30" y="27"/>
                    <a:pt x="31" y="26"/>
                  </a:cubicBezTo>
                  <a:cubicBezTo>
                    <a:pt x="32" y="26"/>
                    <a:pt x="32" y="27"/>
                    <a:pt x="32" y="28"/>
                  </a:cubicBezTo>
                  <a:cubicBezTo>
                    <a:pt x="33" y="27"/>
                    <a:pt x="35" y="26"/>
                    <a:pt x="34" y="28"/>
                  </a:cubicBezTo>
                  <a:cubicBezTo>
                    <a:pt x="35" y="28"/>
                    <a:pt x="36" y="27"/>
                    <a:pt x="37" y="28"/>
                  </a:cubicBezTo>
                  <a:cubicBezTo>
                    <a:pt x="37" y="28"/>
                    <a:pt x="38" y="28"/>
                    <a:pt x="38" y="29"/>
                  </a:cubicBezTo>
                  <a:cubicBezTo>
                    <a:pt x="38" y="29"/>
                    <a:pt x="39" y="29"/>
                    <a:pt x="40" y="29"/>
                  </a:cubicBezTo>
                  <a:cubicBezTo>
                    <a:pt x="40" y="30"/>
                    <a:pt x="40" y="30"/>
                    <a:pt x="41" y="31"/>
                  </a:cubicBezTo>
                  <a:cubicBezTo>
                    <a:pt x="41" y="32"/>
                    <a:pt x="40" y="31"/>
                    <a:pt x="40" y="32"/>
                  </a:cubicBezTo>
                  <a:cubicBezTo>
                    <a:pt x="41" y="32"/>
                    <a:pt x="41" y="33"/>
                    <a:pt x="42" y="33"/>
                  </a:cubicBezTo>
                  <a:cubicBezTo>
                    <a:pt x="42" y="33"/>
                    <a:pt x="42" y="34"/>
                    <a:pt x="43" y="34"/>
                  </a:cubicBezTo>
                  <a:cubicBezTo>
                    <a:pt x="43" y="34"/>
                    <a:pt x="42" y="35"/>
                    <a:pt x="43" y="35"/>
                  </a:cubicBezTo>
                  <a:cubicBezTo>
                    <a:pt x="42" y="35"/>
                    <a:pt x="42" y="36"/>
                    <a:pt x="42" y="37"/>
                  </a:cubicBezTo>
                  <a:cubicBezTo>
                    <a:pt x="41" y="36"/>
                    <a:pt x="41" y="35"/>
                    <a:pt x="40" y="35"/>
                  </a:cubicBezTo>
                  <a:cubicBezTo>
                    <a:pt x="40" y="36"/>
                    <a:pt x="41" y="36"/>
                    <a:pt x="41" y="37"/>
                  </a:cubicBezTo>
                  <a:cubicBezTo>
                    <a:pt x="41" y="39"/>
                    <a:pt x="40" y="39"/>
                    <a:pt x="40" y="40"/>
                  </a:cubicBezTo>
                  <a:cubicBezTo>
                    <a:pt x="38" y="40"/>
                    <a:pt x="38" y="38"/>
                    <a:pt x="36" y="37"/>
                  </a:cubicBezTo>
                  <a:cubicBezTo>
                    <a:pt x="35" y="37"/>
                    <a:pt x="34" y="37"/>
                    <a:pt x="34" y="37"/>
                  </a:cubicBezTo>
                  <a:cubicBezTo>
                    <a:pt x="34" y="35"/>
                    <a:pt x="37" y="36"/>
                    <a:pt x="37" y="33"/>
                  </a:cubicBezTo>
                  <a:cubicBezTo>
                    <a:pt x="37" y="32"/>
                    <a:pt x="36" y="33"/>
                    <a:pt x="36" y="32"/>
                  </a:cubicBezTo>
                  <a:cubicBezTo>
                    <a:pt x="35" y="32"/>
                    <a:pt x="35" y="31"/>
                    <a:pt x="34" y="32"/>
                  </a:cubicBezTo>
                  <a:cubicBezTo>
                    <a:pt x="34" y="31"/>
                    <a:pt x="33" y="31"/>
                    <a:pt x="32" y="31"/>
                  </a:cubicBezTo>
                  <a:cubicBezTo>
                    <a:pt x="32" y="31"/>
                    <a:pt x="33" y="31"/>
                    <a:pt x="33" y="32"/>
                  </a:cubicBezTo>
                  <a:cubicBezTo>
                    <a:pt x="33" y="33"/>
                    <a:pt x="33" y="34"/>
                    <a:pt x="33" y="35"/>
                  </a:cubicBezTo>
                  <a:cubicBezTo>
                    <a:pt x="32" y="35"/>
                    <a:pt x="31" y="35"/>
                    <a:pt x="29" y="36"/>
                  </a:cubicBezTo>
                  <a:cubicBezTo>
                    <a:pt x="29" y="36"/>
                    <a:pt x="30" y="36"/>
                    <a:pt x="30" y="37"/>
                  </a:cubicBezTo>
                  <a:cubicBezTo>
                    <a:pt x="28" y="37"/>
                    <a:pt x="28" y="38"/>
                    <a:pt x="27" y="39"/>
                  </a:cubicBezTo>
                  <a:cubicBezTo>
                    <a:pt x="27" y="40"/>
                    <a:pt x="26" y="41"/>
                    <a:pt x="26" y="41"/>
                  </a:cubicBezTo>
                  <a:cubicBezTo>
                    <a:pt x="26" y="41"/>
                    <a:pt x="26" y="42"/>
                    <a:pt x="25" y="42"/>
                  </a:cubicBezTo>
                  <a:cubicBezTo>
                    <a:pt x="25" y="43"/>
                    <a:pt x="26" y="42"/>
                    <a:pt x="26" y="44"/>
                  </a:cubicBezTo>
                  <a:cubicBezTo>
                    <a:pt x="27" y="44"/>
                    <a:pt x="28" y="45"/>
                    <a:pt x="28" y="46"/>
                  </a:cubicBezTo>
                  <a:cubicBezTo>
                    <a:pt x="29" y="46"/>
                    <a:pt x="29" y="45"/>
                    <a:pt x="29" y="46"/>
                  </a:cubicBezTo>
                  <a:cubicBezTo>
                    <a:pt x="30" y="46"/>
                    <a:pt x="30" y="45"/>
                    <a:pt x="30" y="46"/>
                  </a:cubicBezTo>
                  <a:cubicBezTo>
                    <a:pt x="31" y="47"/>
                    <a:pt x="31" y="48"/>
                    <a:pt x="31" y="49"/>
                  </a:cubicBezTo>
                  <a:cubicBezTo>
                    <a:pt x="32" y="48"/>
                    <a:pt x="32" y="46"/>
                    <a:pt x="33" y="46"/>
                  </a:cubicBezTo>
                  <a:cubicBezTo>
                    <a:pt x="32" y="45"/>
                    <a:pt x="32" y="46"/>
                    <a:pt x="32" y="45"/>
                  </a:cubicBezTo>
                  <a:cubicBezTo>
                    <a:pt x="32" y="44"/>
                    <a:pt x="33" y="45"/>
                    <a:pt x="33" y="45"/>
                  </a:cubicBezTo>
                  <a:cubicBezTo>
                    <a:pt x="33" y="43"/>
                    <a:pt x="34" y="42"/>
                    <a:pt x="33" y="39"/>
                  </a:cubicBezTo>
                  <a:cubicBezTo>
                    <a:pt x="34" y="39"/>
                    <a:pt x="34" y="38"/>
                    <a:pt x="34" y="38"/>
                  </a:cubicBezTo>
                  <a:cubicBezTo>
                    <a:pt x="35" y="38"/>
                    <a:pt x="35" y="40"/>
                    <a:pt x="36" y="39"/>
                  </a:cubicBezTo>
                  <a:cubicBezTo>
                    <a:pt x="37" y="39"/>
                    <a:pt x="36" y="40"/>
                    <a:pt x="38" y="40"/>
                  </a:cubicBezTo>
                  <a:cubicBezTo>
                    <a:pt x="38" y="41"/>
                    <a:pt x="38" y="41"/>
                    <a:pt x="38" y="42"/>
                  </a:cubicBezTo>
                  <a:cubicBezTo>
                    <a:pt x="38" y="43"/>
                    <a:pt x="39" y="43"/>
                    <a:pt x="39" y="43"/>
                  </a:cubicBezTo>
                  <a:cubicBezTo>
                    <a:pt x="40" y="43"/>
                    <a:pt x="40" y="42"/>
                    <a:pt x="40" y="41"/>
                  </a:cubicBezTo>
                  <a:cubicBezTo>
                    <a:pt x="41" y="41"/>
                    <a:pt x="41" y="43"/>
                    <a:pt x="42" y="44"/>
                  </a:cubicBezTo>
                  <a:cubicBezTo>
                    <a:pt x="42" y="45"/>
                    <a:pt x="42" y="45"/>
                    <a:pt x="41" y="45"/>
                  </a:cubicBezTo>
                  <a:cubicBezTo>
                    <a:pt x="41" y="46"/>
                    <a:pt x="43" y="46"/>
                    <a:pt x="43" y="48"/>
                  </a:cubicBezTo>
                  <a:cubicBezTo>
                    <a:pt x="43" y="48"/>
                    <a:pt x="43" y="47"/>
                    <a:pt x="44" y="48"/>
                  </a:cubicBezTo>
                  <a:cubicBezTo>
                    <a:pt x="44" y="49"/>
                    <a:pt x="44" y="50"/>
                    <a:pt x="44" y="51"/>
                  </a:cubicBezTo>
                  <a:cubicBezTo>
                    <a:pt x="44" y="52"/>
                    <a:pt x="44" y="53"/>
                    <a:pt x="45" y="53"/>
                  </a:cubicBezTo>
                  <a:cubicBezTo>
                    <a:pt x="45" y="54"/>
                    <a:pt x="45" y="54"/>
                    <a:pt x="45" y="55"/>
                  </a:cubicBezTo>
                  <a:cubicBezTo>
                    <a:pt x="44" y="55"/>
                    <a:pt x="44" y="54"/>
                    <a:pt x="43" y="55"/>
                  </a:cubicBezTo>
                  <a:cubicBezTo>
                    <a:pt x="43" y="55"/>
                    <a:pt x="43" y="54"/>
                    <a:pt x="43" y="54"/>
                  </a:cubicBezTo>
                  <a:cubicBezTo>
                    <a:pt x="42" y="54"/>
                    <a:pt x="42" y="54"/>
                    <a:pt x="41" y="54"/>
                  </a:cubicBezTo>
                  <a:cubicBezTo>
                    <a:pt x="42" y="53"/>
                    <a:pt x="43" y="52"/>
                    <a:pt x="43" y="50"/>
                  </a:cubicBezTo>
                  <a:cubicBezTo>
                    <a:pt x="43" y="50"/>
                    <a:pt x="41" y="52"/>
                    <a:pt x="40" y="51"/>
                  </a:cubicBezTo>
                  <a:cubicBezTo>
                    <a:pt x="40" y="52"/>
                    <a:pt x="40" y="52"/>
                    <a:pt x="40" y="52"/>
                  </a:cubicBezTo>
                  <a:cubicBezTo>
                    <a:pt x="40" y="53"/>
                    <a:pt x="39" y="53"/>
                    <a:pt x="39" y="54"/>
                  </a:cubicBezTo>
                  <a:cubicBezTo>
                    <a:pt x="39" y="55"/>
                    <a:pt x="40" y="55"/>
                    <a:pt x="41" y="55"/>
                  </a:cubicBezTo>
                  <a:cubicBezTo>
                    <a:pt x="40" y="56"/>
                    <a:pt x="39" y="56"/>
                    <a:pt x="38" y="57"/>
                  </a:cubicBezTo>
                  <a:cubicBezTo>
                    <a:pt x="38" y="56"/>
                    <a:pt x="39" y="56"/>
                    <a:pt x="38" y="56"/>
                  </a:cubicBezTo>
                  <a:cubicBezTo>
                    <a:pt x="37" y="56"/>
                    <a:pt x="36" y="56"/>
                    <a:pt x="35" y="57"/>
                  </a:cubicBezTo>
                  <a:cubicBezTo>
                    <a:pt x="35" y="58"/>
                    <a:pt x="36" y="58"/>
                    <a:pt x="36" y="59"/>
                  </a:cubicBezTo>
                  <a:cubicBezTo>
                    <a:pt x="35" y="59"/>
                    <a:pt x="34" y="60"/>
                    <a:pt x="33" y="60"/>
                  </a:cubicBezTo>
                  <a:cubicBezTo>
                    <a:pt x="34" y="62"/>
                    <a:pt x="32" y="62"/>
                    <a:pt x="33" y="63"/>
                  </a:cubicBezTo>
                  <a:cubicBezTo>
                    <a:pt x="32" y="63"/>
                    <a:pt x="32" y="63"/>
                    <a:pt x="32" y="63"/>
                  </a:cubicBezTo>
                  <a:cubicBezTo>
                    <a:pt x="32" y="64"/>
                    <a:pt x="32" y="64"/>
                    <a:pt x="32" y="65"/>
                  </a:cubicBezTo>
                  <a:cubicBezTo>
                    <a:pt x="30" y="65"/>
                    <a:pt x="29" y="66"/>
                    <a:pt x="28" y="68"/>
                  </a:cubicBezTo>
                  <a:cubicBezTo>
                    <a:pt x="28" y="69"/>
                    <a:pt x="29" y="69"/>
                    <a:pt x="29" y="70"/>
                  </a:cubicBezTo>
                  <a:cubicBezTo>
                    <a:pt x="29" y="71"/>
                    <a:pt x="29" y="71"/>
                    <a:pt x="29" y="73"/>
                  </a:cubicBezTo>
                  <a:cubicBezTo>
                    <a:pt x="28" y="72"/>
                    <a:pt x="27" y="72"/>
                    <a:pt x="27" y="70"/>
                  </a:cubicBezTo>
                  <a:cubicBezTo>
                    <a:pt x="27" y="69"/>
                    <a:pt x="26" y="69"/>
                    <a:pt x="25" y="69"/>
                  </a:cubicBezTo>
                  <a:cubicBezTo>
                    <a:pt x="24" y="69"/>
                    <a:pt x="24" y="70"/>
                    <a:pt x="24" y="70"/>
                  </a:cubicBezTo>
                  <a:cubicBezTo>
                    <a:pt x="23" y="70"/>
                    <a:pt x="23" y="69"/>
                    <a:pt x="22" y="69"/>
                  </a:cubicBezTo>
                  <a:cubicBezTo>
                    <a:pt x="21" y="69"/>
                    <a:pt x="20" y="70"/>
                    <a:pt x="19" y="70"/>
                  </a:cubicBezTo>
                  <a:cubicBezTo>
                    <a:pt x="20" y="72"/>
                    <a:pt x="18" y="77"/>
                    <a:pt x="21" y="77"/>
                  </a:cubicBezTo>
                  <a:cubicBezTo>
                    <a:pt x="22" y="77"/>
                    <a:pt x="22" y="76"/>
                    <a:pt x="22" y="75"/>
                  </a:cubicBezTo>
                  <a:cubicBezTo>
                    <a:pt x="23" y="75"/>
                    <a:pt x="23" y="75"/>
                    <a:pt x="25" y="75"/>
                  </a:cubicBezTo>
                  <a:cubicBezTo>
                    <a:pt x="25" y="77"/>
                    <a:pt x="24" y="77"/>
                    <a:pt x="24" y="79"/>
                  </a:cubicBezTo>
                  <a:cubicBezTo>
                    <a:pt x="25" y="79"/>
                    <a:pt x="26" y="79"/>
                    <a:pt x="27" y="80"/>
                  </a:cubicBezTo>
                  <a:cubicBezTo>
                    <a:pt x="27" y="82"/>
                    <a:pt x="26" y="83"/>
                    <a:pt x="27" y="84"/>
                  </a:cubicBezTo>
                  <a:cubicBezTo>
                    <a:pt x="28" y="84"/>
                    <a:pt x="28" y="83"/>
                    <a:pt x="28" y="83"/>
                  </a:cubicBezTo>
                  <a:cubicBezTo>
                    <a:pt x="29" y="83"/>
                    <a:pt x="29" y="84"/>
                    <a:pt x="29" y="85"/>
                  </a:cubicBezTo>
                  <a:cubicBezTo>
                    <a:pt x="30" y="84"/>
                    <a:pt x="31" y="83"/>
                    <a:pt x="31" y="82"/>
                  </a:cubicBezTo>
                  <a:cubicBezTo>
                    <a:pt x="32" y="82"/>
                    <a:pt x="32" y="82"/>
                    <a:pt x="33" y="81"/>
                  </a:cubicBezTo>
                  <a:cubicBezTo>
                    <a:pt x="33" y="81"/>
                    <a:pt x="33" y="82"/>
                    <a:pt x="34" y="82"/>
                  </a:cubicBezTo>
                  <a:cubicBezTo>
                    <a:pt x="34" y="82"/>
                    <a:pt x="34" y="81"/>
                    <a:pt x="35" y="81"/>
                  </a:cubicBezTo>
                  <a:cubicBezTo>
                    <a:pt x="35" y="83"/>
                    <a:pt x="36" y="83"/>
                    <a:pt x="36" y="84"/>
                  </a:cubicBezTo>
                  <a:cubicBezTo>
                    <a:pt x="37" y="84"/>
                    <a:pt x="37" y="83"/>
                    <a:pt x="37" y="83"/>
                  </a:cubicBezTo>
                  <a:cubicBezTo>
                    <a:pt x="38" y="84"/>
                    <a:pt x="39" y="84"/>
                    <a:pt x="40" y="85"/>
                  </a:cubicBezTo>
                  <a:cubicBezTo>
                    <a:pt x="41" y="86"/>
                    <a:pt x="41" y="87"/>
                    <a:pt x="42" y="87"/>
                  </a:cubicBezTo>
                  <a:cubicBezTo>
                    <a:pt x="44" y="86"/>
                    <a:pt x="45" y="90"/>
                    <a:pt x="45" y="91"/>
                  </a:cubicBezTo>
                  <a:cubicBezTo>
                    <a:pt x="45" y="92"/>
                    <a:pt x="45" y="92"/>
                    <a:pt x="46" y="92"/>
                  </a:cubicBezTo>
                  <a:cubicBezTo>
                    <a:pt x="46" y="93"/>
                    <a:pt x="48" y="92"/>
                    <a:pt x="48" y="93"/>
                  </a:cubicBezTo>
                  <a:cubicBezTo>
                    <a:pt x="49" y="93"/>
                    <a:pt x="49" y="93"/>
                    <a:pt x="50" y="93"/>
                  </a:cubicBezTo>
                  <a:cubicBezTo>
                    <a:pt x="51" y="93"/>
                    <a:pt x="52" y="94"/>
                    <a:pt x="52" y="95"/>
                  </a:cubicBezTo>
                  <a:cubicBezTo>
                    <a:pt x="53" y="94"/>
                    <a:pt x="53" y="94"/>
                    <a:pt x="53" y="94"/>
                  </a:cubicBezTo>
                  <a:cubicBezTo>
                    <a:pt x="54" y="95"/>
                    <a:pt x="54" y="96"/>
                    <a:pt x="54" y="97"/>
                  </a:cubicBezTo>
                  <a:cubicBezTo>
                    <a:pt x="54" y="97"/>
                    <a:pt x="53" y="98"/>
                    <a:pt x="54" y="98"/>
                  </a:cubicBezTo>
                  <a:cubicBezTo>
                    <a:pt x="53" y="99"/>
                    <a:pt x="53" y="99"/>
                    <a:pt x="53" y="100"/>
                  </a:cubicBezTo>
                  <a:cubicBezTo>
                    <a:pt x="53" y="101"/>
                    <a:pt x="52" y="101"/>
                    <a:pt x="52" y="102"/>
                  </a:cubicBezTo>
                  <a:cubicBezTo>
                    <a:pt x="52" y="102"/>
                    <a:pt x="52" y="102"/>
                    <a:pt x="51" y="102"/>
                  </a:cubicBezTo>
                  <a:cubicBezTo>
                    <a:pt x="51" y="103"/>
                    <a:pt x="51" y="104"/>
                    <a:pt x="51" y="104"/>
                  </a:cubicBezTo>
                  <a:cubicBezTo>
                    <a:pt x="51" y="106"/>
                    <a:pt x="50" y="107"/>
                    <a:pt x="50" y="109"/>
                  </a:cubicBezTo>
                  <a:cubicBezTo>
                    <a:pt x="49" y="110"/>
                    <a:pt x="49" y="110"/>
                    <a:pt x="48" y="110"/>
                  </a:cubicBezTo>
                  <a:cubicBezTo>
                    <a:pt x="48" y="110"/>
                    <a:pt x="47" y="111"/>
                    <a:pt x="47" y="112"/>
                  </a:cubicBezTo>
                  <a:cubicBezTo>
                    <a:pt x="47" y="112"/>
                    <a:pt x="47" y="113"/>
                    <a:pt x="47" y="114"/>
                  </a:cubicBezTo>
                  <a:cubicBezTo>
                    <a:pt x="46" y="114"/>
                    <a:pt x="45" y="115"/>
                    <a:pt x="45" y="116"/>
                  </a:cubicBezTo>
                  <a:cubicBezTo>
                    <a:pt x="45" y="116"/>
                    <a:pt x="45" y="117"/>
                    <a:pt x="44" y="118"/>
                  </a:cubicBezTo>
                  <a:cubicBezTo>
                    <a:pt x="44" y="118"/>
                    <a:pt x="44" y="118"/>
                    <a:pt x="44" y="118"/>
                  </a:cubicBezTo>
                  <a:cubicBezTo>
                    <a:pt x="43" y="118"/>
                    <a:pt x="43" y="118"/>
                    <a:pt x="42" y="118"/>
                  </a:cubicBezTo>
                  <a:cubicBezTo>
                    <a:pt x="42" y="119"/>
                    <a:pt x="43" y="120"/>
                    <a:pt x="43" y="121"/>
                  </a:cubicBezTo>
                  <a:cubicBezTo>
                    <a:pt x="42" y="121"/>
                    <a:pt x="41" y="122"/>
                    <a:pt x="40" y="122"/>
                  </a:cubicBezTo>
                  <a:cubicBezTo>
                    <a:pt x="40" y="123"/>
                    <a:pt x="40" y="124"/>
                    <a:pt x="38" y="124"/>
                  </a:cubicBezTo>
                  <a:cubicBezTo>
                    <a:pt x="40" y="124"/>
                    <a:pt x="39" y="127"/>
                    <a:pt x="38" y="128"/>
                  </a:cubicBezTo>
                  <a:cubicBezTo>
                    <a:pt x="38" y="129"/>
                    <a:pt x="39" y="128"/>
                    <a:pt x="39" y="129"/>
                  </a:cubicBezTo>
                  <a:cubicBezTo>
                    <a:pt x="39" y="130"/>
                    <a:pt x="38" y="131"/>
                    <a:pt x="38" y="131"/>
                  </a:cubicBezTo>
                  <a:cubicBezTo>
                    <a:pt x="38" y="132"/>
                    <a:pt x="37" y="132"/>
                    <a:pt x="37" y="133"/>
                  </a:cubicBezTo>
                  <a:cubicBezTo>
                    <a:pt x="37" y="134"/>
                    <a:pt x="38" y="134"/>
                    <a:pt x="38" y="134"/>
                  </a:cubicBezTo>
                  <a:cubicBezTo>
                    <a:pt x="38" y="135"/>
                    <a:pt x="39" y="135"/>
                    <a:pt x="39" y="136"/>
                  </a:cubicBezTo>
                  <a:cubicBezTo>
                    <a:pt x="39" y="137"/>
                    <a:pt x="37" y="136"/>
                    <a:pt x="37" y="136"/>
                  </a:cubicBezTo>
                  <a:cubicBezTo>
                    <a:pt x="36" y="136"/>
                    <a:pt x="36" y="136"/>
                    <a:pt x="35" y="135"/>
                  </a:cubicBezTo>
                  <a:cubicBezTo>
                    <a:pt x="35" y="135"/>
                    <a:pt x="35" y="135"/>
                    <a:pt x="35" y="135"/>
                  </a:cubicBezTo>
                  <a:cubicBezTo>
                    <a:pt x="35" y="135"/>
                    <a:pt x="35" y="135"/>
                    <a:pt x="35" y="134"/>
                  </a:cubicBezTo>
                  <a:cubicBezTo>
                    <a:pt x="34" y="134"/>
                    <a:pt x="34" y="132"/>
                    <a:pt x="33" y="131"/>
                  </a:cubicBezTo>
                  <a:cubicBezTo>
                    <a:pt x="34" y="130"/>
                    <a:pt x="33" y="129"/>
                    <a:pt x="33" y="127"/>
                  </a:cubicBezTo>
                  <a:cubicBezTo>
                    <a:pt x="33" y="126"/>
                    <a:pt x="33" y="125"/>
                    <a:pt x="33" y="125"/>
                  </a:cubicBezTo>
                  <a:cubicBezTo>
                    <a:pt x="34" y="124"/>
                    <a:pt x="32" y="125"/>
                    <a:pt x="33" y="124"/>
                  </a:cubicBezTo>
                  <a:cubicBezTo>
                    <a:pt x="33" y="123"/>
                    <a:pt x="34" y="123"/>
                    <a:pt x="34" y="122"/>
                  </a:cubicBezTo>
                  <a:cubicBezTo>
                    <a:pt x="34" y="121"/>
                    <a:pt x="33" y="122"/>
                    <a:pt x="33" y="121"/>
                  </a:cubicBezTo>
                  <a:cubicBezTo>
                    <a:pt x="33" y="120"/>
                    <a:pt x="33" y="116"/>
                    <a:pt x="34" y="116"/>
                  </a:cubicBezTo>
                  <a:cubicBezTo>
                    <a:pt x="34" y="114"/>
                    <a:pt x="33" y="112"/>
                    <a:pt x="34" y="111"/>
                  </a:cubicBezTo>
                  <a:cubicBezTo>
                    <a:pt x="34" y="111"/>
                    <a:pt x="34" y="110"/>
                    <a:pt x="33" y="110"/>
                  </a:cubicBezTo>
                  <a:cubicBezTo>
                    <a:pt x="34" y="110"/>
                    <a:pt x="34" y="109"/>
                    <a:pt x="34" y="109"/>
                  </a:cubicBezTo>
                  <a:cubicBezTo>
                    <a:pt x="34" y="107"/>
                    <a:pt x="33" y="106"/>
                    <a:pt x="33" y="105"/>
                  </a:cubicBezTo>
                  <a:cubicBezTo>
                    <a:pt x="31" y="104"/>
                    <a:pt x="31" y="103"/>
                    <a:pt x="30" y="102"/>
                  </a:cubicBezTo>
                  <a:cubicBezTo>
                    <a:pt x="30" y="101"/>
                    <a:pt x="30" y="101"/>
                    <a:pt x="30" y="101"/>
                  </a:cubicBezTo>
                  <a:cubicBezTo>
                    <a:pt x="29" y="100"/>
                    <a:pt x="28" y="99"/>
                    <a:pt x="28" y="97"/>
                  </a:cubicBezTo>
                  <a:cubicBezTo>
                    <a:pt x="29" y="97"/>
                    <a:pt x="29" y="97"/>
                    <a:pt x="29" y="97"/>
                  </a:cubicBezTo>
                  <a:cubicBezTo>
                    <a:pt x="29" y="96"/>
                    <a:pt x="28" y="96"/>
                    <a:pt x="28" y="95"/>
                  </a:cubicBezTo>
                  <a:cubicBezTo>
                    <a:pt x="29" y="95"/>
                    <a:pt x="27" y="93"/>
                    <a:pt x="28" y="92"/>
                  </a:cubicBezTo>
                  <a:cubicBezTo>
                    <a:pt x="28" y="90"/>
                    <a:pt x="29" y="90"/>
                    <a:pt x="29" y="89"/>
                  </a:cubicBezTo>
                  <a:cubicBezTo>
                    <a:pt x="29" y="88"/>
                    <a:pt x="29" y="88"/>
                    <a:pt x="29" y="88"/>
                  </a:cubicBezTo>
                  <a:cubicBezTo>
                    <a:pt x="29" y="87"/>
                    <a:pt x="29" y="86"/>
                    <a:pt x="28" y="85"/>
                  </a:cubicBezTo>
                  <a:cubicBezTo>
                    <a:pt x="28" y="85"/>
                    <a:pt x="28" y="86"/>
                    <a:pt x="28" y="86"/>
                  </a:cubicBezTo>
                  <a:cubicBezTo>
                    <a:pt x="27" y="86"/>
                    <a:pt x="26" y="84"/>
                    <a:pt x="25" y="84"/>
                  </a:cubicBezTo>
                  <a:cubicBezTo>
                    <a:pt x="25" y="84"/>
                    <a:pt x="25" y="84"/>
                    <a:pt x="25" y="83"/>
                  </a:cubicBezTo>
                  <a:cubicBezTo>
                    <a:pt x="24" y="83"/>
                    <a:pt x="24" y="83"/>
                    <a:pt x="24" y="82"/>
                  </a:cubicBezTo>
                  <a:cubicBezTo>
                    <a:pt x="23" y="82"/>
                    <a:pt x="23" y="82"/>
                    <a:pt x="22" y="82"/>
                  </a:cubicBezTo>
                  <a:cubicBezTo>
                    <a:pt x="21" y="81"/>
                    <a:pt x="21" y="81"/>
                    <a:pt x="21" y="80"/>
                  </a:cubicBezTo>
                  <a:cubicBezTo>
                    <a:pt x="18" y="80"/>
                    <a:pt x="17" y="79"/>
                    <a:pt x="15" y="78"/>
                  </a:cubicBezTo>
                  <a:cubicBezTo>
                    <a:pt x="15" y="77"/>
                    <a:pt x="14" y="76"/>
                    <a:pt x="14" y="74"/>
                  </a:cubicBezTo>
                  <a:cubicBezTo>
                    <a:pt x="14" y="73"/>
                    <a:pt x="13" y="73"/>
                    <a:pt x="12" y="72"/>
                  </a:cubicBezTo>
                  <a:cubicBezTo>
                    <a:pt x="12" y="72"/>
                    <a:pt x="12" y="71"/>
                    <a:pt x="12" y="71"/>
                  </a:cubicBezTo>
                  <a:cubicBezTo>
                    <a:pt x="12" y="73"/>
                    <a:pt x="12" y="72"/>
                    <a:pt x="12" y="74"/>
                  </a:cubicBezTo>
                  <a:cubicBezTo>
                    <a:pt x="12" y="74"/>
                    <a:pt x="12" y="73"/>
                    <a:pt x="11" y="73"/>
                  </a:cubicBezTo>
                  <a:cubicBezTo>
                    <a:pt x="11" y="72"/>
                    <a:pt x="10" y="71"/>
                    <a:pt x="9" y="71"/>
                  </a:cubicBezTo>
                  <a:cubicBezTo>
                    <a:pt x="9" y="70"/>
                    <a:pt x="9" y="70"/>
                    <a:pt x="10" y="70"/>
                  </a:cubicBezTo>
                  <a:cubicBezTo>
                    <a:pt x="9" y="69"/>
                    <a:pt x="9" y="67"/>
                    <a:pt x="8" y="66"/>
                  </a:cubicBezTo>
                  <a:cubicBezTo>
                    <a:pt x="8" y="66"/>
                    <a:pt x="8" y="65"/>
                    <a:pt x="8" y="65"/>
                  </a:cubicBezTo>
                  <a:cubicBezTo>
                    <a:pt x="10" y="53"/>
                    <a:pt x="15" y="42"/>
                    <a:pt x="23" y="33"/>
                  </a:cubicBezTo>
                  <a:close/>
                  <a:moveTo>
                    <a:pt x="32" y="24"/>
                  </a:moveTo>
                  <a:cubicBezTo>
                    <a:pt x="36" y="20"/>
                    <a:pt x="40" y="17"/>
                    <a:pt x="45" y="15"/>
                  </a:cubicBezTo>
                  <a:cubicBezTo>
                    <a:pt x="45" y="15"/>
                    <a:pt x="45" y="15"/>
                    <a:pt x="45" y="15"/>
                  </a:cubicBezTo>
                  <a:cubicBezTo>
                    <a:pt x="45" y="17"/>
                    <a:pt x="44" y="16"/>
                    <a:pt x="43" y="17"/>
                  </a:cubicBezTo>
                  <a:cubicBezTo>
                    <a:pt x="42" y="17"/>
                    <a:pt x="43" y="17"/>
                    <a:pt x="43" y="18"/>
                  </a:cubicBezTo>
                  <a:cubicBezTo>
                    <a:pt x="42" y="18"/>
                    <a:pt x="41" y="19"/>
                    <a:pt x="41" y="19"/>
                  </a:cubicBezTo>
                  <a:cubicBezTo>
                    <a:pt x="39" y="19"/>
                    <a:pt x="39" y="20"/>
                    <a:pt x="38" y="20"/>
                  </a:cubicBezTo>
                  <a:cubicBezTo>
                    <a:pt x="38" y="22"/>
                    <a:pt x="37" y="22"/>
                    <a:pt x="37" y="23"/>
                  </a:cubicBezTo>
                  <a:cubicBezTo>
                    <a:pt x="36" y="23"/>
                    <a:pt x="36" y="23"/>
                    <a:pt x="35" y="23"/>
                  </a:cubicBezTo>
                  <a:cubicBezTo>
                    <a:pt x="35" y="24"/>
                    <a:pt x="36" y="23"/>
                    <a:pt x="36" y="24"/>
                  </a:cubicBezTo>
                  <a:cubicBezTo>
                    <a:pt x="36" y="25"/>
                    <a:pt x="36" y="25"/>
                    <a:pt x="35" y="25"/>
                  </a:cubicBezTo>
                  <a:cubicBezTo>
                    <a:pt x="35" y="27"/>
                    <a:pt x="32" y="25"/>
                    <a:pt x="30" y="26"/>
                  </a:cubicBezTo>
                  <a:cubicBezTo>
                    <a:pt x="30" y="25"/>
                    <a:pt x="30" y="25"/>
                    <a:pt x="30" y="25"/>
                  </a:cubicBezTo>
                  <a:cubicBezTo>
                    <a:pt x="30" y="25"/>
                    <a:pt x="31" y="25"/>
                    <a:pt x="31" y="24"/>
                  </a:cubicBezTo>
                  <a:cubicBezTo>
                    <a:pt x="32" y="25"/>
                    <a:pt x="32" y="25"/>
                    <a:pt x="33" y="25"/>
                  </a:cubicBezTo>
                  <a:cubicBezTo>
                    <a:pt x="33" y="24"/>
                    <a:pt x="32" y="24"/>
                    <a:pt x="32" y="24"/>
                  </a:cubicBezTo>
                  <a:close/>
                  <a:moveTo>
                    <a:pt x="141" y="45"/>
                  </a:moveTo>
                  <a:cubicBezTo>
                    <a:pt x="141" y="45"/>
                    <a:pt x="140" y="46"/>
                    <a:pt x="140" y="46"/>
                  </a:cubicBezTo>
                  <a:cubicBezTo>
                    <a:pt x="141" y="48"/>
                    <a:pt x="141" y="47"/>
                    <a:pt x="142" y="47"/>
                  </a:cubicBezTo>
                  <a:cubicBezTo>
                    <a:pt x="142" y="47"/>
                    <a:pt x="143" y="48"/>
                    <a:pt x="143" y="49"/>
                  </a:cubicBezTo>
                  <a:cubicBezTo>
                    <a:pt x="143" y="50"/>
                    <a:pt x="144" y="52"/>
                    <a:pt x="143" y="54"/>
                  </a:cubicBezTo>
                  <a:cubicBezTo>
                    <a:pt x="143" y="54"/>
                    <a:pt x="142" y="56"/>
                    <a:pt x="141" y="57"/>
                  </a:cubicBezTo>
                  <a:cubicBezTo>
                    <a:pt x="141" y="58"/>
                    <a:pt x="140" y="58"/>
                    <a:pt x="140" y="58"/>
                  </a:cubicBezTo>
                  <a:cubicBezTo>
                    <a:pt x="139" y="60"/>
                    <a:pt x="140" y="64"/>
                    <a:pt x="139" y="65"/>
                  </a:cubicBezTo>
                  <a:cubicBezTo>
                    <a:pt x="138" y="64"/>
                    <a:pt x="137" y="64"/>
                    <a:pt x="138" y="62"/>
                  </a:cubicBezTo>
                  <a:cubicBezTo>
                    <a:pt x="137" y="62"/>
                    <a:pt x="136" y="61"/>
                    <a:pt x="136" y="61"/>
                  </a:cubicBezTo>
                  <a:cubicBezTo>
                    <a:pt x="135" y="61"/>
                    <a:pt x="136" y="62"/>
                    <a:pt x="136" y="62"/>
                  </a:cubicBezTo>
                  <a:cubicBezTo>
                    <a:pt x="136" y="63"/>
                    <a:pt x="136" y="63"/>
                    <a:pt x="135" y="63"/>
                  </a:cubicBezTo>
                  <a:cubicBezTo>
                    <a:pt x="135" y="64"/>
                    <a:pt x="135" y="63"/>
                    <a:pt x="135" y="64"/>
                  </a:cubicBezTo>
                  <a:cubicBezTo>
                    <a:pt x="135" y="65"/>
                    <a:pt x="135" y="65"/>
                    <a:pt x="136" y="66"/>
                  </a:cubicBezTo>
                  <a:cubicBezTo>
                    <a:pt x="136" y="66"/>
                    <a:pt x="136" y="67"/>
                    <a:pt x="136" y="67"/>
                  </a:cubicBezTo>
                  <a:cubicBezTo>
                    <a:pt x="136" y="68"/>
                    <a:pt x="136" y="70"/>
                    <a:pt x="136" y="71"/>
                  </a:cubicBezTo>
                  <a:cubicBezTo>
                    <a:pt x="135" y="71"/>
                    <a:pt x="135" y="71"/>
                    <a:pt x="135" y="71"/>
                  </a:cubicBezTo>
                  <a:cubicBezTo>
                    <a:pt x="135" y="73"/>
                    <a:pt x="134" y="74"/>
                    <a:pt x="133" y="76"/>
                  </a:cubicBezTo>
                  <a:cubicBezTo>
                    <a:pt x="132" y="76"/>
                    <a:pt x="130" y="76"/>
                    <a:pt x="130" y="77"/>
                  </a:cubicBezTo>
                  <a:cubicBezTo>
                    <a:pt x="131" y="77"/>
                    <a:pt x="131" y="77"/>
                    <a:pt x="131" y="77"/>
                  </a:cubicBezTo>
                  <a:cubicBezTo>
                    <a:pt x="131" y="78"/>
                    <a:pt x="131" y="79"/>
                    <a:pt x="130" y="79"/>
                  </a:cubicBezTo>
                  <a:cubicBezTo>
                    <a:pt x="131" y="82"/>
                    <a:pt x="130" y="84"/>
                    <a:pt x="128" y="85"/>
                  </a:cubicBezTo>
                  <a:cubicBezTo>
                    <a:pt x="128" y="84"/>
                    <a:pt x="128" y="84"/>
                    <a:pt x="127" y="84"/>
                  </a:cubicBezTo>
                  <a:cubicBezTo>
                    <a:pt x="126" y="84"/>
                    <a:pt x="126" y="83"/>
                    <a:pt x="125" y="82"/>
                  </a:cubicBezTo>
                  <a:cubicBezTo>
                    <a:pt x="125" y="82"/>
                    <a:pt x="125" y="83"/>
                    <a:pt x="125" y="84"/>
                  </a:cubicBezTo>
                  <a:cubicBezTo>
                    <a:pt x="125" y="85"/>
                    <a:pt x="126" y="86"/>
                    <a:pt x="127" y="86"/>
                  </a:cubicBezTo>
                  <a:cubicBezTo>
                    <a:pt x="127" y="88"/>
                    <a:pt x="128" y="88"/>
                    <a:pt x="128" y="90"/>
                  </a:cubicBezTo>
                  <a:cubicBezTo>
                    <a:pt x="127" y="89"/>
                    <a:pt x="125" y="88"/>
                    <a:pt x="124" y="87"/>
                  </a:cubicBezTo>
                  <a:cubicBezTo>
                    <a:pt x="125" y="86"/>
                    <a:pt x="124" y="85"/>
                    <a:pt x="124" y="85"/>
                  </a:cubicBezTo>
                  <a:cubicBezTo>
                    <a:pt x="124" y="84"/>
                    <a:pt x="124" y="84"/>
                    <a:pt x="124" y="83"/>
                  </a:cubicBezTo>
                  <a:cubicBezTo>
                    <a:pt x="124" y="82"/>
                    <a:pt x="124" y="82"/>
                    <a:pt x="123" y="81"/>
                  </a:cubicBezTo>
                  <a:cubicBezTo>
                    <a:pt x="123" y="81"/>
                    <a:pt x="123" y="80"/>
                    <a:pt x="123" y="80"/>
                  </a:cubicBezTo>
                  <a:cubicBezTo>
                    <a:pt x="123" y="79"/>
                    <a:pt x="121" y="80"/>
                    <a:pt x="121" y="79"/>
                  </a:cubicBezTo>
                  <a:cubicBezTo>
                    <a:pt x="121" y="78"/>
                    <a:pt x="121" y="78"/>
                    <a:pt x="121" y="78"/>
                  </a:cubicBezTo>
                  <a:cubicBezTo>
                    <a:pt x="120" y="77"/>
                    <a:pt x="120" y="76"/>
                    <a:pt x="120" y="75"/>
                  </a:cubicBezTo>
                  <a:cubicBezTo>
                    <a:pt x="119" y="75"/>
                    <a:pt x="118" y="76"/>
                    <a:pt x="118" y="76"/>
                  </a:cubicBezTo>
                  <a:cubicBezTo>
                    <a:pt x="117" y="77"/>
                    <a:pt x="116" y="77"/>
                    <a:pt x="116" y="78"/>
                  </a:cubicBezTo>
                  <a:cubicBezTo>
                    <a:pt x="116" y="78"/>
                    <a:pt x="116" y="79"/>
                    <a:pt x="115" y="79"/>
                  </a:cubicBezTo>
                  <a:cubicBezTo>
                    <a:pt x="115" y="79"/>
                    <a:pt x="115" y="80"/>
                    <a:pt x="115" y="80"/>
                  </a:cubicBezTo>
                  <a:cubicBezTo>
                    <a:pt x="115" y="80"/>
                    <a:pt x="115" y="80"/>
                    <a:pt x="114" y="80"/>
                  </a:cubicBezTo>
                  <a:cubicBezTo>
                    <a:pt x="114" y="82"/>
                    <a:pt x="114" y="84"/>
                    <a:pt x="113" y="85"/>
                  </a:cubicBezTo>
                  <a:cubicBezTo>
                    <a:pt x="113" y="85"/>
                    <a:pt x="112" y="85"/>
                    <a:pt x="112" y="85"/>
                  </a:cubicBezTo>
                  <a:cubicBezTo>
                    <a:pt x="112" y="85"/>
                    <a:pt x="112" y="84"/>
                    <a:pt x="112" y="83"/>
                  </a:cubicBezTo>
                  <a:cubicBezTo>
                    <a:pt x="111" y="83"/>
                    <a:pt x="111" y="82"/>
                    <a:pt x="110" y="81"/>
                  </a:cubicBezTo>
                  <a:cubicBezTo>
                    <a:pt x="110" y="80"/>
                    <a:pt x="110" y="79"/>
                    <a:pt x="109" y="78"/>
                  </a:cubicBezTo>
                  <a:cubicBezTo>
                    <a:pt x="109" y="77"/>
                    <a:pt x="109" y="77"/>
                    <a:pt x="109" y="76"/>
                  </a:cubicBezTo>
                  <a:cubicBezTo>
                    <a:pt x="108" y="75"/>
                    <a:pt x="108" y="76"/>
                    <a:pt x="107" y="75"/>
                  </a:cubicBezTo>
                  <a:cubicBezTo>
                    <a:pt x="107" y="75"/>
                    <a:pt x="107" y="74"/>
                    <a:pt x="108" y="74"/>
                  </a:cubicBezTo>
                  <a:cubicBezTo>
                    <a:pt x="107" y="74"/>
                    <a:pt x="106" y="73"/>
                    <a:pt x="105" y="73"/>
                  </a:cubicBezTo>
                  <a:cubicBezTo>
                    <a:pt x="104" y="73"/>
                    <a:pt x="104" y="73"/>
                    <a:pt x="104" y="73"/>
                  </a:cubicBezTo>
                  <a:cubicBezTo>
                    <a:pt x="103" y="73"/>
                    <a:pt x="103" y="74"/>
                    <a:pt x="102" y="73"/>
                  </a:cubicBezTo>
                  <a:cubicBezTo>
                    <a:pt x="102" y="72"/>
                    <a:pt x="101" y="73"/>
                    <a:pt x="101" y="72"/>
                  </a:cubicBezTo>
                  <a:cubicBezTo>
                    <a:pt x="99" y="72"/>
                    <a:pt x="99" y="69"/>
                    <a:pt x="98" y="68"/>
                  </a:cubicBezTo>
                  <a:cubicBezTo>
                    <a:pt x="97" y="68"/>
                    <a:pt x="97" y="69"/>
                    <a:pt x="97" y="69"/>
                  </a:cubicBezTo>
                  <a:cubicBezTo>
                    <a:pt x="97" y="69"/>
                    <a:pt x="97" y="70"/>
                    <a:pt x="98" y="70"/>
                  </a:cubicBezTo>
                  <a:cubicBezTo>
                    <a:pt x="98" y="71"/>
                    <a:pt x="99" y="72"/>
                    <a:pt x="99" y="73"/>
                  </a:cubicBezTo>
                  <a:cubicBezTo>
                    <a:pt x="99" y="72"/>
                    <a:pt x="100" y="72"/>
                    <a:pt x="101" y="72"/>
                  </a:cubicBezTo>
                  <a:cubicBezTo>
                    <a:pt x="101" y="74"/>
                    <a:pt x="102" y="74"/>
                    <a:pt x="102" y="75"/>
                  </a:cubicBezTo>
                  <a:cubicBezTo>
                    <a:pt x="102" y="76"/>
                    <a:pt x="101" y="76"/>
                    <a:pt x="102" y="77"/>
                  </a:cubicBezTo>
                  <a:cubicBezTo>
                    <a:pt x="101" y="78"/>
                    <a:pt x="100" y="78"/>
                    <a:pt x="99" y="79"/>
                  </a:cubicBezTo>
                  <a:cubicBezTo>
                    <a:pt x="99" y="79"/>
                    <a:pt x="99" y="80"/>
                    <a:pt x="99" y="80"/>
                  </a:cubicBezTo>
                  <a:cubicBezTo>
                    <a:pt x="97" y="80"/>
                    <a:pt x="96" y="81"/>
                    <a:pt x="94" y="82"/>
                  </a:cubicBezTo>
                  <a:cubicBezTo>
                    <a:pt x="93" y="81"/>
                    <a:pt x="93" y="79"/>
                    <a:pt x="92" y="78"/>
                  </a:cubicBezTo>
                  <a:cubicBezTo>
                    <a:pt x="91" y="77"/>
                    <a:pt x="91" y="75"/>
                    <a:pt x="90" y="74"/>
                  </a:cubicBezTo>
                  <a:cubicBezTo>
                    <a:pt x="90" y="74"/>
                    <a:pt x="89" y="72"/>
                    <a:pt x="89" y="72"/>
                  </a:cubicBezTo>
                  <a:cubicBezTo>
                    <a:pt x="88" y="72"/>
                    <a:pt x="89" y="73"/>
                    <a:pt x="89" y="74"/>
                  </a:cubicBezTo>
                  <a:cubicBezTo>
                    <a:pt x="89" y="75"/>
                    <a:pt x="90" y="75"/>
                    <a:pt x="90" y="76"/>
                  </a:cubicBezTo>
                  <a:cubicBezTo>
                    <a:pt x="90" y="78"/>
                    <a:pt x="91" y="77"/>
                    <a:pt x="91" y="79"/>
                  </a:cubicBezTo>
                  <a:cubicBezTo>
                    <a:pt x="92" y="80"/>
                    <a:pt x="93" y="81"/>
                    <a:pt x="93" y="83"/>
                  </a:cubicBezTo>
                  <a:cubicBezTo>
                    <a:pt x="94" y="83"/>
                    <a:pt x="95" y="83"/>
                    <a:pt x="95" y="83"/>
                  </a:cubicBezTo>
                  <a:cubicBezTo>
                    <a:pt x="96" y="83"/>
                    <a:pt x="96" y="82"/>
                    <a:pt x="97" y="82"/>
                  </a:cubicBezTo>
                  <a:cubicBezTo>
                    <a:pt x="98" y="83"/>
                    <a:pt x="98" y="84"/>
                    <a:pt x="98" y="85"/>
                  </a:cubicBezTo>
                  <a:cubicBezTo>
                    <a:pt x="96" y="87"/>
                    <a:pt x="95" y="89"/>
                    <a:pt x="94" y="91"/>
                  </a:cubicBezTo>
                  <a:cubicBezTo>
                    <a:pt x="94" y="91"/>
                    <a:pt x="93" y="92"/>
                    <a:pt x="93" y="92"/>
                  </a:cubicBezTo>
                  <a:cubicBezTo>
                    <a:pt x="92" y="94"/>
                    <a:pt x="92" y="95"/>
                    <a:pt x="91" y="96"/>
                  </a:cubicBezTo>
                  <a:cubicBezTo>
                    <a:pt x="92" y="98"/>
                    <a:pt x="92" y="102"/>
                    <a:pt x="91" y="104"/>
                  </a:cubicBezTo>
                  <a:cubicBezTo>
                    <a:pt x="90" y="105"/>
                    <a:pt x="89" y="107"/>
                    <a:pt x="88" y="110"/>
                  </a:cubicBezTo>
                  <a:cubicBezTo>
                    <a:pt x="88" y="110"/>
                    <a:pt x="87" y="111"/>
                    <a:pt x="87" y="111"/>
                  </a:cubicBezTo>
                  <a:cubicBezTo>
                    <a:pt x="87" y="112"/>
                    <a:pt x="87" y="112"/>
                    <a:pt x="87" y="113"/>
                  </a:cubicBezTo>
                  <a:cubicBezTo>
                    <a:pt x="86" y="114"/>
                    <a:pt x="85" y="115"/>
                    <a:pt x="85" y="117"/>
                  </a:cubicBezTo>
                  <a:cubicBezTo>
                    <a:pt x="83" y="117"/>
                    <a:pt x="81" y="119"/>
                    <a:pt x="79" y="119"/>
                  </a:cubicBezTo>
                  <a:cubicBezTo>
                    <a:pt x="78" y="117"/>
                    <a:pt x="78" y="115"/>
                    <a:pt x="77" y="113"/>
                  </a:cubicBezTo>
                  <a:cubicBezTo>
                    <a:pt x="77" y="112"/>
                    <a:pt x="77" y="112"/>
                    <a:pt x="77" y="111"/>
                  </a:cubicBezTo>
                  <a:cubicBezTo>
                    <a:pt x="77" y="109"/>
                    <a:pt x="76" y="107"/>
                    <a:pt x="75" y="106"/>
                  </a:cubicBezTo>
                  <a:cubicBezTo>
                    <a:pt x="75" y="105"/>
                    <a:pt x="75" y="103"/>
                    <a:pt x="76" y="102"/>
                  </a:cubicBezTo>
                  <a:cubicBezTo>
                    <a:pt x="76" y="100"/>
                    <a:pt x="76" y="99"/>
                    <a:pt x="75" y="98"/>
                  </a:cubicBezTo>
                  <a:cubicBezTo>
                    <a:pt x="75" y="96"/>
                    <a:pt x="74" y="95"/>
                    <a:pt x="73" y="93"/>
                  </a:cubicBezTo>
                  <a:cubicBezTo>
                    <a:pt x="73" y="91"/>
                    <a:pt x="74" y="90"/>
                    <a:pt x="74" y="88"/>
                  </a:cubicBezTo>
                  <a:cubicBezTo>
                    <a:pt x="73" y="88"/>
                    <a:pt x="73" y="88"/>
                    <a:pt x="73" y="89"/>
                  </a:cubicBezTo>
                  <a:cubicBezTo>
                    <a:pt x="72" y="89"/>
                    <a:pt x="71" y="88"/>
                    <a:pt x="70" y="88"/>
                  </a:cubicBezTo>
                  <a:cubicBezTo>
                    <a:pt x="70" y="88"/>
                    <a:pt x="70" y="87"/>
                    <a:pt x="70" y="87"/>
                  </a:cubicBezTo>
                  <a:cubicBezTo>
                    <a:pt x="69" y="87"/>
                    <a:pt x="69" y="88"/>
                    <a:pt x="68" y="88"/>
                  </a:cubicBezTo>
                  <a:cubicBezTo>
                    <a:pt x="67" y="88"/>
                    <a:pt x="66" y="88"/>
                    <a:pt x="65" y="89"/>
                  </a:cubicBezTo>
                  <a:cubicBezTo>
                    <a:pt x="63" y="88"/>
                    <a:pt x="63" y="87"/>
                    <a:pt x="62" y="86"/>
                  </a:cubicBezTo>
                  <a:cubicBezTo>
                    <a:pt x="61" y="85"/>
                    <a:pt x="60" y="84"/>
                    <a:pt x="60" y="83"/>
                  </a:cubicBezTo>
                  <a:cubicBezTo>
                    <a:pt x="60" y="80"/>
                    <a:pt x="60" y="78"/>
                    <a:pt x="60" y="75"/>
                  </a:cubicBezTo>
                  <a:cubicBezTo>
                    <a:pt x="60" y="74"/>
                    <a:pt x="61" y="73"/>
                    <a:pt x="61" y="72"/>
                  </a:cubicBezTo>
                  <a:cubicBezTo>
                    <a:pt x="61" y="71"/>
                    <a:pt x="63" y="70"/>
                    <a:pt x="63" y="69"/>
                  </a:cubicBezTo>
                  <a:cubicBezTo>
                    <a:pt x="64" y="68"/>
                    <a:pt x="63" y="67"/>
                    <a:pt x="64" y="65"/>
                  </a:cubicBezTo>
                  <a:cubicBezTo>
                    <a:pt x="65" y="65"/>
                    <a:pt x="65" y="65"/>
                    <a:pt x="66" y="64"/>
                  </a:cubicBezTo>
                  <a:cubicBezTo>
                    <a:pt x="66" y="64"/>
                    <a:pt x="67" y="64"/>
                    <a:pt x="67" y="64"/>
                  </a:cubicBezTo>
                  <a:cubicBezTo>
                    <a:pt x="68" y="63"/>
                    <a:pt x="70" y="63"/>
                    <a:pt x="72" y="63"/>
                  </a:cubicBezTo>
                  <a:cubicBezTo>
                    <a:pt x="73" y="63"/>
                    <a:pt x="74" y="62"/>
                    <a:pt x="75" y="62"/>
                  </a:cubicBezTo>
                  <a:cubicBezTo>
                    <a:pt x="75" y="63"/>
                    <a:pt x="75" y="64"/>
                    <a:pt x="75" y="64"/>
                  </a:cubicBezTo>
                  <a:cubicBezTo>
                    <a:pt x="75" y="64"/>
                    <a:pt x="76" y="64"/>
                    <a:pt x="75" y="65"/>
                  </a:cubicBezTo>
                  <a:cubicBezTo>
                    <a:pt x="76" y="67"/>
                    <a:pt x="79" y="67"/>
                    <a:pt x="80" y="68"/>
                  </a:cubicBezTo>
                  <a:cubicBezTo>
                    <a:pt x="80" y="68"/>
                    <a:pt x="80" y="67"/>
                    <a:pt x="81" y="66"/>
                  </a:cubicBezTo>
                  <a:cubicBezTo>
                    <a:pt x="83" y="67"/>
                    <a:pt x="85" y="67"/>
                    <a:pt x="87" y="68"/>
                  </a:cubicBezTo>
                  <a:cubicBezTo>
                    <a:pt x="88" y="67"/>
                    <a:pt x="88" y="65"/>
                    <a:pt x="88" y="65"/>
                  </a:cubicBezTo>
                  <a:cubicBezTo>
                    <a:pt x="88" y="64"/>
                    <a:pt x="88" y="64"/>
                    <a:pt x="88" y="63"/>
                  </a:cubicBezTo>
                  <a:cubicBezTo>
                    <a:pt x="87" y="63"/>
                    <a:pt x="88" y="65"/>
                    <a:pt x="87" y="65"/>
                  </a:cubicBezTo>
                  <a:cubicBezTo>
                    <a:pt x="86" y="65"/>
                    <a:pt x="87" y="64"/>
                    <a:pt x="87" y="63"/>
                  </a:cubicBezTo>
                  <a:cubicBezTo>
                    <a:pt x="86" y="64"/>
                    <a:pt x="84" y="64"/>
                    <a:pt x="83" y="63"/>
                  </a:cubicBezTo>
                  <a:cubicBezTo>
                    <a:pt x="83" y="63"/>
                    <a:pt x="83" y="62"/>
                    <a:pt x="83" y="62"/>
                  </a:cubicBezTo>
                  <a:cubicBezTo>
                    <a:pt x="83" y="61"/>
                    <a:pt x="83" y="61"/>
                    <a:pt x="83" y="60"/>
                  </a:cubicBezTo>
                  <a:cubicBezTo>
                    <a:pt x="83" y="60"/>
                    <a:pt x="83" y="60"/>
                    <a:pt x="82" y="60"/>
                  </a:cubicBezTo>
                  <a:cubicBezTo>
                    <a:pt x="82" y="61"/>
                    <a:pt x="82" y="62"/>
                    <a:pt x="82" y="63"/>
                  </a:cubicBezTo>
                  <a:cubicBezTo>
                    <a:pt x="83" y="63"/>
                    <a:pt x="83" y="63"/>
                    <a:pt x="83" y="64"/>
                  </a:cubicBezTo>
                  <a:cubicBezTo>
                    <a:pt x="83" y="64"/>
                    <a:pt x="82" y="64"/>
                    <a:pt x="82" y="64"/>
                  </a:cubicBezTo>
                  <a:cubicBezTo>
                    <a:pt x="82" y="64"/>
                    <a:pt x="82" y="64"/>
                    <a:pt x="82" y="63"/>
                  </a:cubicBezTo>
                  <a:cubicBezTo>
                    <a:pt x="81" y="63"/>
                    <a:pt x="81" y="63"/>
                    <a:pt x="80" y="63"/>
                  </a:cubicBezTo>
                  <a:cubicBezTo>
                    <a:pt x="80" y="62"/>
                    <a:pt x="80" y="62"/>
                    <a:pt x="80" y="61"/>
                  </a:cubicBezTo>
                  <a:cubicBezTo>
                    <a:pt x="80" y="61"/>
                    <a:pt x="80" y="61"/>
                    <a:pt x="80" y="60"/>
                  </a:cubicBezTo>
                  <a:cubicBezTo>
                    <a:pt x="80" y="60"/>
                    <a:pt x="80" y="59"/>
                    <a:pt x="79" y="59"/>
                  </a:cubicBezTo>
                  <a:cubicBezTo>
                    <a:pt x="79" y="58"/>
                    <a:pt x="77" y="57"/>
                    <a:pt x="77" y="56"/>
                  </a:cubicBezTo>
                  <a:cubicBezTo>
                    <a:pt x="76" y="58"/>
                    <a:pt x="79" y="58"/>
                    <a:pt x="79" y="60"/>
                  </a:cubicBezTo>
                  <a:cubicBezTo>
                    <a:pt x="79" y="61"/>
                    <a:pt x="79" y="59"/>
                    <a:pt x="78" y="60"/>
                  </a:cubicBezTo>
                  <a:cubicBezTo>
                    <a:pt x="78" y="60"/>
                    <a:pt x="79" y="60"/>
                    <a:pt x="79" y="61"/>
                  </a:cubicBezTo>
                  <a:cubicBezTo>
                    <a:pt x="78" y="61"/>
                    <a:pt x="77" y="62"/>
                    <a:pt x="78" y="63"/>
                  </a:cubicBezTo>
                  <a:cubicBezTo>
                    <a:pt x="77" y="62"/>
                    <a:pt x="76" y="62"/>
                    <a:pt x="76" y="61"/>
                  </a:cubicBezTo>
                  <a:cubicBezTo>
                    <a:pt x="77" y="61"/>
                    <a:pt x="77" y="61"/>
                    <a:pt x="78" y="61"/>
                  </a:cubicBezTo>
                  <a:cubicBezTo>
                    <a:pt x="77" y="60"/>
                    <a:pt x="77" y="59"/>
                    <a:pt x="75" y="59"/>
                  </a:cubicBezTo>
                  <a:cubicBezTo>
                    <a:pt x="75" y="59"/>
                    <a:pt x="75" y="58"/>
                    <a:pt x="75" y="58"/>
                  </a:cubicBezTo>
                  <a:cubicBezTo>
                    <a:pt x="75" y="60"/>
                    <a:pt x="75" y="61"/>
                    <a:pt x="74" y="61"/>
                  </a:cubicBezTo>
                  <a:cubicBezTo>
                    <a:pt x="74" y="60"/>
                    <a:pt x="73" y="58"/>
                    <a:pt x="74" y="57"/>
                  </a:cubicBezTo>
                  <a:cubicBezTo>
                    <a:pt x="73" y="57"/>
                    <a:pt x="73" y="58"/>
                    <a:pt x="72" y="57"/>
                  </a:cubicBezTo>
                  <a:cubicBezTo>
                    <a:pt x="70" y="57"/>
                    <a:pt x="70" y="59"/>
                    <a:pt x="69" y="59"/>
                  </a:cubicBezTo>
                  <a:cubicBezTo>
                    <a:pt x="70" y="61"/>
                    <a:pt x="69" y="62"/>
                    <a:pt x="68" y="63"/>
                  </a:cubicBezTo>
                  <a:cubicBezTo>
                    <a:pt x="67" y="63"/>
                    <a:pt x="67" y="63"/>
                    <a:pt x="66" y="63"/>
                  </a:cubicBezTo>
                  <a:cubicBezTo>
                    <a:pt x="66" y="63"/>
                    <a:pt x="65" y="62"/>
                    <a:pt x="64" y="63"/>
                  </a:cubicBezTo>
                  <a:cubicBezTo>
                    <a:pt x="64" y="61"/>
                    <a:pt x="64" y="61"/>
                    <a:pt x="64" y="60"/>
                  </a:cubicBezTo>
                  <a:cubicBezTo>
                    <a:pt x="65" y="60"/>
                    <a:pt x="64" y="58"/>
                    <a:pt x="64" y="57"/>
                  </a:cubicBezTo>
                  <a:cubicBezTo>
                    <a:pt x="66" y="57"/>
                    <a:pt x="67" y="57"/>
                    <a:pt x="68" y="57"/>
                  </a:cubicBezTo>
                  <a:cubicBezTo>
                    <a:pt x="68" y="57"/>
                    <a:pt x="68" y="56"/>
                    <a:pt x="68" y="56"/>
                  </a:cubicBezTo>
                  <a:cubicBezTo>
                    <a:pt x="69" y="55"/>
                    <a:pt x="67" y="55"/>
                    <a:pt x="67" y="54"/>
                  </a:cubicBezTo>
                  <a:cubicBezTo>
                    <a:pt x="67" y="54"/>
                    <a:pt x="66" y="54"/>
                    <a:pt x="66" y="54"/>
                  </a:cubicBezTo>
                  <a:cubicBezTo>
                    <a:pt x="66" y="53"/>
                    <a:pt x="66" y="53"/>
                    <a:pt x="67" y="52"/>
                  </a:cubicBezTo>
                  <a:cubicBezTo>
                    <a:pt x="68" y="52"/>
                    <a:pt x="68" y="51"/>
                    <a:pt x="69" y="51"/>
                  </a:cubicBezTo>
                  <a:cubicBezTo>
                    <a:pt x="69" y="51"/>
                    <a:pt x="69" y="51"/>
                    <a:pt x="69" y="51"/>
                  </a:cubicBezTo>
                  <a:cubicBezTo>
                    <a:pt x="68" y="51"/>
                    <a:pt x="67" y="51"/>
                    <a:pt x="65" y="51"/>
                  </a:cubicBezTo>
                  <a:cubicBezTo>
                    <a:pt x="65" y="50"/>
                    <a:pt x="66" y="50"/>
                    <a:pt x="67" y="50"/>
                  </a:cubicBezTo>
                  <a:cubicBezTo>
                    <a:pt x="66" y="50"/>
                    <a:pt x="66" y="49"/>
                    <a:pt x="66" y="48"/>
                  </a:cubicBezTo>
                  <a:cubicBezTo>
                    <a:pt x="66" y="48"/>
                    <a:pt x="67" y="48"/>
                    <a:pt x="67" y="47"/>
                  </a:cubicBezTo>
                  <a:cubicBezTo>
                    <a:pt x="67" y="46"/>
                    <a:pt x="67" y="46"/>
                    <a:pt x="66" y="46"/>
                  </a:cubicBezTo>
                  <a:cubicBezTo>
                    <a:pt x="66" y="45"/>
                    <a:pt x="66" y="44"/>
                    <a:pt x="66" y="42"/>
                  </a:cubicBezTo>
                  <a:cubicBezTo>
                    <a:pt x="67" y="42"/>
                    <a:pt x="67" y="42"/>
                    <a:pt x="68" y="42"/>
                  </a:cubicBezTo>
                  <a:cubicBezTo>
                    <a:pt x="68" y="43"/>
                    <a:pt x="68" y="43"/>
                    <a:pt x="67" y="43"/>
                  </a:cubicBezTo>
                  <a:cubicBezTo>
                    <a:pt x="68" y="43"/>
                    <a:pt x="68" y="44"/>
                    <a:pt x="68" y="44"/>
                  </a:cubicBezTo>
                  <a:cubicBezTo>
                    <a:pt x="68" y="45"/>
                    <a:pt x="69" y="45"/>
                    <a:pt x="69" y="47"/>
                  </a:cubicBezTo>
                  <a:cubicBezTo>
                    <a:pt x="69" y="48"/>
                    <a:pt x="70" y="48"/>
                    <a:pt x="70" y="48"/>
                  </a:cubicBezTo>
                  <a:cubicBezTo>
                    <a:pt x="69" y="49"/>
                    <a:pt x="69" y="50"/>
                    <a:pt x="69" y="51"/>
                  </a:cubicBezTo>
                  <a:cubicBezTo>
                    <a:pt x="70" y="51"/>
                    <a:pt x="69" y="49"/>
                    <a:pt x="71" y="49"/>
                  </a:cubicBezTo>
                  <a:cubicBezTo>
                    <a:pt x="71" y="48"/>
                    <a:pt x="71" y="48"/>
                    <a:pt x="71" y="48"/>
                  </a:cubicBezTo>
                  <a:cubicBezTo>
                    <a:pt x="72" y="48"/>
                    <a:pt x="73" y="47"/>
                    <a:pt x="73" y="47"/>
                  </a:cubicBezTo>
                  <a:cubicBezTo>
                    <a:pt x="73" y="47"/>
                    <a:pt x="73" y="46"/>
                    <a:pt x="73" y="46"/>
                  </a:cubicBezTo>
                  <a:cubicBezTo>
                    <a:pt x="73" y="45"/>
                    <a:pt x="73" y="45"/>
                    <a:pt x="74" y="44"/>
                  </a:cubicBezTo>
                  <a:cubicBezTo>
                    <a:pt x="74" y="44"/>
                    <a:pt x="72" y="44"/>
                    <a:pt x="72" y="44"/>
                  </a:cubicBezTo>
                  <a:cubicBezTo>
                    <a:pt x="72" y="42"/>
                    <a:pt x="72" y="41"/>
                    <a:pt x="72" y="40"/>
                  </a:cubicBezTo>
                  <a:cubicBezTo>
                    <a:pt x="72" y="39"/>
                    <a:pt x="72" y="37"/>
                    <a:pt x="74" y="37"/>
                  </a:cubicBezTo>
                  <a:cubicBezTo>
                    <a:pt x="74" y="37"/>
                    <a:pt x="74" y="37"/>
                    <a:pt x="74" y="36"/>
                  </a:cubicBezTo>
                  <a:cubicBezTo>
                    <a:pt x="74" y="36"/>
                    <a:pt x="74" y="36"/>
                    <a:pt x="74" y="37"/>
                  </a:cubicBezTo>
                  <a:cubicBezTo>
                    <a:pt x="75" y="36"/>
                    <a:pt x="76" y="35"/>
                    <a:pt x="76" y="33"/>
                  </a:cubicBezTo>
                  <a:cubicBezTo>
                    <a:pt x="77" y="33"/>
                    <a:pt x="78" y="32"/>
                    <a:pt x="79" y="31"/>
                  </a:cubicBezTo>
                  <a:cubicBezTo>
                    <a:pt x="79" y="31"/>
                    <a:pt x="79" y="30"/>
                    <a:pt x="79" y="31"/>
                  </a:cubicBezTo>
                  <a:cubicBezTo>
                    <a:pt x="80" y="30"/>
                    <a:pt x="81" y="30"/>
                    <a:pt x="81" y="29"/>
                  </a:cubicBezTo>
                  <a:cubicBezTo>
                    <a:pt x="82" y="29"/>
                    <a:pt x="83" y="29"/>
                    <a:pt x="83" y="29"/>
                  </a:cubicBezTo>
                  <a:cubicBezTo>
                    <a:pt x="84" y="29"/>
                    <a:pt x="84" y="30"/>
                    <a:pt x="85" y="31"/>
                  </a:cubicBezTo>
                  <a:cubicBezTo>
                    <a:pt x="86" y="31"/>
                    <a:pt x="86" y="31"/>
                    <a:pt x="87" y="32"/>
                  </a:cubicBezTo>
                  <a:cubicBezTo>
                    <a:pt x="88" y="32"/>
                    <a:pt x="90" y="33"/>
                    <a:pt x="89" y="35"/>
                  </a:cubicBezTo>
                  <a:cubicBezTo>
                    <a:pt x="91" y="35"/>
                    <a:pt x="91" y="33"/>
                    <a:pt x="91" y="32"/>
                  </a:cubicBezTo>
                  <a:cubicBezTo>
                    <a:pt x="91" y="32"/>
                    <a:pt x="92" y="32"/>
                    <a:pt x="92" y="32"/>
                  </a:cubicBezTo>
                  <a:cubicBezTo>
                    <a:pt x="92" y="33"/>
                    <a:pt x="92" y="33"/>
                    <a:pt x="92" y="34"/>
                  </a:cubicBezTo>
                  <a:cubicBezTo>
                    <a:pt x="94" y="33"/>
                    <a:pt x="94" y="32"/>
                    <a:pt x="95" y="32"/>
                  </a:cubicBezTo>
                  <a:cubicBezTo>
                    <a:pt x="97" y="32"/>
                    <a:pt x="98" y="32"/>
                    <a:pt x="99" y="32"/>
                  </a:cubicBezTo>
                  <a:cubicBezTo>
                    <a:pt x="99" y="31"/>
                    <a:pt x="97" y="31"/>
                    <a:pt x="98" y="30"/>
                  </a:cubicBezTo>
                  <a:cubicBezTo>
                    <a:pt x="99" y="30"/>
                    <a:pt x="99" y="31"/>
                    <a:pt x="101" y="31"/>
                  </a:cubicBezTo>
                  <a:cubicBezTo>
                    <a:pt x="102" y="30"/>
                    <a:pt x="103" y="29"/>
                    <a:pt x="103" y="28"/>
                  </a:cubicBezTo>
                  <a:cubicBezTo>
                    <a:pt x="104" y="27"/>
                    <a:pt x="104" y="28"/>
                    <a:pt x="105" y="29"/>
                  </a:cubicBezTo>
                  <a:cubicBezTo>
                    <a:pt x="106" y="29"/>
                    <a:pt x="105" y="28"/>
                    <a:pt x="106" y="28"/>
                  </a:cubicBezTo>
                  <a:cubicBezTo>
                    <a:pt x="106" y="29"/>
                    <a:pt x="106" y="29"/>
                    <a:pt x="106" y="30"/>
                  </a:cubicBezTo>
                  <a:cubicBezTo>
                    <a:pt x="107" y="30"/>
                    <a:pt x="107" y="29"/>
                    <a:pt x="107" y="28"/>
                  </a:cubicBezTo>
                  <a:cubicBezTo>
                    <a:pt x="108" y="28"/>
                    <a:pt x="108" y="29"/>
                    <a:pt x="109" y="29"/>
                  </a:cubicBezTo>
                  <a:cubicBezTo>
                    <a:pt x="109" y="28"/>
                    <a:pt x="108" y="28"/>
                    <a:pt x="108" y="27"/>
                  </a:cubicBezTo>
                  <a:cubicBezTo>
                    <a:pt x="108" y="26"/>
                    <a:pt x="109" y="27"/>
                    <a:pt x="110" y="27"/>
                  </a:cubicBezTo>
                  <a:cubicBezTo>
                    <a:pt x="110" y="27"/>
                    <a:pt x="110" y="26"/>
                    <a:pt x="110" y="25"/>
                  </a:cubicBezTo>
                  <a:cubicBezTo>
                    <a:pt x="111" y="25"/>
                    <a:pt x="111" y="25"/>
                    <a:pt x="112" y="25"/>
                  </a:cubicBezTo>
                  <a:cubicBezTo>
                    <a:pt x="113" y="25"/>
                    <a:pt x="114" y="24"/>
                    <a:pt x="115" y="23"/>
                  </a:cubicBezTo>
                  <a:cubicBezTo>
                    <a:pt x="115" y="23"/>
                    <a:pt x="115" y="24"/>
                    <a:pt x="115" y="24"/>
                  </a:cubicBezTo>
                  <a:cubicBezTo>
                    <a:pt x="116" y="24"/>
                    <a:pt x="116" y="23"/>
                    <a:pt x="117" y="23"/>
                  </a:cubicBezTo>
                  <a:cubicBezTo>
                    <a:pt x="117" y="22"/>
                    <a:pt x="117" y="22"/>
                    <a:pt x="118" y="21"/>
                  </a:cubicBezTo>
                  <a:cubicBezTo>
                    <a:pt x="119" y="21"/>
                    <a:pt x="119" y="22"/>
                    <a:pt x="119" y="23"/>
                  </a:cubicBezTo>
                  <a:cubicBezTo>
                    <a:pt x="120" y="23"/>
                    <a:pt x="121" y="23"/>
                    <a:pt x="122" y="22"/>
                  </a:cubicBezTo>
                  <a:cubicBezTo>
                    <a:pt x="122" y="23"/>
                    <a:pt x="123" y="23"/>
                    <a:pt x="124" y="24"/>
                  </a:cubicBezTo>
                  <a:cubicBezTo>
                    <a:pt x="124" y="25"/>
                    <a:pt x="123" y="25"/>
                    <a:pt x="123" y="26"/>
                  </a:cubicBezTo>
                  <a:cubicBezTo>
                    <a:pt x="124" y="26"/>
                    <a:pt x="125" y="26"/>
                    <a:pt x="125" y="26"/>
                  </a:cubicBezTo>
                  <a:cubicBezTo>
                    <a:pt x="126" y="27"/>
                    <a:pt x="126" y="26"/>
                    <a:pt x="126" y="26"/>
                  </a:cubicBezTo>
                  <a:cubicBezTo>
                    <a:pt x="127" y="27"/>
                    <a:pt x="127" y="27"/>
                    <a:pt x="128" y="27"/>
                  </a:cubicBezTo>
                  <a:cubicBezTo>
                    <a:pt x="133" y="32"/>
                    <a:pt x="138" y="38"/>
                    <a:pt x="141" y="45"/>
                  </a:cubicBezTo>
                  <a:close/>
                  <a:moveTo>
                    <a:pt x="146" y="58"/>
                  </a:moveTo>
                  <a:cubicBezTo>
                    <a:pt x="146" y="58"/>
                    <a:pt x="146" y="58"/>
                    <a:pt x="146" y="58"/>
                  </a:cubicBezTo>
                  <a:cubicBezTo>
                    <a:pt x="146" y="58"/>
                    <a:pt x="146" y="57"/>
                    <a:pt x="146" y="57"/>
                  </a:cubicBezTo>
                  <a:cubicBezTo>
                    <a:pt x="145" y="57"/>
                    <a:pt x="145" y="59"/>
                    <a:pt x="144" y="58"/>
                  </a:cubicBezTo>
                  <a:cubicBezTo>
                    <a:pt x="144" y="57"/>
                    <a:pt x="145" y="56"/>
                    <a:pt x="144" y="55"/>
                  </a:cubicBezTo>
                  <a:cubicBezTo>
                    <a:pt x="145" y="55"/>
                    <a:pt x="145" y="55"/>
                    <a:pt x="146" y="55"/>
                  </a:cubicBezTo>
                  <a:cubicBezTo>
                    <a:pt x="146" y="56"/>
                    <a:pt x="146" y="57"/>
                    <a:pt x="146" y="58"/>
                  </a:cubicBezTo>
                  <a:close/>
                  <a:moveTo>
                    <a:pt x="138" y="83"/>
                  </a:moveTo>
                  <a:cubicBezTo>
                    <a:pt x="138" y="82"/>
                    <a:pt x="139" y="82"/>
                    <a:pt x="139" y="82"/>
                  </a:cubicBezTo>
                  <a:cubicBezTo>
                    <a:pt x="139" y="81"/>
                    <a:pt x="139" y="80"/>
                    <a:pt x="140" y="80"/>
                  </a:cubicBezTo>
                  <a:cubicBezTo>
                    <a:pt x="140" y="80"/>
                    <a:pt x="141" y="81"/>
                    <a:pt x="141" y="81"/>
                  </a:cubicBezTo>
                  <a:cubicBezTo>
                    <a:pt x="141" y="82"/>
                    <a:pt x="142" y="82"/>
                    <a:pt x="142" y="83"/>
                  </a:cubicBezTo>
                  <a:cubicBezTo>
                    <a:pt x="141" y="83"/>
                    <a:pt x="140" y="83"/>
                    <a:pt x="140" y="84"/>
                  </a:cubicBezTo>
                  <a:cubicBezTo>
                    <a:pt x="139" y="84"/>
                    <a:pt x="139" y="84"/>
                    <a:pt x="139" y="83"/>
                  </a:cubicBezTo>
                  <a:cubicBezTo>
                    <a:pt x="139" y="83"/>
                    <a:pt x="138" y="83"/>
                    <a:pt x="138" y="83"/>
                  </a:cubicBezTo>
                  <a:close/>
                  <a:moveTo>
                    <a:pt x="139" y="94"/>
                  </a:moveTo>
                  <a:cubicBezTo>
                    <a:pt x="138" y="95"/>
                    <a:pt x="138" y="94"/>
                    <a:pt x="137" y="93"/>
                  </a:cubicBezTo>
                  <a:cubicBezTo>
                    <a:pt x="137" y="94"/>
                    <a:pt x="137" y="94"/>
                    <a:pt x="137" y="95"/>
                  </a:cubicBezTo>
                  <a:cubicBezTo>
                    <a:pt x="135" y="94"/>
                    <a:pt x="136" y="91"/>
                    <a:pt x="137" y="90"/>
                  </a:cubicBezTo>
                  <a:cubicBezTo>
                    <a:pt x="137" y="91"/>
                    <a:pt x="139" y="90"/>
                    <a:pt x="139" y="92"/>
                  </a:cubicBezTo>
                  <a:cubicBezTo>
                    <a:pt x="139" y="92"/>
                    <a:pt x="138" y="92"/>
                    <a:pt x="138" y="92"/>
                  </a:cubicBezTo>
                  <a:cubicBezTo>
                    <a:pt x="138" y="93"/>
                    <a:pt x="138" y="93"/>
                    <a:pt x="139" y="94"/>
                  </a:cubicBezTo>
                  <a:close/>
                  <a:moveTo>
                    <a:pt x="136" y="91"/>
                  </a:moveTo>
                  <a:cubicBezTo>
                    <a:pt x="135" y="92"/>
                    <a:pt x="135" y="93"/>
                    <a:pt x="134" y="94"/>
                  </a:cubicBezTo>
                  <a:cubicBezTo>
                    <a:pt x="134" y="94"/>
                    <a:pt x="135" y="94"/>
                    <a:pt x="135" y="94"/>
                  </a:cubicBezTo>
                  <a:cubicBezTo>
                    <a:pt x="135" y="95"/>
                    <a:pt x="134" y="94"/>
                    <a:pt x="134" y="95"/>
                  </a:cubicBezTo>
                  <a:cubicBezTo>
                    <a:pt x="133" y="95"/>
                    <a:pt x="133" y="94"/>
                    <a:pt x="131" y="94"/>
                  </a:cubicBezTo>
                  <a:cubicBezTo>
                    <a:pt x="131" y="93"/>
                    <a:pt x="130" y="92"/>
                    <a:pt x="130" y="91"/>
                  </a:cubicBezTo>
                  <a:cubicBezTo>
                    <a:pt x="130" y="89"/>
                    <a:pt x="134" y="89"/>
                    <a:pt x="134" y="86"/>
                  </a:cubicBezTo>
                  <a:cubicBezTo>
                    <a:pt x="135" y="86"/>
                    <a:pt x="135" y="87"/>
                    <a:pt x="136" y="87"/>
                  </a:cubicBezTo>
                  <a:cubicBezTo>
                    <a:pt x="136" y="88"/>
                    <a:pt x="136" y="88"/>
                    <a:pt x="135" y="89"/>
                  </a:cubicBezTo>
                  <a:cubicBezTo>
                    <a:pt x="136" y="89"/>
                    <a:pt x="135" y="90"/>
                    <a:pt x="136" y="91"/>
                  </a:cubicBezTo>
                  <a:close/>
                  <a:moveTo>
                    <a:pt x="134" y="98"/>
                  </a:moveTo>
                  <a:cubicBezTo>
                    <a:pt x="131" y="98"/>
                    <a:pt x="130" y="97"/>
                    <a:pt x="128" y="97"/>
                  </a:cubicBezTo>
                  <a:cubicBezTo>
                    <a:pt x="128" y="96"/>
                    <a:pt x="128" y="96"/>
                    <a:pt x="129" y="95"/>
                  </a:cubicBezTo>
                  <a:cubicBezTo>
                    <a:pt x="130" y="96"/>
                    <a:pt x="131" y="96"/>
                    <a:pt x="133" y="96"/>
                  </a:cubicBezTo>
                  <a:cubicBezTo>
                    <a:pt x="133" y="97"/>
                    <a:pt x="134" y="97"/>
                    <a:pt x="134" y="98"/>
                  </a:cubicBezTo>
                  <a:close/>
                  <a:moveTo>
                    <a:pt x="136" y="75"/>
                  </a:moveTo>
                  <a:cubicBezTo>
                    <a:pt x="136" y="74"/>
                    <a:pt x="135" y="73"/>
                    <a:pt x="135" y="73"/>
                  </a:cubicBezTo>
                  <a:cubicBezTo>
                    <a:pt x="135" y="72"/>
                    <a:pt x="136" y="72"/>
                    <a:pt x="137" y="72"/>
                  </a:cubicBezTo>
                  <a:cubicBezTo>
                    <a:pt x="137" y="73"/>
                    <a:pt x="137" y="75"/>
                    <a:pt x="136" y="75"/>
                  </a:cubicBezTo>
                  <a:close/>
                  <a:moveTo>
                    <a:pt x="138" y="77"/>
                  </a:moveTo>
                  <a:cubicBezTo>
                    <a:pt x="139" y="78"/>
                    <a:pt x="138" y="79"/>
                    <a:pt x="137" y="80"/>
                  </a:cubicBezTo>
                  <a:cubicBezTo>
                    <a:pt x="137" y="79"/>
                    <a:pt x="136" y="79"/>
                    <a:pt x="136" y="78"/>
                  </a:cubicBezTo>
                  <a:cubicBezTo>
                    <a:pt x="136" y="76"/>
                    <a:pt x="138" y="76"/>
                    <a:pt x="138" y="77"/>
                  </a:cubicBezTo>
                  <a:close/>
                  <a:moveTo>
                    <a:pt x="144" y="90"/>
                  </a:moveTo>
                  <a:cubicBezTo>
                    <a:pt x="144" y="92"/>
                    <a:pt x="142" y="92"/>
                    <a:pt x="141" y="91"/>
                  </a:cubicBezTo>
                  <a:cubicBezTo>
                    <a:pt x="141" y="90"/>
                    <a:pt x="143" y="90"/>
                    <a:pt x="144" y="90"/>
                  </a:cubicBezTo>
                  <a:close/>
                  <a:moveTo>
                    <a:pt x="143" y="66"/>
                  </a:moveTo>
                  <a:cubicBezTo>
                    <a:pt x="143" y="66"/>
                    <a:pt x="143" y="66"/>
                    <a:pt x="142" y="66"/>
                  </a:cubicBezTo>
                  <a:cubicBezTo>
                    <a:pt x="142" y="66"/>
                    <a:pt x="141" y="66"/>
                    <a:pt x="141" y="68"/>
                  </a:cubicBezTo>
                  <a:cubicBezTo>
                    <a:pt x="141" y="67"/>
                    <a:pt x="140" y="67"/>
                    <a:pt x="140" y="66"/>
                  </a:cubicBezTo>
                  <a:cubicBezTo>
                    <a:pt x="141" y="66"/>
                    <a:pt x="141" y="66"/>
                    <a:pt x="141" y="66"/>
                  </a:cubicBezTo>
                  <a:cubicBezTo>
                    <a:pt x="142" y="65"/>
                    <a:pt x="140" y="66"/>
                    <a:pt x="140" y="65"/>
                  </a:cubicBezTo>
                  <a:cubicBezTo>
                    <a:pt x="140" y="64"/>
                    <a:pt x="142" y="64"/>
                    <a:pt x="143" y="64"/>
                  </a:cubicBezTo>
                  <a:cubicBezTo>
                    <a:pt x="144" y="63"/>
                    <a:pt x="144" y="62"/>
                    <a:pt x="145" y="62"/>
                  </a:cubicBezTo>
                  <a:cubicBezTo>
                    <a:pt x="145" y="62"/>
                    <a:pt x="145" y="61"/>
                    <a:pt x="145" y="61"/>
                  </a:cubicBezTo>
                  <a:cubicBezTo>
                    <a:pt x="145" y="60"/>
                    <a:pt x="145" y="59"/>
                    <a:pt x="145" y="58"/>
                  </a:cubicBezTo>
                  <a:cubicBezTo>
                    <a:pt x="145" y="58"/>
                    <a:pt x="145" y="58"/>
                    <a:pt x="146" y="58"/>
                  </a:cubicBezTo>
                  <a:cubicBezTo>
                    <a:pt x="146" y="60"/>
                    <a:pt x="146" y="62"/>
                    <a:pt x="146" y="64"/>
                  </a:cubicBezTo>
                  <a:cubicBezTo>
                    <a:pt x="145" y="65"/>
                    <a:pt x="144" y="65"/>
                    <a:pt x="143" y="66"/>
                  </a:cubicBezTo>
                  <a:close/>
                  <a:moveTo>
                    <a:pt x="144" y="51"/>
                  </a:moveTo>
                  <a:cubicBezTo>
                    <a:pt x="145" y="52"/>
                    <a:pt x="145" y="53"/>
                    <a:pt x="145" y="54"/>
                  </a:cubicBezTo>
                  <a:cubicBezTo>
                    <a:pt x="144" y="54"/>
                    <a:pt x="144" y="53"/>
                    <a:pt x="144" y="51"/>
                  </a:cubicBezTo>
                  <a:close/>
                  <a:moveTo>
                    <a:pt x="122" y="87"/>
                  </a:moveTo>
                  <a:cubicBezTo>
                    <a:pt x="123" y="87"/>
                    <a:pt x="124" y="88"/>
                    <a:pt x="124" y="87"/>
                  </a:cubicBezTo>
                  <a:cubicBezTo>
                    <a:pt x="124" y="87"/>
                    <a:pt x="124" y="88"/>
                    <a:pt x="125" y="87"/>
                  </a:cubicBezTo>
                  <a:cubicBezTo>
                    <a:pt x="124" y="88"/>
                    <a:pt x="125" y="89"/>
                    <a:pt x="125" y="89"/>
                  </a:cubicBezTo>
                  <a:cubicBezTo>
                    <a:pt x="126" y="90"/>
                    <a:pt x="127" y="91"/>
                    <a:pt x="127" y="91"/>
                  </a:cubicBezTo>
                  <a:cubicBezTo>
                    <a:pt x="127" y="93"/>
                    <a:pt x="128" y="94"/>
                    <a:pt x="128" y="95"/>
                  </a:cubicBezTo>
                  <a:cubicBezTo>
                    <a:pt x="127" y="95"/>
                    <a:pt x="126" y="94"/>
                    <a:pt x="125" y="93"/>
                  </a:cubicBezTo>
                  <a:cubicBezTo>
                    <a:pt x="126" y="90"/>
                    <a:pt x="122" y="90"/>
                    <a:pt x="122" y="87"/>
                  </a:cubicBezTo>
                  <a:close/>
                  <a:moveTo>
                    <a:pt x="114" y="84"/>
                  </a:moveTo>
                  <a:cubicBezTo>
                    <a:pt x="115" y="84"/>
                    <a:pt x="115" y="85"/>
                    <a:pt x="115" y="86"/>
                  </a:cubicBezTo>
                  <a:cubicBezTo>
                    <a:pt x="115" y="86"/>
                    <a:pt x="115" y="87"/>
                    <a:pt x="114" y="86"/>
                  </a:cubicBezTo>
                  <a:cubicBezTo>
                    <a:pt x="113" y="86"/>
                    <a:pt x="115" y="85"/>
                    <a:pt x="114" y="84"/>
                  </a:cubicBezTo>
                  <a:close/>
                  <a:moveTo>
                    <a:pt x="97" y="106"/>
                  </a:moveTo>
                  <a:cubicBezTo>
                    <a:pt x="96" y="106"/>
                    <a:pt x="96" y="107"/>
                    <a:pt x="96" y="107"/>
                  </a:cubicBezTo>
                  <a:cubicBezTo>
                    <a:pt x="96" y="107"/>
                    <a:pt x="96" y="108"/>
                    <a:pt x="96" y="108"/>
                  </a:cubicBezTo>
                  <a:cubicBezTo>
                    <a:pt x="95" y="110"/>
                    <a:pt x="96" y="110"/>
                    <a:pt x="95" y="111"/>
                  </a:cubicBezTo>
                  <a:cubicBezTo>
                    <a:pt x="94" y="111"/>
                    <a:pt x="94" y="112"/>
                    <a:pt x="93" y="112"/>
                  </a:cubicBezTo>
                  <a:cubicBezTo>
                    <a:pt x="92" y="111"/>
                    <a:pt x="93" y="110"/>
                    <a:pt x="93" y="108"/>
                  </a:cubicBezTo>
                  <a:cubicBezTo>
                    <a:pt x="93" y="108"/>
                    <a:pt x="93" y="107"/>
                    <a:pt x="93" y="107"/>
                  </a:cubicBezTo>
                  <a:cubicBezTo>
                    <a:pt x="93" y="106"/>
                    <a:pt x="93" y="106"/>
                    <a:pt x="93" y="105"/>
                  </a:cubicBezTo>
                  <a:cubicBezTo>
                    <a:pt x="94" y="104"/>
                    <a:pt x="94" y="103"/>
                    <a:pt x="95" y="103"/>
                  </a:cubicBezTo>
                  <a:cubicBezTo>
                    <a:pt x="95" y="102"/>
                    <a:pt x="96" y="101"/>
                    <a:pt x="96" y="100"/>
                  </a:cubicBezTo>
                  <a:cubicBezTo>
                    <a:pt x="97" y="100"/>
                    <a:pt x="96" y="102"/>
                    <a:pt x="97" y="102"/>
                  </a:cubicBezTo>
                  <a:cubicBezTo>
                    <a:pt x="97" y="104"/>
                    <a:pt x="96" y="105"/>
                    <a:pt x="97" y="106"/>
                  </a:cubicBezTo>
                  <a:close/>
                  <a:moveTo>
                    <a:pt x="43" y="132"/>
                  </a:moveTo>
                  <a:cubicBezTo>
                    <a:pt x="43" y="131"/>
                    <a:pt x="44" y="131"/>
                    <a:pt x="44" y="132"/>
                  </a:cubicBezTo>
                  <a:cubicBezTo>
                    <a:pt x="43" y="132"/>
                    <a:pt x="43" y="132"/>
                    <a:pt x="43" y="132"/>
                  </a:cubicBezTo>
                  <a:close/>
                  <a:moveTo>
                    <a:pt x="52" y="41"/>
                  </a:moveTo>
                  <a:cubicBezTo>
                    <a:pt x="51" y="41"/>
                    <a:pt x="51" y="42"/>
                    <a:pt x="51" y="42"/>
                  </a:cubicBezTo>
                  <a:cubicBezTo>
                    <a:pt x="50" y="42"/>
                    <a:pt x="50" y="41"/>
                    <a:pt x="50" y="41"/>
                  </a:cubicBezTo>
                  <a:cubicBezTo>
                    <a:pt x="49" y="41"/>
                    <a:pt x="49" y="41"/>
                    <a:pt x="48" y="41"/>
                  </a:cubicBezTo>
                  <a:cubicBezTo>
                    <a:pt x="47" y="39"/>
                    <a:pt x="48" y="36"/>
                    <a:pt x="46" y="35"/>
                  </a:cubicBezTo>
                  <a:cubicBezTo>
                    <a:pt x="46" y="34"/>
                    <a:pt x="47" y="34"/>
                    <a:pt x="47" y="33"/>
                  </a:cubicBezTo>
                  <a:cubicBezTo>
                    <a:pt x="47" y="33"/>
                    <a:pt x="48" y="32"/>
                    <a:pt x="48" y="32"/>
                  </a:cubicBezTo>
                  <a:cubicBezTo>
                    <a:pt x="48" y="31"/>
                    <a:pt x="47" y="31"/>
                    <a:pt x="46" y="30"/>
                  </a:cubicBezTo>
                  <a:cubicBezTo>
                    <a:pt x="47" y="30"/>
                    <a:pt x="48" y="30"/>
                    <a:pt x="48" y="29"/>
                  </a:cubicBezTo>
                  <a:cubicBezTo>
                    <a:pt x="47" y="28"/>
                    <a:pt x="47" y="30"/>
                    <a:pt x="46" y="29"/>
                  </a:cubicBezTo>
                  <a:cubicBezTo>
                    <a:pt x="46" y="28"/>
                    <a:pt x="46" y="28"/>
                    <a:pt x="46" y="27"/>
                  </a:cubicBezTo>
                  <a:cubicBezTo>
                    <a:pt x="46" y="27"/>
                    <a:pt x="46" y="26"/>
                    <a:pt x="46" y="25"/>
                  </a:cubicBezTo>
                  <a:cubicBezTo>
                    <a:pt x="44" y="25"/>
                    <a:pt x="44" y="25"/>
                    <a:pt x="43" y="24"/>
                  </a:cubicBezTo>
                  <a:cubicBezTo>
                    <a:pt x="42" y="24"/>
                    <a:pt x="43" y="25"/>
                    <a:pt x="42" y="25"/>
                  </a:cubicBezTo>
                  <a:cubicBezTo>
                    <a:pt x="41" y="24"/>
                    <a:pt x="40" y="24"/>
                    <a:pt x="40" y="23"/>
                  </a:cubicBezTo>
                  <a:cubicBezTo>
                    <a:pt x="41" y="22"/>
                    <a:pt x="42" y="23"/>
                    <a:pt x="43" y="23"/>
                  </a:cubicBezTo>
                  <a:cubicBezTo>
                    <a:pt x="43" y="21"/>
                    <a:pt x="42" y="22"/>
                    <a:pt x="41" y="22"/>
                  </a:cubicBezTo>
                  <a:cubicBezTo>
                    <a:pt x="41" y="22"/>
                    <a:pt x="40" y="22"/>
                    <a:pt x="40" y="22"/>
                  </a:cubicBezTo>
                  <a:cubicBezTo>
                    <a:pt x="40" y="22"/>
                    <a:pt x="40" y="22"/>
                    <a:pt x="39" y="22"/>
                  </a:cubicBezTo>
                  <a:cubicBezTo>
                    <a:pt x="39" y="21"/>
                    <a:pt x="40" y="21"/>
                    <a:pt x="41" y="21"/>
                  </a:cubicBezTo>
                  <a:cubicBezTo>
                    <a:pt x="41" y="20"/>
                    <a:pt x="43" y="20"/>
                    <a:pt x="43" y="20"/>
                  </a:cubicBezTo>
                  <a:cubicBezTo>
                    <a:pt x="43" y="19"/>
                    <a:pt x="42" y="19"/>
                    <a:pt x="42" y="18"/>
                  </a:cubicBezTo>
                  <a:cubicBezTo>
                    <a:pt x="45" y="18"/>
                    <a:pt x="46" y="16"/>
                    <a:pt x="48" y="16"/>
                  </a:cubicBezTo>
                  <a:cubicBezTo>
                    <a:pt x="50" y="16"/>
                    <a:pt x="51" y="16"/>
                    <a:pt x="53" y="16"/>
                  </a:cubicBezTo>
                  <a:cubicBezTo>
                    <a:pt x="53" y="16"/>
                    <a:pt x="52" y="15"/>
                    <a:pt x="52" y="14"/>
                  </a:cubicBezTo>
                  <a:cubicBezTo>
                    <a:pt x="53" y="13"/>
                    <a:pt x="54" y="14"/>
                    <a:pt x="55" y="14"/>
                  </a:cubicBezTo>
                  <a:cubicBezTo>
                    <a:pt x="56" y="13"/>
                    <a:pt x="59" y="14"/>
                    <a:pt x="59" y="13"/>
                  </a:cubicBezTo>
                  <a:cubicBezTo>
                    <a:pt x="60" y="13"/>
                    <a:pt x="60" y="13"/>
                    <a:pt x="61" y="14"/>
                  </a:cubicBezTo>
                  <a:cubicBezTo>
                    <a:pt x="61" y="13"/>
                    <a:pt x="62" y="13"/>
                    <a:pt x="63" y="14"/>
                  </a:cubicBezTo>
                  <a:cubicBezTo>
                    <a:pt x="64" y="14"/>
                    <a:pt x="65" y="14"/>
                    <a:pt x="66" y="14"/>
                  </a:cubicBezTo>
                  <a:cubicBezTo>
                    <a:pt x="65" y="16"/>
                    <a:pt x="63" y="15"/>
                    <a:pt x="63" y="16"/>
                  </a:cubicBezTo>
                  <a:cubicBezTo>
                    <a:pt x="64" y="17"/>
                    <a:pt x="65" y="16"/>
                    <a:pt x="66" y="16"/>
                  </a:cubicBezTo>
                  <a:cubicBezTo>
                    <a:pt x="67" y="16"/>
                    <a:pt x="67" y="17"/>
                    <a:pt x="67" y="17"/>
                  </a:cubicBezTo>
                  <a:cubicBezTo>
                    <a:pt x="67" y="17"/>
                    <a:pt x="69" y="17"/>
                    <a:pt x="68" y="18"/>
                  </a:cubicBezTo>
                  <a:cubicBezTo>
                    <a:pt x="68" y="19"/>
                    <a:pt x="67" y="18"/>
                    <a:pt x="66" y="18"/>
                  </a:cubicBezTo>
                  <a:cubicBezTo>
                    <a:pt x="66" y="18"/>
                    <a:pt x="66" y="19"/>
                    <a:pt x="65" y="19"/>
                  </a:cubicBezTo>
                  <a:cubicBezTo>
                    <a:pt x="65" y="20"/>
                    <a:pt x="65" y="20"/>
                    <a:pt x="65" y="21"/>
                  </a:cubicBezTo>
                  <a:cubicBezTo>
                    <a:pt x="64" y="20"/>
                    <a:pt x="65" y="21"/>
                    <a:pt x="64" y="21"/>
                  </a:cubicBezTo>
                  <a:cubicBezTo>
                    <a:pt x="64" y="22"/>
                    <a:pt x="66" y="22"/>
                    <a:pt x="66" y="23"/>
                  </a:cubicBezTo>
                  <a:cubicBezTo>
                    <a:pt x="65" y="23"/>
                    <a:pt x="64" y="23"/>
                    <a:pt x="64" y="23"/>
                  </a:cubicBezTo>
                  <a:cubicBezTo>
                    <a:pt x="64" y="25"/>
                    <a:pt x="65" y="27"/>
                    <a:pt x="63" y="28"/>
                  </a:cubicBezTo>
                  <a:cubicBezTo>
                    <a:pt x="63" y="28"/>
                    <a:pt x="63" y="28"/>
                    <a:pt x="63" y="29"/>
                  </a:cubicBezTo>
                  <a:cubicBezTo>
                    <a:pt x="63" y="29"/>
                    <a:pt x="62" y="29"/>
                    <a:pt x="62" y="29"/>
                  </a:cubicBezTo>
                  <a:cubicBezTo>
                    <a:pt x="61" y="29"/>
                    <a:pt x="63" y="30"/>
                    <a:pt x="63" y="30"/>
                  </a:cubicBezTo>
                  <a:cubicBezTo>
                    <a:pt x="61" y="30"/>
                    <a:pt x="61" y="30"/>
                    <a:pt x="60" y="29"/>
                  </a:cubicBezTo>
                  <a:cubicBezTo>
                    <a:pt x="59" y="29"/>
                    <a:pt x="59" y="30"/>
                    <a:pt x="59" y="30"/>
                  </a:cubicBezTo>
                  <a:cubicBezTo>
                    <a:pt x="60" y="30"/>
                    <a:pt x="61" y="31"/>
                    <a:pt x="61" y="30"/>
                  </a:cubicBezTo>
                  <a:cubicBezTo>
                    <a:pt x="62" y="31"/>
                    <a:pt x="60" y="32"/>
                    <a:pt x="60" y="33"/>
                  </a:cubicBezTo>
                  <a:cubicBezTo>
                    <a:pt x="59" y="33"/>
                    <a:pt x="58" y="34"/>
                    <a:pt x="57" y="34"/>
                  </a:cubicBezTo>
                  <a:cubicBezTo>
                    <a:pt x="56" y="35"/>
                    <a:pt x="56" y="35"/>
                    <a:pt x="56" y="35"/>
                  </a:cubicBezTo>
                  <a:cubicBezTo>
                    <a:pt x="55" y="35"/>
                    <a:pt x="55" y="36"/>
                    <a:pt x="54" y="35"/>
                  </a:cubicBezTo>
                  <a:cubicBezTo>
                    <a:pt x="53" y="35"/>
                    <a:pt x="53" y="37"/>
                    <a:pt x="53" y="37"/>
                  </a:cubicBezTo>
                  <a:cubicBezTo>
                    <a:pt x="53" y="39"/>
                    <a:pt x="52" y="39"/>
                    <a:pt x="52" y="41"/>
                  </a:cubicBezTo>
                  <a:close/>
                  <a:moveTo>
                    <a:pt x="78" y="19"/>
                  </a:moveTo>
                  <a:cubicBezTo>
                    <a:pt x="79" y="19"/>
                    <a:pt x="79" y="20"/>
                    <a:pt x="79" y="20"/>
                  </a:cubicBezTo>
                  <a:cubicBezTo>
                    <a:pt x="80" y="21"/>
                    <a:pt x="81" y="21"/>
                    <a:pt x="81" y="23"/>
                  </a:cubicBezTo>
                  <a:cubicBezTo>
                    <a:pt x="79" y="23"/>
                    <a:pt x="79" y="22"/>
                    <a:pt x="78" y="21"/>
                  </a:cubicBezTo>
                  <a:cubicBezTo>
                    <a:pt x="78" y="22"/>
                    <a:pt x="78" y="23"/>
                    <a:pt x="78" y="25"/>
                  </a:cubicBezTo>
                  <a:cubicBezTo>
                    <a:pt x="77" y="25"/>
                    <a:pt x="76" y="25"/>
                    <a:pt x="77" y="24"/>
                  </a:cubicBezTo>
                  <a:cubicBezTo>
                    <a:pt x="76" y="24"/>
                    <a:pt x="75" y="23"/>
                    <a:pt x="75" y="23"/>
                  </a:cubicBezTo>
                  <a:cubicBezTo>
                    <a:pt x="75" y="22"/>
                    <a:pt x="76" y="22"/>
                    <a:pt x="76" y="21"/>
                  </a:cubicBezTo>
                  <a:cubicBezTo>
                    <a:pt x="75" y="21"/>
                    <a:pt x="75" y="22"/>
                    <a:pt x="74" y="22"/>
                  </a:cubicBezTo>
                  <a:cubicBezTo>
                    <a:pt x="73" y="21"/>
                    <a:pt x="74" y="21"/>
                    <a:pt x="74" y="20"/>
                  </a:cubicBezTo>
                  <a:cubicBezTo>
                    <a:pt x="74" y="20"/>
                    <a:pt x="73" y="20"/>
                    <a:pt x="73" y="19"/>
                  </a:cubicBezTo>
                  <a:cubicBezTo>
                    <a:pt x="73" y="16"/>
                    <a:pt x="75" y="18"/>
                    <a:pt x="76" y="19"/>
                  </a:cubicBezTo>
                  <a:cubicBezTo>
                    <a:pt x="76" y="19"/>
                    <a:pt x="75" y="18"/>
                    <a:pt x="76" y="17"/>
                  </a:cubicBezTo>
                  <a:cubicBezTo>
                    <a:pt x="77" y="17"/>
                    <a:pt x="78" y="18"/>
                    <a:pt x="77" y="19"/>
                  </a:cubicBezTo>
                  <a:cubicBezTo>
                    <a:pt x="77" y="19"/>
                    <a:pt x="78" y="19"/>
                    <a:pt x="78" y="19"/>
                  </a:cubicBezTo>
                  <a:close/>
                  <a:moveTo>
                    <a:pt x="78" y="17"/>
                  </a:moveTo>
                  <a:cubicBezTo>
                    <a:pt x="80" y="17"/>
                    <a:pt x="82" y="17"/>
                    <a:pt x="84" y="17"/>
                  </a:cubicBezTo>
                  <a:cubicBezTo>
                    <a:pt x="84" y="19"/>
                    <a:pt x="83" y="18"/>
                    <a:pt x="83" y="19"/>
                  </a:cubicBezTo>
                  <a:cubicBezTo>
                    <a:pt x="81" y="19"/>
                    <a:pt x="80" y="18"/>
                    <a:pt x="78" y="18"/>
                  </a:cubicBezTo>
                  <a:cubicBezTo>
                    <a:pt x="78" y="18"/>
                    <a:pt x="78" y="17"/>
                    <a:pt x="78" y="17"/>
                  </a:cubicBezTo>
                  <a:close/>
                  <a:moveTo>
                    <a:pt x="66" y="49"/>
                  </a:moveTo>
                  <a:cubicBezTo>
                    <a:pt x="65" y="49"/>
                    <a:pt x="64" y="49"/>
                    <a:pt x="64" y="49"/>
                  </a:cubicBezTo>
                  <a:cubicBezTo>
                    <a:pt x="63" y="49"/>
                    <a:pt x="63" y="48"/>
                    <a:pt x="63" y="47"/>
                  </a:cubicBezTo>
                  <a:cubicBezTo>
                    <a:pt x="64" y="46"/>
                    <a:pt x="64" y="47"/>
                    <a:pt x="64" y="46"/>
                  </a:cubicBezTo>
                  <a:cubicBezTo>
                    <a:pt x="65" y="46"/>
                    <a:pt x="65" y="46"/>
                    <a:pt x="66" y="46"/>
                  </a:cubicBezTo>
                  <a:cubicBezTo>
                    <a:pt x="66" y="47"/>
                    <a:pt x="65" y="47"/>
                    <a:pt x="66" y="49"/>
                  </a:cubicBezTo>
                  <a:close/>
                  <a:moveTo>
                    <a:pt x="64" y="38"/>
                  </a:moveTo>
                  <a:cubicBezTo>
                    <a:pt x="63" y="38"/>
                    <a:pt x="63" y="36"/>
                    <a:pt x="62" y="37"/>
                  </a:cubicBezTo>
                  <a:cubicBezTo>
                    <a:pt x="62" y="36"/>
                    <a:pt x="63" y="36"/>
                    <a:pt x="63" y="35"/>
                  </a:cubicBezTo>
                  <a:cubicBezTo>
                    <a:pt x="62" y="35"/>
                    <a:pt x="62" y="36"/>
                    <a:pt x="62" y="35"/>
                  </a:cubicBezTo>
                  <a:cubicBezTo>
                    <a:pt x="62" y="34"/>
                    <a:pt x="63" y="35"/>
                    <a:pt x="63" y="33"/>
                  </a:cubicBezTo>
                  <a:cubicBezTo>
                    <a:pt x="63" y="33"/>
                    <a:pt x="63" y="34"/>
                    <a:pt x="64" y="35"/>
                  </a:cubicBezTo>
                  <a:cubicBezTo>
                    <a:pt x="65" y="34"/>
                    <a:pt x="65" y="35"/>
                    <a:pt x="66" y="34"/>
                  </a:cubicBezTo>
                  <a:cubicBezTo>
                    <a:pt x="66" y="35"/>
                    <a:pt x="67" y="36"/>
                    <a:pt x="67" y="37"/>
                  </a:cubicBezTo>
                  <a:cubicBezTo>
                    <a:pt x="67" y="37"/>
                    <a:pt x="66" y="37"/>
                    <a:pt x="66" y="38"/>
                  </a:cubicBezTo>
                  <a:cubicBezTo>
                    <a:pt x="65" y="38"/>
                    <a:pt x="64" y="37"/>
                    <a:pt x="64" y="38"/>
                  </a:cubicBezTo>
                  <a:close/>
                  <a:moveTo>
                    <a:pt x="96" y="25"/>
                  </a:moveTo>
                  <a:cubicBezTo>
                    <a:pt x="97" y="24"/>
                    <a:pt x="99" y="23"/>
                    <a:pt x="100" y="23"/>
                  </a:cubicBezTo>
                  <a:cubicBezTo>
                    <a:pt x="101" y="23"/>
                    <a:pt x="101" y="23"/>
                    <a:pt x="101" y="23"/>
                  </a:cubicBezTo>
                  <a:cubicBezTo>
                    <a:pt x="101" y="23"/>
                    <a:pt x="101" y="23"/>
                    <a:pt x="102" y="23"/>
                  </a:cubicBezTo>
                  <a:cubicBezTo>
                    <a:pt x="102" y="24"/>
                    <a:pt x="101" y="25"/>
                    <a:pt x="99" y="25"/>
                  </a:cubicBezTo>
                  <a:cubicBezTo>
                    <a:pt x="98" y="25"/>
                    <a:pt x="98" y="27"/>
                    <a:pt x="96" y="27"/>
                  </a:cubicBezTo>
                  <a:cubicBezTo>
                    <a:pt x="96" y="29"/>
                    <a:pt x="97" y="29"/>
                    <a:pt x="97" y="30"/>
                  </a:cubicBezTo>
                  <a:cubicBezTo>
                    <a:pt x="97" y="30"/>
                    <a:pt x="96" y="31"/>
                    <a:pt x="96" y="31"/>
                  </a:cubicBezTo>
                  <a:cubicBezTo>
                    <a:pt x="95" y="30"/>
                    <a:pt x="95" y="30"/>
                    <a:pt x="94" y="29"/>
                  </a:cubicBezTo>
                  <a:cubicBezTo>
                    <a:pt x="94" y="28"/>
                    <a:pt x="95" y="28"/>
                    <a:pt x="95" y="28"/>
                  </a:cubicBezTo>
                  <a:cubicBezTo>
                    <a:pt x="95" y="26"/>
                    <a:pt x="96" y="26"/>
                    <a:pt x="96" y="25"/>
                  </a:cubicBezTo>
                  <a:close/>
                  <a:moveTo>
                    <a:pt x="96" y="19"/>
                  </a:moveTo>
                  <a:cubicBezTo>
                    <a:pt x="96" y="17"/>
                    <a:pt x="98" y="17"/>
                    <a:pt x="98" y="18"/>
                  </a:cubicBezTo>
                  <a:cubicBezTo>
                    <a:pt x="97" y="18"/>
                    <a:pt x="97" y="20"/>
                    <a:pt x="96" y="19"/>
                  </a:cubicBezTo>
                  <a:close/>
                  <a:moveTo>
                    <a:pt x="112" y="18"/>
                  </a:moveTo>
                  <a:cubicBezTo>
                    <a:pt x="113" y="18"/>
                    <a:pt x="115" y="18"/>
                    <a:pt x="116" y="19"/>
                  </a:cubicBezTo>
                  <a:cubicBezTo>
                    <a:pt x="115" y="21"/>
                    <a:pt x="113" y="20"/>
                    <a:pt x="111" y="20"/>
                  </a:cubicBezTo>
                  <a:cubicBezTo>
                    <a:pt x="112" y="20"/>
                    <a:pt x="111" y="18"/>
                    <a:pt x="112" y="18"/>
                  </a:cubicBezTo>
                  <a:close/>
                  <a:moveTo>
                    <a:pt x="33" y="38"/>
                  </a:moveTo>
                  <a:cubicBezTo>
                    <a:pt x="33" y="40"/>
                    <a:pt x="31" y="37"/>
                    <a:pt x="31" y="39"/>
                  </a:cubicBezTo>
                  <a:cubicBezTo>
                    <a:pt x="30" y="39"/>
                    <a:pt x="29" y="39"/>
                    <a:pt x="29" y="38"/>
                  </a:cubicBezTo>
                  <a:cubicBezTo>
                    <a:pt x="30" y="38"/>
                    <a:pt x="30" y="37"/>
                    <a:pt x="31" y="36"/>
                  </a:cubicBezTo>
                  <a:cubicBezTo>
                    <a:pt x="31" y="36"/>
                    <a:pt x="31" y="37"/>
                    <a:pt x="32" y="37"/>
                  </a:cubicBezTo>
                  <a:cubicBezTo>
                    <a:pt x="33" y="37"/>
                    <a:pt x="32" y="38"/>
                    <a:pt x="33" y="38"/>
                  </a:cubicBezTo>
                  <a:close/>
                  <a:moveTo>
                    <a:pt x="37" y="77"/>
                  </a:moveTo>
                  <a:cubicBezTo>
                    <a:pt x="37" y="78"/>
                    <a:pt x="36" y="78"/>
                    <a:pt x="36" y="78"/>
                  </a:cubicBezTo>
                  <a:cubicBezTo>
                    <a:pt x="36" y="78"/>
                    <a:pt x="36" y="78"/>
                    <a:pt x="36" y="77"/>
                  </a:cubicBezTo>
                  <a:cubicBezTo>
                    <a:pt x="36" y="77"/>
                    <a:pt x="37" y="77"/>
                    <a:pt x="37" y="77"/>
                  </a:cubicBezTo>
                  <a:close/>
                  <a:moveTo>
                    <a:pt x="30" y="76"/>
                  </a:moveTo>
                  <a:cubicBezTo>
                    <a:pt x="29" y="76"/>
                    <a:pt x="29" y="75"/>
                    <a:pt x="28" y="75"/>
                  </a:cubicBezTo>
                  <a:cubicBezTo>
                    <a:pt x="27" y="74"/>
                    <a:pt x="27" y="75"/>
                    <a:pt x="26" y="75"/>
                  </a:cubicBezTo>
                  <a:cubicBezTo>
                    <a:pt x="26" y="75"/>
                    <a:pt x="26" y="74"/>
                    <a:pt x="27" y="74"/>
                  </a:cubicBezTo>
                  <a:cubicBezTo>
                    <a:pt x="28" y="74"/>
                    <a:pt x="29" y="74"/>
                    <a:pt x="30" y="74"/>
                  </a:cubicBezTo>
                  <a:cubicBezTo>
                    <a:pt x="30" y="75"/>
                    <a:pt x="31" y="75"/>
                    <a:pt x="32" y="75"/>
                  </a:cubicBezTo>
                  <a:cubicBezTo>
                    <a:pt x="32" y="76"/>
                    <a:pt x="32" y="75"/>
                    <a:pt x="32" y="76"/>
                  </a:cubicBezTo>
                  <a:cubicBezTo>
                    <a:pt x="33" y="76"/>
                    <a:pt x="35" y="76"/>
                    <a:pt x="35" y="78"/>
                  </a:cubicBezTo>
                  <a:cubicBezTo>
                    <a:pt x="34" y="78"/>
                    <a:pt x="33" y="78"/>
                    <a:pt x="33" y="78"/>
                  </a:cubicBezTo>
                  <a:cubicBezTo>
                    <a:pt x="33" y="78"/>
                    <a:pt x="33" y="78"/>
                    <a:pt x="32" y="78"/>
                  </a:cubicBezTo>
                  <a:cubicBezTo>
                    <a:pt x="32" y="77"/>
                    <a:pt x="31" y="77"/>
                    <a:pt x="32" y="77"/>
                  </a:cubicBezTo>
                  <a:cubicBezTo>
                    <a:pt x="32" y="76"/>
                    <a:pt x="31" y="77"/>
                    <a:pt x="30" y="76"/>
                  </a:cubicBezTo>
                  <a:close/>
                  <a:moveTo>
                    <a:pt x="31" y="78"/>
                  </a:moveTo>
                  <a:cubicBezTo>
                    <a:pt x="30" y="78"/>
                    <a:pt x="30" y="78"/>
                    <a:pt x="29" y="78"/>
                  </a:cubicBezTo>
                  <a:cubicBezTo>
                    <a:pt x="29" y="78"/>
                    <a:pt x="29" y="78"/>
                    <a:pt x="29" y="77"/>
                  </a:cubicBezTo>
                  <a:cubicBezTo>
                    <a:pt x="30" y="77"/>
                    <a:pt x="31" y="77"/>
                    <a:pt x="31" y="78"/>
                  </a:cubicBezTo>
                  <a:close/>
                  <a:moveTo>
                    <a:pt x="29" y="73"/>
                  </a:moveTo>
                  <a:cubicBezTo>
                    <a:pt x="29" y="73"/>
                    <a:pt x="29" y="73"/>
                    <a:pt x="29" y="72"/>
                  </a:cubicBezTo>
                  <a:cubicBezTo>
                    <a:pt x="30" y="72"/>
                    <a:pt x="30" y="73"/>
                    <a:pt x="30" y="73"/>
                  </a:cubicBezTo>
                  <a:cubicBezTo>
                    <a:pt x="30" y="73"/>
                    <a:pt x="30" y="73"/>
                    <a:pt x="29" y="73"/>
                  </a:cubicBezTo>
                  <a:close/>
                  <a:moveTo>
                    <a:pt x="31" y="72"/>
                  </a:moveTo>
                  <a:cubicBezTo>
                    <a:pt x="31" y="72"/>
                    <a:pt x="32" y="72"/>
                    <a:pt x="32" y="72"/>
                  </a:cubicBezTo>
                  <a:cubicBezTo>
                    <a:pt x="32" y="73"/>
                    <a:pt x="32" y="73"/>
                    <a:pt x="32" y="74"/>
                  </a:cubicBezTo>
                  <a:cubicBezTo>
                    <a:pt x="31" y="74"/>
                    <a:pt x="31" y="73"/>
                    <a:pt x="31" y="72"/>
                  </a:cubicBezTo>
                  <a:close/>
                  <a:moveTo>
                    <a:pt x="32" y="75"/>
                  </a:moveTo>
                  <a:cubicBezTo>
                    <a:pt x="32" y="74"/>
                    <a:pt x="32" y="74"/>
                    <a:pt x="32" y="73"/>
                  </a:cubicBezTo>
                  <a:cubicBezTo>
                    <a:pt x="33" y="73"/>
                    <a:pt x="33" y="74"/>
                    <a:pt x="33" y="74"/>
                  </a:cubicBezTo>
                  <a:cubicBezTo>
                    <a:pt x="34" y="75"/>
                    <a:pt x="34" y="74"/>
                    <a:pt x="34" y="75"/>
                  </a:cubicBezTo>
                  <a:cubicBezTo>
                    <a:pt x="34" y="76"/>
                    <a:pt x="33" y="76"/>
                    <a:pt x="33" y="74"/>
                  </a:cubicBezTo>
                  <a:cubicBezTo>
                    <a:pt x="33" y="75"/>
                    <a:pt x="33" y="75"/>
                    <a:pt x="32" y="75"/>
                  </a:cubicBezTo>
                  <a:close/>
                  <a:moveTo>
                    <a:pt x="147" y="97"/>
                  </a:moveTo>
                  <a:cubicBezTo>
                    <a:pt x="147" y="97"/>
                    <a:pt x="147" y="96"/>
                    <a:pt x="147" y="96"/>
                  </a:cubicBezTo>
                  <a:cubicBezTo>
                    <a:pt x="146" y="95"/>
                    <a:pt x="144" y="94"/>
                    <a:pt x="143" y="93"/>
                  </a:cubicBezTo>
                  <a:cubicBezTo>
                    <a:pt x="143" y="93"/>
                    <a:pt x="142" y="94"/>
                    <a:pt x="142" y="93"/>
                  </a:cubicBezTo>
                  <a:cubicBezTo>
                    <a:pt x="142" y="92"/>
                    <a:pt x="143" y="93"/>
                    <a:pt x="143" y="92"/>
                  </a:cubicBezTo>
                  <a:cubicBezTo>
                    <a:pt x="144" y="92"/>
                    <a:pt x="143" y="93"/>
                    <a:pt x="144" y="92"/>
                  </a:cubicBezTo>
                  <a:cubicBezTo>
                    <a:pt x="145" y="92"/>
                    <a:pt x="145" y="92"/>
                    <a:pt x="145" y="92"/>
                  </a:cubicBezTo>
                  <a:cubicBezTo>
                    <a:pt x="146" y="92"/>
                    <a:pt x="146" y="92"/>
                    <a:pt x="147" y="92"/>
                  </a:cubicBezTo>
                  <a:cubicBezTo>
                    <a:pt x="147" y="92"/>
                    <a:pt x="148" y="92"/>
                    <a:pt x="148" y="92"/>
                  </a:cubicBezTo>
                  <a:cubicBezTo>
                    <a:pt x="148" y="94"/>
                    <a:pt x="147" y="96"/>
                    <a:pt x="147" y="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3" name="Freeform 118">
              <a:extLst>
                <a:ext uri="{FF2B5EF4-FFF2-40B4-BE49-F238E27FC236}">
                  <a16:creationId xmlns:a16="http://schemas.microsoft.com/office/drawing/2014/main" xmlns="" id="{A40CB2DB-606B-4167-A7BE-905B1038243E}"/>
                </a:ext>
              </a:extLst>
            </p:cNvPr>
            <p:cNvSpPr>
              <a:spLocks/>
            </p:cNvSpPr>
            <p:nvPr/>
          </p:nvSpPr>
          <p:spPr bwMode="auto">
            <a:xfrm>
              <a:off x="3709988" y="258763"/>
              <a:ext cx="1588" cy="3175"/>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0"/>
                    <a:pt x="0" y="1"/>
                    <a:pt x="0" y="1"/>
                  </a:cubicBezTo>
                  <a:cubicBezTo>
                    <a:pt x="0"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4" name="Freeform 119">
              <a:extLst>
                <a:ext uri="{FF2B5EF4-FFF2-40B4-BE49-F238E27FC236}">
                  <a16:creationId xmlns:a16="http://schemas.microsoft.com/office/drawing/2014/main" xmlns="" id="{57EBA17F-25BC-45EE-9767-2A1D99F6EF37}"/>
                </a:ext>
              </a:extLst>
            </p:cNvPr>
            <p:cNvSpPr>
              <a:spLocks/>
            </p:cNvSpPr>
            <p:nvPr/>
          </p:nvSpPr>
          <p:spPr bwMode="auto">
            <a:xfrm>
              <a:off x="3937000" y="341313"/>
              <a:ext cx="4763" cy="4763"/>
            </a:xfrm>
            <a:custGeom>
              <a:avLst/>
              <a:gdLst>
                <a:gd name="T0" fmla="*/ 2 w 2"/>
                <a:gd name="T1" fmla="*/ 1 h 2"/>
                <a:gd name="T2" fmla="*/ 2 w 2"/>
                <a:gd name="T3" fmla="*/ 0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2" y="1"/>
                    <a:pt x="2" y="0"/>
                  </a:cubicBezTo>
                  <a:cubicBezTo>
                    <a:pt x="1" y="0"/>
                    <a:pt x="0" y="1"/>
                    <a:pt x="0" y="1"/>
                  </a:cubicBezTo>
                  <a:cubicBezTo>
                    <a:pt x="1" y="1"/>
                    <a:pt x="1"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5" name="Freeform 120">
              <a:extLst>
                <a:ext uri="{FF2B5EF4-FFF2-40B4-BE49-F238E27FC236}">
                  <a16:creationId xmlns:a16="http://schemas.microsoft.com/office/drawing/2014/main" xmlns="" id="{FF47B4D0-F8EA-4BC4-8071-597328C2C15C}"/>
                </a:ext>
              </a:extLst>
            </p:cNvPr>
            <p:cNvSpPr>
              <a:spLocks/>
            </p:cNvSpPr>
            <p:nvPr/>
          </p:nvSpPr>
          <p:spPr bwMode="auto">
            <a:xfrm>
              <a:off x="3910013" y="2667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6" name="Freeform 121">
              <a:extLst>
                <a:ext uri="{FF2B5EF4-FFF2-40B4-BE49-F238E27FC236}">
                  <a16:creationId xmlns:a16="http://schemas.microsoft.com/office/drawing/2014/main" xmlns="" id="{55415E1C-5166-4963-9263-29CBC6779D03}"/>
                </a:ext>
              </a:extLst>
            </p:cNvPr>
            <p:cNvSpPr>
              <a:spLocks/>
            </p:cNvSpPr>
            <p:nvPr/>
          </p:nvSpPr>
          <p:spPr bwMode="auto">
            <a:xfrm>
              <a:off x="3911600" y="263526"/>
              <a:ext cx="0" cy="3175"/>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7" name="Freeform 122">
              <a:extLst>
                <a:ext uri="{FF2B5EF4-FFF2-40B4-BE49-F238E27FC236}">
                  <a16:creationId xmlns:a16="http://schemas.microsoft.com/office/drawing/2014/main" xmlns="" id="{323539D5-4ACB-4EA3-9531-2341D2DED6BD}"/>
                </a:ext>
              </a:extLst>
            </p:cNvPr>
            <p:cNvSpPr>
              <a:spLocks/>
            </p:cNvSpPr>
            <p:nvPr/>
          </p:nvSpPr>
          <p:spPr bwMode="auto">
            <a:xfrm>
              <a:off x="3873500" y="274638"/>
              <a:ext cx="1588" cy="317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8" name="Freeform 123">
              <a:extLst>
                <a:ext uri="{FF2B5EF4-FFF2-40B4-BE49-F238E27FC236}">
                  <a16:creationId xmlns:a16="http://schemas.microsoft.com/office/drawing/2014/main" xmlns="" id="{BDC1D137-C287-4006-A8D5-035FA3BFA4CC}"/>
                </a:ext>
              </a:extLst>
            </p:cNvPr>
            <p:cNvSpPr>
              <a:spLocks/>
            </p:cNvSpPr>
            <p:nvPr/>
          </p:nvSpPr>
          <p:spPr bwMode="auto">
            <a:xfrm>
              <a:off x="3659188" y="3667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19" name="Freeform 124">
              <a:extLst>
                <a:ext uri="{FF2B5EF4-FFF2-40B4-BE49-F238E27FC236}">
                  <a16:creationId xmlns:a16="http://schemas.microsoft.com/office/drawing/2014/main" xmlns="" id="{3A0DDAD0-F139-4E24-9B97-D0CC6BFE8694}"/>
                </a:ext>
              </a:extLst>
            </p:cNvPr>
            <p:cNvSpPr>
              <a:spLocks/>
            </p:cNvSpPr>
            <p:nvPr/>
          </p:nvSpPr>
          <p:spPr bwMode="auto">
            <a:xfrm>
              <a:off x="3802063" y="334963"/>
              <a:ext cx="1588" cy="3175"/>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0" name="Freeform 125">
              <a:extLst>
                <a:ext uri="{FF2B5EF4-FFF2-40B4-BE49-F238E27FC236}">
                  <a16:creationId xmlns:a16="http://schemas.microsoft.com/office/drawing/2014/main" xmlns="" id="{306D0D00-F122-48E6-9F26-7BB7AAE15F16}"/>
                </a:ext>
              </a:extLst>
            </p:cNvPr>
            <p:cNvSpPr>
              <a:spLocks/>
            </p:cNvSpPr>
            <p:nvPr/>
          </p:nvSpPr>
          <p:spPr bwMode="auto">
            <a:xfrm>
              <a:off x="3802063" y="284163"/>
              <a:ext cx="15875" cy="28575"/>
            </a:xfrm>
            <a:custGeom>
              <a:avLst/>
              <a:gdLst>
                <a:gd name="T0" fmla="*/ 7 w 7"/>
                <a:gd name="T1" fmla="*/ 0 h 12"/>
                <a:gd name="T2" fmla="*/ 4 w 7"/>
                <a:gd name="T3" fmla="*/ 6 h 12"/>
                <a:gd name="T4" fmla="*/ 5 w 7"/>
                <a:gd name="T5" fmla="*/ 7 h 12"/>
                <a:gd name="T6" fmla="*/ 3 w 7"/>
                <a:gd name="T7" fmla="*/ 11 h 12"/>
                <a:gd name="T8" fmla="*/ 0 w 7"/>
                <a:gd name="T9" fmla="*/ 8 h 12"/>
                <a:gd name="T10" fmla="*/ 1 w 7"/>
                <a:gd name="T11" fmla="*/ 11 h 12"/>
                <a:gd name="T12" fmla="*/ 1 w 7"/>
                <a:gd name="T13" fmla="*/ 12 h 12"/>
                <a:gd name="T14" fmla="*/ 2 w 7"/>
                <a:gd name="T15" fmla="*/ 12 h 12"/>
                <a:gd name="T16" fmla="*/ 4 w 7"/>
                <a:gd name="T17" fmla="*/ 11 h 12"/>
                <a:gd name="T18" fmla="*/ 5 w 7"/>
                <a:gd name="T19" fmla="*/ 11 h 12"/>
                <a:gd name="T20" fmla="*/ 6 w 7"/>
                <a:gd name="T21" fmla="*/ 8 h 12"/>
                <a:gd name="T22" fmla="*/ 7 w 7"/>
                <a:gd name="T23" fmla="*/ 9 h 12"/>
                <a:gd name="T24" fmla="*/ 7 w 7"/>
                <a:gd name="T25" fmla="*/ 6 h 12"/>
                <a:gd name="T26" fmla="*/ 5 w 7"/>
                <a:gd name="T27" fmla="*/ 5 h 12"/>
                <a:gd name="T28" fmla="*/ 7 w 7"/>
                <a:gd name="T29" fmla="*/ 1 h 12"/>
                <a:gd name="T30" fmla="*/ 7 w 7"/>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2">
                  <a:moveTo>
                    <a:pt x="7" y="0"/>
                  </a:moveTo>
                  <a:cubicBezTo>
                    <a:pt x="6" y="2"/>
                    <a:pt x="4" y="3"/>
                    <a:pt x="4" y="6"/>
                  </a:cubicBezTo>
                  <a:cubicBezTo>
                    <a:pt x="4" y="6"/>
                    <a:pt x="5" y="7"/>
                    <a:pt x="5" y="7"/>
                  </a:cubicBezTo>
                  <a:cubicBezTo>
                    <a:pt x="4" y="9"/>
                    <a:pt x="4" y="10"/>
                    <a:pt x="3" y="11"/>
                  </a:cubicBezTo>
                  <a:cubicBezTo>
                    <a:pt x="1" y="12"/>
                    <a:pt x="2" y="8"/>
                    <a:pt x="0" y="8"/>
                  </a:cubicBezTo>
                  <a:cubicBezTo>
                    <a:pt x="0" y="9"/>
                    <a:pt x="1" y="10"/>
                    <a:pt x="1" y="11"/>
                  </a:cubicBezTo>
                  <a:cubicBezTo>
                    <a:pt x="1" y="11"/>
                    <a:pt x="1" y="12"/>
                    <a:pt x="1" y="12"/>
                  </a:cubicBezTo>
                  <a:cubicBezTo>
                    <a:pt x="1" y="11"/>
                    <a:pt x="2" y="12"/>
                    <a:pt x="2" y="12"/>
                  </a:cubicBezTo>
                  <a:cubicBezTo>
                    <a:pt x="3" y="12"/>
                    <a:pt x="3" y="11"/>
                    <a:pt x="4" y="11"/>
                  </a:cubicBezTo>
                  <a:cubicBezTo>
                    <a:pt x="4" y="11"/>
                    <a:pt x="5" y="11"/>
                    <a:pt x="5" y="11"/>
                  </a:cubicBezTo>
                  <a:cubicBezTo>
                    <a:pt x="6" y="11"/>
                    <a:pt x="6" y="9"/>
                    <a:pt x="6" y="8"/>
                  </a:cubicBezTo>
                  <a:cubicBezTo>
                    <a:pt x="7" y="7"/>
                    <a:pt x="7" y="9"/>
                    <a:pt x="7" y="9"/>
                  </a:cubicBezTo>
                  <a:cubicBezTo>
                    <a:pt x="7" y="8"/>
                    <a:pt x="7" y="7"/>
                    <a:pt x="7" y="6"/>
                  </a:cubicBezTo>
                  <a:cubicBezTo>
                    <a:pt x="7" y="6"/>
                    <a:pt x="6" y="5"/>
                    <a:pt x="5" y="5"/>
                  </a:cubicBezTo>
                  <a:cubicBezTo>
                    <a:pt x="5" y="2"/>
                    <a:pt x="7" y="3"/>
                    <a:pt x="7" y="1"/>
                  </a:cubicBezTo>
                  <a:cubicBezTo>
                    <a:pt x="7" y="0"/>
                    <a:pt x="7"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1" name="Freeform 126">
              <a:extLst>
                <a:ext uri="{FF2B5EF4-FFF2-40B4-BE49-F238E27FC236}">
                  <a16:creationId xmlns:a16="http://schemas.microsoft.com/office/drawing/2014/main" xmlns="" id="{8D91A4B2-C8AF-4F14-ABCD-D6440B96564D}"/>
                </a:ext>
              </a:extLst>
            </p:cNvPr>
            <p:cNvSpPr>
              <a:spLocks/>
            </p:cNvSpPr>
            <p:nvPr/>
          </p:nvSpPr>
          <p:spPr bwMode="auto">
            <a:xfrm>
              <a:off x="3727450" y="3143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2" name="Freeform 127">
              <a:extLst>
                <a:ext uri="{FF2B5EF4-FFF2-40B4-BE49-F238E27FC236}">
                  <a16:creationId xmlns:a16="http://schemas.microsoft.com/office/drawing/2014/main" xmlns="" id="{0ED95FC5-28ED-40E6-BC76-97EC4890721E}"/>
                </a:ext>
              </a:extLst>
            </p:cNvPr>
            <p:cNvSpPr>
              <a:spLocks/>
            </p:cNvSpPr>
            <p:nvPr/>
          </p:nvSpPr>
          <p:spPr bwMode="auto">
            <a:xfrm>
              <a:off x="3925888" y="376238"/>
              <a:ext cx="4763" cy="9525"/>
            </a:xfrm>
            <a:custGeom>
              <a:avLst/>
              <a:gdLst>
                <a:gd name="T0" fmla="*/ 1 w 2"/>
                <a:gd name="T1" fmla="*/ 1 h 4"/>
                <a:gd name="T2" fmla="*/ 1 w 2"/>
                <a:gd name="T3" fmla="*/ 3 h 4"/>
                <a:gd name="T4" fmla="*/ 2 w 2"/>
                <a:gd name="T5" fmla="*/ 4 h 4"/>
                <a:gd name="T6" fmla="*/ 2 w 2"/>
                <a:gd name="T7" fmla="*/ 2 h 4"/>
                <a:gd name="T8" fmla="*/ 1 w 2"/>
                <a:gd name="T9" fmla="*/ 1 h 4"/>
              </a:gdLst>
              <a:ahLst/>
              <a:cxnLst>
                <a:cxn ang="0">
                  <a:pos x="T0" y="T1"/>
                </a:cxn>
                <a:cxn ang="0">
                  <a:pos x="T2" y="T3"/>
                </a:cxn>
                <a:cxn ang="0">
                  <a:pos x="T4" y="T5"/>
                </a:cxn>
                <a:cxn ang="0">
                  <a:pos x="T6" y="T7"/>
                </a:cxn>
                <a:cxn ang="0">
                  <a:pos x="T8" y="T9"/>
                </a:cxn>
              </a:cxnLst>
              <a:rect l="0" t="0" r="r" b="b"/>
              <a:pathLst>
                <a:path w="2" h="4">
                  <a:moveTo>
                    <a:pt x="1" y="1"/>
                  </a:moveTo>
                  <a:cubicBezTo>
                    <a:pt x="0" y="2"/>
                    <a:pt x="1" y="2"/>
                    <a:pt x="1" y="3"/>
                  </a:cubicBezTo>
                  <a:cubicBezTo>
                    <a:pt x="1" y="3"/>
                    <a:pt x="2" y="3"/>
                    <a:pt x="2" y="4"/>
                  </a:cubicBezTo>
                  <a:cubicBezTo>
                    <a:pt x="2" y="2"/>
                    <a:pt x="2" y="3"/>
                    <a:pt x="2" y="2"/>
                  </a:cubicBezTo>
                  <a:cubicBezTo>
                    <a:pt x="1" y="2"/>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3" name="Freeform 128">
              <a:extLst>
                <a:ext uri="{FF2B5EF4-FFF2-40B4-BE49-F238E27FC236}">
                  <a16:creationId xmlns:a16="http://schemas.microsoft.com/office/drawing/2014/main" xmlns="" id="{F104B38B-4454-4B28-9039-FBD802457CB3}"/>
                </a:ext>
              </a:extLst>
            </p:cNvPr>
            <p:cNvSpPr>
              <a:spLocks/>
            </p:cNvSpPr>
            <p:nvPr/>
          </p:nvSpPr>
          <p:spPr bwMode="auto">
            <a:xfrm>
              <a:off x="3829050" y="282576"/>
              <a:ext cx="9525" cy="6350"/>
            </a:xfrm>
            <a:custGeom>
              <a:avLst/>
              <a:gdLst>
                <a:gd name="T0" fmla="*/ 0 w 4"/>
                <a:gd name="T1" fmla="*/ 0 h 3"/>
                <a:gd name="T2" fmla="*/ 2 w 4"/>
                <a:gd name="T3" fmla="*/ 3 h 3"/>
                <a:gd name="T4" fmla="*/ 2 w 4"/>
                <a:gd name="T5" fmla="*/ 2 h 3"/>
                <a:gd name="T6" fmla="*/ 3 w 4"/>
                <a:gd name="T7" fmla="*/ 1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0" y="1"/>
                    <a:pt x="0" y="3"/>
                    <a:pt x="2" y="3"/>
                  </a:cubicBezTo>
                  <a:cubicBezTo>
                    <a:pt x="2" y="3"/>
                    <a:pt x="1" y="2"/>
                    <a:pt x="2" y="2"/>
                  </a:cubicBezTo>
                  <a:cubicBezTo>
                    <a:pt x="3" y="1"/>
                    <a:pt x="4" y="2"/>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4" name="Freeform 129">
              <a:extLst>
                <a:ext uri="{FF2B5EF4-FFF2-40B4-BE49-F238E27FC236}">
                  <a16:creationId xmlns:a16="http://schemas.microsoft.com/office/drawing/2014/main" xmlns="" id="{75CFE379-CD19-4543-A1AE-A99796F40797}"/>
                </a:ext>
              </a:extLst>
            </p:cNvPr>
            <p:cNvSpPr>
              <a:spLocks/>
            </p:cNvSpPr>
            <p:nvPr/>
          </p:nvSpPr>
          <p:spPr bwMode="auto">
            <a:xfrm>
              <a:off x="3824288" y="2746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5" name="Freeform 130">
              <a:extLst>
                <a:ext uri="{FF2B5EF4-FFF2-40B4-BE49-F238E27FC236}">
                  <a16:creationId xmlns:a16="http://schemas.microsoft.com/office/drawing/2014/main" xmlns="" id="{D9A6C1F7-8EC3-4B88-9A44-CB4B37AC0B1B}"/>
                </a:ext>
              </a:extLst>
            </p:cNvPr>
            <p:cNvSpPr>
              <a:spLocks/>
            </p:cNvSpPr>
            <p:nvPr/>
          </p:nvSpPr>
          <p:spPr bwMode="auto">
            <a:xfrm>
              <a:off x="3833813" y="366713"/>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6" name="Freeform 131">
              <a:extLst>
                <a:ext uri="{FF2B5EF4-FFF2-40B4-BE49-F238E27FC236}">
                  <a16:creationId xmlns:a16="http://schemas.microsoft.com/office/drawing/2014/main" xmlns="" id="{64A166B8-8F18-4FC4-99A5-F077A41BC406}"/>
                </a:ext>
              </a:extLst>
            </p:cNvPr>
            <p:cNvSpPr>
              <a:spLocks/>
            </p:cNvSpPr>
            <p:nvPr/>
          </p:nvSpPr>
          <p:spPr bwMode="auto">
            <a:xfrm>
              <a:off x="3833813" y="287338"/>
              <a:ext cx="1588" cy="1588"/>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7" name="Freeform 132">
              <a:extLst>
                <a:ext uri="{FF2B5EF4-FFF2-40B4-BE49-F238E27FC236}">
                  <a16:creationId xmlns:a16="http://schemas.microsoft.com/office/drawing/2014/main" xmlns="" id="{740631ED-B964-4796-B45B-697F190045A9}"/>
                </a:ext>
              </a:extLst>
            </p:cNvPr>
            <p:cNvSpPr>
              <a:spLocks/>
            </p:cNvSpPr>
            <p:nvPr/>
          </p:nvSpPr>
          <p:spPr bwMode="auto">
            <a:xfrm>
              <a:off x="3870325" y="273051"/>
              <a:ext cx="3175" cy="1588"/>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8" name="Freeform 133">
              <a:extLst>
                <a:ext uri="{FF2B5EF4-FFF2-40B4-BE49-F238E27FC236}">
                  <a16:creationId xmlns:a16="http://schemas.microsoft.com/office/drawing/2014/main" xmlns="" id="{BB777BEB-48C9-4D16-A5A4-516B97606798}"/>
                </a:ext>
              </a:extLst>
            </p:cNvPr>
            <p:cNvSpPr>
              <a:spLocks/>
            </p:cNvSpPr>
            <p:nvPr/>
          </p:nvSpPr>
          <p:spPr bwMode="auto">
            <a:xfrm>
              <a:off x="3819525" y="298451"/>
              <a:ext cx="4763" cy="1588"/>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9" name="Freeform 134">
              <a:extLst>
                <a:ext uri="{FF2B5EF4-FFF2-40B4-BE49-F238E27FC236}">
                  <a16:creationId xmlns:a16="http://schemas.microsoft.com/office/drawing/2014/main" xmlns="" id="{EAC939BD-8393-4577-8AF9-9C54EBBC17C1}"/>
                </a:ext>
              </a:extLst>
            </p:cNvPr>
            <p:cNvSpPr>
              <a:spLocks/>
            </p:cNvSpPr>
            <p:nvPr/>
          </p:nvSpPr>
          <p:spPr bwMode="auto">
            <a:xfrm>
              <a:off x="3911600" y="263526"/>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 name="Freeform 135">
              <a:extLst>
                <a:ext uri="{FF2B5EF4-FFF2-40B4-BE49-F238E27FC236}">
                  <a16:creationId xmlns:a16="http://schemas.microsoft.com/office/drawing/2014/main" xmlns="" id="{07B533FC-A82A-426C-97E9-DE05FDE83D27}"/>
                </a:ext>
              </a:extLst>
            </p:cNvPr>
            <p:cNvSpPr>
              <a:spLocks/>
            </p:cNvSpPr>
            <p:nvPr/>
          </p:nvSpPr>
          <p:spPr bwMode="auto">
            <a:xfrm>
              <a:off x="3767138" y="238126"/>
              <a:ext cx="9525" cy="4763"/>
            </a:xfrm>
            <a:custGeom>
              <a:avLst/>
              <a:gdLst>
                <a:gd name="T0" fmla="*/ 3 w 4"/>
                <a:gd name="T1" fmla="*/ 2 h 2"/>
                <a:gd name="T2" fmla="*/ 4 w 4"/>
                <a:gd name="T3" fmla="*/ 0 h 2"/>
                <a:gd name="T4" fmla="*/ 0 w 4"/>
                <a:gd name="T5" fmla="*/ 1 h 2"/>
                <a:gd name="T6" fmla="*/ 3 w 4"/>
                <a:gd name="T7" fmla="*/ 2 h 2"/>
              </a:gdLst>
              <a:ahLst/>
              <a:cxnLst>
                <a:cxn ang="0">
                  <a:pos x="T0" y="T1"/>
                </a:cxn>
                <a:cxn ang="0">
                  <a:pos x="T2" y="T3"/>
                </a:cxn>
                <a:cxn ang="0">
                  <a:pos x="T4" y="T5"/>
                </a:cxn>
                <a:cxn ang="0">
                  <a:pos x="T6" y="T7"/>
                </a:cxn>
              </a:cxnLst>
              <a:rect l="0" t="0" r="r" b="b"/>
              <a:pathLst>
                <a:path w="4" h="2">
                  <a:moveTo>
                    <a:pt x="3" y="2"/>
                  </a:moveTo>
                  <a:cubicBezTo>
                    <a:pt x="4" y="1"/>
                    <a:pt x="4" y="1"/>
                    <a:pt x="4" y="0"/>
                  </a:cubicBezTo>
                  <a:cubicBezTo>
                    <a:pt x="3" y="0"/>
                    <a:pt x="1" y="0"/>
                    <a:pt x="0" y="1"/>
                  </a:cubicBezTo>
                  <a:cubicBezTo>
                    <a:pt x="1" y="1"/>
                    <a:pt x="2"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 name="Freeform 136">
              <a:extLst>
                <a:ext uri="{FF2B5EF4-FFF2-40B4-BE49-F238E27FC236}">
                  <a16:creationId xmlns:a16="http://schemas.microsoft.com/office/drawing/2014/main" xmlns="" id="{C716DA84-8512-4406-AB75-467B264E09E0}"/>
                </a:ext>
              </a:extLst>
            </p:cNvPr>
            <p:cNvSpPr>
              <a:spLocks/>
            </p:cNvSpPr>
            <p:nvPr/>
          </p:nvSpPr>
          <p:spPr bwMode="auto">
            <a:xfrm>
              <a:off x="3771900" y="266701"/>
              <a:ext cx="1588" cy="3175"/>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1"/>
                    <a:pt x="1"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 name="Freeform 137">
              <a:extLst>
                <a:ext uri="{FF2B5EF4-FFF2-40B4-BE49-F238E27FC236}">
                  <a16:creationId xmlns:a16="http://schemas.microsoft.com/office/drawing/2014/main" xmlns="" id="{F79EE39E-9C76-436A-93EE-C781460090FD}"/>
                </a:ext>
              </a:extLst>
            </p:cNvPr>
            <p:cNvSpPr>
              <a:spLocks/>
            </p:cNvSpPr>
            <p:nvPr/>
          </p:nvSpPr>
          <p:spPr bwMode="auto">
            <a:xfrm>
              <a:off x="3656013" y="361951"/>
              <a:ext cx="3175" cy="4763"/>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0" y="1"/>
                    <a:pt x="0" y="0"/>
                    <a:pt x="0" y="0"/>
                  </a:cubicBezTo>
                  <a:cubicBezTo>
                    <a:pt x="0" y="1"/>
                    <a:pt x="0"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 name="Freeform 138">
              <a:extLst>
                <a:ext uri="{FF2B5EF4-FFF2-40B4-BE49-F238E27FC236}">
                  <a16:creationId xmlns:a16="http://schemas.microsoft.com/office/drawing/2014/main" xmlns="" id="{509D6A59-F238-43E4-8A4D-BF229F35FB9B}"/>
                </a:ext>
              </a:extLst>
            </p:cNvPr>
            <p:cNvSpPr>
              <a:spLocks/>
            </p:cNvSpPr>
            <p:nvPr/>
          </p:nvSpPr>
          <p:spPr bwMode="auto">
            <a:xfrm>
              <a:off x="3656013" y="360363"/>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34" name="组合 33">
            <a:extLst>
              <a:ext uri="{FF2B5EF4-FFF2-40B4-BE49-F238E27FC236}">
                <a16:creationId xmlns:a16="http://schemas.microsoft.com/office/drawing/2014/main" xmlns="" id="{03D381B7-B10B-4260-8065-CF53E14A6ECF}"/>
              </a:ext>
            </a:extLst>
          </p:cNvPr>
          <p:cNvGrpSpPr/>
          <p:nvPr/>
        </p:nvGrpSpPr>
        <p:grpSpPr>
          <a:xfrm>
            <a:off x="5294672" y="4004993"/>
            <a:ext cx="915601" cy="915720"/>
            <a:chOff x="3970925" y="2689211"/>
            <a:chExt cx="686790" cy="686790"/>
          </a:xfrm>
        </p:grpSpPr>
        <p:sp>
          <p:nvSpPr>
            <p:cNvPr id="35" name="Oval 16">
              <a:extLst>
                <a:ext uri="{FF2B5EF4-FFF2-40B4-BE49-F238E27FC236}">
                  <a16:creationId xmlns:a16="http://schemas.microsoft.com/office/drawing/2014/main" xmlns="" id="{7CCC7090-33E3-4702-933B-04976F720F48}"/>
                </a:ext>
              </a:extLst>
            </p:cNvPr>
            <p:cNvSpPr/>
            <p:nvPr/>
          </p:nvSpPr>
          <p:spPr>
            <a:xfrm>
              <a:off x="3970925" y="2689211"/>
              <a:ext cx="686790" cy="686790"/>
            </a:xfrm>
            <a:prstGeom prst="ellipse">
              <a:avLst/>
            </a:prstGeom>
            <a:solidFill>
              <a:schemeClr val="tx2">
                <a:lumMod val="75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sp>
          <p:nvSpPr>
            <p:cNvPr id="36" name="Freeform 139">
              <a:extLst>
                <a:ext uri="{FF2B5EF4-FFF2-40B4-BE49-F238E27FC236}">
                  <a16:creationId xmlns:a16="http://schemas.microsoft.com/office/drawing/2014/main" xmlns="" id="{9D698BF3-2DFD-49B8-9CC4-483DAA582F3C}"/>
                </a:ext>
              </a:extLst>
            </p:cNvPr>
            <p:cNvSpPr>
              <a:spLocks/>
            </p:cNvSpPr>
            <p:nvPr/>
          </p:nvSpPr>
          <p:spPr bwMode="auto">
            <a:xfrm>
              <a:off x="4124613" y="2888937"/>
              <a:ext cx="379413" cy="287338"/>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37" name="组合 36">
            <a:extLst>
              <a:ext uri="{FF2B5EF4-FFF2-40B4-BE49-F238E27FC236}">
                <a16:creationId xmlns:a16="http://schemas.microsoft.com/office/drawing/2014/main" xmlns="" id="{5D81C859-0923-4E83-A450-33CA5A770CBA}"/>
              </a:ext>
            </a:extLst>
          </p:cNvPr>
          <p:cNvGrpSpPr/>
          <p:nvPr/>
        </p:nvGrpSpPr>
        <p:grpSpPr>
          <a:xfrm>
            <a:off x="6403437" y="4004993"/>
            <a:ext cx="915601" cy="915720"/>
            <a:chOff x="4802607" y="2689211"/>
            <a:chExt cx="686790" cy="686790"/>
          </a:xfrm>
        </p:grpSpPr>
        <p:sp>
          <p:nvSpPr>
            <p:cNvPr id="38" name="Oval 17">
              <a:extLst>
                <a:ext uri="{FF2B5EF4-FFF2-40B4-BE49-F238E27FC236}">
                  <a16:creationId xmlns:a16="http://schemas.microsoft.com/office/drawing/2014/main" xmlns="" id="{C83F1F60-3D12-4862-AE8F-A05270163305}"/>
                </a:ext>
              </a:extLst>
            </p:cNvPr>
            <p:cNvSpPr/>
            <p:nvPr/>
          </p:nvSpPr>
          <p:spPr>
            <a:xfrm>
              <a:off x="4802607" y="2689211"/>
              <a:ext cx="686790" cy="686790"/>
            </a:xfrm>
            <a:prstGeom prst="ellipse">
              <a:avLst/>
            </a:prstGeom>
            <a:solidFill>
              <a:schemeClr val="accent2"/>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lstStyle/>
            <a:p>
              <a:pPr algn="ctr"/>
              <a:endParaRPr lang="en-US" sz="3700" dirty="0">
                <a:solidFill>
                  <a:schemeClr val="bg1"/>
                </a:solidFill>
                <a:latin typeface="+mn-ea"/>
              </a:endParaRPr>
            </a:p>
          </p:txBody>
        </p:sp>
        <p:grpSp>
          <p:nvGrpSpPr>
            <p:cNvPr id="39" name="组合 38">
              <a:extLst>
                <a:ext uri="{FF2B5EF4-FFF2-40B4-BE49-F238E27FC236}">
                  <a16:creationId xmlns:a16="http://schemas.microsoft.com/office/drawing/2014/main" xmlns="" id="{6F75BC90-F5DE-456F-B7D9-30A9F69A85C0}"/>
                </a:ext>
              </a:extLst>
            </p:cNvPr>
            <p:cNvGrpSpPr/>
            <p:nvPr/>
          </p:nvGrpSpPr>
          <p:grpSpPr>
            <a:xfrm>
              <a:off x="4982489" y="2869093"/>
              <a:ext cx="327026" cy="327025"/>
              <a:chOff x="8921750" y="977901"/>
              <a:chExt cx="327026" cy="327025"/>
            </a:xfrm>
            <a:solidFill>
              <a:schemeClr val="bg1"/>
            </a:solidFill>
          </p:grpSpPr>
          <p:sp>
            <p:nvSpPr>
              <p:cNvPr id="40" name="Freeform 140">
                <a:extLst>
                  <a:ext uri="{FF2B5EF4-FFF2-40B4-BE49-F238E27FC236}">
                    <a16:creationId xmlns:a16="http://schemas.microsoft.com/office/drawing/2014/main" xmlns="" id="{35E7909C-85C9-42CE-B6DF-C24010C599D6}"/>
                  </a:ext>
                </a:extLst>
              </p:cNvPr>
              <p:cNvSpPr>
                <a:spLocks noEditPoints="1"/>
              </p:cNvSpPr>
              <p:nvPr/>
            </p:nvSpPr>
            <p:spPr bwMode="auto">
              <a:xfrm>
                <a:off x="8921750" y="1047751"/>
                <a:ext cx="257175" cy="257175"/>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 name="Freeform 141">
                <a:extLst>
                  <a:ext uri="{FF2B5EF4-FFF2-40B4-BE49-F238E27FC236}">
                    <a16:creationId xmlns:a16="http://schemas.microsoft.com/office/drawing/2014/main" xmlns="" id="{BD86FB3C-8BBB-408E-A7AD-4619DBBF7CC2}"/>
                  </a:ext>
                </a:extLst>
              </p:cNvPr>
              <p:cNvSpPr>
                <a:spLocks noEditPoints="1"/>
              </p:cNvSpPr>
              <p:nvPr/>
            </p:nvSpPr>
            <p:spPr bwMode="auto">
              <a:xfrm>
                <a:off x="9129713" y="977901"/>
                <a:ext cx="119063" cy="120650"/>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grpSp>
        <p:nvGrpSpPr>
          <p:cNvPr id="42" name="组合 41">
            <a:extLst>
              <a:ext uri="{FF2B5EF4-FFF2-40B4-BE49-F238E27FC236}">
                <a16:creationId xmlns:a16="http://schemas.microsoft.com/office/drawing/2014/main" xmlns="" id="{57B1E34C-5A4E-40A5-9F11-ED749E2FC5AF}"/>
              </a:ext>
            </a:extLst>
          </p:cNvPr>
          <p:cNvGrpSpPr/>
          <p:nvPr/>
        </p:nvGrpSpPr>
        <p:grpSpPr>
          <a:xfrm>
            <a:off x="7512202" y="4004993"/>
            <a:ext cx="915601" cy="915720"/>
            <a:chOff x="5634289" y="2689211"/>
            <a:chExt cx="686790" cy="686790"/>
          </a:xfrm>
        </p:grpSpPr>
        <p:sp>
          <p:nvSpPr>
            <p:cNvPr id="43" name="Oval 18">
              <a:extLst>
                <a:ext uri="{FF2B5EF4-FFF2-40B4-BE49-F238E27FC236}">
                  <a16:creationId xmlns:a16="http://schemas.microsoft.com/office/drawing/2014/main" xmlns="" id="{2111D5DA-7BD0-42D6-A88B-521C14B6BFC1}"/>
                </a:ext>
              </a:extLst>
            </p:cNvPr>
            <p:cNvSpPr/>
            <p:nvPr/>
          </p:nvSpPr>
          <p:spPr>
            <a:xfrm>
              <a:off x="5634289" y="2689211"/>
              <a:ext cx="686790" cy="686790"/>
            </a:xfrm>
            <a:prstGeom prst="ellipse">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grpSp>
          <p:nvGrpSpPr>
            <p:cNvPr id="44" name="组合 43">
              <a:extLst>
                <a:ext uri="{FF2B5EF4-FFF2-40B4-BE49-F238E27FC236}">
                  <a16:creationId xmlns:a16="http://schemas.microsoft.com/office/drawing/2014/main" xmlns="" id="{1AE655BC-C98B-43CB-A3C2-302D298C4BE0}"/>
                </a:ext>
              </a:extLst>
            </p:cNvPr>
            <p:cNvGrpSpPr/>
            <p:nvPr/>
          </p:nvGrpSpPr>
          <p:grpSpPr>
            <a:xfrm>
              <a:off x="5743527" y="2896081"/>
              <a:ext cx="468313" cy="273050"/>
              <a:chOff x="8851900" y="2522538"/>
              <a:chExt cx="468313" cy="273050"/>
            </a:xfrm>
            <a:solidFill>
              <a:schemeClr val="bg1"/>
            </a:solidFill>
          </p:grpSpPr>
          <p:sp>
            <p:nvSpPr>
              <p:cNvPr id="45" name="Freeform 166">
                <a:extLst>
                  <a:ext uri="{FF2B5EF4-FFF2-40B4-BE49-F238E27FC236}">
                    <a16:creationId xmlns:a16="http://schemas.microsoft.com/office/drawing/2014/main" xmlns="" id="{5D056AB9-34A1-4B92-A3C7-AADEAF2DAB2E}"/>
                  </a:ext>
                </a:extLst>
              </p:cNvPr>
              <p:cNvSpPr>
                <a:spLocks/>
              </p:cNvSpPr>
              <p:nvPr/>
            </p:nvSpPr>
            <p:spPr bwMode="auto">
              <a:xfrm>
                <a:off x="9039225" y="2522538"/>
                <a:ext cx="280988" cy="273050"/>
              </a:xfrm>
              <a:custGeom>
                <a:avLst/>
                <a:gdLst>
                  <a:gd name="T0" fmla="*/ 49 w 122"/>
                  <a:gd name="T1" fmla="*/ 48 h 119"/>
                  <a:gd name="T2" fmla="*/ 100 w 122"/>
                  <a:gd name="T3" fmla="*/ 26 h 119"/>
                  <a:gd name="T4" fmla="*/ 43 w 122"/>
                  <a:gd name="T5" fmla="*/ 47 h 119"/>
                  <a:gd name="T6" fmla="*/ 8 w 122"/>
                  <a:gd name="T7" fmla="*/ 89 h 119"/>
                  <a:gd name="T8" fmla="*/ 22 w 122"/>
                  <a:gd name="T9" fmla="*/ 36 h 119"/>
                  <a:gd name="T10" fmla="*/ 122 w 122"/>
                  <a:gd name="T11" fmla="*/ 27 h 119"/>
                  <a:gd name="T12" fmla="*/ 72 w 122"/>
                  <a:gd name="T13" fmla="*/ 105 h 119"/>
                  <a:gd name="T14" fmla="*/ 15 w 122"/>
                  <a:gd name="T15" fmla="*/ 100 h 119"/>
                  <a:gd name="T16" fmla="*/ 49 w 122"/>
                  <a:gd name="T17"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19">
                    <a:moveTo>
                      <a:pt x="49" y="48"/>
                    </a:moveTo>
                    <a:cubicBezTo>
                      <a:pt x="65" y="36"/>
                      <a:pt x="83" y="28"/>
                      <a:pt x="100" y="26"/>
                    </a:cubicBezTo>
                    <a:cubicBezTo>
                      <a:pt x="81" y="27"/>
                      <a:pt x="61" y="34"/>
                      <a:pt x="43" y="47"/>
                    </a:cubicBezTo>
                    <a:cubicBezTo>
                      <a:pt x="27" y="58"/>
                      <a:pt x="15" y="73"/>
                      <a:pt x="8" y="89"/>
                    </a:cubicBezTo>
                    <a:cubicBezTo>
                      <a:pt x="0" y="71"/>
                      <a:pt x="5" y="48"/>
                      <a:pt x="22" y="36"/>
                    </a:cubicBezTo>
                    <a:cubicBezTo>
                      <a:pt x="70" y="0"/>
                      <a:pt x="122" y="27"/>
                      <a:pt x="122" y="27"/>
                    </a:cubicBezTo>
                    <a:cubicBezTo>
                      <a:pt x="92" y="31"/>
                      <a:pt x="98" y="86"/>
                      <a:pt x="72" y="105"/>
                    </a:cubicBezTo>
                    <a:cubicBezTo>
                      <a:pt x="55" y="119"/>
                      <a:pt x="30" y="116"/>
                      <a:pt x="15" y="100"/>
                    </a:cubicBezTo>
                    <a:cubicBezTo>
                      <a:pt x="14" y="98"/>
                      <a:pt x="25" y="67"/>
                      <a:pt x="4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6" name="Freeform 167">
                <a:extLst>
                  <a:ext uri="{FF2B5EF4-FFF2-40B4-BE49-F238E27FC236}">
                    <a16:creationId xmlns:a16="http://schemas.microsoft.com/office/drawing/2014/main" xmlns="" id="{CE2C9567-57A4-4B41-95D8-B309F2CAB1E9}"/>
                  </a:ext>
                </a:extLst>
              </p:cNvPr>
              <p:cNvSpPr>
                <a:spLocks/>
              </p:cNvSpPr>
              <p:nvPr/>
            </p:nvSpPr>
            <p:spPr bwMode="auto">
              <a:xfrm>
                <a:off x="8851900" y="2665413"/>
                <a:ext cx="187325" cy="128588"/>
              </a:xfrm>
              <a:custGeom>
                <a:avLst/>
                <a:gdLst>
                  <a:gd name="T0" fmla="*/ 44 w 81"/>
                  <a:gd name="T1" fmla="*/ 18 h 56"/>
                  <a:gd name="T2" fmla="*/ 10 w 81"/>
                  <a:gd name="T3" fmla="*/ 27 h 56"/>
                  <a:gd name="T4" fmla="*/ 46 w 81"/>
                  <a:gd name="T5" fmla="*/ 15 h 56"/>
                  <a:gd name="T6" fmla="*/ 80 w 81"/>
                  <a:gd name="T7" fmla="*/ 22 h 56"/>
                  <a:gd name="T8" fmla="*/ 53 w 81"/>
                  <a:gd name="T9" fmla="*/ 1 h 56"/>
                  <a:gd name="T10" fmla="*/ 0 w 81"/>
                  <a:gd name="T11" fmla="*/ 36 h 56"/>
                  <a:gd name="T12" fmla="*/ 55 w 81"/>
                  <a:gd name="T13" fmla="*/ 55 h 56"/>
                  <a:gd name="T14" fmla="*/ 81 w 81"/>
                  <a:gd name="T15" fmla="*/ 30 h 56"/>
                  <a:gd name="T16" fmla="*/ 44 w 81"/>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56">
                    <a:moveTo>
                      <a:pt x="44" y="18"/>
                    </a:moveTo>
                    <a:cubicBezTo>
                      <a:pt x="31" y="18"/>
                      <a:pt x="19" y="21"/>
                      <a:pt x="10" y="27"/>
                    </a:cubicBezTo>
                    <a:cubicBezTo>
                      <a:pt x="20" y="20"/>
                      <a:pt x="32" y="15"/>
                      <a:pt x="46" y="15"/>
                    </a:cubicBezTo>
                    <a:cubicBezTo>
                      <a:pt x="59" y="14"/>
                      <a:pt x="71" y="17"/>
                      <a:pt x="80" y="22"/>
                    </a:cubicBezTo>
                    <a:cubicBezTo>
                      <a:pt x="77" y="9"/>
                      <a:pt x="66" y="0"/>
                      <a:pt x="53" y="1"/>
                    </a:cubicBezTo>
                    <a:cubicBezTo>
                      <a:pt x="15" y="2"/>
                      <a:pt x="0" y="36"/>
                      <a:pt x="0" y="36"/>
                    </a:cubicBezTo>
                    <a:cubicBezTo>
                      <a:pt x="16" y="26"/>
                      <a:pt x="35" y="56"/>
                      <a:pt x="55" y="55"/>
                    </a:cubicBezTo>
                    <a:cubicBezTo>
                      <a:pt x="69" y="55"/>
                      <a:pt x="80" y="43"/>
                      <a:pt x="81" y="30"/>
                    </a:cubicBezTo>
                    <a:cubicBezTo>
                      <a:pt x="81" y="29"/>
                      <a:pt x="63" y="17"/>
                      <a:pt x="4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7" name="Freeform 168">
                <a:extLst>
                  <a:ext uri="{FF2B5EF4-FFF2-40B4-BE49-F238E27FC236}">
                    <a16:creationId xmlns:a16="http://schemas.microsoft.com/office/drawing/2014/main" xmlns="" id="{4991D486-39E2-4291-9BB7-F5B1F66D9371}"/>
                  </a:ext>
                </a:extLst>
              </p:cNvPr>
              <p:cNvSpPr>
                <a:spLocks/>
              </p:cNvSpPr>
              <p:nvPr/>
            </p:nvSpPr>
            <p:spPr bwMode="auto">
              <a:xfrm>
                <a:off x="8947150" y="2522538"/>
                <a:ext cx="111125" cy="138113"/>
              </a:xfrm>
              <a:custGeom>
                <a:avLst/>
                <a:gdLst>
                  <a:gd name="T0" fmla="*/ 29 w 48"/>
                  <a:gd name="T1" fmla="*/ 26 h 60"/>
                  <a:gd name="T2" fmla="*/ 13 w 48"/>
                  <a:gd name="T3" fmla="*/ 5 h 60"/>
                  <a:gd name="T4" fmla="*/ 32 w 48"/>
                  <a:gd name="T5" fmla="*/ 27 h 60"/>
                  <a:gd name="T6" fmla="*/ 37 w 48"/>
                  <a:gd name="T7" fmla="*/ 53 h 60"/>
                  <a:gd name="T8" fmla="*/ 44 w 48"/>
                  <a:gd name="T9" fmla="*/ 27 h 60"/>
                  <a:gd name="T10" fmla="*/ 3 w 48"/>
                  <a:gd name="T11" fmla="*/ 0 h 60"/>
                  <a:gd name="T12" fmla="*/ 6 w 48"/>
                  <a:gd name="T13" fmla="*/ 45 h 60"/>
                  <a:gd name="T14" fmla="*/ 32 w 48"/>
                  <a:gd name="T15" fmla="*/ 56 h 60"/>
                  <a:gd name="T16" fmla="*/ 29 w 48"/>
                  <a:gd name="T17"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0">
                    <a:moveTo>
                      <a:pt x="29" y="26"/>
                    </a:moveTo>
                    <a:cubicBezTo>
                      <a:pt x="25" y="17"/>
                      <a:pt x="20" y="10"/>
                      <a:pt x="13" y="5"/>
                    </a:cubicBezTo>
                    <a:cubicBezTo>
                      <a:pt x="21" y="9"/>
                      <a:pt x="28" y="17"/>
                      <a:pt x="32" y="27"/>
                    </a:cubicBezTo>
                    <a:cubicBezTo>
                      <a:pt x="36" y="36"/>
                      <a:pt x="38" y="45"/>
                      <a:pt x="37" y="53"/>
                    </a:cubicBezTo>
                    <a:cubicBezTo>
                      <a:pt x="45" y="48"/>
                      <a:pt x="48" y="37"/>
                      <a:pt x="44" y="27"/>
                    </a:cubicBezTo>
                    <a:cubicBezTo>
                      <a:pt x="32" y="1"/>
                      <a:pt x="3" y="0"/>
                      <a:pt x="3" y="0"/>
                    </a:cubicBezTo>
                    <a:cubicBezTo>
                      <a:pt x="15" y="9"/>
                      <a:pt x="0" y="31"/>
                      <a:pt x="6" y="45"/>
                    </a:cubicBezTo>
                    <a:cubicBezTo>
                      <a:pt x="10" y="55"/>
                      <a:pt x="22" y="60"/>
                      <a:pt x="32" y="56"/>
                    </a:cubicBezTo>
                    <a:cubicBezTo>
                      <a:pt x="32" y="56"/>
                      <a:pt x="35" y="40"/>
                      <a:pt x="2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grpSp>
        <p:nvGrpSpPr>
          <p:cNvPr id="48" name="组合 47">
            <a:extLst>
              <a:ext uri="{FF2B5EF4-FFF2-40B4-BE49-F238E27FC236}">
                <a16:creationId xmlns:a16="http://schemas.microsoft.com/office/drawing/2014/main" xmlns="" id="{82AB5671-5CD5-4115-8416-E3BE7323B01B}"/>
              </a:ext>
            </a:extLst>
          </p:cNvPr>
          <p:cNvGrpSpPr/>
          <p:nvPr/>
        </p:nvGrpSpPr>
        <p:grpSpPr>
          <a:xfrm>
            <a:off x="8620966" y="4004993"/>
            <a:ext cx="915601" cy="915720"/>
            <a:chOff x="6465970" y="2689211"/>
            <a:chExt cx="686790" cy="686790"/>
          </a:xfrm>
        </p:grpSpPr>
        <p:sp>
          <p:nvSpPr>
            <p:cNvPr id="49" name="Oval 19">
              <a:extLst>
                <a:ext uri="{FF2B5EF4-FFF2-40B4-BE49-F238E27FC236}">
                  <a16:creationId xmlns:a16="http://schemas.microsoft.com/office/drawing/2014/main" xmlns="" id="{33195C7F-288B-491B-A073-E53D40D48B8C}"/>
                </a:ext>
              </a:extLst>
            </p:cNvPr>
            <p:cNvSpPr/>
            <p:nvPr/>
          </p:nvSpPr>
          <p:spPr>
            <a:xfrm>
              <a:off x="6465970" y="2689211"/>
              <a:ext cx="686790" cy="686790"/>
            </a:xfrm>
            <a:prstGeom prst="ellipse">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45720" tIns="0" rIns="0" rtlCol="0" anchor="ctr"/>
            <a:lstStyle/>
            <a:p>
              <a:pPr algn="ctr"/>
              <a:endParaRPr lang="en-US" sz="3200" dirty="0">
                <a:solidFill>
                  <a:schemeClr val="bg1"/>
                </a:solidFill>
                <a:latin typeface="+mn-ea"/>
              </a:endParaRPr>
            </a:p>
          </p:txBody>
        </p:sp>
        <p:sp>
          <p:nvSpPr>
            <p:cNvPr id="50" name="Freeform 116">
              <a:extLst>
                <a:ext uri="{FF2B5EF4-FFF2-40B4-BE49-F238E27FC236}">
                  <a16:creationId xmlns:a16="http://schemas.microsoft.com/office/drawing/2014/main" xmlns="" id="{2C3A6E06-3617-4B3D-9A63-B64695B82979}"/>
                </a:ext>
              </a:extLst>
            </p:cNvPr>
            <p:cNvSpPr>
              <a:spLocks noEditPoints="1"/>
            </p:cNvSpPr>
            <p:nvPr/>
          </p:nvSpPr>
          <p:spPr bwMode="auto">
            <a:xfrm>
              <a:off x="6638303" y="2855173"/>
              <a:ext cx="350838" cy="309563"/>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spTree>
    <p:extLst>
      <p:ext uri="{BB962C8B-B14F-4D97-AF65-F5344CB8AC3E}">
        <p14:creationId xmlns:p14="http://schemas.microsoft.com/office/powerpoint/2010/main" val="1666801157"/>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accel="50000" decel="5000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decel="5000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1+#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fill="hold"/>
                                        <p:tgtEl>
                                          <p:spTgt spid="34"/>
                                        </p:tgtEl>
                                        <p:attrNameLst>
                                          <p:attrName>ppt_x</p:attrName>
                                        </p:attrNameLst>
                                      </p:cBhvr>
                                      <p:tavLst>
                                        <p:tav tm="0">
                                          <p:val>
                                            <p:strVal val="#ppt_x"/>
                                          </p:val>
                                        </p:tav>
                                        <p:tav tm="100000">
                                          <p:val>
                                            <p:strVal val="#ppt_x"/>
                                          </p:val>
                                        </p:tav>
                                      </p:tavLst>
                                    </p:anim>
                                    <p:anim calcmode="lin" valueType="num">
                                      <p:cBhvr additive="base">
                                        <p:cTn id="23" dur="500" fill="hold"/>
                                        <p:tgtEl>
                                          <p:spTgt spid="3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500" fill="hold"/>
                                        <p:tgtEl>
                                          <p:spTgt spid="37"/>
                                        </p:tgtEl>
                                        <p:attrNameLst>
                                          <p:attrName>ppt_x</p:attrName>
                                        </p:attrNameLst>
                                      </p:cBhvr>
                                      <p:tavLst>
                                        <p:tav tm="0">
                                          <p:val>
                                            <p:strVal val="#ppt_x"/>
                                          </p:val>
                                        </p:tav>
                                        <p:tav tm="100000">
                                          <p:val>
                                            <p:strVal val="#ppt_x"/>
                                          </p:val>
                                        </p:tav>
                                      </p:tavLst>
                                    </p:anim>
                                    <p:anim calcmode="lin" valueType="num">
                                      <p:cBhvr additive="base">
                                        <p:cTn id="28" dur="500" fill="hold"/>
                                        <p:tgtEl>
                                          <p:spTgt spid="3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fill="hold"/>
                                        <p:tgtEl>
                                          <p:spTgt spid="42"/>
                                        </p:tgtEl>
                                        <p:attrNameLst>
                                          <p:attrName>ppt_x</p:attrName>
                                        </p:attrNameLst>
                                      </p:cBhvr>
                                      <p:tavLst>
                                        <p:tav tm="0">
                                          <p:val>
                                            <p:strVal val="#ppt_x"/>
                                          </p:val>
                                        </p:tav>
                                        <p:tav tm="100000">
                                          <p:val>
                                            <p:strVal val="#ppt_x"/>
                                          </p:val>
                                        </p:tav>
                                      </p:tavLst>
                                    </p:anim>
                                    <p:anim calcmode="lin" valueType="num">
                                      <p:cBhvr additive="base">
                                        <p:cTn id="33" dur="500" fill="hold"/>
                                        <p:tgtEl>
                                          <p:spTgt spid="42"/>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ppt_x"/>
                                          </p:val>
                                        </p:tav>
                                        <p:tav tm="100000">
                                          <p:val>
                                            <p:strVal val="#ppt_x"/>
                                          </p:val>
                                        </p:tav>
                                      </p:tavLst>
                                    </p:anim>
                                    <p:anim calcmode="lin" valueType="num">
                                      <p:cBhvr additive="base">
                                        <p:cTn id="38" dur="500" fill="hold"/>
                                        <p:tgtEl>
                                          <p:spTgt spid="4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2" accel="50000" decel="5000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fill="hold"/>
                                        <p:tgtEl>
                                          <p:spTgt spid="10"/>
                                        </p:tgtEl>
                                        <p:attrNameLst>
                                          <p:attrName>ppt_x</p:attrName>
                                        </p:attrNameLst>
                                      </p:cBhvr>
                                      <p:tavLst>
                                        <p:tav tm="0">
                                          <p:val>
                                            <p:strVal val="1+#ppt_w/2"/>
                                          </p:val>
                                        </p:tav>
                                        <p:tav tm="100000">
                                          <p:val>
                                            <p:strVal val="#ppt_x"/>
                                          </p:val>
                                        </p:tav>
                                      </p:tavLst>
                                    </p:anim>
                                    <p:anim calcmode="lin" valueType="num">
                                      <p:cBhvr additive="base">
                                        <p:cTn id="43" dur="500" fill="hold"/>
                                        <p:tgtEl>
                                          <p:spTgt spid="10"/>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18" presetClass="entr" presetSubtype="3"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strips(upRight)">
                                      <p:cBhvr>
                                        <p:cTn id="47" dur="500"/>
                                        <p:tgtEl>
                                          <p:spTgt spid="9"/>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352881" y="4608943"/>
            <a:ext cx="1347937" cy="1345229"/>
            <a:chOff x="5186121" y="3507044"/>
            <a:chExt cx="1010953" cy="1008922"/>
          </a:xfrm>
        </p:grpSpPr>
        <p:sp>
          <p:nvSpPr>
            <p:cNvPr id="3" name="Freeform 12"/>
            <p:cNvSpPr>
              <a:spLocks/>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 name="Freeform 13"/>
            <p:cNvSpPr>
              <a:spLocks/>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14"/>
            <p:cNvSpPr>
              <a:spLocks/>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15"/>
            <p:cNvSpPr>
              <a:spLocks/>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16"/>
            <p:cNvSpPr>
              <a:spLocks/>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17"/>
            <p:cNvSpPr>
              <a:spLocks/>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8"/>
            <p:cNvSpPr>
              <a:spLocks/>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9"/>
            <p:cNvSpPr>
              <a:spLocks/>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20"/>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close/>
                  <a:moveTo>
                    <a:pt x="21" y="0"/>
                  </a:moveTo>
                  <a:lnTo>
                    <a:pt x="21" y="0"/>
                  </a:lnTo>
                  <a:lnTo>
                    <a:pt x="24" y="4"/>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21"/>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moveTo>
                    <a:pt x="21" y="0"/>
                  </a:moveTo>
                  <a:lnTo>
                    <a:pt x="21" y="0"/>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22"/>
            <p:cNvSpPr>
              <a:spLocks/>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23"/>
            <p:cNvSpPr>
              <a:spLocks/>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24"/>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close/>
                  <a:moveTo>
                    <a:pt x="160" y="0"/>
                  </a:moveTo>
                  <a:lnTo>
                    <a:pt x="160" y="0"/>
                  </a:lnTo>
                  <a:lnTo>
                    <a:pt x="163" y="4"/>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25"/>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moveTo>
                    <a:pt x="160" y="0"/>
                  </a:moveTo>
                  <a:lnTo>
                    <a:pt x="160" y="0"/>
                  </a:lnTo>
                  <a:lnTo>
                    <a:pt x="163" y="4"/>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26"/>
            <p:cNvSpPr>
              <a:spLocks/>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27"/>
            <p:cNvSpPr>
              <a:spLocks/>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28"/>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close/>
                  <a:moveTo>
                    <a:pt x="159" y="0"/>
                  </a:moveTo>
                  <a:lnTo>
                    <a:pt x="159" y="0"/>
                  </a:lnTo>
                  <a:lnTo>
                    <a:pt x="161" y="2"/>
                  </a:lnTo>
                  <a:lnTo>
                    <a:pt x="159"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29"/>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moveTo>
                    <a:pt x="159" y="0"/>
                  </a:moveTo>
                  <a:lnTo>
                    <a:pt x="159" y="0"/>
                  </a:lnTo>
                  <a:lnTo>
                    <a:pt x="161" y="2"/>
                  </a:lnTo>
                  <a:lnTo>
                    <a:pt x="1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30"/>
            <p:cNvSpPr>
              <a:spLocks/>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31"/>
            <p:cNvSpPr>
              <a:spLocks/>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32"/>
            <p:cNvSpPr>
              <a:spLocks/>
            </p:cNvSpPr>
            <p:nvPr/>
          </p:nvSpPr>
          <p:spPr bwMode="auto">
            <a:xfrm flipH="1">
              <a:off x="5329743" y="3507044"/>
              <a:ext cx="867331" cy="865323"/>
            </a:xfrm>
            <a:custGeom>
              <a:avLst/>
              <a:gdLst>
                <a:gd name="T0" fmla="*/ 81 w 507"/>
                <a:gd name="T1" fmla="*/ 31 h 506"/>
                <a:gd name="T2" fmla="*/ 81 w 507"/>
                <a:gd name="T3" fmla="*/ 31 h 506"/>
                <a:gd name="T4" fmla="*/ 0 w 507"/>
                <a:gd name="T5" fmla="*/ 0 h 506"/>
                <a:gd name="T6" fmla="*/ 37 w 507"/>
                <a:gd name="T7" fmla="*/ 79 h 506"/>
                <a:gd name="T8" fmla="*/ 37 w 507"/>
                <a:gd name="T9" fmla="*/ 79 h 506"/>
                <a:gd name="T10" fmla="*/ 888 w 507"/>
                <a:gd name="T11" fmla="*/ 928 h 506"/>
                <a:gd name="T12" fmla="*/ 930 w 507"/>
                <a:gd name="T13" fmla="*/ 884 h 506"/>
                <a:gd name="T14" fmla="*/ 81 w 507"/>
                <a:gd name="T15" fmla="*/ 31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7"/>
                  </a:moveTo>
                  <a:cubicBezTo>
                    <a:pt x="44" y="17"/>
                    <a:pt x="44" y="17"/>
                    <a:pt x="44" y="17"/>
                  </a:cubicBezTo>
                  <a:cubicBezTo>
                    <a:pt x="41" y="14"/>
                    <a:pt x="0" y="0"/>
                    <a:pt x="0" y="0"/>
                  </a:cubicBezTo>
                  <a:cubicBezTo>
                    <a:pt x="0" y="0"/>
                    <a:pt x="16" y="40"/>
                    <a:pt x="20" y="43"/>
                  </a:cubicBezTo>
                  <a:cubicBezTo>
                    <a:pt x="20" y="43"/>
                    <a:pt x="20" y="43"/>
                    <a:pt x="20" y="43"/>
                  </a:cubicBezTo>
                  <a:cubicBezTo>
                    <a:pt x="484" y="506"/>
                    <a:pt x="484" y="506"/>
                    <a:pt x="484" y="506"/>
                  </a:cubicBezTo>
                  <a:cubicBezTo>
                    <a:pt x="507" y="482"/>
                    <a:pt x="507" y="482"/>
                    <a:pt x="507" y="482"/>
                  </a:cubicBezTo>
                  <a:lnTo>
                    <a:pt x="44" y="17"/>
                  </a:lnTo>
                  <a:close/>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组合 23"/>
          <p:cNvGrpSpPr/>
          <p:nvPr/>
        </p:nvGrpSpPr>
        <p:grpSpPr>
          <a:xfrm>
            <a:off x="6681379" y="2981469"/>
            <a:ext cx="1347939" cy="1343985"/>
            <a:chOff x="5107781" y="2781590"/>
            <a:chExt cx="1010954" cy="1007989"/>
          </a:xfrm>
        </p:grpSpPr>
        <p:sp>
          <p:nvSpPr>
            <p:cNvPr id="25" name="Freeform 5"/>
            <p:cNvSpPr>
              <a:spLocks/>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6"/>
            <p:cNvSpPr>
              <a:spLocks/>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7"/>
            <p:cNvSpPr>
              <a:spLocks/>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8"/>
            <p:cNvSpPr>
              <a:spLocks/>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9"/>
            <p:cNvSpPr>
              <a:spLocks/>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0"/>
            <p:cNvSpPr>
              <a:spLocks/>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11"/>
            <p:cNvSpPr>
              <a:spLocks/>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33"/>
            <p:cNvSpPr>
              <a:spLocks/>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34"/>
            <p:cNvSpPr>
              <a:spLocks/>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35"/>
            <p:cNvSpPr>
              <a:spLocks/>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36"/>
            <p:cNvSpPr>
              <a:spLocks/>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37"/>
            <p:cNvSpPr>
              <a:spLocks/>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38"/>
            <p:cNvSpPr>
              <a:spLocks/>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39"/>
            <p:cNvSpPr>
              <a:spLocks/>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40"/>
            <p:cNvSpPr>
              <a:spLocks/>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41"/>
            <p:cNvSpPr>
              <a:spLocks/>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42"/>
            <p:cNvSpPr>
              <a:spLocks/>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45"/>
            <p:cNvSpPr>
              <a:spLocks/>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46"/>
            <p:cNvSpPr>
              <a:spLocks/>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47"/>
            <p:cNvSpPr>
              <a:spLocks/>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48"/>
            <p:cNvSpPr>
              <a:spLocks/>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p:cNvGrpSpPr/>
          <p:nvPr/>
        </p:nvGrpSpPr>
        <p:grpSpPr>
          <a:xfrm>
            <a:off x="8008552" y="4617939"/>
            <a:ext cx="1347937" cy="1346472"/>
            <a:chOff x="6073970" y="3409136"/>
            <a:chExt cx="1010953" cy="1009854"/>
          </a:xfrm>
        </p:grpSpPr>
        <p:sp>
          <p:nvSpPr>
            <p:cNvPr id="49" name="Freeform 49"/>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50"/>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51"/>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52"/>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53"/>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54"/>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55"/>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56"/>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59"/>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60"/>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63"/>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64"/>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67"/>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68"/>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69"/>
            <p:cNvSpPr>
              <a:spLocks/>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sp>
        <p:nvSpPr>
          <p:cNvPr id="70" name="Oval 70"/>
          <p:cNvSpPr>
            <a:spLocks noChangeArrowheads="1"/>
          </p:cNvSpPr>
          <p:nvPr/>
        </p:nvSpPr>
        <p:spPr bwMode="auto">
          <a:xfrm flipH="1">
            <a:off x="8118848" y="1485802"/>
            <a:ext cx="2873696" cy="2870735"/>
          </a:xfrm>
          <a:prstGeom prst="ellipse">
            <a:avLst/>
          </a:prstGeom>
          <a:solidFill>
            <a:schemeClr val="accent2"/>
          </a:solidFill>
          <a:ln>
            <a:noFill/>
          </a:ln>
          <a:extLst/>
        </p:spPr>
        <p:txBody>
          <a:bodyPr/>
          <a:lstStyle/>
          <a:p>
            <a:pPr eaLnBrk="1" hangingPunct="1"/>
            <a:endParaRPr lang="zh-CN" altLang="zh-CN">
              <a:sym typeface="Arial" panose="020B0604020202020204" pitchFamily="34" charset="0"/>
            </a:endParaRPr>
          </a:p>
        </p:txBody>
      </p:sp>
      <p:sp>
        <p:nvSpPr>
          <p:cNvPr id="71" name="Oval 71"/>
          <p:cNvSpPr>
            <a:spLocks noChangeArrowheads="1"/>
          </p:cNvSpPr>
          <p:nvPr/>
        </p:nvSpPr>
        <p:spPr bwMode="auto">
          <a:xfrm flipH="1">
            <a:off x="8413555" y="1780459"/>
            <a:ext cx="2285527" cy="22826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sym typeface="Arial" panose="020B0604020202020204" pitchFamily="34" charset="0"/>
            </a:endParaRPr>
          </a:p>
        </p:txBody>
      </p:sp>
      <p:sp>
        <p:nvSpPr>
          <p:cNvPr id="72" name="Freeform 72"/>
          <p:cNvSpPr>
            <a:spLocks noEditPoints="1"/>
          </p:cNvSpPr>
          <p:nvPr/>
        </p:nvSpPr>
        <p:spPr bwMode="auto">
          <a:xfrm flipH="1">
            <a:off x="8360084" y="1725755"/>
            <a:ext cx="2391224" cy="2392072"/>
          </a:xfrm>
          <a:custGeom>
            <a:avLst/>
            <a:gdLst>
              <a:gd name="T0" fmla="*/ 524 w 1048"/>
              <a:gd name="T1" fmla="*/ 0 h 1049"/>
              <a:gd name="T2" fmla="*/ 0 w 1048"/>
              <a:gd name="T3" fmla="*/ 525 h 1049"/>
              <a:gd name="T4" fmla="*/ 506 w 1048"/>
              <a:gd name="T5" fmla="*/ 1049 h 1049"/>
              <a:gd name="T6" fmla="*/ 524 w 1048"/>
              <a:gd name="T7" fmla="*/ 1049 h 1049"/>
              <a:gd name="T8" fmla="*/ 547 w 1048"/>
              <a:gd name="T9" fmla="*/ 1048 h 1049"/>
              <a:gd name="T10" fmla="*/ 1048 w 1048"/>
              <a:gd name="T11" fmla="*/ 525 h 1049"/>
              <a:gd name="T12" fmla="*/ 524 w 1048"/>
              <a:gd name="T13" fmla="*/ 0 h 1049"/>
              <a:gd name="T14" fmla="*/ 547 w 1048"/>
              <a:gd name="T15" fmla="*/ 1001 h 1049"/>
              <a:gd name="T16" fmla="*/ 524 w 1048"/>
              <a:gd name="T17" fmla="*/ 1002 h 1049"/>
              <a:gd name="T18" fmla="*/ 506 w 1048"/>
              <a:gd name="T19" fmla="*/ 1002 h 1049"/>
              <a:gd name="T20" fmla="*/ 47 w 1048"/>
              <a:gd name="T21" fmla="*/ 525 h 1049"/>
              <a:gd name="T22" fmla="*/ 524 w 1048"/>
              <a:gd name="T23" fmla="*/ 47 h 1049"/>
              <a:gd name="T24" fmla="*/ 1002 w 1048"/>
              <a:gd name="T25" fmla="*/ 525 h 1049"/>
              <a:gd name="T26" fmla="*/ 547 w 1048"/>
              <a:gd name="T27" fmla="*/ 100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8" h="1049">
                <a:moveTo>
                  <a:pt x="524" y="0"/>
                </a:moveTo>
                <a:cubicBezTo>
                  <a:pt x="235" y="0"/>
                  <a:pt x="0" y="235"/>
                  <a:pt x="0" y="525"/>
                </a:cubicBezTo>
                <a:cubicBezTo>
                  <a:pt x="0" y="808"/>
                  <a:pt x="225" y="1039"/>
                  <a:pt x="506" y="1049"/>
                </a:cubicBezTo>
                <a:cubicBezTo>
                  <a:pt x="512" y="1049"/>
                  <a:pt x="518" y="1049"/>
                  <a:pt x="524" y="1049"/>
                </a:cubicBezTo>
                <a:cubicBezTo>
                  <a:pt x="532" y="1049"/>
                  <a:pt x="539" y="1049"/>
                  <a:pt x="547" y="1048"/>
                </a:cubicBezTo>
                <a:cubicBezTo>
                  <a:pt x="826" y="1036"/>
                  <a:pt x="1048" y="806"/>
                  <a:pt x="1048" y="525"/>
                </a:cubicBezTo>
                <a:cubicBezTo>
                  <a:pt x="1048" y="235"/>
                  <a:pt x="813" y="0"/>
                  <a:pt x="524" y="0"/>
                </a:cubicBezTo>
                <a:moveTo>
                  <a:pt x="547" y="1001"/>
                </a:moveTo>
                <a:cubicBezTo>
                  <a:pt x="539" y="1002"/>
                  <a:pt x="532" y="1002"/>
                  <a:pt x="524" y="1002"/>
                </a:cubicBezTo>
                <a:cubicBezTo>
                  <a:pt x="518" y="1002"/>
                  <a:pt x="512" y="1002"/>
                  <a:pt x="506" y="1002"/>
                </a:cubicBezTo>
                <a:cubicBezTo>
                  <a:pt x="251" y="992"/>
                  <a:pt x="47" y="782"/>
                  <a:pt x="47" y="525"/>
                </a:cubicBezTo>
                <a:cubicBezTo>
                  <a:pt x="47" y="261"/>
                  <a:pt x="261" y="47"/>
                  <a:pt x="524" y="47"/>
                </a:cubicBezTo>
                <a:cubicBezTo>
                  <a:pt x="788" y="47"/>
                  <a:pt x="1002" y="261"/>
                  <a:pt x="1002" y="525"/>
                </a:cubicBezTo>
                <a:cubicBezTo>
                  <a:pt x="1002" y="780"/>
                  <a:pt x="800" y="989"/>
                  <a:pt x="547" y="1001"/>
                </a:cubicBezTo>
              </a:path>
            </a:pathLst>
          </a:custGeom>
          <a:solidFill>
            <a:schemeClr val="accent2"/>
          </a:solidFill>
          <a:ln>
            <a:noFill/>
          </a:ln>
          <a:extLst/>
        </p:spPr>
        <p:txBody>
          <a:bodyPr/>
          <a:lstStyle/>
          <a:p>
            <a:pPr>
              <a:defRPr/>
            </a:pPr>
            <a:endParaRPr lang="en-US">
              <a:sym typeface="Arial" panose="020B0604020202020204" pitchFamily="34" charset="0"/>
            </a:endParaRPr>
          </a:p>
        </p:txBody>
      </p:sp>
      <p:sp>
        <p:nvSpPr>
          <p:cNvPr id="73" name="Freeform 73"/>
          <p:cNvSpPr>
            <a:spLocks noEditPoints="1"/>
          </p:cNvSpPr>
          <p:nvPr/>
        </p:nvSpPr>
        <p:spPr bwMode="auto">
          <a:xfrm flipH="1">
            <a:off x="8629922" y="1999277"/>
            <a:ext cx="1851551" cy="1845028"/>
          </a:xfrm>
          <a:custGeom>
            <a:avLst/>
            <a:gdLst>
              <a:gd name="T0" fmla="*/ 745 w 812"/>
              <a:gd name="T1" fmla="*/ 0 h 809"/>
              <a:gd name="T2" fmla="*/ 0 w 812"/>
              <a:gd name="T3" fmla="*/ 743 h 809"/>
              <a:gd name="T4" fmla="*/ 745 w 812"/>
              <a:gd name="T5" fmla="*/ 1484 h 809"/>
              <a:gd name="T6" fmla="*/ 1489 w 812"/>
              <a:gd name="T7" fmla="*/ 743 h 809"/>
              <a:gd name="T8" fmla="*/ 745 w 812"/>
              <a:gd name="T9" fmla="*/ 0 h 809"/>
              <a:gd name="T10" fmla="*/ 745 w 812"/>
              <a:gd name="T11" fmla="*/ 1398 h 809"/>
              <a:gd name="T12" fmla="*/ 86 w 812"/>
              <a:gd name="T13" fmla="*/ 743 h 809"/>
              <a:gd name="T14" fmla="*/ 745 w 812"/>
              <a:gd name="T15" fmla="*/ 86 h 809"/>
              <a:gd name="T16" fmla="*/ 1405 w 812"/>
              <a:gd name="T17" fmla="*/ 743 h 809"/>
              <a:gd name="T18" fmla="*/ 745 w 812"/>
              <a:gd name="T19" fmla="*/ 1398 h 8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2" h="809">
                <a:moveTo>
                  <a:pt x="406" y="0"/>
                </a:moveTo>
                <a:cubicBezTo>
                  <a:pt x="182" y="0"/>
                  <a:pt x="0" y="182"/>
                  <a:pt x="0" y="405"/>
                </a:cubicBezTo>
                <a:cubicBezTo>
                  <a:pt x="0" y="627"/>
                  <a:pt x="182" y="809"/>
                  <a:pt x="406" y="809"/>
                </a:cubicBezTo>
                <a:cubicBezTo>
                  <a:pt x="630" y="809"/>
                  <a:pt x="812" y="627"/>
                  <a:pt x="812" y="405"/>
                </a:cubicBezTo>
                <a:cubicBezTo>
                  <a:pt x="812" y="182"/>
                  <a:pt x="630" y="0"/>
                  <a:pt x="406" y="0"/>
                </a:cubicBezTo>
                <a:moveTo>
                  <a:pt x="406" y="762"/>
                </a:moveTo>
                <a:cubicBezTo>
                  <a:pt x="208" y="762"/>
                  <a:pt x="47" y="602"/>
                  <a:pt x="47" y="405"/>
                </a:cubicBezTo>
                <a:cubicBezTo>
                  <a:pt x="47" y="207"/>
                  <a:pt x="208" y="47"/>
                  <a:pt x="406" y="47"/>
                </a:cubicBezTo>
                <a:cubicBezTo>
                  <a:pt x="604" y="47"/>
                  <a:pt x="766" y="207"/>
                  <a:pt x="766" y="405"/>
                </a:cubicBezTo>
                <a:cubicBezTo>
                  <a:pt x="766" y="602"/>
                  <a:pt x="604" y="762"/>
                  <a:pt x="406" y="762"/>
                </a:cubicBezTo>
              </a:path>
            </a:pathLst>
          </a:custGeom>
          <a:solidFill>
            <a:schemeClr val="accent1"/>
          </a:solidFill>
          <a:ln>
            <a:noFill/>
          </a:ln>
          <a:extLst/>
        </p:spPr>
        <p:txBody>
          <a:bodyPr/>
          <a:lstStyle/>
          <a:p>
            <a:endParaRPr lang="zh-CN" altLang="en-US">
              <a:sym typeface="Arial" panose="020B0604020202020204" pitchFamily="34" charset="0"/>
            </a:endParaRPr>
          </a:p>
        </p:txBody>
      </p:sp>
      <p:sp>
        <p:nvSpPr>
          <p:cNvPr id="74" name="Freeform 74"/>
          <p:cNvSpPr>
            <a:spLocks noEditPoints="1"/>
          </p:cNvSpPr>
          <p:nvPr/>
        </p:nvSpPr>
        <p:spPr bwMode="auto">
          <a:xfrm flipH="1">
            <a:off x="8898514" y="2275285"/>
            <a:ext cx="1314364" cy="1293012"/>
          </a:xfrm>
          <a:custGeom>
            <a:avLst/>
            <a:gdLst>
              <a:gd name="T0" fmla="*/ 529 w 576"/>
              <a:gd name="T1" fmla="*/ 0 h 567"/>
              <a:gd name="T2" fmla="*/ 0 w 576"/>
              <a:gd name="T3" fmla="*/ 521 h 567"/>
              <a:gd name="T4" fmla="*/ 529 w 576"/>
              <a:gd name="T5" fmla="*/ 1040 h 567"/>
              <a:gd name="T6" fmla="*/ 1057 w 576"/>
              <a:gd name="T7" fmla="*/ 521 h 567"/>
              <a:gd name="T8" fmla="*/ 529 w 576"/>
              <a:gd name="T9" fmla="*/ 0 h 567"/>
              <a:gd name="T10" fmla="*/ 529 w 576"/>
              <a:gd name="T11" fmla="*/ 956 h 567"/>
              <a:gd name="T12" fmla="*/ 86 w 576"/>
              <a:gd name="T13" fmla="*/ 521 h 567"/>
              <a:gd name="T14" fmla="*/ 529 w 576"/>
              <a:gd name="T15" fmla="*/ 84 h 567"/>
              <a:gd name="T16" fmla="*/ 971 w 576"/>
              <a:gd name="T17" fmla="*/ 521 h 567"/>
              <a:gd name="T18" fmla="*/ 529 w 576"/>
              <a:gd name="T19" fmla="*/ 956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 h="567">
                <a:moveTo>
                  <a:pt x="288" y="0"/>
                </a:moveTo>
                <a:cubicBezTo>
                  <a:pt x="129" y="0"/>
                  <a:pt x="0" y="127"/>
                  <a:pt x="0" y="284"/>
                </a:cubicBezTo>
                <a:cubicBezTo>
                  <a:pt x="0" y="440"/>
                  <a:pt x="129" y="567"/>
                  <a:pt x="288" y="567"/>
                </a:cubicBezTo>
                <a:cubicBezTo>
                  <a:pt x="447" y="567"/>
                  <a:pt x="576" y="440"/>
                  <a:pt x="576" y="284"/>
                </a:cubicBezTo>
                <a:cubicBezTo>
                  <a:pt x="576" y="127"/>
                  <a:pt x="447" y="0"/>
                  <a:pt x="288" y="0"/>
                </a:cubicBezTo>
                <a:moveTo>
                  <a:pt x="288" y="521"/>
                </a:moveTo>
                <a:cubicBezTo>
                  <a:pt x="155" y="521"/>
                  <a:pt x="47" y="414"/>
                  <a:pt x="47" y="284"/>
                </a:cubicBezTo>
                <a:cubicBezTo>
                  <a:pt x="47" y="153"/>
                  <a:pt x="155" y="46"/>
                  <a:pt x="288" y="46"/>
                </a:cubicBezTo>
                <a:cubicBezTo>
                  <a:pt x="421" y="46"/>
                  <a:pt x="529" y="153"/>
                  <a:pt x="529" y="284"/>
                </a:cubicBezTo>
                <a:cubicBezTo>
                  <a:pt x="529" y="414"/>
                  <a:pt x="421" y="521"/>
                  <a:pt x="288" y="521"/>
                </a:cubicBezTo>
              </a:path>
            </a:pathLst>
          </a:custGeom>
          <a:solidFill>
            <a:schemeClr val="accent3"/>
          </a:solidFill>
          <a:ln>
            <a:noFill/>
          </a:ln>
          <a:extLst/>
        </p:spPr>
        <p:txBody>
          <a:bodyPr/>
          <a:lstStyle/>
          <a:p>
            <a:endParaRPr lang="zh-CN" altLang="en-US">
              <a:sym typeface="Arial" panose="020B0604020202020204" pitchFamily="34" charset="0"/>
            </a:endParaRPr>
          </a:p>
        </p:txBody>
      </p:sp>
      <p:sp>
        <p:nvSpPr>
          <p:cNvPr id="75" name="Freeform 75"/>
          <p:cNvSpPr>
            <a:spLocks noEditPoints="1"/>
          </p:cNvSpPr>
          <p:nvPr/>
        </p:nvSpPr>
        <p:spPr bwMode="auto">
          <a:xfrm flipH="1">
            <a:off x="9168351" y="2548807"/>
            <a:ext cx="774692" cy="745968"/>
          </a:xfrm>
          <a:custGeom>
            <a:avLst/>
            <a:gdLst>
              <a:gd name="T0" fmla="*/ 312 w 340"/>
              <a:gd name="T1" fmla="*/ 0 h 327"/>
              <a:gd name="T2" fmla="*/ 0 w 340"/>
              <a:gd name="T3" fmla="*/ 301 h 327"/>
              <a:gd name="T4" fmla="*/ 312 w 340"/>
              <a:gd name="T5" fmla="*/ 600 h 327"/>
              <a:gd name="T6" fmla="*/ 623 w 340"/>
              <a:gd name="T7" fmla="*/ 301 h 327"/>
              <a:gd name="T8" fmla="*/ 312 w 340"/>
              <a:gd name="T9" fmla="*/ 0 h 327"/>
              <a:gd name="T10" fmla="*/ 312 w 340"/>
              <a:gd name="T11" fmla="*/ 516 h 327"/>
              <a:gd name="T12" fmla="*/ 86 w 340"/>
              <a:gd name="T13" fmla="*/ 301 h 327"/>
              <a:gd name="T14" fmla="*/ 312 w 340"/>
              <a:gd name="T15" fmla="*/ 86 h 327"/>
              <a:gd name="T16" fmla="*/ 537 w 340"/>
              <a:gd name="T17" fmla="*/ 301 h 327"/>
              <a:gd name="T18" fmla="*/ 312 w 340"/>
              <a:gd name="T19" fmla="*/ 516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327">
                <a:moveTo>
                  <a:pt x="170" y="0"/>
                </a:moveTo>
                <a:cubicBezTo>
                  <a:pt x="76" y="0"/>
                  <a:pt x="0" y="73"/>
                  <a:pt x="0" y="164"/>
                </a:cubicBezTo>
                <a:cubicBezTo>
                  <a:pt x="0" y="254"/>
                  <a:pt x="76" y="327"/>
                  <a:pt x="170" y="327"/>
                </a:cubicBezTo>
                <a:cubicBezTo>
                  <a:pt x="264" y="327"/>
                  <a:pt x="340" y="254"/>
                  <a:pt x="340" y="164"/>
                </a:cubicBezTo>
                <a:cubicBezTo>
                  <a:pt x="340" y="73"/>
                  <a:pt x="264" y="0"/>
                  <a:pt x="170" y="0"/>
                </a:cubicBezTo>
                <a:moveTo>
                  <a:pt x="170" y="281"/>
                </a:moveTo>
                <a:cubicBezTo>
                  <a:pt x="102" y="281"/>
                  <a:pt x="47" y="228"/>
                  <a:pt x="47" y="164"/>
                </a:cubicBezTo>
                <a:cubicBezTo>
                  <a:pt x="47" y="99"/>
                  <a:pt x="102" y="47"/>
                  <a:pt x="170" y="47"/>
                </a:cubicBezTo>
                <a:cubicBezTo>
                  <a:pt x="238" y="47"/>
                  <a:pt x="293" y="99"/>
                  <a:pt x="293" y="164"/>
                </a:cubicBezTo>
                <a:cubicBezTo>
                  <a:pt x="293" y="228"/>
                  <a:pt x="238" y="281"/>
                  <a:pt x="170" y="281"/>
                </a:cubicBezTo>
              </a:path>
            </a:pathLst>
          </a:custGeom>
          <a:solidFill>
            <a:schemeClr val="accent4"/>
          </a:solidFill>
          <a:ln>
            <a:noFill/>
          </a:ln>
          <a:extLst/>
        </p:spPr>
        <p:txBody>
          <a:bodyPr/>
          <a:lstStyle/>
          <a:p>
            <a:endParaRPr lang="zh-CN" altLang="en-US">
              <a:sym typeface="Arial" panose="020B0604020202020204" pitchFamily="34" charset="0"/>
            </a:endParaRPr>
          </a:p>
        </p:txBody>
      </p:sp>
      <p:sp>
        <p:nvSpPr>
          <p:cNvPr id="76" name="Oval 76"/>
          <p:cNvSpPr>
            <a:spLocks noChangeArrowheads="1"/>
          </p:cNvSpPr>
          <p:nvPr/>
        </p:nvSpPr>
        <p:spPr bwMode="auto">
          <a:xfrm flipH="1">
            <a:off x="9405857" y="2781300"/>
            <a:ext cx="284759" cy="279739"/>
          </a:xfrm>
          <a:prstGeom prst="ellipse">
            <a:avLst/>
          </a:prstGeom>
          <a:solidFill>
            <a:schemeClr val="accent1"/>
          </a:solidFill>
          <a:ln>
            <a:noFill/>
          </a:ln>
          <a:extLst/>
        </p:spPr>
        <p:txBody>
          <a:bodyPr/>
          <a:lstStyle/>
          <a:p>
            <a:pPr eaLnBrk="1" hangingPunct="1"/>
            <a:endParaRPr lang="zh-CN" altLang="zh-CN">
              <a:sym typeface="Arial" panose="020B0604020202020204" pitchFamily="34" charset="0"/>
            </a:endParaRPr>
          </a:p>
        </p:txBody>
      </p:sp>
      <p:grpSp>
        <p:nvGrpSpPr>
          <p:cNvPr id="77" name="组合 76"/>
          <p:cNvGrpSpPr/>
          <p:nvPr/>
        </p:nvGrpSpPr>
        <p:grpSpPr>
          <a:xfrm>
            <a:off x="8274285" y="2882006"/>
            <a:ext cx="1315607" cy="1315391"/>
            <a:chOff x="6598099" y="2161504"/>
            <a:chExt cx="986705" cy="986543"/>
          </a:xfrm>
        </p:grpSpPr>
        <p:sp>
          <p:nvSpPr>
            <p:cNvPr id="78" name="Freeform 77"/>
            <p:cNvSpPr>
              <a:spLocks/>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78"/>
            <p:cNvSpPr>
              <a:spLocks/>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79"/>
            <p:cNvSpPr>
              <a:spLocks/>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1" name="Freeform 80"/>
            <p:cNvSpPr>
              <a:spLocks/>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2" name="Freeform 81"/>
            <p:cNvSpPr>
              <a:spLocks/>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3" name="Freeform 82"/>
            <p:cNvSpPr>
              <a:spLocks/>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4" name="Freeform 83"/>
            <p:cNvSpPr>
              <a:spLocks/>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5" name="Freeform 84"/>
            <p:cNvSpPr>
              <a:spLocks/>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6" name="Freeform 85"/>
            <p:cNvSpPr>
              <a:spLocks/>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7" name="Freeform 86"/>
            <p:cNvSpPr>
              <a:spLocks/>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8" name="Freeform 87"/>
            <p:cNvSpPr>
              <a:spLocks/>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89" name="Freeform 88"/>
            <p:cNvSpPr>
              <a:spLocks/>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90" name="Freeform 89"/>
            <p:cNvSpPr>
              <a:spLocks/>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close/>
                </a:path>
              </a:pathLst>
            </a:custGeom>
            <a:solidFill>
              <a:srgbClr val="0049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91" name="Freeform 90"/>
            <p:cNvSpPr>
              <a:spLocks/>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92" name="Freeform 91"/>
            <p:cNvSpPr>
              <a:spLocks/>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93" name="Freeform 92"/>
            <p:cNvSpPr>
              <a:spLocks/>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94" name="Freeform 93"/>
            <p:cNvSpPr>
              <a:spLocks/>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95" name="Freeform 94"/>
            <p:cNvSpPr>
              <a:spLocks/>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96" name="Freeform 95"/>
            <p:cNvSpPr>
              <a:spLocks/>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97" name="Freeform 96"/>
            <p:cNvSpPr>
              <a:spLocks/>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sp>
          <p:nvSpPr>
            <p:cNvPr id="98" name="Freeform 97"/>
            <p:cNvSpPr>
              <a:spLocks/>
            </p:cNvSpPr>
            <p:nvPr/>
          </p:nvSpPr>
          <p:spPr bwMode="auto">
            <a:xfrm flipH="1">
              <a:off x="6741721" y="2161504"/>
              <a:ext cx="843083" cy="842944"/>
            </a:xfrm>
            <a:custGeom>
              <a:avLst/>
              <a:gdLst>
                <a:gd name="T0" fmla="*/ 55 w 493"/>
                <a:gd name="T1" fmla="*/ 9 h 493"/>
                <a:gd name="T2" fmla="*/ 55 w 493"/>
                <a:gd name="T3" fmla="*/ 9 h 493"/>
                <a:gd name="T4" fmla="*/ 31 w 493"/>
                <a:gd name="T5" fmla="*/ 0 h 493"/>
                <a:gd name="T6" fmla="*/ 0 w 493"/>
                <a:gd name="T7" fmla="*/ 31 h 493"/>
                <a:gd name="T8" fmla="*/ 11 w 493"/>
                <a:gd name="T9" fmla="*/ 57 h 493"/>
                <a:gd name="T10" fmla="*/ 11 w 493"/>
                <a:gd name="T11" fmla="*/ 57 h 493"/>
                <a:gd name="T12" fmla="*/ 862 w 493"/>
                <a:gd name="T13" fmla="*/ 904 h 493"/>
                <a:gd name="T14" fmla="*/ 904 w 493"/>
                <a:gd name="T15" fmla="*/ 860 h 493"/>
                <a:gd name="T16" fmla="*/ 55 w 493"/>
                <a:gd name="T17" fmla="*/ 9 h 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493">
                  <a:moveTo>
                    <a:pt x="30" y="5"/>
                  </a:moveTo>
                  <a:cubicBezTo>
                    <a:pt x="30" y="5"/>
                    <a:pt x="30" y="5"/>
                    <a:pt x="30" y="5"/>
                  </a:cubicBezTo>
                  <a:cubicBezTo>
                    <a:pt x="27" y="2"/>
                    <a:pt x="22" y="0"/>
                    <a:pt x="17" y="0"/>
                  </a:cubicBezTo>
                  <a:cubicBezTo>
                    <a:pt x="8" y="0"/>
                    <a:pt x="0" y="8"/>
                    <a:pt x="0" y="17"/>
                  </a:cubicBezTo>
                  <a:cubicBezTo>
                    <a:pt x="0" y="23"/>
                    <a:pt x="2" y="28"/>
                    <a:pt x="6" y="31"/>
                  </a:cubicBezTo>
                  <a:cubicBezTo>
                    <a:pt x="6" y="31"/>
                    <a:pt x="6" y="31"/>
                    <a:pt x="6" y="31"/>
                  </a:cubicBezTo>
                  <a:cubicBezTo>
                    <a:pt x="470" y="493"/>
                    <a:pt x="470" y="493"/>
                    <a:pt x="470" y="493"/>
                  </a:cubicBezTo>
                  <a:cubicBezTo>
                    <a:pt x="493" y="469"/>
                    <a:pt x="493" y="469"/>
                    <a:pt x="493" y="469"/>
                  </a:cubicBezTo>
                  <a:cubicBezTo>
                    <a:pt x="30" y="5"/>
                    <a:pt x="30" y="5"/>
                    <a:pt x="30" y="5"/>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latin typeface="Arial" panose="020B0604020202020204" pitchFamily="34" charset="0"/>
                <a:ea typeface="微软雅黑" panose="020B0503020204020204" pitchFamily="34" charset="-122"/>
                <a:sym typeface="Arial" panose="020B0604020202020204" pitchFamily="34" charset="0"/>
              </a:endParaRPr>
            </a:p>
          </p:txBody>
        </p:sp>
      </p:grpSp>
      <p:sp>
        <p:nvSpPr>
          <p:cNvPr id="99" name="Freeform 98"/>
          <p:cNvSpPr>
            <a:spLocks/>
          </p:cNvSpPr>
          <p:nvPr/>
        </p:nvSpPr>
        <p:spPr bwMode="auto">
          <a:xfrm flipH="1">
            <a:off x="10532455" y="3907713"/>
            <a:ext cx="72123" cy="73353"/>
          </a:xfrm>
          <a:custGeom>
            <a:avLst/>
            <a:gdLst>
              <a:gd name="T0" fmla="*/ 5 w 32"/>
              <a:gd name="T1" fmla="*/ 0 h 32"/>
              <a:gd name="T2" fmla="*/ 0 w 32"/>
              <a:gd name="T3" fmla="*/ 6 h 32"/>
              <a:gd name="T4" fmla="*/ 24 w 32"/>
              <a:gd name="T5" fmla="*/ 31 h 32"/>
              <a:gd name="T6" fmla="*/ 53 w 32"/>
              <a:gd name="T7" fmla="*/ 59 h 32"/>
              <a:gd name="T8" fmla="*/ 58 w 32"/>
              <a:gd name="T9" fmla="*/ 53 h 32"/>
              <a:gd name="T10" fmla="*/ 5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 y="0"/>
                </a:moveTo>
                <a:cubicBezTo>
                  <a:pt x="0" y="3"/>
                  <a:pt x="0" y="3"/>
                  <a:pt x="0" y="3"/>
                </a:cubicBezTo>
                <a:cubicBezTo>
                  <a:pt x="4" y="8"/>
                  <a:pt x="8" y="12"/>
                  <a:pt x="13" y="17"/>
                </a:cubicBezTo>
                <a:cubicBezTo>
                  <a:pt x="18" y="22"/>
                  <a:pt x="24" y="27"/>
                  <a:pt x="29" y="32"/>
                </a:cubicBezTo>
                <a:cubicBezTo>
                  <a:pt x="32" y="29"/>
                  <a:pt x="32" y="29"/>
                  <a:pt x="32" y="29"/>
                </a:cubicBezTo>
                <a:cubicBezTo>
                  <a:pt x="22" y="20"/>
                  <a:pt x="12" y="10"/>
                  <a:pt x="3" y="0"/>
                </a:cubicBezTo>
              </a:path>
            </a:pathLst>
          </a:custGeom>
          <a:solidFill>
            <a:srgbClr val="C9C8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ym typeface="Arial" panose="020B0604020202020204" pitchFamily="34" charset="0"/>
            </a:endParaRPr>
          </a:p>
        </p:txBody>
      </p:sp>
      <p:sp>
        <p:nvSpPr>
          <p:cNvPr id="100" name="Freeform 106"/>
          <p:cNvSpPr>
            <a:spLocks/>
          </p:cNvSpPr>
          <p:nvPr/>
        </p:nvSpPr>
        <p:spPr bwMode="auto">
          <a:xfrm flipH="1">
            <a:off x="9528961" y="2904385"/>
            <a:ext cx="60931" cy="77084"/>
          </a:xfrm>
          <a:custGeom>
            <a:avLst/>
            <a:gdLst>
              <a:gd name="T0" fmla="*/ 4 w 27"/>
              <a:gd name="T1" fmla="*/ 0 h 34"/>
              <a:gd name="T2" fmla="*/ 0 w 27"/>
              <a:gd name="T3" fmla="*/ 4 h 34"/>
              <a:gd name="T4" fmla="*/ 0 w 27"/>
              <a:gd name="T5" fmla="*/ 13 h 34"/>
              <a:gd name="T6" fmla="*/ 11 w 27"/>
              <a:gd name="T7" fmla="*/ 38 h 34"/>
              <a:gd name="T8" fmla="*/ 11 w 27"/>
              <a:gd name="T9" fmla="*/ 38 h 34"/>
              <a:gd name="T10" fmla="*/ 34 w 27"/>
              <a:gd name="T11" fmla="*/ 62 h 34"/>
              <a:gd name="T12" fmla="*/ 49 w 27"/>
              <a:gd name="T13" fmla="*/ 46 h 34"/>
              <a:gd name="T14" fmla="*/ 27 w 27"/>
              <a:gd name="T15" fmla="*/ 27 h 34"/>
              <a:gd name="T16" fmla="*/ 4 w 27"/>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34">
                <a:moveTo>
                  <a:pt x="2" y="0"/>
                </a:moveTo>
                <a:cubicBezTo>
                  <a:pt x="0" y="2"/>
                  <a:pt x="0" y="2"/>
                  <a:pt x="0" y="2"/>
                </a:cubicBezTo>
                <a:cubicBezTo>
                  <a:pt x="0" y="3"/>
                  <a:pt x="0" y="5"/>
                  <a:pt x="0" y="7"/>
                </a:cubicBezTo>
                <a:cubicBezTo>
                  <a:pt x="0" y="13"/>
                  <a:pt x="2" y="18"/>
                  <a:pt x="6" y="21"/>
                </a:cubicBezTo>
                <a:cubicBezTo>
                  <a:pt x="6" y="21"/>
                  <a:pt x="6" y="21"/>
                  <a:pt x="6" y="21"/>
                </a:cubicBezTo>
                <a:cubicBezTo>
                  <a:pt x="19" y="34"/>
                  <a:pt x="19" y="34"/>
                  <a:pt x="19" y="34"/>
                </a:cubicBezTo>
                <a:cubicBezTo>
                  <a:pt x="27" y="25"/>
                  <a:pt x="27" y="25"/>
                  <a:pt x="27" y="25"/>
                </a:cubicBezTo>
                <a:cubicBezTo>
                  <a:pt x="15" y="15"/>
                  <a:pt x="15" y="15"/>
                  <a:pt x="15" y="15"/>
                </a:cubicBezTo>
                <a:cubicBezTo>
                  <a:pt x="2" y="0"/>
                  <a:pt x="2" y="0"/>
                  <a:pt x="2" y="0"/>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ym typeface="Arial" panose="020B0604020202020204" pitchFamily="34" charset="0"/>
            </a:endParaRPr>
          </a:p>
        </p:txBody>
      </p:sp>
      <p:sp>
        <p:nvSpPr>
          <p:cNvPr id="103" name="Oval 111"/>
          <p:cNvSpPr/>
          <p:nvPr/>
        </p:nvSpPr>
        <p:spPr bwMode="auto">
          <a:xfrm>
            <a:off x="913345" y="2019003"/>
            <a:ext cx="487363" cy="5588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a:solidFill>
                  <a:srgbClr val="FFFFFF"/>
                </a:solidFill>
                <a:latin typeface="Arial" panose="020B0604020202020204" pitchFamily="34" charset="0"/>
                <a:ea typeface="微软雅黑" panose="020B0503020204020204" pitchFamily="34" charset="-122"/>
                <a:cs typeface="Arial" pitchFamily="34" charset="0"/>
                <a:sym typeface="Arial" panose="020B0604020202020204" pitchFamily="34" charset="0"/>
              </a:rPr>
              <a:t>1</a:t>
            </a:r>
            <a:endParaRPr lang="en-US" altLang="zh-CN" sz="2400" dirty="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sp>
        <p:nvSpPr>
          <p:cNvPr id="106" name="Oval 112"/>
          <p:cNvSpPr/>
          <p:nvPr/>
        </p:nvSpPr>
        <p:spPr bwMode="auto">
          <a:xfrm>
            <a:off x="913345" y="3015954"/>
            <a:ext cx="487363" cy="5588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en-US" altLang="zh-CN" sz="2400" dirty="0">
              <a:solidFill>
                <a:schemeClr val="bg1"/>
              </a:solidFill>
              <a:latin typeface="Arial" panose="020B0604020202020204" pitchFamily="34" charset="0"/>
              <a:ea typeface="微软雅黑" panose="020B0503020204020204" pitchFamily="34" charset="-122"/>
              <a:cs typeface="Arial" pitchFamily="34" charset="0"/>
              <a:sym typeface="Arial" panose="020B0604020202020204" pitchFamily="34" charset="0"/>
            </a:endParaRPr>
          </a:p>
        </p:txBody>
      </p:sp>
    </p:spTree>
    <p:extLst>
      <p:ext uri="{BB962C8B-B14F-4D97-AF65-F5344CB8AC3E}">
        <p14:creationId xmlns:p14="http://schemas.microsoft.com/office/powerpoint/2010/main" val="1492776461"/>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71"/>
                                        </p:tgtEl>
                                        <p:attrNameLst>
                                          <p:attrName>style.visibility</p:attrName>
                                        </p:attrNameLst>
                                      </p:cBhvr>
                                      <p:to>
                                        <p:strVal val="visible"/>
                                      </p:to>
                                    </p:set>
                                    <p:anim calcmode="lin" valueType="num">
                                      <p:cBhvr>
                                        <p:cTn id="12" dur="500" fill="hold"/>
                                        <p:tgtEl>
                                          <p:spTgt spid="71"/>
                                        </p:tgtEl>
                                        <p:attrNameLst>
                                          <p:attrName>ppt_w</p:attrName>
                                        </p:attrNameLst>
                                      </p:cBhvr>
                                      <p:tavLst>
                                        <p:tav tm="0">
                                          <p:val>
                                            <p:fltVal val="0"/>
                                          </p:val>
                                        </p:tav>
                                        <p:tav tm="100000">
                                          <p:val>
                                            <p:strVal val="#ppt_w"/>
                                          </p:val>
                                        </p:tav>
                                      </p:tavLst>
                                    </p:anim>
                                    <p:anim calcmode="lin" valueType="num">
                                      <p:cBhvr>
                                        <p:cTn id="13" dur="500" fill="hold"/>
                                        <p:tgtEl>
                                          <p:spTgt spid="71"/>
                                        </p:tgtEl>
                                        <p:attrNameLst>
                                          <p:attrName>ppt_h</p:attrName>
                                        </p:attrNameLst>
                                      </p:cBhvr>
                                      <p:tavLst>
                                        <p:tav tm="0">
                                          <p:val>
                                            <p:fltVal val="0"/>
                                          </p:val>
                                        </p:tav>
                                        <p:tav tm="100000">
                                          <p:val>
                                            <p:strVal val="#ppt_h"/>
                                          </p:val>
                                        </p:tav>
                                      </p:tavLst>
                                    </p:anim>
                                    <p:animEffect transition="in" filter="fade">
                                      <p:cBhvr>
                                        <p:cTn id="14" dur="500"/>
                                        <p:tgtEl>
                                          <p:spTgt spid="71"/>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72"/>
                                        </p:tgtEl>
                                        <p:attrNameLst>
                                          <p:attrName>style.visibility</p:attrName>
                                        </p:attrNameLst>
                                      </p:cBhvr>
                                      <p:to>
                                        <p:strVal val="visible"/>
                                      </p:to>
                                    </p:set>
                                    <p:anim calcmode="lin" valueType="num">
                                      <p:cBhvr>
                                        <p:cTn id="17" dur="500" fill="hold"/>
                                        <p:tgtEl>
                                          <p:spTgt spid="72"/>
                                        </p:tgtEl>
                                        <p:attrNameLst>
                                          <p:attrName>ppt_w</p:attrName>
                                        </p:attrNameLst>
                                      </p:cBhvr>
                                      <p:tavLst>
                                        <p:tav tm="0">
                                          <p:val>
                                            <p:fltVal val="0"/>
                                          </p:val>
                                        </p:tav>
                                        <p:tav tm="100000">
                                          <p:val>
                                            <p:strVal val="#ppt_w"/>
                                          </p:val>
                                        </p:tav>
                                      </p:tavLst>
                                    </p:anim>
                                    <p:anim calcmode="lin" valueType="num">
                                      <p:cBhvr>
                                        <p:cTn id="18" dur="500" fill="hold"/>
                                        <p:tgtEl>
                                          <p:spTgt spid="72"/>
                                        </p:tgtEl>
                                        <p:attrNameLst>
                                          <p:attrName>ppt_h</p:attrName>
                                        </p:attrNameLst>
                                      </p:cBhvr>
                                      <p:tavLst>
                                        <p:tav tm="0">
                                          <p:val>
                                            <p:fltVal val="0"/>
                                          </p:val>
                                        </p:tav>
                                        <p:tav tm="100000">
                                          <p:val>
                                            <p:strVal val="#ppt_h"/>
                                          </p:val>
                                        </p:tav>
                                      </p:tavLst>
                                    </p:anim>
                                    <p:animEffect transition="in" filter="fade">
                                      <p:cBhvr>
                                        <p:cTn id="19" dur="500"/>
                                        <p:tgtEl>
                                          <p:spTgt spid="72"/>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73"/>
                                        </p:tgtEl>
                                        <p:attrNameLst>
                                          <p:attrName>style.visibility</p:attrName>
                                        </p:attrNameLst>
                                      </p:cBhvr>
                                      <p:to>
                                        <p:strVal val="visible"/>
                                      </p:to>
                                    </p:set>
                                    <p:anim calcmode="lin" valueType="num">
                                      <p:cBhvr>
                                        <p:cTn id="22" dur="500" fill="hold"/>
                                        <p:tgtEl>
                                          <p:spTgt spid="73"/>
                                        </p:tgtEl>
                                        <p:attrNameLst>
                                          <p:attrName>ppt_w</p:attrName>
                                        </p:attrNameLst>
                                      </p:cBhvr>
                                      <p:tavLst>
                                        <p:tav tm="0">
                                          <p:val>
                                            <p:fltVal val="0"/>
                                          </p:val>
                                        </p:tav>
                                        <p:tav tm="100000">
                                          <p:val>
                                            <p:strVal val="#ppt_w"/>
                                          </p:val>
                                        </p:tav>
                                      </p:tavLst>
                                    </p:anim>
                                    <p:anim calcmode="lin" valueType="num">
                                      <p:cBhvr>
                                        <p:cTn id="23" dur="500" fill="hold"/>
                                        <p:tgtEl>
                                          <p:spTgt spid="73"/>
                                        </p:tgtEl>
                                        <p:attrNameLst>
                                          <p:attrName>ppt_h</p:attrName>
                                        </p:attrNameLst>
                                      </p:cBhvr>
                                      <p:tavLst>
                                        <p:tav tm="0">
                                          <p:val>
                                            <p:fltVal val="0"/>
                                          </p:val>
                                        </p:tav>
                                        <p:tav tm="100000">
                                          <p:val>
                                            <p:strVal val="#ppt_h"/>
                                          </p:val>
                                        </p:tav>
                                      </p:tavLst>
                                    </p:anim>
                                    <p:animEffect transition="in" filter="fade">
                                      <p:cBhvr>
                                        <p:cTn id="24" dur="500"/>
                                        <p:tgtEl>
                                          <p:spTgt spid="73"/>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74"/>
                                        </p:tgtEl>
                                        <p:attrNameLst>
                                          <p:attrName>style.visibility</p:attrName>
                                        </p:attrNameLst>
                                      </p:cBhvr>
                                      <p:to>
                                        <p:strVal val="visible"/>
                                      </p:to>
                                    </p:set>
                                    <p:anim calcmode="lin" valueType="num">
                                      <p:cBhvr>
                                        <p:cTn id="27" dur="500" fill="hold"/>
                                        <p:tgtEl>
                                          <p:spTgt spid="74"/>
                                        </p:tgtEl>
                                        <p:attrNameLst>
                                          <p:attrName>ppt_w</p:attrName>
                                        </p:attrNameLst>
                                      </p:cBhvr>
                                      <p:tavLst>
                                        <p:tav tm="0">
                                          <p:val>
                                            <p:fltVal val="0"/>
                                          </p:val>
                                        </p:tav>
                                        <p:tav tm="100000">
                                          <p:val>
                                            <p:strVal val="#ppt_w"/>
                                          </p:val>
                                        </p:tav>
                                      </p:tavLst>
                                    </p:anim>
                                    <p:anim calcmode="lin" valueType="num">
                                      <p:cBhvr>
                                        <p:cTn id="28" dur="500" fill="hold"/>
                                        <p:tgtEl>
                                          <p:spTgt spid="74"/>
                                        </p:tgtEl>
                                        <p:attrNameLst>
                                          <p:attrName>ppt_h</p:attrName>
                                        </p:attrNameLst>
                                      </p:cBhvr>
                                      <p:tavLst>
                                        <p:tav tm="0">
                                          <p:val>
                                            <p:fltVal val="0"/>
                                          </p:val>
                                        </p:tav>
                                        <p:tav tm="100000">
                                          <p:val>
                                            <p:strVal val="#ppt_h"/>
                                          </p:val>
                                        </p:tav>
                                      </p:tavLst>
                                    </p:anim>
                                    <p:animEffect transition="in" filter="fade">
                                      <p:cBhvr>
                                        <p:cTn id="29" dur="500"/>
                                        <p:tgtEl>
                                          <p:spTgt spid="74"/>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75"/>
                                        </p:tgtEl>
                                        <p:attrNameLst>
                                          <p:attrName>style.visibility</p:attrName>
                                        </p:attrNameLst>
                                      </p:cBhvr>
                                      <p:to>
                                        <p:strVal val="visible"/>
                                      </p:to>
                                    </p:set>
                                    <p:anim calcmode="lin" valueType="num">
                                      <p:cBhvr>
                                        <p:cTn id="32" dur="500" fill="hold"/>
                                        <p:tgtEl>
                                          <p:spTgt spid="75"/>
                                        </p:tgtEl>
                                        <p:attrNameLst>
                                          <p:attrName>ppt_w</p:attrName>
                                        </p:attrNameLst>
                                      </p:cBhvr>
                                      <p:tavLst>
                                        <p:tav tm="0">
                                          <p:val>
                                            <p:fltVal val="0"/>
                                          </p:val>
                                        </p:tav>
                                        <p:tav tm="100000">
                                          <p:val>
                                            <p:strVal val="#ppt_w"/>
                                          </p:val>
                                        </p:tav>
                                      </p:tavLst>
                                    </p:anim>
                                    <p:anim calcmode="lin" valueType="num">
                                      <p:cBhvr>
                                        <p:cTn id="33" dur="500" fill="hold"/>
                                        <p:tgtEl>
                                          <p:spTgt spid="75"/>
                                        </p:tgtEl>
                                        <p:attrNameLst>
                                          <p:attrName>ppt_h</p:attrName>
                                        </p:attrNameLst>
                                      </p:cBhvr>
                                      <p:tavLst>
                                        <p:tav tm="0">
                                          <p:val>
                                            <p:fltVal val="0"/>
                                          </p:val>
                                        </p:tav>
                                        <p:tav tm="100000">
                                          <p:val>
                                            <p:strVal val="#ppt_h"/>
                                          </p:val>
                                        </p:tav>
                                      </p:tavLst>
                                    </p:anim>
                                    <p:animEffect transition="in" filter="fade">
                                      <p:cBhvr>
                                        <p:cTn id="34" dur="500"/>
                                        <p:tgtEl>
                                          <p:spTgt spid="75"/>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76"/>
                                        </p:tgtEl>
                                        <p:attrNameLst>
                                          <p:attrName>style.visibility</p:attrName>
                                        </p:attrNameLst>
                                      </p:cBhvr>
                                      <p:to>
                                        <p:strVal val="visible"/>
                                      </p:to>
                                    </p:set>
                                    <p:anim calcmode="lin" valueType="num">
                                      <p:cBhvr>
                                        <p:cTn id="37" dur="500" fill="hold"/>
                                        <p:tgtEl>
                                          <p:spTgt spid="76"/>
                                        </p:tgtEl>
                                        <p:attrNameLst>
                                          <p:attrName>ppt_w</p:attrName>
                                        </p:attrNameLst>
                                      </p:cBhvr>
                                      <p:tavLst>
                                        <p:tav tm="0">
                                          <p:val>
                                            <p:fltVal val="0"/>
                                          </p:val>
                                        </p:tav>
                                        <p:tav tm="100000">
                                          <p:val>
                                            <p:strVal val="#ppt_w"/>
                                          </p:val>
                                        </p:tav>
                                      </p:tavLst>
                                    </p:anim>
                                    <p:anim calcmode="lin" valueType="num">
                                      <p:cBhvr>
                                        <p:cTn id="38" dur="500" fill="hold"/>
                                        <p:tgtEl>
                                          <p:spTgt spid="76"/>
                                        </p:tgtEl>
                                        <p:attrNameLst>
                                          <p:attrName>ppt_h</p:attrName>
                                        </p:attrNameLst>
                                      </p:cBhvr>
                                      <p:tavLst>
                                        <p:tav tm="0">
                                          <p:val>
                                            <p:fltVal val="0"/>
                                          </p:val>
                                        </p:tav>
                                        <p:tav tm="100000">
                                          <p:val>
                                            <p:strVal val="#ppt_h"/>
                                          </p:val>
                                        </p:tav>
                                      </p:tavLst>
                                    </p:anim>
                                    <p:animEffect transition="in" filter="fade">
                                      <p:cBhvr>
                                        <p:cTn id="39" dur="500"/>
                                        <p:tgtEl>
                                          <p:spTgt spid="76"/>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99"/>
                                        </p:tgtEl>
                                        <p:attrNameLst>
                                          <p:attrName>style.visibility</p:attrName>
                                        </p:attrNameLst>
                                      </p:cBhvr>
                                      <p:to>
                                        <p:strVal val="visible"/>
                                      </p:to>
                                    </p:set>
                                    <p:anim calcmode="lin" valueType="num">
                                      <p:cBhvr>
                                        <p:cTn id="42" dur="500" fill="hold"/>
                                        <p:tgtEl>
                                          <p:spTgt spid="99"/>
                                        </p:tgtEl>
                                        <p:attrNameLst>
                                          <p:attrName>ppt_w</p:attrName>
                                        </p:attrNameLst>
                                      </p:cBhvr>
                                      <p:tavLst>
                                        <p:tav tm="0">
                                          <p:val>
                                            <p:fltVal val="0"/>
                                          </p:val>
                                        </p:tav>
                                        <p:tav tm="100000">
                                          <p:val>
                                            <p:strVal val="#ppt_w"/>
                                          </p:val>
                                        </p:tav>
                                      </p:tavLst>
                                    </p:anim>
                                    <p:anim calcmode="lin" valueType="num">
                                      <p:cBhvr>
                                        <p:cTn id="43" dur="500" fill="hold"/>
                                        <p:tgtEl>
                                          <p:spTgt spid="99"/>
                                        </p:tgtEl>
                                        <p:attrNameLst>
                                          <p:attrName>ppt_h</p:attrName>
                                        </p:attrNameLst>
                                      </p:cBhvr>
                                      <p:tavLst>
                                        <p:tav tm="0">
                                          <p:val>
                                            <p:fltVal val="0"/>
                                          </p:val>
                                        </p:tav>
                                        <p:tav tm="100000">
                                          <p:val>
                                            <p:strVal val="#ppt_h"/>
                                          </p:val>
                                        </p:tav>
                                      </p:tavLst>
                                    </p:anim>
                                    <p:animEffect transition="in" filter="fade">
                                      <p:cBhvr>
                                        <p:cTn id="44" dur="500"/>
                                        <p:tgtEl>
                                          <p:spTgt spid="99"/>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00"/>
                                        </p:tgtEl>
                                        <p:attrNameLst>
                                          <p:attrName>style.visibility</p:attrName>
                                        </p:attrNameLst>
                                      </p:cBhvr>
                                      <p:to>
                                        <p:strVal val="visible"/>
                                      </p:to>
                                    </p:set>
                                    <p:anim calcmode="lin" valueType="num">
                                      <p:cBhvr>
                                        <p:cTn id="47" dur="500" fill="hold"/>
                                        <p:tgtEl>
                                          <p:spTgt spid="100"/>
                                        </p:tgtEl>
                                        <p:attrNameLst>
                                          <p:attrName>ppt_w</p:attrName>
                                        </p:attrNameLst>
                                      </p:cBhvr>
                                      <p:tavLst>
                                        <p:tav tm="0">
                                          <p:val>
                                            <p:fltVal val="0"/>
                                          </p:val>
                                        </p:tav>
                                        <p:tav tm="100000">
                                          <p:val>
                                            <p:strVal val="#ppt_w"/>
                                          </p:val>
                                        </p:tav>
                                      </p:tavLst>
                                    </p:anim>
                                    <p:anim calcmode="lin" valueType="num">
                                      <p:cBhvr>
                                        <p:cTn id="48" dur="500" fill="hold"/>
                                        <p:tgtEl>
                                          <p:spTgt spid="100"/>
                                        </p:tgtEl>
                                        <p:attrNameLst>
                                          <p:attrName>ppt_h</p:attrName>
                                        </p:attrNameLst>
                                      </p:cBhvr>
                                      <p:tavLst>
                                        <p:tav tm="0">
                                          <p:val>
                                            <p:fltVal val="0"/>
                                          </p:val>
                                        </p:tav>
                                        <p:tav tm="100000">
                                          <p:val>
                                            <p:strVal val="#ppt_h"/>
                                          </p:val>
                                        </p:tav>
                                      </p:tavLst>
                                    </p:anim>
                                    <p:animEffect transition="in" filter="fade">
                                      <p:cBhvr>
                                        <p:cTn id="49" dur="500"/>
                                        <p:tgtEl>
                                          <p:spTgt spid="100"/>
                                        </p:tgtEl>
                                      </p:cBhvr>
                                    </p:animEffect>
                                  </p:childTnLst>
                                </p:cTn>
                              </p:par>
                              <p:par>
                                <p:cTn id="50" presetID="2" presetClass="entr" presetSubtype="12" fill="hold" nodeType="withEffect">
                                  <p:stCondLst>
                                    <p:cond delay="2000"/>
                                  </p:stCondLst>
                                  <p:childTnLst>
                                    <p:set>
                                      <p:cBhvr>
                                        <p:cTn id="51" dur="1" fill="hold">
                                          <p:stCondLst>
                                            <p:cond delay="0"/>
                                          </p:stCondLst>
                                        </p:cTn>
                                        <p:tgtEl>
                                          <p:spTgt spid="77"/>
                                        </p:tgtEl>
                                        <p:attrNameLst>
                                          <p:attrName>style.visibility</p:attrName>
                                        </p:attrNameLst>
                                      </p:cBhvr>
                                      <p:to>
                                        <p:strVal val="visible"/>
                                      </p:to>
                                    </p:set>
                                    <p:anim calcmode="lin" valueType="num">
                                      <p:cBhvr additive="base">
                                        <p:cTn id="52" dur="500" fill="hold"/>
                                        <p:tgtEl>
                                          <p:spTgt spid="77"/>
                                        </p:tgtEl>
                                        <p:attrNameLst>
                                          <p:attrName>ppt_x</p:attrName>
                                        </p:attrNameLst>
                                      </p:cBhvr>
                                      <p:tavLst>
                                        <p:tav tm="0">
                                          <p:val>
                                            <p:strVal val="0-#ppt_w/2"/>
                                          </p:val>
                                        </p:tav>
                                        <p:tav tm="100000">
                                          <p:val>
                                            <p:strVal val="#ppt_x"/>
                                          </p:val>
                                        </p:tav>
                                      </p:tavLst>
                                    </p:anim>
                                    <p:anim calcmode="lin" valueType="num">
                                      <p:cBhvr additive="base">
                                        <p:cTn id="53" dur="500" fill="hold"/>
                                        <p:tgtEl>
                                          <p:spTgt spid="77"/>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12" fill="hold" nodeType="afterEffect">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cBhvr additive="base">
                                        <p:cTn id="57" dur="500" fill="hold"/>
                                        <p:tgtEl>
                                          <p:spTgt spid="48"/>
                                        </p:tgtEl>
                                        <p:attrNameLst>
                                          <p:attrName>ppt_x</p:attrName>
                                        </p:attrNameLst>
                                      </p:cBhvr>
                                      <p:tavLst>
                                        <p:tav tm="0">
                                          <p:val>
                                            <p:strVal val="0-#ppt_w/2"/>
                                          </p:val>
                                        </p:tav>
                                        <p:tav tm="100000">
                                          <p:val>
                                            <p:strVal val="#ppt_x"/>
                                          </p:val>
                                        </p:tav>
                                      </p:tavLst>
                                    </p:anim>
                                    <p:anim calcmode="lin" valueType="num">
                                      <p:cBhvr additive="base">
                                        <p:cTn id="58" dur="500" fill="hold"/>
                                        <p:tgtEl>
                                          <p:spTgt spid="48"/>
                                        </p:tgtEl>
                                        <p:attrNameLst>
                                          <p:attrName>ppt_y</p:attrName>
                                        </p:attrNameLst>
                                      </p:cBhvr>
                                      <p:tavLst>
                                        <p:tav tm="0">
                                          <p:val>
                                            <p:strVal val="1+#ppt_h/2"/>
                                          </p:val>
                                        </p:tav>
                                        <p:tav tm="100000">
                                          <p:val>
                                            <p:strVal val="#ppt_y"/>
                                          </p:val>
                                        </p:tav>
                                      </p:tavLst>
                                    </p:anim>
                                  </p:childTnLst>
                                </p:cTn>
                              </p:par>
                              <p:par>
                                <p:cTn id="59" presetID="2" presetClass="entr" presetSubtype="12" fill="hold" nodeType="with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fill="hold"/>
                                        <p:tgtEl>
                                          <p:spTgt spid="24"/>
                                        </p:tgtEl>
                                        <p:attrNameLst>
                                          <p:attrName>ppt_x</p:attrName>
                                        </p:attrNameLst>
                                      </p:cBhvr>
                                      <p:tavLst>
                                        <p:tav tm="0">
                                          <p:val>
                                            <p:strVal val="0-#ppt_w/2"/>
                                          </p:val>
                                        </p:tav>
                                        <p:tav tm="100000">
                                          <p:val>
                                            <p:strVal val="#ppt_x"/>
                                          </p:val>
                                        </p:tav>
                                      </p:tavLst>
                                    </p:anim>
                                    <p:anim calcmode="lin" valueType="num">
                                      <p:cBhvr additive="base">
                                        <p:cTn id="62" dur="500" fill="hold"/>
                                        <p:tgtEl>
                                          <p:spTgt spid="24"/>
                                        </p:tgtEl>
                                        <p:attrNameLst>
                                          <p:attrName>ppt_y</p:attrName>
                                        </p:attrNameLst>
                                      </p:cBhvr>
                                      <p:tavLst>
                                        <p:tav tm="0">
                                          <p:val>
                                            <p:strVal val="1+#ppt_h/2"/>
                                          </p:val>
                                        </p:tav>
                                        <p:tav tm="100000">
                                          <p:val>
                                            <p:strVal val="#ppt_y"/>
                                          </p:val>
                                        </p:tav>
                                      </p:tavLst>
                                    </p:anim>
                                  </p:childTnLst>
                                </p:cTn>
                              </p:par>
                              <p:par>
                                <p:cTn id="63" presetID="2" presetClass="entr" presetSubtype="12" fill="hold" nodeType="withEffect">
                                  <p:stCondLst>
                                    <p:cond delay="0"/>
                                  </p:stCondLst>
                                  <p:childTnLst>
                                    <p:set>
                                      <p:cBhvr>
                                        <p:cTn id="64" dur="1" fill="hold">
                                          <p:stCondLst>
                                            <p:cond delay="0"/>
                                          </p:stCondLst>
                                        </p:cTn>
                                        <p:tgtEl>
                                          <p:spTgt spid="2"/>
                                        </p:tgtEl>
                                        <p:attrNameLst>
                                          <p:attrName>style.visibility</p:attrName>
                                        </p:attrNameLst>
                                      </p:cBhvr>
                                      <p:to>
                                        <p:strVal val="visible"/>
                                      </p:to>
                                    </p:set>
                                    <p:anim calcmode="lin" valueType="num">
                                      <p:cBhvr additive="base">
                                        <p:cTn id="65" dur="500" fill="hold"/>
                                        <p:tgtEl>
                                          <p:spTgt spid="2"/>
                                        </p:tgtEl>
                                        <p:attrNameLst>
                                          <p:attrName>ppt_x</p:attrName>
                                        </p:attrNameLst>
                                      </p:cBhvr>
                                      <p:tavLst>
                                        <p:tav tm="0">
                                          <p:val>
                                            <p:strVal val="0-#ppt_w/2"/>
                                          </p:val>
                                        </p:tav>
                                        <p:tav tm="100000">
                                          <p:val>
                                            <p:strVal val="#ppt_x"/>
                                          </p:val>
                                        </p:tav>
                                      </p:tavLst>
                                    </p:anim>
                                    <p:anim calcmode="lin" valueType="num">
                                      <p:cBhvr additive="base">
                                        <p:cTn id="6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P spid="74" grpId="0" animBg="1"/>
      <p:bldP spid="75" grpId="0" animBg="1"/>
      <p:bldP spid="76" grpId="0" animBg="1"/>
      <p:bldP spid="99" grpId="0" animBg="1"/>
      <p:bldP spid="10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1296050" y="2236479"/>
            <a:ext cx="2743399" cy="820738"/>
          </a:xfrm>
          <a:prstGeom prst="rect">
            <a:avLst/>
          </a:prstGeom>
          <a:noFill/>
          <a:ln w="9525">
            <a:noFill/>
            <a:miter lim="800000"/>
            <a:headEnd/>
            <a:tailEnd/>
          </a:ln>
        </p:spPr>
        <p:txBody>
          <a:bodyPr lIns="0" tIns="0" rIns="0" bIns="0">
            <a:spAutoFit/>
          </a:bodyPr>
          <a:lstStyle/>
          <a:p>
            <a:pPr algn="just">
              <a:lnSpc>
                <a:spcPts val="1631"/>
              </a:lnSpc>
            </a:pPr>
            <a:r>
              <a:rPr lang="zh-CN" altLang="en-US" sz="1253">
                <a:solidFill>
                  <a:schemeClr val="tx1">
                    <a:lumMod val="75000"/>
                    <a:lumOff val="25000"/>
                  </a:schemeClr>
                </a:solidFill>
                <a:latin typeface="+mn-ea"/>
                <a:sym typeface="Arial" panose="020B0604020202020204" pitchFamily="34" charset="0"/>
              </a:rPr>
              <a:t>点击输入本栏文字内容，文字内容需概括精炼，无需多余的文字修饰，在不改动排版的情况下，尽量控制在四点内说明，标题将每个具体意义概括提出观点</a:t>
            </a:r>
            <a:endParaRPr lang="en-US" altLang="zh-CN" sz="1253">
              <a:solidFill>
                <a:schemeClr val="tx1">
                  <a:lumMod val="75000"/>
                  <a:lumOff val="25000"/>
                </a:schemeClr>
              </a:solidFill>
              <a:latin typeface="+mn-ea"/>
              <a:sym typeface="Arial" panose="020B0604020202020204" pitchFamily="34" charset="0"/>
            </a:endParaRPr>
          </a:p>
        </p:txBody>
      </p:sp>
      <p:sp>
        <p:nvSpPr>
          <p:cNvPr id="3" name="TextBox 18"/>
          <p:cNvSpPr txBox="1">
            <a:spLocks noChangeArrowheads="1"/>
          </p:cNvSpPr>
          <p:nvPr/>
        </p:nvSpPr>
        <p:spPr bwMode="auto">
          <a:xfrm>
            <a:off x="8112739" y="2236479"/>
            <a:ext cx="2743399" cy="820738"/>
          </a:xfrm>
          <a:prstGeom prst="rect">
            <a:avLst/>
          </a:prstGeom>
          <a:noFill/>
          <a:ln w="9525">
            <a:noFill/>
            <a:miter lim="800000"/>
            <a:headEnd/>
            <a:tailEnd/>
          </a:ln>
        </p:spPr>
        <p:txBody>
          <a:bodyPr lIns="0" tIns="0" rIns="0" bIns="0">
            <a:spAutoFit/>
          </a:bodyPr>
          <a:lstStyle/>
          <a:p>
            <a:pPr algn="just">
              <a:lnSpc>
                <a:spcPts val="1631"/>
              </a:lnSpc>
            </a:pPr>
            <a:r>
              <a:rPr lang="zh-CN" altLang="en-US" sz="1253">
                <a:solidFill>
                  <a:schemeClr val="tx1">
                    <a:lumMod val="75000"/>
                    <a:lumOff val="25000"/>
                  </a:schemeClr>
                </a:solidFill>
                <a:latin typeface="+mn-ea"/>
                <a:sym typeface="Arial" panose="020B0604020202020204" pitchFamily="34" charset="0"/>
              </a:rPr>
              <a:t>点击输入本栏文字内容，文字内容需概括精炼，无需多余的文字修饰，在不改动排版的情况下，尽量控制在四点内说明，标题将每个具体意义概括提出观点</a:t>
            </a:r>
            <a:endParaRPr lang="en-US" altLang="zh-CN" sz="1253">
              <a:solidFill>
                <a:schemeClr val="tx1">
                  <a:lumMod val="75000"/>
                  <a:lumOff val="25000"/>
                </a:schemeClr>
              </a:solidFill>
              <a:latin typeface="+mn-ea"/>
              <a:sym typeface="Arial" panose="020B0604020202020204" pitchFamily="34" charset="0"/>
            </a:endParaRPr>
          </a:p>
        </p:txBody>
      </p:sp>
      <p:sp>
        <p:nvSpPr>
          <p:cNvPr id="4" name="TextBox 19"/>
          <p:cNvSpPr txBox="1">
            <a:spLocks noChangeArrowheads="1"/>
          </p:cNvSpPr>
          <p:nvPr/>
        </p:nvSpPr>
        <p:spPr bwMode="auto">
          <a:xfrm>
            <a:off x="1296050" y="4535917"/>
            <a:ext cx="2743399" cy="820738"/>
          </a:xfrm>
          <a:prstGeom prst="rect">
            <a:avLst/>
          </a:prstGeom>
          <a:noFill/>
          <a:ln w="9525">
            <a:noFill/>
            <a:miter lim="800000"/>
            <a:headEnd/>
            <a:tailEnd/>
          </a:ln>
        </p:spPr>
        <p:txBody>
          <a:bodyPr lIns="0" tIns="0" rIns="0" bIns="0">
            <a:spAutoFit/>
          </a:bodyPr>
          <a:lstStyle/>
          <a:p>
            <a:pPr algn="just">
              <a:lnSpc>
                <a:spcPts val="1631"/>
              </a:lnSpc>
            </a:pPr>
            <a:r>
              <a:rPr lang="zh-CN" altLang="en-US" sz="1253" dirty="0">
                <a:solidFill>
                  <a:schemeClr val="tx1">
                    <a:lumMod val="75000"/>
                    <a:lumOff val="25000"/>
                  </a:schemeClr>
                </a:solidFill>
                <a:latin typeface="+mn-ea"/>
                <a:sym typeface="Arial" panose="020B0604020202020204" pitchFamily="34" charset="0"/>
              </a:rPr>
              <a:t>点击输入本栏文字内容，文字内容需概括精炼，无需多余的文字修饰，在不改动排版的情况下，尽量控制在四点内说明，标题将每个具体意义概括提出观点</a:t>
            </a:r>
            <a:endParaRPr lang="en-US" altLang="zh-CN" sz="1253" dirty="0">
              <a:solidFill>
                <a:schemeClr val="tx1">
                  <a:lumMod val="75000"/>
                  <a:lumOff val="25000"/>
                </a:schemeClr>
              </a:solidFill>
              <a:latin typeface="+mn-ea"/>
              <a:sym typeface="Arial" panose="020B0604020202020204" pitchFamily="34" charset="0"/>
            </a:endParaRPr>
          </a:p>
        </p:txBody>
      </p:sp>
      <p:sp>
        <p:nvSpPr>
          <p:cNvPr id="5" name="TextBox 20"/>
          <p:cNvSpPr txBox="1">
            <a:spLocks noChangeArrowheads="1"/>
          </p:cNvSpPr>
          <p:nvPr/>
        </p:nvSpPr>
        <p:spPr bwMode="auto">
          <a:xfrm>
            <a:off x="8112739" y="4535917"/>
            <a:ext cx="2743399" cy="820738"/>
          </a:xfrm>
          <a:prstGeom prst="rect">
            <a:avLst/>
          </a:prstGeom>
          <a:noFill/>
          <a:ln w="9525">
            <a:noFill/>
            <a:miter lim="800000"/>
            <a:headEnd/>
            <a:tailEnd/>
          </a:ln>
        </p:spPr>
        <p:txBody>
          <a:bodyPr lIns="0" tIns="0" rIns="0" bIns="0">
            <a:spAutoFit/>
          </a:bodyPr>
          <a:lstStyle/>
          <a:p>
            <a:pPr algn="just">
              <a:lnSpc>
                <a:spcPts val="1631"/>
              </a:lnSpc>
            </a:pPr>
            <a:r>
              <a:rPr lang="zh-CN" altLang="en-US" sz="1253">
                <a:solidFill>
                  <a:schemeClr val="tx1">
                    <a:lumMod val="75000"/>
                    <a:lumOff val="25000"/>
                  </a:schemeClr>
                </a:solidFill>
                <a:latin typeface="+mn-ea"/>
                <a:sym typeface="Arial" panose="020B0604020202020204" pitchFamily="34" charset="0"/>
              </a:rPr>
              <a:t>点击输入本栏文字内容，文字内容需概括精炼，无需多余的文字修饰，在不改动排版的情况下，尽量控制在四点内说明，标题将每个具体意义概括提出观点</a:t>
            </a:r>
            <a:endParaRPr lang="en-US" altLang="zh-CN" sz="1253">
              <a:solidFill>
                <a:schemeClr val="tx1">
                  <a:lumMod val="75000"/>
                  <a:lumOff val="25000"/>
                </a:schemeClr>
              </a:solidFill>
              <a:latin typeface="+mn-ea"/>
              <a:sym typeface="Arial" panose="020B0604020202020204" pitchFamily="34" charset="0"/>
            </a:endParaRPr>
          </a:p>
        </p:txBody>
      </p:sp>
      <p:sp>
        <p:nvSpPr>
          <p:cNvPr id="6" name="TextBox 24"/>
          <p:cNvSpPr txBox="1">
            <a:spLocks noChangeArrowheads="1"/>
          </p:cNvSpPr>
          <p:nvPr/>
        </p:nvSpPr>
        <p:spPr bwMode="auto">
          <a:xfrm>
            <a:off x="1296048" y="1892060"/>
            <a:ext cx="1851496" cy="270202"/>
          </a:xfrm>
          <a:prstGeom prst="rect">
            <a:avLst/>
          </a:prstGeom>
          <a:noFill/>
          <a:ln w="9525">
            <a:noFill/>
            <a:miter lim="800000"/>
            <a:headEnd/>
            <a:tailEnd/>
          </a:ln>
        </p:spPr>
        <p:txBody>
          <a:bodyPr lIns="0" tIns="0" rIns="0" bIns="0">
            <a:spAutoFit/>
          </a:bodyPr>
          <a:lstStyle/>
          <a:p>
            <a:r>
              <a:rPr lang="zh-CN" altLang="en-US" sz="1756" dirty="0">
                <a:solidFill>
                  <a:schemeClr val="accent2">
                    <a:lumMod val="50000"/>
                  </a:schemeClr>
                </a:solidFill>
                <a:latin typeface="+mn-ea"/>
                <a:sym typeface="Arial" panose="020B0604020202020204" pitchFamily="34" charset="0"/>
              </a:rPr>
              <a:t>标题关键字</a:t>
            </a:r>
          </a:p>
        </p:txBody>
      </p:sp>
      <p:sp>
        <p:nvSpPr>
          <p:cNvPr id="7" name="TextBox 36"/>
          <p:cNvSpPr txBox="1">
            <a:spLocks noChangeArrowheads="1"/>
          </p:cNvSpPr>
          <p:nvPr/>
        </p:nvSpPr>
        <p:spPr bwMode="auto">
          <a:xfrm>
            <a:off x="1296048" y="4207426"/>
            <a:ext cx="1851496" cy="270202"/>
          </a:xfrm>
          <a:prstGeom prst="rect">
            <a:avLst/>
          </a:prstGeom>
          <a:noFill/>
          <a:ln w="9525">
            <a:noFill/>
            <a:miter lim="800000"/>
            <a:headEnd/>
            <a:tailEnd/>
          </a:ln>
        </p:spPr>
        <p:txBody>
          <a:bodyPr lIns="0" tIns="0" rIns="0" bIns="0">
            <a:spAutoFit/>
          </a:bodyPr>
          <a:lstStyle/>
          <a:p>
            <a:r>
              <a:rPr lang="zh-CN" altLang="en-US" sz="1756">
                <a:solidFill>
                  <a:schemeClr val="accent2">
                    <a:lumMod val="50000"/>
                  </a:schemeClr>
                </a:solidFill>
                <a:latin typeface="+mn-ea"/>
                <a:sym typeface="Arial" panose="020B0604020202020204" pitchFamily="34" charset="0"/>
              </a:rPr>
              <a:t>标题关键字</a:t>
            </a:r>
          </a:p>
        </p:txBody>
      </p:sp>
      <p:sp>
        <p:nvSpPr>
          <p:cNvPr id="8" name="TextBox 37"/>
          <p:cNvSpPr txBox="1">
            <a:spLocks noChangeArrowheads="1"/>
          </p:cNvSpPr>
          <p:nvPr/>
        </p:nvSpPr>
        <p:spPr bwMode="auto">
          <a:xfrm>
            <a:off x="8112739" y="1892060"/>
            <a:ext cx="1851496" cy="270202"/>
          </a:xfrm>
          <a:prstGeom prst="rect">
            <a:avLst/>
          </a:prstGeom>
          <a:noFill/>
          <a:ln w="9525">
            <a:noFill/>
            <a:miter lim="800000"/>
            <a:headEnd/>
            <a:tailEnd/>
          </a:ln>
        </p:spPr>
        <p:txBody>
          <a:bodyPr lIns="0" tIns="0" rIns="0" bIns="0">
            <a:spAutoFit/>
          </a:bodyPr>
          <a:lstStyle/>
          <a:p>
            <a:r>
              <a:rPr lang="zh-CN" altLang="en-US" sz="1756">
                <a:solidFill>
                  <a:schemeClr val="accent2">
                    <a:lumMod val="50000"/>
                  </a:schemeClr>
                </a:solidFill>
                <a:latin typeface="+mn-ea"/>
                <a:sym typeface="Arial" panose="020B0604020202020204" pitchFamily="34" charset="0"/>
              </a:rPr>
              <a:t>标题关键字</a:t>
            </a:r>
          </a:p>
        </p:txBody>
      </p:sp>
      <p:sp>
        <p:nvSpPr>
          <p:cNvPr id="9" name="TextBox 38"/>
          <p:cNvSpPr txBox="1">
            <a:spLocks noChangeArrowheads="1"/>
          </p:cNvSpPr>
          <p:nvPr/>
        </p:nvSpPr>
        <p:spPr bwMode="auto">
          <a:xfrm>
            <a:off x="8112739" y="4207426"/>
            <a:ext cx="1851496" cy="270202"/>
          </a:xfrm>
          <a:prstGeom prst="rect">
            <a:avLst/>
          </a:prstGeom>
          <a:noFill/>
          <a:ln w="9525">
            <a:noFill/>
            <a:miter lim="800000"/>
            <a:headEnd/>
            <a:tailEnd/>
          </a:ln>
        </p:spPr>
        <p:txBody>
          <a:bodyPr lIns="0" tIns="0" rIns="0" bIns="0">
            <a:spAutoFit/>
          </a:bodyPr>
          <a:lstStyle/>
          <a:p>
            <a:r>
              <a:rPr lang="zh-CN" altLang="en-US" sz="1756">
                <a:solidFill>
                  <a:schemeClr val="accent2">
                    <a:lumMod val="50000"/>
                  </a:schemeClr>
                </a:solidFill>
                <a:latin typeface="+mn-ea"/>
                <a:sym typeface="Arial" panose="020B0604020202020204" pitchFamily="34" charset="0"/>
              </a:rPr>
              <a:t>标题关键字</a:t>
            </a:r>
          </a:p>
        </p:txBody>
      </p:sp>
      <p:grpSp>
        <p:nvGrpSpPr>
          <p:cNvPr id="10" name="Group 46"/>
          <p:cNvGrpSpPr>
            <a:grpSpLocks/>
          </p:cNvGrpSpPr>
          <p:nvPr/>
        </p:nvGrpSpPr>
        <p:grpSpPr bwMode="auto">
          <a:xfrm>
            <a:off x="4290295" y="1894053"/>
            <a:ext cx="3611412" cy="3611412"/>
            <a:chOff x="2155" y="930"/>
            <a:chExt cx="1814" cy="1814"/>
          </a:xfrm>
        </p:grpSpPr>
        <p:sp>
          <p:nvSpPr>
            <p:cNvPr id="11" name="椭圆 168"/>
            <p:cNvSpPr>
              <a:spLocks noChangeArrowheads="1"/>
            </p:cNvSpPr>
            <p:nvPr/>
          </p:nvSpPr>
          <p:spPr bwMode="auto">
            <a:xfrm rot="2700000">
              <a:off x="2769" y="930"/>
              <a:ext cx="1200" cy="1200"/>
            </a:xfrm>
            <a:custGeom>
              <a:avLst/>
              <a:gdLst>
                <a:gd name="T0" fmla="*/ 0 w 2207694"/>
                <a:gd name="T1" fmla="*/ 0 h 2207694"/>
                <a:gd name="T2" fmla="*/ 0 w 2207694"/>
                <a:gd name="T3" fmla="*/ 0 h 2207694"/>
                <a:gd name="T4" fmla="*/ 0 w 2207694"/>
                <a:gd name="T5" fmla="*/ 0 h 2207694"/>
                <a:gd name="T6" fmla="*/ 0 w 2207694"/>
                <a:gd name="T7" fmla="*/ 0 h 2207694"/>
                <a:gd name="T8" fmla="*/ 0 w 2207694"/>
                <a:gd name="T9" fmla="*/ 0 h 2207694"/>
                <a:gd name="T10" fmla="*/ 0 w 2207694"/>
                <a:gd name="T11" fmla="*/ 0 h 2207694"/>
                <a:gd name="T12" fmla="*/ 0 w 2207694"/>
                <a:gd name="T13" fmla="*/ 0 h 2207694"/>
                <a:gd name="T14" fmla="*/ 0 w 2207694"/>
                <a:gd name="T15" fmla="*/ 0 h 2207694"/>
                <a:gd name="T16" fmla="*/ 0 w 2207694"/>
                <a:gd name="T17" fmla="*/ 0 h 2207694"/>
                <a:gd name="T18" fmla="*/ 0 w 2207694"/>
                <a:gd name="T19" fmla="*/ 0 h 2207694"/>
                <a:gd name="T20" fmla="*/ 0 w 2207694"/>
                <a:gd name="T21" fmla="*/ 0 h 2207694"/>
                <a:gd name="T22" fmla="*/ 0 w 2207694"/>
                <a:gd name="T23" fmla="*/ 0 h 2207694"/>
                <a:gd name="T24" fmla="*/ 0 w 2207694"/>
                <a:gd name="T25" fmla="*/ 0 h 2207694"/>
                <a:gd name="T26" fmla="*/ 0 w 2207694"/>
                <a:gd name="T27" fmla="*/ 0 h 2207694"/>
                <a:gd name="T28" fmla="*/ 0 w 2207694"/>
                <a:gd name="T29" fmla="*/ 0 h 2207694"/>
                <a:gd name="T30" fmla="*/ 0 w 2207694"/>
                <a:gd name="T31" fmla="*/ 0 h 2207694"/>
                <a:gd name="T32" fmla="*/ 0 w 2207694"/>
                <a:gd name="T33" fmla="*/ 0 h 2207694"/>
                <a:gd name="T34" fmla="*/ 0 w 2207694"/>
                <a:gd name="T35" fmla="*/ 0 h 2207694"/>
                <a:gd name="T36" fmla="*/ 0 w 2207694"/>
                <a:gd name="T37" fmla="*/ 0 h 22076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4"/>
                <a:gd name="T58" fmla="*/ 0 h 2207694"/>
                <a:gd name="T59" fmla="*/ 2207694 w 2207694"/>
                <a:gd name="T60" fmla="*/ 2207694 h 22076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4" h="2207694">
                  <a:moveTo>
                    <a:pt x="1240201" y="2198410"/>
                  </a:moveTo>
                  <a:cubicBezTo>
                    <a:pt x="1195601" y="2204855"/>
                    <a:pt x="1150057" y="2207694"/>
                    <a:pt x="1103851" y="2207694"/>
                  </a:cubicBezTo>
                  <a:lnTo>
                    <a:pt x="1240201" y="2198410"/>
                  </a:lnTo>
                  <a:close/>
                  <a:moveTo>
                    <a:pt x="1396176" y="2167304"/>
                  </a:moveTo>
                  <a:cubicBezTo>
                    <a:pt x="1355911" y="2179613"/>
                    <a:pt x="1314389" y="2188486"/>
                    <a:pt x="1271865" y="2193577"/>
                  </a:cubicBezTo>
                  <a:lnTo>
                    <a:pt x="1396176" y="2167304"/>
                  </a:ln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chemeClr val="accent2">
                <a:alpha val="70195"/>
              </a:schemeClr>
            </a:solidFill>
            <a:ln w="9525">
              <a:noFill/>
              <a:round/>
              <a:headEnd/>
              <a:tailEnd/>
            </a:ln>
          </p:spPr>
          <p:txBody>
            <a:bodyPr anchor="ctr"/>
            <a:lstStyle/>
            <a:p>
              <a:endParaRPr lang="zh-CN" altLang="en-US" sz="2257">
                <a:solidFill>
                  <a:srgbClr val="970057"/>
                </a:solidFill>
                <a:latin typeface="+mn-ea"/>
                <a:sym typeface="Arial" panose="020B0604020202020204" pitchFamily="34" charset="0"/>
              </a:endParaRPr>
            </a:p>
          </p:txBody>
        </p:sp>
        <p:sp>
          <p:nvSpPr>
            <p:cNvPr id="12" name="椭圆 161"/>
            <p:cNvSpPr>
              <a:spLocks noChangeArrowheads="1"/>
            </p:cNvSpPr>
            <p:nvPr/>
          </p:nvSpPr>
          <p:spPr bwMode="auto">
            <a:xfrm rot="2700000">
              <a:off x="2163" y="938"/>
              <a:ext cx="1200" cy="1200"/>
            </a:xfrm>
            <a:custGeom>
              <a:avLst/>
              <a:gdLst>
                <a:gd name="T0" fmla="*/ 0 w 2207690"/>
                <a:gd name="T1" fmla="*/ 0 h 2207691"/>
                <a:gd name="T2" fmla="*/ 0 w 2207690"/>
                <a:gd name="T3" fmla="*/ 0 h 2207691"/>
                <a:gd name="T4" fmla="*/ 0 w 2207690"/>
                <a:gd name="T5" fmla="*/ 0 h 2207691"/>
                <a:gd name="T6" fmla="*/ 0 w 2207690"/>
                <a:gd name="T7" fmla="*/ 0 h 2207691"/>
                <a:gd name="T8" fmla="*/ 0 w 2207690"/>
                <a:gd name="T9" fmla="*/ 0 h 2207691"/>
                <a:gd name="T10" fmla="*/ 0 w 2207690"/>
                <a:gd name="T11" fmla="*/ 0 h 2207691"/>
                <a:gd name="T12" fmla="*/ 0 w 2207690"/>
                <a:gd name="T13" fmla="*/ 0 h 2207691"/>
                <a:gd name="T14" fmla="*/ 0 w 2207690"/>
                <a:gd name="T15" fmla="*/ 0 h 2207691"/>
                <a:gd name="T16" fmla="*/ 0 w 2207690"/>
                <a:gd name="T17" fmla="*/ 0 h 2207691"/>
                <a:gd name="T18" fmla="*/ 0 w 2207690"/>
                <a:gd name="T19" fmla="*/ 0 h 2207691"/>
                <a:gd name="T20" fmla="*/ 0 w 2207690"/>
                <a:gd name="T21" fmla="*/ 0 h 2207691"/>
                <a:gd name="T22" fmla="*/ 0 w 2207690"/>
                <a:gd name="T23" fmla="*/ 0 h 2207691"/>
                <a:gd name="T24" fmla="*/ 0 w 2207690"/>
                <a:gd name="T25" fmla="*/ 0 h 2207691"/>
                <a:gd name="T26" fmla="*/ 0 w 2207690"/>
                <a:gd name="T27" fmla="*/ 0 h 2207691"/>
                <a:gd name="T28" fmla="*/ 0 w 2207690"/>
                <a:gd name="T29" fmla="*/ 0 h 2207691"/>
                <a:gd name="T30" fmla="*/ 0 w 2207690"/>
                <a:gd name="T31" fmla="*/ 0 h 2207691"/>
                <a:gd name="T32" fmla="*/ 0 w 2207690"/>
                <a:gd name="T33" fmla="*/ 0 h 2207691"/>
                <a:gd name="T34" fmla="*/ 0 w 2207690"/>
                <a:gd name="T35" fmla="*/ 0 h 2207691"/>
                <a:gd name="T36" fmla="*/ 0 w 2207690"/>
                <a:gd name="T37" fmla="*/ 0 h 220769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0"/>
                <a:gd name="T58" fmla="*/ 0 h 2207691"/>
                <a:gd name="T59" fmla="*/ 2207690 w 2207690"/>
                <a:gd name="T60" fmla="*/ 2207691 h 220769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lnTo>
                    <a:pt x="2199826" y="976772"/>
                  </a:lnTo>
                  <a:close/>
                  <a:moveTo>
                    <a:pt x="2174170" y="838223"/>
                  </a:moveTo>
                  <a:cubicBezTo>
                    <a:pt x="2184491" y="874470"/>
                    <a:pt x="2191713" y="911752"/>
                    <a:pt x="2195714" y="949832"/>
                  </a:cubicBezTo>
                  <a:lnTo>
                    <a:pt x="2174170" y="838223"/>
                  </a:ln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chemeClr val="accent1"/>
            </a:solidFill>
            <a:ln w="9525">
              <a:noFill/>
              <a:round/>
              <a:headEnd/>
              <a:tailEnd/>
            </a:ln>
          </p:spPr>
          <p:txBody>
            <a:bodyPr anchor="ctr"/>
            <a:lstStyle/>
            <a:p>
              <a:endParaRPr lang="zh-CN" altLang="en-US" sz="2257" dirty="0">
                <a:solidFill>
                  <a:srgbClr val="970057"/>
                </a:solidFill>
                <a:latin typeface="+mn-ea"/>
                <a:sym typeface="Arial" panose="020B0604020202020204" pitchFamily="34" charset="0"/>
              </a:endParaRPr>
            </a:p>
          </p:txBody>
        </p:sp>
        <p:sp>
          <p:nvSpPr>
            <p:cNvPr id="13" name="椭圆 162"/>
            <p:cNvSpPr>
              <a:spLocks noChangeArrowheads="1"/>
            </p:cNvSpPr>
            <p:nvPr/>
          </p:nvSpPr>
          <p:spPr bwMode="auto">
            <a:xfrm rot="2700000">
              <a:off x="2761" y="1538"/>
              <a:ext cx="1201" cy="1200"/>
            </a:xfrm>
            <a:custGeom>
              <a:avLst/>
              <a:gdLst>
                <a:gd name="T0" fmla="*/ 0 w 2207694"/>
                <a:gd name="T1" fmla="*/ 0 h 2207694"/>
                <a:gd name="T2" fmla="*/ 0 w 2207694"/>
                <a:gd name="T3" fmla="*/ 0 h 2207694"/>
                <a:gd name="T4" fmla="*/ 0 w 2207694"/>
                <a:gd name="T5" fmla="*/ 0 h 2207694"/>
                <a:gd name="T6" fmla="*/ 0 w 2207694"/>
                <a:gd name="T7" fmla="*/ 0 h 2207694"/>
                <a:gd name="T8" fmla="*/ 0 w 2207694"/>
                <a:gd name="T9" fmla="*/ 0 h 2207694"/>
                <a:gd name="T10" fmla="*/ 0 w 2207694"/>
                <a:gd name="T11" fmla="*/ 0 h 2207694"/>
                <a:gd name="T12" fmla="*/ 0 w 2207694"/>
                <a:gd name="T13" fmla="*/ 0 h 2207694"/>
                <a:gd name="T14" fmla="*/ 0 w 2207694"/>
                <a:gd name="T15" fmla="*/ 0 h 2207694"/>
                <a:gd name="T16" fmla="*/ 0 w 2207694"/>
                <a:gd name="T17" fmla="*/ 0 h 2207694"/>
                <a:gd name="T18" fmla="*/ 0 w 2207694"/>
                <a:gd name="T19" fmla="*/ 0 h 2207694"/>
                <a:gd name="T20" fmla="*/ 0 w 2207694"/>
                <a:gd name="T21" fmla="*/ 0 h 2207694"/>
                <a:gd name="T22" fmla="*/ 0 w 2207694"/>
                <a:gd name="T23" fmla="*/ 0 h 2207694"/>
                <a:gd name="T24" fmla="*/ 0 w 2207694"/>
                <a:gd name="T25" fmla="*/ 0 h 2207694"/>
                <a:gd name="T26" fmla="*/ 0 w 2207694"/>
                <a:gd name="T27" fmla="*/ 0 h 2207694"/>
                <a:gd name="T28" fmla="*/ 0 w 2207694"/>
                <a:gd name="T29" fmla="*/ 0 h 2207694"/>
                <a:gd name="T30" fmla="*/ 0 w 2207694"/>
                <a:gd name="T31" fmla="*/ 0 h 220769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07694"/>
                <a:gd name="T49" fmla="*/ 0 h 2207694"/>
                <a:gd name="T50" fmla="*/ 2207694 w 2207694"/>
                <a:gd name="T51" fmla="*/ 2207694 h 220769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chemeClr val="accent3"/>
            </a:solidFill>
            <a:ln w="9525">
              <a:noFill/>
              <a:round/>
              <a:headEnd/>
              <a:tailEnd/>
            </a:ln>
          </p:spPr>
          <p:txBody>
            <a:bodyPr anchor="ctr"/>
            <a:lstStyle/>
            <a:p>
              <a:endParaRPr lang="zh-CN" altLang="en-US" sz="2257">
                <a:solidFill>
                  <a:srgbClr val="970057"/>
                </a:solidFill>
                <a:latin typeface="+mn-ea"/>
                <a:sym typeface="Arial" panose="020B0604020202020204" pitchFamily="34" charset="0"/>
              </a:endParaRPr>
            </a:p>
          </p:txBody>
        </p:sp>
        <p:sp>
          <p:nvSpPr>
            <p:cNvPr id="14" name="椭圆 163"/>
            <p:cNvSpPr>
              <a:spLocks noChangeArrowheads="1"/>
            </p:cNvSpPr>
            <p:nvPr/>
          </p:nvSpPr>
          <p:spPr bwMode="auto">
            <a:xfrm rot="2700000">
              <a:off x="2155" y="1544"/>
              <a:ext cx="1200" cy="1200"/>
            </a:xfrm>
            <a:custGeom>
              <a:avLst/>
              <a:gdLst>
                <a:gd name="T0" fmla="*/ 0 w 2207690"/>
                <a:gd name="T1" fmla="*/ 0 h 2207692"/>
                <a:gd name="T2" fmla="*/ 0 w 2207690"/>
                <a:gd name="T3" fmla="*/ 0 h 2207692"/>
                <a:gd name="T4" fmla="*/ 0 w 2207690"/>
                <a:gd name="T5" fmla="*/ 0 h 2207692"/>
                <a:gd name="T6" fmla="*/ 0 w 2207690"/>
                <a:gd name="T7" fmla="*/ 0 h 2207692"/>
                <a:gd name="T8" fmla="*/ 0 w 2207690"/>
                <a:gd name="T9" fmla="*/ 0 h 2207692"/>
                <a:gd name="T10" fmla="*/ 0 w 2207690"/>
                <a:gd name="T11" fmla="*/ 0 h 2207692"/>
                <a:gd name="T12" fmla="*/ 0 w 2207690"/>
                <a:gd name="T13" fmla="*/ 0 h 2207692"/>
                <a:gd name="T14" fmla="*/ 0 w 2207690"/>
                <a:gd name="T15" fmla="*/ 0 h 2207692"/>
                <a:gd name="T16" fmla="*/ 0 w 2207690"/>
                <a:gd name="T17" fmla="*/ 0 h 2207692"/>
                <a:gd name="T18" fmla="*/ 0 w 2207690"/>
                <a:gd name="T19" fmla="*/ 0 h 2207692"/>
                <a:gd name="T20" fmla="*/ 0 w 2207690"/>
                <a:gd name="T21" fmla="*/ 0 h 2207692"/>
                <a:gd name="T22" fmla="*/ 0 w 2207690"/>
                <a:gd name="T23" fmla="*/ 0 h 2207692"/>
                <a:gd name="T24" fmla="*/ 0 w 2207690"/>
                <a:gd name="T25" fmla="*/ 0 h 2207692"/>
                <a:gd name="T26" fmla="*/ 0 w 2207690"/>
                <a:gd name="T27" fmla="*/ 0 h 2207692"/>
                <a:gd name="T28" fmla="*/ 0 w 2207690"/>
                <a:gd name="T29" fmla="*/ 0 h 2207692"/>
                <a:gd name="T30" fmla="*/ 0 w 2207690"/>
                <a:gd name="T31" fmla="*/ 0 h 2207692"/>
                <a:gd name="T32" fmla="*/ 0 w 2207690"/>
                <a:gd name="T33" fmla="*/ 0 h 2207692"/>
                <a:gd name="T34" fmla="*/ 0 w 2207690"/>
                <a:gd name="T35" fmla="*/ 0 h 2207692"/>
                <a:gd name="T36" fmla="*/ 0 w 2207690"/>
                <a:gd name="T37" fmla="*/ 0 h 22076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07690"/>
                <a:gd name="T58" fmla="*/ 0 h 2207692"/>
                <a:gd name="T59" fmla="*/ 2207690 w 2207690"/>
                <a:gd name="T60" fmla="*/ 2207692 h 220769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07690" h="2207692">
                  <a:moveTo>
                    <a:pt x="2195631" y="1258405"/>
                  </a:moveTo>
                  <a:cubicBezTo>
                    <a:pt x="2191595" y="1296645"/>
                    <a:pt x="2184315" y="1334081"/>
                    <a:pt x="2173913" y="1370472"/>
                  </a:cubicBezTo>
                  <a:lnTo>
                    <a:pt x="2195631" y="1258405"/>
                  </a:lnTo>
                  <a:close/>
                  <a:moveTo>
                    <a:pt x="2207690" y="1103924"/>
                  </a:moveTo>
                  <a:cubicBezTo>
                    <a:pt x="2207691" y="1147015"/>
                    <a:pt x="2205219" y="1189529"/>
                    <a:pt x="2199774" y="1231259"/>
                  </a:cubicBezTo>
                  <a:lnTo>
                    <a:pt x="2207690" y="1103924"/>
                  </a:ln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chemeClr val="accent4">
                <a:alpha val="70195"/>
              </a:schemeClr>
            </a:solidFill>
            <a:ln w="9525">
              <a:noFill/>
              <a:round/>
              <a:headEnd/>
              <a:tailEnd/>
            </a:ln>
          </p:spPr>
          <p:txBody>
            <a:bodyPr anchor="ctr"/>
            <a:lstStyle/>
            <a:p>
              <a:endParaRPr lang="zh-CN" altLang="en-US" sz="2257">
                <a:solidFill>
                  <a:srgbClr val="970057"/>
                </a:solidFill>
                <a:latin typeface="+mn-ea"/>
                <a:sym typeface="Arial" panose="020B0604020202020204" pitchFamily="34" charset="0"/>
              </a:endParaRPr>
            </a:p>
          </p:txBody>
        </p:sp>
      </p:grpSp>
      <p:sp>
        <p:nvSpPr>
          <p:cNvPr id="15" name="椭圆 23"/>
          <p:cNvSpPr>
            <a:spLocks noChangeArrowheads="1"/>
          </p:cNvSpPr>
          <p:nvPr/>
        </p:nvSpPr>
        <p:spPr bwMode="auto">
          <a:xfrm>
            <a:off x="5092610" y="2704330"/>
            <a:ext cx="1992847" cy="1992847"/>
          </a:xfrm>
          <a:prstGeom prst="ellipse">
            <a:avLst/>
          </a:prstGeom>
          <a:solidFill>
            <a:srgbClr val="F2F2F2"/>
          </a:solidFill>
          <a:ln w="9525">
            <a:noFill/>
            <a:round/>
            <a:headEnd/>
            <a:tailEnd/>
          </a:ln>
        </p:spPr>
        <p:txBody>
          <a:bodyPr anchor="ctr"/>
          <a:lstStyle/>
          <a:p>
            <a:pPr algn="ctr" defTabSz="1146721"/>
            <a:endParaRPr lang="zh-CN" altLang="zh-CN">
              <a:latin typeface="+mn-ea"/>
              <a:sym typeface="Arial" panose="020B0604020202020204" pitchFamily="34" charset="0"/>
            </a:endParaRPr>
          </a:p>
        </p:txBody>
      </p:sp>
      <p:sp>
        <p:nvSpPr>
          <p:cNvPr id="16" name="Text Box 33"/>
          <p:cNvSpPr txBox="1">
            <a:spLocks noChangeArrowheads="1"/>
          </p:cNvSpPr>
          <p:nvPr/>
        </p:nvSpPr>
        <p:spPr bwMode="auto">
          <a:xfrm>
            <a:off x="5102564" y="3339412"/>
            <a:ext cx="1986875" cy="902748"/>
          </a:xfrm>
          <a:prstGeom prst="rect">
            <a:avLst/>
          </a:prstGeom>
          <a:noFill/>
          <a:ln w="9525">
            <a:noFill/>
            <a:miter lim="800000"/>
            <a:headEnd/>
            <a:tailEnd/>
          </a:ln>
        </p:spPr>
        <p:txBody>
          <a:bodyPr>
            <a:spAutoFit/>
          </a:bodyPr>
          <a:lstStyle/>
          <a:p>
            <a:pPr algn="ctr" defTabSz="1146721">
              <a:lnSpc>
                <a:spcPct val="50000"/>
              </a:lnSpc>
              <a:spcBef>
                <a:spcPct val="50000"/>
              </a:spcBef>
            </a:pPr>
            <a:r>
              <a:rPr lang="zh-CN" altLang="en-US" sz="3511">
                <a:solidFill>
                  <a:schemeClr val="tx1">
                    <a:lumMod val="75000"/>
                    <a:lumOff val="25000"/>
                  </a:schemeClr>
                </a:solidFill>
                <a:latin typeface="+mn-ea"/>
                <a:sym typeface="Arial" panose="020B0604020202020204" pitchFamily="34" charset="0"/>
              </a:rPr>
              <a:t>标题</a:t>
            </a:r>
          </a:p>
          <a:p>
            <a:pPr algn="ctr" defTabSz="1146721">
              <a:lnSpc>
                <a:spcPct val="50000"/>
              </a:lnSpc>
              <a:spcBef>
                <a:spcPct val="50000"/>
              </a:spcBef>
            </a:pPr>
            <a:r>
              <a:rPr lang="zh-CN" altLang="en-US" sz="3511">
                <a:solidFill>
                  <a:schemeClr val="tx1">
                    <a:lumMod val="75000"/>
                    <a:lumOff val="25000"/>
                  </a:schemeClr>
                </a:solidFill>
                <a:latin typeface="+mn-ea"/>
                <a:sym typeface="Arial" panose="020B0604020202020204" pitchFamily="34" charset="0"/>
              </a:rPr>
              <a:t>内容</a:t>
            </a:r>
          </a:p>
        </p:txBody>
      </p:sp>
    </p:spTree>
    <p:extLst>
      <p:ext uri="{BB962C8B-B14F-4D97-AF65-F5344CB8AC3E}">
        <p14:creationId xmlns:p14="http://schemas.microsoft.com/office/powerpoint/2010/main" val="3179836740"/>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style.rotation</p:attrName>
                                        </p:attrNameLst>
                                      </p:cBhvr>
                                      <p:tavLst>
                                        <p:tav tm="0">
                                          <p:val>
                                            <p:fltVal val="360"/>
                                          </p:val>
                                        </p:tav>
                                        <p:tav tm="100000">
                                          <p:val>
                                            <p:fltVal val="0"/>
                                          </p:val>
                                        </p:tav>
                                      </p:tavLst>
                                    </p:anim>
                                    <p:animEffect transition="in" filter="fade">
                                      <p:cBhvr>
                                        <p:cTn id="10" dur="500"/>
                                        <p:tgtEl>
                                          <p:spTgt spid="15"/>
                                        </p:tgtEl>
                                      </p:cBhvr>
                                    </p:animEffect>
                                  </p:childTnLst>
                                </p:cTn>
                              </p:par>
                            </p:childTnLst>
                          </p:cTn>
                        </p:par>
                        <p:par>
                          <p:cTn id="11" fill="hold">
                            <p:stCondLst>
                              <p:cond delay="500"/>
                            </p:stCondLst>
                            <p:childTnLst>
                              <p:par>
                                <p:cTn id="12" presetID="53"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Effect transition="in" filter="fade">
                                      <p:cBhvr>
                                        <p:cTn id="16" dur="500"/>
                                        <p:tgtEl>
                                          <p:spTgt spid="16"/>
                                        </p:tgtEl>
                                      </p:cBhvr>
                                    </p:animEffect>
                                  </p:childTnLst>
                                </p:cTn>
                              </p:par>
                            </p:childTnLst>
                          </p:cTn>
                        </p:par>
                        <p:par>
                          <p:cTn id="17" fill="hold">
                            <p:stCondLst>
                              <p:cond delay="1000"/>
                            </p:stCondLst>
                            <p:childTnLst>
                              <p:par>
                                <p:cTn id="18" presetID="31" presetClass="entr" presetSubtype="0" fill="hold" nodeType="afterEffect">
                                  <p:stCondLst>
                                    <p:cond delay="0"/>
                                  </p:stCondLst>
                                  <p:iterate type="lt">
                                    <p:tmPct val="5000"/>
                                  </p:iterate>
                                  <p:childTnLst>
                                    <p:set>
                                      <p:cBhvr>
                                        <p:cTn id="19" dur="1" fill="hold">
                                          <p:stCondLst>
                                            <p:cond delay="0"/>
                                          </p:stCondLst>
                                        </p:cTn>
                                        <p:tgtEl>
                                          <p:spTgt spid="10"/>
                                        </p:tgtEl>
                                        <p:attrNameLst>
                                          <p:attrName>style.visibility</p:attrName>
                                        </p:attrNameLst>
                                      </p:cBhvr>
                                      <p:to>
                                        <p:strVal val="visible"/>
                                      </p:to>
                                    </p:set>
                                    <p:anim calcmode="lin" valueType="num">
                                      <p:cBhvr>
                                        <p:cTn id="20" dur="1000" fill="hold"/>
                                        <p:tgtEl>
                                          <p:spTgt spid="10"/>
                                        </p:tgtEl>
                                        <p:attrNameLst>
                                          <p:attrName>ppt_w</p:attrName>
                                        </p:attrNameLst>
                                      </p:cBhvr>
                                      <p:tavLst>
                                        <p:tav tm="0">
                                          <p:val>
                                            <p:fltVal val="0"/>
                                          </p:val>
                                        </p:tav>
                                        <p:tav tm="100000">
                                          <p:val>
                                            <p:strVal val="#ppt_w"/>
                                          </p:val>
                                        </p:tav>
                                      </p:tavLst>
                                    </p:anim>
                                    <p:anim calcmode="lin" valueType="num">
                                      <p:cBhvr>
                                        <p:cTn id="21" dur="1000" fill="hold"/>
                                        <p:tgtEl>
                                          <p:spTgt spid="10"/>
                                        </p:tgtEl>
                                        <p:attrNameLst>
                                          <p:attrName>ppt_h</p:attrName>
                                        </p:attrNameLst>
                                      </p:cBhvr>
                                      <p:tavLst>
                                        <p:tav tm="0">
                                          <p:val>
                                            <p:fltVal val="0"/>
                                          </p:val>
                                        </p:tav>
                                        <p:tav tm="100000">
                                          <p:val>
                                            <p:strVal val="#ppt_h"/>
                                          </p:val>
                                        </p:tav>
                                      </p:tavLst>
                                    </p:anim>
                                    <p:anim calcmode="lin" valueType="num">
                                      <p:cBhvr>
                                        <p:cTn id="22" dur="1000" fill="hold"/>
                                        <p:tgtEl>
                                          <p:spTgt spid="10"/>
                                        </p:tgtEl>
                                        <p:attrNameLst>
                                          <p:attrName>style.rotation</p:attrName>
                                        </p:attrNameLst>
                                      </p:cBhvr>
                                      <p:tavLst>
                                        <p:tav tm="0">
                                          <p:val>
                                            <p:fltVal val="90"/>
                                          </p:val>
                                        </p:tav>
                                        <p:tav tm="100000">
                                          <p:val>
                                            <p:fltVal val="0"/>
                                          </p:val>
                                        </p:tav>
                                      </p:tavLst>
                                    </p:anim>
                                    <p:animEffect transition="in" filter="fade">
                                      <p:cBhvr>
                                        <p:cTn id="23" dur="1000"/>
                                        <p:tgtEl>
                                          <p:spTgt spid="10"/>
                                        </p:tgtEl>
                                      </p:cBhvr>
                                    </p:animEffect>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right)">
                                      <p:cBhvr>
                                        <p:cTn id="27" dur="500"/>
                                        <p:tgtEl>
                                          <p:spTgt spid="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500"/>
                                        <p:tgtEl>
                                          <p:spTgt spid="3"/>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right)">
                                      <p:cBhvr>
                                        <p:cTn id="33" dur="500"/>
                                        <p:tgtEl>
                                          <p:spTgt spid="4"/>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right)">
                                      <p:cBhvr>
                                        <p:cTn id="39" dur="500"/>
                                        <p:tgtEl>
                                          <p:spTgt spid="6"/>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right)">
                                      <p:cBhvr>
                                        <p:cTn id="42" dur="500"/>
                                        <p:tgtEl>
                                          <p:spTgt spid="7"/>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left)">
                                      <p:cBhvr>
                                        <p:cTn id="45" dur="500"/>
                                        <p:tgtEl>
                                          <p:spTgt spid="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5" grpId="0" animBg="1"/>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1103994" y="2541435"/>
            <a:ext cx="2196190" cy="1435967"/>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lgn="ctr">
                <a:lnSpc>
                  <a:spcPct val="120000"/>
                </a:lnSpc>
                <a:defRPr sz="11200"/>
              </a:pPr>
              <a:endParaRPr sz="1327" b="1">
                <a:solidFill>
                  <a:schemeClr val="bg1"/>
                </a:solidFill>
                <a:latin typeface="+mn-ea"/>
                <a:cs typeface="+mn-ea"/>
                <a:sym typeface="Arial" panose="020B0604020202020204" pitchFamily="34" charset="0"/>
              </a:endParaRPr>
            </a:p>
          </p:txBody>
        </p:sp>
        <p:sp>
          <p:nvSpPr>
            <p:cNvPr id="4" name="Shape 335"/>
            <p:cNvSpPr/>
            <p:nvPr/>
          </p:nvSpPr>
          <p:spPr>
            <a:xfrm>
              <a:off x="1500404" y="1229484"/>
              <a:ext cx="2039242" cy="44876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327" b="1" dirty="0">
                  <a:solidFill>
                    <a:schemeClr val="bg1"/>
                  </a:solidFill>
                  <a:latin typeface="+mn-ea"/>
                  <a:ea typeface="+mn-ea"/>
                  <a:cs typeface="+mn-ea"/>
                  <a:sym typeface="Arial" panose="020B0604020202020204" pitchFamily="34" charset="0"/>
                </a:rPr>
                <a:t>输入文本内容</a:t>
              </a:r>
              <a:endParaRPr lang="id-ID" altLang="zh-CN" sz="1327" b="1" dirty="0">
                <a:solidFill>
                  <a:schemeClr val="bg1"/>
                </a:solidFill>
                <a:latin typeface="+mn-ea"/>
                <a:ea typeface="+mn-ea"/>
                <a:cs typeface="+mn-ea"/>
                <a:sym typeface="Arial" panose="020B0604020202020204" pitchFamily="34" charset="0"/>
              </a:endParaRPr>
            </a:p>
          </p:txBody>
        </p:sp>
      </p:grpSp>
      <p:grpSp>
        <p:nvGrpSpPr>
          <p:cNvPr id="5" name="Group 342"/>
          <p:cNvGrpSpPr/>
          <p:nvPr/>
        </p:nvGrpSpPr>
        <p:grpSpPr>
          <a:xfrm>
            <a:off x="3016764" y="2541435"/>
            <a:ext cx="2196190" cy="1435967"/>
            <a:chOff x="0" y="0"/>
            <a:chExt cx="4392859" cy="2872248"/>
          </a:xfrm>
          <a:solidFill>
            <a:srgbClr val="E60000"/>
          </a:solidFill>
        </p:grpSpPr>
        <p:sp>
          <p:nvSpPr>
            <p:cNvPr id="6"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lgn="ctr">
                <a:lnSpc>
                  <a:spcPct val="120000"/>
                </a:lnSpc>
                <a:defRPr sz="11200"/>
              </a:pPr>
              <a:endParaRPr sz="1327" b="1">
                <a:solidFill>
                  <a:schemeClr val="bg1"/>
                </a:solidFill>
                <a:latin typeface="+mn-ea"/>
                <a:cs typeface="+mn-ea"/>
                <a:sym typeface="Arial" panose="020B0604020202020204" pitchFamily="34" charset="0"/>
              </a:endParaRPr>
            </a:p>
          </p:txBody>
        </p:sp>
        <p:sp>
          <p:nvSpPr>
            <p:cNvPr id="7" name="Shape 340"/>
            <p:cNvSpPr/>
            <p:nvPr/>
          </p:nvSpPr>
          <p:spPr>
            <a:xfrm>
              <a:off x="1194479" y="1289712"/>
              <a:ext cx="2852436"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327" b="1" dirty="0">
                  <a:solidFill>
                    <a:schemeClr val="bg1"/>
                  </a:solidFill>
                  <a:latin typeface="+mn-ea"/>
                  <a:ea typeface="+mn-ea"/>
                  <a:cs typeface="+mn-ea"/>
                  <a:sym typeface="Arial" panose="020B0604020202020204" pitchFamily="34" charset="0"/>
                </a:rPr>
                <a:t>输入文本内容</a:t>
              </a:r>
              <a:endParaRPr lang="id-ID" altLang="zh-CN" sz="1327" b="1" dirty="0">
                <a:solidFill>
                  <a:schemeClr val="bg1"/>
                </a:solidFill>
                <a:latin typeface="+mn-ea"/>
                <a:ea typeface="+mn-ea"/>
                <a:cs typeface="+mn-ea"/>
                <a:sym typeface="Arial" panose="020B0604020202020204" pitchFamily="34" charset="0"/>
              </a:endParaRPr>
            </a:p>
          </p:txBody>
        </p:sp>
      </p:grpSp>
      <p:grpSp>
        <p:nvGrpSpPr>
          <p:cNvPr id="8" name="Group 347"/>
          <p:cNvGrpSpPr/>
          <p:nvPr/>
        </p:nvGrpSpPr>
        <p:grpSpPr>
          <a:xfrm>
            <a:off x="4976789" y="2541435"/>
            <a:ext cx="2196190" cy="1435967"/>
            <a:chOff x="0" y="0"/>
            <a:chExt cx="4392859" cy="2872248"/>
          </a:xfrm>
        </p:grpSpPr>
        <p:sp>
          <p:nvSpPr>
            <p:cNvPr id="9"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3"/>
            </a:solidFill>
            <a:ln w="12700" cap="flat">
              <a:noFill/>
              <a:miter lim="400000"/>
            </a:ln>
            <a:effectLst/>
          </p:spPr>
          <p:txBody>
            <a:bodyPr wrap="square" lIns="0" tIns="0" rIns="0" bIns="0" numCol="1" anchor="ctr">
              <a:noAutofit/>
            </a:bodyPr>
            <a:lstStyle/>
            <a:p>
              <a:pPr lvl="0" algn="ctr">
                <a:lnSpc>
                  <a:spcPct val="120000"/>
                </a:lnSpc>
                <a:defRPr sz="11200"/>
              </a:pPr>
              <a:endParaRPr sz="1327" b="1">
                <a:solidFill>
                  <a:schemeClr val="bg1"/>
                </a:solidFill>
                <a:latin typeface="+mn-ea"/>
                <a:cs typeface="+mn-ea"/>
                <a:sym typeface="Arial" panose="020B0604020202020204" pitchFamily="34" charset="0"/>
              </a:endParaRPr>
            </a:p>
          </p:txBody>
        </p:sp>
        <p:sp>
          <p:nvSpPr>
            <p:cNvPr id="10" name="Shape 345"/>
            <p:cNvSpPr/>
            <p:nvPr/>
          </p:nvSpPr>
          <p:spPr>
            <a:xfrm>
              <a:off x="1086541" y="1289712"/>
              <a:ext cx="2972476"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327" b="1" dirty="0">
                  <a:solidFill>
                    <a:schemeClr val="bg1"/>
                  </a:solidFill>
                  <a:latin typeface="+mn-ea"/>
                  <a:ea typeface="+mn-ea"/>
                  <a:cs typeface="+mn-ea"/>
                  <a:sym typeface="Arial" panose="020B0604020202020204" pitchFamily="34" charset="0"/>
                </a:rPr>
                <a:t>输入文本内容</a:t>
              </a:r>
              <a:endParaRPr lang="id-ID" altLang="zh-CN" sz="1327" b="1" dirty="0">
                <a:solidFill>
                  <a:schemeClr val="bg1"/>
                </a:solidFill>
                <a:latin typeface="+mn-ea"/>
                <a:ea typeface="+mn-ea"/>
                <a:cs typeface="+mn-ea"/>
                <a:sym typeface="Arial" panose="020B0604020202020204" pitchFamily="34" charset="0"/>
              </a:endParaRPr>
            </a:p>
          </p:txBody>
        </p:sp>
      </p:grpSp>
      <p:grpSp>
        <p:nvGrpSpPr>
          <p:cNvPr id="11" name="Group 352"/>
          <p:cNvGrpSpPr/>
          <p:nvPr/>
        </p:nvGrpSpPr>
        <p:grpSpPr>
          <a:xfrm>
            <a:off x="6920669" y="2541435"/>
            <a:ext cx="2196187" cy="1435967"/>
            <a:chOff x="0" y="0"/>
            <a:chExt cx="4392859" cy="2872248"/>
          </a:xfrm>
          <a:solidFill>
            <a:srgbClr val="E60000"/>
          </a:solidFill>
        </p:grpSpPr>
        <p:sp>
          <p:nvSpPr>
            <p:cNvPr id="12"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4"/>
            </a:solidFill>
            <a:ln w="12700" cap="flat">
              <a:noFill/>
              <a:miter lim="400000"/>
            </a:ln>
            <a:effectLst/>
          </p:spPr>
          <p:txBody>
            <a:bodyPr wrap="square" lIns="0" tIns="0" rIns="0" bIns="0" numCol="1" anchor="ctr">
              <a:noAutofit/>
            </a:bodyPr>
            <a:lstStyle/>
            <a:p>
              <a:pPr lvl="0" algn="ctr">
                <a:lnSpc>
                  <a:spcPct val="120000"/>
                </a:lnSpc>
                <a:defRPr sz="11200"/>
              </a:pPr>
              <a:endParaRPr sz="1327" b="1">
                <a:solidFill>
                  <a:schemeClr val="bg1"/>
                </a:solidFill>
                <a:latin typeface="+mn-ea"/>
                <a:cs typeface="+mn-ea"/>
                <a:sym typeface="Arial" panose="020B0604020202020204" pitchFamily="34" charset="0"/>
              </a:endParaRPr>
            </a:p>
          </p:txBody>
        </p:sp>
        <p:sp>
          <p:nvSpPr>
            <p:cNvPr id="13" name="Shape 350"/>
            <p:cNvSpPr/>
            <p:nvPr/>
          </p:nvSpPr>
          <p:spPr>
            <a:xfrm>
              <a:off x="1186403" y="1289712"/>
              <a:ext cx="2924718" cy="43180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327" b="1" dirty="0">
                  <a:solidFill>
                    <a:schemeClr val="bg1"/>
                  </a:solidFill>
                  <a:latin typeface="+mn-ea"/>
                  <a:ea typeface="+mn-ea"/>
                  <a:cs typeface="+mn-ea"/>
                  <a:sym typeface="Arial" panose="020B0604020202020204" pitchFamily="34" charset="0"/>
                </a:rPr>
                <a:t>输入文本内容</a:t>
              </a:r>
              <a:endParaRPr lang="id-ID" altLang="zh-CN" sz="1327" b="1" dirty="0">
                <a:solidFill>
                  <a:schemeClr val="bg1"/>
                </a:solidFill>
                <a:latin typeface="+mn-ea"/>
                <a:ea typeface="+mn-ea"/>
                <a:cs typeface="+mn-ea"/>
                <a:sym typeface="Arial" panose="020B0604020202020204" pitchFamily="34" charset="0"/>
              </a:endParaRPr>
            </a:p>
          </p:txBody>
        </p:sp>
      </p:grpSp>
      <p:grpSp>
        <p:nvGrpSpPr>
          <p:cNvPr id="14" name="Group 357"/>
          <p:cNvGrpSpPr/>
          <p:nvPr/>
        </p:nvGrpSpPr>
        <p:grpSpPr>
          <a:xfrm>
            <a:off x="8891820" y="2541435"/>
            <a:ext cx="2196187" cy="1435967"/>
            <a:chOff x="0" y="0"/>
            <a:chExt cx="4392859" cy="2872248"/>
          </a:xfrm>
        </p:grpSpPr>
        <p:sp>
          <p:nvSpPr>
            <p:cNvPr id="15"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lgn="ctr">
                <a:lnSpc>
                  <a:spcPct val="120000"/>
                </a:lnSpc>
                <a:defRPr sz="11200"/>
              </a:pPr>
              <a:endParaRPr sz="1327" b="1" dirty="0">
                <a:solidFill>
                  <a:schemeClr val="bg1"/>
                </a:solidFill>
                <a:latin typeface="+mn-ea"/>
                <a:cs typeface="+mn-ea"/>
                <a:sym typeface="Arial" panose="020B0604020202020204" pitchFamily="34" charset="0"/>
              </a:endParaRPr>
            </a:p>
          </p:txBody>
        </p:sp>
        <p:sp>
          <p:nvSpPr>
            <p:cNvPr id="16" name="Shape 355"/>
            <p:cNvSpPr/>
            <p:nvPr/>
          </p:nvSpPr>
          <p:spPr>
            <a:xfrm>
              <a:off x="1186405" y="1289715"/>
              <a:ext cx="3014432" cy="36933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lnSpc>
                  <a:spcPct val="120000"/>
                </a:lnSpc>
              </a:pPr>
              <a:r>
                <a:rPr lang="zh-CN" altLang="en-US" sz="1327" b="1" dirty="0">
                  <a:solidFill>
                    <a:schemeClr val="bg1"/>
                  </a:solidFill>
                  <a:latin typeface="+mn-ea"/>
                  <a:ea typeface="+mn-ea"/>
                  <a:cs typeface="+mn-ea"/>
                  <a:sym typeface="Arial" panose="020B0604020202020204" pitchFamily="34" charset="0"/>
                </a:rPr>
                <a:t>输入文本内容</a:t>
              </a:r>
              <a:endParaRPr lang="id-ID" altLang="zh-CN" sz="1327" b="1" dirty="0">
                <a:solidFill>
                  <a:schemeClr val="bg1"/>
                </a:solidFill>
                <a:latin typeface="+mn-ea"/>
                <a:ea typeface="+mn-ea"/>
                <a:cs typeface="+mn-ea"/>
                <a:sym typeface="Arial" panose="020B0604020202020204" pitchFamily="34" charset="0"/>
              </a:endParaRPr>
            </a:p>
          </p:txBody>
        </p:sp>
      </p:grpSp>
      <p:grpSp>
        <p:nvGrpSpPr>
          <p:cNvPr id="17" name="Group 360"/>
          <p:cNvGrpSpPr/>
          <p:nvPr/>
        </p:nvGrpSpPr>
        <p:grpSpPr>
          <a:xfrm>
            <a:off x="1989465" y="3772174"/>
            <a:ext cx="425251" cy="425251"/>
            <a:chOff x="0" y="0"/>
            <a:chExt cx="850594" cy="850594"/>
          </a:xfrm>
        </p:grpSpPr>
        <p:sp>
          <p:nvSpPr>
            <p:cNvPr id="1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7900" b="1">
                <a:solidFill>
                  <a:schemeClr val="bg1"/>
                </a:solidFill>
                <a:latin typeface="Agency FB" panose="020B0503020202020204" pitchFamily="34" charset="0"/>
                <a:cs typeface="+mn-ea"/>
                <a:sym typeface="Arial" panose="020B0604020202020204" pitchFamily="34" charset="0"/>
              </a:endParaRPr>
            </a:p>
          </p:txBody>
        </p:sp>
        <p:sp>
          <p:nvSpPr>
            <p:cNvPr id="19" name="Shape 359"/>
            <p:cNvSpPr/>
            <p:nvPr/>
          </p:nvSpPr>
          <p:spPr>
            <a:xfrm>
              <a:off x="300082" y="114147"/>
              <a:ext cx="250430" cy="622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800">
                  <a:solidFill>
                    <a:schemeClr val="bg1"/>
                  </a:solidFill>
                  <a:latin typeface="Agency FB" panose="020B0503020202020204" pitchFamily="34" charset="0"/>
                  <a:ea typeface="+mn-ea"/>
                  <a:cs typeface="+mn-ea"/>
                  <a:sym typeface="Arial" panose="020B0604020202020204" pitchFamily="34" charset="0"/>
                </a:rPr>
                <a:t>1</a:t>
              </a:r>
            </a:p>
          </p:txBody>
        </p:sp>
      </p:grpSp>
      <p:grpSp>
        <p:nvGrpSpPr>
          <p:cNvPr id="20" name="Group 363"/>
          <p:cNvGrpSpPr/>
          <p:nvPr/>
        </p:nvGrpSpPr>
        <p:grpSpPr>
          <a:xfrm>
            <a:off x="3906269" y="3772174"/>
            <a:ext cx="425251" cy="425251"/>
            <a:chOff x="0" y="0"/>
            <a:chExt cx="850594" cy="850594"/>
          </a:xfrm>
          <a:solidFill>
            <a:srgbClr val="E60000"/>
          </a:solidFill>
        </p:grpSpPr>
        <p:sp>
          <p:nvSpPr>
            <p:cNvPr id="2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7900" b="1">
                <a:solidFill>
                  <a:schemeClr val="bg1"/>
                </a:solidFill>
                <a:latin typeface="Agency FB" panose="020B0503020202020204" pitchFamily="34" charset="0"/>
                <a:cs typeface="+mn-ea"/>
                <a:sym typeface="Arial" panose="020B0604020202020204" pitchFamily="34" charset="0"/>
              </a:endParaRPr>
            </a:p>
          </p:txBody>
        </p:sp>
        <p:sp>
          <p:nvSpPr>
            <p:cNvPr id="22" name="Shape 362"/>
            <p:cNvSpPr/>
            <p:nvPr/>
          </p:nvSpPr>
          <p:spPr>
            <a:xfrm>
              <a:off x="335708" y="92868"/>
              <a:ext cx="179557" cy="6648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800" dirty="0">
                  <a:solidFill>
                    <a:schemeClr val="bg1"/>
                  </a:solidFill>
                  <a:latin typeface="Agency FB" panose="020B0503020202020204" pitchFamily="34" charset="0"/>
                  <a:ea typeface="+mn-ea"/>
                  <a:cs typeface="+mn-ea"/>
                  <a:sym typeface="Arial" panose="020B0604020202020204" pitchFamily="34" charset="0"/>
                </a:rPr>
                <a:t>2</a:t>
              </a:r>
            </a:p>
          </p:txBody>
        </p:sp>
      </p:grpSp>
      <p:grpSp>
        <p:nvGrpSpPr>
          <p:cNvPr id="23" name="Group 366"/>
          <p:cNvGrpSpPr/>
          <p:nvPr/>
        </p:nvGrpSpPr>
        <p:grpSpPr>
          <a:xfrm>
            <a:off x="5862259" y="3772174"/>
            <a:ext cx="425251" cy="425251"/>
            <a:chOff x="0" y="0"/>
            <a:chExt cx="850594" cy="850594"/>
          </a:xfrm>
        </p:grpSpPr>
        <p:sp>
          <p:nvSpPr>
            <p:cNvPr id="2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7900" b="1">
                <a:solidFill>
                  <a:schemeClr val="bg1"/>
                </a:solidFill>
                <a:latin typeface="Agency FB" panose="020B0503020202020204" pitchFamily="34" charset="0"/>
                <a:cs typeface="+mn-ea"/>
                <a:sym typeface="Arial" panose="020B0604020202020204" pitchFamily="34" charset="0"/>
              </a:endParaRPr>
            </a:p>
          </p:txBody>
        </p:sp>
        <p:sp>
          <p:nvSpPr>
            <p:cNvPr id="25" name="Shape 365"/>
            <p:cNvSpPr/>
            <p:nvPr/>
          </p:nvSpPr>
          <p:spPr>
            <a:xfrm>
              <a:off x="327693" y="92868"/>
              <a:ext cx="195589" cy="6648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800">
                  <a:solidFill>
                    <a:schemeClr val="bg1"/>
                  </a:solidFill>
                  <a:latin typeface="Agency FB" panose="020B0503020202020204" pitchFamily="34" charset="0"/>
                  <a:ea typeface="+mn-ea"/>
                  <a:cs typeface="+mn-ea"/>
                  <a:sym typeface="Arial" panose="020B0604020202020204" pitchFamily="34" charset="0"/>
                </a:rPr>
                <a:t>3</a:t>
              </a:r>
            </a:p>
          </p:txBody>
        </p:sp>
      </p:grpSp>
      <p:grpSp>
        <p:nvGrpSpPr>
          <p:cNvPr id="26" name="Group 369"/>
          <p:cNvGrpSpPr/>
          <p:nvPr/>
        </p:nvGrpSpPr>
        <p:grpSpPr>
          <a:xfrm>
            <a:off x="7806137" y="3772174"/>
            <a:ext cx="425251" cy="425251"/>
            <a:chOff x="0" y="0"/>
            <a:chExt cx="850594" cy="850594"/>
          </a:xfrm>
          <a:solidFill>
            <a:srgbClr val="E60000"/>
          </a:solidFill>
        </p:grpSpPr>
        <p:sp>
          <p:nvSpPr>
            <p:cNvPr id="2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7900" b="1">
                <a:solidFill>
                  <a:schemeClr val="bg1"/>
                </a:solidFill>
                <a:latin typeface="Agency FB" panose="020B0503020202020204" pitchFamily="34" charset="0"/>
                <a:cs typeface="+mn-ea"/>
                <a:sym typeface="Arial" panose="020B0604020202020204" pitchFamily="34" charset="0"/>
              </a:endParaRPr>
            </a:p>
          </p:txBody>
        </p:sp>
        <p:sp>
          <p:nvSpPr>
            <p:cNvPr id="28" name="Shape 368"/>
            <p:cNvSpPr/>
            <p:nvPr/>
          </p:nvSpPr>
          <p:spPr>
            <a:xfrm>
              <a:off x="243825" y="114147"/>
              <a:ext cx="362944" cy="6223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800" dirty="0">
                  <a:solidFill>
                    <a:schemeClr val="bg1"/>
                  </a:solidFill>
                  <a:latin typeface="Agency FB" panose="020B0503020202020204" pitchFamily="34" charset="0"/>
                  <a:ea typeface="+mn-ea"/>
                  <a:cs typeface="+mn-ea"/>
                  <a:sym typeface="Arial" panose="020B0604020202020204" pitchFamily="34" charset="0"/>
                </a:rPr>
                <a:t>4</a:t>
              </a:r>
            </a:p>
          </p:txBody>
        </p:sp>
      </p:grpSp>
      <p:grpSp>
        <p:nvGrpSpPr>
          <p:cNvPr id="29" name="Group 372"/>
          <p:cNvGrpSpPr/>
          <p:nvPr/>
        </p:nvGrpSpPr>
        <p:grpSpPr>
          <a:xfrm>
            <a:off x="9777289" y="3772174"/>
            <a:ext cx="425251" cy="425251"/>
            <a:chOff x="0" y="0"/>
            <a:chExt cx="850594" cy="850594"/>
          </a:xfrm>
        </p:grpSpPr>
        <p:sp>
          <p:nvSpPr>
            <p:cNvPr id="3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lgn="ctr">
                <a:lnSpc>
                  <a:spcPct val="120000"/>
                </a:lnSpc>
                <a:defRPr sz="11200"/>
              </a:pPr>
              <a:endParaRPr sz="17900" b="1">
                <a:solidFill>
                  <a:schemeClr val="bg1"/>
                </a:solidFill>
                <a:latin typeface="Agency FB" panose="020B0503020202020204" pitchFamily="34" charset="0"/>
                <a:cs typeface="+mn-ea"/>
                <a:sym typeface="Arial" panose="020B0604020202020204" pitchFamily="34" charset="0"/>
              </a:endParaRPr>
            </a:p>
          </p:txBody>
        </p:sp>
        <p:sp>
          <p:nvSpPr>
            <p:cNvPr id="31" name="Shape 371"/>
            <p:cNvSpPr/>
            <p:nvPr/>
          </p:nvSpPr>
          <p:spPr>
            <a:xfrm>
              <a:off x="330900" y="92868"/>
              <a:ext cx="189176" cy="66487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lgn="ctr">
                <a:lnSpc>
                  <a:spcPct val="120000"/>
                </a:lnSpc>
                <a:defRPr sz="1800" b="0">
                  <a:solidFill>
                    <a:srgbClr val="000000"/>
                  </a:solidFill>
                </a:defRPr>
              </a:pPr>
              <a:r>
                <a:rPr sz="1800">
                  <a:solidFill>
                    <a:schemeClr val="bg1"/>
                  </a:solidFill>
                  <a:latin typeface="Agency FB" panose="020B0503020202020204" pitchFamily="34" charset="0"/>
                  <a:ea typeface="+mn-ea"/>
                  <a:cs typeface="+mn-ea"/>
                  <a:sym typeface="Arial" panose="020B0604020202020204" pitchFamily="34" charset="0"/>
                </a:rPr>
                <a:t>5</a:t>
              </a:r>
            </a:p>
          </p:txBody>
        </p:sp>
      </p:grpSp>
      <p:sp>
        <p:nvSpPr>
          <p:cNvPr id="32" name="Shape 373"/>
          <p:cNvSpPr/>
          <p:nvPr/>
        </p:nvSpPr>
        <p:spPr>
          <a:xfrm>
            <a:off x="1321385" y="4545613"/>
            <a:ext cx="1711330" cy="41992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758" dirty="0">
                <a:solidFill>
                  <a:schemeClr val="tx1">
                    <a:lumMod val="75000"/>
                    <a:lumOff val="25000"/>
                  </a:schemeClr>
                </a:solidFill>
                <a:latin typeface="+mn-ea"/>
                <a:ea typeface="+mn-ea"/>
                <a:cs typeface="+mn-ea"/>
                <a:sym typeface="Arial" panose="020B0604020202020204" pitchFamily="34" charset="0"/>
              </a:rPr>
              <a:t>点击添加相关标题文字，点击添加相关标题文字，点击添加相关标题文字，点击添加相关标题文字。</a:t>
            </a:r>
            <a:endParaRPr lang="en-US" altLang="zh-CN" sz="758" dirty="0">
              <a:solidFill>
                <a:schemeClr val="tx1">
                  <a:lumMod val="75000"/>
                  <a:lumOff val="25000"/>
                </a:schemeClr>
              </a:solidFill>
              <a:latin typeface="+mn-ea"/>
              <a:ea typeface="+mn-ea"/>
              <a:cs typeface="+mn-ea"/>
              <a:sym typeface="Arial" panose="020B0604020202020204" pitchFamily="34" charset="0"/>
            </a:endParaRPr>
          </a:p>
        </p:txBody>
      </p:sp>
      <p:sp>
        <p:nvSpPr>
          <p:cNvPr id="33" name="Shape 376"/>
          <p:cNvSpPr/>
          <p:nvPr/>
        </p:nvSpPr>
        <p:spPr>
          <a:xfrm>
            <a:off x="3275499" y="4545613"/>
            <a:ext cx="1711330" cy="41992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758" dirty="0">
                <a:solidFill>
                  <a:schemeClr val="tx1">
                    <a:lumMod val="75000"/>
                    <a:lumOff val="25000"/>
                  </a:schemeClr>
                </a:solidFill>
                <a:latin typeface="+mn-ea"/>
                <a:ea typeface="+mn-ea"/>
                <a:cs typeface="+mn-ea"/>
                <a:sym typeface="Arial" panose="020B0604020202020204" pitchFamily="34" charset="0"/>
              </a:rPr>
              <a:t>点击添加相关标题文字，点击添加相关标题文字，点击添加相关标题文字，点击添加相关标题文字。</a:t>
            </a:r>
            <a:endParaRPr lang="en-US" altLang="zh-CN" sz="758" dirty="0">
              <a:solidFill>
                <a:schemeClr val="tx1">
                  <a:lumMod val="75000"/>
                  <a:lumOff val="25000"/>
                </a:schemeClr>
              </a:solidFill>
              <a:latin typeface="+mn-ea"/>
              <a:ea typeface="+mn-ea"/>
              <a:cs typeface="+mn-ea"/>
              <a:sym typeface="Arial" panose="020B0604020202020204" pitchFamily="34" charset="0"/>
            </a:endParaRPr>
          </a:p>
        </p:txBody>
      </p:sp>
      <p:sp>
        <p:nvSpPr>
          <p:cNvPr id="34" name="Shape 379"/>
          <p:cNvSpPr/>
          <p:nvPr/>
        </p:nvSpPr>
        <p:spPr>
          <a:xfrm>
            <a:off x="5195502" y="4545613"/>
            <a:ext cx="1711330" cy="41992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758" dirty="0">
                <a:solidFill>
                  <a:schemeClr val="tx1">
                    <a:lumMod val="75000"/>
                    <a:lumOff val="25000"/>
                  </a:schemeClr>
                </a:solidFill>
                <a:latin typeface="+mn-ea"/>
                <a:ea typeface="+mn-ea"/>
                <a:cs typeface="+mn-ea"/>
                <a:sym typeface="Arial" panose="020B0604020202020204" pitchFamily="34" charset="0"/>
              </a:rPr>
              <a:t>点击添加相关标题文字，点击添加相关标题文字，点击添加相关标题文字，点击添加相关标题文字。</a:t>
            </a:r>
            <a:endParaRPr lang="en-US" altLang="zh-CN" sz="758" dirty="0">
              <a:solidFill>
                <a:schemeClr val="tx1">
                  <a:lumMod val="75000"/>
                  <a:lumOff val="25000"/>
                </a:schemeClr>
              </a:solidFill>
              <a:latin typeface="+mn-ea"/>
              <a:ea typeface="+mn-ea"/>
              <a:cs typeface="+mn-ea"/>
              <a:sym typeface="Arial" panose="020B0604020202020204" pitchFamily="34" charset="0"/>
            </a:endParaRPr>
          </a:p>
        </p:txBody>
      </p:sp>
      <p:sp>
        <p:nvSpPr>
          <p:cNvPr id="35" name="Shape 382"/>
          <p:cNvSpPr/>
          <p:nvPr/>
        </p:nvSpPr>
        <p:spPr>
          <a:xfrm>
            <a:off x="7177394" y="4545613"/>
            <a:ext cx="1711330" cy="41992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zh-CN" altLang="en-US" sz="758" dirty="0">
                <a:solidFill>
                  <a:schemeClr val="tx1">
                    <a:lumMod val="75000"/>
                    <a:lumOff val="25000"/>
                  </a:schemeClr>
                </a:solidFill>
                <a:latin typeface="+mn-ea"/>
                <a:ea typeface="+mn-ea"/>
                <a:cs typeface="+mn-ea"/>
                <a:sym typeface="Arial" panose="020B0604020202020204" pitchFamily="34" charset="0"/>
              </a:rPr>
              <a:t>点击添加相关标题文字，点击添加相关标题文字，点击添加相关标题文字，点击添加相关标题文字。</a:t>
            </a:r>
            <a:endParaRPr lang="en-US" altLang="zh-CN" sz="758" dirty="0">
              <a:solidFill>
                <a:schemeClr val="tx1">
                  <a:lumMod val="75000"/>
                  <a:lumOff val="25000"/>
                </a:schemeClr>
              </a:solidFill>
              <a:latin typeface="+mn-ea"/>
              <a:ea typeface="+mn-ea"/>
              <a:cs typeface="+mn-ea"/>
              <a:sym typeface="Arial" panose="020B0604020202020204" pitchFamily="34" charset="0"/>
            </a:endParaRPr>
          </a:p>
        </p:txBody>
      </p:sp>
      <p:sp>
        <p:nvSpPr>
          <p:cNvPr id="36" name="Shape 385"/>
          <p:cNvSpPr/>
          <p:nvPr/>
        </p:nvSpPr>
        <p:spPr>
          <a:xfrm>
            <a:off x="9131507" y="4545613"/>
            <a:ext cx="1711330" cy="41992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758" dirty="0">
                <a:solidFill>
                  <a:schemeClr val="tx1">
                    <a:lumMod val="75000"/>
                    <a:lumOff val="25000"/>
                  </a:schemeClr>
                </a:solidFill>
                <a:latin typeface="+mn-ea"/>
                <a:ea typeface="+mn-ea"/>
                <a:cs typeface="+mn-ea"/>
                <a:sym typeface="Arial" panose="020B0604020202020204" pitchFamily="34" charset="0"/>
              </a:rPr>
              <a:t>点击添加相关标题文字，点击添加相关标题文字，点击添加相关标题文字，点击添加相关标题文字。</a:t>
            </a:r>
            <a:endParaRPr lang="en-US" altLang="zh-CN" sz="758" dirty="0">
              <a:solidFill>
                <a:schemeClr val="tx1">
                  <a:lumMod val="75000"/>
                  <a:lumOff val="25000"/>
                </a:schemeClr>
              </a:solidFill>
              <a:latin typeface="+mn-ea"/>
              <a:ea typeface="+mn-ea"/>
              <a:cs typeface="+mn-ea"/>
              <a:sym typeface="Arial" panose="020B0604020202020204" pitchFamily="34" charset="0"/>
            </a:endParaRPr>
          </a:p>
        </p:txBody>
      </p:sp>
    </p:spTree>
    <p:extLst>
      <p:ext uri="{BB962C8B-B14F-4D97-AF65-F5344CB8AC3E}">
        <p14:creationId xmlns:p14="http://schemas.microsoft.com/office/powerpoint/2010/main" val="3284328923"/>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p:tmAbs val="0"/>
                                  </p:iterate>
                                  <p:childTnLst>
                                    <p:set>
                                      <p:cBhvr>
                                        <p:cTn id="6" fill="hold"/>
                                        <p:tgtEl>
                                          <p:spTgt spid="14"/>
                                        </p:tgtEl>
                                        <p:attrNameLst>
                                          <p:attrName>style.visibility</p:attrName>
                                        </p:attrNameLst>
                                      </p:cBhvr>
                                      <p:to>
                                        <p:strVal val="visible"/>
                                      </p:to>
                                    </p:set>
                                    <p:anim calcmode="lin" valueType="num">
                                      <p:cBhvr>
                                        <p:cTn id="7" dur="800" fill="hold"/>
                                        <p:tgtEl>
                                          <p:spTgt spid="14"/>
                                        </p:tgtEl>
                                        <p:attrNameLst>
                                          <p:attrName>ppt_x</p:attrName>
                                        </p:attrNameLst>
                                      </p:cBhvr>
                                      <p:tavLst>
                                        <p:tav tm="0">
                                          <p:val>
                                            <p:strVal val="0-#ppt_w/2"/>
                                          </p:val>
                                        </p:tav>
                                        <p:tav tm="100000">
                                          <p:val>
                                            <p:strVal val="#ppt_x"/>
                                          </p:val>
                                        </p:tav>
                                      </p:tavLst>
                                    </p:anim>
                                    <p:anim calcmode="lin" valueType="num">
                                      <p:cBhvr>
                                        <p:cTn id="8" dur="8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iterate>
                                    <p:tmAbs val="0"/>
                                  </p:iterate>
                                  <p:childTnLst>
                                    <p:set>
                                      <p:cBhvr>
                                        <p:cTn id="10" fill="hold"/>
                                        <p:tgtEl>
                                          <p:spTgt spid="11"/>
                                        </p:tgtEl>
                                        <p:attrNameLst>
                                          <p:attrName>style.visibility</p:attrName>
                                        </p:attrNameLst>
                                      </p:cBhvr>
                                      <p:to>
                                        <p:strVal val="visible"/>
                                      </p:to>
                                    </p:set>
                                    <p:anim calcmode="lin" valueType="num">
                                      <p:cBhvr>
                                        <p:cTn id="11" dur="800" fill="hold"/>
                                        <p:tgtEl>
                                          <p:spTgt spid="11"/>
                                        </p:tgtEl>
                                        <p:attrNameLst>
                                          <p:attrName>ppt_x</p:attrName>
                                        </p:attrNameLst>
                                      </p:cBhvr>
                                      <p:tavLst>
                                        <p:tav tm="0">
                                          <p:val>
                                            <p:strVal val="0-#ppt_w/2"/>
                                          </p:val>
                                        </p:tav>
                                        <p:tav tm="100000">
                                          <p:val>
                                            <p:strVal val="#ppt_x"/>
                                          </p:val>
                                        </p:tav>
                                      </p:tavLst>
                                    </p:anim>
                                    <p:anim calcmode="lin" valueType="num">
                                      <p:cBhvr>
                                        <p:cTn id="12" dur="8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800"/>
                                  </p:stCondLst>
                                  <p:iterate>
                                    <p:tmAbs val="0"/>
                                  </p:iterate>
                                  <p:childTnLst>
                                    <p:set>
                                      <p:cBhvr>
                                        <p:cTn id="14" fill="hold"/>
                                        <p:tgtEl>
                                          <p:spTgt spid="8"/>
                                        </p:tgtEl>
                                        <p:attrNameLst>
                                          <p:attrName>style.visibility</p:attrName>
                                        </p:attrNameLst>
                                      </p:cBhvr>
                                      <p:to>
                                        <p:strVal val="visible"/>
                                      </p:to>
                                    </p:set>
                                    <p:anim calcmode="lin" valueType="num">
                                      <p:cBhvr>
                                        <p:cTn id="15" dur="800" fill="hold"/>
                                        <p:tgtEl>
                                          <p:spTgt spid="8"/>
                                        </p:tgtEl>
                                        <p:attrNameLst>
                                          <p:attrName>ppt_x</p:attrName>
                                        </p:attrNameLst>
                                      </p:cBhvr>
                                      <p:tavLst>
                                        <p:tav tm="0">
                                          <p:val>
                                            <p:strVal val="0-#ppt_w/2"/>
                                          </p:val>
                                        </p:tav>
                                        <p:tav tm="100000">
                                          <p:val>
                                            <p:strVal val="#ppt_x"/>
                                          </p:val>
                                        </p:tav>
                                      </p:tavLst>
                                    </p:anim>
                                    <p:anim calcmode="lin" valueType="num">
                                      <p:cBhvr>
                                        <p:cTn id="16" dur="8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200"/>
                                  </p:stCondLst>
                                  <p:iterate>
                                    <p:tmAbs val="0"/>
                                  </p:iterate>
                                  <p:childTnLst>
                                    <p:set>
                                      <p:cBhvr>
                                        <p:cTn id="18" fill="hold"/>
                                        <p:tgtEl>
                                          <p:spTgt spid="5"/>
                                        </p:tgtEl>
                                        <p:attrNameLst>
                                          <p:attrName>style.visibility</p:attrName>
                                        </p:attrNameLst>
                                      </p:cBhvr>
                                      <p:to>
                                        <p:strVal val="visible"/>
                                      </p:to>
                                    </p:set>
                                    <p:anim calcmode="lin" valueType="num">
                                      <p:cBhvr>
                                        <p:cTn id="19" dur="800" fill="hold"/>
                                        <p:tgtEl>
                                          <p:spTgt spid="5"/>
                                        </p:tgtEl>
                                        <p:attrNameLst>
                                          <p:attrName>ppt_x</p:attrName>
                                        </p:attrNameLst>
                                      </p:cBhvr>
                                      <p:tavLst>
                                        <p:tav tm="0">
                                          <p:val>
                                            <p:strVal val="0-#ppt_w/2"/>
                                          </p:val>
                                        </p:tav>
                                        <p:tav tm="100000">
                                          <p:val>
                                            <p:strVal val="#ppt_x"/>
                                          </p:val>
                                        </p:tav>
                                      </p:tavLst>
                                    </p:anim>
                                    <p:anim calcmode="lin" valueType="num">
                                      <p:cBhvr>
                                        <p:cTn id="20" dur="80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600"/>
                                  </p:stCondLst>
                                  <p:iterate>
                                    <p:tmAbs val="0"/>
                                  </p:iterate>
                                  <p:childTnLst>
                                    <p:set>
                                      <p:cBhvr>
                                        <p:cTn id="22" fill="hold"/>
                                        <p:tgtEl>
                                          <p:spTgt spid="2"/>
                                        </p:tgtEl>
                                        <p:attrNameLst>
                                          <p:attrName>style.visibility</p:attrName>
                                        </p:attrNameLst>
                                      </p:cBhvr>
                                      <p:to>
                                        <p:strVal val="visible"/>
                                      </p:to>
                                    </p:set>
                                    <p:anim calcmode="lin" valueType="num">
                                      <p:cBhvr>
                                        <p:cTn id="23" dur="800" fill="hold"/>
                                        <p:tgtEl>
                                          <p:spTgt spid="2"/>
                                        </p:tgtEl>
                                        <p:attrNameLst>
                                          <p:attrName>ppt_x</p:attrName>
                                        </p:attrNameLst>
                                      </p:cBhvr>
                                      <p:tavLst>
                                        <p:tav tm="0">
                                          <p:val>
                                            <p:strVal val="0-#ppt_w/2"/>
                                          </p:val>
                                        </p:tav>
                                        <p:tav tm="100000">
                                          <p:val>
                                            <p:strVal val="#ppt_x"/>
                                          </p:val>
                                        </p:tav>
                                      </p:tavLst>
                                    </p:anim>
                                    <p:anim calcmode="lin" valueType="num">
                                      <p:cBhvr>
                                        <p:cTn id="24" dur="800" fill="hold"/>
                                        <p:tgtEl>
                                          <p:spTgt spid="2"/>
                                        </p:tgtEl>
                                        <p:attrNameLst>
                                          <p:attrName>ppt_y</p:attrName>
                                        </p:attrNameLst>
                                      </p:cBhvr>
                                      <p:tavLst>
                                        <p:tav tm="0">
                                          <p:val>
                                            <p:strVal val="#ppt_y"/>
                                          </p:val>
                                        </p:tav>
                                        <p:tav tm="100000">
                                          <p:val>
                                            <p:strVal val="#ppt_y"/>
                                          </p:val>
                                        </p:tav>
                                      </p:tavLst>
                                    </p:anim>
                                  </p:childTnLst>
                                </p:cTn>
                              </p:par>
                            </p:childTnLst>
                          </p:cTn>
                        </p:par>
                        <p:par>
                          <p:cTn id="25" fill="hold">
                            <p:stCondLst>
                              <p:cond delay="2400"/>
                            </p:stCondLst>
                            <p:childTnLst>
                              <p:par>
                                <p:cTn id="26" presetID="2" presetClass="entr" presetSubtype="4" fill="hold" grpId="0" nodeType="afterEffect">
                                  <p:stCondLst>
                                    <p:cond delay="0"/>
                                  </p:stCondLst>
                                  <p:iterate>
                                    <p:tmAbs val="0"/>
                                  </p:iterate>
                                  <p:childTnLst>
                                    <p:set>
                                      <p:cBhvr>
                                        <p:cTn id="27" fill="hold"/>
                                        <p:tgtEl>
                                          <p:spTgt spid="17"/>
                                        </p:tgtEl>
                                        <p:attrNameLst>
                                          <p:attrName>style.visibility</p:attrName>
                                        </p:attrNameLst>
                                      </p:cBhvr>
                                      <p:to>
                                        <p:strVal val="visible"/>
                                      </p:to>
                                    </p:set>
                                    <p:anim calcmode="lin" valueType="num">
                                      <p:cBhvr>
                                        <p:cTn id="28" dur="600" fill="hold"/>
                                        <p:tgtEl>
                                          <p:spTgt spid="17"/>
                                        </p:tgtEl>
                                        <p:attrNameLst>
                                          <p:attrName>ppt_x</p:attrName>
                                        </p:attrNameLst>
                                      </p:cBhvr>
                                      <p:tavLst>
                                        <p:tav tm="0">
                                          <p:val>
                                            <p:strVal val="#ppt_x"/>
                                          </p:val>
                                        </p:tav>
                                        <p:tav tm="100000">
                                          <p:val>
                                            <p:strVal val="#ppt_x"/>
                                          </p:val>
                                        </p:tav>
                                      </p:tavLst>
                                    </p:anim>
                                    <p:anim calcmode="lin" valueType="num">
                                      <p:cBhvr>
                                        <p:cTn id="29" dur="600" fill="hold"/>
                                        <p:tgtEl>
                                          <p:spTgt spid="17"/>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iterate>
                                    <p:tmAbs val="0"/>
                                  </p:iterate>
                                  <p:childTnLst>
                                    <p:set>
                                      <p:cBhvr>
                                        <p:cTn id="31" fill="hold"/>
                                        <p:tgtEl>
                                          <p:spTgt spid="20"/>
                                        </p:tgtEl>
                                        <p:attrNameLst>
                                          <p:attrName>style.visibility</p:attrName>
                                        </p:attrNameLst>
                                      </p:cBhvr>
                                      <p:to>
                                        <p:strVal val="visible"/>
                                      </p:to>
                                    </p:set>
                                    <p:anim calcmode="lin" valueType="num">
                                      <p:cBhvr>
                                        <p:cTn id="32" dur="600" fill="hold"/>
                                        <p:tgtEl>
                                          <p:spTgt spid="20"/>
                                        </p:tgtEl>
                                        <p:attrNameLst>
                                          <p:attrName>ppt_x</p:attrName>
                                        </p:attrNameLst>
                                      </p:cBhvr>
                                      <p:tavLst>
                                        <p:tav tm="0">
                                          <p:val>
                                            <p:strVal val="#ppt_x"/>
                                          </p:val>
                                        </p:tav>
                                        <p:tav tm="100000">
                                          <p:val>
                                            <p:strVal val="#ppt_x"/>
                                          </p:val>
                                        </p:tav>
                                      </p:tavLst>
                                    </p:anim>
                                    <p:anim calcmode="lin" valueType="num">
                                      <p:cBhvr>
                                        <p:cTn id="33" dur="600" fill="hold"/>
                                        <p:tgtEl>
                                          <p:spTgt spid="2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iterate>
                                    <p:tmAbs val="0"/>
                                  </p:iterate>
                                  <p:childTnLst>
                                    <p:set>
                                      <p:cBhvr>
                                        <p:cTn id="35" fill="hold"/>
                                        <p:tgtEl>
                                          <p:spTgt spid="23"/>
                                        </p:tgtEl>
                                        <p:attrNameLst>
                                          <p:attrName>style.visibility</p:attrName>
                                        </p:attrNameLst>
                                      </p:cBhvr>
                                      <p:to>
                                        <p:strVal val="visible"/>
                                      </p:to>
                                    </p:set>
                                    <p:anim calcmode="lin" valueType="num">
                                      <p:cBhvr>
                                        <p:cTn id="36" dur="600" fill="hold"/>
                                        <p:tgtEl>
                                          <p:spTgt spid="23"/>
                                        </p:tgtEl>
                                        <p:attrNameLst>
                                          <p:attrName>ppt_x</p:attrName>
                                        </p:attrNameLst>
                                      </p:cBhvr>
                                      <p:tavLst>
                                        <p:tav tm="0">
                                          <p:val>
                                            <p:strVal val="#ppt_x"/>
                                          </p:val>
                                        </p:tav>
                                        <p:tav tm="100000">
                                          <p:val>
                                            <p:strVal val="#ppt_x"/>
                                          </p:val>
                                        </p:tav>
                                      </p:tavLst>
                                    </p:anim>
                                    <p:anim calcmode="lin" valueType="num">
                                      <p:cBhvr>
                                        <p:cTn id="37" dur="600" fill="hold"/>
                                        <p:tgtEl>
                                          <p:spTgt spid="2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iterate>
                                    <p:tmAbs val="0"/>
                                  </p:iterate>
                                  <p:childTnLst>
                                    <p:set>
                                      <p:cBhvr>
                                        <p:cTn id="39" fill="hold"/>
                                        <p:tgtEl>
                                          <p:spTgt spid="26"/>
                                        </p:tgtEl>
                                        <p:attrNameLst>
                                          <p:attrName>style.visibility</p:attrName>
                                        </p:attrNameLst>
                                      </p:cBhvr>
                                      <p:to>
                                        <p:strVal val="visible"/>
                                      </p:to>
                                    </p:set>
                                    <p:anim calcmode="lin" valueType="num">
                                      <p:cBhvr>
                                        <p:cTn id="40" dur="600" fill="hold"/>
                                        <p:tgtEl>
                                          <p:spTgt spid="26"/>
                                        </p:tgtEl>
                                        <p:attrNameLst>
                                          <p:attrName>ppt_x</p:attrName>
                                        </p:attrNameLst>
                                      </p:cBhvr>
                                      <p:tavLst>
                                        <p:tav tm="0">
                                          <p:val>
                                            <p:strVal val="#ppt_x"/>
                                          </p:val>
                                        </p:tav>
                                        <p:tav tm="100000">
                                          <p:val>
                                            <p:strVal val="#ppt_x"/>
                                          </p:val>
                                        </p:tav>
                                      </p:tavLst>
                                    </p:anim>
                                    <p:anim calcmode="lin" valueType="num">
                                      <p:cBhvr>
                                        <p:cTn id="41" dur="600" fill="hold"/>
                                        <p:tgtEl>
                                          <p:spTgt spid="2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iterate>
                                    <p:tmAbs val="0"/>
                                  </p:iterate>
                                  <p:childTnLst>
                                    <p:set>
                                      <p:cBhvr>
                                        <p:cTn id="43" fill="hold"/>
                                        <p:tgtEl>
                                          <p:spTgt spid="29"/>
                                        </p:tgtEl>
                                        <p:attrNameLst>
                                          <p:attrName>style.visibility</p:attrName>
                                        </p:attrNameLst>
                                      </p:cBhvr>
                                      <p:to>
                                        <p:strVal val="visible"/>
                                      </p:to>
                                    </p:set>
                                    <p:anim calcmode="lin" valueType="num">
                                      <p:cBhvr>
                                        <p:cTn id="44" dur="600" fill="hold"/>
                                        <p:tgtEl>
                                          <p:spTgt spid="29"/>
                                        </p:tgtEl>
                                        <p:attrNameLst>
                                          <p:attrName>ppt_x</p:attrName>
                                        </p:attrNameLst>
                                      </p:cBhvr>
                                      <p:tavLst>
                                        <p:tav tm="0">
                                          <p:val>
                                            <p:strVal val="#ppt_x"/>
                                          </p:val>
                                        </p:tav>
                                        <p:tav tm="100000">
                                          <p:val>
                                            <p:strVal val="#ppt_x"/>
                                          </p:val>
                                        </p:tav>
                                      </p:tavLst>
                                    </p:anim>
                                    <p:anim calcmode="lin" valueType="num">
                                      <p:cBhvr>
                                        <p:cTn id="45" dur="600" fill="hold"/>
                                        <p:tgtEl>
                                          <p:spTgt spid="29"/>
                                        </p:tgtEl>
                                        <p:attrNameLst>
                                          <p:attrName>ppt_y</p:attrName>
                                        </p:attrNameLst>
                                      </p:cBhvr>
                                      <p:tavLst>
                                        <p:tav tm="0">
                                          <p:val>
                                            <p:strVal val="1+#ppt_h/2"/>
                                          </p:val>
                                        </p:tav>
                                        <p:tav tm="100000">
                                          <p:val>
                                            <p:strVal val="#ppt_y"/>
                                          </p:val>
                                        </p:tav>
                                      </p:tavLst>
                                    </p:anim>
                                  </p:childTnLst>
                                </p:cTn>
                              </p:par>
                            </p:childTnLst>
                          </p:cTn>
                        </p:par>
                        <p:par>
                          <p:cTn id="46" fill="hold">
                            <p:stCondLst>
                              <p:cond delay="3800"/>
                            </p:stCondLst>
                            <p:childTnLst>
                              <p:par>
                                <p:cTn id="47" presetID="10"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childTnLst>
                          </p:cTn>
                        </p:par>
                        <p:par>
                          <p:cTn id="50" fill="hold">
                            <p:stCondLst>
                              <p:cond delay="4300"/>
                            </p:stCondLst>
                            <p:childTnLst>
                              <p:par>
                                <p:cTn id="51" presetID="10" presetClass="entr" presetSubtype="0" fill="hold" grpId="0"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childTnLst>
                          </p:cTn>
                        </p:par>
                        <p:par>
                          <p:cTn id="54" fill="hold">
                            <p:stCondLst>
                              <p:cond delay="4800"/>
                            </p:stCondLst>
                            <p:childTnLst>
                              <p:par>
                                <p:cTn id="55" presetID="10"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childTnLst>
                          </p:cTn>
                        </p:par>
                        <p:par>
                          <p:cTn id="58" fill="hold">
                            <p:stCondLst>
                              <p:cond delay="5300"/>
                            </p:stCondLst>
                            <p:childTnLst>
                              <p:par>
                                <p:cTn id="59" presetID="10" presetClass="entr" presetSubtype="0"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childTnLst>
                          </p:cTn>
                        </p:par>
                        <p:par>
                          <p:cTn id="62" fill="hold">
                            <p:stCondLst>
                              <p:cond delay="5800"/>
                            </p:stCondLst>
                            <p:childTnLst>
                              <p:par>
                                <p:cTn id="63" presetID="10" presetClass="entr" presetSubtype="0"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5" grpId="0" animBg="1" advAuto="0"/>
      <p:bldP spid="8" grpId="0" advAuto="0"/>
      <p:bldP spid="11" grpId="0" animBg="1" advAuto="0"/>
      <p:bldP spid="14" grpId="0" advAuto="0"/>
      <p:bldP spid="17" grpId="0" advAuto="0"/>
      <p:bldP spid="20" grpId="0" animBg="1" advAuto="0"/>
      <p:bldP spid="23" grpId="0" advAuto="0"/>
      <p:bldP spid="26" grpId="0" animBg="1" advAuto="0"/>
      <p:bldP spid="29" grpId="0" advAuto="0"/>
      <p:bldP spid="32" grpId="0"/>
      <p:bldP spid="33" grpId="0"/>
      <p:bldP spid="34" grpId="0"/>
      <p:bldP spid="35" grpId="0"/>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91838269-AA39-4F0E-BB33-F20DA7AD522A}"/>
              </a:ext>
            </a:extLst>
          </p:cNvPr>
          <p:cNvPicPr>
            <a:picLocks noChangeAspect="1"/>
          </p:cNvPicPr>
          <p:nvPr/>
        </p:nvPicPr>
        <p:blipFill rotWithShape="1">
          <a:blip r:embed="rId3"/>
          <a:srcRect/>
          <a:stretch/>
        </p:blipFill>
        <p:spPr>
          <a:xfrm>
            <a:off x="-529" y="-297"/>
            <a:ext cx="12193057" cy="6858594"/>
          </a:xfrm>
          <a:prstGeom prst="rect">
            <a:avLst/>
          </a:prstGeom>
        </p:spPr>
      </p:pic>
      <p:sp>
        <p:nvSpPr>
          <p:cNvPr id="3" name="Rectangle 13">
            <a:extLst>
              <a:ext uri="{FF2B5EF4-FFF2-40B4-BE49-F238E27FC236}">
                <a16:creationId xmlns:a16="http://schemas.microsoft.com/office/drawing/2014/main" xmlns="" id="{833A3A87-A227-4F71-867A-BBF7CF15047F}"/>
              </a:ext>
            </a:extLst>
          </p:cNvPr>
          <p:cNvSpPr txBox="1">
            <a:spLocks noChangeArrowheads="1"/>
          </p:cNvSpPr>
          <p:nvPr/>
        </p:nvSpPr>
        <p:spPr bwMode="auto">
          <a:xfrm>
            <a:off x="1621599" y="3277129"/>
            <a:ext cx="9293832" cy="768088"/>
          </a:xfrm>
          <a:prstGeom prst="rect">
            <a:avLst/>
          </a:prstGeom>
          <a:noFill/>
          <a:ln w="9525">
            <a:noFill/>
            <a:miter lim="800000"/>
            <a:headEnd/>
            <a:tailEnd/>
          </a:ln>
          <a:effectLst/>
          <a:extLst/>
        </p:spPr>
        <p:txBody>
          <a:bodyPr lIns="121892" tIns="60945" rIns="121892" bIns="60945" anchor="ctr"/>
          <a:lstStyle>
            <a:lvl1pPr marL="342900" indent="-342900" eaLnBrk="0" hangingPunct="0">
              <a:defRPr i="1">
                <a:solidFill>
                  <a:schemeClr val="tx1"/>
                </a:solidFill>
                <a:latin typeface="Arial" pitchFamily="34" charset="0"/>
                <a:ea typeface="宋体" pitchFamily="2" charset="-122"/>
              </a:defRPr>
            </a:lvl1pPr>
            <a:lvl2pPr marL="742950" indent="-285750" eaLnBrk="0" hangingPunct="0">
              <a:defRPr i="1">
                <a:solidFill>
                  <a:schemeClr val="tx1"/>
                </a:solidFill>
                <a:latin typeface="Arial" pitchFamily="34" charset="0"/>
                <a:ea typeface="宋体" pitchFamily="2" charset="-122"/>
              </a:defRPr>
            </a:lvl2pPr>
            <a:lvl3pPr marL="1143000" indent="-228600" eaLnBrk="0" hangingPunct="0">
              <a:defRPr i="1">
                <a:solidFill>
                  <a:schemeClr val="tx1"/>
                </a:solidFill>
                <a:latin typeface="Arial" pitchFamily="34" charset="0"/>
                <a:ea typeface="宋体" pitchFamily="2" charset="-122"/>
              </a:defRPr>
            </a:lvl3pPr>
            <a:lvl4pPr marL="1600200" indent="-228600" eaLnBrk="0" hangingPunct="0">
              <a:defRPr i="1">
                <a:solidFill>
                  <a:schemeClr val="tx1"/>
                </a:solidFill>
                <a:latin typeface="Arial" pitchFamily="34" charset="0"/>
                <a:ea typeface="宋体" pitchFamily="2" charset="-122"/>
              </a:defRPr>
            </a:lvl4pPr>
            <a:lvl5pPr marL="2057400" indent="-228600" eaLnBrk="0" hangingPunct="0">
              <a:defRPr i="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i="1">
                <a:solidFill>
                  <a:schemeClr val="tx1"/>
                </a:solidFill>
                <a:latin typeface="Arial" pitchFamily="34" charset="0"/>
                <a:ea typeface="宋体" pitchFamily="2" charset="-122"/>
              </a:defRPr>
            </a:lvl9pPr>
          </a:lstStyle>
          <a:p>
            <a:pPr algn="ctr" eaLnBrk="1" hangingPunct="1">
              <a:lnSpc>
                <a:spcPts val="5600"/>
              </a:lnSpc>
              <a:spcBef>
                <a:spcPct val="20000"/>
              </a:spcBef>
            </a:pPr>
            <a:r>
              <a:rPr lang="zh-CN" altLang="en-US" sz="4800" b="0" i="0" dirty="0">
                <a:solidFill>
                  <a:srgbClr val="C00000"/>
                </a:solidFill>
                <a:latin typeface="方正正粗黑简体" panose="02000000000000000000" pitchFamily="2" charset="-122"/>
                <a:ea typeface="方正正粗黑简体" panose="02000000000000000000" pitchFamily="2" charset="-122"/>
              </a:rPr>
              <a:t>感谢观看</a:t>
            </a:r>
          </a:p>
        </p:txBody>
      </p:sp>
      <p:cxnSp>
        <p:nvCxnSpPr>
          <p:cNvPr id="4" name="直接连接符 3">
            <a:extLst>
              <a:ext uri="{FF2B5EF4-FFF2-40B4-BE49-F238E27FC236}">
                <a16:creationId xmlns:a16="http://schemas.microsoft.com/office/drawing/2014/main" xmlns="" id="{340616A0-0216-4A30-94AD-F1218C9FB79D}"/>
              </a:ext>
            </a:extLst>
          </p:cNvPr>
          <p:cNvCxnSpPr/>
          <p:nvPr/>
        </p:nvCxnSpPr>
        <p:spPr bwMode="auto">
          <a:xfrm>
            <a:off x="3183170" y="4338130"/>
            <a:ext cx="6336705" cy="0"/>
          </a:xfrm>
          <a:prstGeom prst="line">
            <a:avLst/>
          </a:prstGeom>
          <a:ln w="28575">
            <a:solidFill>
              <a:srgbClr val="C00000"/>
            </a:solidFill>
            <a:headEnd type="none" w="med" len="med"/>
            <a:tailEnd type="none" w="med" len="med"/>
          </a:ln>
          <a:extLst/>
        </p:spPr>
        <p:style>
          <a:lnRef idx="1">
            <a:schemeClr val="accent2"/>
          </a:lnRef>
          <a:fillRef idx="0">
            <a:schemeClr val="accent2"/>
          </a:fillRef>
          <a:effectRef idx="0">
            <a:schemeClr val="accent2"/>
          </a:effectRef>
          <a:fontRef idx="minor">
            <a:schemeClr val="tx1"/>
          </a:fontRef>
        </p:style>
      </p:cxnSp>
      <p:sp>
        <p:nvSpPr>
          <p:cNvPr id="5" name="TextBox 30">
            <a:extLst>
              <a:ext uri="{FF2B5EF4-FFF2-40B4-BE49-F238E27FC236}">
                <a16:creationId xmlns:a16="http://schemas.microsoft.com/office/drawing/2014/main" xmlns="" id="{601B1EB7-80DC-40AF-B5D8-4923BDD2F581}"/>
              </a:ext>
            </a:extLst>
          </p:cNvPr>
          <p:cNvSpPr txBox="1"/>
          <p:nvPr/>
        </p:nvSpPr>
        <p:spPr>
          <a:xfrm>
            <a:off x="4168878" y="4111965"/>
            <a:ext cx="4748416" cy="379656"/>
          </a:xfrm>
          <a:prstGeom prst="rect">
            <a:avLst/>
          </a:prstGeom>
          <a:solidFill>
            <a:srgbClr val="C00000"/>
          </a:solid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sz="1867" dirty="0">
                <a:solidFill>
                  <a:schemeClr val="bg1"/>
                </a:solidFill>
                <a:latin typeface="微软雅黑" pitchFamily="34" charset="-122"/>
                <a:ea typeface="微软雅黑" pitchFamily="34" charset="-122"/>
              </a:rPr>
              <a:t>汇报人</a:t>
            </a:r>
            <a:r>
              <a:rPr lang="zh-CN" altLang="en-US" sz="1867" dirty="0" smtClean="0">
                <a:solidFill>
                  <a:schemeClr val="bg1"/>
                </a:solidFill>
                <a:latin typeface="微软雅黑" pitchFamily="34" charset="-122"/>
                <a:ea typeface="微软雅黑" pitchFamily="34" charset="-122"/>
              </a:rPr>
              <a:t>：豌豆素材       </a:t>
            </a:r>
            <a:r>
              <a:rPr lang="zh-CN" altLang="en-US" sz="1867" dirty="0">
                <a:solidFill>
                  <a:schemeClr val="bg1"/>
                </a:solidFill>
                <a:latin typeface="微软雅黑" pitchFamily="34" charset="-122"/>
                <a:ea typeface="微软雅黑" pitchFamily="34" charset="-122"/>
              </a:rPr>
              <a:t>汇报时间：</a:t>
            </a:r>
            <a:r>
              <a:rPr lang="en-US" altLang="zh-CN" sz="1867" dirty="0">
                <a:solidFill>
                  <a:schemeClr val="bg1"/>
                </a:solidFill>
                <a:latin typeface="微软雅黑" pitchFamily="34" charset="-122"/>
                <a:ea typeface="微软雅黑" pitchFamily="34" charset="-122"/>
              </a:rPr>
              <a:t>xx</a:t>
            </a:r>
            <a:r>
              <a:rPr lang="zh-CN" altLang="en-US" sz="1867" dirty="0">
                <a:solidFill>
                  <a:schemeClr val="bg1"/>
                </a:solidFill>
                <a:latin typeface="微软雅黑" pitchFamily="34" charset="-122"/>
                <a:ea typeface="微软雅黑" pitchFamily="34" charset="-122"/>
              </a:rPr>
              <a:t>年</a:t>
            </a:r>
            <a:r>
              <a:rPr lang="en-US" altLang="zh-CN" sz="1867" dirty="0">
                <a:solidFill>
                  <a:schemeClr val="bg1"/>
                </a:solidFill>
                <a:latin typeface="微软雅黑" pitchFamily="34" charset="-122"/>
                <a:ea typeface="微软雅黑" pitchFamily="34" charset="-122"/>
              </a:rPr>
              <a:t>xx</a:t>
            </a:r>
            <a:r>
              <a:rPr lang="zh-CN" altLang="en-US" sz="1867" dirty="0">
                <a:solidFill>
                  <a:schemeClr val="bg1"/>
                </a:solidFill>
                <a:latin typeface="微软雅黑" pitchFamily="34" charset="-122"/>
                <a:ea typeface="微软雅黑" pitchFamily="34" charset="-122"/>
              </a:rPr>
              <a:t>月</a:t>
            </a:r>
            <a:endParaRPr lang="zh-CN" altLang="en-US" sz="1867" b="0" dirty="0">
              <a:solidFill>
                <a:schemeClr val="bg1"/>
              </a:solidFill>
              <a:latin typeface="微软雅黑" pitchFamily="34" charset="-122"/>
              <a:ea typeface="微软雅黑" pitchFamily="34" charset="-122"/>
            </a:endParaRPr>
          </a:p>
        </p:txBody>
      </p:sp>
      <p:pic>
        <p:nvPicPr>
          <p:cNvPr id="6" name="图片 5">
            <a:extLst>
              <a:ext uri="{FF2B5EF4-FFF2-40B4-BE49-F238E27FC236}">
                <a16:creationId xmlns:a16="http://schemas.microsoft.com/office/drawing/2014/main" xmlns="" id="{F9E87CD4-FB3C-4DCB-810C-543EED55812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36238" y="396809"/>
            <a:ext cx="2642012" cy="2735891"/>
          </a:xfrm>
          <a:prstGeom prst="rect">
            <a:avLst/>
          </a:prstGeom>
        </p:spPr>
      </p:pic>
      <p:grpSp>
        <p:nvGrpSpPr>
          <p:cNvPr id="7" name="Group 550">
            <a:extLst>
              <a:ext uri="{FF2B5EF4-FFF2-40B4-BE49-F238E27FC236}">
                <a16:creationId xmlns:a16="http://schemas.microsoft.com/office/drawing/2014/main" xmlns="" id="{ABE7728C-6196-49AE-B809-76309996150D}"/>
              </a:ext>
            </a:extLst>
          </p:cNvPr>
          <p:cNvGrpSpPr>
            <a:grpSpLocks/>
          </p:cNvGrpSpPr>
          <p:nvPr/>
        </p:nvGrpSpPr>
        <p:grpSpPr bwMode="auto">
          <a:xfrm>
            <a:off x="4789951" y="204788"/>
            <a:ext cx="2857111" cy="2943393"/>
            <a:chOff x="295" y="3475"/>
            <a:chExt cx="1407" cy="1407"/>
          </a:xfrm>
        </p:grpSpPr>
        <p:sp>
          <p:nvSpPr>
            <p:cNvPr id="8" name="Oval 551">
              <a:extLst>
                <a:ext uri="{FF2B5EF4-FFF2-40B4-BE49-F238E27FC236}">
                  <a16:creationId xmlns:a16="http://schemas.microsoft.com/office/drawing/2014/main" xmlns="" id="{58829EC6-32DC-45AE-A6F0-E67798449ED5}"/>
                </a:ext>
              </a:extLst>
            </p:cNvPr>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9" name="Group 552">
              <a:extLst>
                <a:ext uri="{FF2B5EF4-FFF2-40B4-BE49-F238E27FC236}">
                  <a16:creationId xmlns:a16="http://schemas.microsoft.com/office/drawing/2014/main" xmlns="" id="{856A4CAF-9137-4C52-8112-3AF93749BFCA}"/>
                </a:ext>
              </a:extLst>
            </p:cNvPr>
            <p:cNvGrpSpPr>
              <a:grpSpLocks/>
            </p:cNvGrpSpPr>
            <p:nvPr/>
          </p:nvGrpSpPr>
          <p:grpSpPr bwMode="auto">
            <a:xfrm>
              <a:off x="476" y="3657"/>
              <a:ext cx="1050" cy="1050"/>
              <a:chOff x="-6056" y="-2208"/>
              <a:chExt cx="2208" cy="2208"/>
            </a:xfrm>
          </p:grpSpPr>
          <p:sp>
            <p:nvSpPr>
              <p:cNvPr id="10" name="Oval 553">
                <a:extLst>
                  <a:ext uri="{FF2B5EF4-FFF2-40B4-BE49-F238E27FC236}">
                    <a16:creationId xmlns:a16="http://schemas.microsoft.com/office/drawing/2014/main" xmlns="" id="{9202014D-728C-48AA-B5D1-F97824A75502}"/>
                  </a:ext>
                </a:extLst>
              </p:cNvPr>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11" name="Group 554">
                <a:extLst>
                  <a:ext uri="{FF2B5EF4-FFF2-40B4-BE49-F238E27FC236}">
                    <a16:creationId xmlns:a16="http://schemas.microsoft.com/office/drawing/2014/main" xmlns="" id="{84765BEB-0613-4E3D-BE23-A68AAE14D96F}"/>
                  </a:ext>
                </a:extLst>
              </p:cNvPr>
              <p:cNvGrpSpPr>
                <a:grpSpLocks/>
              </p:cNvGrpSpPr>
              <p:nvPr/>
            </p:nvGrpSpPr>
            <p:grpSpPr bwMode="auto">
              <a:xfrm>
                <a:off x="-6056" y="-2208"/>
                <a:ext cx="2208" cy="2208"/>
                <a:chOff x="-4060" y="-879"/>
                <a:chExt cx="2208" cy="2208"/>
              </a:xfrm>
            </p:grpSpPr>
            <p:grpSp>
              <p:nvGrpSpPr>
                <p:cNvPr id="12" name="Group 555">
                  <a:extLst>
                    <a:ext uri="{FF2B5EF4-FFF2-40B4-BE49-F238E27FC236}">
                      <a16:creationId xmlns:a16="http://schemas.microsoft.com/office/drawing/2014/main" xmlns="" id="{B192F664-E0EB-4157-BE5D-E5AFBBD513BD}"/>
                    </a:ext>
                  </a:extLst>
                </p:cNvPr>
                <p:cNvGrpSpPr>
                  <a:grpSpLocks/>
                </p:cNvGrpSpPr>
                <p:nvPr/>
              </p:nvGrpSpPr>
              <p:grpSpPr bwMode="auto">
                <a:xfrm>
                  <a:off x="-4060" y="-879"/>
                  <a:ext cx="2208" cy="2208"/>
                  <a:chOff x="-3924" y="-788"/>
                  <a:chExt cx="2208" cy="2208"/>
                </a:xfrm>
              </p:grpSpPr>
              <p:grpSp>
                <p:nvGrpSpPr>
                  <p:cNvPr id="28" name="Group 556">
                    <a:extLst>
                      <a:ext uri="{FF2B5EF4-FFF2-40B4-BE49-F238E27FC236}">
                        <a16:creationId xmlns:a16="http://schemas.microsoft.com/office/drawing/2014/main" xmlns="" id="{63F01536-9C5A-4502-B8DA-9ED6F6906BB6}"/>
                      </a:ext>
                    </a:extLst>
                  </p:cNvPr>
                  <p:cNvGrpSpPr>
                    <a:grpSpLocks noChangeAspect="1"/>
                  </p:cNvGrpSpPr>
                  <p:nvPr/>
                </p:nvGrpSpPr>
                <p:grpSpPr bwMode="auto">
                  <a:xfrm>
                    <a:off x="-3924" y="-788"/>
                    <a:ext cx="2208" cy="2202"/>
                    <a:chOff x="168" y="696"/>
                    <a:chExt cx="1429" cy="1429"/>
                  </a:xfrm>
                </p:grpSpPr>
                <p:grpSp>
                  <p:nvGrpSpPr>
                    <p:cNvPr id="36" name="Group 557">
                      <a:extLst>
                        <a:ext uri="{FF2B5EF4-FFF2-40B4-BE49-F238E27FC236}">
                          <a16:creationId xmlns:a16="http://schemas.microsoft.com/office/drawing/2014/main" xmlns="" id="{1833BBCE-C1B5-4756-B29D-7BE932C505DE}"/>
                        </a:ext>
                      </a:extLst>
                    </p:cNvPr>
                    <p:cNvGrpSpPr>
                      <a:grpSpLocks noChangeAspect="1"/>
                    </p:cNvGrpSpPr>
                    <p:nvPr/>
                  </p:nvGrpSpPr>
                  <p:grpSpPr bwMode="auto">
                    <a:xfrm>
                      <a:off x="854" y="696"/>
                      <a:ext cx="56" cy="1429"/>
                      <a:chOff x="845" y="696"/>
                      <a:chExt cx="56" cy="1429"/>
                    </a:xfrm>
                  </p:grpSpPr>
                  <p:sp>
                    <p:nvSpPr>
                      <p:cNvPr id="40" name="AutoShape 558">
                        <a:extLst>
                          <a:ext uri="{FF2B5EF4-FFF2-40B4-BE49-F238E27FC236}">
                            <a16:creationId xmlns:a16="http://schemas.microsoft.com/office/drawing/2014/main" xmlns="" id="{4F25B1E6-BA9D-43F3-9B1C-BB23196DC80B}"/>
                          </a:ext>
                        </a:extLst>
                      </p:cNvPr>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1" name="AutoShape 559">
                        <a:extLst>
                          <a:ext uri="{FF2B5EF4-FFF2-40B4-BE49-F238E27FC236}">
                            <a16:creationId xmlns:a16="http://schemas.microsoft.com/office/drawing/2014/main" xmlns="" id="{56A1066B-36A0-45F2-B856-11D991263871}"/>
                          </a:ext>
                        </a:extLst>
                      </p:cNvPr>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37" name="Group 560">
                      <a:extLst>
                        <a:ext uri="{FF2B5EF4-FFF2-40B4-BE49-F238E27FC236}">
                          <a16:creationId xmlns:a16="http://schemas.microsoft.com/office/drawing/2014/main" xmlns="" id="{DBD057DD-1A18-4122-9F22-59C9E130D24A}"/>
                        </a:ext>
                      </a:extLst>
                    </p:cNvPr>
                    <p:cNvGrpSpPr>
                      <a:grpSpLocks noChangeAspect="1"/>
                    </p:cNvGrpSpPr>
                    <p:nvPr/>
                  </p:nvGrpSpPr>
                  <p:grpSpPr bwMode="auto">
                    <a:xfrm rot="5400000">
                      <a:off x="855" y="696"/>
                      <a:ext cx="56" cy="1429"/>
                      <a:chOff x="845" y="696"/>
                      <a:chExt cx="56" cy="1429"/>
                    </a:xfrm>
                  </p:grpSpPr>
                  <p:sp>
                    <p:nvSpPr>
                      <p:cNvPr id="38" name="AutoShape 561">
                        <a:extLst>
                          <a:ext uri="{FF2B5EF4-FFF2-40B4-BE49-F238E27FC236}">
                            <a16:creationId xmlns:a16="http://schemas.microsoft.com/office/drawing/2014/main" xmlns="" id="{EC7BE297-0C86-497A-8745-840733D30FFB}"/>
                          </a:ext>
                        </a:extLst>
                      </p:cNvPr>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9" name="AutoShape 562">
                        <a:extLst>
                          <a:ext uri="{FF2B5EF4-FFF2-40B4-BE49-F238E27FC236}">
                            <a16:creationId xmlns:a16="http://schemas.microsoft.com/office/drawing/2014/main" xmlns="" id="{A3768825-16D4-4760-B929-836582ACE430}"/>
                          </a:ext>
                        </a:extLst>
                      </p:cNvPr>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29" name="Group 563">
                    <a:extLst>
                      <a:ext uri="{FF2B5EF4-FFF2-40B4-BE49-F238E27FC236}">
                        <a16:creationId xmlns:a16="http://schemas.microsoft.com/office/drawing/2014/main" xmlns="" id="{BE2789C7-B385-45FF-8B0F-3EB90B2E91BF}"/>
                      </a:ext>
                    </a:extLst>
                  </p:cNvPr>
                  <p:cNvGrpSpPr>
                    <a:grpSpLocks noChangeAspect="1"/>
                  </p:cNvGrpSpPr>
                  <p:nvPr/>
                </p:nvGrpSpPr>
                <p:grpSpPr bwMode="auto">
                  <a:xfrm rot="2700000">
                    <a:off x="-3927" y="-785"/>
                    <a:ext cx="2208" cy="2202"/>
                    <a:chOff x="168" y="696"/>
                    <a:chExt cx="1429" cy="1429"/>
                  </a:xfrm>
                </p:grpSpPr>
                <p:grpSp>
                  <p:nvGrpSpPr>
                    <p:cNvPr id="30" name="Group 564">
                      <a:extLst>
                        <a:ext uri="{FF2B5EF4-FFF2-40B4-BE49-F238E27FC236}">
                          <a16:creationId xmlns:a16="http://schemas.microsoft.com/office/drawing/2014/main" xmlns="" id="{3AF86FAA-74BD-45EC-9569-2D1DA1FFCFB6}"/>
                        </a:ext>
                      </a:extLst>
                    </p:cNvPr>
                    <p:cNvGrpSpPr>
                      <a:grpSpLocks noChangeAspect="1"/>
                    </p:cNvGrpSpPr>
                    <p:nvPr/>
                  </p:nvGrpSpPr>
                  <p:grpSpPr bwMode="auto">
                    <a:xfrm>
                      <a:off x="854" y="696"/>
                      <a:ext cx="56" cy="1429"/>
                      <a:chOff x="845" y="696"/>
                      <a:chExt cx="56" cy="1429"/>
                    </a:xfrm>
                  </p:grpSpPr>
                  <p:sp>
                    <p:nvSpPr>
                      <p:cNvPr id="34" name="AutoShape 565">
                        <a:extLst>
                          <a:ext uri="{FF2B5EF4-FFF2-40B4-BE49-F238E27FC236}">
                            <a16:creationId xmlns:a16="http://schemas.microsoft.com/office/drawing/2014/main" xmlns="" id="{15018C86-C893-49C4-8996-CEC223199313}"/>
                          </a:ext>
                        </a:extLst>
                      </p:cNvPr>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5" name="AutoShape 566">
                        <a:extLst>
                          <a:ext uri="{FF2B5EF4-FFF2-40B4-BE49-F238E27FC236}">
                            <a16:creationId xmlns:a16="http://schemas.microsoft.com/office/drawing/2014/main" xmlns="" id="{E747E1E4-F0BF-4FC2-9A4F-C138520AD587}"/>
                          </a:ext>
                        </a:extLst>
                      </p:cNvPr>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31" name="Group 567">
                      <a:extLst>
                        <a:ext uri="{FF2B5EF4-FFF2-40B4-BE49-F238E27FC236}">
                          <a16:creationId xmlns:a16="http://schemas.microsoft.com/office/drawing/2014/main" xmlns="" id="{FC00055B-0A3F-422B-8395-B019A00A47F0}"/>
                        </a:ext>
                      </a:extLst>
                    </p:cNvPr>
                    <p:cNvGrpSpPr>
                      <a:grpSpLocks noChangeAspect="1"/>
                    </p:cNvGrpSpPr>
                    <p:nvPr/>
                  </p:nvGrpSpPr>
                  <p:grpSpPr bwMode="auto">
                    <a:xfrm rot="5400000">
                      <a:off x="855" y="696"/>
                      <a:ext cx="56" cy="1429"/>
                      <a:chOff x="845" y="696"/>
                      <a:chExt cx="56" cy="1429"/>
                    </a:xfrm>
                  </p:grpSpPr>
                  <p:sp>
                    <p:nvSpPr>
                      <p:cNvPr id="32" name="AutoShape 568">
                        <a:extLst>
                          <a:ext uri="{FF2B5EF4-FFF2-40B4-BE49-F238E27FC236}">
                            <a16:creationId xmlns:a16="http://schemas.microsoft.com/office/drawing/2014/main" xmlns="" id="{162BA436-B530-4D12-9342-60411571B9ED}"/>
                          </a:ext>
                        </a:extLst>
                      </p:cNvPr>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3" name="AutoShape 569">
                        <a:extLst>
                          <a:ext uri="{FF2B5EF4-FFF2-40B4-BE49-F238E27FC236}">
                            <a16:creationId xmlns:a16="http://schemas.microsoft.com/office/drawing/2014/main" xmlns="" id="{A7E7E43E-1560-4E31-BB40-F30DAB7D4987}"/>
                          </a:ext>
                        </a:extLst>
                      </p:cNvPr>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13" name="Group 570">
                  <a:extLst>
                    <a:ext uri="{FF2B5EF4-FFF2-40B4-BE49-F238E27FC236}">
                      <a16:creationId xmlns:a16="http://schemas.microsoft.com/office/drawing/2014/main" xmlns="" id="{5C4570F4-3F7C-48C0-AF88-E37041516475}"/>
                    </a:ext>
                  </a:extLst>
                </p:cNvPr>
                <p:cNvGrpSpPr>
                  <a:grpSpLocks/>
                </p:cNvGrpSpPr>
                <p:nvPr/>
              </p:nvGrpSpPr>
              <p:grpSpPr bwMode="auto">
                <a:xfrm rot="1320000">
                  <a:off x="-3744" y="-528"/>
                  <a:ext cx="1549" cy="1556"/>
                  <a:chOff x="-3928" y="-799"/>
                  <a:chExt cx="2212" cy="2222"/>
                </a:xfrm>
              </p:grpSpPr>
              <p:grpSp>
                <p:nvGrpSpPr>
                  <p:cNvPr id="14" name="Group 571">
                    <a:extLst>
                      <a:ext uri="{FF2B5EF4-FFF2-40B4-BE49-F238E27FC236}">
                        <a16:creationId xmlns:a16="http://schemas.microsoft.com/office/drawing/2014/main" xmlns="" id="{C32B8D34-A9B9-418F-BD75-584D0BB4776C}"/>
                      </a:ext>
                    </a:extLst>
                  </p:cNvPr>
                  <p:cNvGrpSpPr>
                    <a:grpSpLocks noChangeAspect="1"/>
                  </p:cNvGrpSpPr>
                  <p:nvPr/>
                </p:nvGrpSpPr>
                <p:grpSpPr bwMode="auto">
                  <a:xfrm>
                    <a:off x="-3924" y="-788"/>
                    <a:ext cx="2208" cy="2202"/>
                    <a:chOff x="168" y="696"/>
                    <a:chExt cx="1429" cy="1429"/>
                  </a:xfrm>
                </p:grpSpPr>
                <p:grpSp>
                  <p:nvGrpSpPr>
                    <p:cNvPr id="22" name="Group 572">
                      <a:extLst>
                        <a:ext uri="{FF2B5EF4-FFF2-40B4-BE49-F238E27FC236}">
                          <a16:creationId xmlns:a16="http://schemas.microsoft.com/office/drawing/2014/main" xmlns="" id="{EC7D5334-517B-41F9-85C2-965323436F3C}"/>
                        </a:ext>
                      </a:extLst>
                    </p:cNvPr>
                    <p:cNvGrpSpPr>
                      <a:grpSpLocks noChangeAspect="1"/>
                    </p:cNvGrpSpPr>
                    <p:nvPr/>
                  </p:nvGrpSpPr>
                  <p:grpSpPr bwMode="auto">
                    <a:xfrm>
                      <a:off x="854" y="696"/>
                      <a:ext cx="56" cy="1429"/>
                      <a:chOff x="845" y="696"/>
                      <a:chExt cx="56" cy="1429"/>
                    </a:xfrm>
                  </p:grpSpPr>
                  <p:sp>
                    <p:nvSpPr>
                      <p:cNvPr id="26" name="AutoShape 573">
                        <a:extLst>
                          <a:ext uri="{FF2B5EF4-FFF2-40B4-BE49-F238E27FC236}">
                            <a16:creationId xmlns:a16="http://schemas.microsoft.com/office/drawing/2014/main" xmlns="" id="{F28DC93C-434F-403D-9A23-D28142A90A65}"/>
                          </a:ext>
                        </a:extLst>
                      </p:cNvPr>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7" name="AutoShape 574">
                        <a:extLst>
                          <a:ext uri="{FF2B5EF4-FFF2-40B4-BE49-F238E27FC236}">
                            <a16:creationId xmlns:a16="http://schemas.microsoft.com/office/drawing/2014/main" xmlns="" id="{15589277-523E-46E0-9944-A33ECAB468E0}"/>
                          </a:ext>
                        </a:extLst>
                      </p:cNvPr>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3" name="Group 575">
                      <a:extLst>
                        <a:ext uri="{FF2B5EF4-FFF2-40B4-BE49-F238E27FC236}">
                          <a16:creationId xmlns:a16="http://schemas.microsoft.com/office/drawing/2014/main" xmlns="" id="{8C816964-18D2-4306-8A02-5FE7C494130C}"/>
                        </a:ext>
                      </a:extLst>
                    </p:cNvPr>
                    <p:cNvGrpSpPr>
                      <a:grpSpLocks noChangeAspect="1"/>
                    </p:cNvGrpSpPr>
                    <p:nvPr/>
                  </p:nvGrpSpPr>
                  <p:grpSpPr bwMode="auto">
                    <a:xfrm rot="5400000">
                      <a:off x="855" y="696"/>
                      <a:ext cx="56" cy="1429"/>
                      <a:chOff x="845" y="696"/>
                      <a:chExt cx="56" cy="1429"/>
                    </a:xfrm>
                  </p:grpSpPr>
                  <p:sp>
                    <p:nvSpPr>
                      <p:cNvPr id="24" name="AutoShape 576">
                        <a:extLst>
                          <a:ext uri="{FF2B5EF4-FFF2-40B4-BE49-F238E27FC236}">
                            <a16:creationId xmlns:a16="http://schemas.microsoft.com/office/drawing/2014/main" xmlns="" id="{C078FBFB-DDB2-4B18-89CB-09DFB294658D}"/>
                          </a:ext>
                        </a:extLst>
                      </p:cNvPr>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5" name="AutoShape 577">
                        <a:extLst>
                          <a:ext uri="{FF2B5EF4-FFF2-40B4-BE49-F238E27FC236}">
                            <a16:creationId xmlns:a16="http://schemas.microsoft.com/office/drawing/2014/main" xmlns="" id="{F55B83CA-87A3-4BF4-A289-B75A963A8C3D}"/>
                          </a:ext>
                        </a:extLst>
                      </p:cNvPr>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15" name="Group 578">
                    <a:extLst>
                      <a:ext uri="{FF2B5EF4-FFF2-40B4-BE49-F238E27FC236}">
                        <a16:creationId xmlns:a16="http://schemas.microsoft.com/office/drawing/2014/main" xmlns="" id="{D539BB7A-CA10-4595-90FC-CBF0966C6D44}"/>
                      </a:ext>
                    </a:extLst>
                  </p:cNvPr>
                  <p:cNvGrpSpPr>
                    <a:grpSpLocks noChangeAspect="1"/>
                  </p:cNvGrpSpPr>
                  <p:nvPr/>
                </p:nvGrpSpPr>
                <p:grpSpPr bwMode="auto">
                  <a:xfrm rot="2700000">
                    <a:off x="-3938" y="-789"/>
                    <a:ext cx="2222" cy="2202"/>
                    <a:chOff x="160" y="696"/>
                    <a:chExt cx="1438" cy="1429"/>
                  </a:xfrm>
                </p:grpSpPr>
                <p:grpSp>
                  <p:nvGrpSpPr>
                    <p:cNvPr id="16" name="Group 579">
                      <a:extLst>
                        <a:ext uri="{FF2B5EF4-FFF2-40B4-BE49-F238E27FC236}">
                          <a16:creationId xmlns:a16="http://schemas.microsoft.com/office/drawing/2014/main" xmlns="" id="{24AAC83E-79E8-4E34-B9E0-72EAA3EF1877}"/>
                        </a:ext>
                      </a:extLst>
                    </p:cNvPr>
                    <p:cNvGrpSpPr>
                      <a:grpSpLocks noChangeAspect="1"/>
                    </p:cNvGrpSpPr>
                    <p:nvPr/>
                  </p:nvGrpSpPr>
                  <p:grpSpPr bwMode="auto">
                    <a:xfrm>
                      <a:off x="854" y="696"/>
                      <a:ext cx="56" cy="1429"/>
                      <a:chOff x="845" y="696"/>
                      <a:chExt cx="56" cy="1429"/>
                    </a:xfrm>
                  </p:grpSpPr>
                  <p:sp>
                    <p:nvSpPr>
                      <p:cNvPr id="20" name="AutoShape 580">
                        <a:extLst>
                          <a:ext uri="{FF2B5EF4-FFF2-40B4-BE49-F238E27FC236}">
                            <a16:creationId xmlns:a16="http://schemas.microsoft.com/office/drawing/2014/main" xmlns="" id="{BDB6A0F8-DAC1-4AC2-99A1-F5B6EB0B5BB6}"/>
                          </a:ext>
                        </a:extLst>
                      </p:cNvPr>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AutoShape 581">
                        <a:extLst>
                          <a:ext uri="{FF2B5EF4-FFF2-40B4-BE49-F238E27FC236}">
                            <a16:creationId xmlns:a16="http://schemas.microsoft.com/office/drawing/2014/main" xmlns="" id="{01696195-DCF4-4B15-830C-2DF6B69049A0}"/>
                          </a:ext>
                        </a:extLst>
                      </p:cNvPr>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7" name="Group 582">
                      <a:extLst>
                        <a:ext uri="{FF2B5EF4-FFF2-40B4-BE49-F238E27FC236}">
                          <a16:creationId xmlns:a16="http://schemas.microsoft.com/office/drawing/2014/main" xmlns="" id="{930DAF25-2B29-443A-9ABE-5958A56A12F5}"/>
                        </a:ext>
                      </a:extLst>
                    </p:cNvPr>
                    <p:cNvGrpSpPr>
                      <a:grpSpLocks noChangeAspect="1"/>
                    </p:cNvGrpSpPr>
                    <p:nvPr/>
                  </p:nvGrpSpPr>
                  <p:grpSpPr bwMode="auto">
                    <a:xfrm rot="5400000">
                      <a:off x="850" y="692"/>
                      <a:ext cx="57" cy="1438"/>
                      <a:chOff x="845" y="696"/>
                      <a:chExt cx="57" cy="1438"/>
                    </a:xfrm>
                  </p:grpSpPr>
                  <p:sp>
                    <p:nvSpPr>
                      <p:cNvPr id="18" name="AutoShape 583">
                        <a:extLst>
                          <a:ext uri="{FF2B5EF4-FFF2-40B4-BE49-F238E27FC236}">
                            <a16:creationId xmlns:a16="http://schemas.microsoft.com/office/drawing/2014/main" xmlns="" id="{516FE5AE-18D3-40BF-8070-955607CD1AAA}"/>
                          </a:ext>
                        </a:extLst>
                      </p:cNvPr>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9" name="AutoShape 584">
                        <a:extLst>
                          <a:ext uri="{FF2B5EF4-FFF2-40B4-BE49-F238E27FC236}">
                            <a16:creationId xmlns:a16="http://schemas.microsoft.com/office/drawing/2014/main" xmlns="" id="{20A680C2-5D57-4388-86EF-B742B0AC8CBE}"/>
                          </a:ext>
                        </a:extLst>
                      </p:cNvPr>
                      <p:cNvSpPr>
                        <a:spLocks noChangeAspect="1" noChangeArrowheads="1"/>
                      </p:cNvSpPr>
                      <p:nvPr/>
                    </p:nvSpPr>
                    <p:spPr bwMode="auto">
                      <a:xfrm flipV="1">
                        <a:off x="846" y="141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spTree>
    <p:extLst>
      <p:ext uri="{BB962C8B-B14F-4D97-AF65-F5344CB8AC3E}">
        <p14:creationId xmlns:p14="http://schemas.microsoft.com/office/powerpoint/2010/main" val="1992408019"/>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000" fill="hold"/>
                                        <p:tgtEl>
                                          <p:spTgt spid="6"/>
                                        </p:tgtEl>
                                        <p:attrNameLst>
                                          <p:attrName>ppt_w</p:attrName>
                                        </p:attrNameLst>
                                      </p:cBhvr>
                                      <p:tavLst>
                                        <p:tav tm="0">
                                          <p:val>
                                            <p:fltVal val="0"/>
                                          </p:val>
                                        </p:tav>
                                        <p:tav tm="100000">
                                          <p:val>
                                            <p:strVal val="#ppt_w"/>
                                          </p:val>
                                        </p:tav>
                                      </p:tavLst>
                                    </p:anim>
                                    <p:anim calcmode="lin" valueType="num">
                                      <p:cBhvr>
                                        <p:cTn id="8" dur="2000" fill="hold"/>
                                        <p:tgtEl>
                                          <p:spTgt spid="6"/>
                                        </p:tgtEl>
                                        <p:attrNameLst>
                                          <p:attrName>ppt_h</p:attrName>
                                        </p:attrNameLst>
                                      </p:cBhvr>
                                      <p:tavLst>
                                        <p:tav tm="0">
                                          <p:val>
                                            <p:fltVal val="0"/>
                                          </p:val>
                                        </p:tav>
                                        <p:tav tm="100000">
                                          <p:val>
                                            <p:strVal val="#ppt_h"/>
                                          </p:val>
                                        </p:tav>
                                      </p:tavLst>
                                    </p:anim>
                                    <p:animEffect transition="in" filter="fade">
                                      <p:cBhvr>
                                        <p:cTn id="9" dur="2000"/>
                                        <p:tgtEl>
                                          <p:spTgt spid="6"/>
                                        </p:tgtEl>
                                      </p:cBhvr>
                                    </p:animEffect>
                                    <p:anim calcmode="lin" valueType="num">
                                      <p:cBhvr>
                                        <p:cTn id="10" dur="2000" fill="hold"/>
                                        <p:tgtEl>
                                          <p:spTgt spid="6"/>
                                        </p:tgtEl>
                                        <p:attrNameLst>
                                          <p:attrName>ppt_x</p:attrName>
                                        </p:attrNameLst>
                                      </p:cBhvr>
                                      <p:tavLst>
                                        <p:tav tm="0">
                                          <p:val>
                                            <p:fltVal val="0.5"/>
                                          </p:val>
                                        </p:tav>
                                        <p:tav tm="100000">
                                          <p:val>
                                            <p:strVal val="#ppt_x"/>
                                          </p:val>
                                        </p:tav>
                                      </p:tavLst>
                                    </p:anim>
                                    <p:anim calcmode="lin" valueType="num">
                                      <p:cBhvr>
                                        <p:cTn id="11" dur="20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2000"/>
                            </p:stCondLst>
                            <p:childTnLst>
                              <p:par>
                                <p:cTn id="13" presetID="23" presetClass="entr" presetSubtype="36" fill="hold" grpId="4"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strVal val="(6*min(max(#ppt_w*#ppt_h,.3),1)-7.4)/-.7*#ppt_w"/>
                                          </p:val>
                                        </p:tav>
                                        <p:tav tm="100000">
                                          <p:val>
                                            <p:strVal val="#ppt_w"/>
                                          </p:val>
                                        </p:tav>
                                      </p:tavLst>
                                    </p:anim>
                                    <p:anim calcmode="lin" valueType="num">
                                      <p:cBhvr>
                                        <p:cTn id="16" dur="500" fill="hold"/>
                                        <p:tgtEl>
                                          <p:spTgt spid="3"/>
                                        </p:tgtEl>
                                        <p:attrNameLst>
                                          <p:attrName>ppt_h</p:attrName>
                                        </p:attrNameLst>
                                      </p:cBhvr>
                                      <p:tavLst>
                                        <p:tav tm="0">
                                          <p:val>
                                            <p:strVal val="(6*min(max(#ppt_w*#ppt_h,.3),1)-7.4)/-.7*#ppt_h"/>
                                          </p:val>
                                        </p:tav>
                                        <p:tav tm="100000">
                                          <p:val>
                                            <p:strVal val="#ppt_h"/>
                                          </p:val>
                                        </p:tav>
                                      </p:tavLst>
                                    </p:anim>
                                    <p:anim calcmode="lin" valueType="num">
                                      <p:cBhvr>
                                        <p:cTn id="17" dur="500" fill="hold"/>
                                        <p:tgtEl>
                                          <p:spTgt spid="3"/>
                                        </p:tgtEl>
                                        <p:attrNameLst>
                                          <p:attrName>ppt_x</p:attrName>
                                        </p:attrNameLst>
                                      </p:cBhvr>
                                      <p:tavLst>
                                        <p:tav tm="0">
                                          <p:val>
                                            <p:fltVal val="0.5"/>
                                          </p:val>
                                        </p:tav>
                                        <p:tav tm="100000">
                                          <p:val>
                                            <p:strVal val="#ppt_x"/>
                                          </p:val>
                                        </p:tav>
                                      </p:tavLst>
                                    </p:anim>
                                    <p:anim calcmode="lin" valueType="num">
                                      <p:cBhvr>
                                        <p:cTn id="18" dur="500" fill="hold"/>
                                        <p:tgtEl>
                                          <p:spTgt spid="3"/>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2650"/>
                            </p:stCondLst>
                            <p:childTnLst>
                              <p:par>
                                <p:cTn id="20" presetID="27" presetClass="emph" presetSubtype="0" fill="remove" grpId="5" nodeType="afterEffect">
                                  <p:stCondLst>
                                    <p:cond delay="0"/>
                                  </p:stCondLst>
                                  <p:iterate type="lt">
                                    <p:tmPct val="10000"/>
                                  </p:iterate>
                                  <p:childTnLst>
                                    <p:animClr clrSpc="rgb" dir="cw">
                                      <p:cBhvr override="childStyle">
                                        <p:cTn id="21" dur="250" autoRev="1" fill="remove"/>
                                        <p:tgtEl>
                                          <p:spTgt spid="3"/>
                                        </p:tgtEl>
                                        <p:attrNameLst>
                                          <p:attrName>style.color</p:attrName>
                                        </p:attrNameLst>
                                      </p:cBhvr>
                                      <p:to>
                                        <a:srgbClr val="CC0099"/>
                                      </p:to>
                                    </p:animClr>
                                    <p:animClr clrSpc="rgb" dir="cw">
                                      <p:cBhvr>
                                        <p:cTn id="22" dur="250" autoRev="1" fill="remove"/>
                                        <p:tgtEl>
                                          <p:spTgt spid="3"/>
                                        </p:tgtEl>
                                        <p:attrNameLst>
                                          <p:attrName>fillcolor</p:attrName>
                                        </p:attrNameLst>
                                      </p:cBhvr>
                                      <p:to>
                                        <a:srgbClr val="CC0099"/>
                                      </p:to>
                                    </p:animClr>
                                    <p:set>
                                      <p:cBhvr>
                                        <p:cTn id="23" dur="250" autoRev="1" fill="remove"/>
                                        <p:tgtEl>
                                          <p:spTgt spid="3"/>
                                        </p:tgtEl>
                                        <p:attrNameLst>
                                          <p:attrName>fill.type</p:attrName>
                                        </p:attrNameLst>
                                      </p:cBhvr>
                                      <p:to>
                                        <p:strVal val="solid"/>
                                      </p:to>
                                    </p:set>
                                    <p:set>
                                      <p:cBhvr>
                                        <p:cTn id="24" dur="250" autoRev="1" fill="remove"/>
                                        <p:tgtEl>
                                          <p:spTgt spid="3"/>
                                        </p:tgtEl>
                                        <p:attrNameLst>
                                          <p:attrName>fill.on</p:attrName>
                                        </p:attrNameLst>
                                      </p:cBhvr>
                                      <p:to>
                                        <p:strVal val="true"/>
                                      </p:to>
                                    </p:set>
                                  </p:childTnLst>
                                </p:cTn>
                              </p:par>
                            </p:childTnLst>
                          </p:cTn>
                        </p:par>
                        <p:par>
                          <p:cTn id="25" fill="hold">
                            <p:stCondLst>
                              <p:cond delay="3300"/>
                            </p:stCondLst>
                            <p:childTnLst>
                              <p:par>
                                <p:cTn id="26" presetID="16" presetClass="entr" presetSubtype="21"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childTnLst>
                          </p:cTn>
                        </p:par>
                        <p:par>
                          <p:cTn id="29" fill="hold">
                            <p:stCondLst>
                              <p:cond delay="3800"/>
                            </p:stCondLst>
                            <p:childTnLst>
                              <p:par>
                                <p:cTn id="30" presetID="16" presetClass="entr" presetSubtype="37"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outVertical)">
                                      <p:cBhvr>
                                        <p:cTn id="32" dur="500"/>
                                        <p:tgtEl>
                                          <p:spTgt spid="5"/>
                                        </p:tgtEl>
                                      </p:cBhvr>
                                    </p:animEffect>
                                  </p:childTnLst>
                                </p:cTn>
                              </p:par>
                            </p:childTnLst>
                          </p:cTn>
                        </p:par>
                        <p:par>
                          <p:cTn id="33" fill="hold">
                            <p:stCondLst>
                              <p:cond delay="4300"/>
                            </p:stCondLst>
                            <p:childTnLst>
                              <p:par>
                                <p:cTn id="34" presetID="10"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par>
                          <p:cTn id="37" fill="hold">
                            <p:stCondLst>
                              <p:cond delay="4800"/>
                            </p:stCondLst>
                            <p:childTnLst>
                              <p:par>
                                <p:cTn id="38" presetID="6" presetClass="emph" presetSubtype="0" fill="hold" nodeType="afterEffect">
                                  <p:stCondLst>
                                    <p:cond delay="0"/>
                                  </p:stCondLst>
                                  <p:childTnLst>
                                    <p:animScale>
                                      <p:cBhvr>
                                        <p:cTn id="39" dur="1250" fill="hold"/>
                                        <p:tgtEl>
                                          <p:spTgt spid="7"/>
                                        </p:tgtEl>
                                      </p:cBhvr>
                                      <p:by x="400000" y="400000"/>
                                    </p:animScale>
                                  </p:childTnLst>
                                </p:cTn>
                              </p:par>
                            </p:childTnLst>
                          </p:cTn>
                        </p:par>
                        <p:par>
                          <p:cTn id="40" fill="hold">
                            <p:stCondLst>
                              <p:cond delay="6050"/>
                            </p:stCondLst>
                            <p:childTnLst>
                              <p:par>
                                <p:cTn id="41" presetID="6" presetClass="emph" presetSubtype="0" autoRev="1" fill="hold" nodeType="afterEffect">
                                  <p:stCondLst>
                                    <p:cond delay="0"/>
                                  </p:stCondLst>
                                  <p:childTnLst>
                                    <p:animScale>
                                      <p:cBhvr>
                                        <p:cTn id="42" dur="1250" fill="hold"/>
                                        <p:tgtEl>
                                          <p:spTgt spid="7"/>
                                        </p:tgtEl>
                                      </p:cBhvr>
                                      <p:by x="400000" y="400000"/>
                                    </p:animScale>
                                  </p:childTnLst>
                                </p:cTn>
                              </p:par>
                              <p:par>
                                <p:cTn id="43" presetID="10" presetClass="exit" presetSubtype="0" fill="hold" nodeType="withEffect">
                                  <p:stCondLst>
                                    <p:cond delay="0"/>
                                  </p:stCondLst>
                                  <p:childTnLst>
                                    <p:animEffect transition="out" filter="fade">
                                      <p:cBhvr>
                                        <p:cTn id="44" dur="1250"/>
                                        <p:tgtEl>
                                          <p:spTgt spid="7"/>
                                        </p:tgtEl>
                                      </p:cBhvr>
                                    </p:animEffect>
                                    <p:set>
                                      <p:cBhvr>
                                        <p:cTn id="45" dur="1" fill="hold">
                                          <p:stCondLst>
                                            <p:cond delay="124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utoUpdateAnimBg="0"/>
      <p:bldP spid="3" grpId="1" bldLvl="0" autoUpdateAnimBg="0"/>
      <p:bldP spid="3" grpId="2" bldLvl="0" autoUpdateAnimBg="0"/>
      <p:bldP spid="3" grpId="3" bldLvl="0" autoUpdateAnimBg="0"/>
      <p:bldP spid="3" grpId="4"/>
      <p:bldP spid="3" grpId="5"/>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FB989694-1690-41F6-8292-8CE3393F4EA0}"/>
              </a:ext>
            </a:extLst>
          </p:cNvPr>
          <p:cNvPicPr>
            <a:picLocks noChangeAspect="1"/>
          </p:cNvPicPr>
          <p:nvPr/>
        </p:nvPicPr>
        <p:blipFill rotWithShape="1">
          <a:blip r:embed="rId3"/>
          <a:srcRect/>
          <a:stretch/>
        </p:blipFill>
        <p:spPr>
          <a:xfrm>
            <a:off x="-529" y="-297"/>
            <a:ext cx="12193057" cy="6858594"/>
          </a:xfrm>
          <a:prstGeom prst="rect">
            <a:avLst/>
          </a:prstGeom>
        </p:spPr>
      </p:pic>
      <p:grpSp>
        <p:nvGrpSpPr>
          <p:cNvPr id="10" name="组合 9">
            <a:extLst>
              <a:ext uri="{FF2B5EF4-FFF2-40B4-BE49-F238E27FC236}">
                <a16:creationId xmlns:a16="http://schemas.microsoft.com/office/drawing/2014/main" xmlns="" id="{BA90E944-9147-4980-AA82-C5557E90D017}"/>
              </a:ext>
            </a:extLst>
          </p:cNvPr>
          <p:cNvGrpSpPr/>
          <p:nvPr/>
        </p:nvGrpSpPr>
        <p:grpSpPr>
          <a:xfrm>
            <a:off x="1562795" y="1201541"/>
            <a:ext cx="9429749" cy="4643967"/>
            <a:chOff x="1358950" y="1173758"/>
            <a:chExt cx="7072312" cy="3482975"/>
          </a:xfrm>
        </p:grpSpPr>
        <p:sp>
          <p:nvSpPr>
            <p:cNvPr id="11" name="Freeform 5">
              <a:extLst>
                <a:ext uri="{FF2B5EF4-FFF2-40B4-BE49-F238E27FC236}">
                  <a16:creationId xmlns:a16="http://schemas.microsoft.com/office/drawing/2014/main" xmlns="" id="{743C277D-34ED-4C87-A05A-4E15CD3271CB}"/>
                </a:ext>
              </a:extLst>
            </p:cNvPr>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Freeform 8">
              <a:extLst>
                <a:ext uri="{FF2B5EF4-FFF2-40B4-BE49-F238E27FC236}">
                  <a16:creationId xmlns:a16="http://schemas.microsoft.com/office/drawing/2014/main" xmlns="" id="{9A44100E-0068-4372-A946-12383C42F399}"/>
                </a:ext>
              </a:extLst>
            </p:cNvPr>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13" name="Freeform 6">
            <a:extLst>
              <a:ext uri="{FF2B5EF4-FFF2-40B4-BE49-F238E27FC236}">
                <a16:creationId xmlns:a16="http://schemas.microsoft.com/office/drawing/2014/main" xmlns="" id="{0BDF6CF3-EC72-4867-B37E-8BB43FC7F9F1}"/>
              </a:ext>
            </a:extLst>
          </p:cNvPr>
          <p:cNvSpPr>
            <a:spLocks/>
          </p:cNvSpPr>
          <p:nvPr/>
        </p:nvSpPr>
        <p:spPr bwMode="auto">
          <a:xfrm>
            <a:off x="1431562" y="932724"/>
            <a:ext cx="3230033" cy="258233"/>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4" name="Freeform 7">
            <a:extLst>
              <a:ext uri="{FF2B5EF4-FFF2-40B4-BE49-F238E27FC236}">
                <a16:creationId xmlns:a16="http://schemas.microsoft.com/office/drawing/2014/main" xmlns="" id="{887A1731-953C-4F9C-A66D-DA64364FED98}"/>
              </a:ext>
            </a:extLst>
          </p:cNvPr>
          <p:cNvSpPr>
            <a:spLocks/>
          </p:cNvSpPr>
          <p:nvPr/>
        </p:nvSpPr>
        <p:spPr bwMode="auto">
          <a:xfrm>
            <a:off x="1431562" y="932724"/>
            <a:ext cx="2984500" cy="2072217"/>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5" name="Freeform 9">
            <a:extLst>
              <a:ext uri="{FF2B5EF4-FFF2-40B4-BE49-F238E27FC236}">
                <a16:creationId xmlns:a16="http://schemas.microsoft.com/office/drawing/2014/main" xmlns="" id="{2CB939AA-64D5-4C99-9A77-F94EFA6AD204}"/>
              </a:ext>
            </a:extLst>
          </p:cNvPr>
          <p:cNvSpPr>
            <a:spLocks noEditPoints="1"/>
          </p:cNvSpPr>
          <p:nvPr/>
        </p:nvSpPr>
        <p:spPr bwMode="auto">
          <a:xfrm>
            <a:off x="10622129" y="5506840"/>
            <a:ext cx="264583" cy="264584"/>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6" name="TextBox 7">
            <a:extLst>
              <a:ext uri="{FF2B5EF4-FFF2-40B4-BE49-F238E27FC236}">
                <a16:creationId xmlns:a16="http://schemas.microsoft.com/office/drawing/2014/main" xmlns="" id="{21900391-498F-4A73-9A51-4C8B7814C116}"/>
              </a:ext>
            </a:extLst>
          </p:cNvPr>
          <p:cNvSpPr txBox="1"/>
          <p:nvPr/>
        </p:nvSpPr>
        <p:spPr>
          <a:xfrm>
            <a:off x="2244730" y="1153119"/>
            <a:ext cx="931724" cy="1733680"/>
          </a:xfrm>
          <a:prstGeom prst="rect">
            <a:avLst/>
          </a:prstGeom>
          <a:noFill/>
        </p:spPr>
        <p:txBody>
          <a:bodyPr wrap="square" rtlCol="0">
            <a:spAutoFit/>
          </a:bodyPr>
          <a:lstStyle/>
          <a:p>
            <a:r>
              <a:rPr lang="en-US" altLang="zh-CN" sz="10666" dirty="0">
                <a:solidFill>
                  <a:srgbClr val="F8F8F8"/>
                </a:solidFill>
                <a:latin typeface="微软雅黑" panose="020B0503020204020204" pitchFamily="34" charset="-122"/>
                <a:ea typeface="微软雅黑" panose="020B0503020204020204" pitchFamily="34" charset="-122"/>
              </a:rPr>
              <a:t>1</a:t>
            </a:r>
            <a:endParaRPr lang="zh-CN" altLang="en-US" sz="10666" dirty="0">
              <a:solidFill>
                <a:srgbClr val="F8F8F8"/>
              </a:solidFill>
              <a:latin typeface="微软雅黑" panose="020B0503020204020204" pitchFamily="34" charset="-122"/>
              <a:ea typeface="微软雅黑" panose="020B0503020204020204" pitchFamily="34" charset="-122"/>
            </a:endParaRPr>
          </a:p>
        </p:txBody>
      </p:sp>
      <p:sp>
        <p:nvSpPr>
          <p:cNvPr id="17" name="TextBox 8">
            <a:extLst>
              <a:ext uri="{FF2B5EF4-FFF2-40B4-BE49-F238E27FC236}">
                <a16:creationId xmlns:a16="http://schemas.microsoft.com/office/drawing/2014/main" xmlns="" id="{8E15E942-3AB6-4130-95DB-3D393B6AD2AC}"/>
              </a:ext>
            </a:extLst>
          </p:cNvPr>
          <p:cNvSpPr txBox="1"/>
          <p:nvPr/>
        </p:nvSpPr>
        <p:spPr>
          <a:xfrm>
            <a:off x="4261016" y="1686599"/>
            <a:ext cx="5385129" cy="748988"/>
          </a:xfrm>
          <a:prstGeom prst="rect">
            <a:avLst/>
          </a:prstGeom>
          <a:noFill/>
        </p:spPr>
        <p:txBody>
          <a:bodyPr wrap="square" rtlCol="0">
            <a:spAutoFit/>
          </a:bodyPr>
          <a:lstStyle/>
          <a:p>
            <a:r>
              <a:rPr lang="zh-CN" altLang="en-US" sz="4267" b="1" dirty="0">
                <a:solidFill>
                  <a:schemeClr val="accent1"/>
                </a:solidFill>
                <a:latin typeface="微软雅黑" panose="020B0503020204020204" pitchFamily="34" charset="-122"/>
                <a:ea typeface="微软雅黑" panose="020B0503020204020204" pitchFamily="34" charset="-122"/>
              </a:rPr>
              <a:t>八一建军节简介</a:t>
            </a:r>
          </a:p>
        </p:txBody>
      </p:sp>
      <p:sp>
        <p:nvSpPr>
          <p:cNvPr id="18" name="Rectangle 13">
            <a:extLst>
              <a:ext uri="{FF2B5EF4-FFF2-40B4-BE49-F238E27FC236}">
                <a16:creationId xmlns:a16="http://schemas.microsoft.com/office/drawing/2014/main" xmlns="" id="{2AF04105-78B6-4F09-8895-98280562E461}"/>
              </a:ext>
            </a:extLst>
          </p:cNvPr>
          <p:cNvSpPr>
            <a:spLocks noChangeArrowheads="1"/>
          </p:cNvSpPr>
          <p:nvPr/>
        </p:nvSpPr>
        <p:spPr bwMode="auto">
          <a:xfrm>
            <a:off x="1552285" y="2106942"/>
            <a:ext cx="817083" cy="47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3067"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
        <p:nvSpPr>
          <p:cNvPr id="19" name="TextBox 10">
            <a:extLst>
              <a:ext uri="{FF2B5EF4-FFF2-40B4-BE49-F238E27FC236}">
                <a16:creationId xmlns:a16="http://schemas.microsoft.com/office/drawing/2014/main" xmlns="" id="{5F355EF5-2262-4A25-AAB7-82DED8CF9B50}"/>
              </a:ext>
            </a:extLst>
          </p:cNvPr>
          <p:cNvSpPr txBox="1"/>
          <p:nvPr/>
        </p:nvSpPr>
        <p:spPr>
          <a:xfrm>
            <a:off x="2710591" y="3354190"/>
            <a:ext cx="7090600" cy="1323696"/>
          </a:xfrm>
          <a:prstGeom prst="rect">
            <a:avLst/>
          </a:prstGeom>
          <a:noFill/>
        </p:spPr>
        <p:txBody>
          <a:bodyPr wrap="square" rtlCol="0">
            <a:spAutoFit/>
          </a:bodyPr>
          <a:lstStyle/>
          <a:p>
            <a:pPr>
              <a:lnSpc>
                <a:spcPct val="150000"/>
              </a:lnSpc>
            </a:pPr>
            <a:r>
              <a:rPr lang="zh-CN" altLang="en-US" sz="2667" dirty="0">
                <a:solidFill>
                  <a:srgbClr val="2B2A3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p>
        </p:txBody>
      </p:sp>
      <p:sp>
        <p:nvSpPr>
          <p:cNvPr id="20" name="TextBox 11">
            <a:extLst>
              <a:ext uri="{FF2B5EF4-FFF2-40B4-BE49-F238E27FC236}">
                <a16:creationId xmlns:a16="http://schemas.microsoft.com/office/drawing/2014/main" xmlns="" id="{148140FC-5000-47D3-BB97-33898CBAE4B1}"/>
              </a:ext>
            </a:extLst>
          </p:cNvPr>
          <p:cNvSpPr txBox="1"/>
          <p:nvPr/>
        </p:nvSpPr>
        <p:spPr>
          <a:xfrm>
            <a:off x="4232572" y="2477704"/>
            <a:ext cx="5701605" cy="369332"/>
          </a:xfrm>
          <a:prstGeom prst="rect">
            <a:avLst/>
          </a:prstGeom>
          <a:noFill/>
        </p:spPr>
        <p:txBody>
          <a:bodyPr wrap="square" rtlCol="0">
            <a:spAutoFit/>
          </a:bodyPr>
          <a:lstStyle/>
          <a:p>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节标题一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节标题二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节标题三</a:t>
            </a:r>
          </a:p>
        </p:txBody>
      </p:sp>
    </p:spTree>
    <p:extLst>
      <p:ext uri="{BB962C8B-B14F-4D97-AF65-F5344CB8AC3E}">
        <p14:creationId xmlns:p14="http://schemas.microsoft.com/office/powerpoint/2010/main" val="3979056618"/>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 calcmode="lin" valueType="num">
                                      <p:cBhvr>
                                        <p:cTn id="21" dur="500" fill="hold"/>
                                        <p:tgtEl>
                                          <p:spTgt spid="16"/>
                                        </p:tgtEl>
                                        <p:attrNameLst>
                                          <p:attrName>style.rotation</p:attrName>
                                        </p:attrNameLst>
                                      </p:cBhvr>
                                      <p:tavLst>
                                        <p:tav tm="0">
                                          <p:val>
                                            <p:fltVal val="90"/>
                                          </p:val>
                                        </p:tav>
                                        <p:tav tm="100000">
                                          <p:val>
                                            <p:fltVal val="0"/>
                                          </p:val>
                                        </p:tav>
                                      </p:tavLst>
                                    </p:anim>
                                    <p:animEffect transition="in" filter="fade">
                                      <p:cBhvr>
                                        <p:cTn id="22" dur="500"/>
                                        <p:tgtEl>
                                          <p:spTgt spid="16"/>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 calcmode="lin" valueType="num">
                                      <p:cBhvr>
                                        <p:cTn id="27" dur="500" fill="hold"/>
                                        <p:tgtEl>
                                          <p:spTgt spid="18"/>
                                        </p:tgtEl>
                                        <p:attrNameLst>
                                          <p:attrName>style.rotation</p:attrName>
                                        </p:attrNameLst>
                                      </p:cBhvr>
                                      <p:tavLst>
                                        <p:tav tm="0">
                                          <p:val>
                                            <p:fltVal val="90"/>
                                          </p:val>
                                        </p:tav>
                                        <p:tav tm="100000">
                                          <p:val>
                                            <p:fltVal val="0"/>
                                          </p:val>
                                        </p:tav>
                                      </p:tavLst>
                                    </p:anim>
                                    <p:animEffect transition="in" filter="fade">
                                      <p:cBhvr>
                                        <p:cTn id="28" dur="500"/>
                                        <p:tgtEl>
                                          <p:spTgt spid="18"/>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 calcmode="lin" valueType="num">
                                      <p:cBhvr>
                                        <p:cTn id="41" dur="500" fill="hold"/>
                                        <p:tgtEl>
                                          <p:spTgt spid="19"/>
                                        </p:tgtEl>
                                        <p:attrNameLst>
                                          <p:attrName>style.rotation</p:attrName>
                                        </p:attrNameLst>
                                      </p:cBhvr>
                                      <p:tavLst>
                                        <p:tav tm="0">
                                          <p:val>
                                            <p:fltVal val="90"/>
                                          </p:val>
                                        </p:tav>
                                        <p:tav tm="100000">
                                          <p:val>
                                            <p:fltVal val="0"/>
                                          </p:val>
                                        </p:tav>
                                      </p:tavLst>
                                    </p:anim>
                                    <p:animEffect transition="in" filter="fade">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p:bldP spid="17" grpId="0"/>
      <p:bldP spid="18" grpId="0"/>
      <p:bldP spid="19"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80D9010-D4C1-4865-9E6C-AA99F2310151}"/>
              </a:ext>
            </a:extLst>
          </p:cNvPr>
          <p:cNvSpPr/>
          <p:nvPr/>
        </p:nvSpPr>
        <p:spPr>
          <a:xfrm>
            <a:off x="1714931" y="2529229"/>
            <a:ext cx="3899532" cy="2916560"/>
          </a:xfrm>
          <a:prstGeom prst="rect">
            <a:avLst/>
          </a:prstGeom>
          <a:blipFill>
            <a:blip r:embed="rId11"/>
            <a:stretch>
              <a:fillRect l="-3111"/>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3" name="MH_Picture_3">
            <a:extLst>
              <a:ext uri="{FF2B5EF4-FFF2-40B4-BE49-F238E27FC236}">
                <a16:creationId xmlns:a16="http://schemas.microsoft.com/office/drawing/2014/main" xmlns="" id="{EFF7466E-00F8-48F4-89DF-7390591A1E97}"/>
              </a:ext>
            </a:extLst>
          </p:cNvPr>
          <p:cNvSpPr>
            <a:spLocks noChangeArrowheads="1"/>
          </p:cNvSpPr>
          <p:nvPr>
            <p:custDataLst>
              <p:tags r:id="rId1"/>
            </p:custDataLst>
          </p:nvPr>
        </p:nvSpPr>
        <p:spPr bwMode="auto">
          <a:xfrm>
            <a:off x="5811603" y="3613471"/>
            <a:ext cx="2407637" cy="1487064"/>
          </a:xfrm>
          <a:prstGeom prst="rect">
            <a:avLst/>
          </a:prstGeom>
          <a:blipFill dpi="0" rotWithShape="1">
            <a:blip r:embed="rId12"/>
            <a:srcRect/>
            <a:stretch>
              <a:fillRect/>
            </a:stretch>
          </a:blipFill>
          <a:ln w="1905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lIns="110400" tIns="55200" rIns="110400" bIns="55200" anchor="ctr"/>
          <a:lstStyle/>
          <a:p>
            <a:pPr algn="ctr" eaLnBrk="1" hangingPunct="1">
              <a:buFont typeface="Arial" charset="0"/>
              <a:buNone/>
            </a:pPr>
            <a:endParaRPr lang="zh-CN" altLang="zh-CN">
              <a:solidFill>
                <a:srgbClr val="FFFFFF"/>
              </a:solidFill>
              <a:latin typeface="Arial" charset="0"/>
              <a:ea typeface="宋体" charset="-122"/>
            </a:endParaRPr>
          </a:p>
        </p:txBody>
      </p:sp>
      <p:sp>
        <p:nvSpPr>
          <p:cNvPr id="4" name="矩形 3">
            <a:extLst>
              <a:ext uri="{FF2B5EF4-FFF2-40B4-BE49-F238E27FC236}">
                <a16:creationId xmlns:a16="http://schemas.microsoft.com/office/drawing/2014/main" xmlns="" id="{660EF207-E0CD-436C-B9DB-E63E41300F39}"/>
              </a:ext>
            </a:extLst>
          </p:cNvPr>
          <p:cNvSpPr/>
          <p:nvPr/>
        </p:nvSpPr>
        <p:spPr>
          <a:xfrm>
            <a:off x="5811603" y="5146857"/>
            <a:ext cx="2407637" cy="342311"/>
          </a:xfrm>
          <a:prstGeom prst="rect">
            <a:avLst/>
          </a:prstGeom>
          <a:solidFill>
            <a:schemeClr val="accent1"/>
          </a:solidFill>
        </p:spPr>
        <p:txBody>
          <a:bodyPr wrap="square" lIns="110400" tIns="55200" rIns="110400" bIns="55200">
            <a:spAutoFit/>
          </a:bodyPr>
          <a:lstStyle/>
          <a:p>
            <a:pPr algn="ctr"/>
            <a:r>
              <a:rPr lang="zh-CN" altLang="en-US" sz="1500" b="1" dirty="0">
                <a:solidFill>
                  <a:schemeClr val="bg1"/>
                </a:solidFill>
                <a:latin typeface="微软雅黑" pitchFamily="34" charset="-122"/>
                <a:ea typeface="微软雅黑" pitchFamily="34" charset="-122"/>
              </a:rPr>
              <a:t>单击输入标题</a:t>
            </a:r>
          </a:p>
        </p:txBody>
      </p:sp>
      <p:sp>
        <p:nvSpPr>
          <p:cNvPr id="5" name="MH_Picture_2">
            <a:extLst>
              <a:ext uri="{FF2B5EF4-FFF2-40B4-BE49-F238E27FC236}">
                <a16:creationId xmlns:a16="http://schemas.microsoft.com/office/drawing/2014/main" xmlns="" id="{24C3A5E8-1D10-4BFB-B590-23B2A1EA4698}"/>
              </a:ext>
            </a:extLst>
          </p:cNvPr>
          <p:cNvSpPr>
            <a:spLocks noChangeArrowheads="1"/>
          </p:cNvSpPr>
          <p:nvPr>
            <p:custDataLst>
              <p:tags r:id="rId2"/>
            </p:custDataLst>
          </p:nvPr>
        </p:nvSpPr>
        <p:spPr bwMode="auto">
          <a:xfrm>
            <a:off x="5811601" y="1604798"/>
            <a:ext cx="2398742" cy="1523547"/>
          </a:xfrm>
          <a:prstGeom prst="rect">
            <a:avLst/>
          </a:prstGeom>
          <a:blipFill dpi="0" rotWithShape="1">
            <a:blip r:embed="rId13"/>
            <a:srcRect/>
            <a:stretch>
              <a:fillRect l="-3111"/>
            </a:stretch>
          </a:blipFill>
          <a:ln w="1905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lIns="110400" tIns="55200" rIns="110400" bIns="55200" anchor="ctr"/>
          <a:lstStyle/>
          <a:p>
            <a:pPr algn="ctr" eaLnBrk="1" hangingPunct="1">
              <a:buFont typeface="Arial" charset="0"/>
              <a:buNone/>
            </a:pPr>
            <a:endParaRPr lang="zh-CN" altLang="en-US">
              <a:solidFill>
                <a:srgbClr val="FFFFFF"/>
              </a:solidFill>
              <a:latin typeface="Arial" charset="0"/>
            </a:endParaRPr>
          </a:p>
        </p:txBody>
      </p:sp>
      <p:sp>
        <p:nvSpPr>
          <p:cNvPr id="6" name="矩形 5">
            <a:extLst>
              <a:ext uri="{FF2B5EF4-FFF2-40B4-BE49-F238E27FC236}">
                <a16:creationId xmlns:a16="http://schemas.microsoft.com/office/drawing/2014/main" xmlns="" id="{4559DBF8-B85E-46C5-9A88-6789F53F4DC8}"/>
              </a:ext>
            </a:extLst>
          </p:cNvPr>
          <p:cNvSpPr/>
          <p:nvPr/>
        </p:nvSpPr>
        <p:spPr>
          <a:xfrm>
            <a:off x="5802707" y="3203431"/>
            <a:ext cx="2407637" cy="342311"/>
          </a:xfrm>
          <a:prstGeom prst="rect">
            <a:avLst/>
          </a:prstGeom>
          <a:solidFill>
            <a:schemeClr val="accent1"/>
          </a:solidFill>
        </p:spPr>
        <p:txBody>
          <a:bodyPr wrap="square" lIns="110400" tIns="55200" rIns="110400" bIns="55200">
            <a:spAutoFit/>
          </a:bodyPr>
          <a:lstStyle/>
          <a:p>
            <a:pPr algn="ctr"/>
            <a:r>
              <a:rPr lang="zh-CN" altLang="en-US" sz="1500" b="1" dirty="0">
                <a:solidFill>
                  <a:schemeClr val="bg1"/>
                </a:solidFill>
                <a:latin typeface="微软雅黑" pitchFamily="34" charset="-122"/>
                <a:ea typeface="微软雅黑" pitchFamily="34" charset="-122"/>
              </a:rPr>
              <a:t>单击输入标题</a:t>
            </a:r>
          </a:p>
        </p:txBody>
      </p:sp>
      <p:grpSp>
        <p:nvGrpSpPr>
          <p:cNvPr id="7" name="组合 6">
            <a:extLst>
              <a:ext uri="{FF2B5EF4-FFF2-40B4-BE49-F238E27FC236}">
                <a16:creationId xmlns:a16="http://schemas.microsoft.com/office/drawing/2014/main" xmlns="" id="{8A898E15-1A33-4BAB-9D99-061C8B115761}"/>
              </a:ext>
            </a:extLst>
          </p:cNvPr>
          <p:cNvGrpSpPr/>
          <p:nvPr/>
        </p:nvGrpSpPr>
        <p:grpSpPr>
          <a:xfrm>
            <a:off x="2609186" y="1618994"/>
            <a:ext cx="3005279" cy="867587"/>
            <a:chOff x="3539008" y="2825451"/>
            <a:chExt cx="3237845" cy="718308"/>
          </a:xfrm>
        </p:grpSpPr>
        <p:sp>
          <p:nvSpPr>
            <p:cNvPr id="8" name="文本框 2">
              <a:extLst>
                <a:ext uri="{FF2B5EF4-FFF2-40B4-BE49-F238E27FC236}">
                  <a16:creationId xmlns:a16="http://schemas.microsoft.com/office/drawing/2014/main" xmlns="" id="{A49D4687-68AB-442A-9D3C-EB7ECEFDAFC0}"/>
                </a:ext>
              </a:extLst>
            </p:cNvPr>
            <p:cNvSpPr txBox="1">
              <a:spLocks noChangeArrowheads="1"/>
            </p:cNvSpPr>
            <p:nvPr>
              <p:custDataLst>
                <p:tags r:id="rId6"/>
              </p:custDataLst>
            </p:nvPr>
          </p:nvSpPr>
          <p:spPr bwMode="auto">
            <a:xfrm>
              <a:off x="4182899" y="2825451"/>
              <a:ext cx="2435389"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defRPr/>
              </a:pPr>
              <a:r>
                <a:rPr lang="zh-CN" altLang="en-US" sz="2900" dirty="0">
                  <a:solidFill>
                    <a:schemeClr val="accent1"/>
                  </a:solidFill>
                  <a:latin typeface="微软雅黑" pitchFamily="34" charset="-122"/>
                  <a:ea typeface="微软雅黑" pitchFamily="34" charset="-122"/>
                </a:rPr>
                <a:t>添加标题</a:t>
              </a:r>
              <a:endParaRPr lang="en-US" altLang="zh-CN" sz="2900" dirty="0">
                <a:solidFill>
                  <a:schemeClr val="accent1"/>
                </a:solidFill>
                <a:latin typeface="微软雅黑" pitchFamily="34" charset="-122"/>
                <a:ea typeface="微软雅黑" pitchFamily="34" charset="-122"/>
              </a:endParaRPr>
            </a:p>
          </p:txBody>
        </p:sp>
        <p:sp>
          <p:nvSpPr>
            <p:cNvPr id="9" name="文本框 3">
              <a:extLst>
                <a:ext uri="{FF2B5EF4-FFF2-40B4-BE49-F238E27FC236}">
                  <a16:creationId xmlns:a16="http://schemas.microsoft.com/office/drawing/2014/main" xmlns="" id="{CF78EDA1-8325-469C-B13E-E65C88363F16}"/>
                </a:ext>
              </a:extLst>
            </p:cNvPr>
            <p:cNvSpPr txBox="1">
              <a:spLocks noChangeArrowheads="1"/>
            </p:cNvSpPr>
            <p:nvPr>
              <p:custDataLst>
                <p:tags r:id="rId7"/>
              </p:custDataLst>
            </p:nvPr>
          </p:nvSpPr>
          <p:spPr bwMode="auto">
            <a:xfrm>
              <a:off x="3539008" y="3170238"/>
              <a:ext cx="3060231" cy="373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defRPr/>
              </a:pPr>
              <a:r>
                <a:rPr lang="en-US" altLang="zh-CN" sz="1900" dirty="0">
                  <a:solidFill>
                    <a:schemeClr val="accent1"/>
                  </a:solidFill>
                  <a:latin typeface="微软雅黑" panose="020B0503020204020204" pitchFamily="34" charset="-122"/>
                  <a:ea typeface="微软雅黑" panose="020B0503020204020204" pitchFamily="34" charset="-122"/>
                </a:rPr>
                <a:t>RELATED TO HONOR</a:t>
              </a:r>
            </a:p>
          </p:txBody>
        </p:sp>
        <p:sp>
          <p:nvSpPr>
            <p:cNvPr id="10" name="矩形 9">
              <a:extLst>
                <a:ext uri="{FF2B5EF4-FFF2-40B4-BE49-F238E27FC236}">
                  <a16:creationId xmlns:a16="http://schemas.microsoft.com/office/drawing/2014/main" xmlns="" id="{A26FF9DE-ECCD-4E8B-B67A-3764A6CEFAB2}"/>
                </a:ext>
              </a:extLst>
            </p:cNvPr>
            <p:cNvSpPr/>
            <p:nvPr>
              <p:custDataLst>
                <p:tags r:id="rId8"/>
              </p:custDataLst>
            </p:nvPr>
          </p:nvSpPr>
          <p:spPr>
            <a:xfrm>
              <a:off x="6548253" y="2936875"/>
              <a:ext cx="228600" cy="5222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0" tIns="0" rIns="0" bIns="0" anchor="ctr"/>
            <a:lstStyle/>
            <a:p>
              <a:pPr algn="ctr">
                <a:defRPr/>
              </a:pPr>
              <a:endParaRPr lang="zh-CN" altLang="en-US" sz="1300" dirty="0">
                <a:solidFill>
                  <a:srgbClr val="FFFFFF"/>
                </a:solidFill>
                <a:latin typeface="Arial" panose="020B0604020202020204" pitchFamily="34" charset="0"/>
                <a:ea typeface="黑体" panose="02010609060101010101" pitchFamily="49" charset="-122"/>
              </a:endParaRPr>
            </a:p>
          </p:txBody>
        </p:sp>
      </p:grpSp>
      <p:sp>
        <p:nvSpPr>
          <p:cNvPr id="11" name="MH_Picture_2">
            <a:extLst>
              <a:ext uri="{FF2B5EF4-FFF2-40B4-BE49-F238E27FC236}">
                <a16:creationId xmlns:a16="http://schemas.microsoft.com/office/drawing/2014/main" xmlns="" id="{1BBD3C72-AD91-4BDB-9556-EAAB55DB304C}"/>
              </a:ext>
            </a:extLst>
          </p:cNvPr>
          <p:cNvSpPr>
            <a:spLocks noChangeArrowheads="1"/>
          </p:cNvSpPr>
          <p:nvPr>
            <p:custDataLst>
              <p:tags r:id="rId3"/>
            </p:custDataLst>
          </p:nvPr>
        </p:nvSpPr>
        <p:spPr bwMode="auto">
          <a:xfrm>
            <a:off x="8288710" y="2789712"/>
            <a:ext cx="2472642" cy="1523547"/>
          </a:xfrm>
          <a:prstGeom prst="rect">
            <a:avLst/>
          </a:prstGeom>
          <a:blipFill dpi="0" rotWithShape="1">
            <a:blip r:embed="rId14"/>
            <a:srcRect/>
            <a:stretch>
              <a:fillRect l="-3111"/>
            </a:stretch>
          </a:blipFill>
          <a:ln w="1905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p:spPr>
        <p:txBody>
          <a:bodyPr lIns="110400" tIns="55200" rIns="110400" bIns="55200" anchor="ctr"/>
          <a:lstStyle/>
          <a:p>
            <a:pPr algn="ctr" eaLnBrk="1" hangingPunct="1">
              <a:buFont typeface="Arial" charset="0"/>
              <a:buNone/>
            </a:pPr>
            <a:endParaRPr lang="zh-CN" altLang="en-US">
              <a:solidFill>
                <a:srgbClr val="FFFFFF"/>
              </a:solidFill>
              <a:latin typeface="Arial" charset="0"/>
            </a:endParaRPr>
          </a:p>
        </p:txBody>
      </p:sp>
      <p:sp>
        <p:nvSpPr>
          <p:cNvPr id="12" name="矩形 11">
            <a:extLst>
              <a:ext uri="{FF2B5EF4-FFF2-40B4-BE49-F238E27FC236}">
                <a16:creationId xmlns:a16="http://schemas.microsoft.com/office/drawing/2014/main" xmlns="" id="{ED6C3641-C473-4D64-A906-2461F706EF56}"/>
              </a:ext>
            </a:extLst>
          </p:cNvPr>
          <p:cNvSpPr/>
          <p:nvPr/>
        </p:nvSpPr>
        <p:spPr>
          <a:xfrm>
            <a:off x="8288710" y="4357005"/>
            <a:ext cx="2472642" cy="342311"/>
          </a:xfrm>
          <a:prstGeom prst="rect">
            <a:avLst/>
          </a:prstGeom>
          <a:solidFill>
            <a:schemeClr val="accent1"/>
          </a:solidFill>
        </p:spPr>
        <p:txBody>
          <a:bodyPr wrap="square" lIns="110400" tIns="55200" rIns="110400" bIns="55200">
            <a:spAutoFit/>
          </a:bodyPr>
          <a:lstStyle/>
          <a:p>
            <a:pPr algn="ctr"/>
            <a:r>
              <a:rPr lang="zh-CN" altLang="en-US" sz="1500" b="1" dirty="0">
                <a:solidFill>
                  <a:schemeClr val="bg1"/>
                </a:solidFill>
                <a:latin typeface="微软雅黑" pitchFamily="34" charset="-122"/>
                <a:ea typeface="微软雅黑" pitchFamily="34" charset="-122"/>
              </a:rPr>
              <a:t>单击输入标题</a:t>
            </a:r>
          </a:p>
        </p:txBody>
      </p:sp>
      <p:sp>
        <p:nvSpPr>
          <p:cNvPr id="13" name="MH_Other_14">
            <a:extLst>
              <a:ext uri="{FF2B5EF4-FFF2-40B4-BE49-F238E27FC236}">
                <a16:creationId xmlns:a16="http://schemas.microsoft.com/office/drawing/2014/main" xmlns="" id="{D023FB69-CEB9-4455-AA2E-34406FA070E4}"/>
              </a:ext>
            </a:extLst>
          </p:cNvPr>
          <p:cNvSpPr/>
          <p:nvPr>
            <p:custDataLst>
              <p:tags r:id="rId4"/>
            </p:custDataLst>
          </p:nvPr>
        </p:nvSpPr>
        <p:spPr>
          <a:xfrm>
            <a:off x="1488089" y="2384328"/>
            <a:ext cx="453685" cy="398888"/>
          </a:xfrm>
          <a:custGeom>
            <a:avLst/>
            <a:gdLst>
              <a:gd name="connsiteX0" fmla="*/ 0 w 380032"/>
              <a:gd name="connsiteY0" fmla="*/ 0 h 380032"/>
              <a:gd name="connsiteX1" fmla="*/ 380032 w 380032"/>
              <a:gd name="connsiteY1" fmla="*/ 0 h 380032"/>
              <a:gd name="connsiteX2" fmla="*/ 380032 w 380032"/>
              <a:gd name="connsiteY2" fmla="*/ 13993 h 380032"/>
              <a:gd name="connsiteX3" fmla="*/ 13497 w 380032"/>
              <a:gd name="connsiteY3" fmla="*/ 13993 h 380032"/>
              <a:gd name="connsiteX4" fmla="*/ 13497 w 380032"/>
              <a:gd name="connsiteY4" fmla="*/ 380032 h 380032"/>
              <a:gd name="connsiteX5" fmla="*/ 0 w 380032"/>
              <a:gd name="connsiteY5" fmla="*/ 380032 h 38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0032" h="380032">
                <a:moveTo>
                  <a:pt x="0" y="0"/>
                </a:moveTo>
                <a:lnTo>
                  <a:pt x="380032" y="0"/>
                </a:lnTo>
                <a:lnTo>
                  <a:pt x="380032" y="13993"/>
                </a:lnTo>
                <a:lnTo>
                  <a:pt x="13497" y="13993"/>
                </a:lnTo>
                <a:lnTo>
                  <a:pt x="13497" y="380032"/>
                </a:lnTo>
                <a:lnTo>
                  <a:pt x="0" y="380032"/>
                </a:lnTo>
                <a:close/>
              </a:path>
            </a:pathLst>
          </a:custGeom>
          <a:solidFill>
            <a:schemeClr val="accent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anchor="ctr"/>
          <a:lstStyle/>
          <a:p>
            <a:pPr algn="ctr">
              <a:defRPr/>
            </a:pPr>
            <a:endParaRPr lang="zh-CN" altLang="en-US"/>
          </a:p>
        </p:txBody>
      </p:sp>
      <p:sp>
        <p:nvSpPr>
          <p:cNvPr id="14" name="MH_Other_14">
            <a:extLst>
              <a:ext uri="{FF2B5EF4-FFF2-40B4-BE49-F238E27FC236}">
                <a16:creationId xmlns:a16="http://schemas.microsoft.com/office/drawing/2014/main" xmlns="" id="{38832D2D-8DD4-483C-AB50-3F68563EA3BA}"/>
              </a:ext>
            </a:extLst>
          </p:cNvPr>
          <p:cNvSpPr/>
          <p:nvPr>
            <p:custDataLst>
              <p:tags r:id="rId5"/>
            </p:custDataLst>
          </p:nvPr>
        </p:nvSpPr>
        <p:spPr>
          <a:xfrm flipH="1" flipV="1">
            <a:off x="10439287" y="4464503"/>
            <a:ext cx="453685" cy="398888"/>
          </a:xfrm>
          <a:custGeom>
            <a:avLst/>
            <a:gdLst>
              <a:gd name="connsiteX0" fmla="*/ 0 w 380032"/>
              <a:gd name="connsiteY0" fmla="*/ 0 h 380032"/>
              <a:gd name="connsiteX1" fmla="*/ 380032 w 380032"/>
              <a:gd name="connsiteY1" fmla="*/ 0 h 380032"/>
              <a:gd name="connsiteX2" fmla="*/ 380032 w 380032"/>
              <a:gd name="connsiteY2" fmla="*/ 13993 h 380032"/>
              <a:gd name="connsiteX3" fmla="*/ 13497 w 380032"/>
              <a:gd name="connsiteY3" fmla="*/ 13993 h 380032"/>
              <a:gd name="connsiteX4" fmla="*/ 13497 w 380032"/>
              <a:gd name="connsiteY4" fmla="*/ 380032 h 380032"/>
              <a:gd name="connsiteX5" fmla="*/ 0 w 380032"/>
              <a:gd name="connsiteY5" fmla="*/ 380032 h 38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0032" h="380032">
                <a:moveTo>
                  <a:pt x="0" y="0"/>
                </a:moveTo>
                <a:lnTo>
                  <a:pt x="380032" y="0"/>
                </a:lnTo>
                <a:lnTo>
                  <a:pt x="380032" y="13993"/>
                </a:lnTo>
                <a:lnTo>
                  <a:pt x="13497" y="13993"/>
                </a:lnTo>
                <a:lnTo>
                  <a:pt x="13497" y="380032"/>
                </a:lnTo>
                <a:lnTo>
                  <a:pt x="0" y="380032"/>
                </a:lnTo>
                <a:close/>
              </a:path>
            </a:pathLst>
          </a:custGeom>
          <a:solidFill>
            <a:schemeClr val="accent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anchor="ctr"/>
          <a:lstStyle/>
          <a:p>
            <a:pPr algn="ctr">
              <a:defRPr/>
            </a:pPr>
            <a:endParaRPr lang="zh-CN" altLang="en-US"/>
          </a:p>
        </p:txBody>
      </p:sp>
    </p:spTree>
    <p:extLst>
      <p:ext uri="{BB962C8B-B14F-4D97-AF65-F5344CB8AC3E}">
        <p14:creationId xmlns:p14="http://schemas.microsoft.com/office/powerpoint/2010/main" val="3340330394"/>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39" presetClass="entr" presetSubtype="0" accel="10000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39" presetClass="entr" presetSubtype="0" accel="10000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19"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20"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000"/>
                            </p:stCondLst>
                            <p:childTnLst>
                              <p:par>
                                <p:cTn id="29" presetID="39" presetClass="entr" presetSubtype="0" accel="10000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childTnLst>
                          </p:cTn>
                        </p:par>
                        <p:par>
                          <p:cTn id="41" fill="hold">
                            <p:stCondLst>
                              <p:cond delay="3000"/>
                            </p:stCondLst>
                            <p:childTnLst>
                              <p:par>
                                <p:cTn id="42" presetID="39" presetClass="entr" presetSubtype="0" accel="10000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ppt_h</p:attrName>
                                        </p:attrNameLst>
                                      </p:cBhvr>
                                      <p:tavLst>
                                        <p:tav tm="0">
                                          <p:val>
                                            <p:strVal val="#ppt_h/20"/>
                                          </p:val>
                                        </p:tav>
                                        <p:tav tm="50000">
                                          <p:val>
                                            <p:strVal val="#ppt_h/20"/>
                                          </p:val>
                                        </p:tav>
                                        <p:tav tm="100000">
                                          <p:val>
                                            <p:strVal val="#ppt_h"/>
                                          </p:val>
                                        </p:tav>
                                      </p:tavLst>
                                    </p:anim>
                                    <p:anim calcmode="lin" valueType="num">
                                      <p:cBhvr>
                                        <p:cTn id="45" dur="500" fill="hold"/>
                                        <p:tgtEl>
                                          <p:spTgt spid="11"/>
                                        </p:tgtEl>
                                        <p:attrNameLst>
                                          <p:attrName>ppt_w</p:attrName>
                                        </p:attrNameLst>
                                      </p:cBhvr>
                                      <p:tavLst>
                                        <p:tav tm="0">
                                          <p:val>
                                            <p:strVal val="#ppt_w+.3"/>
                                          </p:val>
                                        </p:tav>
                                        <p:tav tm="50000">
                                          <p:val>
                                            <p:strVal val="#ppt_w+.3"/>
                                          </p:val>
                                        </p:tav>
                                        <p:tav tm="100000">
                                          <p:val>
                                            <p:strVal val="#ppt_w"/>
                                          </p:val>
                                        </p:tav>
                                      </p:tavLst>
                                    </p:anim>
                                    <p:anim calcmode="lin" valueType="num">
                                      <p:cBhvr>
                                        <p:cTn id="46" dur="500" fill="hold"/>
                                        <p:tgtEl>
                                          <p:spTgt spid="11"/>
                                        </p:tgtEl>
                                        <p:attrNameLst>
                                          <p:attrName>ppt_x</p:attrName>
                                        </p:attrNameLst>
                                      </p:cBhvr>
                                      <p:tavLst>
                                        <p:tav tm="0">
                                          <p:val>
                                            <p:strVal val="#ppt_x-.3"/>
                                          </p:val>
                                        </p:tav>
                                        <p:tav tm="50000">
                                          <p:val>
                                            <p:strVal val="#ppt_x"/>
                                          </p:val>
                                        </p:tav>
                                        <p:tav tm="100000">
                                          <p:val>
                                            <p:strVal val="#ppt_x"/>
                                          </p:val>
                                        </p:tav>
                                      </p:tavLst>
                                    </p:anim>
                                    <p:anim calcmode="lin" valueType="num">
                                      <p:cBhvr>
                                        <p:cTn id="47" dur="500" fill="hold"/>
                                        <p:tgtEl>
                                          <p:spTgt spid="11"/>
                                        </p:tgtEl>
                                        <p:attrNameLst>
                                          <p:attrName>ppt_y</p:attrName>
                                        </p:attrNameLst>
                                      </p:cBhvr>
                                      <p:tavLst>
                                        <p:tav tm="0">
                                          <p:val>
                                            <p:strVal val="#ppt_y"/>
                                          </p:val>
                                        </p:tav>
                                        <p:tav tm="100000">
                                          <p:val>
                                            <p:strVal val="#ppt_y"/>
                                          </p:val>
                                        </p:tav>
                                      </p:tavLst>
                                    </p:anim>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Effect transition="in" filter="fade">
                                      <p:cBhvr>
                                        <p:cTn id="59" dur="500"/>
                                        <p:tgtEl>
                                          <p:spTgt spid="13"/>
                                        </p:tgtEl>
                                      </p:cBhvr>
                                    </p:animEffect>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1" grpId="0" animBg="1"/>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5"/>
          <p:cNvSpPr/>
          <p:nvPr/>
        </p:nvSpPr>
        <p:spPr>
          <a:xfrm>
            <a:off x="5507936" y="4256828"/>
            <a:ext cx="64289" cy="2651972"/>
          </a:xfrm>
          <a:prstGeom prst="rect">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mn-ea"/>
              <a:sym typeface="Arial" panose="020B0604020202020204" pitchFamily="34" charset="0"/>
            </a:endParaRPr>
          </a:p>
        </p:txBody>
      </p:sp>
      <p:sp>
        <p:nvSpPr>
          <p:cNvPr id="3" name="Rectangle 77"/>
          <p:cNvSpPr/>
          <p:nvPr/>
        </p:nvSpPr>
        <p:spPr>
          <a:xfrm>
            <a:off x="6913432" y="3144158"/>
            <a:ext cx="64289" cy="3764642"/>
          </a:xfrm>
          <a:prstGeom prst="rect">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mn-ea"/>
              <a:sym typeface="Arial" panose="020B0604020202020204" pitchFamily="34" charset="0"/>
            </a:endParaRPr>
          </a:p>
        </p:txBody>
      </p:sp>
      <p:sp>
        <p:nvSpPr>
          <p:cNvPr id="4" name="Rectangle 78"/>
          <p:cNvSpPr/>
          <p:nvPr/>
        </p:nvSpPr>
        <p:spPr>
          <a:xfrm>
            <a:off x="7802318" y="4878503"/>
            <a:ext cx="64289" cy="2030296"/>
          </a:xfrm>
          <a:prstGeom prst="rect">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mn-ea"/>
              <a:sym typeface="Arial" panose="020B0604020202020204" pitchFamily="34" charset="0"/>
            </a:endParaRPr>
          </a:p>
        </p:txBody>
      </p:sp>
      <p:sp>
        <p:nvSpPr>
          <p:cNvPr id="5" name="Rectangle 82"/>
          <p:cNvSpPr/>
          <p:nvPr/>
        </p:nvSpPr>
        <p:spPr>
          <a:xfrm>
            <a:off x="4159205" y="4878503"/>
            <a:ext cx="64289" cy="2030296"/>
          </a:xfrm>
          <a:prstGeom prst="rect">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mn-ea"/>
              <a:sym typeface="Arial" panose="020B0604020202020204" pitchFamily="34" charset="0"/>
            </a:endParaRPr>
          </a:p>
        </p:txBody>
      </p:sp>
      <p:sp>
        <p:nvSpPr>
          <p:cNvPr id="6" name="Rectangle 86"/>
          <p:cNvSpPr/>
          <p:nvPr/>
        </p:nvSpPr>
        <p:spPr>
          <a:xfrm>
            <a:off x="8820585" y="5435483"/>
            <a:ext cx="64289" cy="1473316"/>
          </a:xfrm>
          <a:prstGeom prst="rect">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mn-ea"/>
              <a:sym typeface="Arial" panose="020B0604020202020204" pitchFamily="34" charset="0"/>
            </a:endParaRPr>
          </a:p>
        </p:txBody>
      </p:sp>
      <p:grpSp>
        <p:nvGrpSpPr>
          <p:cNvPr id="7" name="Group 72"/>
          <p:cNvGrpSpPr/>
          <p:nvPr/>
        </p:nvGrpSpPr>
        <p:grpSpPr>
          <a:xfrm>
            <a:off x="3850689" y="1370298"/>
            <a:ext cx="2178938" cy="779517"/>
            <a:chOff x="5603652" y="1645537"/>
            <a:chExt cx="1947726" cy="554352"/>
          </a:xfrm>
        </p:grpSpPr>
        <p:sp>
          <p:nvSpPr>
            <p:cNvPr id="8" name="Text Placeholder 3"/>
            <p:cNvSpPr txBox="1">
              <a:spLocks/>
            </p:cNvSpPr>
            <p:nvPr/>
          </p:nvSpPr>
          <p:spPr>
            <a:xfrm>
              <a:off x="6267494" y="1645537"/>
              <a:ext cx="1283884" cy="175100"/>
            </a:xfrm>
            <a:prstGeom prst="rect">
              <a:avLst/>
            </a:prstGeom>
          </p:spPr>
          <p:txBody>
            <a:bodyPr wrap="none" lIns="0" tIns="0" rIns="0" bIns="0" anchor="ctr" anchorCtr="0">
              <a:spAutoFit/>
            </a:bodyPr>
            <a:lstStyle>
              <a:defPPr>
                <a:defRPr lang="zh-CN"/>
              </a:defPPr>
              <a:lvl1pPr indent="0" algn="r" defTabSz="1285829" fontAlgn="auto">
                <a:spcBef>
                  <a:spcPct val="20000"/>
                </a:spcBef>
                <a:spcAft>
                  <a:spcPts val="0"/>
                </a:spcAft>
                <a:buNone/>
                <a:defRPr sz="1600" b="1" baseline="0">
                  <a:solidFill>
                    <a:srgbClr val="2F5193"/>
                  </a:solidFill>
                  <a:latin typeface="Arial" panose="020B0604020202020204" pitchFamily="34" charset="0"/>
                  <a:ea typeface="微软雅黑" panose="020B0503020204020204" pitchFamily="34" charset="-122"/>
                  <a:cs typeface="+mn-ea"/>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solidFill>
                    <a:schemeClr val="accent3"/>
                  </a:solidFill>
                  <a:latin typeface="+mn-ea"/>
                  <a:ea typeface="+mn-ea"/>
                  <a:sym typeface="Arial" panose="020B0604020202020204" pitchFamily="34" charset="0"/>
                </a:rPr>
                <a:t>请替换文字内容</a:t>
              </a:r>
              <a:endParaRPr lang="en-US" dirty="0">
                <a:solidFill>
                  <a:schemeClr val="accent3"/>
                </a:solidFill>
                <a:latin typeface="+mn-ea"/>
                <a:ea typeface="+mn-ea"/>
                <a:sym typeface="Arial" panose="020B0604020202020204" pitchFamily="34" charset="0"/>
              </a:endParaRPr>
            </a:p>
          </p:txBody>
        </p:sp>
        <p:sp>
          <p:nvSpPr>
            <p:cNvPr id="9" name="Text Placeholder 3"/>
            <p:cNvSpPr txBox="1">
              <a:spLocks/>
            </p:cNvSpPr>
            <p:nvPr/>
          </p:nvSpPr>
          <p:spPr>
            <a:xfrm>
              <a:off x="5603652" y="1875453"/>
              <a:ext cx="1947726" cy="324436"/>
            </a:xfrm>
            <a:prstGeom prst="rect">
              <a:avLst/>
            </a:prstGeom>
          </p:spPr>
          <p:txBody>
            <a:bodyPr wrap="square" lIns="0" tIns="0" rIns="0" bIns="0" anchor="ctr" anchorCtr="0">
              <a:spAutoFit/>
            </a:bodyPr>
            <a:lstStyle>
              <a:defPPr>
                <a:defRPr lang="zh-CN"/>
              </a:defPPr>
              <a:lvl1pPr indent="0" algn="r">
                <a:lnSpc>
                  <a:spcPct val="150000"/>
                </a:lnSpc>
                <a:buNone/>
                <a:defRPr sz="1050" baseline="0">
                  <a:latin typeface="Arial" panose="020B0604020202020204" pitchFamily="34" charset="0"/>
                  <a:ea typeface="微软雅黑" panose="020B0503020204020204" pitchFamily="34" charset="-122"/>
                  <a:cs typeface="+mn-ea"/>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solidFill>
                    <a:schemeClr val="tx1">
                      <a:lumMod val="75000"/>
                      <a:lumOff val="25000"/>
                    </a:schemeClr>
                  </a:solidFill>
                  <a:latin typeface="+mn-ea"/>
                  <a:ea typeface="+mn-ea"/>
                  <a:sym typeface="Arial" panose="020B0604020202020204" pitchFamily="34" charset="0"/>
                </a:rPr>
                <a:t>请替换文字内容，修改文字内容，也可以直接复制你的内容到此。</a:t>
              </a:r>
              <a:endParaRPr lang="en-US" altLang="zh-CN" dirty="0">
                <a:solidFill>
                  <a:schemeClr val="tx1">
                    <a:lumMod val="75000"/>
                    <a:lumOff val="25000"/>
                  </a:schemeClr>
                </a:solidFill>
                <a:latin typeface="+mn-ea"/>
                <a:ea typeface="+mn-ea"/>
                <a:sym typeface="Arial" panose="020B0604020202020204" pitchFamily="34" charset="0"/>
              </a:endParaRPr>
            </a:p>
          </p:txBody>
        </p:sp>
      </p:grpSp>
      <p:grpSp>
        <p:nvGrpSpPr>
          <p:cNvPr id="10" name="Group 72"/>
          <p:cNvGrpSpPr/>
          <p:nvPr/>
        </p:nvGrpSpPr>
        <p:grpSpPr>
          <a:xfrm>
            <a:off x="2311531" y="2544675"/>
            <a:ext cx="2178938" cy="735979"/>
            <a:chOff x="5603652" y="1676500"/>
            <a:chExt cx="1947726" cy="523390"/>
          </a:xfrm>
        </p:grpSpPr>
        <p:sp>
          <p:nvSpPr>
            <p:cNvPr id="11" name="Text Placeholder 3"/>
            <p:cNvSpPr txBox="1">
              <a:spLocks/>
            </p:cNvSpPr>
            <p:nvPr/>
          </p:nvSpPr>
          <p:spPr>
            <a:xfrm>
              <a:off x="6267494" y="1676500"/>
              <a:ext cx="1283884" cy="175100"/>
            </a:xfrm>
            <a:prstGeom prst="rect">
              <a:avLst/>
            </a:prstGeom>
          </p:spPr>
          <p:txBody>
            <a:bodyPr wrap="none" lIns="0" tIns="0" rIns="0" bIns="0" anchor="ctr" anchorCtr="0">
              <a:spAutoFit/>
            </a:bodyPr>
            <a:lstStyle>
              <a:defPPr>
                <a:defRPr lang="zh-CN"/>
              </a:defPPr>
              <a:lvl1pPr indent="0" algn="r" defTabSz="1285829" fontAlgn="auto">
                <a:spcBef>
                  <a:spcPct val="20000"/>
                </a:spcBef>
                <a:spcAft>
                  <a:spcPts val="0"/>
                </a:spcAft>
                <a:buNone/>
                <a:defRPr sz="1600" b="1" baseline="0">
                  <a:solidFill>
                    <a:srgbClr val="2F5193"/>
                  </a:solidFill>
                  <a:latin typeface="Arial" panose="020B0604020202020204" pitchFamily="34" charset="0"/>
                  <a:ea typeface="微软雅黑" panose="020B0503020204020204" pitchFamily="34" charset="-122"/>
                  <a:cs typeface="+mn-ea"/>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solidFill>
                    <a:schemeClr val="accent2"/>
                  </a:solidFill>
                  <a:latin typeface="+mn-ea"/>
                  <a:ea typeface="+mn-ea"/>
                  <a:sym typeface="Arial" panose="020B0604020202020204" pitchFamily="34" charset="0"/>
                </a:rPr>
                <a:t>请替换文字内容</a:t>
              </a:r>
              <a:endParaRPr lang="en-US" dirty="0">
                <a:solidFill>
                  <a:schemeClr val="accent2"/>
                </a:solidFill>
                <a:latin typeface="+mn-ea"/>
                <a:ea typeface="+mn-ea"/>
                <a:sym typeface="Arial" panose="020B0604020202020204" pitchFamily="34" charset="0"/>
              </a:endParaRPr>
            </a:p>
          </p:txBody>
        </p:sp>
        <p:sp>
          <p:nvSpPr>
            <p:cNvPr id="12" name="Text Placeholder 3"/>
            <p:cNvSpPr txBox="1">
              <a:spLocks/>
            </p:cNvSpPr>
            <p:nvPr/>
          </p:nvSpPr>
          <p:spPr>
            <a:xfrm>
              <a:off x="5603652" y="1875454"/>
              <a:ext cx="1947726" cy="324436"/>
            </a:xfrm>
            <a:prstGeom prst="rect">
              <a:avLst/>
            </a:prstGeom>
          </p:spPr>
          <p:txBody>
            <a:bodyPr wrap="square" lIns="0" tIns="0" rIns="0" bIns="0" anchor="ctr" anchorCtr="0">
              <a:spAutoFit/>
            </a:bodyPr>
            <a:lstStyle>
              <a:defPPr>
                <a:defRPr lang="zh-CN"/>
              </a:defPPr>
              <a:lvl1pPr indent="0" algn="r">
                <a:lnSpc>
                  <a:spcPct val="150000"/>
                </a:lnSpc>
                <a:buNone/>
                <a:defRPr sz="1050" baseline="0">
                  <a:latin typeface="Arial" panose="020B0604020202020204" pitchFamily="34" charset="0"/>
                  <a:ea typeface="微软雅黑" panose="020B0503020204020204" pitchFamily="34" charset="-122"/>
                  <a:cs typeface="+mn-ea"/>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solidFill>
                    <a:schemeClr val="tx1">
                      <a:lumMod val="75000"/>
                      <a:lumOff val="25000"/>
                    </a:schemeClr>
                  </a:solidFill>
                  <a:latin typeface="+mn-ea"/>
                  <a:ea typeface="+mn-ea"/>
                  <a:sym typeface="Arial" panose="020B0604020202020204" pitchFamily="34" charset="0"/>
                </a:rPr>
                <a:t>请替换文字内容，修改文字内容，也可以直接复制你的内容到此。</a:t>
              </a:r>
              <a:endParaRPr lang="en-US" altLang="zh-CN" dirty="0">
                <a:solidFill>
                  <a:schemeClr val="tx1">
                    <a:lumMod val="75000"/>
                    <a:lumOff val="25000"/>
                  </a:schemeClr>
                </a:solidFill>
                <a:latin typeface="+mn-ea"/>
                <a:ea typeface="+mn-ea"/>
                <a:sym typeface="Arial" panose="020B0604020202020204" pitchFamily="34" charset="0"/>
              </a:endParaRPr>
            </a:p>
          </p:txBody>
        </p:sp>
      </p:grpSp>
      <p:grpSp>
        <p:nvGrpSpPr>
          <p:cNvPr id="13" name="Group 72"/>
          <p:cNvGrpSpPr/>
          <p:nvPr/>
        </p:nvGrpSpPr>
        <p:grpSpPr>
          <a:xfrm>
            <a:off x="1557097" y="4811549"/>
            <a:ext cx="2178939" cy="765008"/>
            <a:chOff x="5603652" y="1655858"/>
            <a:chExt cx="1947727" cy="544034"/>
          </a:xfrm>
        </p:grpSpPr>
        <p:sp>
          <p:nvSpPr>
            <p:cNvPr id="14" name="Text Placeholder 3"/>
            <p:cNvSpPr txBox="1">
              <a:spLocks/>
            </p:cNvSpPr>
            <p:nvPr/>
          </p:nvSpPr>
          <p:spPr>
            <a:xfrm>
              <a:off x="6267495" y="1655858"/>
              <a:ext cx="1283884" cy="17510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fontAlgn="auto">
                <a:spcBef>
                  <a:spcPct val="20000"/>
                </a:spcBef>
                <a:spcAft>
                  <a:spcPts val="0"/>
                </a:spcAft>
                <a:defRPr/>
              </a:pPr>
              <a:r>
                <a:rPr lang="zh-CN" altLang="en-US" sz="1600" b="1" dirty="0">
                  <a:solidFill>
                    <a:schemeClr val="accent1"/>
                  </a:solidFill>
                  <a:latin typeface="+mn-ea"/>
                  <a:cs typeface="+mn-ea"/>
                  <a:sym typeface="Arial" panose="020B0604020202020204" pitchFamily="34" charset="0"/>
                </a:rPr>
                <a:t>请替换文字内容</a:t>
              </a:r>
              <a:endParaRPr lang="en-US" sz="1600" b="1" dirty="0">
                <a:solidFill>
                  <a:schemeClr val="accent1"/>
                </a:solidFill>
                <a:latin typeface="+mn-ea"/>
                <a:cs typeface="+mn-ea"/>
                <a:sym typeface="Arial" panose="020B0604020202020204" pitchFamily="34" charset="0"/>
              </a:endParaRPr>
            </a:p>
          </p:txBody>
        </p:sp>
        <p:sp>
          <p:nvSpPr>
            <p:cNvPr id="15" name="Text Placeholder 3"/>
            <p:cNvSpPr txBox="1">
              <a:spLocks/>
            </p:cNvSpPr>
            <p:nvPr/>
          </p:nvSpPr>
          <p:spPr>
            <a:xfrm>
              <a:off x="5603652" y="1875456"/>
              <a:ext cx="1947726" cy="32443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50000"/>
                </a:lnSpc>
              </a:pPr>
              <a:r>
                <a:rPr lang="zh-CN" altLang="en-US" sz="1050" dirty="0">
                  <a:solidFill>
                    <a:schemeClr val="tx1">
                      <a:lumMod val="75000"/>
                      <a:lumOff val="25000"/>
                    </a:schemeClr>
                  </a:solidFill>
                  <a:latin typeface="+mn-ea"/>
                  <a:cs typeface="+mn-ea"/>
                  <a:sym typeface="Arial" panose="020B0604020202020204" pitchFamily="34" charset="0"/>
                </a:rPr>
                <a:t>请替换文字内容，修改文字内容，也可以直接复制你的内容到此。</a:t>
              </a:r>
              <a:endParaRPr lang="en-US" altLang="zh-CN" sz="1050" dirty="0">
                <a:solidFill>
                  <a:schemeClr val="tx1">
                    <a:lumMod val="75000"/>
                    <a:lumOff val="25000"/>
                  </a:schemeClr>
                </a:solidFill>
                <a:latin typeface="+mn-ea"/>
                <a:cs typeface="+mn-ea"/>
                <a:sym typeface="Arial" panose="020B0604020202020204" pitchFamily="34" charset="0"/>
              </a:endParaRPr>
            </a:p>
          </p:txBody>
        </p:sp>
      </p:grpSp>
      <p:grpSp>
        <p:nvGrpSpPr>
          <p:cNvPr id="16" name="Group 58"/>
          <p:cNvGrpSpPr/>
          <p:nvPr/>
        </p:nvGrpSpPr>
        <p:grpSpPr>
          <a:xfrm>
            <a:off x="7952958" y="2435272"/>
            <a:ext cx="2035179" cy="736144"/>
            <a:chOff x="7174424" y="1401232"/>
            <a:chExt cx="2276195" cy="523509"/>
          </a:xfrm>
        </p:grpSpPr>
        <p:sp>
          <p:nvSpPr>
            <p:cNvPr id="17" name="TextBox 105"/>
            <p:cNvSpPr txBox="1"/>
            <p:nvPr/>
          </p:nvSpPr>
          <p:spPr>
            <a:xfrm>
              <a:off x="7174424" y="1600304"/>
              <a:ext cx="2276195" cy="324437"/>
            </a:xfrm>
            <a:prstGeom prst="rect">
              <a:avLst/>
            </a:prstGeom>
          </p:spPr>
          <p:txBody>
            <a:bodyPr wrap="square" lIns="0" tIns="0" rIns="0" bIns="0" anchor="ctr" anchorCtr="0">
              <a:spAutoFit/>
            </a:bodyPr>
            <a:lstStyle>
              <a:defPPr>
                <a:defRPr lang="zh-CN"/>
              </a:defPPr>
              <a:lvl1pPr indent="0" algn="r">
                <a:lnSpc>
                  <a:spcPct val="150000"/>
                </a:lnSpc>
                <a:buNone/>
                <a:defRPr sz="1050" baseline="0">
                  <a:latin typeface="Arial" panose="020B0604020202020204" pitchFamily="34" charset="0"/>
                  <a:ea typeface="微软雅黑" panose="020B0503020204020204" pitchFamily="34" charset="-122"/>
                  <a:cs typeface="+mn-ea"/>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solidFill>
                    <a:schemeClr val="tx1">
                      <a:lumMod val="75000"/>
                      <a:lumOff val="25000"/>
                    </a:schemeClr>
                  </a:solidFill>
                  <a:latin typeface="+mn-ea"/>
                  <a:ea typeface="+mn-ea"/>
                  <a:sym typeface="Arial" panose="020B0604020202020204" pitchFamily="34" charset="0"/>
                </a:rPr>
                <a:t>请替换文字内容，修改文字内容，也可以直接复制你的内容到此。</a:t>
              </a:r>
              <a:endParaRPr lang="en-US" altLang="zh-CN" dirty="0">
                <a:solidFill>
                  <a:schemeClr val="tx1">
                    <a:lumMod val="75000"/>
                    <a:lumOff val="25000"/>
                  </a:schemeClr>
                </a:solidFill>
                <a:latin typeface="+mn-ea"/>
                <a:ea typeface="+mn-ea"/>
                <a:sym typeface="Arial" panose="020B0604020202020204" pitchFamily="34" charset="0"/>
              </a:endParaRPr>
            </a:p>
          </p:txBody>
        </p:sp>
        <p:sp>
          <p:nvSpPr>
            <p:cNvPr id="18" name="Rectangle 106"/>
            <p:cNvSpPr/>
            <p:nvPr/>
          </p:nvSpPr>
          <p:spPr>
            <a:xfrm>
              <a:off x="7174424" y="1401232"/>
              <a:ext cx="1606384" cy="175100"/>
            </a:xfrm>
            <a:prstGeom prst="rect">
              <a:avLst/>
            </a:prstGeom>
          </p:spPr>
          <p:txBody>
            <a:bodyPr wrap="none" lIns="0" tIns="0" rIns="0" bIns="0" anchor="ctr" anchorCtr="0">
              <a:spAutoFit/>
            </a:bodyPr>
            <a:lstStyle/>
            <a:p>
              <a:pPr algn="r" defTabSz="1285829">
                <a:spcBef>
                  <a:spcPct val="20000"/>
                </a:spcBef>
              </a:pPr>
              <a:r>
                <a:rPr lang="zh-CN" altLang="en-US" sz="1600" b="1" dirty="0">
                  <a:solidFill>
                    <a:schemeClr val="accent4"/>
                  </a:solidFill>
                  <a:latin typeface="+mn-ea"/>
                  <a:cs typeface="+mn-ea"/>
                  <a:sym typeface="Arial" panose="020B0604020202020204" pitchFamily="34" charset="0"/>
                </a:rPr>
                <a:t>请替换文字内容</a:t>
              </a:r>
              <a:endParaRPr lang="en-US" sz="1600" b="1" dirty="0">
                <a:solidFill>
                  <a:schemeClr val="accent4"/>
                </a:solidFill>
                <a:latin typeface="+mn-ea"/>
                <a:cs typeface="+mn-ea"/>
                <a:sym typeface="Arial" panose="020B0604020202020204" pitchFamily="34" charset="0"/>
              </a:endParaRPr>
            </a:p>
          </p:txBody>
        </p:sp>
      </p:grpSp>
      <p:grpSp>
        <p:nvGrpSpPr>
          <p:cNvPr id="19" name="Group 58"/>
          <p:cNvGrpSpPr/>
          <p:nvPr/>
        </p:nvGrpSpPr>
        <p:grpSpPr>
          <a:xfrm>
            <a:off x="8917312" y="3506773"/>
            <a:ext cx="2035179" cy="750416"/>
            <a:chOff x="7174424" y="1401232"/>
            <a:chExt cx="2276195" cy="533659"/>
          </a:xfrm>
        </p:grpSpPr>
        <p:sp>
          <p:nvSpPr>
            <p:cNvPr id="20" name="TextBox 110"/>
            <p:cNvSpPr txBox="1"/>
            <p:nvPr/>
          </p:nvSpPr>
          <p:spPr>
            <a:xfrm>
              <a:off x="7174424" y="1590162"/>
              <a:ext cx="2276195" cy="344729"/>
            </a:xfrm>
            <a:prstGeom prst="rect">
              <a:avLst/>
            </a:prstGeom>
          </p:spPr>
          <p:txBody>
            <a:bodyPr wrap="square" lIns="0" tIns="0" rIns="0" bIns="0" anchor="ctr" anchorCtr="0">
              <a:spAutoFit/>
            </a:bodyPr>
            <a:lstStyle>
              <a:defPPr>
                <a:defRPr lang="zh-CN"/>
              </a:defPPr>
              <a:lvl1pPr indent="0" algn="r">
                <a:lnSpc>
                  <a:spcPct val="150000"/>
                </a:lnSpc>
                <a:buNone/>
                <a:defRPr sz="1050" baseline="0">
                  <a:latin typeface="Arial" panose="020B0604020202020204" pitchFamily="34" charset="0"/>
                  <a:ea typeface="微软雅黑" panose="020B0503020204020204" pitchFamily="34" charset="-122"/>
                  <a:cs typeface="+mn-ea"/>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solidFill>
                    <a:schemeClr val="tx1">
                      <a:lumMod val="75000"/>
                      <a:lumOff val="25000"/>
                    </a:schemeClr>
                  </a:solidFill>
                  <a:latin typeface="+mn-ea"/>
                  <a:ea typeface="+mn-ea"/>
                  <a:sym typeface="Arial" panose="020B0604020202020204" pitchFamily="34" charset="0"/>
                </a:rPr>
                <a:t>请替换文字内容，修改文字内容，也可以直接复制你的内容到此。</a:t>
              </a:r>
            </a:p>
          </p:txBody>
        </p:sp>
        <p:sp>
          <p:nvSpPr>
            <p:cNvPr id="21" name="Rectangle 114"/>
            <p:cNvSpPr/>
            <p:nvPr/>
          </p:nvSpPr>
          <p:spPr>
            <a:xfrm>
              <a:off x="7174424" y="1401232"/>
              <a:ext cx="1606384" cy="175100"/>
            </a:xfrm>
            <a:prstGeom prst="rect">
              <a:avLst/>
            </a:prstGeom>
          </p:spPr>
          <p:txBody>
            <a:bodyPr wrap="none" lIns="0" tIns="0" rIns="0" bIns="0" anchor="ctr" anchorCtr="0">
              <a:spAutoFit/>
            </a:bodyPr>
            <a:lstStyle/>
            <a:p>
              <a:pPr algn="r" defTabSz="1285829">
                <a:spcBef>
                  <a:spcPct val="20000"/>
                </a:spcBef>
              </a:pPr>
              <a:r>
                <a:rPr lang="zh-CN" altLang="en-US" sz="1600" b="1" dirty="0">
                  <a:solidFill>
                    <a:schemeClr val="accent2"/>
                  </a:solidFill>
                  <a:latin typeface="+mn-ea"/>
                  <a:cs typeface="+mn-ea"/>
                  <a:sym typeface="Arial" panose="020B0604020202020204" pitchFamily="34" charset="0"/>
                </a:rPr>
                <a:t>请替换文字内容</a:t>
              </a:r>
              <a:endParaRPr lang="en-US" sz="1600" b="1" dirty="0">
                <a:solidFill>
                  <a:schemeClr val="accent2"/>
                </a:solidFill>
                <a:latin typeface="+mn-ea"/>
                <a:cs typeface="+mn-ea"/>
                <a:sym typeface="Arial" panose="020B0604020202020204" pitchFamily="34" charset="0"/>
              </a:endParaRPr>
            </a:p>
          </p:txBody>
        </p:sp>
      </p:grpSp>
      <p:sp>
        <p:nvSpPr>
          <p:cNvPr id="22" name="Oval 115"/>
          <p:cNvSpPr>
            <a:spLocks noChangeAspect="1"/>
          </p:cNvSpPr>
          <p:nvPr/>
        </p:nvSpPr>
        <p:spPr>
          <a:xfrm>
            <a:off x="5154550" y="4587701"/>
            <a:ext cx="791847" cy="792505"/>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j-lt"/>
                <a:sym typeface="Arial" panose="020B0604020202020204" pitchFamily="34" charset="0"/>
              </a:rPr>
              <a:t>02</a:t>
            </a:r>
          </a:p>
        </p:txBody>
      </p:sp>
      <p:sp>
        <p:nvSpPr>
          <p:cNvPr id="23" name="Oval 119"/>
          <p:cNvSpPr>
            <a:spLocks noChangeAspect="1"/>
          </p:cNvSpPr>
          <p:nvPr/>
        </p:nvSpPr>
        <p:spPr>
          <a:xfrm>
            <a:off x="7443324" y="5863289"/>
            <a:ext cx="791847" cy="792505"/>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j-lt"/>
                <a:sym typeface="Arial" panose="020B0604020202020204" pitchFamily="34" charset="0"/>
              </a:rPr>
              <a:t>04</a:t>
            </a:r>
          </a:p>
        </p:txBody>
      </p:sp>
      <p:sp>
        <p:nvSpPr>
          <p:cNvPr id="24" name="Oval 121"/>
          <p:cNvSpPr>
            <a:spLocks noChangeAspect="1"/>
          </p:cNvSpPr>
          <p:nvPr/>
        </p:nvSpPr>
        <p:spPr>
          <a:xfrm>
            <a:off x="6554439" y="5070710"/>
            <a:ext cx="791847" cy="792505"/>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j-lt"/>
                <a:sym typeface="Arial" panose="020B0604020202020204" pitchFamily="34" charset="0"/>
              </a:rPr>
              <a:t>03</a:t>
            </a:r>
          </a:p>
        </p:txBody>
      </p:sp>
      <p:sp>
        <p:nvSpPr>
          <p:cNvPr id="25" name="Oval 122"/>
          <p:cNvSpPr>
            <a:spLocks noChangeAspect="1"/>
          </p:cNvSpPr>
          <p:nvPr/>
        </p:nvSpPr>
        <p:spPr>
          <a:xfrm>
            <a:off x="8488950" y="5863289"/>
            <a:ext cx="791847" cy="792505"/>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j-lt"/>
                <a:sym typeface="Arial" panose="020B0604020202020204" pitchFamily="34" charset="0"/>
              </a:rPr>
              <a:t>05</a:t>
            </a:r>
          </a:p>
        </p:txBody>
      </p:sp>
      <p:sp>
        <p:nvSpPr>
          <p:cNvPr id="26" name="Oval 123"/>
          <p:cNvSpPr>
            <a:spLocks noChangeAspect="1"/>
          </p:cNvSpPr>
          <p:nvPr/>
        </p:nvSpPr>
        <p:spPr>
          <a:xfrm>
            <a:off x="3790640" y="5542633"/>
            <a:ext cx="791847" cy="792505"/>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j-lt"/>
                <a:sym typeface="Arial" panose="020B0604020202020204" pitchFamily="34" charset="0"/>
              </a:rPr>
              <a:t>01</a:t>
            </a:r>
          </a:p>
        </p:txBody>
      </p:sp>
      <p:grpSp>
        <p:nvGrpSpPr>
          <p:cNvPr id="27" name="Group 138"/>
          <p:cNvGrpSpPr/>
          <p:nvPr/>
        </p:nvGrpSpPr>
        <p:grpSpPr>
          <a:xfrm>
            <a:off x="8381560" y="4578280"/>
            <a:ext cx="942340" cy="943127"/>
            <a:chOff x="5867400" y="3486150"/>
            <a:chExt cx="670145" cy="670705"/>
          </a:xfrm>
          <a:solidFill>
            <a:schemeClr val="accent2"/>
          </a:solidFill>
        </p:grpSpPr>
        <p:sp>
          <p:nvSpPr>
            <p:cNvPr id="28" name="Oval 85"/>
            <p:cNvSpPr>
              <a:spLocks noChangeAspect="1"/>
            </p:cNvSpPr>
            <p:nvPr/>
          </p:nvSpPr>
          <p:spPr>
            <a:xfrm>
              <a:off x="5867400" y="3486150"/>
              <a:ext cx="670145" cy="670705"/>
            </a:xfrm>
            <a:prstGeom prst="ellipse">
              <a:avLst/>
            </a:prstGeom>
            <a:grp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mn-ea"/>
                <a:sym typeface="Arial" panose="020B0604020202020204" pitchFamily="34" charset="0"/>
              </a:endParaRPr>
            </a:p>
          </p:txBody>
        </p:sp>
        <p:sp>
          <p:nvSpPr>
            <p:cNvPr id="29" name="Freeform 62"/>
            <p:cNvSpPr>
              <a:spLocks noEditPoints="1"/>
            </p:cNvSpPr>
            <p:nvPr/>
          </p:nvSpPr>
          <p:spPr bwMode="auto">
            <a:xfrm>
              <a:off x="6020570" y="3638144"/>
              <a:ext cx="363804" cy="366716"/>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50000"/>
                </a:lnSpc>
              </a:pPr>
              <a:endParaRPr lang="en-US" sz="800" dirty="0">
                <a:solidFill>
                  <a:schemeClr val="tx1">
                    <a:lumMod val="75000"/>
                    <a:lumOff val="25000"/>
                  </a:schemeClr>
                </a:solidFill>
                <a:latin typeface="+mn-ea"/>
                <a:cs typeface="+mn-ea"/>
                <a:sym typeface="Arial" panose="020B0604020202020204" pitchFamily="34" charset="0"/>
              </a:endParaRPr>
            </a:p>
          </p:txBody>
        </p:sp>
      </p:grpSp>
      <p:grpSp>
        <p:nvGrpSpPr>
          <p:cNvPr id="30" name="Group 131"/>
          <p:cNvGrpSpPr/>
          <p:nvPr/>
        </p:nvGrpSpPr>
        <p:grpSpPr>
          <a:xfrm>
            <a:off x="4734456" y="2644237"/>
            <a:ext cx="1611246" cy="1612592"/>
            <a:chOff x="3273762" y="2110755"/>
            <a:chExt cx="1145838" cy="1146795"/>
          </a:xfrm>
          <a:solidFill>
            <a:schemeClr val="accent2"/>
          </a:solidFill>
        </p:grpSpPr>
        <p:sp>
          <p:nvSpPr>
            <p:cNvPr id="31" name="Oval 71"/>
            <p:cNvSpPr>
              <a:spLocks noChangeAspect="1"/>
            </p:cNvSpPr>
            <p:nvPr/>
          </p:nvSpPr>
          <p:spPr>
            <a:xfrm>
              <a:off x="3273762" y="2110755"/>
              <a:ext cx="1145838" cy="1146795"/>
            </a:xfrm>
            <a:prstGeom prst="ellipse">
              <a:avLst/>
            </a:prstGeom>
            <a:grp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mn-ea"/>
                <a:sym typeface="Arial" panose="020B0604020202020204" pitchFamily="34" charset="0"/>
              </a:endParaRPr>
            </a:p>
          </p:txBody>
        </p:sp>
        <p:sp>
          <p:nvSpPr>
            <p:cNvPr id="32" name="Freeform 83"/>
            <p:cNvSpPr>
              <a:spLocks noEditPoints="1"/>
            </p:cNvSpPr>
            <p:nvPr/>
          </p:nvSpPr>
          <p:spPr bwMode="auto">
            <a:xfrm>
              <a:off x="3699604" y="2463535"/>
              <a:ext cx="294154" cy="441234"/>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50000"/>
                </a:lnSpc>
              </a:pPr>
              <a:endParaRPr lang="en-US" sz="800" dirty="0">
                <a:solidFill>
                  <a:schemeClr val="tx1">
                    <a:lumMod val="75000"/>
                    <a:lumOff val="25000"/>
                  </a:schemeClr>
                </a:solidFill>
                <a:latin typeface="+mn-ea"/>
                <a:cs typeface="+mn-ea"/>
                <a:sym typeface="Arial" panose="020B0604020202020204" pitchFamily="34" charset="0"/>
              </a:endParaRPr>
            </a:p>
          </p:txBody>
        </p:sp>
      </p:grpSp>
      <p:grpSp>
        <p:nvGrpSpPr>
          <p:cNvPr id="33" name="Group 137"/>
          <p:cNvGrpSpPr/>
          <p:nvPr/>
        </p:nvGrpSpPr>
        <p:grpSpPr>
          <a:xfrm>
            <a:off x="7202905" y="3635152"/>
            <a:ext cx="1242314" cy="1243352"/>
            <a:chOff x="5029200" y="2815445"/>
            <a:chExt cx="883472" cy="884210"/>
          </a:xfrm>
          <a:solidFill>
            <a:schemeClr val="accent4"/>
          </a:solidFill>
        </p:grpSpPr>
        <p:sp>
          <p:nvSpPr>
            <p:cNvPr id="34" name="Oval 72"/>
            <p:cNvSpPr>
              <a:spLocks noChangeAspect="1"/>
            </p:cNvSpPr>
            <p:nvPr/>
          </p:nvSpPr>
          <p:spPr>
            <a:xfrm>
              <a:off x="5029200" y="2815445"/>
              <a:ext cx="883472" cy="884210"/>
            </a:xfrm>
            <a:prstGeom prst="ellipse">
              <a:avLst/>
            </a:prstGeom>
            <a:grp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mn-ea"/>
                <a:sym typeface="Arial" panose="020B0604020202020204" pitchFamily="34" charset="0"/>
              </a:endParaRPr>
            </a:p>
          </p:txBody>
        </p:sp>
        <p:sp>
          <p:nvSpPr>
            <p:cNvPr id="35" name="Freeform 176"/>
            <p:cNvSpPr>
              <a:spLocks noEditPoints="1"/>
            </p:cNvSpPr>
            <p:nvPr/>
          </p:nvSpPr>
          <p:spPr bwMode="auto">
            <a:xfrm>
              <a:off x="5257019" y="3087290"/>
              <a:ext cx="427834" cy="340520"/>
            </a:xfrm>
            <a:custGeom>
              <a:avLst/>
              <a:gdLst/>
              <a:ahLst/>
              <a:cxnLst>
                <a:cxn ang="0">
                  <a:pos x="53" y="20"/>
                </a:cxn>
                <a:cxn ang="0">
                  <a:pos x="26" y="39"/>
                </a:cxn>
                <a:cxn ang="0">
                  <a:pos x="20" y="39"/>
                </a:cxn>
                <a:cxn ang="0">
                  <a:pos x="9" y="44"/>
                </a:cxn>
                <a:cxn ang="0">
                  <a:pos x="6" y="44"/>
                </a:cxn>
                <a:cxn ang="0">
                  <a:pos x="6" y="44"/>
                </a:cxn>
                <a:cxn ang="0">
                  <a:pos x="5" y="43"/>
                </a:cxn>
                <a:cxn ang="0">
                  <a:pos x="5" y="41"/>
                </a:cxn>
                <a:cxn ang="0">
                  <a:pos x="10" y="35"/>
                </a:cxn>
                <a:cxn ang="0">
                  <a:pos x="0" y="20"/>
                </a:cxn>
                <a:cxn ang="0">
                  <a:pos x="26" y="0"/>
                </a:cxn>
                <a:cxn ang="0">
                  <a:pos x="53" y="20"/>
                </a:cxn>
                <a:cxn ang="0">
                  <a:pos x="5" y="20"/>
                </a:cxn>
                <a:cxn ang="0">
                  <a:pos x="12" y="31"/>
                </a:cxn>
                <a:cxn ang="0">
                  <a:pos x="16" y="33"/>
                </a:cxn>
                <a:cxn ang="0">
                  <a:pos x="15" y="36"/>
                </a:cxn>
                <a:cxn ang="0">
                  <a:pos x="17" y="35"/>
                </a:cxn>
                <a:cxn ang="0">
                  <a:pos x="19" y="34"/>
                </a:cxn>
                <a:cxn ang="0">
                  <a:pos x="21" y="34"/>
                </a:cxn>
                <a:cxn ang="0">
                  <a:pos x="26" y="34"/>
                </a:cxn>
                <a:cxn ang="0">
                  <a:pos x="48" y="20"/>
                </a:cxn>
                <a:cxn ang="0">
                  <a:pos x="26" y="5"/>
                </a:cxn>
                <a:cxn ang="0">
                  <a:pos x="5" y="20"/>
                </a:cxn>
                <a:cxn ang="0">
                  <a:pos x="62" y="51"/>
                </a:cxn>
                <a:cxn ang="0">
                  <a:pos x="63" y="53"/>
                </a:cxn>
                <a:cxn ang="0">
                  <a:pos x="62" y="54"/>
                </a:cxn>
                <a:cxn ang="0">
                  <a:pos x="58" y="53"/>
                </a:cxn>
                <a:cxn ang="0">
                  <a:pos x="48" y="48"/>
                </a:cxn>
                <a:cxn ang="0">
                  <a:pos x="41" y="49"/>
                </a:cxn>
                <a:cxn ang="0">
                  <a:pos x="23" y="44"/>
                </a:cxn>
                <a:cxn ang="0">
                  <a:pos x="26" y="44"/>
                </a:cxn>
                <a:cxn ang="0">
                  <a:pos x="48" y="38"/>
                </a:cxn>
                <a:cxn ang="0">
                  <a:pos x="58" y="20"/>
                </a:cxn>
                <a:cxn ang="0">
                  <a:pos x="57" y="14"/>
                </a:cxn>
                <a:cxn ang="0">
                  <a:pos x="68" y="30"/>
                </a:cxn>
                <a:cxn ang="0">
                  <a:pos x="58" y="45"/>
                </a:cxn>
                <a:cxn ang="0">
                  <a:pos x="62" y="51"/>
                </a:cxn>
              </a:cxnLst>
              <a:rect l="0" t="0" r="r" b="b"/>
              <a:pathLst>
                <a:path w="68" h="54">
                  <a:moveTo>
                    <a:pt x="53" y="20"/>
                  </a:moveTo>
                  <a:cubicBezTo>
                    <a:pt x="53" y="31"/>
                    <a:pt x="41" y="39"/>
                    <a:pt x="26" y="39"/>
                  </a:cubicBezTo>
                  <a:cubicBezTo>
                    <a:pt x="24" y="39"/>
                    <a:pt x="22" y="39"/>
                    <a:pt x="20" y="39"/>
                  </a:cubicBezTo>
                  <a:cubicBezTo>
                    <a:pt x="17" y="41"/>
                    <a:pt x="13" y="43"/>
                    <a:pt x="9" y="44"/>
                  </a:cubicBezTo>
                  <a:cubicBezTo>
                    <a:pt x="8" y="44"/>
                    <a:pt x="7" y="44"/>
                    <a:pt x="6" y="44"/>
                  </a:cubicBezTo>
                  <a:cubicBezTo>
                    <a:pt x="6" y="44"/>
                    <a:pt x="6" y="44"/>
                    <a:pt x="6" y="44"/>
                  </a:cubicBezTo>
                  <a:cubicBezTo>
                    <a:pt x="5" y="44"/>
                    <a:pt x="5" y="44"/>
                    <a:pt x="5" y="43"/>
                  </a:cubicBezTo>
                  <a:cubicBezTo>
                    <a:pt x="5" y="42"/>
                    <a:pt x="5" y="42"/>
                    <a:pt x="5" y="41"/>
                  </a:cubicBezTo>
                  <a:cubicBezTo>
                    <a:pt x="7" y="40"/>
                    <a:pt x="9" y="38"/>
                    <a:pt x="10" y="35"/>
                  </a:cubicBezTo>
                  <a:cubicBezTo>
                    <a:pt x="4" y="32"/>
                    <a:pt x="0" y="26"/>
                    <a:pt x="0" y="20"/>
                  </a:cubicBezTo>
                  <a:cubicBezTo>
                    <a:pt x="0" y="9"/>
                    <a:pt x="12" y="0"/>
                    <a:pt x="26" y="0"/>
                  </a:cubicBezTo>
                  <a:cubicBezTo>
                    <a:pt x="41" y="0"/>
                    <a:pt x="53" y="9"/>
                    <a:pt x="53" y="20"/>
                  </a:cubicBezTo>
                  <a:close/>
                  <a:moveTo>
                    <a:pt x="5" y="20"/>
                  </a:moveTo>
                  <a:cubicBezTo>
                    <a:pt x="5" y="24"/>
                    <a:pt x="7" y="28"/>
                    <a:pt x="12" y="31"/>
                  </a:cubicBezTo>
                  <a:cubicBezTo>
                    <a:pt x="16" y="33"/>
                    <a:pt x="16" y="33"/>
                    <a:pt x="16" y="33"/>
                  </a:cubicBezTo>
                  <a:cubicBezTo>
                    <a:pt x="15" y="36"/>
                    <a:pt x="15" y="36"/>
                    <a:pt x="15" y="36"/>
                  </a:cubicBezTo>
                  <a:cubicBezTo>
                    <a:pt x="15" y="36"/>
                    <a:pt x="16" y="35"/>
                    <a:pt x="17" y="35"/>
                  </a:cubicBezTo>
                  <a:cubicBezTo>
                    <a:pt x="19" y="34"/>
                    <a:pt x="19" y="34"/>
                    <a:pt x="19" y="34"/>
                  </a:cubicBezTo>
                  <a:cubicBezTo>
                    <a:pt x="21" y="34"/>
                    <a:pt x="21" y="34"/>
                    <a:pt x="21" y="34"/>
                  </a:cubicBezTo>
                  <a:cubicBezTo>
                    <a:pt x="23" y="34"/>
                    <a:pt x="25" y="34"/>
                    <a:pt x="26" y="34"/>
                  </a:cubicBezTo>
                  <a:cubicBezTo>
                    <a:pt x="38" y="34"/>
                    <a:pt x="48" y="28"/>
                    <a:pt x="48" y="20"/>
                  </a:cubicBezTo>
                  <a:cubicBezTo>
                    <a:pt x="48" y="12"/>
                    <a:pt x="38" y="5"/>
                    <a:pt x="26" y="5"/>
                  </a:cubicBezTo>
                  <a:cubicBezTo>
                    <a:pt x="15" y="5"/>
                    <a:pt x="5" y="12"/>
                    <a:pt x="5" y="20"/>
                  </a:cubicBezTo>
                  <a:close/>
                  <a:moveTo>
                    <a:pt x="62" y="51"/>
                  </a:moveTo>
                  <a:cubicBezTo>
                    <a:pt x="63" y="52"/>
                    <a:pt x="63" y="52"/>
                    <a:pt x="63" y="53"/>
                  </a:cubicBezTo>
                  <a:cubicBezTo>
                    <a:pt x="63" y="53"/>
                    <a:pt x="62" y="54"/>
                    <a:pt x="62" y="54"/>
                  </a:cubicBezTo>
                  <a:cubicBezTo>
                    <a:pt x="60" y="54"/>
                    <a:pt x="59" y="54"/>
                    <a:pt x="58" y="53"/>
                  </a:cubicBezTo>
                  <a:cubicBezTo>
                    <a:pt x="54" y="52"/>
                    <a:pt x="51" y="51"/>
                    <a:pt x="48" y="48"/>
                  </a:cubicBezTo>
                  <a:cubicBezTo>
                    <a:pt x="46" y="49"/>
                    <a:pt x="43" y="49"/>
                    <a:pt x="41" y="49"/>
                  </a:cubicBezTo>
                  <a:cubicBezTo>
                    <a:pt x="34" y="49"/>
                    <a:pt x="28" y="47"/>
                    <a:pt x="23" y="44"/>
                  </a:cubicBezTo>
                  <a:cubicBezTo>
                    <a:pt x="24" y="44"/>
                    <a:pt x="25" y="44"/>
                    <a:pt x="26" y="44"/>
                  </a:cubicBezTo>
                  <a:cubicBezTo>
                    <a:pt x="35" y="44"/>
                    <a:pt x="42" y="42"/>
                    <a:pt x="48" y="38"/>
                  </a:cubicBezTo>
                  <a:cubicBezTo>
                    <a:pt x="55" y="33"/>
                    <a:pt x="58" y="27"/>
                    <a:pt x="58" y="20"/>
                  </a:cubicBezTo>
                  <a:cubicBezTo>
                    <a:pt x="58" y="18"/>
                    <a:pt x="58" y="16"/>
                    <a:pt x="57" y="14"/>
                  </a:cubicBezTo>
                  <a:cubicBezTo>
                    <a:pt x="64" y="18"/>
                    <a:pt x="68" y="23"/>
                    <a:pt x="68" y="30"/>
                  </a:cubicBezTo>
                  <a:cubicBezTo>
                    <a:pt x="68" y="36"/>
                    <a:pt x="64" y="41"/>
                    <a:pt x="58" y="45"/>
                  </a:cubicBezTo>
                  <a:cubicBezTo>
                    <a:pt x="59" y="48"/>
                    <a:pt x="61" y="49"/>
                    <a:pt x="62"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50000"/>
                </a:lnSpc>
              </a:pPr>
              <a:endParaRPr lang="en-US" sz="800" dirty="0">
                <a:solidFill>
                  <a:schemeClr val="tx1">
                    <a:lumMod val="75000"/>
                    <a:lumOff val="25000"/>
                  </a:schemeClr>
                </a:solidFill>
                <a:latin typeface="+mn-ea"/>
                <a:cs typeface="+mn-ea"/>
                <a:sym typeface="Arial" panose="020B0604020202020204" pitchFamily="34" charset="0"/>
              </a:endParaRPr>
            </a:p>
          </p:txBody>
        </p:sp>
      </p:grpSp>
      <p:grpSp>
        <p:nvGrpSpPr>
          <p:cNvPr id="36" name="Group 130"/>
          <p:cNvGrpSpPr/>
          <p:nvPr/>
        </p:nvGrpSpPr>
        <p:grpSpPr>
          <a:xfrm>
            <a:off x="3559793" y="3635152"/>
            <a:ext cx="1242314" cy="1243352"/>
            <a:chOff x="2438400" y="2815445"/>
            <a:chExt cx="883472" cy="884210"/>
          </a:xfrm>
          <a:solidFill>
            <a:schemeClr val="accent1"/>
          </a:solidFill>
        </p:grpSpPr>
        <p:sp>
          <p:nvSpPr>
            <p:cNvPr id="37" name="Oval 81"/>
            <p:cNvSpPr>
              <a:spLocks noChangeAspect="1"/>
            </p:cNvSpPr>
            <p:nvPr/>
          </p:nvSpPr>
          <p:spPr>
            <a:xfrm>
              <a:off x="2438400" y="2815445"/>
              <a:ext cx="883472" cy="884210"/>
            </a:xfrm>
            <a:prstGeom prst="ellipse">
              <a:avLst/>
            </a:prstGeom>
            <a:grp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mn-ea"/>
                <a:sym typeface="Arial" panose="020B0604020202020204" pitchFamily="34" charset="0"/>
              </a:endParaRPr>
            </a:p>
          </p:txBody>
        </p:sp>
        <p:sp>
          <p:nvSpPr>
            <p:cNvPr id="38" name="Freeform 216"/>
            <p:cNvSpPr>
              <a:spLocks noEditPoints="1"/>
            </p:cNvSpPr>
            <p:nvPr/>
          </p:nvSpPr>
          <p:spPr bwMode="auto">
            <a:xfrm>
              <a:off x="2666219" y="3042179"/>
              <a:ext cx="427834" cy="430742"/>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50000"/>
                </a:lnSpc>
              </a:pPr>
              <a:endParaRPr lang="en-US" sz="800" dirty="0">
                <a:solidFill>
                  <a:schemeClr val="tx1">
                    <a:lumMod val="75000"/>
                    <a:lumOff val="25000"/>
                  </a:schemeClr>
                </a:solidFill>
                <a:latin typeface="+mn-ea"/>
                <a:cs typeface="+mn-ea"/>
                <a:sym typeface="Arial" panose="020B0604020202020204" pitchFamily="34" charset="0"/>
              </a:endParaRPr>
            </a:p>
          </p:txBody>
        </p:sp>
      </p:grpSp>
      <p:grpSp>
        <p:nvGrpSpPr>
          <p:cNvPr id="39" name="Group 132"/>
          <p:cNvGrpSpPr/>
          <p:nvPr/>
        </p:nvGrpSpPr>
        <p:grpSpPr>
          <a:xfrm>
            <a:off x="6088373" y="1428320"/>
            <a:ext cx="1714406" cy="1715837"/>
            <a:chOff x="4236600" y="1246056"/>
            <a:chExt cx="1219200" cy="1220218"/>
          </a:xfrm>
          <a:solidFill>
            <a:schemeClr val="accent3"/>
          </a:solidFill>
        </p:grpSpPr>
        <p:sp>
          <p:nvSpPr>
            <p:cNvPr id="40" name="Oval 74"/>
            <p:cNvSpPr>
              <a:spLocks noChangeAspect="1"/>
            </p:cNvSpPr>
            <p:nvPr/>
          </p:nvSpPr>
          <p:spPr>
            <a:xfrm>
              <a:off x="4236600" y="1246056"/>
              <a:ext cx="1219200" cy="1220218"/>
            </a:xfrm>
            <a:prstGeom prst="ellipse">
              <a:avLst/>
            </a:prstGeom>
            <a:grp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latin typeface="+mn-ea"/>
                <a:sym typeface="Arial" panose="020B0604020202020204" pitchFamily="34" charset="0"/>
              </a:endParaRPr>
            </a:p>
          </p:txBody>
        </p:sp>
        <p:sp>
          <p:nvSpPr>
            <p:cNvPr id="41" name="Freeform 217"/>
            <p:cNvSpPr>
              <a:spLocks noEditPoints="1"/>
            </p:cNvSpPr>
            <p:nvPr/>
          </p:nvSpPr>
          <p:spPr bwMode="auto">
            <a:xfrm>
              <a:off x="4601724" y="1672807"/>
              <a:ext cx="488952" cy="366716"/>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50000"/>
                </a:lnSpc>
              </a:pPr>
              <a:endParaRPr lang="en-US" sz="800" dirty="0">
                <a:solidFill>
                  <a:schemeClr val="tx1">
                    <a:lumMod val="75000"/>
                    <a:lumOff val="25000"/>
                  </a:schemeClr>
                </a:solidFill>
                <a:latin typeface="+mn-ea"/>
                <a:cs typeface="+mn-ea"/>
                <a:sym typeface="Arial" panose="020B0604020202020204" pitchFamily="34" charset="0"/>
              </a:endParaRPr>
            </a:p>
          </p:txBody>
        </p:sp>
      </p:grpSp>
    </p:spTree>
    <p:extLst>
      <p:ext uri="{BB962C8B-B14F-4D97-AF65-F5344CB8AC3E}">
        <p14:creationId xmlns:p14="http://schemas.microsoft.com/office/powerpoint/2010/main" val="4221153323"/>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53" presetClass="entr" presetSubtype="0"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childTnLst>
                          </p:cTn>
                        </p:par>
                        <p:par>
                          <p:cTn id="14" fill="hold">
                            <p:stCondLst>
                              <p:cond delay="500"/>
                            </p:stCondLst>
                            <p:childTnLst>
                              <p:par>
                                <p:cTn id="15" presetID="53"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childTnLst>
                          </p:cTn>
                        </p:par>
                        <p:par>
                          <p:cTn id="20" fill="hold">
                            <p:stCondLst>
                              <p:cond delay="1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15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par>
                                <p:cTn id="29" presetID="53" presetClass="entr" presetSubtype="0"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childTnLst>
                          </p:cTn>
                        </p:par>
                        <p:par>
                          <p:cTn id="34" fill="hold">
                            <p:stCondLst>
                              <p:cond delay="2000"/>
                            </p:stCondLst>
                            <p:childTnLst>
                              <p:par>
                                <p:cTn id="35" presetID="53"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par>
                          <p:cTn id="40" fill="hold">
                            <p:stCondLst>
                              <p:cond delay="2500"/>
                            </p:stCondLst>
                            <p:childTnLst>
                              <p:par>
                                <p:cTn id="41" presetID="22" presetClass="entr" presetSubtype="2"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right)">
                                      <p:cBhvr>
                                        <p:cTn id="43" dur="500"/>
                                        <p:tgtEl>
                                          <p:spTgt spid="10"/>
                                        </p:tgtEl>
                                      </p:cBhvr>
                                    </p:animEffect>
                                  </p:childTnLst>
                                </p:cTn>
                              </p:par>
                            </p:childTnLst>
                          </p:cTn>
                        </p:par>
                        <p:par>
                          <p:cTn id="44" fill="hold">
                            <p:stCondLst>
                              <p:cond delay="3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additive="base">
                                        <p:cTn id="47" dur="500" fill="hold"/>
                                        <p:tgtEl>
                                          <p:spTgt spid="3"/>
                                        </p:tgtEl>
                                        <p:attrNameLst>
                                          <p:attrName>ppt_x</p:attrName>
                                        </p:attrNameLst>
                                      </p:cBhvr>
                                      <p:tavLst>
                                        <p:tav tm="0">
                                          <p:val>
                                            <p:strVal val="#ppt_x"/>
                                          </p:val>
                                        </p:tav>
                                        <p:tav tm="100000">
                                          <p:val>
                                            <p:strVal val="#ppt_x"/>
                                          </p:val>
                                        </p:tav>
                                      </p:tavLst>
                                    </p:anim>
                                    <p:anim calcmode="lin" valueType="num">
                                      <p:cBhvr additive="base">
                                        <p:cTn id="48" dur="500" fill="hold"/>
                                        <p:tgtEl>
                                          <p:spTgt spid="3"/>
                                        </p:tgtEl>
                                        <p:attrNameLst>
                                          <p:attrName>ppt_y</p:attrName>
                                        </p:attrNameLst>
                                      </p:cBhvr>
                                      <p:tavLst>
                                        <p:tav tm="0">
                                          <p:val>
                                            <p:strVal val="1+#ppt_h/2"/>
                                          </p:val>
                                        </p:tav>
                                        <p:tav tm="100000">
                                          <p:val>
                                            <p:strVal val="#ppt_y"/>
                                          </p:val>
                                        </p:tav>
                                      </p:tavLst>
                                    </p:anim>
                                  </p:childTnLst>
                                </p:cTn>
                              </p:par>
                              <p:par>
                                <p:cTn id="49" presetID="53" presetClass="entr" presetSubtype="0"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childTnLst>
                          </p:cTn>
                        </p:par>
                        <p:par>
                          <p:cTn id="54" fill="hold">
                            <p:stCondLst>
                              <p:cond delay="3500"/>
                            </p:stCondLst>
                            <p:childTnLst>
                              <p:par>
                                <p:cTn id="55" presetID="53" presetClass="entr" presetSubtype="0"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childTnLst>
                          </p:cTn>
                        </p:par>
                        <p:par>
                          <p:cTn id="60" fill="hold">
                            <p:stCondLst>
                              <p:cond delay="4000"/>
                            </p:stCondLst>
                            <p:childTnLst>
                              <p:par>
                                <p:cTn id="61" presetID="22" presetClass="entr" presetSubtype="2" fill="hold" nodeType="after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right)">
                                      <p:cBhvr>
                                        <p:cTn id="63" dur="500"/>
                                        <p:tgtEl>
                                          <p:spTgt spid="7"/>
                                        </p:tgtEl>
                                      </p:cBhvr>
                                    </p:animEffect>
                                  </p:childTnLst>
                                </p:cTn>
                              </p:par>
                            </p:childTnLst>
                          </p:cTn>
                        </p:par>
                        <p:par>
                          <p:cTn id="64" fill="hold">
                            <p:stCondLst>
                              <p:cond delay="45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1+#ppt_h/2"/>
                                          </p:val>
                                        </p:tav>
                                        <p:tav tm="100000">
                                          <p:val>
                                            <p:strVal val="#ppt_y"/>
                                          </p:val>
                                        </p:tav>
                                      </p:tavLst>
                                    </p:anim>
                                  </p:childTnLst>
                                </p:cTn>
                              </p:par>
                              <p:par>
                                <p:cTn id="69" presetID="53" presetClass="entr" presetSubtype="0"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p:cTn id="71" dur="500" fill="hold"/>
                                        <p:tgtEl>
                                          <p:spTgt spid="33"/>
                                        </p:tgtEl>
                                        <p:attrNameLst>
                                          <p:attrName>ppt_w</p:attrName>
                                        </p:attrNameLst>
                                      </p:cBhvr>
                                      <p:tavLst>
                                        <p:tav tm="0">
                                          <p:val>
                                            <p:fltVal val="0"/>
                                          </p:val>
                                        </p:tav>
                                        <p:tav tm="100000">
                                          <p:val>
                                            <p:strVal val="#ppt_w"/>
                                          </p:val>
                                        </p:tav>
                                      </p:tavLst>
                                    </p:anim>
                                    <p:anim calcmode="lin" valueType="num">
                                      <p:cBhvr>
                                        <p:cTn id="72" dur="500" fill="hold"/>
                                        <p:tgtEl>
                                          <p:spTgt spid="33"/>
                                        </p:tgtEl>
                                        <p:attrNameLst>
                                          <p:attrName>ppt_h</p:attrName>
                                        </p:attrNameLst>
                                      </p:cBhvr>
                                      <p:tavLst>
                                        <p:tav tm="0">
                                          <p:val>
                                            <p:fltVal val="0"/>
                                          </p:val>
                                        </p:tav>
                                        <p:tav tm="100000">
                                          <p:val>
                                            <p:strVal val="#ppt_h"/>
                                          </p:val>
                                        </p:tav>
                                      </p:tavLst>
                                    </p:anim>
                                    <p:animEffect transition="in" filter="fade">
                                      <p:cBhvr>
                                        <p:cTn id="73" dur="500"/>
                                        <p:tgtEl>
                                          <p:spTgt spid="33"/>
                                        </p:tgtEl>
                                      </p:cBhvr>
                                    </p:animEffect>
                                  </p:childTnLst>
                                </p:cTn>
                              </p:par>
                            </p:childTnLst>
                          </p:cTn>
                        </p:par>
                        <p:par>
                          <p:cTn id="74" fill="hold">
                            <p:stCondLst>
                              <p:cond delay="5000"/>
                            </p:stCondLst>
                            <p:childTnLst>
                              <p:par>
                                <p:cTn id="75" presetID="53" presetClass="entr" presetSubtype="0"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p:cTn id="77" dur="500" fill="hold"/>
                                        <p:tgtEl>
                                          <p:spTgt spid="23"/>
                                        </p:tgtEl>
                                        <p:attrNameLst>
                                          <p:attrName>ppt_w</p:attrName>
                                        </p:attrNameLst>
                                      </p:cBhvr>
                                      <p:tavLst>
                                        <p:tav tm="0">
                                          <p:val>
                                            <p:fltVal val="0"/>
                                          </p:val>
                                        </p:tav>
                                        <p:tav tm="100000">
                                          <p:val>
                                            <p:strVal val="#ppt_w"/>
                                          </p:val>
                                        </p:tav>
                                      </p:tavLst>
                                    </p:anim>
                                    <p:anim calcmode="lin" valueType="num">
                                      <p:cBhvr>
                                        <p:cTn id="78" dur="500" fill="hold"/>
                                        <p:tgtEl>
                                          <p:spTgt spid="23"/>
                                        </p:tgtEl>
                                        <p:attrNameLst>
                                          <p:attrName>ppt_h</p:attrName>
                                        </p:attrNameLst>
                                      </p:cBhvr>
                                      <p:tavLst>
                                        <p:tav tm="0">
                                          <p:val>
                                            <p:fltVal val="0"/>
                                          </p:val>
                                        </p:tav>
                                        <p:tav tm="100000">
                                          <p:val>
                                            <p:strVal val="#ppt_h"/>
                                          </p:val>
                                        </p:tav>
                                      </p:tavLst>
                                    </p:anim>
                                    <p:animEffect transition="in" filter="fade">
                                      <p:cBhvr>
                                        <p:cTn id="79" dur="500"/>
                                        <p:tgtEl>
                                          <p:spTgt spid="23"/>
                                        </p:tgtEl>
                                      </p:cBhvr>
                                    </p:animEffect>
                                  </p:childTnLst>
                                </p:cTn>
                              </p:par>
                            </p:childTnLst>
                          </p:cTn>
                        </p:par>
                        <p:par>
                          <p:cTn id="80" fill="hold">
                            <p:stCondLst>
                              <p:cond delay="5500"/>
                            </p:stCondLst>
                            <p:childTnLst>
                              <p:par>
                                <p:cTn id="81" presetID="22" presetClass="entr" presetSubtype="8"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left)">
                                      <p:cBhvr>
                                        <p:cTn id="83" dur="500"/>
                                        <p:tgtEl>
                                          <p:spTgt spid="16"/>
                                        </p:tgtEl>
                                      </p:cBhvr>
                                    </p:animEffect>
                                  </p:childTnLst>
                                </p:cTn>
                              </p:par>
                            </p:childTnLst>
                          </p:cTn>
                        </p:par>
                        <p:par>
                          <p:cTn id="84" fill="hold">
                            <p:stCondLst>
                              <p:cond delay="6000"/>
                            </p:stCondLst>
                            <p:childTnLst>
                              <p:par>
                                <p:cTn id="85" presetID="2" presetClass="entr" presetSubtype="4" accel="50000" decel="50000" fill="hold" grpId="0" nodeType="afterEffect">
                                  <p:stCondLst>
                                    <p:cond delay="0"/>
                                  </p:stCondLst>
                                  <p:childTnLst>
                                    <p:set>
                                      <p:cBhvr>
                                        <p:cTn id="86" dur="1" fill="hold">
                                          <p:stCondLst>
                                            <p:cond delay="0"/>
                                          </p:stCondLst>
                                        </p:cTn>
                                        <p:tgtEl>
                                          <p:spTgt spid="6"/>
                                        </p:tgtEl>
                                        <p:attrNameLst>
                                          <p:attrName>style.visibility</p:attrName>
                                        </p:attrNameLst>
                                      </p:cBhvr>
                                      <p:to>
                                        <p:strVal val="visible"/>
                                      </p:to>
                                    </p:set>
                                    <p:anim calcmode="lin" valueType="num">
                                      <p:cBhvr additive="base">
                                        <p:cTn id="87" dur="500" fill="hold"/>
                                        <p:tgtEl>
                                          <p:spTgt spid="6"/>
                                        </p:tgtEl>
                                        <p:attrNameLst>
                                          <p:attrName>ppt_x</p:attrName>
                                        </p:attrNameLst>
                                      </p:cBhvr>
                                      <p:tavLst>
                                        <p:tav tm="0">
                                          <p:val>
                                            <p:strVal val="#ppt_x"/>
                                          </p:val>
                                        </p:tav>
                                        <p:tav tm="100000">
                                          <p:val>
                                            <p:strVal val="#ppt_x"/>
                                          </p:val>
                                        </p:tav>
                                      </p:tavLst>
                                    </p:anim>
                                    <p:anim calcmode="lin" valueType="num">
                                      <p:cBhvr additive="base">
                                        <p:cTn id="88" dur="500" fill="hold"/>
                                        <p:tgtEl>
                                          <p:spTgt spid="6"/>
                                        </p:tgtEl>
                                        <p:attrNameLst>
                                          <p:attrName>ppt_y</p:attrName>
                                        </p:attrNameLst>
                                      </p:cBhvr>
                                      <p:tavLst>
                                        <p:tav tm="0">
                                          <p:val>
                                            <p:strVal val="1+#ppt_h/2"/>
                                          </p:val>
                                        </p:tav>
                                        <p:tav tm="100000">
                                          <p:val>
                                            <p:strVal val="#ppt_y"/>
                                          </p:val>
                                        </p:tav>
                                      </p:tavLst>
                                    </p:anim>
                                  </p:childTnLst>
                                </p:cTn>
                              </p:par>
                              <p:par>
                                <p:cTn id="89" presetID="53" presetClass="entr" presetSubtype="0" fill="hold" nodeType="with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p:cTn id="91" dur="500" fill="hold"/>
                                        <p:tgtEl>
                                          <p:spTgt spid="27"/>
                                        </p:tgtEl>
                                        <p:attrNameLst>
                                          <p:attrName>ppt_w</p:attrName>
                                        </p:attrNameLst>
                                      </p:cBhvr>
                                      <p:tavLst>
                                        <p:tav tm="0">
                                          <p:val>
                                            <p:fltVal val="0"/>
                                          </p:val>
                                        </p:tav>
                                        <p:tav tm="100000">
                                          <p:val>
                                            <p:strVal val="#ppt_w"/>
                                          </p:val>
                                        </p:tav>
                                      </p:tavLst>
                                    </p:anim>
                                    <p:anim calcmode="lin" valueType="num">
                                      <p:cBhvr>
                                        <p:cTn id="92" dur="500" fill="hold"/>
                                        <p:tgtEl>
                                          <p:spTgt spid="27"/>
                                        </p:tgtEl>
                                        <p:attrNameLst>
                                          <p:attrName>ppt_h</p:attrName>
                                        </p:attrNameLst>
                                      </p:cBhvr>
                                      <p:tavLst>
                                        <p:tav tm="0">
                                          <p:val>
                                            <p:fltVal val="0"/>
                                          </p:val>
                                        </p:tav>
                                        <p:tav tm="100000">
                                          <p:val>
                                            <p:strVal val="#ppt_h"/>
                                          </p:val>
                                        </p:tav>
                                      </p:tavLst>
                                    </p:anim>
                                    <p:animEffect transition="in" filter="fade">
                                      <p:cBhvr>
                                        <p:cTn id="93" dur="500"/>
                                        <p:tgtEl>
                                          <p:spTgt spid="27"/>
                                        </p:tgtEl>
                                      </p:cBhvr>
                                    </p:animEffect>
                                  </p:childTnLst>
                                </p:cTn>
                              </p:par>
                            </p:childTnLst>
                          </p:cTn>
                        </p:par>
                        <p:par>
                          <p:cTn id="94" fill="hold">
                            <p:stCondLst>
                              <p:cond delay="6500"/>
                            </p:stCondLst>
                            <p:childTnLst>
                              <p:par>
                                <p:cTn id="95" presetID="53" presetClass="entr" presetSubtype="0"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p:cTn id="97" dur="500" fill="hold"/>
                                        <p:tgtEl>
                                          <p:spTgt spid="25"/>
                                        </p:tgtEl>
                                        <p:attrNameLst>
                                          <p:attrName>ppt_w</p:attrName>
                                        </p:attrNameLst>
                                      </p:cBhvr>
                                      <p:tavLst>
                                        <p:tav tm="0">
                                          <p:val>
                                            <p:fltVal val="0"/>
                                          </p:val>
                                        </p:tav>
                                        <p:tav tm="100000">
                                          <p:val>
                                            <p:strVal val="#ppt_w"/>
                                          </p:val>
                                        </p:tav>
                                      </p:tavLst>
                                    </p:anim>
                                    <p:anim calcmode="lin" valueType="num">
                                      <p:cBhvr>
                                        <p:cTn id="98" dur="500" fill="hold"/>
                                        <p:tgtEl>
                                          <p:spTgt spid="25"/>
                                        </p:tgtEl>
                                        <p:attrNameLst>
                                          <p:attrName>ppt_h</p:attrName>
                                        </p:attrNameLst>
                                      </p:cBhvr>
                                      <p:tavLst>
                                        <p:tav tm="0">
                                          <p:val>
                                            <p:fltVal val="0"/>
                                          </p:val>
                                        </p:tav>
                                        <p:tav tm="100000">
                                          <p:val>
                                            <p:strVal val="#ppt_h"/>
                                          </p:val>
                                        </p:tav>
                                      </p:tavLst>
                                    </p:anim>
                                    <p:animEffect transition="in" filter="fade">
                                      <p:cBhvr>
                                        <p:cTn id="99" dur="500"/>
                                        <p:tgtEl>
                                          <p:spTgt spid="25"/>
                                        </p:tgtEl>
                                      </p:cBhvr>
                                    </p:animEffect>
                                  </p:childTnLst>
                                </p:cTn>
                              </p:par>
                            </p:childTnLst>
                          </p:cTn>
                        </p:par>
                        <p:par>
                          <p:cTn id="100" fill="hold">
                            <p:stCondLst>
                              <p:cond delay="7000"/>
                            </p:stCondLst>
                            <p:childTnLst>
                              <p:par>
                                <p:cTn id="101" presetID="22" presetClass="entr" presetSubtype="8" fill="hold"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wipe(left)">
                                      <p:cBhvr>
                                        <p:cTn id="10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22" grpId="0" animBg="1"/>
      <p:bldP spid="23" grpId="0" animBg="1"/>
      <p:bldP spid="24" grpId="0" animBg="1"/>
      <p:bldP spid="25" grpId="0" animBg="1"/>
      <p:bldP spid="2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2">
            <a:extLst>
              <a:ext uri="{FF2B5EF4-FFF2-40B4-BE49-F238E27FC236}">
                <a16:creationId xmlns:a16="http://schemas.microsoft.com/office/drawing/2014/main" xmlns="" id="{5175D1D3-63CA-444B-9EC4-434474365B42}"/>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982266" y="1948746"/>
            <a:ext cx="2851048" cy="19308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 Placeholder 3">
            <a:extLst>
              <a:ext uri="{FF2B5EF4-FFF2-40B4-BE49-F238E27FC236}">
                <a16:creationId xmlns:a16="http://schemas.microsoft.com/office/drawing/2014/main" xmlns="" id="{1599811F-E0FB-47AF-9707-92CAFDF5CD70}"/>
              </a:ext>
            </a:extLst>
          </p:cNvPr>
          <p:cNvSpPr txBox="1">
            <a:spLocks/>
          </p:cNvSpPr>
          <p:nvPr/>
        </p:nvSpPr>
        <p:spPr>
          <a:xfrm>
            <a:off x="720104" y="4149532"/>
            <a:ext cx="3113211" cy="1256040"/>
          </a:xfrm>
          <a:prstGeom prst="rect">
            <a:avLst/>
          </a:prstGeom>
        </p:spPr>
        <p:txBody>
          <a:bodyPr vert="horz" lIns="121908" tIns="60954" rIns="121908" bIns="60954"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2100" b="1" dirty="0">
                <a:solidFill>
                  <a:schemeClr val="tx1"/>
                </a:solidFill>
                <a:latin typeface="微软雅黑" panose="020B0503020204020204" pitchFamily="34" charset="-122"/>
                <a:ea typeface="微软雅黑" panose="020B0503020204020204" pitchFamily="34" charset="-122"/>
              </a:rPr>
              <a:t>输入你的标题</a:t>
            </a:r>
          </a:p>
          <a:p>
            <a:pPr>
              <a:lnSpc>
                <a:spcPct val="150000"/>
              </a:lnSpc>
              <a:defRPr/>
            </a:pPr>
            <a:r>
              <a:rPr lang="zh-CN" altLang="en-US" sz="1500" dirty="0">
                <a:solidFill>
                  <a:schemeClr val="tx1"/>
                </a:solidFill>
                <a:latin typeface="Arial" pitchFamily="34" charset="0"/>
              </a:rPr>
              <a:t>此处可输入相关说明文本内容，或者复制文本内容后粘贴，并选择只保留文字。</a:t>
            </a:r>
            <a:endParaRPr lang="zh-CN" altLang="en-US" sz="1500" kern="0" dirty="0">
              <a:solidFill>
                <a:schemeClr val="tx1"/>
              </a:solidFill>
              <a:latin typeface="微软雅黑" pitchFamily="34" charset="-122"/>
              <a:ea typeface="微软雅黑" pitchFamily="34" charset="-122"/>
            </a:endParaRPr>
          </a:p>
        </p:txBody>
      </p:sp>
      <p:pic>
        <p:nvPicPr>
          <p:cNvPr id="4" name="Picture Placeholder 13">
            <a:extLst>
              <a:ext uri="{FF2B5EF4-FFF2-40B4-BE49-F238E27FC236}">
                <a16:creationId xmlns:a16="http://schemas.microsoft.com/office/drawing/2014/main" xmlns="" id="{BBDAB8BF-6E46-4E39-A71E-8C979D0CFB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96218" y="1960773"/>
            <a:ext cx="2887561" cy="19187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Placeholder 14">
            <a:extLst>
              <a:ext uri="{FF2B5EF4-FFF2-40B4-BE49-F238E27FC236}">
                <a16:creationId xmlns:a16="http://schemas.microsoft.com/office/drawing/2014/main" xmlns="" id="{6C3627F4-422E-4E3E-ABDB-9FF9260EA74D}"/>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8731106" y="1948747"/>
            <a:ext cx="2697639" cy="19308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6" name="Group 31">
            <a:extLst>
              <a:ext uri="{FF2B5EF4-FFF2-40B4-BE49-F238E27FC236}">
                <a16:creationId xmlns:a16="http://schemas.microsoft.com/office/drawing/2014/main" xmlns="" id="{4D3CFEBD-972D-41DA-BA36-28C3271CFF9B}"/>
              </a:ext>
            </a:extLst>
          </p:cNvPr>
          <p:cNvGrpSpPr/>
          <p:nvPr/>
        </p:nvGrpSpPr>
        <p:grpSpPr>
          <a:xfrm>
            <a:off x="381792" y="1668463"/>
            <a:ext cx="832049" cy="832157"/>
            <a:chOff x="358335" y="1281085"/>
            <a:chExt cx="624118" cy="624118"/>
          </a:xfrm>
          <a:solidFill>
            <a:schemeClr val="accent1"/>
          </a:solidFill>
        </p:grpSpPr>
        <p:sp>
          <p:nvSpPr>
            <p:cNvPr id="7" name="Oval 22">
              <a:extLst>
                <a:ext uri="{FF2B5EF4-FFF2-40B4-BE49-F238E27FC236}">
                  <a16:creationId xmlns:a16="http://schemas.microsoft.com/office/drawing/2014/main" xmlns="" id="{87BF173B-3017-4C3D-8CB5-C1CE53D5F23A}"/>
                </a:ext>
              </a:extLst>
            </p:cNvPr>
            <p:cNvSpPr/>
            <p:nvPr/>
          </p:nvSpPr>
          <p:spPr>
            <a:xfrm>
              <a:off x="358335" y="1281085"/>
              <a:ext cx="624118" cy="624118"/>
            </a:xfrm>
            <a:prstGeom prst="ellipse">
              <a:avLst/>
            </a:prstGeom>
            <a:grp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algn="ctr" defTabSz="609539">
                <a:defRPr/>
              </a:pPr>
              <a:endParaRPr lang="en-US" sz="2400" kern="0">
                <a:solidFill>
                  <a:prstClr val="white"/>
                </a:solidFill>
                <a:latin typeface="Calibri"/>
              </a:endParaRPr>
            </a:p>
          </p:txBody>
        </p:sp>
        <p:sp>
          <p:nvSpPr>
            <p:cNvPr id="8" name="TextBox 59">
              <a:extLst>
                <a:ext uri="{FF2B5EF4-FFF2-40B4-BE49-F238E27FC236}">
                  <a16:creationId xmlns:a16="http://schemas.microsoft.com/office/drawing/2014/main" xmlns="" id="{C9920A88-DF37-4FA3-94A7-1727F64E3934}"/>
                </a:ext>
              </a:extLst>
            </p:cNvPr>
            <p:cNvSpPr txBox="1"/>
            <p:nvPr/>
          </p:nvSpPr>
          <p:spPr>
            <a:xfrm>
              <a:off x="448687" y="1407680"/>
              <a:ext cx="394992" cy="311624"/>
            </a:xfrm>
            <a:prstGeom prst="rect">
              <a:avLst/>
            </a:prstGeom>
            <a:grpFill/>
          </p:spPr>
          <p:txBody>
            <a:bodyPr wrap="square" rtlCol="0">
              <a:spAutoFit/>
            </a:bodyPr>
            <a:lstStyle/>
            <a:p>
              <a:pPr defTabSz="609539">
                <a:defRPr/>
              </a:pPr>
              <a:r>
                <a:rPr lang="en-US" sz="2100" kern="0" dirty="0">
                  <a:solidFill>
                    <a:prstClr val="white"/>
                  </a:solidFill>
                </a:rPr>
                <a:t>01</a:t>
              </a:r>
            </a:p>
          </p:txBody>
        </p:sp>
      </p:grpSp>
      <p:grpSp>
        <p:nvGrpSpPr>
          <p:cNvPr id="9" name="Group 32">
            <a:extLst>
              <a:ext uri="{FF2B5EF4-FFF2-40B4-BE49-F238E27FC236}">
                <a16:creationId xmlns:a16="http://schemas.microsoft.com/office/drawing/2014/main" xmlns="" id="{000B23C2-8F27-4F28-868E-DE9B649076FF}"/>
              </a:ext>
            </a:extLst>
          </p:cNvPr>
          <p:cNvGrpSpPr/>
          <p:nvPr/>
        </p:nvGrpSpPr>
        <p:grpSpPr>
          <a:xfrm>
            <a:off x="4403393" y="1668463"/>
            <a:ext cx="832049" cy="832157"/>
            <a:chOff x="3302378" y="1281085"/>
            <a:chExt cx="624118" cy="624118"/>
          </a:xfrm>
          <a:solidFill>
            <a:schemeClr val="accent1"/>
          </a:solidFill>
        </p:grpSpPr>
        <p:sp>
          <p:nvSpPr>
            <p:cNvPr id="10" name="Oval 23">
              <a:extLst>
                <a:ext uri="{FF2B5EF4-FFF2-40B4-BE49-F238E27FC236}">
                  <a16:creationId xmlns:a16="http://schemas.microsoft.com/office/drawing/2014/main" xmlns="" id="{71ECEE27-0ECE-405B-8ADE-E8C92393D807}"/>
                </a:ext>
              </a:extLst>
            </p:cNvPr>
            <p:cNvSpPr/>
            <p:nvPr/>
          </p:nvSpPr>
          <p:spPr>
            <a:xfrm>
              <a:off x="3302378" y="1281085"/>
              <a:ext cx="624118" cy="624118"/>
            </a:xfrm>
            <a:prstGeom prst="ellipse">
              <a:avLst/>
            </a:prstGeom>
            <a:grpFill/>
            <a:ln w="9525" cap="flat" cmpd="sng" algn="ctr">
              <a:noFill/>
              <a:prstDash val="solid"/>
            </a:ln>
            <a:effectLst>
              <a:outerShdw blurRad="50800" dist="38100" dir="5400000" algn="t" rotWithShape="0">
                <a:prstClr val="black">
                  <a:alpha val="40000"/>
                </a:prstClr>
              </a:outerShdw>
            </a:effectLst>
          </p:spPr>
          <p:txBody>
            <a:bodyPr rtlCol="0" anchor="ctr"/>
            <a:lstStyle/>
            <a:p>
              <a:pPr algn="ctr" defTabSz="609539">
                <a:defRPr/>
              </a:pPr>
              <a:endParaRPr lang="en-US" sz="1500" kern="0">
                <a:solidFill>
                  <a:prstClr val="white"/>
                </a:solidFill>
                <a:latin typeface="Calibri"/>
              </a:endParaRPr>
            </a:p>
          </p:txBody>
        </p:sp>
        <p:sp>
          <p:nvSpPr>
            <p:cNvPr id="11" name="TextBox 62">
              <a:extLst>
                <a:ext uri="{FF2B5EF4-FFF2-40B4-BE49-F238E27FC236}">
                  <a16:creationId xmlns:a16="http://schemas.microsoft.com/office/drawing/2014/main" xmlns="" id="{690B360B-A68D-4AD5-BE5F-4F7C499E841D}"/>
                </a:ext>
              </a:extLst>
            </p:cNvPr>
            <p:cNvSpPr txBox="1"/>
            <p:nvPr/>
          </p:nvSpPr>
          <p:spPr>
            <a:xfrm>
              <a:off x="3409912" y="1423867"/>
              <a:ext cx="394992" cy="311624"/>
            </a:xfrm>
            <a:prstGeom prst="rect">
              <a:avLst/>
            </a:prstGeom>
            <a:grpFill/>
          </p:spPr>
          <p:txBody>
            <a:bodyPr wrap="square" rtlCol="0">
              <a:spAutoFit/>
            </a:bodyPr>
            <a:lstStyle/>
            <a:p>
              <a:pPr defTabSz="609539">
                <a:defRPr/>
              </a:pPr>
              <a:r>
                <a:rPr lang="en-US" sz="2100" kern="0" dirty="0">
                  <a:solidFill>
                    <a:prstClr val="white"/>
                  </a:solidFill>
                </a:rPr>
                <a:t>02</a:t>
              </a:r>
            </a:p>
          </p:txBody>
        </p:sp>
      </p:grpSp>
      <p:grpSp>
        <p:nvGrpSpPr>
          <p:cNvPr id="12" name="Group 33">
            <a:extLst>
              <a:ext uri="{FF2B5EF4-FFF2-40B4-BE49-F238E27FC236}">
                <a16:creationId xmlns:a16="http://schemas.microsoft.com/office/drawing/2014/main" xmlns="" id="{AFF56DB0-7AC1-4BBD-A0B7-3A638D482494}"/>
              </a:ext>
            </a:extLst>
          </p:cNvPr>
          <p:cNvGrpSpPr/>
          <p:nvPr/>
        </p:nvGrpSpPr>
        <p:grpSpPr>
          <a:xfrm>
            <a:off x="8196485" y="1668463"/>
            <a:ext cx="832049" cy="832157"/>
            <a:chOff x="6104969" y="1283260"/>
            <a:chExt cx="624118" cy="624118"/>
          </a:xfrm>
          <a:solidFill>
            <a:schemeClr val="accent1"/>
          </a:solidFill>
        </p:grpSpPr>
        <p:sp>
          <p:nvSpPr>
            <p:cNvPr id="13" name="Oval 24">
              <a:extLst>
                <a:ext uri="{FF2B5EF4-FFF2-40B4-BE49-F238E27FC236}">
                  <a16:creationId xmlns:a16="http://schemas.microsoft.com/office/drawing/2014/main" xmlns="" id="{BDB29553-2F96-4B84-BCAD-E87A90616E49}"/>
                </a:ext>
              </a:extLst>
            </p:cNvPr>
            <p:cNvSpPr/>
            <p:nvPr/>
          </p:nvSpPr>
          <p:spPr>
            <a:xfrm>
              <a:off x="6104969" y="1283260"/>
              <a:ext cx="624118" cy="624118"/>
            </a:xfrm>
            <a:prstGeom prst="ellipse">
              <a:avLst/>
            </a:prstGeom>
            <a:grpFill/>
            <a:ln w="9525" cap="flat" cmpd="sng" algn="ctr">
              <a:noFill/>
              <a:prstDash val="solid"/>
            </a:ln>
            <a:effectLst>
              <a:outerShdw blurRad="50800" dist="38100" dir="5400000" algn="t" rotWithShape="0">
                <a:prstClr val="black">
                  <a:alpha val="40000"/>
                </a:prstClr>
              </a:outerShdw>
            </a:effectLst>
          </p:spPr>
          <p:txBody>
            <a:bodyPr rtlCol="0" anchor="ctr"/>
            <a:lstStyle/>
            <a:p>
              <a:pPr algn="ctr" defTabSz="609539">
                <a:defRPr/>
              </a:pPr>
              <a:endParaRPr lang="en-US" sz="2400" kern="0">
                <a:solidFill>
                  <a:prstClr val="white"/>
                </a:solidFill>
                <a:latin typeface="Calibri"/>
              </a:endParaRPr>
            </a:p>
          </p:txBody>
        </p:sp>
        <p:sp>
          <p:nvSpPr>
            <p:cNvPr id="14" name="TextBox 65">
              <a:extLst>
                <a:ext uri="{FF2B5EF4-FFF2-40B4-BE49-F238E27FC236}">
                  <a16:creationId xmlns:a16="http://schemas.microsoft.com/office/drawing/2014/main" xmlns="" id="{D185E66A-06D3-442D-B895-D88B9732B291}"/>
                </a:ext>
              </a:extLst>
            </p:cNvPr>
            <p:cNvSpPr txBox="1"/>
            <p:nvPr/>
          </p:nvSpPr>
          <p:spPr>
            <a:xfrm>
              <a:off x="6257756" y="1423185"/>
              <a:ext cx="394992" cy="311624"/>
            </a:xfrm>
            <a:prstGeom prst="rect">
              <a:avLst/>
            </a:prstGeom>
            <a:grpFill/>
          </p:spPr>
          <p:txBody>
            <a:bodyPr wrap="square" rtlCol="0">
              <a:spAutoFit/>
            </a:bodyPr>
            <a:lstStyle/>
            <a:p>
              <a:pPr defTabSz="609539">
                <a:defRPr/>
              </a:pPr>
              <a:r>
                <a:rPr lang="en-US" sz="2100" kern="0" dirty="0">
                  <a:solidFill>
                    <a:prstClr val="white"/>
                  </a:solidFill>
                </a:rPr>
                <a:t>03</a:t>
              </a:r>
            </a:p>
          </p:txBody>
        </p:sp>
      </p:grpSp>
      <p:sp>
        <p:nvSpPr>
          <p:cNvPr id="15" name="Text Placeholder 3">
            <a:extLst>
              <a:ext uri="{FF2B5EF4-FFF2-40B4-BE49-F238E27FC236}">
                <a16:creationId xmlns:a16="http://schemas.microsoft.com/office/drawing/2014/main" xmlns="" id="{A9D26FF0-E8FA-4EDC-AA8A-23568B2E959E}"/>
              </a:ext>
            </a:extLst>
          </p:cNvPr>
          <p:cNvSpPr txBox="1">
            <a:spLocks/>
          </p:cNvSpPr>
          <p:nvPr/>
        </p:nvSpPr>
        <p:spPr>
          <a:xfrm>
            <a:off x="4710758" y="4119052"/>
            <a:ext cx="3113211" cy="1256040"/>
          </a:xfrm>
          <a:prstGeom prst="rect">
            <a:avLst/>
          </a:prstGeom>
        </p:spPr>
        <p:txBody>
          <a:bodyPr vert="horz" lIns="121908" tIns="60954" rIns="121908" bIns="60954"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2100" b="1" dirty="0">
                <a:solidFill>
                  <a:schemeClr val="tx1"/>
                </a:solidFill>
                <a:latin typeface="微软雅黑" panose="020B0503020204020204" pitchFamily="34" charset="-122"/>
                <a:ea typeface="微软雅黑" panose="020B0503020204020204" pitchFamily="34" charset="-122"/>
              </a:rPr>
              <a:t>输入你的标题</a:t>
            </a:r>
          </a:p>
          <a:p>
            <a:pPr>
              <a:lnSpc>
                <a:spcPct val="150000"/>
              </a:lnSpc>
              <a:defRPr/>
            </a:pPr>
            <a:r>
              <a:rPr lang="zh-CN" altLang="en-US" sz="1500" dirty="0">
                <a:solidFill>
                  <a:schemeClr val="tx1"/>
                </a:solidFill>
                <a:latin typeface="Arial" pitchFamily="34" charset="0"/>
              </a:rPr>
              <a:t>此处可输入相关说明文本内容，或者复制文本内容后粘贴，并选择只保留文字。</a:t>
            </a:r>
            <a:endParaRPr lang="zh-CN" altLang="en-US" sz="1500" kern="0" dirty="0">
              <a:solidFill>
                <a:schemeClr val="tx1"/>
              </a:solidFill>
              <a:latin typeface="微软雅黑" pitchFamily="34" charset="-122"/>
              <a:ea typeface="微软雅黑" pitchFamily="34" charset="-122"/>
            </a:endParaRPr>
          </a:p>
        </p:txBody>
      </p:sp>
      <p:sp>
        <p:nvSpPr>
          <p:cNvPr id="16" name="Text Placeholder 3">
            <a:extLst>
              <a:ext uri="{FF2B5EF4-FFF2-40B4-BE49-F238E27FC236}">
                <a16:creationId xmlns:a16="http://schemas.microsoft.com/office/drawing/2014/main" xmlns="" id="{93D481C0-A41D-46F9-8188-6559DECC81DD}"/>
              </a:ext>
            </a:extLst>
          </p:cNvPr>
          <p:cNvSpPr txBox="1">
            <a:spLocks/>
          </p:cNvSpPr>
          <p:nvPr/>
        </p:nvSpPr>
        <p:spPr>
          <a:xfrm>
            <a:off x="8550684" y="4159692"/>
            <a:ext cx="3113211" cy="1256040"/>
          </a:xfrm>
          <a:prstGeom prst="rect">
            <a:avLst/>
          </a:prstGeom>
        </p:spPr>
        <p:txBody>
          <a:bodyPr vert="horz" lIns="121908" tIns="60954" rIns="121908" bIns="60954" rtlCol="0">
            <a:noAutofit/>
          </a:bodyPr>
          <a:lstStyle>
            <a:lvl1pPr marL="0" indent="0" algn="ctr" defTabSz="457200" rtl="0" eaLnBrk="1" latinLnBrk="0" hangingPunct="1">
              <a:spcBef>
                <a:spcPct val="20000"/>
              </a:spcBef>
              <a:buFont typeface="Arial"/>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1900" b="1" dirty="0">
                <a:solidFill>
                  <a:schemeClr val="tx1"/>
                </a:solidFill>
                <a:latin typeface="微软雅黑" panose="020B0503020204020204" pitchFamily="34" charset="-122"/>
                <a:ea typeface="微软雅黑" panose="020B0503020204020204" pitchFamily="34" charset="-122"/>
              </a:rPr>
              <a:t>输入你的标题</a:t>
            </a:r>
          </a:p>
          <a:p>
            <a:pPr>
              <a:lnSpc>
                <a:spcPct val="150000"/>
              </a:lnSpc>
              <a:defRPr/>
            </a:pPr>
            <a:r>
              <a:rPr lang="zh-CN" altLang="en-US" sz="1500" dirty="0">
                <a:solidFill>
                  <a:schemeClr val="tx1"/>
                </a:solidFill>
                <a:latin typeface="Arial" pitchFamily="34" charset="0"/>
              </a:rPr>
              <a:t>此处可输入相关说明文本内容，或者复制文本内容后粘贴，并选择只保留文字。</a:t>
            </a:r>
            <a:endParaRPr lang="zh-CN" altLang="en-US" sz="1500" kern="0" dirty="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2554052706"/>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23" presetClass="entr" presetSubtype="16"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childTnLst>
                                </p:cTn>
                              </p:par>
                            </p:childTnLst>
                          </p:cTn>
                        </p:par>
                        <p:par>
                          <p:cTn id="28" fill="hold">
                            <p:stCondLst>
                              <p:cond delay="2000"/>
                            </p:stCondLst>
                            <p:childTnLst>
                              <p:par>
                                <p:cTn id="29" presetID="2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72514" y="1493169"/>
            <a:ext cx="1882542" cy="1138774"/>
            <a:chOff x="2867981" y="1991921"/>
            <a:chExt cx="1882542" cy="1138774"/>
          </a:xfrm>
        </p:grpSpPr>
        <p:sp>
          <p:nvSpPr>
            <p:cNvPr id="3" name="文本框 2"/>
            <p:cNvSpPr txBox="1"/>
            <p:nvPr/>
          </p:nvSpPr>
          <p:spPr>
            <a:xfrm>
              <a:off x="2867981" y="2299698"/>
              <a:ext cx="1882542" cy="830997"/>
            </a:xfrm>
            <a:prstGeom prst="rect">
              <a:avLst/>
            </a:prstGeom>
            <a:noFill/>
          </p:spPr>
          <p:txBody>
            <a:bodyPr wrap="square" rtlCol="0">
              <a:spAutoFit/>
            </a:bodyPr>
            <a:lstStyle/>
            <a:p>
              <a:r>
                <a:rPr lang="zh-CN" altLang="en-US" sz="1200" dirty="0">
                  <a:solidFill>
                    <a:schemeClr val="tx1">
                      <a:lumMod val="75000"/>
                      <a:lumOff val="25000"/>
                    </a:schemeClr>
                  </a:solidFill>
                  <a:latin typeface="+mn-ea"/>
                </a:rPr>
                <a:t>添加标题此处添加标题此处添加标题此处添加标题此处添加标题此处添加标题此处添加标题</a:t>
              </a:r>
              <a:endParaRPr lang="en-US" altLang="zh-CN" sz="1200" dirty="0">
                <a:solidFill>
                  <a:schemeClr val="tx1">
                    <a:lumMod val="75000"/>
                    <a:lumOff val="25000"/>
                  </a:schemeClr>
                </a:solidFill>
                <a:latin typeface="+mn-ea"/>
              </a:endParaRPr>
            </a:p>
          </p:txBody>
        </p:sp>
        <p:sp>
          <p:nvSpPr>
            <p:cNvPr id="4" name="矩形 3"/>
            <p:cNvSpPr/>
            <p:nvPr/>
          </p:nvSpPr>
          <p:spPr>
            <a:xfrm>
              <a:off x="3064497" y="1991921"/>
              <a:ext cx="1277914" cy="307777"/>
            </a:xfrm>
            <a:prstGeom prst="rect">
              <a:avLst/>
            </a:prstGeom>
            <a:effectLst/>
          </p:spPr>
          <p:txBody>
            <a:bodyPr wrap="none">
              <a:spAutoFit/>
            </a:bodyPr>
            <a:lstStyle/>
            <a:p>
              <a:r>
                <a:rPr lang="en-US" altLang="zh-CN" sz="1400" dirty="0">
                  <a:solidFill>
                    <a:schemeClr val="accent2"/>
                  </a:solidFill>
                  <a:latin typeface="+mj-lt"/>
                </a:rPr>
                <a:t>ADD YOUR TITLE</a:t>
              </a:r>
              <a:endParaRPr lang="zh-CN" altLang="en-US" sz="1400" dirty="0">
                <a:solidFill>
                  <a:schemeClr val="accent2"/>
                </a:solidFill>
                <a:latin typeface="+mj-lt"/>
              </a:endParaRPr>
            </a:p>
          </p:txBody>
        </p:sp>
      </p:grpSp>
      <p:grpSp>
        <p:nvGrpSpPr>
          <p:cNvPr id="5" name="组合 4"/>
          <p:cNvGrpSpPr/>
          <p:nvPr/>
        </p:nvGrpSpPr>
        <p:grpSpPr>
          <a:xfrm>
            <a:off x="645318" y="3179279"/>
            <a:ext cx="1872788" cy="1279413"/>
            <a:chOff x="906575" y="3201449"/>
            <a:chExt cx="1872788" cy="1279413"/>
          </a:xfrm>
        </p:grpSpPr>
        <p:sp>
          <p:nvSpPr>
            <p:cNvPr id="6" name="文本框 5"/>
            <p:cNvSpPr txBox="1"/>
            <p:nvPr/>
          </p:nvSpPr>
          <p:spPr>
            <a:xfrm>
              <a:off x="906575" y="3465199"/>
              <a:ext cx="1613302" cy="1015663"/>
            </a:xfrm>
            <a:prstGeom prst="rect">
              <a:avLst/>
            </a:prstGeom>
            <a:noFill/>
          </p:spPr>
          <p:txBody>
            <a:bodyPr wrap="square" rtlCol="0">
              <a:spAutoFit/>
            </a:bodyPr>
            <a:lstStyle/>
            <a:p>
              <a:r>
                <a:rPr lang="zh-CN" altLang="en-US" sz="1200" dirty="0">
                  <a:solidFill>
                    <a:schemeClr val="tx1">
                      <a:lumMod val="75000"/>
                      <a:lumOff val="25000"/>
                    </a:schemeClr>
                  </a:solidFill>
                  <a:latin typeface="+mn-ea"/>
                </a:rPr>
                <a:t>添加标题此处添加标题此处添加标题此处添加标题此处添加标题此处添加标题此处添加标题</a:t>
              </a:r>
              <a:endParaRPr lang="en-US" altLang="zh-CN" sz="1200" dirty="0">
                <a:solidFill>
                  <a:schemeClr val="tx1">
                    <a:lumMod val="75000"/>
                    <a:lumOff val="25000"/>
                  </a:schemeClr>
                </a:solidFill>
                <a:latin typeface="+mn-ea"/>
              </a:endParaRPr>
            </a:p>
          </p:txBody>
        </p:sp>
        <p:sp>
          <p:nvSpPr>
            <p:cNvPr id="7" name="矩形 6"/>
            <p:cNvSpPr/>
            <p:nvPr/>
          </p:nvSpPr>
          <p:spPr>
            <a:xfrm>
              <a:off x="2379253" y="3201449"/>
              <a:ext cx="400110" cy="1185581"/>
            </a:xfrm>
            <a:prstGeom prst="rect">
              <a:avLst/>
            </a:prstGeom>
            <a:effectLst/>
          </p:spPr>
          <p:txBody>
            <a:bodyPr vert="eaVert" wrap="none">
              <a:spAutoFit/>
            </a:bodyPr>
            <a:lstStyle/>
            <a:p>
              <a:r>
                <a:rPr lang="en-US" altLang="zh-CN" sz="1400" dirty="0">
                  <a:solidFill>
                    <a:schemeClr val="accent1"/>
                  </a:solidFill>
                  <a:latin typeface="+mj-lt"/>
                </a:rPr>
                <a:t>ADD YOUR TITLE</a:t>
              </a:r>
              <a:endParaRPr lang="zh-CN" altLang="en-US" sz="1400" dirty="0">
                <a:solidFill>
                  <a:schemeClr val="accent1"/>
                </a:solidFill>
                <a:latin typeface="+mj-lt"/>
              </a:endParaRPr>
            </a:p>
          </p:txBody>
        </p:sp>
      </p:grpSp>
      <p:grpSp>
        <p:nvGrpSpPr>
          <p:cNvPr id="8" name="组合 7"/>
          <p:cNvGrpSpPr/>
          <p:nvPr/>
        </p:nvGrpSpPr>
        <p:grpSpPr>
          <a:xfrm>
            <a:off x="2590312" y="5061805"/>
            <a:ext cx="1882542" cy="1138774"/>
            <a:chOff x="2867981" y="4944546"/>
            <a:chExt cx="1882542" cy="1138774"/>
          </a:xfrm>
        </p:grpSpPr>
        <p:sp>
          <p:nvSpPr>
            <p:cNvPr id="9" name="文本框 8"/>
            <p:cNvSpPr txBox="1"/>
            <p:nvPr/>
          </p:nvSpPr>
          <p:spPr>
            <a:xfrm>
              <a:off x="2867981" y="5252323"/>
              <a:ext cx="1882542" cy="830997"/>
            </a:xfrm>
            <a:prstGeom prst="rect">
              <a:avLst/>
            </a:prstGeom>
            <a:noFill/>
          </p:spPr>
          <p:txBody>
            <a:bodyPr wrap="square" rtlCol="0">
              <a:spAutoFit/>
            </a:bodyPr>
            <a:lstStyle/>
            <a:p>
              <a:r>
                <a:rPr lang="zh-CN" altLang="en-US" sz="1200" dirty="0">
                  <a:solidFill>
                    <a:schemeClr val="tx1">
                      <a:lumMod val="75000"/>
                      <a:lumOff val="25000"/>
                    </a:schemeClr>
                  </a:solidFill>
                  <a:latin typeface="+mn-ea"/>
                </a:rPr>
                <a:t>添加标题此处添加标题此处添加标题此处添加标题此处添加标题此处添加标题此处添加标题</a:t>
              </a:r>
              <a:endParaRPr lang="en-US" altLang="zh-CN" sz="1200" dirty="0">
                <a:solidFill>
                  <a:schemeClr val="tx1">
                    <a:lumMod val="75000"/>
                    <a:lumOff val="25000"/>
                  </a:schemeClr>
                </a:solidFill>
                <a:latin typeface="+mn-ea"/>
              </a:endParaRPr>
            </a:p>
          </p:txBody>
        </p:sp>
        <p:sp>
          <p:nvSpPr>
            <p:cNvPr id="10" name="矩形 9"/>
            <p:cNvSpPr/>
            <p:nvPr/>
          </p:nvSpPr>
          <p:spPr>
            <a:xfrm>
              <a:off x="3064497" y="4944546"/>
              <a:ext cx="1277914" cy="307777"/>
            </a:xfrm>
            <a:prstGeom prst="rect">
              <a:avLst/>
            </a:prstGeom>
            <a:effectLst/>
          </p:spPr>
          <p:txBody>
            <a:bodyPr wrap="none">
              <a:spAutoFit/>
            </a:bodyPr>
            <a:lstStyle/>
            <a:p>
              <a:r>
                <a:rPr lang="en-US" altLang="zh-CN" sz="1400" dirty="0">
                  <a:solidFill>
                    <a:schemeClr val="accent4"/>
                  </a:solidFill>
                  <a:latin typeface="+mj-lt"/>
                </a:rPr>
                <a:t>ADD YOUR TITLE</a:t>
              </a:r>
              <a:endParaRPr lang="zh-CN" altLang="en-US" sz="1400" dirty="0">
                <a:solidFill>
                  <a:schemeClr val="accent4"/>
                </a:solidFill>
                <a:latin typeface="+mj-lt"/>
              </a:endParaRPr>
            </a:p>
          </p:txBody>
        </p:sp>
      </p:grpSp>
      <p:grpSp>
        <p:nvGrpSpPr>
          <p:cNvPr id="11" name="组合 10"/>
          <p:cNvGrpSpPr/>
          <p:nvPr/>
        </p:nvGrpSpPr>
        <p:grpSpPr>
          <a:xfrm>
            <a:off x="4545061" y="3163645"/>
            <a:ext cx="1835723" cy="1295046"/>
            <a:chOff x="4806318" y="3185815"/>
            <a:chExt cx="1835723" cy="1295046"/>
          </a:xfrm>
        </p:grpSpPr>
        <p:sp>
          <p:nvSpPr>
            <p:cNvPr id="12" name="文本框 11"/>
            <p:cNvSpPr txBox="1"/>
            <p:nvPr/>
          </p:nvSpPr>
          <p:spPr>
            <a:xfrm>
              <a:off x="5127744" y="3465198"/>
              <a:ext cx="1514297" cy="1015663"/>
            </a:xfrm>
            <a:prstGeom prst="rect">
              <a:avLst/>
            </a:prstGeom>
            <a:noFill/>
          </p:spPr>
          <p:txBody>
            <a:bodyPr wrap="square" rtlCol="0">
              <a:spAutoFit/>
            </a:bodyPr>
            <a:lstStyle/>
            <a:p>
              <a:r>
                <a:rPr lang="zh-CN" altLang="en-US" sz="1200" dirty="0">
                  <a:solidFill>
                    <a:schemeClr val="tx1">
                      <a:lumMod val="75000"/>
                      <a:lumOff val="25000"/>
                    </a:schemeClr>
                  </a:solidFill>
                  <a:latin typeface="+mn-ea"/>
                </a:rPr>
                <a:t>添加标题此处添加标题此处添加标题此处添加标题此处添加标题此处添加标题此处添加标题</a:t>
              </a:r>
              <a:endParaRPr lang="en-US" altLang="zh-CN" sz="1200" dirty="0">
                <a:solidFill>
                  <a:schemeClr val="tx1">
                    <a:lumMod val="75000"/>
                    <a:lumOff val="25000"/>
                  </a:schemeClr>
                </a:solidFill>
                <a:latin typeface="+mn-ea"/>
              </a:endParaRPr>
            </a:p>
          </p:txBody>
        </p:sp>
        <p:sp>
          <p:nvSpPr>
            <p:cNvPr id="13" name="矩形 12"/>
            <p:cNvSpPr/>
            <p:nvPr/>
          </p:nvSpPr>
          <p:spPr>
            <a:xfrm>
              <a:off x="4806318" y="3185815"/>
              <a:ext cx="400110" cy="1185581"/>
            </a:xfrm>
            <a:prstGeom prst="rect">
              <a:avLst/>
            </a:prstGeom>
            <a:effectLst/>
          </p:spPr>
          <p:txBody>
            <a:bodyPr vert="eaVert" wrap="none">
              <a:spAutoFit/>
            </a:bodyPr>
            <a:lstStyle/>
            <a:p>
              <a:r>
                <a:rPr lang="en-US" altLang="zh-CN" sz="1400" dirty="0">
                  <a:solidFill>
                    <a:schemeClr val="accent3"/>
                  </a:solidFill>
                  <a:latin typeface="+mj-lt"/>
                </a:rPr>
                <a:t>ADD YOUR TITLE</a:t>
              </a:r>
              <a:endParaRPr lang="zh-CN" altLang="en-US" sz="1400" dirty="0">
                <a:solidFill>
                  <a:schemeClr val="accent3"/>
                </a:solidFill>
                <a:latin typeface="+mj-lt"/>
              </a:endParaRPr>
            </a:p>
          </p:txBody>
        </p:sp>
      </p:grpSp>
      <p:grpSp>
        <p:nvGrpSpPr>
          <p:cNvPr id="14" name="组合 13"/>
          <p:cNvGrpSpPr/>
          <p:nvPr/>
        </p:nvGrpSpPr>
        <p:grpSpPr>
          <a:xfrm>
            <a:off x="2443095" y="2701980"/>
            <a:ext cx="2209800" cy="2209800"/>
            <a:chOff x="2704352" y="2724150"/>
            <a:chExt cx="2209800" cy="2209800"/>
          </a:xfrm>
        </p:grpSpPr>
        <p:sp>
          <p:nvSpPr>
            <p:cNvPr id="15" name="十字箭头标注 97"/>
            <p:cNvSpPr/>
            <p:nvPr/>
          </p:nvSpPr>
          <p:spPr>
            <a:xfrm>
              <a:off x="2704352" y="2724150"/>
              <a:ext cx="2209800" cy="2209800"/>
            </a:xfrm>
            <a:prstGeom prst="quadArrowCallout">
              <a:avLst/>
            </a:prstGeom>
            <a:solidFill>
              <a:schemeClr val="accent1"/>
            </a:solidFill>
            <a:ln>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8100000" scaled="1"/>
                <a:tileRect/>
              </a:gradFill>
            </a:ln>
            <a:effectLst>
              <a:outerShdw blurRad="152400" dist="889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solidFill>
                <a:latin typeface="+mj-lt"/>
              </a:endParaRPr>
            </a:p>
          </p:txBody>
        </p:sp>
        <p:sp>
          <p:nvSpPr>
            <p:cNvPr id="16" name="矩形 15"/>
            <p:cNvSpPr/>
            <p:nvPr/>
          </p:nvSpPr>
          <p:spPr>
            <a:xfrm>
              <a:off x="3467270" y="3535866"/>
              <a:ext cx="651140" cy="400110"/>
            </a:xfrm>
            <a:prstGeom prst="rect">
              <a:avLst/>
            </a:prstGeom>
          </p:spPr>
          <p:txBody>
            <a:bodyPr wrap="none">
              <a:spAutoFit/>
            </a:bodyPr>
            <a:lstStyle/>
            <a:p>
              <a:pPr algn="ctr"/>
              <a:r>
                <a:rPr lang="en-US" altLang="zh-CN" sz="2000" dirty="0">
                  <a:solidFill>
                    <a:schemeClr val="bg1"/>
                  </a:solidFill>
                  <a:latin typeface="+mj-lt"/>
                </a:rPr>
                <a:t>TEXT</a:t>
              </a:r>
              <a:endParaRPr lang="zh-CN" altLang="en-US" sz="2000" dirty="0">
                <a:solidFill>
                  <a:schemeClr val="bg1"/>
                </a:solidFill>
                <a:latin typeface="+mj-lt"/>
              </a:endParaRPr>
            </a:p>
          </p:txBody>
        </p:sp>
        <p:sp>
          <p:nvSpPr>
            <p:cNvPr id="17" name="文本框 16"/>
            <p:cNvSpPr txBox="1"/>
            <p:nvPr/>
          </p:nvSpPr>
          <p:spPr>
            <a:xfrm>
              <a:off x="3323000" y="3881472"/>
              <a:ext cx="880369" cy="246221"/>
            </a:xfrm>
            <a:prstGeom prst="rect">
              <a:avLst/>
            </a:prstGeom>
            <a:noFill/>
          </p:spPr>
          <p:txBody>
            <a:bodyPr wrap="none" rtlCol="0">
              <a:spAutoFit/>
            </a:bodyPr>
            <a:lstStyle/>
            <a:p>
              <a:r>
                <a:rPr lang="en-US" altLang="zh-CN" sz="1000" dirty="0">
                  <a:solidFill>
                    <a:schemeClr val="bg1"/>
                  </a:solidFill>
                  <a:latin typeface="+mj-lt"/>
                </a:rPr>
                <a:t>Add your title</a:t>
              </a:r>
              <a:endParaRPr lang="zh-CN" altLang="en-US" sz="1000" dirty="0">
                <a:solidFill>
                  <a:schemeClr val="bg1"/>
                </a:solidFill>
                <a:latin typeface="+mj-lt"/>
              </a:endParaRPr>
            </a:p>
          </p:txBody>
        </p:sp>
        <p:sp>
          <p:nvSpPr>
            <p:cNvPr id="18" name="文本框 17"/>
            <p:cNvSpPr txBox="1"/>
            <p:nvPr/>
          </p:nvSpPr>
          <p:spPr>
            <a:xfrm>
              <a:off x="3559443" y="2794313"/>
              <a:ext cx="423514" cy="369332"/>
            </a:xfrm>
            <a:prstGeom prst="rect">
              <a:avLst/>
            </a:prstGeom>
            <a:noFill/>
          </p:spPr>
          <p:txBody>
            <a:bodyPr wrap="none" rtlCol="0">
              <a:spAutoFit/>
            </a:bodyPr>
            <a:lstStyle/>
            <a:p>
              <a:r>
                <a:rPr lang="en-US" altLang="zh-CN" dirty="0">
                  <a:solidFill>
                    <a:schemeClr val="bg1"/>
                  </a:solidFill>
                  <a:latin typeface="+mj-lt"/>
                </a:rPr>
                <a:t>02</a:t>
              </a:r>
              <a:endParaRPr lang="zh-CN" altLang="en-US" dirty="0">
                <a:solidFill>
                  <a:schemeClr val="bg1"/>
                </a:solidFill>
                <a:latin typeface="+mj-lt"/>
              </a:endParaRPr>
            </a:p>
          </p:txBody>
        </p:sp>
        <p:sp>
          <p:nvSpPr>
            <p:cNvPr id="19" name="文本框 18"/>
            <p:cNvSpPr txBox="1"/>
            <p:nvPr/>
          </p:nvSpPr>
          <p:spPr>
            <a:xfrm>
              <a:off x="2745205" y="3659593"/>
              <a:ext cx="396262" cy="369332"/>
            </a:xfrm>
            <a:prstGeom prst="rect">
              <a:avLst/>
            </a:prstGeom>
            <a:noFill/>
          </p:spPr>
          <p:txBody>
            <a:bodyPr wrap="none" rtlCol="0">
              <a:spAutoFit/>
            </a:bodyPr>
            <a:lstStyle/>
            <a:p>
              <a:r>
                <a:rPr lang="en-US" altLang="zh-CN" dirty="0">
                  <a:solidFill>
                    <a:schemeClr val="bg1"/>
                  </a:solidFill>
                  <a:latin typeface="+mj-lt"/>
                </a:rPr>
                <a:t>01</a:t>
              </a:r>
              <a:endParaRPr lang="zh-CN" altLang="en-US" dirty="0">
                <a:solidFill>
                  <a:schemeClr val="bg1"/>
                </a:solidFill>
                <a:latin typeface="+mj-lt"/>
              </a:endParaRPr>
            </a:p>
          </p:txBody>
        </p:sp>
        <p:sp>
          <p:nvSpPr>
            <p:cNvPr id="20" name="文本框 19"/>
            <p:cNvSpPr txBox="1"/>
            <p:nvPr/>
          </p:nvSpPr>
          <p:spPr>
            <a:xfrm>
              <a:off x="3575855" y="4536886"/>
              <a:ext cx="423514" cy="369332"/>
            </a:xfrm>
            <a:prstGeom prst="rect">
              <a:avLst/>
            </a:prstGeom>
            <a:noFill/>
          </p:spPr>
          <p:txBody>
            <a:bodyPr wrap="none" rtlCol="0">
              <a:spAutoFit/>
            </a:bodyPr>
            <a:lstStyle/>
            <a:p>
              <a:r>
                <a:rPr lang="en-US" altLang="zh-CN" dirty="0">
                  <a:solidFill>
                    <a:schemeClr val="bg1"/>
                  </a:solidFill>
                  <a:latin typeface="+mj-lt"/>
                </a:rPr>
                <a:t>04</a:t>
              </a:r>
              <a:endParaRPr lang="zh-CN" altLang="en-US" dirty="0">
                <a:solidFill>
                  <a:schemeClr val="bg1"/>
                </a:solidFill>
                <a:latin typeface="+mj-lt"/>
              </a:endParaRPr>
            </a:p>
          </p:txBody>
        </p:sp>
        <p:sp>
          <p:nvSpPr>
            <p:cNvPr id="21" name="文本框 20"/>
            <p:cNvSpPr txBox="1"/>
            <p:nvPr/>
          </p:nvSpPr>
          <p:spPr>
            <a:xfrm>
              <a:off x="4311922" y="3653244"/>
              <a:ext cx="429926" cy="369332"/>
            </a:xfrm>
            <a:prstGeom prst="rect">
              <a:avLst/>
            </a:prstGeom>
            <a:noFill/>
          </p:spPr>
          <p:txBody>
            <a:bodyPr wrap="none" rtlCol="0">
              <a:spAutoFit/>
            </a:bodyPr>
            <a:lstStyle/>
            <a:p>
              <a:r>
                <a:rPr lang="en-US" altLang="zh-CN" dirty="0">
                  <a:solidFill>
                    <a:schemeClr val="bg1"/>
                  </a:solidFill>
                  <a:latin typeface="+mj-lt"/>
                </a:rPr>
                <a:t>03</a:t>
              </a:r>
              <a:endParaRPr lang="zh-CN" altLang="en-US" dirty="0">
                <a:solidFill>
                  <a:schemeClr val="bg1"/>
                </a:solidFill>
                <a:latin typeface="+mj-lt"/>
              </a:endParaRPr>
            </a:p>
          </p:txBody>
        </p:sp>
      </p:grpSp>
      <p:grpSp>
        <p:nvGrpSpPr>
          <p:cNvPr id="22" name="组合 21"/>
          <p:cNvGrpSpPr/>
          <p:nvPr/>
        </p:nvGrpSpPr>
        <p:grpSpPr>
          <a:xfrm>
            <a:off x="6972126" y="2806029"/>
            <a:ext cx="2542020" cy="573930"/>
            <a:chOff x="6626559" y="2156828"/>
            <a:chExt cx="2542020" cy="573930"/>
          </a:xfrm>
        </p:grpSpPr>
        <p:sp>
          <p:nvSpPr>
            <p:cNvPr id="23" name="圆角矩形 105"/>
            <p:cNvSpPr/>
            <p:nvPr/>
          </p:nvSpPr>
          <p:spPr>
            <a:xfrm>
              <a:off x="6626559" y="2156828"/>
              <a:ext cx="2542020" cy="573930"/>
            </a:xfrm>
            <a:prstGeom prst="roundRect">
              <a:avLst/>
            </a:prstGeom>
            <a:solidFill>
              <a:schemeClr val="accent1"/>
            </a:solidFill>
            <a:ln w="25400">
              <a:solidFill>
                <a:schemeClr val="accent1">
                  <a:lumMod val="20000"/>
                  <a:lumOff val="80000"/>
                </a:schemeClr>
              </a:solid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solidFill>
                  <a:schemeClr val="tx1">
                    <a:lumMod val="75000"/>
                    <a:lumOff val="25000"/>
                  </a:schemeClr>
                </a:solidFill>
                <a:latin typeface="+mn-ea"/>
              </a:endParaRPr>
            </a:p>
          </p:txBody>
        </p:sp>
        <p:sp>
          <p:nvSpPr>
            <p:cNvPr id="24" name="文本框 23"/>
            <p:cNvSpPr txBox="1"/>
            <p:nvPr/>
          </p:nvSpPr>
          <p:spPr>
            <a:xfrm>
              <a:off x="6969270" y="2259127"/>
              <a:ext cx="2061077" cy="369332"/>
            </a:xfrm>
            <a:prstGeom prst="rect">
              <a:avLst/>
            </a:prstGeom>
            <a:noFill/>
          </p:spPr>
          <p:txBody>
            <a:bodyPr wrap="none" rtlCol="0">
              <a:spAutoFit/>
            </a:bodyPr>
            <a:lstStyle/>
            <a:p>
              <a:r>
                <a:rPr lang="en-US" altLang="zh-CN" dirty="0">
                  <a:solidFill>
                    <a:schemeClr val="tx1">
                      <a:lumMod val="75000"/>
                      <a:lumOff val="25000"/>
                    </a:schemeClr>
                  </a:solidFill>
                  <a:latin typeface="+mn-ea"/>
                </a:rPr>
                <a:t>ADD YOUR TITLE</a:t>
              </a:r>
              <a:endParaRPr lang="zh-CN" altLang="en-US" dirty="0">
                <a:solidFill>
                  <a:schemeClr val="tx1">
                    <a:lumMod val="75000"/>
                    <a:lumOff val="25000"/>
                  </a:schemeClr>
                </a:solidFill>
                <a:latin typeface="+mn-ea"/>
              </a:endParaRPr>
            </a:p>
          </p:txBody>
        </p:sp>
      </p:grpSp>
      <p:sp>
        <p:nvSpPr>
          <p:cNvPr id="25" name="文本框 24"/>
          <p:cNvSpPr txBox="1"/>
          <p:nvPr/>
        </p:nvSpPr>
        <p:spPr>
          <a:xfrm>
            <a:off x="6972126" y="3543929"/>
            <a:ext cx="4638581" cy="1902059"/>
          </a:xfrm>
          <a:prstGeom prst="rect">
            <a:avLst/>
          </a:prstGeom>
          <a:noFill/>
        </p:spPr>
        <p:txBody>
          <a:bodyPr wrap="square" rtlCol="0">
            <a:spAutoFit/>
          </a:bodyPr>
          <a:lstStyle/>
          <a:p>
            <a:pPr>
              <a:lnSpc>
                <a:spcPct val="120000"/>
              </a:lnSpc>
              <a:spcBef>
                <a:spcPts val="600"/>
              </a:spcBef>
            </a:pPr>
            <a:r>
              <a:rPr lang="zh-CN" altLang="en-US" sz="1400" dirty="0">
                <a:solidFill>
                  <a:schemeClr val="tx1">
                    <a:lumMod val="75000"/>
                    <a:lumOff val="25000"/>
                  </a:schemeClr>
                </a:solidFill>
                <a:latin typeface="+mn-ea"/>
              </a:rPr>
              <a:t>添加标题此处添加标题此处添加标题此处添加标题此处添加标题此处添加标题此处添加标题</a:t>
            </a:r>
            <a:r>
              <a:rPr lang="en-US" altLang="zh-CN" sz="1400" dirty="0">
                <a:solidFill>
                  <a:schemeClr val="tx1">
                    <a:lumMod val="75000"/>
                    <a:lumOff val="25000"/>
                  </a:schemeClr>
                </a:solidFill>
                <a:latin typeface="+mn-ea"/>
              </a:rPr>
              <a:t>,</a:t>
            </a:r>
            <a:r>
              <a:rPr lang="zh-CN" altLang="en-US" sz="1400" dirty="0">
                <a:solidFill>
                  <a:schemeClr val="tx1">
                    <a:lumMod val="75000"/>
                    <a:lumOff val="25000"/>
                  </a:schemeClr>
                </a:solidFill>
                <a:latin typeface="+mn-ea"/>
              </a:rPr>
              <a:t>添加标题此处添加标题此处添加标题此处添加标题此处添加标题此处添加标题此处添加标题</a:t>
            </a:r>
            <a:r>
              <a:rPr lang="en-US" altLang="zh-CN" sz="1400" dirty="0">
                <a:solidFill>
                  <a:schemeClr val="tx1">
                    <a:lumMod val="75000"/>
                    <a:lumOff val="25000"/>
                  </a:schemeClr>
                </a:solidFill>
                <a:latin typeface="+mn-ea"/>
              </a:rPr>
              <a:t>,</a:t>
            </a:r>
            <a:r>
              <a:rPr lang="zh-CN" altLang="en-US" sz="1400" dirty="0">
                <a:solidFill>
                  <a:schemeClr val="tx1">
                    <a:lumMod val="75000"/>
                    <a:lumOff val="25000"/>
                  </a:schemeClr>
                </a:solidFill>
                <a:latin typeface="+mn-ea"/>
              </a:rPr>
              <a:t>添加标题此处添加标题此处添加标题此处添加标题此处添加标题此处添加标题此处添加标题</a:t>
            </a:r>
            <a:r>
              <a:rPr lang="en-US" altLang="zh-CN" sz="1400" dirty="0">
                <a:solidFill>
                  <a:schemeClr val="tx1">
                    <a:lumMod val="75000"/>
                    <a:lumOff val="25000"/>
                  </a:schemeClr>
                </a:solidFill>
                <a:latin typeface="+mn-ea"/>
              </a:rPr>
              <a:t>,</a:t>
            </a:r>
            <a:r>
              <a:rPr lang="zh-CN" altLang="en-US" sz="1400" dirty="0">
                <a:solidFill>
                  <a:schemeClr val="tx1">
                    <a:lumMod val="75000"/>
                    <a:lumOff val="25000"/>
                  </a:schemeClr>
                </a:solidFill>
                <a:latin typeface="+mn-ea"/>
              </a:rPr>
              <a:t>添加标题此处添加标题此处添加标题此处添加标题此处添加标题此处添加标题此处添加标题。</a:t>
            </a:r>
          </a:p>
        </p:txBody>
      </p:sp>
    </p:spTree>
    <p:extLst>
      <p:ext uri="{BB962C8B-B14F-4D97-AF65-F5344CB8AC3E}">
        <p14:creationId xmlns:p14="http://schemas.microsoft.com/office/powerpoint/2010/main" val="3590234197"/>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2" presetClass="entr" presetSubtype="8" accel="40000" fill="hold" nodeType="withEffect" p14:presetBounceEnd="40000">
                                      <p:stCondLst>
                                        <p:cond delay="250"/>
                                      </p:stCondLst>
                                      <p:childTnLst>
                                        <p:set>
                                          <p:cBhvr>
                                            <p:cTn id="11" dur="1" fill="hold">
                                              <p:stCondLst>
                                                <p:cond delay="0"/>
                                              </p:stCondLst>
                                            </p:cTn>
                                            <p:tgtEl>
                                              <p:spTgt spid="5"/>
                                            </p:tgtEl>
                                            <p:attrNameLst>
                                              <p:attrName>style.visibility</p:attrName>
                                            </p:attrNameLst>
                                          </p:cBhvr>
                                          <p:to>
                                            <p:strVal val="visible"/>
                                          </p:to>
                                        </p:set>
                                        <p:anim calcmode="lin" valueType="num" p14:bounceEnd="40000">
                                          <p:cBhvr additive="base">
                                            <p:cTn id="12" dur="500" fill="hold"/>
                                            <p:tgtEl>
                                              <p:spTgt spid="5"/>
                                            </p:tgtEl>
                                            <p:attrNameLst>
                                              <p:attrName>ppt_x</p:attrName>
                                            </p:attrNameLst>
                                          </p:cBhvr>
                                          <p:tavLst>
                                            <p:tav tm="0">
                                              <p:val>
                                                <p:strVal val="0-#ppt_w/2"/>
                                              </p:val>
                                            </p:tav>
                                            <p:tav tm="100000">
                                              <p:val>
                                                <p:strVal val="#ppt_x"/>
                                              </p:val>
                                            </p:tav>
                                          </p:tavLst>
                                        </p:anim>
                                        <p:anim calcmode="lin" valueType="num" p14:bounceEnd="40000">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2" presetClass="entr" presetSubtype="1" accel="40000" fill="hold" nodeType="withEffect" p14:presetBounceEnd="40000">
                                      <p:stCondLst>
                                        <p:cond delay="250"/>
                                      </p:stCondLst>
                                      <p:childTnLst>
                                        <p:set>
                                          <p:cBhvr>
                                            <p:cTn id="15" dur="1" fill="hold">
                                              <p:stCondLst>
                                                <p:cond delay="0"/>
                                              </p:stCondLst>
                                            </p:cTn>
                                            <p:tgtEl>
                                              <p:spTgt spid="2"/>
                                            </p:tgtEl>
                                            <p:attrNameLst>
                                              <p:attrName>style.visibility</p:attrName>
                                            </p:attrNameLst>
                                          </p:cBhvr>
                                          <p:to>
                                            <p:strVal val="visible"/>
                                          </p:to>
                                        </p:set>
                                        <p:anim calcmode="lin" valueType="num" p14:bounceEnd="40000">
                                          <p:cBhvr additive="base">
                                            <p:cTn id="16" dur="5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17" dur="500" fill="hold"/>
                                            <p:tgtEl>
                                              <p:spTgt spid="2"/>
                                            </p:tgtEl>
                                            <p:attrNameLst>
                                              <p:attrName>ppt_y</p:attrName>
                                            </p:attrNameLst>
                                          </p:cBhvr>
                                          <p:tavLst>
                                            <p:tav tm="0">
                                              <p:val>
                                                <p:strVal val="0-#ppt_h/2"/>
                                              </p:val>
                                            </p:tav>
                                            <p:tav tm="100000">
                                              <p:val>
                                                <p:strVal val="#ppt_y"/>
                                              </p:val>
                                            </p:tav>
                                          </p:tavLst>
                                        </p:anim>
                                      </p:childTnLst>
                                    </p:cTn>
                                  </p:par>
                                  <p:par>
                                    <p:cTn id="18" presetID="2" presetClass="entr" presetSubtype="2" accel="40000" fill="hold" nodeType="withEffect" p14:presetBounceEnd="40000">
                                      <p:stCondLst>
                                        <p:cond delay="250"/>
                                      </p:stCondLst>
                                      <p:childTnLst>
                                        <p:set>
                                          <p:cBhvr>
                                            <p:cTn id="19" dur="1" fill="hold">
                                              <p:stCondLst>
                                                <p:cond delay="0"/>
                                              </p:stCondLst>
                                            </p:cTn>
                                            <p:tgtEl>
                                              <p:spTgt spid="11"/>
                                            </p:tgtEl>
                                            <p:attrNameLst>
                                              <p:attrName>style.visibility</p:attrName>
                                            </p:attrNameLst>
                                          </p:cBhvr>
                                          <p:to>
                                            <p:strVal val="visible"/>
                                          </p:to>
                                        </p:set>
                                        <p:anim calcmode="lin" valueType="num" p14:bounceEnd="40000">
                                          <p:cBhvr additive="base">
                                            <p:cTn id="20" dur="5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4" accel="40000" fill="hold" nodeType="withEffect" p14:presetBounceEnd="40000">
                                      <p:stCondLst>
                                        <p:cond delay="250"/>
                                      </p:stCondLst>
                                      <p:childTnLst>
                                        <p:set>
                                          <p:cBhvr>
                                            <p:cTn id="23" dur="1" fill="hold">
                                              <p:stCondLst>
                                                <p:cond delay="0"/>
                                              </p:stCondLst>
                                            </p:cTn>
                                            <p:tgtEl>
                                              <p:spTgt spid="8"/>
                                            </p:tgtEl>
                                            <p:attrNameLst>
                                              <p:attrName>style.visibility</p:attrName>
                                            </p:attrNameLst>
                                          </p:cBhvr>
                                          <p:to>
                                            <p:strVal val="visible"/>
                                          </p:to>
                                        </p:set>
                                        <p:anim calcmode="lin" valueType="num" p14:bounceEnd="40000">
                                          <p:cBhvr additive="base">
                                            <p:cTn id="24"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par>
                              <p:cTn id="26" fill="hold">
                                <p:stCondLst>
                                  <p:cond delay="750"/>
                                </p:stCondLst>
                                <p:childTnLst>
                                  <p:par>
                                    <p:cTn id="27" presetID="42" presetClass="entr" presetSubtype="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anim calcmode="lin" valueType="num">
                                          <p:cBhvr>
                                            <p:cTn id="30" dur="500" fill="hold"/>
                                            <p:tgtEl>
                                              <p:spTgt spid="22"/>
                                            </p:tgtEl>
                                            <p:attrNameLst>
                                              <p:attrName>ppt_x</p:attrName>
                                            </p:attrNameLst>
                                          </p:cBhvr>
                                          <p:tavLst>
                                            <p:tav tm="0">
                                              <p:val>
                                                <p:strVal val="#ppt_x"/>
                                              </p:val>
                                            </p:tav>
                                            <p:tav tm="100000">
                                              <p:val>
                                                <p:strVal val="#ppt_x"/>
                                              </p:val>
                                            </p:tav>
                                          </p:tavLst>
                                        </p:anim>
                                        <p:anim calcmode="lin" valueType="num">
                                          <p:cBhvr>
                                            <p:cTn id="31" dur="500" fill="hold"/>
                                            <p:tgtEl>
                                              <p:spTgt spid="22"/>
                                            </p:tgtEl>
                                            <p:attrNameLst>
                                              <p:attrName>ppt_y</p:attrName>
                                            </p:attrNameLst>
                                          </p:cBhvr>
                                          <p:tavLst>
                                            <p:tav tm="0">
                                              <p:val>
                                                <p:strVal val="#ppt_y+.1"/>
                                              </p:val>
                                            </p:tav>
                                            <p:tav tm="100000">
                                              <p:val>
                                                <p:strVal val="#ppt_y"/>
                                              </p:val>
                                            </p:tav>
                                          </p:tavLst>
                                        </p:anim>
                                      </p:childTnLst>
                                    </p:cTn>
                                  </p:par>
                                  <p:par>
                                    <p:cTn id="32" presetID="14" presetClass="entr" presetSubtype="1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randombar(horizontal)">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2" presetClass="entr" presetSubtype="8" accel="40000" fill="hold" nodeType="withEffect">
                                      <p:stCondLst>
                                        <p:cond delay="25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2" presetClass="entr" presetSubtype="1" accel="40000" fill="hold" nodeType="withEffect">
                                      <p:stCondLst>
                                        <p:cond delay="25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0-#ppt_h/2"/>
                                              </p:val>
                                            </p:tav>
                                            <p:tav tm="100000">
                                              <p:val>
                                                <p:strVal val="#ppt_y"/>
                                              </p:val>
                                            </p:tav>
                                          </p:tavLst>
                                        </p:anim>
                                      </p:childTnLst>
                                    </p:cTn>
                                  </p:par>
                                  <p:par>
                                    <p:cTn id="18" presetID="2" presetClass="entr" presetSubtype="2" accel="40000" fill="hold" nodeType="withEffect">
                                      <p:stCondLst>
                                        <p:cond delay="25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4" accel="40000" fill="hold" nodeType="withEffect">
                                      <p:stCondLst>
                                        <p:cond delay="25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par>
                              <p:cTn id="26" fill="hold">
                                <p:stCondLst>
                                  <p:cond delay="750"/>
                                </p:stCondLst>
                                <p:childTnLst>
                                  <p:par>
                                    <p:cTn id="27" presetID="42" presetClass="entr" presetSubtype="0"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anim calcmode="lin" valueType="num">
                                          <p:cBhvr>
                                            <p:cTn id="30" dur="500" fill="hold"/>
                                            <p:tgtEl>
                                              <p:spTgt spid="22"/>
                                            </p:tgtEl>
                                            <p:attrNameLst>
                                              <p:attrName>ppt_x</p:attrName>
                                            </p:attrNameLst>
                                          </p:cBhvr>
                                          <p:tavLst>
                                            <p:tav tm="0">
                                              <p:val>
                                                <p:strVal val="#ppt_x"/>
                                              </p:val>
                                            </p:tav>
                                            <p:tav tm="100000">
                                              <p:val>
                                                <p:strVal val="#ppt_x"/>
                                              </p:val>
                                            </p:tav>
                                          </p:tavLst>
                                        </p:anim>
                                        <p:anim calcmode="lin" valueType="num">
                                          <p:cBhvr>
                                            <p:cTn id="31" dur="500" fill="hold"/>
                                            <p:tgtEl>
                                              <p:spTgt spid="22"/>
                                            </p:tgtEl>
                                            <p:attrNameLst>
                                              <p:attrName>ppt_y</p:attrName>
                                            </p:attrNameLst>
                                          </p:cBhvr>
                                          <p:tavLst>
                                            <p:tav tm="0">
                                              <p:val>
                                                <p:strVal val="#ppt_y+.1"/>
                                              </p:val>
                                            </p:tav>
                                            <p:tav tm="100000">
                                              <p:val>
                                                <p:strVal val="#ppt_y"/>
                                              </p:val>
                                            </p:tav>
                                          </p:tavLst>
                                        </p:anim>
                                      </p:childTnLst>
                                    </p:cTn>
                                  </p:par>
                                  <p:par>
                                    <p:cTn id="32" presetID="14" presetClass="entr" presetSubtype="1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randombar(horizontal)">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606FFF1-5AA3-4256-9B76-11C2CA1A88FB}"/>
              </a:ext>
            </a:extLst>
          </p:cNvPr>
          <p:cNvSpPr/>
          <p:nvPr/>
        </p:nvSpPr>
        <p:spPr>
          <a:xfrm>
            <a:off x="1354324" y="1700811"/>
            <a:ext cx="1500754" cy="14235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3" name="矩形 2">
            <a:extLst>
              <a:ext uri="{FF2B5EF4-FFF2-40B4-BE49-F238E27FC236}">
                <a16:creationId xmlns:a16="http://schemas.microsoft.com/office/drawing/2014/main" xmlns="" id="{4792FE26-AAFF-4D3E-8306-4A0D87D834C9}"/>
              </a:ext>
            </a:extLst>
          </p:cNvPr>
          <p:cNvSpPr/>
          <p:nvPr/>
        </p:nvSpPr>
        <p:spPr>
          <a:xfrm>
            <a:off x="2967256" y="1700811"/>
            <a:ext cx="1500754" cy="14235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4" name="矩形 3">
            <a:extLst>
              <a:ext uri="{FF2B5EF4-FFF2-40B4-BE49-F238E27FC236}">
                <a16:creationId xmlns:a16="http://schemas.microsoft.com/office/drawing/2014/main" xmlns="" id="{CE65FF1E-3530-48AE-BBA7-FC299E8D77A7}"/>
              </a:ext>
            </a:extLst>
          </p:cNvPr>
          <p:cNvSpPr/>
          <p:nvPr/>
        </p:nvSpPr>
        <p:spPr>
          <a:xfrm>
            <a:off x="1361778" y="3231397"/>
            <a:ext cx="3072947" cy="1410701"/>
          </a:xfrm>
          <a:prstGeom prst="rect">
            <a:avLst/>
          </a:prstGeom>
          <a:blipFill dpi="0" rotWithShape="1">
            <a:blip r:embed="rId3"/>
            <a:srcRect/>
            <a:stretch>
              <a:fillRect/>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dirty="0"/>
          </a:p>
        </p:txBody>
      </p:sp>
      <p:sp>
        <p:nvSpPr>
          <p:cNvPr id="5" name="矩形 4">
            <a:extLst>
              <a:ext uri="{FF2B5EF4-FFF2-40B4-BE49-F238E27FC236}">
                <a16:creationId xmlns:a16="http://schemas.microsoft.com/office/drawing/2014/main" xmlns="" id="{3D21029F-FC92-495C-A94C-345615DA4142}"/>
              </a:ext>
            </a:extLst>
          </p:cNvPr>
          <p:cNvSpPr/>
          <p:nvPr/>
        </p:nvSpPr>
        <p:spPr>
          <a:xfrm flipV="1">
            <a:off x="4580186" y="3224959"/>
            <a:ext cx="1500754" cy="14235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6" name="矩形 5">
            <a:extLst>
              <a:ext uri="{FF2B5EF4-FFF2-40B4-BE49-F238E27FC236}">
                <a16:creationId xmlns:a16="http://schemas.microsoft.com/office/drawing/2014/main" xmlns="" id="{70F55524-240A-45A0-BE58-C77278AB6555}"/>
              </a:ext>
            </a:extLst>
          </p:cNvPr>
          <p:cNvSpPr/>
          <p:nvPr/>
        </p:nvSpPr>
        <p:spPr>
          <a:xfrm flipV="1">
            <a:off x="6161325" y="3231398"/>
            <a:ext cx="1500754" cy="14235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7" name="矩形 6">
            <a:extLst>
              <a:ext uri="{FF2B5EF4-FFF2-40B4-BE49-F238E27FC236}">
                <a16:creationId xmlns:a16="http://schemas.microsoft.com/office/drawing/2014/main" xmlns="" id="{B3ED31EB-D39C-4C1C-8571-803BCFB6F8FA}"/>
              </a:ext>
            </a:extLst>
          </p:cNvPr>
          <p:cNvSpPr/>
          <p:nvPr/>
        </p:nvSpPr>
        <p:spPr>
          <a:xfrm flipV="1">
            <a:off x="4580187" y="1700809"/>
            <a:ext cx="3072947" cy="14107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8" name="矩形 7">
            <a:extLst>
              <a:ext uri="{FF2B5EF4-FFF2-40B4-BE49-F238E27FC236}">
                <a16:creationId xmlns:a16="http://schemas.microsoft.com/office/drawing/2014/main" xmlns="" id="{77157943-FA83-4149-B90D-0DCAADCA0DD0}"/>
              </a:ext>
            </a:extLst>
          </p:cNvPr>
          <p:cNvSpPr/>
          <p:nvPr/>
        </p:nvSpPr>
        <p:spPr>
          <a:xfrm flipV="1">
            <a:off x="7765312" y="1700809"/>
            <a:ext cx="3072947" cy="1410701"/>
          </a:xfrm>
          <a:prstGeom prst="rect">
            <a:avLst/>
          </a:prstGeom>
          <a:blipFill dpi="0" rotWithShape="0">
            <a:blip r:embed="rId4"/>
            <a:srcRect/>
            <a:stretch>
              <a:fillRect/>
            </a:stretch>
          </a:blip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dirty="0"/>
          </a:p>
        </p:txBody>
      </p:sp>
      <p:sp>
        <p:nvSpPr>
          <p:cNvPr id="9" name="矩形 8">
            <a:extLst>
              <a:ext uri="{FF2B5EF4-FFF2-40B4-BE49-F238E27FC236}">
                <a16:creationId xmlns:a16="http://schemas.microsoft.com/office/drawing/2014/main" xmlns="" id="{A1B946C8-CF14-4910-A064-CB8608EC97F7}"/>
              </a:ext>
            </a:extLst>
          </p:cNvPr>
          <p:cNvSpPr/>
          <p:nvPr/>
        </p:nvSpPr>
        <p:spPr>
          <a:xfrm flipV="1">
            <a:off x="7775004" y="3231397"/>
            <a:ext cx="3072947" cy="14107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0400" tIns="55200" rIns="110400" bIns="55200" rtlCol="0" anchor="ctr"/>
          <a:lstStyle/>
          <a:p>
            <a:pPr algn="ctr"/>
            <a:endParaRPr lang="zh-CN" altLang="en-US"/>
          </a:p>
        </p:txBody>
      </p:sp>
      <p:sp>
        <p:nvSpPr>
          <p:cNvPr id="10" name="Freeform 14">
            <a:extLst>
              <a:ext uri="{FF2B5EF4-FFF2-40B4-BE49-F238E27FC236}">
                <a16:creationId xmlns:a16="http://schemas.microsoft.com/office/drawing/2014/main" xmlns="" id="{4C0EEC2A-54E4-4D62-81F6-4BE522713800}"/>
              </a:ext>
            </a:extLst>
          </p:cNvPr>
          <p:cNvSpPr>
            <a:spLocks noChangeArrowheads="1"/>
          </p:cNvSpPr>
          <p:nvPr/>
        </p:nvSpPr>
        <p:spPr bwMode="auto">
          <a:xfrm>
            <a:off x="3319292" y="2007734"/>
            <a:ext cx="796683" cy="796852"/>
          </a:xfrm>
          <a:custGeom>
            <a:avLst/>
            <a:gdLst>
              <a:gd name="T0" fmla="*/ 241339 w 418"/>
              <a:gd name="T1" fmla="*/ 0 h 417"/>
              <a:gd name="T2" fmla="*/ 241339 w 418"/>
              <a:gd name="T3" fmla="*/ 0 h 417"/>
              <a:gd name="T4" fmla="*/ 0 w 418"/>
              <a:gd name="T5" fmla="*/ 241918 h 417"/>
              <a:gd name="T6" fmla="*/ 241339 w 418"/>
              <a:gd name="T7" fmla="*/ 493323 h 417"/>
              <a:gd name="T8" fmla="*/ 493325 w 418"/>
              <a:gd name="T9" fmla="*/ 241918 h 417"/>
              <a:gd name="T10" fmla="*/ 241339 w 418"/>
              <a:gd name="T11" fmla="*/ 0 h 417"/>
              <a:gd name="T12" fmla="*/ 272098 w 418"/>
              <a:gd name="T13" fmla="*/ 272751 h 417"/>
              <a:gd name="T14" fmla="*/ 272098 w 418"/>
              <a:gd name="T15" fmla="*/ 272751 h 417"/>
              <a:gd name="T16" fmla="*/ 272098 w 418"/>
              <a:gd name="T17" fmla="*/ 388966 h 417"/>
              <a:gd name="T18" fmla="*/ 209397 w 418"/>
              <a:gd name="T19" fmla="*/ 388966 h 417"/>
              <a:gd name="T20" fmla="*/ 209397 w 418"/>
              <a:gd name="T21" fmla="*/ 272751 h 417"/>
              <a:gd name="T22" fmla="*/ 93460 w 418"/>
              <a:gd name="T23" fmla="*/ 272751 h 417"/>
              <a:gd name="T24" fmla="*/ 93460 w 418"/>
              <a:gd name="T25" fmla="*/ 209900 h 417"/>
              <a:gd name="T26" fmla="*/ 209397 w 418"/>
              <a:gd name="T27" fmla="*/ 209900 h 417"/>
              <a:gd name="T28" fmla="*/ 209397 w 418"/>
              <a:gd name="T29" fmla="*/ 93684 h 417"/>
              <a:gd name="T30" fmla="*/ 272098 w 418"/>
              <a:gd name="T31" fmla="*/ 93684 h 417"/>
              <a:gd name="T32" fmla="*/ 272098 w 418"/>
              <a:gd name="T33" fmla="*/ 209900 h 417"/>
              <a:gd name="T34" fmla="*/ 386852 w 418"/>
              <a:gd name="T35" fmla="*/ 209900 h 417"/>
              <a:gd name="T36" fmla="*/ 386852 w 418"/>
              <a:gd name="T37" fmla="*/ 272751 h 417"/>
              <a:gd name="T38" fmla="*/ 272098 w 418"/>
              <a:gd name="T39" fmla="*/ 272751 h 4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18" h="417">
                <a:moveTo>
                  <a:pt x="204" y="0"/>
                </a:moveTo>
                <a:lnTo>
                  <a:pt x="204" y="0"/>
                </a:lnTo>
                <a:cubicBezTo>
                  <a:pt x="88" y="0"/>
                  <a:pt x="0" y="88"/>
                  <a:pt x="0" y="204"/>
                </a:cubicBezTo>
                <a:cubicBezTo>
                  <a:pt x="0" y="319"/>
                  <a:pt x="88" y="416"/>
                  <a:pt x="204" y="416"/>
                </a:cubicBezTo>
                <a:cubicBezTo>
                  <a:pt x="319" y="416"/>
                  <a:pt x="417" y="319"/>
                  <a:pt x="417" y="204"/>
                </a:cubicBezTo>
                <a:cubicBezTo>
                  <a:pt x="417" y="88"/>
                  <a:pt x="319" y="0"/>
                  <a:pt x="204" y="0"/>
                </a:cubicBezTo>
                <a:close/>
                <a:moveTo>
                  <a:pt x="230" y="230"/>
                </a:moveTo>
                <a:lnTo>
                  <a:pt x="230" y="230"/>
                </a:lnTo>
                <a:cubicBezTo>
                  <a:pt x="230" y="328"/>
                  <a:pt x="230" y="328"/>
                  <a:pt x="230" y="328"/>
                </a:cubicBezTo>
                <a:cubicBezTo>
                  <a:pt x="177" y="328"/>
                  <a:pt x="177" y="328"/>
                  <a:pt x="177" y="328"/>
                </a:cubicBezTo>
                <a:cubicBezTo>
                  <a:pt x="177" y="230"/>
                  <a:pt x="177" y="230"/>
                  <a:pt x="177" y="230"/>
                </a:cubicBezTo>
                <a:cubicBezTo>
                  <a:pt x="79" y="230"/>
                  <a:pt x="79" y="230"/>
                  <a:pt x="79" y="230"/>
                </a:cubicBezTo>
                <a:cubicBezTo>
                  <a:pt x="79" y="177"/>
                  <a:pt x="79" y="177"/>
                  <a:pt x="79" y="177"/>
                </a:cubicBezTo>
                <a:cubicBezTo>
                  <a:pt x="177" y="177"/>
                  <a:pt x="177" y="177"/>
                  <a:pt x="177" y="177"/>
                </a:cubicBezTo>
                <a:cubicBezTo>
                  <a:pt x="177" y="79"/>
                  <a:pt x="177" y="79"/>
                  <a:pt x="177" y="79"/>
                </a:cubicBezTo>
                <a:cubicBezTo>
                  <a:pt x="230" y="79"/>
                  <a:pt x="230" y="79"/>
                  <a:pt x="230" y="79"/>
                </a:cubicBezTo>
                <a:cubicBezTo>
                  <a:pt x="230" y="177"/>
                  <a:pt x="230" y="177"/>
                  <a:pt x="230" y="177"/>
                </a:cubicBezTo>
                <a:cubicBezTo>
                  <a:pt x="327" y="177"/>
                  <a:pt x="327" y="177"/>
                  <a:pt x="327" y="177"/>
                </a:cubicBezTo>
                <a:cubicBezTo>
                  <a:pt x="327" y="230"/>
                  <a:pt x="327" y="230"/>
                  <a:pt x="327" y="230"/>
                </a:cubicBezTo>
                <a:lnTo>
                  <a:pt x="230" y="230"/>
                </a:lnTo>
                <a:close/>
              </a:path>
            </a:pathLst>
          </a:custGeom>
          <a:solidFill>
            <a:schemeClr val="bg1"/>
          </a:solidFill>
          <a:ln>
            <a:noFill/>
          </a:ln>
          <a:effectLst/>
          <a:extLst/>
        </p:spPr>
        <p:txBody>
          <a:bodyPr wrap="none" lIns="41400" tIns="20701" rIns="41400" bIns="20701" anchor="ctr"/>
          <a:lstStyle/>
          <a:p>
            <a:pPr>
              <a:defRPr/>
            </a:pPr>
            <a:endParaRPr lang="zh-CN" altLang="en-US"/>
          </a:p>
        </p:txBody>
      </p:sp>
      <p:sp>
        <p:nvSpPr>
          <p:cNvPr id="11" name="Freeform 13">
            <a:extLst>
              <a:ext uri="{FF2B5EF4-FFF2-40B4-BE49-F238E27FC236}">
                <a16:creationId xmlns:a16="http://schemas.microsoft.com/office/drawing/2014/main" xmlns="" id="{290E1E6E-8B0B-4D5E-B65F-6B96EC2EC73C}"/>
              </a:ext>
            </a:extLst>
          </p:cNvPr>
          <p:cNvSpPr>
            <a:spLocks noChangeArrowheads="1"/>
          </p:cNvSpPr>
          <p:nvPr/>
        </p:nvSpPr>
        <p:spPr bwMode="auto">
          <a:xfrm>
            <a:off x="6566170" y="3598193"/>
            <a:ext cx="691067" cy="677104"/>
          </a:xfrm>
          <a:custGeom>
            <a:avLst/>
            <a:gdLst>
              <a:gd name="T0" fmla="*/ 0 w 462"/>
              <a:gd name="T1" fmla="*/ 261013 h 452"/>
              <a:gd name="T2" fmla="*/ 0 w 462"/>
              <a:gd name="T3" fmla="*/ 261013 h 452"/>
              <a:gd name="T4" fmla="*/ 272100 w 462"/>
              <a:gd name="T5" fmla="*/ 532656 h 452"/>
              <a:gd name="T6" fmla="*/ 543021 w 462"/>
              <a:gd name="T7" fmla="*/ 261013 h 452"/>
              <a:gd name="T8" fmla="*/ 272100 w 462"/>
              <a:gd name="T9" fmla="*/ 0 h 452"/>
              <a:gd name="T10" fmla="*/ 0 w 462"/>
              <a:gd name="T11" fmla="*/ 261013 h 452"/>
              <a:gd name="T12" fmla="*/ 480591 w 462"/>
              <a:gd name="T13" fmla="*/ 261013 h 452"/>
              <a:gd name="T14" fmla="*/ 480591 w 462"/>
              <a:gd name="T15" fmla="*/ 261013 h 452"/>
              <a:gd name="T16" fmla="*/ 272100 w 462"/>
              <a:gd name="T17" fmla="*/ 480690 h 452"/>
              <a:gd name="T18" fmla="*/ 62430 w 462"/>
              <a:gd name="T19" fmla="*/ 261013 h 452"/>
              <a:gd name="T20" fmla="*/ 272100 w 462"/>
              <a:gd name="T21" fmla="*/ 51966 h 452"/>
              <a:gd name="T22" fmla="*/ 480591 w 462"/>
              <a:gd name="T23" fmla="*/ 261013 h 452"/>
              <a:gd name="T24" fmla="*/ 156663 w 462"/>
              <a:gd name="T25" fmla="*/ 207866 h 452"/>
              <a:gd name="T26" fmla="*/ 156663 w 462"/>
              <a:gd name="T27" fmla="*/ 207866 h 452"/>
              <a:gd name="T28" fmla="*/ 156663 w 462"/>
              <a:gd name="T29" fmla="*/ 314161 h 452"/>
              <a:gd name="T30" fmla="*/ 282701 w 462"/>
              <a:gd name="T31" fmla="*/ 314161 h 452"/>
              <a:gd name="T32" fmla="*/ 282701 w 462"/>
              <a:gd name="T33" fmla="*/ 386205 h 452"/>
              <a:gd name="T34" fmla="*/ 386358 w 462"/>
              <a:gd name="T35" fmla="*/ 261013 h 452"/>
              <a:gd name="T36" fmla="*/ 282701 w 462"/>
              <a:gd name="T37" fmla="*/ 145270 h 452"/>
              <a:gd name="T38" fmla="*/ 282701 w 462"/>
              <a:gd name="T39" fmla="*/ 207866 h 452"/>
              <a:gd name="T40" fmla="*/ 156663 w 462"/>
              <a:gd name="T41" fmla="*/ 207866 h 4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62" h="452">
                <a:moveTo>
                  <a:pt x="0" y="221"/>
                </a:moveTo>
                <a:lnTo>
                  <a:pt x="0" y="221"/>
                </a:lnTo>
                <a:cubicBezTo>
                  <a:pt x="0" y="354"/>
                  <a:pt x="106" y="451"/>
                  <a:pt x="231" y="451"/>
                </a:cubicBezTo>
                <a:cubicBezTo>
                  <a:pt x="355" y="451"/>
                  <a:pt x="461" y="354"/>
                  <a:pt x="461" y="221"/>
                </a:cubicBezTo>
                <a:cubicBezTo>
                  <a:pt x="461" y="97"/>
                  <a:pt x="355" y="0"/>
                  <a:pt x="231" y="0"/>
                </a:cubicBezTo>
                <a:cubicBezTo>
                  <a:pt x="106" y="0"/>
                  <a:pt x="0" y="97"/>
                  <a:pt x="0" y="221"/>
                </a:cubicBezTo>
                <a:close/>
                <a:moveTo>
                  <a:pt x="408" y="221"/>
                </a:moveTo>
                <a:lnTo>
                  <a:pt x="408" y="221"/>
                </a:lnTo>
                <a:cubicBezTo>
                  <a:pt x="408" y="327"/>
                  <a:pt x="328" y="407"/>
                  <a:pt x="231" y="407"/>
                </a:cubicBezTo>
                <a:cubicBezTo>
                  <a:pt x="133" y="407"/>
                  <a:pt x="53" y="327"/>
                  <a:pt x="53" y="221"/>
                </a:cubicBezTo>
                <a:cubicBezTo>
                  <a:pt x="53" y="123"/>
                  <a:pt x="133" y="44"/>
                  <a:pt x="231" y="44"/>
                </a:cubicBezTo>
                <a:cubicBezTo>
                  <a:pt x="328" y="44"/>
                  <a:pt x="408" y="123"/>
                  <a:pt x="408" y="221"/>
                </a:cubicBezTo>
                <a:close/>
                <a:moveTo>
                  <a:pt x="133" y="176"/>
                </a:moveTo>
                <a:lnTo>
                  <a:pt x="133" y="176"/>
                </a:lnTo>
                <a:cubicBezTo>
                  <a:pt x="133" y="266"/>
                  <a:pt x="133" y="266"/>
                  <a:pt x="133" y="266"/>
                </a:cubicBezTo>
                <a:cubicBezTo>
                  <a:pt x="240" y="266"/>
                  <a:pt x="240" y="266"/>
                  <a:pt x="240" y="266"/>
                </a:cubicBezTo>
                <a:cubicBezTo>
                  <a:pt x="240" y="327"/>
                  <a:pt x="240" y="327"/>
                  <a:pt x="240" y="327"/>
                </a:cubicBezTo>
                <a:cubicBezTo>
                  <a:pt x="328" y="221"/>
                  <a:pt x="328" y="221"/>
                  <a:pt x="328" y="221"/>
                </a:cubicBezTo>
                <a:cubicBezTo>
                  <a:pt x="240" y="123"/>
                  <a:pt x="240" y="123"/>
                  <a:pt x="240" y="123"/>
                </a:cubicBezTo>
                <a:cubicBezTo>
                  <a:pt x="240" y="176"/>
                  <a:pt x="240" y="176"/>
                  <a:pt x="240" y="176"/>
                </a:cubicBezTo>
                <a:lnTo>
                  <a:pt x="133" y="176"/>
                </a:lnTo>
                <a:close/>
              </a:path>
            </a:pathLst>
          </a:custGeom>
          <a:solidFill>
            <a:schemeClr val="bg1"/>
          </a:solidFill>
          <a:ln>
            <a:noFill/>
          </a:ln>
          <a:effectLst/>
          <a:extLst/>
        </p:spPr>
        <p:txBody>
          <a:bodyPr wrap="none" lIns="41400" tIns="20701" rIns="41400" bIns="20701" anchor="ctr"/>
          <a:lstStyle/>
          <a:p>
            <a:pPr>
              <a:defRPr/>
            </a:pPr>
            <a:endParaRPr lang="zh-CN" altLang="en-US"/>
          </a:p>
        </p:txBody>
      </p:sp>
      <p:sp>
        <p:nvSpPr>
          <p:cNvPr id="12" name="Content Placeholder 2">
            <a:extLst>
              <a:ext uri="{FF2B5EF4-FFF2-40B4-BE49-F238E27FC236}">
                <a16:creationId xmlns:a16="http://schemas.microsoft.com/office/drawing/2014/main" xmlns="" id="{45418B9D-A0A9-40B6-A87E-3B5A0495D130}"/>
              </a:ext>
            </a:extLst>
          </p:cNvPr>
          <p:cNvSpPr txBox="1">
            <a:spLocks/>
          </p:cNvSpPr>
          <p:nvPr/>
        </p:nvSpPr>
        <p:spPr bwMode="auto">
          <a:xfrm>
            <a:off x="4628082" y="2052833"/>
            <a:ext cx="3066490" cy="107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0374" tIns="55188" rIns="110374" bIns="55188"/>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827832">
              <a:spcBef>
                <a:spcPct val="20000"/>
              </a:spcBef>
              <a:defRPr/>
            </a:pPr>
            <a:r>
              <a:rPr lang="zh-CN" altLang="en-US" sz="1700" b="1" kern="0" dirty="0">
                <a:solidFill>
                  <a:schemeClr val="bg1"/>
                </a:solidFill>
                <a:latin typeface="微软雅黑" pitchFamily="34" charset="-122"/>
                <a:ea typeface="微软雅黑" pitchFamily="34" charset="-122"/>
                <a:cs typeface="Raleway"/>
              </a:rPr>
              <a:t>输入你的标题</a:t>
            </a:r>
            <a:endParaRPr lang="en-US" altLang="zh-CN" sz="1700" b="1" kern="0" dirty="0">
              <a:solidFill>
                <a:schemeClr val="bg1"/>
              </a:solidFill>
              <a:latin typeface="微软雅黑" pitchFamily="34" charset="-122"/>
              <a:ea typeface="微软雅黑" pitchFamily="34" charset="-122"/>
              <a:cs typeface="Raleway"/>
            </a:endParaRPr>
          </a:p>
          <a:p>
            <a:pPr defTabSz="827832">
              <a:spcBef>
                <a:spcPct val="20000"/>
              </a:spcBef>
              <a:defRPr/>
            </a:pPr>
            <a:r>
              <a:rPr lang="zh-CN" altLang="en-US" sz="11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bg1"/>
              </a:solidFill>
              <a:latin typeface="微软雅黑" pitchFamily="34" charset="-122"/>
              <a:ea typeface="微软雅黑" pitchFamily="34" charset="-122"/>
              <a:cs typeface="Raleway Light"/>
            </a:endParaRPr>
          </a:p>
        </p:txBody>
      </p:sp>
      <p:sp>
        <p:nvSpPr>
          <p:cNvPr id="13" name="Content Placeholder 2">
            <a:extLst>
              <a:ext uri="{FF2B5EF4-FFF2-40B4-BE49-F238E27FC236}">
                <a16:creationId xmlns:a16="http://schemas.microsoft.com/office/drawing/2014/main" xmlns="" id="{24280294-A008-40C9-A0DD-B648AAE76747}"/>
              </a:ext>
            </a:extLst>
          </p:cNvPr>
          <p:cNvSpPr txBox="1">
            <a:spLocks/>
          </p:cNvSpPr>
          <p:nvPr/>
        </p:nvSpPr>
        <p:spPr bwMode="auto">
          <a:xfrm>
            <a:off x="7829420" y="3359742"/>
            <a:ext cx="3066490" cy="1071555"/>
          </a:xfrm>
          <a:prstGeom prst="rect">
            <a:avLst/>
          </a:prstGeom>
          <a:noFill/>
          <a:ln>
            <a:noFill/>
          </a:ln>
          <a:extLst/>
        </p:spPr>
        <p:txBody>
          <a:bodyPr lIns="110374" tIns="55188" rIns="110374" bIns="55188"/>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827832">
              <a:spcBef>
                <a:spcPct val="20000"/>
              </a:spcBef>
              <a:defRPr/>
            </a:pPr>
            <a:r>
              <a:rPr lang="zh-CN" altLang="en-US" sz="1700" b="1" kern="0" dirty="0">
                <a:solidFill>
                  <a:schemeClr val="bg1"/>
                </a:solidFill>
                <a:latin typeface="微软雅黑" pitchFamily="34" charset="-122"/>
                <a:ea typeface="微软雅黑" pitchFamily="34" charset="-122"/>
                <a:cs typeface="Raleway"/>
              </a:rPr>
              <a:t>输入你的标题</a:t>
            </a:r>
            <a:endParaRPr lang="en-US" altLang="zh-CN" sz="1700" b="1" kern="0" dirty="0">
              <a:solidFill>
                <a:schemeClr val="bg1"/>
              </a:solidFill>
              <a:latin typeface="微软雅黑" pitchFamily="34" charset="-122"/>
              <a:ea typeface="微软雅黑" pitchFamily="34" charset="-122"/>
              <a:cs typeface="Raleway"/>
            </a:endParaRPr>
          </a:p>
          <a:p>
            <a:pPr defTabSz="827832">
              <a:spcBef>
                <a:spcPct val="20000"/>
              </a:spcBef>
              <a:defRPr/>
            </a:pPr>
            <a:r>
              <a:rPr lang="zh-CN" altLang="en-US" sz="11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bg1"/>
              </a:solidFill>
              <a:latin typeface="微软雅黑" pitchFamily="34" charset="-122"/>
              <a:ea typeface="微软雅黑" pitchFamily="34" charset="-122"/>
              <a:cs typeface="Raleway Light"/>
            </a:endParaRPr>
          </a:p>
        </p:txBody>
      </p:sp>
      <p:sp>
        <p:nvSpPr>
          <p:cNvPr id="14" name="TextBox 14">
            <a:extLst>
              <a:ext uri="{FF2B5EF4-FFF2-40B4-BE49-F238E27FC236}">
                <a16:creationId xmlns:a16="http://schemas.microsoft.com/office/drawing/2014/main" xmlns="" id="{64F91542-E733-4C3D-838E-68E9912E69B0}"/>
              </a:ext>
            </a:extLst>
          </p:cNvPr>
          <p:cNvSpPr txBox="1"/>
          <p:nvPr/>
        </p:nvSpPr>
        <p:spPr>
          <a:xfrm>
            <a:off x="1648762" y="1941486"/>
            <a:ext cx="979574" cy="927086"/>
          </a:xfrm>
          <a:prstGeom prst="rect">
            <a:avLst/>
          </a:prstGeom>
          <a:noFill/>
        </p:spPr>
        <p:txBody>
          <a:bodyPr wrap="none" lIns="110400" tIns="55200" rIns="110400" bIns="55200" rtlCol="0">
            <a:spAutoFit/>
          </a:bodyPr>
          <a:lstStyle/>
          <a:p>
            <a:r>
              <a:rPr lang="en-US" altLang="zh-CN" sz="5300" b="1" dirty="0">
                <a:solidFill>
                  <a:schemeClr val="bg1"/>
                </a:solidFill>
              </a:rPr>
              <a:t>01</a:t>
            </a:r>
            <a:endParaRPr lang="zh-CN" altLang="en-US" sz="5300" b="1" dirty="0">
              <a:solidFill>
                <a:schemeClr val="bg1"/>
              </a:solidFill>
            </a:endParaRPr>
          </a:p>
        </p:txBody>
      </p:sp>
      <p:sp>
        <p:nvSpPr>
          <p:cNvPr id="15" name="TextBox 15">
            <a:extLst>
              <a:ext uri="{FF2B5EF4-FFF2-40B4-BE49-F238E27FC236}">
                <a16:creationId xmlns:a16="http://schemas.microsoft.com/office/drawing/2014/main" xmlns="" id="{E9EAFD56-B890-4DBA-A393-232FABDEF6BB}"/>
              </a:ext>
            </a:extLst>
          </p:cNvPr>
          <p:cNvSpPr txBox="1"/>
          <p:nvPr/>
        </p:nvSpPr>
        <p:spPr>
          <a:xfrm>
            <a:off x="4840901" y="3432466"/>
            <a:ext cx="979574" cy="927086"/>
          </a:xfrm>
          <a:prstGeom prst="rect">
            <a:avLst/>
          </a:prstGeom>
          <a:noFill/>
        </p:spPr>
        <p:txBody>
          <a:bodyPr wrap="none" lIns="110400" tIns="55200" rIns="110400" bIns="55200" rtlCol="0">
            <a:spAutoFit/>
          </a:bodyPr>
          <a:lstStyle/>
          <a:p>
            <a:r>
              <a:rPr lang="en-US" altLang="zh-CN" sz="5300" b="1" dirty="0">
                <a:solidFill>
                  <a:schemeClr val="bg1"/>
                </a:solidFill>
              </a:rPr>
              <a:t>02</a:t>
            </a:r>
            <a:endParaRPr lang="zh-CN" altLang="en-US" sz="5300" b="1" dirty="0">
              <a:solidFill>
                <a:schemeClr val="bg1"/>
              </a:solidFill>
            </a:endParaRPr>
          </a:p>
        </p:txBody>
      </p:sp>
      <p:sp>
        <p:nvSpPr>
          <p:cNvPr id="16" name="矩形 55">
            <a:extLst>
              <a:ext uri="{FF2B5EF4-FFF2-40B4-BE49-F238E27FC236}">
                <a16:creationId xmlns:a16="http://schemas.microsoft.com/office/drawing/2014/main" xmlns="" id="{0998E7D0-4C74-40E3-A2AE-08D288AF9FEE}"/>
              </a:ext>
            </a:extLst>
          </p:cNvPr>
          <p:cNvSpPr/>
          <p:nvPr/>
        </p:nvSpPr>
        <p:spPr>
          <a:xfrm>
            <a:off x="2319687" y="4849421"/>
            <a:ext cx="7520242" cy="1075856"/>
          </a:xfrm>
          <a:prstGeom prst="rect">
            <a:avLst/>
          </a:prstGeom>
        </p:spPr>
        <p:txBody>
          <a:bodyPr wrap="square" lIns="110400" tIns="55200" rIns="110400" bIns="55200">
            <a:spAutoFit/>
          </a:bodyPr>
          <a:lstStyle/>
          <a:p>
            <a:pPr lvl="0" algn="ctr">
              <a:defRPr/>
            </a:pPr>
            <a:r>
              <a:rPr lang="zh-CN" altLang="en-US" sz="1200" dirty="0">
                <a:solidFill>
                  <a:schemeClr val="accent1"/>
                </a:solidFill>
                <a:latin typeface="Arial" pitchFamily="34" charset="0"/>
                <a:ea typeface="微软雅黑" pitchFamily="34" charset="-122"/>
              </a:rPr>
              <a:t>此处可输入相关说明文本内容，或者复制文本内容后粘贴，并选择只保留文字。此处可输入相关说明文本内容，或者复制文本内容后粘贴，并选择只保留文字。此处可输入相关说明文本内容，或者复制文本内容后粘贴，并选择只保留文字。</a:t>
            </a:r>
            <a:endParaRPr lang="zh-CN" altLang="en-US" sz="1200" b="1" kern="0" dirty="0">
              <a:ln w="1905"/>
              <a:solidFill>
                <a:schemeClr val="accent1"/>
              </a:solidFill>
              <a:latin typeface="微软雅黑" panose="020B0503020204020204" pitchFamily="34" charset="-122"/>
              <a:ea typeface="微软雅黑" panose="020B0503020204020204" pitchFamily="34" charset="-122"/>
            </a:endParaRPr>
          </a:p>
          <a:p>
            <a:pPr algn="ctr">
              <a:defRPr/>
            </a:pPr>
            <a:endParaRPr lang="zh-CN" altLang="en-US" sz="1200" b="1" kern="0" dirty="0">
              <a:ln w="1905"/>
              <a:solidFill>
                <a:schemeClr val="accent1"/>
              </a:solidFill>
              <a:latin typeface="微软雅黑" panose="020B0503020204020204" pitchFamily="34" charset="-122"/>
              <a:ea typeface="微软雅黑" panose="020B0503020204020204" pitchFamily="34" charset="-122"/>
            </a:endParaRPr>
          </a:p>
          <a:p>
            <a:pPr lvl="0" algn="ctr">
              <a:defRPr/>
            </a:pPr>
            <a:endParaRPr lang="zh-CN" altLang="en-US" sz="1200" b="1" kern="0" dirty="0">
              <a:ln w="1905"/>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69405502"/>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1250"/>
                                        <p:tgtEl>
                                          <p:spTgt spid="12"/>
                                        </p:tgtEl>
                                      </p:cBhvr>
                                    </p:animEffect>
                                  </p:childTnLst>
                                </p:cTn>
                              </p:par>
                            </p:childTnLst>
                          </p:cTn>
                        </p:par>
                        <p:par>
                          <p:cTn id="32" fill="hold">
                            <p:stCondLst>
                              <p:cond delay="375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4250"/>
                            </p:stCondLst>
                            <p:childTnLst>
                              <p:par>
                                <p:cTn id="37" presetID="10" presetClass="entr" presetSubtype="0"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childTnLst>
                          </p:cTn>
                        </p:par>
                        <p:par>
                          <p:cTn id="40" fill="hold">
                            <p:stCondLst>
                              <p:cond delay="4750"/>
                            </p:stCondLst>
                            <p:childTnLst>
                              <p:par>
                                <p:cTn id="41" presetID="10" presetClass="entr" presetSubtype="0"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p:stCondLst>
                              <p:cond delay="5250"/>
                            </p:stCondLst>
                            <p:childTnLst>
                              <p:par>
                                <p:cTn id="45" presetID="53" presetClass="entr" presetSubtype="16"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par>
                          <p:cTn id="50" fill="hold">
                            <p:stCondLst>
                              <p:cond delay="5750"/>
                            </p:stCondLst>
                            <p:childTnLst>
                              <p:par>
                                <p:cTn id="51" presetID="10" presetClass="entr" presetSubtype="0"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500"/>
                                        <p:tgtEl>
                                          <p:spTgt spid="6"/>
                                        </p:tgtEl>
                                      </p:cBhvr>
                                    </p:animEffect>
                                  </p:childTnLst>
                                </p:cTn>
                              </p:par>
                            </p:childTnLst>
                          </p:cTn>
                        </p:par>
                        <p:par>
                          <p:cTn id="54" fill="hold">
                            <p:stCondLst>
                              <p:cond delay="6250"/>
                            </p:stCondLst>
                            <p:childTnLst>
                              <p:par>
                                <p:cTn id="55" presetID="53" presetClass="entr" presetSubtype="16"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childTnLst>
                          </p:cTn>
                        </p:par>
                        <p:par>
                          <p:cTn id="60" fill="hold">
                            <p:stCondLst>
                              <p:cond delay="6750"/>
                            </p:stCondLst>
                            <p:childTnLst>
                              <p:par>
                                <p:cTn id="61" presetID="10" presetClass="entr" presetSubtype="0" fill="hold" grpId="0"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childTnLst>
                          </p:cTn>
                        </p:par>
                        <p:par>
                          <p:cTn id="64" fill="hold">
                            <p:stCondLst>
                              <p:cond delay="7250"/>
                            </p:stCondLst>
                            <p:childTnLst>
                              <p:par>
                                <p:cTn id="65" presetID="2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1250"/>
                                        <p:tgtEl>
                                          <p:spTgt spid="13"/>
                                        </p:tgtEl>
                                      </p:cBhvr>
                                    </p:animEffect>
                                  </p:childTnLst>
                                </p:cTn>
                              </p:par>
                            </p:childTnLst>
                          </p:cTn>
                        </p:par>
                        <p:par>
                          <p:cTn id="68" fill="hold">
                            <p:stCondLst>
                              <p:cond delay="8500"/>
                            </p:stCondLst>
                            <p:childTnLst>
                              <p:par>
                                <p:cTn id="69" presetID="10"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FB989694-1690-41F6-8292-8CE3393F4EA0}"/>
              </a:ext>
            </a:extLst>
          </p:cNvPr>
          <p:cNvPicPr>
            <a:picLocks noChangeAspect="1"/>
          </p:cNvPicPr>
          <p:nvPr/>
        </p:nvPicPr>
        <p:blipFill rotWithShape="1">
          <a:blip r:embed="rId3"/>
          <a:srcRect/>
          <a:stretch/>
        </p:blipFill>
        <p:spPr>
          <a:xfrm>
            <a:off x="-529" y="-297"/>
            <a:ext cx="12193057" cy="6858594"/>
          </a:xfrm>
          <a:prstGeom prst="rect">
            <a:avLst/>
          </a:prstGeom>
        </p:spPr>
      </p:pic>
      <p:grpSp>
        <p:nvGrpSpPr>
          <p:cNvPr id="10" name="组合 9">
            <a:extLst>
              <a:ext uri="{FF2B5EF4-FFF2-40B4-BE49-F238E27FC236}">
                <a16:creationId xmlns:a16="http://schemas.microsoft.com/office/drawing/2014/main" xmlns="" id="{BA90E944-9147-4980-AA82-C5557E90D017}"/>
              </a:ext>
            </a:extLst>
          </p:cNvPr>
          <p:cNvGrpSpPr/>
          <p:nvPr/>
        </p:nvGrpSpPr>
        <p:grpSpPr>
          <a:xfrm>
            <a:off x="1562795" y="1201541"/>
            <a:ext cx="9429749" cy="4643967"/>
            <a:chOff x="1358950" y="1173758"/>
            <a:chExt cx="7072312" cy="3482975"/>
          </a:xfrm>
        </p:grpSpPr>
        <p:sp>
          <p:nvSpPr>
            <p:cNvPr id="11" name="Freeform 5">
              <a:extLst>
                <a:ext uri="{FF2B5EF4-FFF2-40B4-BE49-F238E27FC236}">
                  <a16:creationId xmlns:a16="http://schemas.microsoft.com/office/drawing/2014/main" xmlns="" id="{743C277D-34ED-4C87-A05A-4E15CD3271CB}"/>
                </a:ext>
              </a:extLst>
            </p:cNvPr>
            <p:cNvSpPr>
              <a:spLocks/>
            </p:cNvSpPr>
            <p:nvPr/>
          </p:nvSpPr>
          <p:spPr bwMode="auto">
            <a:xfrm>
              <a:off x="1358950" y="1173758"/>
              <a:ext cx="7072312" cy="3482975"/>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Freeform 8">
              <a:extLst>
                <a:ext uri="{FF2B5EF4-FFF2-40B4-BE49-F238E27FC236}">
                  <a16:creationId xmlns:a16="http://schemas.microsoft.com/office/drawing/2014/main" xmlns="" id="{9A44100E-0068-4372-A946-12383C42F399}"/>
                </a:ext>
              </a:extLst>
            </p:cNvPr>
            <p:cNvSpPr>
              <a:spLocks/>
            </p:cNvSpPr>
            <p:nvPr/>
          </p:nvSpPr>
          <p:spPr bwMode="auto">
            <a:xfrm>
              <a:off x="7851825" y="4077295"/>
              <a:ext cx="579437" cy="579438"/>
            </a:xfrm>
            <a:custGeom>
              <a:avLst/>
              <a:gdLst>
                <a:gd name="T0" fmla="*/ 782 w 782"/>
                <a:gd name="T1" fmla="*/ 0 h 782"/>
                <a:gd name="T2" fmla="*/ 782 w 782"/>
                <a:gd name="T3" fmla="*/ 685 h 782"/>
                <a:gd name="T4" fmla="*/ 685 w 782"/>
                <a:gd name="T5" fmla="*/ 782 h 782"/>
                <a:gd name="T6" fmla="*/ 0 w 782"/>
                <a:gd name="T7" fmla="*/ 782 h 782"/>
                <a:gd name="T8" fmla="*/ 782 w 782"/>
                <a:gd name="T9" fmla="*/ 0 h 782"/>
              </a:gdLst>
              <a:ahLst/>
              <a:cxnLst>
                <a:cxn ang="0">
                  <a:pos x="T0" y="T1"/>
                </a:cxn>
                <a:cxn ang="0">
                  <a:pos x="T2" y="T3"/>
                </a:cxn>
                <a:cxn ang="0">
                  <a:pos x="T4" y="T5"/>
                </a:cxn>
                <a:cxn ang="0">
                  <a:pos x="T6" y="T7"/>
                </a:cxn>
                <a:cxn ang="0">
                  <a:pos x="T8" y="T9"/>
                </a:cxn>
              </a:cxnLst>
              <a:rect l="0" t="0" r="r" b="b"/>
              <a:pathLst>
                <a:path w="782" h="782">
                  <a:moveTo>
                    <a:pt x="782" y="0"/>
                  </a:moveTo>
                  <a:lnTo>
                    <a:pt x="782" y="685"/>
                  </a:lnTo>
                  <a:cubicBezTo>
                    <a:pt x="782" y="738"/>
                    <a:pt x="738" y="782"/>
                    <a:pt x="685" y="782"/>
                  </a:cubicBezTo>
                  <a:lnTo>
                    <a:pt x="0" y="782"/>
                  </a:lnTo>
                  <a:lnTo>
                    <a:pt x="782" y="0"/>
                  </a:lnTo>
                  <a:close/>
                </a:path>
              </a:pathLst>
            </a:custGeom>
            <a:solidFill>
              <a:srgbClr val="FF0000"/>
            </a:solidFill>
            <a:ln>
              <a:noFill/>
            </a:ln>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grpSp>
      <p:sp>
        <p:nvSpPr>
          <p:cNvPr id="13" name="Freeform 6">
            <a:extLst>
              <a:ext uri="{FF2B5EF4-FFF2-40B4-BE49-F238E27FC236}">
                <a16:creationId xmlns:a16="http://schemas.microsoft.com/office/drawing/2014/main" xmlns="" id="{0BDF6CF3-EC72-4867-B37E-8BB43FC7F9F1}"/>
              </a:ext>
            </a:extLst>
          </p:cNvPr>
          <p:cNvSpPr>
            <a:spLocks/>
          </p:cNvSpPr>
          <p:nvPr/>
        </p:nvSpPr>
        <p:spPr bwMode="auto">
          <a:xfrm>
            <a:off x="1431562" y="932724"/>
            <a:ext cx="3230033" cy="258233"/>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4" name="Freeform 7">
            <a:extLst>
              <a:ext uri="{FF2B5EF4-FFF2-40B4-BE49-F238E27FC236}">
                <a16:creationId xmlns:a16="http://schemas.microsoft.com/office/drawing/2014/main" xmlns="" id="{887A1731-953C-4F9C-A66D-DA64364FED98}"/>
              </a:ext>
            </a:extLst>
          </p:cNvPr>
          <p:cNvSpPr>
            <a:spLocks/>
          </p:cNvSpPr>
          <p:nvPr/>
        </p:nvSpPr>
        <p:spPr bwMode="auto">
          <a:xfrm>
            <a:off x="1431562" y="932724"/>
            <a:ext cx="2984500" cy="2072217"/>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FF0000"/>
          </a:solidFill>
          <a:ln>
            <a:noFill/>
          </a:ln>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5" name="Freeform 9">
            <a:extLst>
              <a:ext uri="{FF2B5EF4-FFF2-40B4-BE49-F238E27FC236}">
                <a16:creationId xmlns:a16="http://schemas.microsoft.com/office/drawing/2014/main" xmlns="" id="{2CB939AA-64D5-4C99-9A77-F94EFA6AD204}"/>
              </a:ext>
            </a:extLst>
          </p:cNvPr>
          <p:cNvSpPr>
            <a:spLocks noEditPoints="1"/>
          </p:cNvSpPr>
          <p:nvPr/>
        </p:nvSpPr>
        <p:spPr bwMode="auto">
          <a:xfrm>
            <a:off x="10622129" y="5506840"/>
            <a:ext cx="264583" cy="264584"/>
          </a:xfrm>
          <a:custGeom>
            <a:avLst/>
            <a:gdLst>
              <a:gd name="T0" fmla="*/ 146 w 268"/>
              <a:gd name="T1" fmla="*/ 226 h 268"/>
              <a:gd name="T2" fmla="*/ 125 w 268"/>
              <a:gd name="T3" fmla="*/ 209 h 268"/>
              <a:gd name="T4" fmla="*/ 177 w 268"/>
              <a:gd name="T5" fmla="*/ 148 h 268"/>
              <a:gd name="T6" fmla="*/ 43 w 268"/>
              <a:gd name="T7" fmla="*/ 148 h 268"/>
              <a:gd name="T8" fmla="*/ 43 w 268"/>
              <a:gd name="T9" fmla="*/ 120 h 268"/>
              <a:gd name="T10" fmla="*/ 177 w 268"/>
              <a:gd name="T11" fmla="*/ 120 h 268"/>
              <a:gd name="T12" fmla="*/ 125 w 268"/>
              <a:gd name="T13" fmla="*/ 60 h 268"/>
              <a:gd name="T14" fmla="*/ 146 w 268"/>
              <a:gd name="T15" fmla="*/ 42 h 268"/>
              <a:gd name="T16" fmla="*/ 224 w 268"/>
              <a:gd name="T17" fmla="*/ 134 h 268"/>
              <a:gd name="T18" fmla="*/ 146 w 268"/>
              <a:gd name="T19" fmla="*/ 226 h 268"/>
              <a:gd name="T20" fmla="*/ 134 w 268"/>
              <a:gd name="T21" fmla="*/ 0 h 268"/>
              <a:gd name="T22" fmla="*/ 268 w 268"/>
              <a:gd name="T23" fmla="*/ 134 h 268"/>
              <a:gd name="T24" fmla="*/ 134 w 268"/>
              <a:gd name="T25" fmla="*/ 268 h 268"/>
              <a:gd name="T26" fmla="*/ 0 w 268"/>
              <a:gd name="T27" fmla="*/ 134 h 268"/>
              <a:gd name="T28" fmla="*/ 134 w 268"/>
              <a:gd name="T29" fmla="*/ 0 h 268"/>
              <a:gd name="T30" fmla="*/ 134 w 268"/>
              <a:gd name="T31" fmla="*/ 17 h 268"/>
              <a:gd name="T32" fmla="*/ 250 w 268"/>
              <a:gd name="T33" fmla="*/ 134 h 268"/>
              <a:gd name="T34" fmla="*/ 134 w 268"/>
              <a:gd name="T35" fmla="*/ 251 h 268"/>
              <a:gd name="T36" fmla="*/ 17 w 268"/>
              <a:gd name="T37" fmla="*/ 134 h 268"/>
              <a:gd name="T38" fmla="*/ 134 w 268"/>
              <a:gd name="T39" fmla="*/ 1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8" h="268">
                <a:moveTo>
                  <a:pt x="146" y="226"/>
                </a:moveTo>
                <a:lnTo>
                  <a:pt x="125" y="209"/>
                </a:lnTo>
                <a:lnTo>
                  <a:pt x="177" y="148"/>
                </a:lnTo>
                <a:lnTo>
                  <a:pt x="43" y="148"/>
                </a:lnTo>
                <a:lnTo>
                  <a:pt x="43" y="120"/>
                </a:lnTo>
                <a:lnTo>
                  <a:pt x="177" y="120"/>
                </a:lnTo>
                <a:lnTo>
                  <a:pt x="125" y="60"/>
                </a:lnTo>
                <a:lnTo>
                  <a:pt x="146" y="42"/>
                </a:lnTo>
                <a:lnTo>
                  <a:pt x="224" y="134"/>
                </a:lnTo>
                <a:lnTo>
                  <a:pt x="146" y="226"/>
                </a:lnTo>
                <a:close/>
                <a:moveTo>
                  <a:pt x="134" y="0"/>
                </a:moveTo>
                <a:cubicBezTo>
                  <a:pt x="208" y="0"/>
                  <a:pt x="268" y="60"/>
                  <a:pt x="268" y="134"/>
                </a:cubicBezTo>
                <a:cubicBezTo>
                  <a:pt x="268" y="208"/>
                  <a:pt x="208" y="268"/>
                  <a:pt x="134" y="268"/>
                </a:cubicBezTo>
                <a:cubicBezTo>
                  <a:pt x="60" y="268"/>
                  <a:pt x="0" y="208"/>
                  <a:pt x="0" y="134"/>
                </a:cubicBezTo>
                <a:cubicBezTo>
                  <a:pt x="0" y="60"/>
                  <a:pt x="60" y="0"/>
                  <a:pt x="134" y="0"/>
                </a:cubicBezTo>
                <a:close/>
                <a:moveTo>
                  <a:pt x="134" y="17"/>
                </a:moveTo>
                <a:cubicBezTo>
                  <a:pt x="198" y="17"/>
                  <a:pt x="250" y="70"/>
                  <a:pt x="250" y="134"/>
                </a:cubicBezTo>
                <a:cubicBezTo>
                  <a:pt x="250" y="199"/>
                  <a:pt x="198" y="251"/>
                  <a:pt x="134" y="251"/>
                </a:cubicBezTo>
                <a:cubicBezTo>
                  <a:pt x="69" y="251"/>
                  <a:pt x="17" y="199"/>
                  <a:pt x="17" y="134"/>
                </a:cubicBezTo>
                <a:cubicBezTo>
                  <a:pt x="17" y="70"/>
                  <a:pt x="69" y="17"/>
                  <a:pt x="134"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solidFill>
                <a:srgbClr val="FEAE01"/>
              </a:solidFill>
              <a:latin typeface="微软雅黑" panose="020B0503020204020204" pitchFamily="34" charset="-122"/>
              <a:ea typeface="微软雅黑" panose="020B0503020204020204" pitchFamily="34" charset="-122"/>
            </a:endParaRPr>
          </a:p>
        </p:txBody>
      </p:sp>
      <p:sp>
        <p:nvSpPr>
          <p:cNvPr id="16" name="TextBox 7">
            <a:extLst>
              <a:ext uri="{FF2B5EF4-FFF2-40B4-BE49-F238E27FC236}">
                <a16:creationId xmlns:a16="http://schemas.microsoft.com/office/drawing/2014/main" xmlns="" id="{21900391-498F-4A73-9A51-4C8B7814C116}"/>
              </a:ext>
            </a:extLst>
          </p:cNvPr>
          <p:cNvSpPr txBox="1"/>
          <p:nvPr/>
        </p:nvSpPr>
        <p:spPr>
          <a:xfrm>
            <a:off x="2244730" y="1153119"/>
            <a:ext cx="931724" cy="1733680"/>
          </a:xfrm>
          <a:prstGeom prst="rect">
            <a:avLst/>
          </a:prstGeom>
          <a:noFill/>
        </p:spPr>
        <p:txBody>
          <a:bodyPr wrap="square" rtlCol="0">
            <a:spAutoFit/>
          </a:bodyPr>
          <a:lstStyle/>
          <a:p>
            <a:r>
              <a:rPr lang="en-US" altLang="zh-CN" sz="10666" dirty="0">
                <a:solidFill>
                  <a:srgbClr val="F8F8F8"/>
                </a:solidFill>
                <a:latin typeface="微软雅黑" panose="020B0503020204020204" pitchFamily="34" charset="-122"/>
                <a:ea typeface="微软雅黑" panose="020B0503020204020204" pitchFamily="34" charset="-122"/>
              </a:rPr>
              <a:t>2</a:t>
            </a:r>
            <a:endParaRPr lang="zh-CN" altLang="en-US" sz="10666" dirty="0">
              <a:solidFill>
                <a:srgbClr val="F8F8F8"/>
              </a:solidFill>
              <a:latin typeface="微软雅黑" panose="020B0503020204020204" pitchFamily="34" charset="-122"/>
              <a:ea typeface="微软雅黑" panose="020B0503020204020204" pitchFamily="34" charset="-122"/>
            </a:endParaRPr>
          </a:p>
        </p:txBody>
      </p:sp>
      <p:sp>
        <p:nvSpPr>
          <p:cNvPr id="17" name="TextBox 8">
            <a:extLst>
              <a:ext uri="{FF2B5EF4-FFF2-40B4-BE49-F238E27FC236}">
                <a16:creationId xmlns:a16="http://schemas.microsoft.com/office/drawing/2014/main" xmlns="" id="{8E15E942-3AB6-4130-95DB-3D393B6AD2AC}"/>
              </a:ext>
            </a:extLst>
          </p:cNvPr>
          <p:cNvSpPr txBox="1"/>
          <p:nvPr/>
        </p:nvSpPr>
        <p:spPr>
          <a:xfrm>
            <a:off x="4261016" y="1686599"/>
            <a:ext cx="5385129" cy="523220"/>
          </a:xfrm>
          <a:prstGeom prst="rect">
            <a:avLst/>
          </a:prstGeom>
          <a:noFill/>
        </p:spPr>
        <p:txBody>
          <a:bodyPr wrap="square" rtlCol="0">
            <a:spAutoFit/>
          </a:bodyPr>
          <a:lstStyle/>
          <a:p>
            <a:r>
              <a:rPr lang="zh-CN" altLang="en-US" sz="2800" b="1" dirty="0">
                <a:solidFill>
                  <a:schemeClr val="accent1"/>
                </a:solidFill>
                <a:latin typeface="微软雅黑" panose="020B0503020204020204" pitchFamily="34" charset="-122"/>
                <a:ea typeface="微软雅黑" panose="020B0503020204020204" pitchFamily="34" charset="-122"/>
              </a:rPr>
              <a:t>坚定维护核心是最要紧的政治</a:t>
            </a:r>
          </a:p>
        </p:txBody>
      </p:sp>
      <p:sp>
        <p:nvSpPr>
          <p:cNvPr id="18" name="Rectangle 13">
            <a:extLst>
              <a:ext uri="{FF2B5EF4-FFF2-40B4-BE49-F238E27FC236}">
                <a16:creationId xmlns:a16="http://schemas.microsoft.com/office/drawing/2014/main" xmlns="" id="{2AF04105-78B6-4F09-8895-98280562E461}"/>
              </a:ext>
            </a:extLst>
          </p:cNvPr>
          <p:cNvSpPr>
            <a:spLocks noChangeArrowheads="1"/>
          </p:cNvSpPr>
          <p:nvPr/>
        </p:nvSpPr>
        <p:spPr bwMode="auto">
          <a:xfrm>
            <a:off x="1552285" y="2106942"/>
            <a:ext cx="817083" cy="47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3067" dirty="0">
                <a:solidFill>
                  <a:srgbClr val="FFFFFF"/>
                </a:solidFill>
                <a:latin typeface="微软雅黑" panose="020B0503020204020204" pitchFamily="34" charset="-122"/>
                <a:ea typeface="微软雅黑" panose="020B0503020204020204" pitchFamily="34" charset="-122"/>
              </a:rPr>
              <a:t>Part</a:t>
            </a:r>
            <a:endParaRPr lang="zh-CN" altLang="zh-CN" dirty="0">
              <a:solidFill>
                <a:srgbClr val="FEAE01"/>
              </a:solidFill>
              <a:latin typeface="微软雅黑" panose="020B0503020204020204" pitchFamily="34" charset="-122"/>
              <a:ea typeface="微软雅黑" panose="020B0503020204020204" pitchFamily="34" charset="-122"/>
            </a:endParaRPr>
          </a:p>
        </p:txBody>
      </p:sp>
      <p:sp>
        <p:nvSpPr>
          <p:cNvPr id="19" name="TextBox 10">
            <a:extLst>
              <a:ext uri="{FF2B5EF4-FFF2-40B4-BE49-F238E27FC236}">
                <a16:creationId xmlns:a16="http://schemas.microsoft.com/office/drawing/2014/main" xmlns="" id="{5F355EF5-2262-4A25-AAB7-82DED8CF9B50}"/>
              </a:ext>
            </a:extLst>
          </p:cNvPr>
          <p:cNvSpPr txBox="1"/>
          <p:nvPr/>
        </p:nvSpPr>
        <p:spPr>
          <a:xfrm>
            <a:off x="2710591" y="3354190"/>
            <a:ext cx="7090600" cy="1323696"/>
          </a:xfrm>
          <a:prstGeom prst="rect">
            <a:avLst/>
          </a:prstGeom>
          <a:noFill/>
        </p:spPr>
        <p:txBody>
          <a:bodyPr wrap="square" rtlCol="0">
            <a:spAutoFit/>
          </a:bodyPr>
          <a:lstStyle/>
          <a:p>
            <a:pPr>
              <a:lnSpc>
                <a:spcPct val="150000"/>
              </a:lnSpc>
            </a:pPr>
            <a:r>
              <a:rPr lang="zh-CN" altLang="en-US" sz="2667" dirty="0">
                <a:solidFill>
                  <a:srgbClr val="2B2A30"/>
                </a:solidFill>
                <a:latin typeface="微软雅黑" panose="020B0503020204020204" pitchFamily="34" charset="-122"/>
                <a:ea typeface="微软雅黑" panose="020B0503020204020204" pitchFamily="34" charset="-122"/>
              </a:rPr>
              <a:t>点击添加文字内容点击添加文字内容点击添加文字内容点击添加文字内容点击添加文字内容。</a:t>
            </a:r>
          </a:p>
        </p:txBody>
      </p:sp>
      <p:sp>
        <p:nvSpPr>
          <p:cNvPr id="20" name="TextBox 11">
            <a:extLst>
              <a:ext uri="{FF2B5EF4-FFF2-40B4-BE49-F238E27FC236}">
                <a16:creationId xmlns:a16="http://schemas.microsoft.com/office/drawing/2014/main" xmlns="" id="{148140FC-5000-47D3-BB97-33898CBAE4B1}"/>
              </a:ext>
            </a:extLst>
          </p:cNvPr>
          <p:cNvSpPr txBox="1"/>
          <p:nvPr/>
        </p:nvSpPr>
        <p:spPr>
          <a:xfrm>
            <a:off x="4232572" y="2477704"/>
            <a:ext cx="5701605" cy="369332"/>
          </a:xfrm>
          <a:prstGeom prst="rect">
            <a:avLst/>
          </a:prstGeom>
          <a:noFill/>
        </p:spPr>
        <p:txBody>
          <a:bodyPr wrap="square" rtlCol="0">
            <a:spAutoFit/>
          </a:bodyPr>
          <a:lstStyle/>
          <a:p>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节标题一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节标题二  </a:t>
            </a:r>
            <a:r>
              <a:rPr lang="en-US" altLang="zh-CN" dirty="0">
                <a:solidFill>
                  <a:srgbClr val="2B2A30"/>
                </a:solidFill>
                <a:latin typeface="微软雅黑" panose="020B0503020204020204" pitchFamily="34" charset="-122"/>
                <a:ea typeface="微软雅黑" panose="020B0503020204020204" pitchFamily="34" charset="-122"/>
              </a:rPr>
              <a:t>◎</a:t>
            </a:r>
            <a:r>
              <a:rPr lang="zh-CN" altLang="en-US" dirty="0">
                <a:solidFill>
                  <a:srgbClr val="2B2A30"/>
                </a:solidFill>
                <a:latin typeface="微软雅黑" panose="020B0503020204020204" pitchFamily="34" charset="-122"/>
                <a:ea typeface="微软雅黑" panose="020B0503020204020204" pitchFamily="34" charset="-122"/>
              </a:rPr>
              <a:t>节标题三</a:t>
            </a:r>
          </a:p>
        </p:txBody>
      </p:sp>
    </p:spTree>
    <p:extLst>
      <p:ext uri="{BB962C8B-B14F-4D97-AF65-F5344CB8AC3E}">
        <p14:creationId xmlns:p14="http://schemas.microsoft.com/office/powerpoint/2010/main" val="651213925"/>
      </p:ext>
    </p:extLst>
  </p:cSld>
  <p:clrMapOvr>
    <a:masterClrMapping/>
  </p:clrMapOvr>
  <mc:AlternateContent xmlns:mc="http://schemas.openxmlformats.org/markup-compatibility/2006" xmlns:p14="http://schemas.microsoft.com/office/powerpoint/2010/main">
    <mc:Choice Requires="p14">
      <p:transition spd="slow" p14:dur="900" advClick="0" advTm="3000">
        <p14:warp dir="in"/>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up)">
                                      <p:cBhvr>
                                        <p:cTn id="15" dur="500"/>
                                        <p:tgtEl>
                                          <p:spTgt spid="14"/>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 calcmode="lin" valueType="num">
                                      <p:cBhvr>
                                        <p:cTn id="21" dur="500" fill="hold"/>
                                        <p:tgtEl>
                                          <p:spTgt spid="16"/>
                                        </p:tgtEl>
                                        <p:attrNameLst>
                                          <p:attrName>style.rotation</p:attrName>
                                        </p:attrNameLst>
                                      </p:cBhvr>
                                      <p:tavLst>
                                        <p:tav tm="0">
                                          <p:val>
                                            <p:fltVal val="90"/>
                                          </p:val>
                                        </p:tav>
                                        <p:tav tm="100000">
                                          <p:val>
                                            <p:fltVal val="0"/>
                                          </p:val>
                                        </p:tav>
                                      </p:tavLst>
                                    </p:anim>
                                    <p:animEffect transition="in" filter="fade">
                                      <p:cBhvr>
                                        <p:cTn id="22" dur="500"/>
                                        <p:tgtEl>
                                          <p:spTgt spid="16"/>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 calcmode="lin" valueType="num">
                                      <p:cBhvr>
                                        <p:cTn id="27" dur="500" fill="hold"/>
                                        <p:tgtEl>
                                          <p:spTgt spid="18"/>
                                        </p:tgtEl>
                                        <p:attrNameLst>
                                          <p:attrName>style.rotation</p:attrName>
                                        </p:attrNameLst>
                                      </p:cBhvr>
                                      <p:tavLst>
                                        <p:tav tm="0">
                                          <p:val>
                                            <p:fltVal val="90"/>
                                          </p:val>
                                        </p:tav>
                                        <p:tav tm="100000">
                                          <p:val>
                                            <p:fltVal val="0"/>
                                          </p:val>
                                        </p:tav>
                                      </p:tavLst>
                                    </p:anim>
                                    <p:animEffect transition="in" filter="fade">
                                      <p:cBhvr>
                                        <p:cTn id="28" dur="500"/>
                                        <p:tgtEl>
                                          <p:spTgt spid="18"/>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left)">
                                      <p:cBhvr>
                                        <p:cTn id="32" dur="500"/>
                                        <p:tgtEl>
                                          <p:spTgt spid="1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 calcmode="lin" valueType="num">
                                      <p:cBhvr>
                                        <p:cTn id="41" dur="500" fill="hold"/>
                                        <p:tgtEl>
                                          <p:spTgt spid="19"/>
                                        </p:tgtEl>
                                        <p:attrNameLst>
                                          <p:attrName>style.rotation</p:attrName>
                                        </p:attrNameLst>
                                      </p:cBhvr>
                                      <p:tavLst>
                                        <p:tav tm="0">
                                          <p:val>
                                            <p:fltVal val="90"/>
                                          </p:val>
                                        </p:tav>
                                        <p:tav tm="100000">
                                          <p:val>
                                            <p:fltVal val="0"/>
                                          </p:val>
                                        </p:tav>
                                      </p:tavLst>
                                    </p:anim>
                                    <p:animEffect transition="in" filter="fade">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6" grpId="0"/>
      <p:bldP spid="17" grpId="0"/>
      <p:bldP spid="18" grpId="0"/>
      <p:bldP spid="19" grpId="0"/>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5B489B5C-03D7-49DB-8BD0-69C344351CE1"/>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Aue9ko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C572Sr+mGY49BAAANBMAACcAAAB1bml2ZXJzYWwvZmxhc2hfcHVibGlzaGluZ19zZXR0aW5ncy54bWzVWF9zGjcQf+dTaK6Tx4Cd2q3jATzYPsZMMFC41MkTI+4WTrVOuko6CHnqp+kH6yfpChl82I4t3JJph2HgVru//S+trn72JeNkDkozKRrBYfUgICBimTAxawQfo/bbk4BoQ0VCuRTQCIQMyFmzUs+LCWc6HYExyKoJwgh9mptGkBqTn9Zqi8WiynSu7KrkhUF8XY1lVssVaBAGVC3ndIk/ZpmDDu4QPADwm0lxJ9asVAipO6RrmRQcCEvQcsGsU5S3OdVpUHNsExrfzpQsRHIhuVREzSaN4IeTlv2seRzUJctA2JjoJhIt2ZzSJGHWCspH7CuQFNgsRXMPD44CsmCJSRvBuyMLg+y1xzArcOc7tTAXEoMgzB1+BoYm1FD36BQqmILCbIBuGlUAgm7RSpwGvpgNwZGSpaAZiyNcITZUjeAyGg/DdjgMexfh+OOw60z1log6UTf0khkMw1HYi8Lh+LzT31HiNVrC61anu6PMTXg+6kS7auq1rncVGVz1e34yV58H4bDb6X0YR/1+N+oM7qVWqS8luV7brpc61pUs1FZVrNtskEojHxSHBoNtzqmaQSTbDKt4SrmGgPyWw+yXgnJmlraycTe4BchbOofYDG3ZNgJbisE9nANE01BZqSeONz3x/mjL+5pTX/LsaUPr1Bgap9g/Zl3+ZcqaayrFVuXbZzKRPNm4BNkEkh7NoLQrjG6ZaCPnYUCmmAiOzrYUozwgzKDz8UZYFxNtmFntPu0yJ0Es3CaBXI8eBSNOqUIXdZl+F3fb+nEzFAm5VHSBW5uLhyN/i30AwoftCmPPbfxB+bCHiuodOEmLcx/m4boSfZivqboFRSIpuRf/YF0rpCOm0sv2jDIvu29gopkBH9Zz5qX6RhY8IUtZEM5ugRhJ0Poiw38pkPJJQKZKZisqHlaGaM6wruYMFpCc+Sj6jCqyAiXxZMw5GKfh94J9JROYSoW4QOdYbEhn2uFXdwLOqdb3oHRt45tRt3MZjju9y/DTG+sgTeYUz6bdwLGtIcvNXvDpkghp1nIYjpgWWMs2KQlLVms+vlVfnwbNsoK7NP/byShB7zEl+9GyS2JetMBbbUrnq0a0zbWCxhZkmBKHiQsxHgpMFOALGFNBpOBLQmPc8rRt6zmThUaKa2AHrV9voZMnTKyeZniAoUaVgPKCPDh89+PR8U8/n7w/rdb++uPPt88K3Y0lA06tOjeXXDw7A3pLPpg3X5D75gTpLberpc9Mk96ST8yU3rIPJ0tvwUfz5QuSz0yZm/ns8QBTr9nB6uk5azUQ/hfHLAzSrz5N0gs/RV79GY684Po+XP0PntOUnRgGpWnBywQ8YWZux8QzhrMMJ5vku+0X+6nqV1TmP7oBuLLeT2X6hvk7d+P/xmX3tLkMb91+NzfK7bcsdiVjgmUYCHukbl7NNI+PDvA+/eRSpYJo22+6mpW/AVBLAwQUAAIACAALnvZKvnI0J7MCAABRCgAAIQAAAHVuaXZlcnNhbC9mbGFzaF9za2luX3NldHRpbmdzLnhtbJVW227bMAx931cE2XvdXdMBboA2zYAC3VqsRd9lm7GFyJIhyeny9xNlqZaSOPZCFIjIc8SLSKap2lK+/DCbpblgQj6D1pSXCjVeN6PF9TxrtRb8IhdcA9cXXMiasPny40/7SROLHGOJHcipnA3JoXezsJ8pFOfj2wJliJCLuiF8/yBKcZGRfFtK0fJiNLRq34BklG8N8vLHYrUedMCo0vca6iim9RXKNEojQSnAkL6vUUZZjGTAvKdL+5nI6V2dz/6AtqOKaku7+YQyRGtICXGRr25QhvHc3B6/ygLlPEHDX22gXz6jDEIZ2YOML7/7ijLIEE3b/E+PNFKUWNCYc/4R3zlMkMKMH0Z1iTJKwITQ0egruPLYXO8CkPsazn2K4yoFe8K6HiwEfPSMwVLLFtLEnzqbqsTbY6vNfMByQ5gygFDVg55M0E+kVf6aWNfj/sAb5UUAcooe8SpYW8OqizcAxvoev1rd2lURxveuCwKUsHPKIMJe2SN/m7IeIQNlj3xmtIBHzvZH8ENLx/FPfEvcY56vvrECJ+bo6+VP3oqeHnBwVeDaKTymFgUsFYbzQmvAV0sTq+tCSo5iSjnZ0ZJoKvgvxGV7m4xKkwOD67TTfZVqqhmcajcbo1nS4XvZ83g3dr8JfW7deabNCr+eE61JXtXmN0nNZ45nZsRcM09OM3BJGjjIe74REzk1kVuQL0KwqV640BBibdpDYNEN1hA8TYISpMnpGqfuklPF522dgVybN6PgmybWdbiKlhUzf/qVwhsUMWHA2DF1Za7jhL73ZKBwDQBE5pXv2O7QWeqWacpgB37uA4VNeCizVJkOHWq2G/0AGx22m9NM6ke3JvpGCXGx4QTh1cQl4oUTGuKWdxfHPa9Jpmxm0dSP7WS/yrD3QlCncL0UXW3sxzU0SvxX8h9QSwMEFAACAAgAC572Sv2k1iQQBAAARRIAACYAAAB1bml2ZXJzYWwvaHRtbF9wdWJsaXNoaW5nX3NldHRpbmdzLnhtbM1YUXMaNxB+96/QXCeP4ezUaR0P4MHmPGaCgcKlTp4YcbdwqnXSRdJByFN/TX9Yf0lXCDDYDhYeO9NhPPhWu9/uanel76iefcs5mYLSTIpacFQ5DAiIRKZMTGrBp/jy7UlAtKEipVwKqAVCBuSsflAtyhFnOhuAMaiqCcIIfVqYWpAZU5yG4Ww2qzBdKLsqeWkQX1cSmYeFAg3CgAoLTuf4ZeYF6GCJ4AGAf7kUS7P6wQEhVYd0LdOSA2EpRi6YTYryK5PzIHRaI5rcTpQsRXohuVRETUa14JeThv2sdBxSk+Ug7JboOgqt2JzSNGU2CMoH7DuQDNgkw2iPDo8DMmOpyWrBu2MLg+rhQ5gFuEudWpgLiXsgzBI/B0NTaqh7dA4VjEFhMUDXjSoBQbdkG5oGvpm1wInSuaA5S2JcIXanakEzHvajy6gfdS6i4ad+24XqbRG34nbkZdPrR4OoE0f94Xmru6fFc7xE141We0+bm+h80Ir39dRpXO9r0rvqdvxsrr70on671fk4jLvddtzq3VktSr9R5Gq43S9V7CtZqq2uWE1ZL5NG3msODQannFM1gVheMuziMeUaAvJXAZM/SsqZmdvOxsPgFqBo6AIS07dtWwtsKwZ3cA4QQ0NnGzPxfj0TH463sg+d+43MHg+0So2hSYbzY1btvylZaY2l2Op8+0xGkqfrlMa40xyzaShGeUCYweyS9aqxe2AuGccaWNujyliYB+klGVUYtN6UL3fSDnNSj0RKmorO8KxyGTrxj9R7IHzUrnA3ud1RUD7qkaJ6D03S4NxHub/qLR/la6puQZFYSu6l31tVn7TEWHrFnlPmFfcNjDQz4KN6zrxc38iSp2QuS8LZLRAjCUZf5vhfBmTzbCdjJfOFlFNtiOYsBTJlMIP0zMfRF3SRl2iJV13BwTgPX0v2nYxgLBXiAp1is6GcaYdf2Qu4oFrfgdJVjG8G7VYzGrY6zejzG5sgTacUb5v9wHFQIS/Mq+DTORHSrOxwOxJaYi/boqQsXaz55FZ5fhk0y0vuyvzSxdiAfsWSvI6XfQrzZATebjM6XQyiHa4FNI4gw5I4TFxI8FBnogRfwIQKIgWfE5rgkaftWE+ZLDVK3AA7aP38CJ09YWLxNEGeih5VCsoL8vDo3a/H73/7/eTDaSX89+9/3u40WhKNHqfWnWMaFztZnbflPQb5hN0POaG33b6R7uCH3paPsERv2/tc0dvwAWN8wnIHb1wzrocEphpauvM4c1pQvJ9DnDDtP33avhN9jr0mLhp4wXV9tLofPfmR5QC9jfvfKwS8MybuDMRbg7McuUr6006A1+nTZ/TabpbuOvGFes134156Yv6/Sbin9Uvl1lvk+s1s+9eKA5Rv//RTP/gPUEsDBBQAAgAIAAue9krI0Hm/oQEAAC4GAAAfAAAAdW5pdmVyc2FsL2h0bWxfc2tpbl9zZXR0aW5ncy5qc42UTW/CMAyG7/yKKrtOiH2W7YYGk5A4TBq3aYe0mFKRJlWSdnSI/746fDVpOogv7cvD69iVve0F9SExCV6DrXk27x/2u9EANS0LuLV11qFnqBPF0gXM0wxYyoE4SHn860nenQmfMeHGNKo+0VY1/IjAX5aUqSaeeyykR1MerfRoPx5t40v8a1V2qGpfUaPNUaG14P1YcA1c97mQGTUMuXk3p1mgA4sS5AV0SWOwTENzusiz41OI0eRikeWUVzORiH5E43UiRcEXXflXVQ6y/uDrPTB4Cd8mlh1LlZ5qyNzEkyFGN5lLUAoOeZ8nGF6Y0QhYw3dgzj+oZdwuyKHLVKX6SI/uMJp0ThNodWk4wrAxXnu1uhlitDkNG70nHu4xLILRCmTLavyIYYEiL/IrPmAuRYIdaaHtnp9QJugi5ckh9QDDy+Fl0bare+dCzfXHxBoh4YzQyjORWdfiuGLqtXdwlZN15pt55hO5T+zeVa5YnkTrPtpdJPj+FRCqNY1XWb0f6t2IPQdVP4Oc8qVAIaNyDXIuBKsr+r50d3s973q7P1BLAwQUAAIACAALnvZK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LnvZKCVmTpG4AAABvAAAAHAAAAHVuaXZlcnNhbC9sb2NhbF9zZXR0aW5ncy54bWyzsa/IzVEoSy0qzszPs1Uy1DNQUkjNS85PycxLt1UKDXHTtVBSKC5JzEtJzMnPS7VVystXUrC347LJyU9OzAlOLSkBKixWKMhJrEwtCknNBTJKUv0Sc4Eqn7aueNm8QkEjOb+gUlPX11lJ344LAF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ALnvZKSPplXhgJAADzPQAAKQAAAHVuaXZlcnNhbC9za2luX2N1c3RvbWl6YXRpb25fc2V0dGluZ3MueG1s7RvbbuO49b1fQbhYYBdo44t8LTwudKETYRzZaynJTIvCUCwmFiKLrkRnxgs/FCj6K8V+V4E+9C96SEmx5NiOlKTTLipxEowOz43nRlJnph8+uL66Dhlduj/ZzKW+SRhz/ftw8CuE+nPq0WASkJCwsLqD3Li+Q7/o/h3lMICGzPYdO3BUPhsOamgoHtTtyF2tC29NpdlAnSZu4C7ScEuFuZ6k9SQV5rRGXe1X91hEfAMyJz47zLVfzcw+J9D9kARM9x3ydSBlsdNT2RWcB7bjAl44aDf52CZSt1qTD9SstzotvG3IkiS1kdrS6lpt2+n0OnId4VqzVZO2SrchNSRUb7Xqvfa23mm0JHgb9trApYl7bdTsNJsNbdvADaBGsqxoDXXbkXr1ugzScLenbodDpVOroXq9LjW1bastDZUaAmwJeMhSlxtQ0iRFam9lRa53JTRUh8qwucUabqst1G3gdq22bSqKVKvtjLtbXdpcO2ju5STmfIHhQRccnOWxVT0QXP35OggA2SLLlWczgnx7ST5U/vm3n//115/R93O62vzw20u1EkeniOQEN1EqC42AAOacBvuM+lUBTnCERumUSMOR63yo3K4Zo/7ZnPoM1DzzabC0vcrg11HUxGvKQ0kfSVCE7s6ek524jnjyksWyIJJhnCKa0+XK9jcjek/Pbu35w31A176TS83FZkUCz/UfALvW66j4pCDPDZnOyDKjH+7ykZ9sBZUqJFy9NuYjF6Vn3xIvkVgTTwG6nciXLbJH+uiGLhOkcp2PU6Qr+55kHdCV+ThN44OUrNc6fLxMxMhXBugST/zGSXTP3pAgKyQqlCep6Gq9KhpPq4Dec2Nn6V529BOdR6Hu+PdcwxofuYj4ArnAXF6KzSbWr+0hxq/7taS/BCng3HRxiUGC5USZqePLiWx8no3G5+OZop9XBmqUlYin5feNdvdrvdX+oV+N6XJyMi/l0SjLCwlmrVo+XoY1HY9mwBCPZgb+ZFUG/Hdh0vGVNdINXBnEfynMYDLF15UB/52H9Go6xYY1M0e6hme6OTPGlrDLCFtYqww+0zVa2I8EMYoeXfIFsQVBUJ7dgKDQcx0xwUu2669JDnna+FLWjdkUm9ZUVy19bFQGJg2CzW8EZ3vNFhA8CztEjhvatx5xhFgIETHPywtIFyczBH/YwgVMurRd/yyP9Kl8oxvnM2s8HpkzbGgJpDLAvoO0wOaSijOayiaeAo/Ahh38deQzEX2CA5I9rzCTC/38YgQ/Flfkwr1fePDDXqHNBINLJsTPQQiBg6cQdaZ5M55q3IYgENloZYfhFxo4maBJuy4Hb91QxxCaqpXib3E2CW9wvOvPIXTInOXgd4lNUz7HM2X8CWIccnNckGj8EVLyY0Giz9iEHMJmDjJDvtbPZZ4RPA2TBElycG7zePc2yJ7PgY5b89Gl6xAg3MKQJiIbw7PCkkz84xU4UpdHR7I9YgzGFm/37iMBVQIHtrkcsqAMqVjj0fXjlf6H2VDWR1ibQbhp45uZJaokF7q0N8inDNnOo+3PCbolc3sNmbCBOcd1xBz3vFDhz2v3J2SzuP58F5cuQ8OfvnuFSpmCd0AzOCyDMDimrNhL0rnZ4hW8UhEe60e1yGOAV6tgqtiQp/r4fVwUusu1F1Xp93DUk3JFnfWiHm+3V363/QeUMaMSrOhQ0RSXFiLCsBPzLQc2T68QoW4MQdwkqudQ8PndtBADYxzzMCh6A5trsFxGkWuwaDEWN1gxdQsOWzfklt8+chCLXI28dtjf/I7oEbiaP6XqLbmjcF7yiP0YHWRg7xLuz+Pl1FEps7VYujUCxQ3geR8FFXD13CW/Q+Vje3WJE1NEu0FmPTd07Tkiuz33QewIYOf1kjw/h90FdCmgnh0mcR1tSr9/oyLREqeR3EmxA8RTgub2VSo/3+QxE8tT9WKmyoaK+Y2C57OXnw6yg9tkZJmzkaxwDpAmS5vNF7AL3/F7Xn5e0Y1Aw0MZ+MWLN4kdzBf/+Mvf87PZ0yeCohj6u6J8IPl51cRP/P5oUEbCP+XgY8lKllS85CSML1QJaf77laVDgL7LlcWOtqUlXfJPXLlEQwrEbpQtS1YvLiFLTJEUdB3AWbAgk0t5+hEKnzjrVwaXdvAAhdOi1CvKSFiexyYrrMPuirtmnuuTguRv3on44i19MpM1Tdz9IUc9d/4Qbb8OXGDiz3zIo/dF+KkXsgHVeY8lcVxWnKfY3JKqBSUhet8VhMeDe90TYPdBxbOhhrPM9xmfBdSb8C9bzz/lAgL/EAdhPGABv9Inb2mMcEG/xL4b3NleCGhp0D7qBHSY8MNizDIL28ee8txxUqgxYB/vmnqwLajRalLoWfg+laoq4sNvWu8n2DPF4ZYVT6U03wH38Q3ylT3DTwH38U2+pYzhWveMaH8mTZl8jFPsIA3P4znAIb6oUTFO8pbF4RqM+EfZMKVSDMhiLqlDBmJntNwliZOZw9IKV49o3PefDi+XnOZ2I5Yd8qZDZmIXvNXT0dtnLvPI8dAW64AETHtfvBeL/6h3sG+LCIrYZkU+VOAWYs8XvMyHFRTz+FDhLKPezDG6VVLMeC0rRLkUtVyU8kJ0Pq/gKQphmtMkNEr000T96jMz9aun/NOP2R53n79e3pIAQwS4JAnNLCyNvUi+gl2Lw2iW7Mhkmp4tgLUPt6OEJgXIBJU4UCWZEr2k5+FUyVyPPJKkSqUAKdOcXn0/hMw4HdgyG5E7lg7tGFI4A+IytwvENHZ24iiZuIxly2Z64lDCxUIOZRyzb0Ox+gOVKt9OlJRoHu1p1AiQidsDwgD3mP371fQWCxXqQHv1ZM9Vsd6tyypaMnLxLmtuumyXddhQuw2lYJd1OMS9duMbdFnlGh+Fu6wv63esy9pU+fildFm7DT6KdVmVDh8Fu6ySeHJ3WVXxFO2ytsXzjbqs9SEfBbusBYSluqzDodpoqHm6rOIf6JRd1rLLWnZZyy5r2WUtu6xll7XsspZd1rLLWnZZyy5r2WUtu6xll7XsspZd1rLLWnZZf5Fd1nSJe59mKyOrstf6X+21vkzxv9FqjV1YuNca05XN1m/SbD1E9//Xbd2HASnwO/r/uv8NUEsDBBQAAgAIAAye9kpgD/3phhYAAIwsAAAXAAAAdW5pdmVyc2FsL3VuaXZlcnNhbC5wbmftWmlYU9e6jkXRVgpaK4IMqUilSgQDypxEVERbFWtPCdEI0TAUATEgYBgSKj1CBQmIzJBoB4cGCPOUkMjRZoMBUuVAgABBhkSZIgkkhIRwd7A9T+/z3B/3ee6P+4cfSfZaWe9e336/91vft/beP5494/3xRzs/gkAgH588cewcBLIeBoHoxW3SB3tUGt4+8Gdd9DnvI5CKLvO3YGN9iOdpTwikirJZc2kD2P7w2glMNARi+Ez3WQdEPg6EQGC7Th7z/McN/5mhi+nlQa+BueWixHVsiI+e0U8572BWlH0nvth3zH3TZoMnWfNtX/zyWC/7M6MXsC0GWw2sEPD1D6a/gL4SiyKXAmJnhGHBvR5lhzgI0tXFA2Gzkrrg8v6ppS5ETaTF6e5UKOnGvFYthbYohxOAYaLEArQnucVkedd+q9OXqciPjDGNAyZg38iWV3u4181hyMWRlInbYAck9d5xgjlMuywl26N17UbD0O0Nmn2bwMM/rMtHe5lSNhOra12zeLXvarmxbgzWpvWns9qv8iU0Mqkpo5gvgEIghysfBz5dahdPGYFDvVpHX3pDWzpr+MiwpzEfpppUamfjOOqChuH4sKbZ09eoauVour0lY2UgjLE/XyrcxdYSS5HL8928oELyq+qaQA56uXECK5ba16RTJVlJWIHAFAJxGcpdn86cbZ568/1Gy8XvthBWlpXQoThREuA7Fd181MCPo2yRWqT+atAhn3vyiOpGVcp49vYCjqEPUjWe+/GeaFFsv8AskkVgzZ42MiZ2cp1Gx+UdnDdhzkL/hSZ+6yg1YdYV2TCnCkr5Hdm1A+RiJ9oYVh+55PiuCeSVsvGZPLEr9jGuyiLLxtf6kw55RXdF9qUdzFnbKevhsjyLFw9uevnThOvISOjXOCqHnrQxeautL8/uSCXoDP+EzcbZ616aYK2xg0nKIWDquL4XvgXGk+D7PdLiR3+0QRZBm+7iwQ45AfC5GO2uVwx6dfFGqbmznIsL7zAT+s8PKiaab3oh+ZpBS7S/5l0qyoOaD8klNiECVX1OPG6zqsB2O7faI1geO7YvMzznsEPFbEF+pzBD7hGBEkZ3avpZtEHthD1Z9ZIUpSFrxqBQJhnjLMxY5u662aUz/oLwANzfWa5hPeTKUYycuZ081+AWVheglRFKEtj+GHJiafVsn0+G4NUVVCHn7gJ3LqTpt7A6ad9CQhuLUsKbJK6HQMy7/EmfW8vEqJRc+ImO+2TLkS74bh4XgsfepXoeq++cqfLP63xwqSxfCM8sFZr2ZcTU0MzdaZTotrnjBY1tTXdilK/PtlqR6bsonVmemkYG/h21NThvgh0yQv0+KU+Cz6MENZVSMIpHqOW3i/LBLoV8+2aMk8IxM5uIyZO3V1fN9pGvSqtphAp8aT+LMdiV1KkKVh9LM3fnVXd59HVWl7nPxuVN3MCrkOb7/MZN5GEHofJEvoZFcrBvkMebCCfgXfV4zFWbaxlyC3Xn2L0ZLhuQ4FFjCwWM1isoG8yG9OkEUkQIFC9yJSmSepVZ0/hEVFpE7Tow8qVfpngNj4cc2KJ6IjZ5mul5Rl//mZ8zz/Fs2wjOwOqWgUP1sIc9zebWuKJP4pe3ADy1VptNedULZ21XHfz2bOtlW08c1jTbU2Vu5HCfLzOApBrIuDikMOSpC1t8NC9Ey7qocNdWBingvRZqU5oktlcUhJI3VXSoiyKBaD5C+fUPbRrCmSaE912TB4HUuB5DU5is2QJ9cBxPVRdyLMoolVv6neTcGdYtbrzKQ90xFUKyG68rUOGhcLZPmSL6bonAyS9wOG370dETipYpZdZWRLVW4WoABj6lRfPlCf09cp9vgGRrvfRyGP/pNYMobrJNyi3XwwaqxPAGxCyL1FvYMERCYucH69VNX6Z+ZCy/nxRmtu34p20sjL4aQ/0j+3HWcmZWlgpjg94b3sAbuZ6Q0aaQzxAyMVIPdX+Rsq5F2o+McpcDbLHwqLhT0miUamBs+oYiuIIUz3Vo5jT8aESKem5ne9gXDTXhrFgucjctBCXPPZkd4a0pDirtIZ25G1HPGOsQIv3xLZf88/g1Hg3Rg1URXZ9LqERXQcR6nafCIsnPrCI1gI+T46YXbvLDqAbAaWyswJkk2/nhenxxGxJgzRAkre2xuBxPgcKmHEP1bPfqiihjGt1pvYy9BGfkANYPrNDHM5KC/NnD/eSrNpczHsMDi2HuPpUuUlK9OClCqj7ZaqUWaTtvYy9Vla56AqTd0OEEX1KI0p+X92zKBtynKAvcmUvTzrLzphT55EK+5GQeA3TCzJRbtXRGgBKRHSIF0l2uFEKFK6MsR05r0Fs1vtUqUutI1txzSHlAHDlghHM4ULDRcexRDR6KP3D3+2O9FsALJHckCOa+1y8QiqEucCX45NjsaDOa9Ci+su3wIWEGYJ9thT4XCKGBUXWH4wXv7XTDoKaCSmE8IJH9VaUJ+go2EHVBvlwaCYCX8YkNN9pFkv2dY+9Q/tGN6R4iuQd0l53cu7KtWlWXLex3oiT08maqYPVqC3U73o2jlcFpkjn/GYk1HVc1pFz0kBQsh4jGwtwy3bsIJZGzahdaFWVuGfREoyX6E5hDmknKPzH660xrx2PzKLxyfCYEk9fa6udklOXg13H4MsxMj1I15Jc3E82q8lDTBHcMrnNJ1VoXSTpVyDa//LQICDbQoqM4DeiDGRxR1rqVtA/BEKYEwS2FbRByhw/EBLhogdcW3dkCP9JGVNQcEolmkviKsURH8jAa6fOLCYCYckG/3hKwojpULPBDQlMWOqCM7wct+SusXm6YmyQ/aPcJAzlpm4FMtQn5qEVbr3Ztn4yxsJlxP6O2dKBFKhC97UtyJLjUP2PexbX2uD1PzvVna8F0edPrc71eH6cAMnjc+tPddVM2xQwUOA73dXvyQk7n++ypy6sffahLr4ctWj8Afx7v9tP1xazfDH7fz8SBREH+vRWmS+xuDf7EidzdusM9N3Wlx1nvVfzkpv8lfg20BloDrYHWQGugNdAaaA20BloDrYHWQGugNdAaaA20BloDrYH+f0Fd5XHDRInu2eP9H/8PkzadrbyhnmmgUIniwp8By4TpNw9SLd2WZPkcrI0kV84jihPRSj3dfdsiIIdeNVhqJYGi1P38rkPijub+4HDOgBLs4vDhyqaU34sj2cT5OkZSBLG6PIrtKu3R3cAeOeBPXl4YgMYHHOeWNEXS1R48t7iBG/E7VEWzUSv8qcHW0SePqOepOGaJclKL7e32QSWF14VPfb/R0iV+pk6AdFpRSWio+PmX3hTE3PNt0AtdWpZGxoMiFHykejqCJ2Z81Vuc3yk7ZDbVstB7oWG/mTxuuZk6b950G19SN/zMCJU4ucwqa/ol4HfUuR0tt18Qdc9qNFtU+4aVtUsvKaRalqimrGZAsadNoPjN/lOXuMrGb8LOdiXEkO1263F0z1RvbGk8z44RJSmTwv0ve4tDrpkrB6P5c8BM/LS3pfqH2x5ipYi84v3S6mtc4v7R4QQpAu4UxEzsqMdEwnhyq62f8bgzRGFuT/T4vkzCQHwTo59M5WGQkXHfKpKCfBUtPGdvyTrINYRML9fbkhioGp7YgxlS9l8pLrYOGKNrXveD5E7+MvspXR39telI0EgBxRRS0VsYVMnceUpsMyn/DK4eCCJj/S2VxHc0+uZP9kYluD/2KXkh2NewrZArCF9PqfKnGo3dLl6frLqSxpSyE0wRt3Kou3cgjs8+a0wCLeKPqVgMHCHNtia26U+GsBua4/lR3WWz6vC6ztM5jIVJdsAPOILn2CvVRb2j+iz5fbl1RaVLSeLp+gCmwbScYHY3KgG7nPX4wE1PfS2+1ISf+jx5pucTlaaWMXOSn51uubtB7oEIa9lqJyaiI2jobQau3Mk+R92V31AJ9elKW+eXk1q+r3DwIBEa/y2Zf6Sy8Rf4Dez+4gmbPrlPI9rhhCXq95AV3wDmVlh9inJw2HAJX4bKSKroRdluKgEdPg2PvSgtkzMzeqYIUF+AWl7fn9pTFUKPUFyKCYckH33B2Dg4zrlQVRdvEEyPuPqT5krbpJaWjyOcxL9rPO8kNDQJMf0luMmP4EdnDMXop/doj1b2DU321fQ4qSvdFCAPJ7t9SLKciSWmn4UZZCTrqgxaiMUg9MEBzt9qp3p78Ncsb/7++Z3WsSv9WTyNz3mbKiuyO26hYXMfQ3MeMP9RzLmUrRoTIC9rzYxrylCkX624ovw2VhXjdS3nEmEgerwa6ItpmTI01j2Wf2nLYEXN53M0E/9Kmf/rOqZBWfRcL/TbSsfrQcxfbLZnVSZSonLKLVN1epn+Nd//PNKQ2VyPqyqNvRhrCkoGw1yf/jwtR8tsM7gJQN3N6/VOKnZTovVnx8JyGL+nffLhB6pm6y/uPD74wXFk5vfLrNMKx9TkYzeJxREHC0oXzJva4DKWB78Ji65c7IpjR88LONqFlYCZlVLSAj1gvwDBWyUoxPUt1qFcDKw2hG9/orSGr3Lep1y53Xtlwa8D9Gsg0RArJjO2wez2pnDgWzzaFVGaS5p9bb0Y9djkeFUXA/t806d4jFWrXx59J1ejolzNLID3FnNid9sFkpBUYz1ZTEAnBRSS2nxrYH606/4ibO/kgolKX6HkrCyvBLz1BhrQaD/N6A6Oi3+e6tHys4b3XosqKfnqYY8s5z/m0VY0EkIHppxJ76laBzF87bDyz1DStZpcOgGQsSJL8ydaRnWnpLTEFQkKJxATfcDk7d5pW56MwJyG0YHL9QNimGv+IEAcdgEGKYlUdTYfXe1BCbjKp+ADOYU0JVvudGEHEXaLp0Fsbv2gj9kzBT++pe1e5A/0GCvOPgcfe/biaNQBDmgeU3tS9rFrK+6UvHpOtdhYvWpxQZSIey/aZf8fJUE6FpN4Iju/Fuf+npPdJrWSloGT3ww7U+torI2dsjlSpJoUhl12v/yUWGZJAUVQkxGaqU+UevCLRejIRzB+guSUXM17nn5qbM4lwm2mZcnObkkJW78ZJ/VlAP8YgQdlsc+HuIQOkMawFglODGbMQO3FSO17Q04//HpRAuxZwfkfPF+W+TGk0ofBXpqUJbUTA3emvDnxuEByBwfn7DiFNUHPZv6RFTrM7130fJm4cKS+854SJ29mnkfs0YnD9JtZUUHcuUoTHprr1CQikl1vdjp1ZADKWmDWSjboh9jzaCssueVCiyXw7TYVN2EgOfGeCD5hFsbur7itBJ02s1TT/bAqcYEQtBoBMxNpT0aaGISXAR9jwEjE0SpGyRvaay1gFLplVMJ22KgzR9U5p4Gn8a8P3E/AxhwAftzqXS/tjK2LPwWGfpeDzxgywNrv+Q1zYEkIHFBsh/13I+6R/Xx5qSq0tUOpLxOtW0lMzxRzZT1A7moc+soob7zwXu8ZoSutJbl7pSqHa5lbrWQpJTDaxn+bXgNiS6toPQeNXgHfmo4hBCZ/SKc+EoBMtN9TF0XzlnlGs2c+MhaGmlkc/6X9YEAVXIiuTOvBR+1sHf2UrJXTKKR3KVBz1K7gwvwgekQyRWdU7W/NNTAo2fq7U/SFy6s0vK4NhQUkYTEWCfUDwWiVZW0Rp9rNCfIUWT6cUyI42b2Yko0/jLh89KHBePQGqcY/tIP/NMEpAAE/4o0MFp4KWW6WhfpS2kHBYRwmWMBy17LHXr8OpWM9yryEvN2aJwlKwc1BhaGCoPyqZpTtj1uJ1aTXmwNclnob2DHzQ1KS0skIuTjyUoJUNo3F/LDZRTi54PJwxvllTgb5lEN53vtwexba7cde+lPZdjJKiPb7fv8YwqtvTXRr2HT3USNEbWJAlGWh2BbGvZ9oojc5l8KA3xCxGR3Xe0HvEbKUfmMCz/qVHC4o8RydxAN3KvHYpBK+4x0gOBEZ2eCwcj72oUoaZzA21zKJy5ZwJ+Gud3BVcw2c5Zk36QGaUcK9tm0L1hSUdnHODeMsLFNs0AhAW9lPqNf3DvQ2ethD0Tz8X5wyhzV/6qwmg+zi0PnSCipXxS77rSqNmjDbNKG+K2+7PoAjmsEus9CDWvtdTINmie2h2KTI+Ls9eIcLEdF5p8ZIHegTgW4+lSbkPsRU14Ng9TNG0oZ0D2eQ8dD16XewnnO5jMQg072+1VfrMTObFxlg2tLSDojJ4b6y82bdv31gRMeD6bAs40vUQ2L/YmLin47eIcfnkbEy1eLGsDrtZB8Eolb04Sn7RcXT+7pDUya+rTThdGWHGow6TrScU9Qdqk8nBHk9vMjQIton5wrK612/eqgqkSi5QhxcBOzytKL4WKa3zYQ7zioVG2+qNxkTz4DrSM0m45z8AJJqEY0Qf1aVzk8UO3qjVlR8inYRQEWlqt76kOM1dFQJTDTiy8iX+7VY4iv6bbzSWVzufQ+oj1rvxKrtJdaixwABzfMpgq62p69kGstrz8etLmoJYOVpr/G23a030f0vz2FacCnLvkgSAqGqxpKCrtICh+30FuFkA7H9lYUbYPoo+VxSl+Qho+8qRFVktskI0PrqM5Y5g8Pad5HTNtImgDW36O80bEC0G3etivfosvI7JQMOyp1txSZbVaNaRQMHkScUTog0YmcKW7vAsN/4fP7Cx6+ahiYXoizpAvx48eu0DwrPxcl3mnGlfXf2Mhp6SLdWo/1MTmSFKrjlfF7oIdRqVeFK8XAShtYN67hPfTdJZ9iJaIPX36eFhwlvf83Po/xuV7HfD5vas1yYBEYzSvtk0nz3ufv1eoMdxYL2if007fwjVL1l3K0eSKmw3N9eUhWPMHzSNxZn6FP0ySHuxNVH7139ZxXT4yTLCK2bXZ1P1uHIh4l+HgykA5fA+fYkTD55lEd5VrE+vT1JORR3IS2tB+JcP5U0+Q3tfIU3528TdEV9fvTIiMbWqlBGtPMSLrxi/b2ouFjyqa1DeW/AamFjSRzPnlDfK76yYKJL3P9QBXjaLdE/S8HBt8KQhb561682xLeUAJMLje81Ov3sryoJXH12tajExflLCcZxRT34A2AsfNOiXZriASMeoI2T6CMy5qhw3VVx59Ribpa78Epy14xOQi7PUef+VhCa/b0gPGbPevcvma5Ug7eTfZqXfi4GaxAGauegWBFL1L4J1iZ0E7d0lOIPHZbE0gU84nicwJfRTq/lSQFXI0jyFCFNifrYV5mk80/TC+UDiaFx6mL7CHJa1s0VrWiVQEpNRJYLLwTc2vwMXVkEeK0HhrTvUlGJ4de6Ztjzv9rvDwAZlH61rkZqDq4ShXIIpBHZ5JC0MDzxsE0U7jckxfRiIhK+GQ9jNYt2xMziCI/yqi7a8tGcpZ6fN0ITr5nu+SvIaRpDIVKb/QLJl6sJXXqQkfhpdaqTICIfLjnNfhUIRR10Bzcg22iBEuLI8I2xO2OcoLk7kYl40y9uAVCy5kZpWXGErxrc0I2QZSm5xSb7Yy2ih//9XY66lgItKnX3e84mOTQa7VCF4j84pqV62f2TD0SULYLqT0p8kpj343Zw18dk5nBzmC7SAnkOaYU/dqR1NGe0SUJ1j198nUpZYXZjxEH9V8x0b8TK/scXbIZBnU3otpTJU1m+hKllpSjAbv1fr8ciNe+eTRz5z59vUDn0VZh+6KeFmSleD8nLUwG87brzGe6KuHwKuiH9FDTxXevLBGlLw6BuP4uDvrJ6Za11trBYhnbv7m+PjfkNpdu4nvQ6c6ziCO7mfwFQSwMEFAACAAgADJ72SugD8nxNAAAAawAAABsAAAB1bml2ZXJzYWwvdW5pdmVyc2FsLnBuZy54bWyzsa/IzVEoSy0qzszPs1Uy1DNQsrfj5bIpKEoty0wtV6gAigEFIUBJodJWycQIwS3PTCnJAKowMDFBCGakZqZnlNgqmVsYwwX1gWYCAFBLAQIAABQAAgAIAAue9koOaiROYgQAAAURAAAdAAAAAAAAAAEAAAAAAAAAAAB1bml2ZXJzYWwvY29tbW9uX21lc3NhZ2VzLmxuZ1BLAQIAABQAAgAIAAue9kq/phmOPQQAADQTAAAnAAAAAAAAAAEAAAAAAJ0EAAB1bml2ZXJzYWwvZmxhc2hfcHVibGlzaGluZ19zZXR0aW5ncy54bWxQSwECAAAUAAIACAALnvZKvnI0J7MCAABRCgAAIQAAAAAAAAABAAAAAAAfCQAAdW5pdmVyc2FsL2ZsYXNoX3NraW5fc2V0dGluZ3MueG1sUEsBAgAAFAACAAgAC572Sv2k1iQQBAAARRIAACYAAAAAAAAAAQAAAAAAEQwAAHVuaXZlcnNhbC9odG1sX3B1Ymxpc2hpbmdfc2V0dGluZ3MueG1sUEsBAgAAFAACAAgAC572SsjQeb+hAQAALgYAAB8AAAAAAAAAAQAAAAAAZRAAAHVuaXZlcnNhbC9odG1sX3NraW5fc2V0dGluZ3MuanNQSwECAAAUAAIACAALnvZKPTwv0cEAAADlAQAAGgAAAAAAAAABAAAAAABDEgAAdW5pdmVyc2FsL2kxOG5fcHJlc2V0cy54bWxQSwECAAAUAAIACAALnvZKCVmTpG4AAABvAAAAHAAAAAAAAAABAAAAAAA8EwAAdW5pdmVyc2FsL2xvY2FsX3NldHRpbmdzLnhtbFBLAQIAABQAAgAIAESUV0cjtE77+wIAALAIAAAUAAAAAAAAAAEAAAAAAOQTAAB1bml2ZXJzYWwvcGxheWVyLnhtbFBLAQIAABQAAgAIAAue9kpI+mVeGAkAAPM9AAApAAAAAAAAAAEAAAAAABEXAAB1bml2ZXJzYWwvc2tpbl9jdXN0b21pemF0aW9uX3NldHRpbmdzLnhtbFBLAQIAABQAAgAIAAye9kpgD/3phhYAAIwsAAAXAAAAAAAAAAAAAAAAAHAgAAB1bml2ZXJzYWwvdW5pdmVyc2FsLnBuZ1BLAQIAABQAAgAIAAye9kroA/J8TQAAAGsAAAAbAAAAAAAAAAEAAAAAACs3AAB1bml2ZXJzYWwvdW5pdmVyc2FsLnBuZy54bWxQSwUGAAAAAAsACwBJAwAAsTcAAAAA"/>
  <p:tag name="ISPRING_PRESENTATION_TITLE" val="30"/>
</p:tagLst>
</file>

<file path=ppt/tags/tag10.xml><?xml version="1.0" encoding="utf-8"?>
<p:tagLst xmlns:a="http://schemas.openxmlformats.org/drawingml/2006/main" xmlns:r="http://schemas.openxmlformats.org/officeDocument/2006/relationships" xmlns:p="http://schemas.openxmlformats.org/presentationml/2006/main">
  <p:tag name="MH" val="20151205211530"/>
  <p:tag name="MH_LIBRARY" val="GRAPHIC"/>
  <p:tag name="MH_ORDER" val="Rectangle 4"/>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MH" val="20151204211423"/>
  <p:tag name="MH_LIBRARY" val="GRAPHIC"/>
  <p:tag name="MH_TYPE" val="Picture"/>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1204211423"/>
  <p:tag name="MH_LIBRARY" val="GRAPHIC"/>
  <p:tag name="MH_TYPE" val="Pictur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51204211423"/>
  <p:tag name="MH_LIBRARY" val="GRAPHIC"/>
  <p:tag name="MH_TYPE" val="Pictur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1205162727"/>
  <p:tag name="MH_LIBRARY" val="GRAPHIC"/>
  <p:tag name="MH_TYPE" val="Other"/>
  <p:tag name="MH_ORDER" val="14"/>
</p:tagLst>
</file>

<file path=ppt/tags/tag7.xml><?xml version="1.0" encoding="utf-8"?>
<p:tagLst xmlns:a="http://schemas.openxmlformats.org/drawingml/2006/main" xmlns:r="http://schemas.openxmlformats.org/officeDocument/2006/relationships" xmlns:p="http://schemas.openxmlformats.org/presentationml/2006/main">
  <p:tag name="MH" val="20151205162727"/>
  <p:tag name="MH_LIBRARY" val="GRAPHIC"/>
  <p:tag name="MH_TYPE" val="Other"/>
  <p:tag name="MH_ORDER" val="14"/>
</p:tagLst>
</file>

<file path=ppt/tags/tag8.xml><?xml version="1.0" encoding="utf-8"?>
<p:tagLst xmlns:a="http://schemas.openxmlformats.org/drawingml/2006/main" xmlns:r="http://schemas.openxmlformats.org/officeDocument/2006/relationships" xmlns:p="http://schemas.openxmlformats.org/presentationml/2006/main">
  <p:tag name="MH" val="20151205211530"/>
  <p:tag name="MH_LIBRARY" val="GRAPHIC"/>
  <p:tag name="MH_ORDER" val="文本框 2"/>
</p:tagLst>
</file>

<file path=ppt/tags/tag9.xml><?xml version="1.0" encoding="utf-8"?>
<p:tagLst xmlns:a="http://schemas.openxmlformats.org/drawingml/2006/main" xmlns:r="http://schemas.openxmlformats.org/officeDocument/2006/relationships" xmlns:p="http://schemas.openxmlformats.org/presentationml/2006/main">
  <p:tag name="MH" val="20151205211530"/>
  <p:tag name="MH_LIBRARY" val="GRAPHIC"/>
  <p:tag name="MH_ORDER" val="文本框 3"/>
</p:tagLst>
</file>

<file path=ppt/theme/theme1.xml><?xml version="1.0" encoding="utf-8"?>
<a:theme xmlns:a="http://schemas.openxmlformats.org/drawingml/2006/main" name="千图网PPT模板">
  <a:themeElements>
    <a:clrScheme name="自定义 2">
      <a:dk1>
        <a:sysClr val="windowText" lastClr="000000"/>
      </a:dk1>
      <a:lt1>
        <a:sysClr val="window" lastClr="FFFFFF"/>
      </a:lt1>
      <a:dk2>
        <a:srgbClr val="000000"/>
      </a:dk2>
      <a:lt2>
        <a:srgbClr val="FFFFFF"/>
      </a:lt2>
      <a:accent1>
        <a:srgbClr val="FF0000"/>
      </a:accent1>
      <a:accent2>
        <a:srgbClr val="7F7F7F"/>
      </a:accent2>
      <a:accent3>
        <a:srgbClr val="FF0000"/>
      </a:accent3>
      <a:accent4>
        <a:srgbClr val="595959"/>
      </a:accent4>
      <a:accent5>
        <a:srgbClr val="C00000"/>
      </a:accent5>
      <a:accent6>
        <a:srgbClr val="7F7F7F"/>
      </a:accent6>
      <a:hlink>
        <a:srgbClr val="900A00"/>
      </a:hlink>
      <a:folHlink>
        <a:srgbClr val="C10A0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potx" id="{D7EC5810-44A2-40C9-BDC0-38483287193E}" vid="{E59AA0D7-47C6-44EC-893C-64DBD18D0489}"/>
    </a:ext>
  </a:extLst>
</a:theme>
</file>

<file path=ppt/theme/theme2.xml><?xml version="1.0" encoding="utf-8"?>
<a:theme xmlns:a="http://schemas.openxmlformats.org/drawingml/2006/main" name="自定义设计方案">
  <a:themeElements>
    <a:clrScheme name="MC色彩">
      <a:dk1>
        <a:srgbClr val="000000"/>
      </a:dk1>
      <a:lt1>
        <a:srgbClr val="FFFFFF"/>
      </a:lt1>
      <a:dk2>
        <a:srgbClr val="44546A"/>
      </a:dk2>
      <a:lt2>
        <a:srgbClr val="E7E6E6"/>
      </a:lt2>
      <a:accent1>
        <a:srgbClr val="E84C33"/>
      </a:accent1>
      <a:accent2>
        <a:srgbClr val="4A9143"/>
      </a:accent2>
      <a:accent3>
        <a:srgbClr val="B22B27"/>
      </a:accent3>
      <a:accent4>
        <a:srgbClr val="01596F"/>
      </a:accent4>
      <a:accent5>
        <a:srgbClr val="E7E2DC"/>
      </a:accent5>
      <a:accent6>
        <a:srgbClr val="071D2B"/>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QT-.potx" id="{D7EC5810-44A2-40C9-BDC0-38483287193E}" vid="{663D9C17-49E7-41D8-840E-0433CBD57758}"/>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187</TotalTime>
  <Words>2060</Words>
  <Application>Microsoft Office PowerPoint</Application>
  <PresentationFormat>宽屏</PresentationFormat>
  <Paragraphs>214</Paragraphs>
  <Slides>24</Slides>
  <Notes>24</Notes>
  <HiddenSlides>0</HiddenSlides>
  <MMClips>1</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24</vt:i4>
      </vt:variant>
    </vt:vector>
  </HeadingPairs>
  <TitlesOfParts>
    <vt:vector size="44" baseType="lpstr">
      <vt:lpstr>Raleway Light</vt:lpstr>
      <vt:lpstr>Arial Black</vt:lpstr>
      <vt:lpstr>Arial</vt:lpstr>
      <vt:lpstr>黑体</vt:lpstr>
      <vt:lpstr>等线</vt:lpstr>
      <vt:lpstr>Calibri</vt:lpstr>
      <vt:lpstr>方正正粗黑简体</vt:lpstr>
      <vt:lpstr>方正毡笔黑简体</vt:lpstr>
      <vt:lpstr>Roboto condensed light</vt:lpstr>
      <vt:lpstr>Aleo Regular</vt:lpstr>
      <vt:lpstr>宋体</vt:lpstr>
      <vt:lpstr>华文黑体</vt:lpstr>
      <vt:lpstr>Arial Unicode MS</vt:lpstr>
      <vt:lpstr>微软雅黑</vt:lpstr>
      <vt:lpstr>nevis Bold</vt:lpstr>
      <vt:lpstr>Raleway</vt:lpstr>
      <vt:lpstr>Gill Sans</vt:lpstr>
      <vt:lpstr>Agency FB</vt:lpstr>
      <vt:lpstr>千图网PPT模板</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30</dc:title>
  <dc:subject/>
  <dc:creator>MC</dc:creator>
  <cp:keywords>千图网PPT模板</cp:keywords>
  <dc:description/>
  <cp:lastModifiedBy>Administrator</cp:lastModifiedBy>
  <cp:revision>8</cp:revision>
  <dcterms:created xsi:type="dcterms:W3CDTF">2017-07-26T03:40:00Z</dcterms:created>
  <dcterms:modified xsi:type="dcterms:W3CDTF">2018-07-08T03:31:41Z</dcterms:modified>
  <cp:category>模板</cp:category>
</cp:coreProperties>
</file>