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3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4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5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6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tags/tag7.xml" ContentType="application/vnd.openxmlformats-officedocument.presentationml.tags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tags/tag8.xml" ContentType="application/vnd.openxmlformats-officedocument.presentationml.tags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5" r:id="rId2"/>
    <p:sldMasterId id="2147483707" r:id="rId3"/>
    <p:sldMasterId id="2147483708" r:id="rId4"/>
    <p:sldMasterId id="2147483709" r:id="rId5"/>
    <p:sldMasterId id="2147483710" r:id="rId6"/>
    <p:sldMasterId id="2147483711" r:id="rId7"/>
    <p:sldMasterId id="2147483712" r:id="rId8"/>
    <p:sldMasterId id="2147483713" r:id="rId9"/>
    <p:sldMasterId id="2147483714" r:id="rId10"/>
    <p:sldMasterId id="2147483715" r:id="rId11"/>
    <p:sldMasterId id="2147483716" r:id="rId12"/>
    <p:sldMasterId id="2147483717" r:id="rId13"/>
    <p:sldMasterId id="2147483872" r:id="rId14"/>
  </p:sldMasterIdLst>
  <p:notesMasterIdLst>
    <p:notesMasterId r:id="rId46"/>
  </p:notesMasterIdLst>
  <p:sldIdLst>
    <p:sldId id="257" r:id="rId15"/>
    <p:sldId id="258" r:id="rId16"/>
    <p:sldId id="259" r:id="rId17"/>
    <p:sldId id="265" r:id="rId18"/>
    <p:sldId id="266" r:id="rId19"/>
    <p:sldId id="267" r:id="rId20"/>
    <p:sldId id="268" r:id="rId21"/>
    <p:sldId id="269" r:id="rId22"/>
    <p:sldId id="270" r:id="rId23"/>
    <p:sldId id="260" r:id="rId24"/>
    <p:sldId id="271" r:id="rId25"/>
    <p:sldId id="272" r:id="rId26"/>
    <p:sldId id="273" r:id="rId27"/>
    <p:sldId id="275" r:id="rId28"/>
    <p:sldId id="288" r:id="rId29"/>
    <p:sldId id="276" r:id="rId30"/>
    <p:sldId id="261" r:id="rId31"/>
    <p:sldId id="277" r:id="rId32"/>
    <p:sldId id="278" r:id="rId33"/>
    <p:sldId id="279" r:id="rId34"/>
    <p:sldId id="280" r:id="rId35"/>
    <p:sldId id="289" r:id="rId36"/>
    <p:sldId id="282" r:id="rId37"/>
    <p:sldId id="262" r:id="rId38"/>
    <p:sldId id="283" r:id="rId39"/>
    <p:sldId id="284" r:id="rId40"/>
    <p:sldId id="285" r:id="rId41"/>
    <p:sldId id="290" r:id="rId42"/>
    <p:sldId id="286" r:id="rId43"/>
    <p:sldId id="295" r:id="rId44"/>
    <p:sldId id="296" r:id="rId45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28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BBC"/>
    <a:srgbClr val="004D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26" autoAdjust="0"/>
    <p:restoredTop sz="94660"/>
  </p:normalViewPr>
  <p:slideViewPr>
    <p:cSldViewPr snapToGrid="0">
      <p:cViewPr varScale="1">
        <p:scale>
          <a:sx n="87" d="100"/>
          <a:sy n="87" d="100"/>
        </p:scale>
        <p:origin x="366" y="90"/>
      </p:cViewPr>
      <p:guideLst>
        <p:guide orient="horz" pos="2228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9" Type="http://schemas.openxmlformats.org/officeDocument/2006/relationships/slide" Target="slides/slide2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7.xml"/><Relationship Id="rId34" Type="http://schemas.openxmlformats.org/officeDocument/2006/relationships/slide" Target="slides/slide20.xml"/><Relationship Id="rId42" Type="http://schemas.openxmlformats.org/officeDocument/2006/relationships/slide" Target="slides/slide28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slide" Target="slides/slide19.xml"/><Relationship Id="rId38" Type="http://schemas.openxmlformats.org/officeDocument/2006/relationships/slide" Target="slides/slide24.xml"/><Relationship Id="rId46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slide" Target="slides/slide15.xml"/><Relationship Id="rId41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32" Type="http://schemas.openxmlformats.org/officeDocument/2006/relationships/slide" Target="slides/slide18.xml"/><Relationship Id="rId37" Type="http://schemas.openxmlformats.org/officeDocument/2006/relationships/slide" Target="slides/slide23.xml"/><Relationship Id="rId40" Type="http://schemas.openxmlformats.org/officeDocument/2006/relationships/slide" Target="slides/slide26.xml"/><Relationship Id="rId45" Type="http://schemas.openxmlformats.org/officeDocument/2006/relationships/slide" Target="slides/slide3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openxmlformats.org/officeDocument/2006/relationships/slide" Target="slides/slide22.xml"/><Relationship Id="rId49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31" Type="http://schemas.openxmlformats.org/officeDocument/2006/relationships/slide" Target="slides/slide17.xml"/><Relationship Id="rId44" Type="http://schemas.openxmlformats.org/officeDocument/2006/relationships/slide" Target="slides/slide3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slide" Target="slides/slide16.xml"/><Relationship Id="rId35" Type="http://schemas.openxmlformats.org/officeDocument/2006/relationships/slide" Target="slides/slide21.xml"/><Relationship Id="rId43" Type="http://schemas.openxmlformats.org/officeDocument/2006/relationships/slide" Target="slides/slide29.xml"/><Relationship Id="rId48" Type="http://schemas.openxmlformats.org/officeDocument/2006/relationships/viewProps" Target="viewProps.xml"/><Relationship Id="rId8" Type="http://schemas.openxmlformats.org/officeDocument/2006/relationships/slideMaster" Target="slideMasters/slideMaster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E3C1FC-B7CD-4705-A494-DC2FF45D299B}" type="datetimeFigureOut">
              <a:rPr lang="zh-CN" altLang="en-US" smtClean="0"/>
              <a:t>2018/7/23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8356B3-60DA-4B07-A2A8-EA7AF390C3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706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356B3-60DA-4B07-A2A8-EA7AF390C37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8542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356B3-60DA-4B07-A2A8-EA7AF390C37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43943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356B3-60DA-4B07-A2A8-EA7AF390C37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25276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356B3-60DA-4B07-A2A8-EA7AF390C37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03835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356B3-60DA-4B07-A2A8-EA7AF390C370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71148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356B3-60DA-4B07-A2A8-EA7AF390C37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67322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356B3-60DA-4B07-A2A8-EA7AF390C370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95259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356B3-60DA-4B07-A2A8-EA7AF390C37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64864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356B3-60DA-4B07-A2A8-EA7AF390C370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657439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356B3-60DA-4B07-A2A8-EA7AF390C370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52495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356B3-60DA-4B07-A2A8-EA7AF390C37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6943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356B3-60DA-4B07-A2A8-EA7AF390C37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916469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356B3-60DA-4B07-A2A8-EA7AF390C370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470477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356B3-60DA-4B07-A2A8-EA7AF390C370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360549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356B3-60DA-4B07-A2A8-EA7AF390C370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423853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356B3-60DA-4B07-A2A8-EA7AF390C370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191176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356B3-60DA-4B07-A2A8-EA7AF390C370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340334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356B3-60DA-4B07-A2A8-EA7AF390C370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843059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356B3-60DA-4B07-A2A8-EA7AF390C370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777798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356B3-60DA-4B07-A2A8-EA7AF390C370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264806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356B3-60DA-4B07-A2A8-EA7AF390C370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704301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356B3-60DA-4B07-A2A8-EA7AF390C370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90849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356B3-60DA-4B07-A2A8-EA7AF390C370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246748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356B3-60DA-4B07-A2A8-EA7AF390C370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533535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356B3-60DA-4B07-A2A8-EA7AF390C370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39078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356B3-60DA-4B07-A2A8-EA7AF390C37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28084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356B3-60DA-4B07-A2A8-EA7AF390C37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15458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356B3-60DA-4B07-A2A8-EA7AF390C370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82162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356B3-60DA-4B07-A2A8-EA7AF390C37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893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356B3-60DA-4B07-A2A8-EA7AF390C37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07134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356B3-60DA-4B07-A2A8-EA7AF390C37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24409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5CAF67-648C-4A5D-A1D8-E17EE8BE1816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AFEECA-72D4-489A-B527-3F0428B3915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3443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F3FD74-4F08-4346-9683-7E9F45CA38A9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BB09C2-97A2-45BE-9DCA-816945C2D2D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9459999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4C1787-0BDA-45C7-BDA0-BC49C77058AD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A1B340-C10A-4B5A-B977-22D7EF75A2E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848982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F65F05-2AC6-49C4-9CD7-9C2550931B6B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677A8-8B37-4D73-BBDB-E4C03117108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9059128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2B7870-B6B4-405C-934C-3D5071CB2244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D38BA0-8774-4197-9DAE-4535291ACCC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8117447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92E109-4692-4EBD-9049-40F8F7BD7F6A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F12640-1235-4829-AC8D-E3908DE669F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0809258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2881D7-0093-4BE4-B2E8-869E41E52677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8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4E7CED-62B1-4702-8EBB-2D33A0F1F1D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4140367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0D3ABE-C09E-4EC6-8CC3-17138DFF87B2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4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73534B-6641-4F52-B64A-9CCBD5EA096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5398766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9C7693-1266-4F32-87A9-0BB5FF5A3C20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3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48CBE0-9DCC-4B2A-B750-0AB05D3D49A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6513006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470F0-17E0-42B8-9337-5EE4464C1107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428371-B9F6-44E1-B668-193C81A1418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7096139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2E70A3-0331-4F59-AA71-D24A0D0C2129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2E7AD3-EF4E-4173-8FD9-1E5B9951319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567693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6C11D3-D528-408C-804F-A2C62F6BDD7F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F16F82-1582-4DCA-B750-5A779AF22E8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6768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4DCDF-D270-4C9D-A8ED-D756FB34A91A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99A34D-85DD-4618-98B3-6863041EE01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7337429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C6BBD2-AD75-4015-B95A-17E0F2A7C8AD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1F3B0E-D381-4C78-8724-67DD07B4905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8602054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3B27B1-D50F-4D40-899B-B3796EDA56E1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F754EB-3F29-4CCE-ACC1-60EF12A3BC3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3346596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C700C4-4C8C-433D-BB34-6877633F0794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8FA5B1-6566-4EF3-96FD-A94FD2BE195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3630941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0D9407-581B-462D-9C1B-71DDB4C049E2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B1739F-36EA-47A7-A6D5-06F492DB0DB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4011242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9D42CF-C730-4121-BDD4-A3742D7A1CA7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EF817-9EEF-4098-B39F-05CAA7968C9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289204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A7D14F-0B20-4D36-87B3-BFCDBC7036F0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8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926CAA-A43E-4164-A613-F0F8AA51055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1003046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443813-5E43-4DE7-91E1-8C0FA0D5647F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4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1D789F-588F-43D9-8A66-5E6A8A8E28B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5938831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4990C8-B87A-4718-8159-9CF2334462CC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3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514AAC-00BE-4204-B6CB-A569B58E6F5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7359114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FFF7A7-F47F-4E9F-A6EF-3A274D93E809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C1C094-959F-4FA9-9207-126A58263CD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4966997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6B0DE9-2A8D-436F-8E0B-BB234AC0368F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43AD8D-1AA8-43CD-A981-20CB9C36350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84807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3C8E9D-15DB-4E1B-A636-E4465F78E54C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0C4F44-F256-4DD1-A079-C5437EC7B73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1163936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6CA8CA-C8B4-4F39-8180-9FD9616FD554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940254-A00A-4EC5-ADAB-381EFDB9346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7471336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280F11-F2B8-4DCC-A96A-593518CEDB65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E90BCF-A2D7-4308-B5CE-5DBEF394FE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7173222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006170-72E0-4592-98D7-158D42E1B7ED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B363A6-FF84-45FE-8B0B-059DACD0845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9457794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F3A469-7AFE-4278-8922-2F0A59A1BEFB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8955B8-724F-4464-A1AB-E09F79A6672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2387642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250210-8C14-4D3B-966C-C20E2F7129B7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2D53F8-BBD7-4134-B228-032AD4B7C39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8455575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33A290-2A39-4996-AF3D-166EDA662CB6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B015C7-7155-47B2-9D46-2444820CB01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356891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AC0AF2-208A-499B-BDC5-D5EA97F30859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AFA794-C94D-4357-9B46-C50BC3B825F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1087075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261623-2FAC-4FFA-B13E-806A8F0660E5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F9BBC5-951D-4419-B0CB-EB5E487712F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1123529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D4C85C-3CE1-48C9-A83B-B2E819AA9493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ED308A-21A5-4D93-95E1-D1B03B31BDF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6463928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58B70F-5BEB-4EC6-B26E-9063E2CD7CA0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E41997-6090-45D9-989B-33723B40FBD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25168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5AF739-B0BC-4414-99C3-40DA79AA5825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56BA36-02C0-4F29-8DE3-8B134C7BA3B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7663529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21EFA0-4AD3-4312-9A3F-C6B5AA708240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437CC4-9EE8-4A55-80DD-8F7BC104EEE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6080164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4C1104-15BE-4FDA-84F4-CFA3A47B66D8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3357FD-37CF-4514-A4FE-492D526DF2F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5886924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773F79-2EC3-4B75-A6EF-ED03C7D05BC4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57A403-0BCC-4A43-BB32-B438CB02DD2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6875077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F10D16-9C7F-4287-A4A2-B6855F4D16F6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4D2BC9-6E96-4BCC-B93E-7D8F2A41F23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0975214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4B2F53-F104-473C-9385-19BB7E0CEE91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AD59D0-5514-49B2-BE53-199E40475F5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7930609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43C54C-5647-4571-9CBB-91E43800674C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E3374D-F8F4-4F92-8193-D61FCF420B4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0553801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FB278E-67D6-4A8F-80C2-345E05FC706B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99ECB4-6881-487D-B977-938EB14F095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6757830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46A7DE-EC01-42E0-A090-7401B3666704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ECAB5D-DBFB-415D-AC2E-E0DD1831934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8727835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AEEC99-54E1-4EC2-8846-AE8EF3179582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446660-FE81-45B2-BD69-9783382F1E8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8990454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6C2CD2-1196-4664-8836-18B9BB192E8C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2EE216-EE5B-4EB4-8D31-EBEC025985D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33847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90F265-56FE-4808-9393-079465B068DA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4C69CB-1D44-41C9-895C-286DD3241A5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0479051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144492-06C7-4B76-8D66-E24D10A7133B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7A99CB-F386-4915-B14D-9C2C4C1F082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3633175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E420DB-9793-4420-B9AB-DD46494443D1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1771E3-3DA4-4BC0-A12C-E687A335B73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9456696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0A2EB1-6506-492C-82B3-B94B809D73F9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83ABBA-C16D-414A-B9E3-C927256642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6040561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DE593-B046-4815-9501-73F96CE5358B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14D477-C814-4541-A51B-89C10B0DCCF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8486379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36968A-8854-43AD-ABD4-384F242EB631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6EBC8E-AA58-41D9-A47D-DCDA740AA2B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8449287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1F65E7-FC75-4239-9B99-EF33DF89CDAE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EBACA6-C131-449B-85A1-DB3066099EB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269511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9B3BE8-0C58-494F-9E1A-C54B88E87BA4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51E511-D042-4439-BBA8-BAF3077F58D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2380963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CD1783-E0D8-4576-A92E-66F0D4C741B5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4F961-13C7-48A8-978D-601B90B2F74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0184808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2684B0-8B4C-4AFF-B516-75EE483C9C00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713BF7-E965-4122-B137-D2D84204A04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0667763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DEDF28-5230-4989-93CA-C61B529F192D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AD66C1-3DF7-4223-A191-BFD57C90700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42234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5B1622-103B-4A2B-A541-6F4BC6E9641E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80B4F3-D5CB-4B3E-8F9D-50874D5B821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1946853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071832-C4E4-4FCC-80D9-16B9C818C7D9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814C75-4F48-4435-8387-84ED491B392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8427624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E73905-ED39-4CC1-BB26-65E722BB705C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46A862-6638-4F3F-98FD-539854C4289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1602732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941529-E00B-480C-B4A2-8237E893AD4F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C8B397-F13A-48B3-B793-B694B54FF98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9383246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2EA203-E12C-42C7-9B63-0F63EB727602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0BDFA-FC70-43D3-BF99-74B9E84BD62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9127169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0B40D6-DE54-4327-BC92-DFFAD0B4A461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E8632B-8305-4DD7-916B-BD6F5692AC1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68618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CE0E63-3956-4838-BF8F-847C4C2C7476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DD165D-E6D1-452C-9348-93F180199C6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01105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32F8E2-F933-44BA-A10C-DB3A8BDF2435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385A3E-7CCA-4B74-A574-B885907C753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44900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466589-31C6-4946-BE63-0709B6E5D410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6E2DA0-63D8-4C89-AEB3-DA86F54E625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17004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10CB1A-E781-48A8-AED8-64768D7778BE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DA7E56-EA4D-47CF-A927-2BDF4372244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8080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E8F06D-124D-4483-A457-0E7C67C8AF46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FFBE0B-D013-4E00-8318-67A3C0B5916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47894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8E47-AEAD-4BC8-9777-6744ED7E1387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BBED2D-0DD4-459A-BC71-902B3B58860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87834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8DD792-027E-46FD-B7B0-ABE539F93247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ED3F7E-F499-4E36-9803-244847A1C59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70861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5F9EFB-CC0F-4696-BF49-90F973CEAB0D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9745A6-2C23-4363-8285-69DBCA7B8DF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96803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A708FF-C4CC-4C4C-86CC-D3E44DCCE904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DC7C27-4155-4F9B-B5EF-58475FC7E3C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368170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CD5A88-BB15-4265-83D6-FDFF380C80D2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D35A2E-6309-40F1-A605-0D793D867FD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69908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465DF8-600E-471C-A328-DF7AF5E32D80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C9C397-928F-4970-8465-633702078EB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39437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7DE56D-E0F3-405D-BEE5-6BFF05BAD2AF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FC80F0-AB2A-4819-8C8B-E1808E76D3C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650725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03DBEB-E625-4DEF-B1D6-369952A2786B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EA5CB3-FDE4-430D-8E96-F9A2CF185A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065378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2FA5AF-8C62-4F50-8B14-C99B6692F79D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5F82B-AAC1-427A-A0D2-1864D8819C8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194692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886598-0D15-4EBC-B52F-FF75899D6D09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A8B31-3433-4E95-AE6A-C071FB09753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9933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0DDA28-31D1-449C-82AE-FE3E7597BCAF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09024B-2582-4751-9AA3-76863DC3CB8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631727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C275AF-D76B-45CA-83D3-E829655C16A2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40C557-9417-4B81-8894-CB724E34181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1302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539D35-F735-4366-8E04-6C1D0E7B7658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D90A18-DB7A-4501-BFF5-A0F9C837E87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68801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A7F574-9D26-4C5E-93D6-7D58B7C10451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C94AC4-5CE7-4158-AF3D-B9CCEE17236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75685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2F7F25-C772-4808-A4C8-0E3CAD8825DB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3FDF07-4B91-47C1-B843-3173F09533C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377218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289870-7FEB-4AC2-A44C-07A50032B374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F70D7B-3346-4801-AE63-743495F1979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861576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0C720F-12F4-4F4E-8F0A-384C91089A0E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91F19D-A9AD-42BB-BCDB-7390BD22F3C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686533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1DBD5A-305A-4223-BCA8-ECDB92803284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943650-D5B4-4107-B3C1-B603425179E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297234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C6882-8B07-42A4-9842-9BC1D81F4DCB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670CD3-8117-4D98-8E8B-8DCB5BF9808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033523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A30773-8111-4E1B-9595-92C98F32A4F4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4B7564-2396-4896-AE93-894BD1FA4AC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382644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CE5984-1D2E-4235-94A0-512BDB8563C9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469835-F7C6-4B38-A647-152B14A3857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8943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73ABF0-6D72-4EE4-AD3F-2273AC6EEBFC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6CA68C-A723-456E-8E2D-DB65E08401D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84253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44FC9E-2430-43D6-AB01-0E38FC4927B8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BFDCC-1E62-4E7A-868D-7A3A75DE3FC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831738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E7AE69-DB4A-4D82-810A-98A3E4E61563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F7A41B-1A39-45B6-A8F6-2E0333F8C61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345252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1316B2-CBB3-4550-8D3B-B7436D988287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A8574A-240B-4AFF-8DAD-6FBC19D4DBD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676000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06D8B7-449A-4747-888A-FF05572D51ED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7B6F8D-633F-415D-896E-C35BA790A9A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625018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50F834-68E8-4327-98DD-B0DCC0767E95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7327A-2AD5-4B5D-8D03-269B4A8B7E9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384385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9EA1DA-7EDC-4016-8644-C42F66D2890A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9ABCE-73ED-47B0-B768-AAD87829678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385192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AD2DA9-23BA-4DDC-8827-D97497DFEDFB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7F4B0B-F2AD-4BFA-BEB8-8CB2D2CA601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583135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A7CBF7-6443-403C-805C-D0B32BCA3D33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C70148-257C-4CE5-96C9-CB614AADE5F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554612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19224F-911A-4BDE-8D92-E68D4AAE3EB6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2F620C-0D7A-4967-8119-FADA01AC5D1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402061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52F79E-E999-4D6A-9CC9-09D04DF8735C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6CF28E-3D38-42B6-B257-D760AB32112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9773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FFDD07-6DBF-45E9-9F2E-327B6C68F693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B74FD6-1C3E-4838-A2FC-0DB482A7E49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603455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C7807F-8341-4F8F-B2D2-761520D2FC28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88FF00-44DD-4784-888E-112BF9FA567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019227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A6BFF7-5AEC-4661-8ECA-353B6D31C1F9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5C1937-6115-4010-8806-AF4A41332F2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598374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B0D85E-51FD-47C9-B7B2-7843D87525A1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7C8AE7-6984-40D9-86DA-F0EB421C59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316967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1789DD-A2DA-449C-A354-F0B2A025A65C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372595-BF7D-4B56-A5E6-CC6A8EBCA09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410378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B14DE9-3C02-4C2A-A24D-B32A5BAC9286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B574F6-CCE5-4E96-9816-A706F33542E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905746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7B8795-271F-4F75-9457-D683781B83BC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392A78-80CB-41FF-9952-D810AD9C90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122090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C4AC7-F2DE-4B74-987B-BA9D544BA46B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200F09-F689-4D9E-8816-636B8569DEE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951698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FE4D58-A820-4DED-AD9D-B0DAA2EA531C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1E2ABD-C7B6-40BC-A516-9EDB6C56E96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648848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7073A9-6D88-4AD8-B86A-C5566F07E37D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0AE636-8CC6-4A98-B8D1-0F8F947548A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978147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BC34D6-C1D7-455E-85B0-B528999E207E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D4154D-23D8-4D6B-8157-4003C8C374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8494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2C444D-5E25-4603-AB3D-92BB9DDE353E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97E7F1-CFE2-44E0-82BF-50EC7CE6920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277419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7795F8-C903-49D3-AFC7-E3FEA8395A2D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8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F61AE-80A4-442E-BD3F-66A69794752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435415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07995-96FE-47D3-9CC1-F33C0B9B9751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4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8627CF-1CC5-4702-B377-638728F9B80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571027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2925E0-2E59-425F-8C25-C3163E6F71B0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3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14B267-2F9E-4505-B622-4CF6C6DB908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513182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84F1D0-A358-4081-BB4D-4C7EAC591AC3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4C529-031B-4071-AC97-672FF2449C8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69358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03F4F3-A8ED-413A-A313-064055E0BE4D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EC3656-6F4D-4A17-8C4D-38A12A5B355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750122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31A537-957F-495C-AFB5-8FAEEFCB5480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4E7A87-1564-4781-BD6B-2204B74B051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824935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DF490C-86A4-4942-8CC6-1BE52C0005B5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9FD8C3-2F69-4C51-870C-A640F0B33F7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095291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0EA014-CF7C-423A-A750-942CCFF69321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0ABC1A-3157-4013-89BD-7C8BB11E1FC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625193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717397-E5F5-4C96-AFB4-3A94CDCE0444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5F90D4-D80B-4F5D-A4CA-8D0B57F46BB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328422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1B6510-BFB3-434F-8A90-7B67B8E229A7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40ACC4-8AE0-4ECA-AF49-E8F3C49370F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6443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BC5FE-320F-40C6-A075-B92C0253CE92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D5239-5333-4890-A7DB-4062CB5AB51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229296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31C8A-35F3-4E8F-ACB1-15736D094CAC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6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2FE0EB-7DE8-4F28-9CAA-7E268FA43DF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059524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DA6827-73C2-4905-A75F-D61B2E9574C4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8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7CD7D9-88D1-47DD-ABD8-A7D8F18E8DB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264904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42D987-8BC9-45A5-A6E3-00A94B6C903A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4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E7CFC-F841-4765-ADE8-A2A42B746EE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787658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978AC9-9EFB-486A-96DB-58A73F0AAA8C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3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2472F2-D298-457C-8BD5-BA35A0E28A9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422656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6997FF-6906-49FE-B725-5E8B1D7FB0D2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6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014972-0104-45FC-BB83-BF98BEA9655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785222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F0A270-870D-4AB3-842B-D730EEC8FB8B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6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D0780D-3D91-4EB0-9E90-16DA2B9926F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426273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488EBD-EB14-4115-A07D-8C5296584CF1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15CAA8-8515-4861-8D59-4C9448267DA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322554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89C1DD-6EF7-4D77-9BF8-57BF7DAE3011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B3BE3A-B87E-4168-A004-78C4B514BC8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513512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87254D-C720-4F75-966B-BAECFBC32EDF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1D23CA-EBAA-4E00-A14E-0025145AE95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551564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551B69-F9AC-49C1-94D6-3D528AE47977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F3F208-F7F1-4E13-ABF1-324110DEA26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4640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FEE3D5-3B97-437F-AEF7-D6FACFA4C30D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FCA21D-C2A2-4125-9D73-8FBB9555E1D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330366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AC2FEA-3556-4094-B0A1-E8459E67C0E2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5A315D-5DED-4DE3-AA95-EA7E8B329E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931857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0E7624-3158-439C-9A1A-952B62D8267D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6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8D7FB0-D8ED-481D-AC80-A7734A1E7B1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547033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0DE61E-2C51-4949-8135-207DA2076A89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8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BA4A31-9806-44EA-A18B-7EA441F3AE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760887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C1B4A6-41F3-440C-8A4F-5E6C4CC10F93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4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B9B6A2-F1F9-4EBF-A9FF-78949B285EF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219843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3A9FB0-D16F-4EA7-80FF-F8F7C69681B3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3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560D04-3E27-43BD-B35E-F2A8189356C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538835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6A136F-0141-489B-9ABD-34024E0867BF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6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3031AC-3C89-4449-AFE2-FADFF656B3A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97965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AC2022-98C9-4916-866C-67A454EAB81E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6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879BB2-47CA-475E-B420-4407767A8E0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6293366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9D3F0F-9ADC-4E0C-8E83-E3D3F3FB6277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2B8C02-DA86-4B6B-AAC7-DD3F5041427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820017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B3114F-675F-48E2-9804-52BF97A47CAD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065F94-83FC-494F-BBA3-4C951C7F01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92725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D47E3A-98B5-4AB4-805A-7D5CF381AD83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9DD188-EE4A-426B-B673-C91A4D74BAC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7827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EE0B9-D730-4F85-AAAA-431844A5FA44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303DE3-1078-45CA-82BC-16A5920271F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2490946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1DB3F6-13D6-42D9-9465-B14C42D65114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C54FBD-B90F-40C5-8DEC-0AB73F587F8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1355341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BEE8A0-DE7B-46DF-8468-27D1F9EB8ECC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EC46FB-EA8D-4EE6-90F1-329116EE84D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3884111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E69DDB-3EC5-480E-8D7F-85659EAB11D4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6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B0B0E5-5D8B-4937-ACE4-B50EF67E66D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299901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21F44A-C867-46E2-8AB1-67E6F1FE3A22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8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516711-FFAF-4EAC-9017-66EB0AEB0C5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7979318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5C6CD1-31FC-4259-A7D2-6F95D2F776AC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4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BEF1D5-FDFA-4C9E-A9B9-2525D38DD19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9850206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D177DB-42DF-455D-8675-A1ED60176004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3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805AD2-E3FD-40AA-8DDC-D708FEDB831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6013165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2239D5-1423-4157-AB1A-41F8A33498D5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6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B66FBD-452C-4B49-BF89-D07A44FC347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9632508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D237FB-DCE2-4679-8EBE-89FBA1FA940D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6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081FA9-CE06-431F-8E8C-D5768392D00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2466210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B6CF6E-0A5A-4B74-923C-AB8FC3AD2F53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3DC6F9-C6AC-4B6B-93E6-D64BFB64D90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3510199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8060E9-BD60-4ED1-BE90-46FF3F9EEEEB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D5B75D-D2E6-40F5-B21B-EB1B849A454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9148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A417D26-EDF2-4181-804C-938B4691CDE5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37105CC6-271B-4270-B114-54BF87683FC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3" r:id="rId1"/>
    <p:sldLayoutId id="2147483874" r:id="rId2"/>
    <p:sldLayoutId id="2147483875" r:id="rId3"/>
    <p:sldLayoutId id="2147483876" r:id="rId4"/>
    <p:sldLayoutId id="2147483877" r:id="rId5"/>
    <p:sldLayoutId id="2147483878" r:id="rId6"/>
    <p:sldLayoutId id="2147483879" r:id="rId7"/>
    <p:sldLayoutId id="2147483880" r:id="rId8"/>
    <p:sldLayoutId id="2147483881" r:id="rId9"/>
    <p:sldLayoutId id="2147483882" r:id="rId10"/>
    <p:sldLayoutId id="214748388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/>
              <a:t>单击此处编辑母版标题样式</a:t>
            </a:r>
          </a:p>
        </p:txBody>
      </p:sp>
      <p:sp>
        <p:nvSpPr>
          <p:cNvPr id="10243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</a:p>
        </p:txBody>
      </p:sp>
      <p:sp>
        <p:nvSpPr>
          <p:cNvPr id="11268" name="日期占位符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6618F7B-5CE7-4136-AAD1-E61CA99F1145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11269" name="页脚占位符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1270" name="灯片编号占位符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4AEF1B26-3E79-4815-B289-125658CFA50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  <p:sldLayoutId id="2147483981" r:id="rId10"/>
    <p:sldLayoutId id="2147483982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/>
              <a:t>单击此处编辑母版标题样式</a:t>
            </a:r>
          </a:p>
        </p:txBody>
      </p:sp>
      <p:sp>
        <p:nvSpPr>
          <p:cNvPr id="1126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</a:p>
        </p:txBody>
      </p:sp>
      <p:sp>
        <p:nvSpPr>
          <p:cNvPr id="12292" name="日期占位符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F91368C-9A98-4064-865F-53606B4BD63C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12293" name="页脚占位符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2294" name="灯片编号占位符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CBC28EFE-1542-44A2-876B-BF3016937B3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84" r:id="rId2"/>
    <p:sldLayoutId id="2147483985" r:id="rId3"/>
    <p:sldLayoutId id="2147483986" r:id="rId4"/>
    <p:sldLayoutId id="2147483987" r:id="rId5"/>
    <p:sldLayoutId id="2147483988" r:id="rId6"/>
    <p:sldLayoutId id="2147483989" r:id="rId7"/>
    <p:sldLayoutId id="2147483990" r:id="rId8"/>
    <p:sldLayoutId id="2147483991" r:id="rId9"/>
    <p:sldLayoutId id="2147483992" r:id="rId10"/>
    <p:sldLayoutId id="214748399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/>
              <a:t>单击此处编辑母版标题样式</a:t>
            </a:r>
          </a:p>
        </p:txBody>
      </p:sp>
      <p:sp>
        <p:nvSpPr>
          <p:cNvPr id="12291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</a:p>
        </p:txBody>
      </p:sp>
      <p:sp>
        <p:nvSpPr>
          <p:cNvPr id="13316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DDF03E36-CE38-499F-9774-0D6502B5BCC9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13317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3318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65753044-D586-4741-AA3B-2B27E35F572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4" r:id="rId1"/>
    <p:sldLayoutId id="2147483995" r:id="rId2"/>
    <p:sldLayoutId id="2147483996" r:id="rId3"/>
    <p:sldLayoutId id="2147483997" r:id="rId4"/>
    <p:sldLayoutId id="2147483998" r:id="rId5"/>
    <p:sldLayoutId id="2147483999" r:id="rId6"/>
    <p:sldLayoutId id="2147484000" r:id="rId7"/>
    <p:sldLayoutId id="2147484001" r:id="rId8"/>
    <p:sldLayoutId id="2147484002" r:id="rId9"/>
    <p:sldLayoutId id="2147484003" r:id="rId10"/>
    <p:sldLayoutId id="2147484004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/>
              <a:t>单击此处编辑母版标题样式</a:t>
            </a:r>
          </a:p>
        </p:txBody>
      </p:sp>
      <p:sp>
        <p:nvSpPr>
          <p:cNvPr id="13315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</a:p>
        </p:txBody>
      </p:sp>
      <p:sp>
        <p:nvSpPr>
          <p:cNvPr id="14340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815179B-9ED1-4A86-9D49-AF4A07173905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14341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4342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28D4BCE0-283F-4804-9AB2-DA73E251A0C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5" r:id="rId1"/>
    <p:sldLayoutId id="2147484006" r:id="rId2"/>
    <p:sldLayoutId id="2147484007" r:id="rId3"/>
    <p:sldLayoutId id="2147484008" r:id="rId4"/>
    <p:sldLayoutId id="2147484009" r:id="rId5"/>
    <p:sldLayoutId id="2147484010" r:id="rId6"/>
    <p:sldLayoutId id="2147484011" r:id="rId7"/>
    <p:sldLayoutId id="2147484012" r:id="rId8"/>
    <p:sldLayoutId id="2147484013" r:id="rId9"/>
    <p:sldLayoutId id="2147484014" r:id="rId10"/>
    <p:sldLayoutId id="2147484015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/>
              <a:t>单击此处编辑母版标题样式</a:t>
            </a:r>
          </a:p>
        </p:txBody>
      </p:sp>
      <p:sp>
        <p:nvSpPr>
          <p:cNvPr id="14339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</a:p>
        </p:txBody>
      </p:sp>
      <p:sp>
        <p:nvSpPr>
          <p:cNvPr id="2052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356350"/>
            <a:ext cx="284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55975244-CBA4-43F2-BC4F-C6336CBFD299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2053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356350"/>
            <a:ext cx="3860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4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356350"/>
            <a:ext cx="284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0B35AED-A1CB-4F65-9074-CCE504659EE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6" r:id="rId1"/>
    <p:sldLayoutId id="2147484017" r:id="rId2"/>
    <p:sldLayoutId id="2147484018" r:id="rId3"/>
    <p:sldLayoutId id="2147484019" r:id="rId4"/>
    <p:sldLayoutId id="2147484020" r:id="rId5"/>
    <p:sldLayoutId id="2147484021" r:id="rId6"/>
    <p:sldLayoutId id="2147484022" r:id="rId7"/>
    <p:sldLayoutId id="2147484023" r:id="rId8"/>
    <p:sldLayoutId id="2147484024" r:id="rId9"/>
    <p:sldLayoutId id="2147484025" r:id="rId10"/>
    <p:sldLayoutId id="214748402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/>
              <a:t>单击此处编辑母版标题样式</a:t>
            </a:r>
          </a:p>
        </p:txBody>
      </p:sp>
      <p:sp>
        <p:nvSpPr>
          <p:cNvPr id="2051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</a:p>
        </p:txBody>
      </p:sp>
      <p:sp>
        <p:nvSpPr>
          <p:cNvPr id="3076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C39E3387-0EB5-43A9-9E75-230114D8A045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3077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8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668F8132-E874-4C25-A55C-6B00567DB01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85" r:id="rId2"/>
    <p:sldLayoutId id="2147483886" r:id="rId3"/>
    <p:sldLayoutId id="2147483887" r:id="rId4"/>
    <p:sldLayoutId id="2147483888" r:id="rId5"/>
    <p:sldLayoutId id="2147483889" r:id="rId6"/>
    <p:sldLayoutId id="2147483890" r:id="rId7"/>
    <p:sldLayoutId id="2147483891" r:id="rId8"/>
    <p:sldLayoutId id="2147483892" r:id="rId9"/>
    <p:sldLayoutId id="2147483893" r:id="rId10"/>
    <p:sldLayoutId id="2147483894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/>
              <a:t>单击此处编辑母版标题样式</a:t>
            </a:r>
          </a:p>
        </p:txBody>
      </p:sp>
      <p:sp>
        <p:nvSpPr>
          <p:cNvPr id="3075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</a:p>
        </p:txBody>
      </p:sp>
      <p:sp>
        <p:nvSpPr>
          <p:cNvPr id="4100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2674A5DF-7E07-4E3D-B8CB-50BFDD6BF71A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4101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102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5047DD7A-D636-43DF-B727-FE3F20EC0B0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5" r:id="rId1"/>
    <p:sldLayoutId id="2147483896" r:id="rId2"/>
    <p:sldLayoutId id="2147483897" r:id="rId3"/>
    <p:sldLayoutId id="2147483898" r:id="rId4"/>
    <p:sldLayoutId id="2147483899" r:id="rId5"/>
    <p:sldLayoutId id="2147483900" r:id="rId6"/>
    <p:sldLayoutId id="2147483901" r:id="rId7"/>
    <p:sldLayoutId id="2147483902" r:id="rId8"/>
    <p:sldLayoutId id="2147483903" r:id="rId9"/>
    <p:sldLayoutId id="2147483904" r:id="rId10"/>
    <p:sldLayoutId id="2147483905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/>
              <a:t>单击此处编辑母版标题样式</a:t>
            </a:r>
          </a:p>
        </p:txBody>
      </p:sp>
      <p:sp>
        <p:nvSpPr>
          <p:cNvPr id="4099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</a:p>
        </p:txBody>
      </p:sp>
      <p:sp>
        <p:nvSpPr>
          <p:cNvPr id="5124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C11A10D-D76D-4325-B254-BE629F1CE026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5125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6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6E21BDCF-8825-4A16-A96D-D8C8FFC2E2B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6" r:id="rId1"/>
    <p:sldLayoutId id="2147483907" r:id="rId2"/>
    <p:sldLayoutId id="2147483908" r:id="rId3"/>
    <p:sldLayoutId id="2147483909" r:id="rId4"/>
    <p:sldLayoutId id="2147483910" r:id="rId5"/>
    <p:sldLayoutId id="2147483911" r:id="rId6"/>
    <p:sldLayoutId id="2147483912" r:id="rId7"/>
    <p:sldLayoutId id="2147483913" r:id="rId8"/>
    <p:sldLayoutId id="2147483914" r:id="rId9"/>
    <p:sldLayoutId id="2147483915" r:id="rId10"/>
    <p:sldLayoutId id="2147483916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/>
              <a:t>单击此处编辑母版标题样式</a:t>
            </a:r>
          </a:p>
        </p:txBody>
      </p:sp>
      <p:sp>
        <p:nvSpPr>
          <p:cNvPr id="5123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</a:p>
        </p:txBody>
      </p:sp>
      <p:sp>
        <p:nvSpPr>
          <p:cNvPr id="614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468FAB5A-6E46-4F4B-9A14-B60E2A5ABB68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614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15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506B908-BA91-4492-A44F-970147B6077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7" r:id="rId1"/>
    <p:sldLayoutId id="2147483918" r:id="rId2"/>
    <p:sldLayoutId id="2147483919" r:id="rId3"/>
    <p:sldLayoutId id="2147483920" r:id="rId4"/>
    <p:sldLayoutId id="2147483921" r:id="rId5"/>
    <p:sldLayoutId id="2147483922" r:id="rId6"/>
    <p:sldLayoutId id="2147483923" r:id="rId7"/>
    <p:sldLayoutId id="2147483924" r:id="rId8"/>
    <p:sldLayoutId id="2147483925" r:id="rId9"/>
    <p:sldLayoutId id="2147483926" r:id="rId10"/>
    <p:sldLayoutId id="2147483927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/>
              <a:t>单击此处编辑母版标题样式</a:t>
            </a:r>
          </a:p>
        </p:txBody>
      </p:sp>
      <p:sp>
        <p:nvSpPr>
          <p:cNvPr id="614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</a:p>
        </p:txBody>
      </p:sp>
      <p:sp>
        <p:nvSpPr>
          <p:cNvPr id="7172" name="日期占位符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B793DB7-5A3B-4F09-9951-01B773328CEF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7173" name="页脚占位符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174" name="灯片编号占位符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A4A522F-E649-470A-954F-68FF9FBAC99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  <p:sldLayoutId id="2147483938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/>
              <a:t>单击此处编辑母版标题样式</a:t>
            </a:r>
          </a:p>
        </p:txBody>
      </p:sp>
      <p:sp>
        <p:nvSpPr>
          <p:cNvPr id="7171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</a:p>
        </p:txBody>
      </p:sp>
      <p:sp>
        <p:nvSpPr>
          <p:cNvPr id="8196" name="日期占位符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3EC39311-CB55-43EC-85F8-240A1F1A2B3E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8197" name="页脚占位符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198" name="灯片编号占位符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9B5C497-EC6D-4A8F-BAF0-4F7B4E33371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7" r:id="rId9"/>
    <p:sldLayoutId id="2147483948" r:id="rId10"/>
    <p:sldLayoutId id="214748394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/>
              <a:t>单击此处编辑母版标题样式</a:t>
            </a:r>
          </a:p>
        </p:txBody>
      </p:sp>
      <p:sp>
        <p:nvSpPr>
          <p:cNvPr id="8195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</a:p>
        </p:txBody>
      </p:sp>
      <p:sp>
        <p:nvSpPr>
          <p:cNvPr id="9220" name="日期占位符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8D9CD102-D4C2-417B-AD51-D06923964B97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9221" name="页脚占位符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222" name="灯片编号占位符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99A4740F-D19D-4AFF-AEF8-9144026C0E8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51" r:id="rId2"/>
    <p:sldLayoutId id="2147483952" r:id="rId3"/>
    <p:sldLayoutId id="2147483953" r:id="rId4"/>
    <p:sldLayoutId id="2147483954" r:id="rId5"/>
    <p:sldLayoutId id="2147483955" r:id="rId6"/>
    <p:sldLayoutId id="2147483956" r:id="rId7"/>
    <p:sldLayoutId id="2147483957" r:id="rId8"/>
    <p:sldLayoutId id="2147483958" r:id="rId9"/>
    <p:sldLayoutId id="2147483959" r:id="rId10"/>
    <p:sldLayoutId id="2147483960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/>
              <a:t>单击此处编辑母版标题样式</a:t>
            </a:r>
          </a:p>
        </p:txBody>
      </p:sp>
      <p:sp>
        <p:nvSpPr>
          <p:cNvPr id="9219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</a:p>
        </p:txBody>
      </p:sp>
      <p:sp>
        <p:nvSpPr>
          <p:cNvPr id="10244" name="日期占位符 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FB96FE0-E21A-44A2-A6E1-9EFAD9283673}" type="datetimeFigureOut">
              <a:rPr lang="zh-CN" altLang="en-US"/>
              <a:pPr>
                <a:defRPr/>
              </a:pPr>
              <a:t>2018/7/23</a:t>
            </a:fld>
            <a:endParaRPr lang="zh-CN" altLang="en-US"/>
          </a:p>
        </p:txBody>
      </p:sp>
      <p:sp>
        <p:nvSpPr>
          <p:cNvPr id="10245" name="页脚占位符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46" name="灯片编号占位符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50E7B087-46E9-4126-8D49-65F92FC3C95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4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0.xml"/></Relationships>
</file>

<file path=ppt/slides/_rels/slide31.xml.rels><?xml version="1.0" encoding="UTF-8" standalone="yes"?>
<Relationships xmlns="http://schemas.openxmlformats.org/package/2006/relationships"><Relationship Id="rId26" Type="http://schemas.openxmlformats.org/officeDocument/2006/relationships/image" Target="../media/image67.png"/><Relationship Id="rId21" Type="http://schemas.openxmlformats.org/officeDocument/2006/relationships/image" Target="../media/image62.png"/><Relationship Id="rId34" Type="http://schemas.openxmlformats.org/officeDocument/2006/relationships/image" Target="../media/image75.png"/><Relationship Id="rId42" Type="http://schemas.openxmlformats.org/officeDocument/2006/relationships/image" Target="../media/image83.png"/><Relationship Id="rId47" Type="http://schemas.openxmlformats.org/officeDocument/2006/relationships/image" Target="../media/image88.png"/><Relationship Id="rId50" Type="http://schemas.openxmlformats.org/officeDocument/2006/relationships/image" Target="../media/image91.png"/><Relationship Id="rId55" Type="http://schemas.openxmlformats.org/officeDocument/2006/relationships/image" Target="../media/image96.png"/><Relationship Id="rId63" Type="http://schemas.openxmlformats.org/officeDocument/2006/relationships/image" Target="../media/image104.png"/><Relationship Id="rId68" Type="http://schemas.openxmlformats.org/officeDocument/2006/relationships/image" Target="../media/image109.png"/><Relationship Id="rId76" Type="http://schemas.openxmlformats.org/officeDocument/2006/relationships/image" Target="../media/image117.png"/><Relationship Id="rId84" Type="http://schemas.openxmlformats.org/officeDocument/2006/relationships/image" Target="../media/image125.png"/><Relationship Id="rId89" Type="http://schemas.openxmlformats.org/officeDocument/2006/relationships/image" Target="../media/image130.png"/><Relationship Id="rId97" Type="http://schemas.openxmlformats.org/officeDocument/2006/relationships/image" Target="../media/image138.png"/><Relationship Id="rId7" Type="http://schemas.openxmlformats.org/officeDocument/2006/relationships/image" Target="../media/image48.png"/><Relationship Id="rId71" Type="http://schemas.openxmlformats.org/officeDocument/2006/relationships/image" Target="../media/image112.png"/><Relationship Id="rId92" Type="http://schemas.openxmlformats.org/officeDocument/2006/relationships/image" Target="../media/image133.png"/><Relationship Id="rId2" Type="http://schemas.openxmlformats.org/officeDocument/2006/relationships/notesSlide" Target="../notesSlides/notesSlide31.xml"/><Relationship Id="rId16" Type="http://schemas.openxmlformats.org/officeDocument/2006/relationships/image" Target="../media/image57.png"/><Relationship Id="rId29" Type="http://schemas.openxmlformats.org/officeDocument/2006/relationships/image" Target="../media/image70.png"/><Relationship Id="rId11" Type="http://schemas.openxmlformats.org/officeDocument/2006/relationships/image" Target="../media/image52.png"/><Relationship Id="rId24" Type="http://schemas.openxmlformats.org/officeDocument/2006/relationships/image" Target="../media/image65.png"/><Relationship Id="rId32" Type="http://schemas.openxmlformats.org/officeDocument/2006/relationships/image" Target="../media/image73.png"/><Relationship Id="rId37" Type="http://schemas.openxmlformats.org/officeDocument/2006/relationships/image" Target="../media/image78.png"/><Relationship Id="rId40" Type="http://schemas.openxmlformats.org/officeDocument/2006/relationships/image" Target="../media/image81.png"/><Relationship Id="rId45" Type="http://schemas.openxmlformats.org/officeDocument/2006/relationships/image" Target="../media/image86.png"/><Relationship Id="rId53" Type="http://schemas.openxmlformats.org/officeDocument/2006/relationships/image" Target="../media/image94.png"/><Relationship Id="rId58" Type="http://schemas.openxmlformats.org/officeDocument/2006/relationships/image" Target="../media/image99.png"/><Relationship Id="rId66" Type="http://schemas.openxmlformats.org/officeDocument/2006/relationships/image" Target="../media/image107.png"/><Relationship Id="rId74" Type="http://schemas.openxmlformats.org/officeDocument/2006/relationships/image" Target="../media/image115.png"/><Relationship Id="rId79" Type="http://schemas.openxmlformats.org/officeDocument/2006/relationships/image" Target="../media/image120.png"/><Relationship Id="rId87" Type="http://schemas.openxmlformats.org/officeDocument/2006/relationships/image" Target="../media/image128.png"/><Relationship Id="rId5" Type="http://schemas.openxmlformats.org/officeDocument/2006/relationships/image" Target="../media/image46.png"/><Relationship Id="rId61" Type="http://schemas.openxmlformats.org/officeDocument/2006/relationships/image" Target="../media/image102.png"/><Relationship Id="rId82" Type="http://schemas.openxmlformats.org/officeDocument/2006/relationships/image" Target="../media/image123.png"/><Relationship Id="rId90" Type="http://schemas.openxmlformats.org/officeDocument/2006/relationships/image" Target="../media/image131.png"/><Relationship Id="rId95" Type="http://schemas.openxmlformats.org/officeDocument/2006/relationships/image" Target="../media/image136.png"/><Relationship Id="rId19" Type="http://schemas.openxmlformats.org/officeDocument/2006/relationships/image" Target="../media/image60.png"/><Relationship Id="rId14" Type="http://schemas.openxmlformats.org/officeDocument/2006/relationships/image" Target="../media/image55.png"/><Relationship Id="rId22" Type="http://schemas.openxmlformats.org/officeDocument/2006/relationships/image" Target="../media/image63.png"/><Relationship Id="rId27" Type="http://schemas.openxmlformats.org/officeDocument/2006/relationships/image" Target="../media/image68.png"/><Relationship Id="rId30" Type="http://schemas.openxmlformats.org/officeDocument/2006/relationships/image" Target="../media/image71.png"/><Relationship Id="rId35" Type="http://schemas.openxmlformats.org/officeDocument/2006/relationships/image" Target="../media/image76.png"/><Relationship Id="rId43" Type="http://schemas.openxmlformats.org/officeDocument/2006/relationships/image" Target="../media/image84.png"/><Relationship Id="rId48" Type="http://schemas.openxmlformats.org/officeDocument/2006/relationships/image" Target="../media/image89.png"/><Relationship Id="rId56" Type="http://schemas.openxmlformats.org/officeDocument/2006/relationships/image" Target="../media/image97.png"/><Relationship Id="rId64" Type="http://schemas.openxmlformats.org/officeDocument/2006/relationships/image" Target="../media/image105.png"/><Relationship Id="rId69" Type="http://schemas.openxmlformats.org/officeDocument/2006/relationships/image" Target="../media/image110.png"/><Relationship Id="rId77" Type="http://schemas.openxmlformats.org/officeDocument/2006/relationships/image" Target="../media/image118.png"/><Relationship Id="rId100" Type="http://schemas.openxmlformats.org/officeDocument/2006/relationships/image" Target="../media/image141.png"/><Relationship Id="rId8" Type="http://schemas.openxmlformats.org/officeDocument/2006/relationships/image" Target="../media/image49.png"/><Relationship Id="rId51" Type="http://schemas.openxmlformats.org/officeDocument/2006/relationships/image" Target="../media/image92.png"/><Relationship Id="rId72" Type="http://schemas.openxmlformats.org/officeDocument/2006/relationships/image" Target="../media/image113.png"/><Relationship Id="rId80" Type="http://schemas.openxmlformats.org/officeDocument/2006/relationships/image" Target="../media/image121.png"/><Relationship Id="rId85" Type="http://schemas.openxmlformats.org/officeDocument/2006/relationships/image" Target="../media/image126.png"/><Relationship Id="rId93" Type="http://schemas.openxmlformats.org/officeDocument/2006/relationships/image" Target="../media/image134.png"/><Relationship Id="rId98" Type="http://schemas.openxmlformats.org/officeDocument/2006/relationships/image" Target="../media/image139.png"/><Relationship Id="rId3" Type="http://schemas.openxmlformats.org/officeDocument/2006/relationships/image" Target="../media/image44.png"/><Relationship Id="rId12" Type="http://schemas.openxmlformats.org/officeDocument/2006/relationships/image" Target="../media/image53.png"/><Relationship Id="rId17" Type="http://schemas.openxmlformats.org/officeDocument/2006/relationships/image" Target="../media/image58.png"/><Relationship Id="rId25" Type="http://schemas.openxmlformats.org/officeDocument/2006/relationships/image" Target="../media/image66.png"/><Relationship Id="rId33" Type="http://schemas.openxmlformats.org/officeDocument/2006/relationships/image" Target="../media/image74.png"/><Relationship Id="rId38" Type="http://schemas.openxmlformats.org/officeDocument/2006/relationships/image" Target="../media/image79.png"/><Relationship Id="rId46" Type="http://schemas.openxmlformats.org/officeDocument/2006/relationships/image" Target="../media/image87.png"/><Relationship Id="rId59" Type="http://schemas.openxmlformats.org/officeDocument/2006/relationships/image" Target="../media/image100.png"/><Relationship Id="rId67" Type="http://schemas.openxmlformats.org/officeDocument/2006/relationships/image" Target="../media/image108.png"/><Relationship Id="rId20" Type="http://schemas.openxmlformats.org/officeDocument/2006/relationships/image" Target="../media/image61.png"/><Relationship Id="rId41" Type="http://schemas.openxmlformats.org/officeDocument/2006/relationships/image" Target="../media/image82.png"/><Relationship Id="rId54" Type="http://schemas.openxmlformats.org/officeDocument/2006/relationships/image" Target="../media/image95.png"/><Relationship Id="rId62" Type="http://schemas.openxmlformats.org/officeDocument/2006/relationships/image" Target="../media/image103.png"/><Relationship Id="rId70" Type="http://schemas.openxmlformats.org/officeDocument/2006/relationships/image" Target="../media/image111.png"/><Relationship Id="rId75" Type="http://schemas.openxmlformats.org/officeDocument/2006/relationships/image" Target="../media/image116.png"/><Relationship Id="rId83" Type="http://schemas.openxmlformats.org/officeDocument/2006/relationships/image" Target="../media/image124.png"/><Relationship Id="rId88" Type="http://schemas.openxmlformats.org/officeDocument/2006/relationships/image" Target="../media/image129.png"/><Relationship Id="rId91" Type="http://schemas.openxmlformats.org/officeDocument/2006/relationships/image" Target="../media/image132.png"/><Relationship Id="rId96" Type="http://schemas.openxmlformats.org/officeDocument/2006/relationships/image" Target="../media/image137.png"/><Relationship Id="rId1" Type="http://schemas.openxmlformats.org/officeDocument/2006/relationships/slideLayout" Target="../slideLayouts/slideLayout150.xml"/><Relationship Id="rId6" Type="http://schemas.openxmlformats.org/officeDocument/2006/relationships/image" Target="../media/image47.png"/><Relationship Id="rId15" Type="http://schemas.openxmlformats.org/officeDocument/2006/relationships/image" Target="../media/image56.png"/><Relationship Id="rId23" Type="http://schemas.openxmlformats.org/officeDocument/2006/relationships/image" Target="../media/image64.png"/><Relationship Id="rId28" Type="http://schemas.openxmlformats.org/officeDocument/2006/relationships/image" Target="../media/image69.png"/><Relationship Id="rId36" Type="http://schemas.openxmlformats.org/officeDocument/2006/relationships/image" Target="../media/image77.png"/><Relationship Id="rId49" Type="http://schemas.openxmlformats.org/officeDocument/2006/relationships/image" Target="../media/image90.png"/><Relationship Id="rId57" Type="http://schemas.openxmlformats.org/officeDocument/2006/relationships/image" Target="../media/image98.png"/><Relationship Id="rId10" Type="http://schemas.openxmlformats.org/officeDocument/2006/relationships/image" Target="../media/image51.png"/><Relationship Id="rId31" Type="http://schemas.openxmlformats.org/officeDocument/2006/relationships/image" Target="../media/image72.png"/><Relationship Id="rId44" Type="http://schemas.openxmlformats.org/officeDocument/2006/relationships/image" Target="../media/image85.png"/><Relationship Id="rId52" Type="http://schemas.openxmlformats.org/officeDocument/2006/relationships/image" Target="../media/image93.png"/><Relationship Id="rId60" Type="http://schemas.openxmlformats.org/officeDocument/2006/relationships/image" Target="../media/image101.png"/><Relationship Id="rId65" Type="http://schemas.openxmlformats.org/officeDocument/2006/relationships/image" Target="../media/image106.png"/><Relationship Id="rId73" Type="http://schemas.openxmlformats.org/officeDocument/2006/relationships/image" Target="../media/image114.png"/><Relationship Id="rId78" Type="http://schemas.openxmlformats.org/officeDocument/2006/relationships/image" Target="../media/image119.png"/><Relationship Id="rId81" Type="http://schemas.openxmlformats.org/officeDocument/2006/relationships/image" Target="../media/image122.png"/><Relationship Id="rId86" Type="http://schemas.openxmlformats.org/officeDocument/2006/relationships/image" Target="../media/image127.png"/><Relationship Id="rId94" Type="http://schemas.openxmlformats.org/officeDocument/2006/relationships/image" Target="../media/image135.png"/><Relationship Id="rId99" Type="http://schemas.openxmlformats.org/officeDocument/2006/relationships/image" Target="../media/image140.png"/><Relationship Id="rId101" Type="http://schemas.openxmlformats.org/officeDocument/2006/relationships/image" Target="../media/image142.png"/><Relationship Id="rId4" Type="http://schemas.openxmlformats.org/officeDocument/2006/relationships/image" Target="../media/image45.png"/><Relationship Id="rId9" Type="http://schemas.openxmlformats.org/officeDocument/2006/relationships/image" Target="../media/image50.png"/><Relationship Id="rId13" Type="http://schemas.openxmlformats.org/officeDocument/2006/relationships/image" Target="../media/image54.png"/><Relationship Id="rId18" Type="http://schemas.openxmlformats.org/officeDocument/2006/relationships/image" Target="../media/image59.png"/><Relationship Id="rId39" Type="http://schemas.openxmlformats.org/officeDocument/2006/relationships/image" Target="../media/image8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等腰三角形 4"/>
          <p:cNvSpPr>
            <a:spLocks/>
          </p:cNvSpPr>
          <p:nvPr/>
        </p:nvSpPr>
        <p:spPr bwMode="auto">
          <a:xfrm>
            <a:off x="3411538" y="0"/>
            <a:ext cx="3540125" cy="6858000"/>
          </a:xfrm>
          <a:custGeom>
            <a:avLst/>
            <a:gdLst>
              <a:gd name="T0" fmla="*/ 818724 w 3540538"/>
              <a:gd name="T1" fmla="*/ 6858000 h 6858000"/>
              <a:gd name="T2" fmla="*/ 3538886 w 3540538"/>
              <a:gd name="T3" fmla="*/ 0 h 6858000"/>
              <a:gd name="T4" fmla="*/ 1689179 w 3540538"/>
              <a:gd name="T5" fmla="*/ 6858000 h 6858000"/>
              <a:gd name="T6" fmla="*/ 818724 w 3540538"/>
              <a:gd name="T7" fmla="*/ 6858000 h 68580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540538" h="6858000">
                <a:moveTo>
                  <a:pt x="819108" y="6858000"/>
                </a:moveTo>
                <a:cubicBezTo>
                  <a:pt x="-910511" y="4789714"/>
                  <a:pt x="146615" y="2503714"/>
                  <a:pt x="3540538" y="0"/>
                </a:cubicBezTo>
                <a:cubicBezTo>
                  <a:pt x="-859709" y="3490687"/>
                  <a:pt x="386102" y="5515430"/>
                  <a:pt x="1689967" y="6858000"/>
                </a:cubicBezTo>
                <a:lnTo>
                  <a:pt x="819108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363" name="文本框 5"/>
          <p:cNvSpPr txBox="1">
            <a:spLocks noChangeArrowheads="1"/>
          </p:cNvSpPr>
          <p:nvPr/>
        </p:nvSpPr>
        <p:spPr bwMode="auto">
          <a:xfrm>
            <a:off x="9966325" y="1776413"/>
            <a:ext cx="2069797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6600" b="1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2020</a:t>
            </a:r>
            <a:endParaRPr lang="zh-CN" altLang="en-US" sz="66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364" name="文本框 6"/>
          <p:cNvSpPr txBox="1">
            <a:spLocks noChangeArrowheads="1"/>
          </p:cNvSpPr>
          <p:nvPr/>
        </p:nvSpPr>
        <p:spPr bwMode="auto">
          <a:xfrm>
            <a:off x="5851803" y="2684463"/>
            <a:ext cx="6340197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sz="80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通用</a:t>
            </a:r>
            <a:r>
              <a:rPr lang="zh-CN" altLang="en-US" sz="80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工作总结</a:t>
            </a:r>
            <a:endParaRPr lang="zh-CN" sz="8000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365" name="文本框 7"/>
          <p:cNvSpPr txBox="1">
            <a:spLocks noChangeArrowheads="1"/>
          </p:cNvSpPr>
          <p:nvPr/>
        </p:nvSpPr>
        <p:spPr bwMode="auto">
          <a:xfrm>
            <a:off x="4900613" y="3838575"/>
            <a:ext cx="71358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dist" eaLnBrk="1" hangingPunct="1">
              <a:buFont typeface="Arial" pitchFamily="34" charset="0"/>
              <a:buNone/>
            </a:pPr>
            <a:r>
              <a:rPr lang="en-US" altLang="zh-CN" sz="2800">
                <a:solidFill>
                  <a:srgbClr val="FFFFFF"/>
                </a:solidFill>
                <a:latin typeface="Arial" pitchFamily="34" charset="0"/>
                <a:ea typeface="微软雅黑" pitchFamily="34" charset="-122"/>
              </a:rPr>
              <a:t>BUSINESS POWERPOINT TEMPLATE</a:t>
            </a:r>
            <a:endParaRPr lang="zh-CN" altLang="en-US" sz="2800">
              <a:solidFill>
                <a:srgbClr val="FFFFFF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15366" name="文本框 8"/>
          <p:cNvSpPr txBox="1">
            <a:spLocks noChangeArrowheads="1"/>
          </p:cNvSpPr>
          <p:nvPr/>
        </p:nvSpPr>
        <p:spPr bwMode="auto">
          <a:xfrm>
            <a:off x="8561388" y="4273550"/>
            <a:ext cx="19923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演示设计</a:t>
            </a:r>
          </a:p>
        </p:txBody>
      </p:sp>
      <p:cxnSp>
        <p:nvCxnSpPr>
          <p:cNvPr id="15367" name="直接连接符 27"/>
          <p:cNvCxnSpPr>
            <a:cxnSpLocks noChangeShapeType="1"/>
          </p:cNvCxnSpPr>
          <p:nvPr/>
        </p:nvCxnSpPr>
        <p:spPr bwMode="auto">
          <a:xfrm>
            <a:off x="1336675" y="369888"/>
            <a:ext cx="0" cy="31115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368" name="文本框 32"/>
          <p:cNvSpPr txBox="1">
            <a:spLocks noChangeArrowheads="1"/>
          </p:cNvSpPr>
          <p:nvPr/>
        </p:nvSpPr>
        <p:spPr bwMode="auto">
          <a:xfrm>
            <a:off x="1331913" y="336550"/>
            <a:ext cx="69762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美乐辰</a:t>
            </a:r>
            <a:endParaRPr lang="en-US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专业设计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等腰三角形 4"/>
          <p:cNvSpPr>
            <a:spLocks/>
          </p:cNvSpPr>
          <p:nvPr/>
        </p:nvSpPr>
        <p:spPr bwMode="auto">
          <a:xfrm>
            <a:off x="3267075" y="4229100"/>
            <a:ext cx="3219450" cy="2628900"/>
          </a:xfrm>
          <a:custGeom>
            <a:avLst/>
            <a:gdLst>
              <a:gd name="T0" fmla="*/ 0 w 3219450"/>
              <a:gd name="T1" fmla="*/ 2628900 h 2628900"/>
              <a:gd name="T2" fmla="*/ 1381125 w 3219450"/>
              <a:gd name="T3" fmla="*/ 0 h 2628900"/>
              <a:gd name="T4" fmla="*/ 3219450 w 3219450"/>
              <a:gd name="T5" fmla="*/ 2628900 h 2628900"/>
              <a:gd name="T6" fmla="*/ 0 w 3219450"/>
              <a:gd name="T7" fmla="*/ 2628900 h 26289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219450" h="2628900">
                <a:moveTo>
                  <a:pt x="0" y="2628900"/>
                </a:moveTo>
                <a:lnTo>
                  <a:pt x="1381125" y="0"/>
                </a:lnTo>
                <a:lnTo>
                  <a:pt x="3219450" y="2628900"/>
                </a:lnTo>
                <a:lnTo>
                  <a:pt x="0" y="262890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79" name="平行四边形 3"/>
          <p:cNvSpPr>
            <a:spLocks noChangeArrowheads="1"/>
          </p:cNvSpPr>
          <p:nvPr/>
        </p:nvSpPr>
        <p:spPr bwMode="auto">
          <a:xfrm>
            <a:off x="-952500" y="0"/>
            <a:ext cx="7943850" cy="6858000"/>
          </a:xfrm>
          <a:prstGeom prst="parallelogram">
            <a:avLst>
              <a:gd name="adj" fmla="val 53316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4580" name="文本框 5"/>
          <p:cNvSpPr txBox="1">
            <a:spLocks noChangeArrowheads="1"/>
          </p:cNvSpPr>
          <p:nvPr/>
        </p:nvSpPr>
        <p:spPr bwMode="auto">
          <a:xfrm>
            <a:off x="2290763" y="2433638"/>
            <a:ext cx="16525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sz="3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第二章</a:t>
            </a:r>
          </a:p>
        </p:txBody>
      </p:sp>
      <p:sp>
        <p:nvSpPr>
          <p:cNvPr id="24581" name="文本框 6"/>
          <p:cNvSpPr txBox="1">
            <a:spLocks noChangeArrowheads="1"/>
          </p:cNvSpPr>
          <p:nvPr/>
        </p:nvSpPr>
        <p:spPr bwMode="auto">
          <a:xfrm>
            <a:off x="1277938" y="3079750"/>
            <a:ext cx="34448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sz="4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行业市场分析</a:t>
            </a:r>
          </a:p>
        </p:txBody>
      </p:sp>
      <p:sp>
        <p:nvSpPr>
          <p:cNvPr id="24615" name="平行四边形 9"/>
          <p:cNvSpPr>
            <a:spLocks noChangeArrowheads="1"/>
          </p:cNvSpPr>
          <p:nvPr/>
        </p:nvSpPr>
        <p:spPr bwMode="auto">
          <a:xfrm>
            <a:off x="6975475" y="2016125"/>
            <a:ext cx="596900" cy="419100"/>
          </a:xfrm>
          <a:prstGeom prst="parallelogram">
            <a:avLst>
              <a:gd name="adj" fmla="val 41517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4616" name="平行四边形 8"/>
          <p:cNvSpPr>
            <a:spLocks noChangeArrowheads="1"/>
          </p:cNvSpPr>
          <p:nvPr/>
        </p:nvSpPr>
        <p:spPr bwMode="auto">
          <a:xfrm>
            <a:off x="6953250" y="1962150"/>
            <a:ext cx="596900" cy="419100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4614" name="文本框 11"/>
          <p:cNvSpPr txBox="1">
            <a:spLocks noChangeArrowheads="1"/>
          </p:cNvSpPr>
          <p:nvPr/>
        </p:nvSpPr>
        <p:spPr bwMode="auto">
          <a:xfrm>
            <a:off x="7055597" y="1931988"/>
            <a:ext cx="63107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611" name="平行四边形 16"/>
          <p:cNvSpPr>
            <a:spLocks noChangeArrowheads="1"/>
          </p:cNvSpPr>
          <p:nvPr/>
        </p:nvSpPr>
        <p:spPr bwMode="auto">
          <a:xfrm>
            <a:off x="6975475" y="2778125"/>
            <a:ext cx="596900" cy="419100"/>
          </a:xfrm>
          <a:prstGeom prst="parallelogram">
            <a:avLst>
              <a:gd name="adj" fmla="val 41517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4612" name="平行四边形 17"/>
          <p:cNvSpPr>
            <a:spLocks noChangeArrowheads="1"/>
          </p:cNvSpPr>
          <p:nvPr/>
        </p:nvSpPr>
        <p:spPr bwMode="auto">
          <a:xfrm>
            <a:off x="6953250" y="2724150"/>
            <a:ext cx="596900" cy="419100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4610" name="文本框 15"/>
          <p:cNvSpPr txBox="1">
            <a:spLocks noChangeArrowheads="1"/>
          </p:cNvSpPr>
          <p:nvPr/>
        </p:nvSpPr>
        <p:spPr bwMode="auto">
          <a:xfrm>
            <a:off x="7055597" y="2693988"/>
            <a:ext cx="63107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607" name="平行四边形 21"/>
          <p:cNvSpPr>
            <a:spLocks noChangeArrowheads="1"/>
          </p:cNvSpPr>
          <p:nvPr/>
        </p:nvSpPr>
        <p:spPr bwMode="auto">
          <a:xfrm>
            <a:off x="6975475" y="3540125"/>
            <a:ext cx="596900" cy="419100"/>
          </a:xfrm>
          <a:prstGeom prst="parallelogram">
            <a:avLst>
              <a:gd name="adj" fmla="val 41517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4608" name="平行四边形 22"/>
          <p:cNvSpPr>
            <a:spLocks noChangeArrowheads="1"/>
          </p:cNvSpPr>
          <p:nvPr/>
        </p:nvSpPr>
        <p:spPr bwMode="auto">
          <a:xfrm>
            <a:off x="6953250" y="3486150"/>
            <a:ext cx="596900" cy="419100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4606" name="文本框 20"/>
          <p:cNvSpPr txBox="1">
            <a:spLocks noChangeArrowheads="1"/>
          </p:cNvSpPr>
          <p:nvPr/>
        </p:nvSpPr>
        <p:spPr bwMode="auto">
          <a:xfrm>
            <a:off x="7055597" y="3455988"/>
            <a:ext cx="63107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603" name="平行四边形 26"/>
          <p:cNvSpPr>
            <a:spLocks noChangeArrowheads="1"/>
          </p:cNvSpPr>
          <p:nvPr/>
        </p:nvSpPr>
        <p:spPr bwMode="auto">
          <a:xfrm>
            <a:off x="6975475" y="4302125"/>
            <a:ext cx="596900" cy="419100"/>
          </a:xfrm>
          <a:prstGeom prst="parallelogram">
            <a:avLst>
              <a:gd name="adj" fmla="val 41517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4604" name="平行四边形 27"/>
          <p:cNvSpPr>
            <a:spLocks noChangeArrowheads="1"/>
          </p:cNvSpPr>
          <p:nvPr/>
        </p:nvSpPr>
        <p:spPr bwMode="auto">
          <a:xfrm>
            <a:off x="6953250" y="4248150"/>
            <a:ext cx="596900" cy="419100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4602" name="文本框 25"/>
          <p:cNvSpPr txBox="1">
            <a:spLocks noChangeArrowheads="1"/>
          </p:cNvSpPr>
          <p:nvPr/>
        </p:nvSpPr>
        <p:spPr bwMode="auto">
          <a:xfrm>
            <a:off x="7055597" y="4217988"/>
            <a:ext cx="63107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599" name="平行四边形 31"/>
          <p:cNvSpPr>
            <a:spLocks noChangeArrowheads="1"/>
          </p:cNvSpPr>
          <p:nvPr/>
        </p:nvSpPr>
        <p:spPr bwMode="auto">
          <a:xfrm>
            <a:off x="6975475" y="5064125"/>
            <a:ext cx="596900" cy="419100"/>
          </a:xfrm>
          <a:prstGeom prst="parallelogram">
            <a:avLst>
              <a:gd name="adj" fmla="val 41517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4600" name="平行四边形 32"/>
          <p:cNvSpPr>
            <a:spLocks noChangeArrowheads="1"/>
          </p:cNvSpPr>
          <p:nvPr/>
        </p:nvSpPr>
        <p:spPr bwMode="auto">
          <a:xfrm>
            <a:off x="6953250" y="5010150"/>
            <a:ext cx="596900" cy="419100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4598" name="文本框 30"/>
          <p:cNvSpPr txBox="1">
            <a:spLocks noChangeArrowheads="1"/>
          </p:cNvSpPr>
          <p:nvPr/>
        </p:nvSpPr>
        <p:spPr bwMode="auto">
          <a:xfrm>
            <a:off x="7055597" y="4979988"/>
            <a:ext cx="63107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587" name="平行四边形 33"/>
          <p:cNvSpPr>
            <a:spLocks noChangeArrowheads="1"/>
          </p:cNvSpPr>
          <p:nvPr/>
        </p:nvSpPr>
        <p:spPr bwMode="auto">
          <a:xfrm>
            <a:off x="7597775" y="2033588"/>
            <a:ext cx="2425700" cy="433507"/>
          </a:xfrm>
          <a:prstGeom prst="parallelogram">
            <a:avLst>
              <a:gd name="adj" fmla="val 37969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24588" name="Rectangle 6"/>
          <p:cNvSpPr>
            <a:spLocks noChangeArrowheads="1"/>
          </p:cNvSpPr>
          <p:nvPr/>
        </p:nvSpPr>
        <p:spPr bwMode="auto">
          <a:xfrm>
            <a:off x="8004175" y="2033588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市场规模分析</a:t>
            </a:r>
          </a:p>
        </p:txBody>
      </p:sp>
      <p:sp>
        <p:nvSpPr>
          <p:cNvPr id="24589" name="平行四边形 35"/>
          <p:cNvSpPr>
            <a:spLocks noChangeArrowheads="1"/>
          </p:cNvSpPr>
          <p:nvPr/>
        </p:nvSpPr>
        <p:spPr bwMode="auto">
          <a:xfrm>
            <a:off x="7597775" y="2735263"/>
            <a:ext cx="2403475" cy="434975"/>
          </a:xfrm>
          <a:prstGeom prst="parallelogram">
            <a:avLst>
              <a:gd name="adj" fmla="val 37963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24590" name="Rectangle 6"/>
          <p:cNvSpPr>
            <a:spLocks noChangeArrowheads="1"/>
          </p:cNvSpPr>
          <p:nvPr/>
        </p:nvSpPr>
        <p:spPr bwMode="auto">
          <a:xfrm>
            <a:off x="8004175" y="2781300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竞争对手分析</a:t>
            </a:r>
          </a:p>
        </p:txBody>
      </p:sp>
      <p:sp>
        <p:nvSpPr>
          <p:cNvPr id="24591" name="平行四边形 37"/>
          <p:cNvSpPr>
            <a:spLocks noChangeArrowheads="1"/>
          </p:cNvSpPr>
          <p:nvPr/>
        </p:nvSpPr>
        <p:spPr bwMode="auto">
          <a:xfrm>
            <a:off x="7597775" y="3552825"/>
            <a:ext cx="2403475" cy="433507"/>
          </a:xfrm>
          <a:prstGeom prst="parallelogram">
            <a:avLst>
              <a:gd name="adj" fmla="val 37977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24592" name="Rectangle 6"/>
          <p:cNvSpPr>
            <a:spLocks noChangeArrowheads="1"/>
          </p:cNvSpPr>
          <p:nvPr/>
        </p:nvSpPr>
        <p:spPr bwMode="auto">
          <a:xfrm>
            <a:off x="8004175" y="3533775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客户群体分析</a:t>
            </a:r>
          </a:p>
        </p:txBody>
      </p:sp>
      <p:sp>
        <p:nvSpPr>
          <p:cNvPr id="24593" name="平行四边形 39"/>
          <p:cNvSpPr>
            <a:spLocks noChangeArrowheads="1"/>
          </p:cNvSpPr>
          <p:nvPr/>
        </p:nvSpPr>
        <p:spPr bwMode="auto">
          <a:xfrm>
            <a:off x="7597775" y="4276725"/>
            <a:ext cx="2403475" cy="433507"/>
          </a:xfrm>
          <a:prstGeom prst="parallelogram">
            <a:avLst>
              <a:gd name="adj" fmla="val 37962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24594" name="Rectangle 6"/>
          <p:cNvSpPr>
            <a:spLocks noChangeArrowheads="1"/>
          </p:cNvSpPr>
          <p:nvPr/>
        </p:nvSpPr>
        <p:spPr bwMode="auto">
          <a:xfrm>
            <a:off x="8004175" y="4303713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产品定位分析</a:t>
            </a:r>
          </a:p>
        </p:txBody>
      </p:sp>
      <p:sp>
        <p:nvSpPr>
          <p:cNvPr id="24595" name="平行四边形 41"/>
          <p:cNvSpPr>
            <a:spLocks noChangeArrowheads="1"/>
          </p:cNvSpPr>
          <p:nvPr/>
        </p:nvSpPr>
        <p:spPr bwMode="auto">
          <a:xfrm>
            <a:off x="7597775" y="5035550"/>
            <a:ext cx="2403475" cy="433507"/>
          </a:xfrm>
          <a:prstGeom prst="parallelogram">
            <a:avLst>
              <a:gd name="adj" fmla="val 37958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24596" name="Rectangle 6"/>
          <p:cNvSpPr>
            <a:spLocks noChangeArrowheads="1"/>
          </p:cNvSpPr>
          <p:nvPr/>
        </p:nvSpPr>
        <p:spPr bwMode="auto">
          <a:xfrm>
            <a:off x="8004175" y="5059363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市场趋势分析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5603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5604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605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市场规模分析</a:t>
            </a:r>
          </a:p>
        </p:txBody>
      </p:sp>
      <p:sp>
        <p:nvSpPr>
          <p:cNvPr id="25606" name="Rectangle 2"/>
          <p:cNvSpPr>
            <a:spLocks noChangeArrowheads="1"/>
          </p:cNvSpPr>
          <p:nvPr/>
        </p:nvSpPr>
        <p:spPr bwMode="auto">
          <a:xfrm>
            <a:off x="1230313" y="1906588"/>
            <a:ext cx="4918075" cy="1908175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07" name="Rectangle 3"/>
          <p:cNvSpPr>
            <a:spLocks noChangeArrowheads="1"/>
          </p:cNvSpPr>
          <p:nvPr/>
        </p:nvSpPr>
        <p:spPr bwMode="auto">
          <a:xfrm>
            <a:off x="1230313" y="3814763"/>
            <a:ext cx="4918075" cy="1906587"/>
          </a:xfrm>
          <a:prstGeom prst="rect">
            <a:avLst/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08" name="Rectangle 4"/>
          <p:cNvSpPr>
            <a:spLocks noChangeArrowheads="1"/>
          </p:cNvSpPr>
          <p:nvPr/>
        </p:nvSpPr>
        <p:spPr bwMode="auto">
          <a:xfrm>
            <a:off x="6148388" y="1906588"/>
            <a:ext cx="4918075" cy="1908175"/>
          </a:xfrm>
          <a:prstGeom prst="rect">
            <a:avLst/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09" name="Rectangle 5"/>
          <p:cNvSpPr>
            <a:spLocks noChangeArrowheads="1"/>
          </p:cNvSpPr>
          <p:nvPr/>
        </p:nvSpPr>
        <p:spPr bwMode="auto">
          <a:xfrm>
            <a:off x="6148388" y="3814763"/>
            <a:ext cx="4918075" cy="1906587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10" name="Oval 6"/>
          <p:cNvSpPr>
            <a:spLocks noChangeArrowheads="1"/>
          </p:cNvSpPr>
          <p:nvPr/>
        </p:nvSpPr>
        <p:spPr bwMode="auto">
          <a:xfrm>
            <a:off x="5746750" y="3432175"/>
            <a:ext cx="758825" cy="763588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US" altLang="zh-CN" sz="88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25611" name="Group 1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4750" y="2438400"/>
            <a:ext cx="700088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12" name="组合 2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7250" y="3638550"/>
            <a:ext cx="354013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13" name="矩形 28"/>
          <p:cNvSpPr>
            <a:spLocks noChangeArrowheads="1"/>
          </p:cNvSpPr>
          <p:nvPr/>
        </p:nvSpPr>
        <p:spPr bwMode="auto">
          <a:xfrm>
            <a:off x="2743200" y="2468563"/>
            <a:ext cx="2844800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sz="14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14" name="TextBox 13"/>
          <p:cNvSpPr txBox="1">
            <a:spLocks noChangeArrowheads="1"/>
          </p:cNvSpPr>
          <p:nvPr/>
        </p:nvSpPr>
        <p:spPr bwMode="auto">
          <a:xfrm>
            <a:off x="2743200" y="2170113"/>
            <a:ext cx="12954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网络市场规模</a:t>
            </a:r>
            <a:endParaRPr lang="en-US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15" name="矩形 30"/>
          <p:cNvSpPr>
            <a:spLocks noChangeArrowheads="1"/>
          </p:cNvSpPr>
          <p:nvPr/>
        </p:nvSpPr>
        <p:spPr bwMode="auto">
          <a:xfrm>
            <a:off x="2743200" y="4511675"/>
            <a:ext cx="2844800" cy="103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sz="14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16" name="TextBox 13"/>
          <p:cNvSpPr txBox="1">
            <a:spLocks noChangeArrowheads="1"/>
          </p:cNvSpPr>
          <p:nvPr/>
        </p:nvSpPr>
        <p:spPr bwMode="auto">
          <a:xfrm>
            <a:off x="2743200" y="4211638"/>
            <a:ext cx="12954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网络消费需求</a:t>
            </a:r>
            <a:endParaRPr lang="en-US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17" name="矩形 32"/>
          <p:cNvSpPr>
            <a:spLocks noChangeArrowheads="1"/>
          </p:cNvSpPr>
          <p:nvPr/>
        </p:nvSpPr>
        <p:spPr bwMode="auto">
          <a:xfrm>
            <a:off x="6900863" y="4511675"/>
            <a:ext cx="2843212" cy="103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defTabSz="1216025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sz="14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18" name="TextBox 13"/>
          <p:cNvSpPr txBox="1">
            <a:spLocks noChangeArrowheads="1"/>
          </p:cNvSpPr>
          <p:nvPr/>
        </p:nvSpPr>
        <p:spPr bwMode="auto">
          <a:xfrm>
            <a:off x="8450263" y="4211638"/>
            <a:ext cx="129381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选择网络目标</a:t>
            </a:r>
            <a:endParaRPr lang="en-US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19" name="矩形 34"/>
          <p:cNvSpPr>
            <a:spLocks noChangeArrowheads="1"/>
          </p:cNvSpPr>
          <p:nvPr/>
        </p:nvSpPr>
        <p:spPr bwMode="auto">
          <a:xfrm>
            <a:off x="6900863" y="2541588"/>
            <a:ext cx="284321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defTabSz="1216025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sz="14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20" name="TextBox 13"/>
          <p:cNvSpPr txBox="1">
            <a:spLocks noChangeArrowheads="1"/>
          </p:cNvSpPr>
          <p:nvPr/>
        </p:nvSpPr>
        <p:spPr bwMode="auto">
          <a:xfrm>
            <a:off x="8507413" y="2243138"/>
            <a:ext cx="129381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网络市场特征</a:t>
            </a:r>
            <a:endParaRPr lang="en-US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5625" name="椭圆 37"/>
          <p:cNvSpPr>
            <a:spLocks noChangeArrowheads="1"/>
          </p:cNvSpPr>
          <p:nvPr/>
        </p:nvSpPr>
        <p:spPr bwMode="auto">
          <a:xfrm>
            <a:off x="11480800" y="479425"/>
            <a:ext cx="333375" cy="333375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5626" name="等腰三角形 38"/>
          <p:cNvSpPr>
            <a:spLocks noChangeArrowheads="1"/>
          </p:cNvSpPr>
          <p:nvPr/>
        </p:nvSpPr>
        <p:spPr bwMode="auto">
          <a:xfrm rot="5400000">
            <a:off x="11562555" y="561181"/>
            <a:ext cx="212725" cy="182562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25622" name="组合 39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325" y="2328863"/>
            <a:ext cx="798513" cy="987425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</p:pic>
      <p:pic>
        <p:nvPicPr>
          <p:cNvPr id="25623" name="组合 49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4750" y="4376738"/>
            <a:ext cx="712788" cy="719137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</p:pic>
      <p:pic>
        <p:nvPicPr>
          <p:cNvPr id="25624" name="组合 57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6563" y="4419600"/>
            <a:ext cx="83502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6627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6628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29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竞争对手分析</a:t>
            </a:r>
          </a:p>
        </p:txBody>
      </p:sp>
      <p:sp>
        <p:nvSpPr>
          <p:cNvPr id="26630" name="Rounded Rectangle 5"/>
          <p:cNvSpPr>
            <a:spLocks noChangeArrowheads="1"/>
          </p:cNvSpPr>
          <p:nvPr/>
        </p:nvSpPr>
        <p:spPr bwMode="auto">
          <a:xfrm>
            <a:off x="1270000" y="2517775"/>
            <a:ext cx="1106488" cy="1106488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31" name="Rounded Rectangle 11"/>
          <p:cNvSpPr>
            <a:spLocks noChangeArrowheads="1"/>
          </p:cNvSpPr>
          <p:nvPr/>
        </p:nvSpPr>
        <p:spPr bwMode="auto">
          <a:xfrm>
            <a:off x="4611688" y="2517775"/>
            <a:ext cx="1104900" cy="1106488"/>
          </a:xfrm>
          <a:prstGeom prst="roundRect">
            <a:avLst>
              <a:gd name="adj" fmla="val 16667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32" name="Rounded Rectangle 13"/>
          <p:cNvSpPr>
            <a:spLocks noChangeArrowheads="1"/>
          </p:cNvSpPr>
          <p:nvPr/>
        </p:nvSpPr>
        <p:spPr bwMode="auto">
          <a:xfrm>
            <a:off x="8005763" y="2517775"/>
            <a:ext cx="1106487" cy="1106488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33" name="Rounded Rectangle 15"/>
          <p:cNvSpPr>
            <a:spLocks noChangeArrowheads="1"/>
          </p:cNvSpPr>
          <p:nvPr/>
        </p:nvSpPr>
        <p:spPr bwMode="auto">
          <a:xfrm>
            <a:off x="1270000" y="4297363"/>
            <a:ext cx="1106488" cy="1106487"/>
          </a:xfrm>
          <a:prstGeom prst="roundRect">
            <a:avLst>
              <a:gd name="adj" fmla="val 16667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34" name="Rounded Rectangle 17"/>
          <p:cNvSpPr>
            <a:spLocks noChangeArrowheads="1"/>
          </p:cNvSpPr>
          <p:nvPr/>
        </p:nvSpPr>
        <p:spPr bwMode="auto">
          <a:xfrm>
            <a:off x="4611688" y="4297363"/>
            <a:ext cx="1104900" cy="1106487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35" name="Rounded Rectangle 19"/>
          <p:cNvSpPr>
            <a:spLocks noChangeArrowheads="1"/>
          </p:cNvSpPr>
          <p:nvPr/>
        </p:nvSpPr>
        <p:spPr bwMode="auto">
          <a:xfrm>
            <a:off x="8005763" y="4297363"/>
            <a:ext cx="1106487" cy="1106487"/>
          </a:xfrm>
          <a:prstGeom prst="roundRect">
            <a:avLst>
              <a:gd name="adj" fmla="val 16667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>
              <a:buFont typeface="Arial" pitchFamily="34" charset="0"/>
              <a:buNone/>
            </a:pPr>
            <a:endParaRPr lang="en-US" altLang="zh-CN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36" name="Freeform 44"/>
          <p:cNvSpPr>
            <a:spLocks noEditPoints="1"/>
          </p:cNvSpPr>
          <p:nvPr/>
        </p:nvSpPr>
        <p:spPr bwMode="auto">
          <a:xfrm>
            <a:off x="1546225" y="2797175"/>
            <a:ext cx="530225" cy="522288"/>
          </a:xfrm>
          <a:custGeom>
            <a:avLst/>
            <a:gdLst>
              <a:gd name="T0" fmla="*/ 2147483647 w 121"/>
              <a:gd name="T1" fmla="*/ 2147483647 h 119"/>
              <a:gd name="T2" fmla="*/ 2147483647 w 121"/>
              <a:gd name="T3" fmla="*/ 2147483647 h 119"/>
              <a:gd name="T4" fmla="*/ 2147483647 w 121"/>
              <a:gd name="T5" fmla="*/ 2147483647 h 119"/>
              <a:gd name="T6" fmla="*/ 2147483647 w 121"/>
              <a:gd name="T7" fmla="*/ 2147483647 h 119"/>
              <a:gd name="T8" fmla="*/ 2147483647 w 121"/>
              <a:gd name="T9" fmla="*/ 2147483647 h 119"/>
              <a:gd name="T10" fmla="*/ 2147483647 w 121"/>
              <a:gd name="T11" fmla="*/ 2147483647 h 119"/>
              <a:gd name="T12" fmla="*/ 2147483647 w 121"/>
              <a:gd name="T13" fmla="*/ 2147483647 h 119"/>
              <a:gd name="T14" fmla="*/ 2147483647 w 121"/>
              <a:gd name="T15" fmla="*/ 2147483647 h 119"/>
              <a:gd name="T16" fmla="*/ 2147483647 w 121"/>
              <a:gd name="T17" fmla="*/ 2147483647 h 119"/>
              <a:gd name="T18" fmla="*/ 2147483647 w 121"/>
              <a:gd name="T19" fmla="*/ 2147483647 h 119"/>
              <a:gd name="T20" fmla="*/ 2147483647 w 121"/>
              <a:gd name="T21" fmla="*/ 2147483647 h 119"/>
              <a:gd name="T22" fmla="*/ 2147483647 w 121"/>
              <a:gd name="T23" fmla="*/ 2147483647 h 119"/>
              <a:gd name="T24" fmla="*/ 2147483647 w 121"/>
              <a:gd name="T25" fmla="*/ 2147483647 h 119"/>
              <a:gd name="T26" fmla="*/ 2147483647 w 121"/>
              <a:gd name="T27" fmla="*/ 2147483647 h 119"/>
              <a:gd name="T28" fmla="*/ 2147483647 w 121"/>
              <a:gd name="T29" fmla="*/ 2147483647 h 119"/>
              <a:gd name="T30" fmla="*/ 2147483647 w 121"/>
              <a:gd name="T31" fmla="*/ 2147483647 h 119"/>
              <a:gd name="T32" fmla="*/ 2147483647 w 121"/>
              <a:gd name="T33" fmla="*/ 2147483647 h 119"/>
              <a:gd name="T34" fmla="*/ 2147483647 w 121"/>
              <a:gd name="T35" fmla="*/ 2147483647 h 119"/>
              <a:gd name="T36" fmla="*/ 2147483647 w 121"/>
              <a:gd name="T37" fmla="*/ 2147483647 h 119"/>
              <a:gd name="T38" fmla="*/ 2147483647 w 121"/>
              <a:gd name="T39" fmla="*/ 2147483647 h 119"/>
              <a:gd name="T40" fmla="*/ 2147483647 w 121"/>
              <a:gd name="T41" fmla="*/ 2147483647 h 119"/>
              <a:gd name="T42" fmla="*/ 2147483647 w 121"/>
              <a:gd name="T43" fmla="*/ 2147483647 h 119"/>
              <a:gd name="T44" fmla="*/ 2147483647 w 121"/>
              <a:gd name="T45" fmla="*/ 2147483647 h 119"/>
              <a:gd name="T46" fmla="*/ 2147483647 w 121"/>
              <a:gd name="T47" fmla="*/ 2147483647 h 119"/>
              <a:gd name="T48" fmla="*/ 2147483647 w 121"/>
              <a:gd name="T49" fmla="*/ 2147483647 h 119"/>
              <a:gd name="T50" fmla="*/ 2147483647 w 121"/>
              <a:gd name="T51" fmla="*/ 2147483647 h 119"/>
              <a:gd name="T52" fmla="*/ 2147483647 w 121"/>
              <a:gd name="T53" fmla="*/ 2147483647 h 119"/>
              <a:gd name="T54" fmla="*/ 2147483647 w 121"/>
              <a:gd name="T55" fmla="*/ 2147483647 h 119"/>
              <a:gd name="T56" fmla="*/ 2147483647 w 121"/>
              <a:gd name="T57" fmla="*/ 2147483647 h 119"/>
              <a:gd name="T58" fmla="*/ 2147483647 w 121"/>
              <a:gd name="T59" fmla="*/ 2147483647 h 119"/>
              <a:gd name="T60" fmla="*/ 2147483647 w 121"/>
              <a:gd name="T61" fmla="*/ 2147483647 h 119"/>
              <a:gd name="T62" fmla="*/ 2147483647 w 121"/>
              <a:gd name="T63" fmla="*/ 2147483647 h 119"/>
              <a:gd name="T64" fmla="*/ 2147483647 w 121"/>
              <a:gd name="T65" fmla="*/ 2147483647 h 119"/>
              <a:gd name="T66" fmla="*/ 2147483647 w 121"/>
              <a:gd name="T67" fmla="*/ 2147483647 h 119"/>
              <a:gd name="T68" fmla="*/ 2147483647 w 121"/>
              <a:gd name="T69" fmla="*/ 2147483647 h 119"/>
              <a:gd name="T70" fmla="*/ 2147483647 w 121"/>
              <a:gd name="T71" fmla="*/ 2147483647 h 11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21" h="119">
                <a:moveTo>
                  <a:pt x="114" y="89"/>
                </a:moveTo>
                <a:cubicBezTo>
                  <a:pt x="88" y="62"/>
                  <a:pt x="88" y="62"/>
                  <a:pt x="88" y="62"/>
                </a:cubicBezTo>
                <a:cubicBezTo>
                  <a:pt x="83" y="58"/>
                  <a:pt x="77" y="57"/>
                  <a:pt x="71" y="58"/>
                </a:cubicBezTo>
                <a:cubicBezTo>
                  <a:pt x="61" y="48"/>
                  <a:pt x="61" y="48"/>
                  <a:pt x="61" y="48"/>
                </a:cubicBezTo>
                <a:cubicBezTo>
                  <a:pt x="62" y="43"/>
                  <a:pt x="61" y="37"/>
                  <a:pt x="56" y="33"/>
                </a:cubicBezTo>
                <a:cubicBezTo>
                  <a:pt x="30" y="6"/>
                  <a:pt x="30" y="6"/>
                  <a:pt x="30" y="6"/>
                </a:cubicBezTo>
                <a:cubicBezTo>
                  <a:pt x="23" y="0"/>
                  <a:pt x="13" y="0"/>
                  <a:pt x="7" y="6"/>
                </a:cubicBezTo>
                <a:cubicBezTo>
                  <a:pt x="0" y="13"/>
                  <a:pt x="0" y="23"/>
                  <a:pt x="7" y="29"/>
                </a:cubicBezTo>
                <a:cubicBezTo>
                  <a:pt x="33" y="56"/>
                  <a:pt x="33" y="56"/>
                  <a:pt x="33" y="56"/>
                </a:cubicBezTo>
                <a:cubicBezTo>
                  <a:pt x="38" y="61"/>
                  <a:pt x="45" y="62"/>
                  <a:pt x="51" y="60"/>
                </a:cubicBezTo>
                <a:cubicBezTo>
                  <a:pt x="60" y="70"/>
                  <a:pt x="60" y="70"/>
                  <a:pt x="60" y="70"/>
                </a:cubicBezTo>
                <a:cubicBezTo>
                  <a:pt x="59" y="75"/>
                  <a:pt x="60" y="81"/>
                  <a:pt x="65" y="85"/>
                </a:cubicBezTo>
                <a:cubicBezTo>
                  <a:pt x="91" y="112"/>
                  <a:pt x="91" y="112"/>
                  <a:pt x="91" y="112"/>
                </a:cubicBezTo>
                <a:cubicBezTo>
                  <a:pt x="98" y="119"/>
                  <a:pt x="108" y="119"/>
                  <a:pt x="114" y="112"/>
                </a:cubicBezTo>
                <a:cubicBezTo>
                  <a:pt x="121" y="106"/>
                  <a:pt x="121" y="95"/>
                  <a:pt x="114" y="89"/>
                </a:cubicBezTo>
                <a:close/>
                <a:moveTo>
                  <a:pt x="36" y="51"/>
                </a:moveTo>
                <a:cubicBezTo>
                  <a:pt x="12" y="27"/>
                  <a:pt x="12" y="27"/>
                  <a:pt x="12" y="27"/>
                </a:cubicBezTo>
                <a:cubicBezTo>
                  <a:pt x="7" y="22"/>
                  <a:pt x="7" y="15"/>
                  <a:pt x="11" y="11"/>
                </a:cubicBezTo>
                <a:cubicBezTo>
                  <a:pt x="16" y="7"/>
                  <a:pt x="23" y="7"/>
                  <a:pt x="27" y="12"/>
                </a:cubicBezTo>
                <a:cubicBezTo>
                  <a:pt x="51" y="36"/>
                  <a:pt x="51" y="36"/>
                  <a:pt x="51" y="36"/>
                </a:cubicBezTo>
                <a:cubicBezTo>
                  <a:pt x="53" y="37"/>
                  <a:pt x="54" y="40"/>
                  <a:pt x="54" y="42"/>
                </a:cubicBezTo>
                <a:cubicBezTo>
                  <a:pt x="51" y="39"/>
                  <a:pt x="46" y="39"/>
                  <a:pt x="43" y="42"/>
                </a:cubicBezTo>
                <a:cubicBezTo>
                  <a:pt x="40" y="45"/>
                  <a:pt x="40" y="50"/>
                  <a:pt x="43" y="53"/>
                </a:cubicBezTo>
                <a:cubicBezTo>
                  <a:pt x="45" y="54"/>
                  <a:pt x="45" y="54"/>
                  <a:pt x="45" y="54"/>
                </a:cubicBezTo>
                <a:cubicBezTo>
                  <a:pt x="42" y="54"/>
                  <a:pt x="38" y="53"/>
                  <a:pt x="36" y="51"/>
                </a:cubicBezTo>
                <a:close/>
                <a:moveTo>
                  <a:pt x="110" y="107"/>
                </a:moveTo>
                <a:cubicBezTo>
                  <a:pt x="105" y="111"/>
                  <a:pt x="98" y="111"/>
                  <a:pt x="94" y="107"/>
                </a:cubicBezTo>
                <a:cubicBezTo>
                  <a:pt x="70" y="83"/>
                  <a:pt x="70" y="83"/>
                  <a:pt x="70" y="83"/>
                </a:cubicBezTo>
                <a:cubicBezTo>
                  <a:pt x="68" y="81"/>
                  <a:pt x="67" y="78"/>
                  <a:pt x="67" y="76"/>
                </a:cubicBezTo>
                <a:cubicBezTo>
                  <a:pt x="71" y="80"/>
                  <a:pt x="71" y="80"/>
                  <a:pt x="71" y="80"/>
                </a:cubicBezTo>
                <a:cubicBezTo>
                  <a:pt x="74" y="83"/>
                  <a:pt x="79" y="83"/>
                  <a:pt x="82" y="80"/>
                </a:cubicBezTo>
                <a:cubicBezTo>
                  <a:pt x="85" y="77"/>
                  <a:pt x="85" y="72"/>
                  <a:pt x="82" y="69"/>
                </a:cubicBezTo>
                <a:cubicBezTo>
                  <a:pt x="77" y="64"/>
                  <a:pt x="77" y="64"/>
                  <a:pt x="77" y="64"/>
                </a:cubicBezTo>
                <a:cubicBezTo>
                  <a:pt x="80" y="64"/>
                  <a:pt x="83" y="65"/>
                  <a:pt x="85" y="68"/>
                </a:cubicBezTo>
                <a:cubicBezTo>
                  <a:pt x="109" y="92"/>
                  <a:pt x="109" y="92"/>
                  <a:pt x="109" y="92"/>
                </a:cubicBezTo>
                <a:cubicBezTo>
                  <a:pt x="114" y="96"/>
                  <a:pt x="114" y="103"/>
                  <a:pt x="110" y="1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26637" name="Group 2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5850" y="2822575"/>
            <a:ext cx="541338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8" name="TextBox 13"/>
          <p:cNvSpPr txBox="1">
            <a:spLocks noChangeArrowheads="1"/>
          </p:cNvSpPr>
          <p:nvPr/>
        </p:nvSpPr>
        <p:spPr bwMode="auto">
          <a:xfrm>
            <a:off x="2506663" y="2714625"/>
            <a:ext cx="12954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企业竞争者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39" name="TextBox 13"/>
          <p:cNvSpPr txBox="1">
            <a:spLocks noChangeArrowheads="1"/>
          </p:cNvSpPr>
          <p:nvPr/>
        </p:nvSpPr>
        <p:spPr bwMode="auto">
          <a:xfrm>
            <a:off x="2492375" y="3024188"/>
            <a:ext cx="154622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40" name="TextBox 13"/>
          <p:cNvSpPr txBox="1">
            <a:spLocks noChangeArrowheads="1"/>
          </p:cNvSpPr>
          <p:nvPr/>
        </p:nvSpPr>
        <p:spPr bwMode="auto">
          <a:xfrm>
            <a:off x="5845175" y="2714625"/>
            <a:ext cx="12954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竞争策略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41" name="TextBox 13"/>
          <p:cNvSpPr txBox="1">
            <a:spLocks noChangeArrowheads="1"/>
          </p:cNvSpPr>
          <p:nvPr/>
        </p:nvSpPr>
        <p:spPr bwMode="auto">
          <a:xfrm>
            <a:off x="5830888" y="3024188"/>
            <a:ext cx="154622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42" name="TextBox 13"/>
          <p:cNvSpPr txBox="1">
            <a:spLocks noChangeArrowheads="1"/>
          </p:cNvSpPr>
          <p:nvPr/>
        </p:nvSpPr>
        <p:spPr bwMode="auto">
          <a:xfrm>
            <a:off x="9218613" y="2714625"/>
            <a:ext cx="12954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竞争目标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43" name="TextBox 13"/>
          <p:cNvSpPr txBox="1">
            <a:spLocks noChangeArrowheads="1"/>
          </p:cNvSpPr>
          <p:nvPr/>
        </p:nvSpPr>
        <p:spPr bwMode="auto">
          <a:xfrm>
            <a:off x="9202738" y="3024188"/>
            <a:ext cx="154622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44" name="TextBox 13"/>
          <p:cNvSpPr txBox="1">
            <a:spLocks noChangeArrowheads="1"/>
          </p:cNvSpPr>
          <p:nvPr/>
        </p:nvSpPr>
        <p:spPr bwMode="auto">
          <a:xfrm>
            <a:off x="2506663" y="4487863"/>
            <a:ext cx="12954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优劣势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45" name="TextBox 13"/>
          <p:cNvSpPr txBox="1">
            <a:spLocks noChangeArrowheads="1"/>
          </p:cNvSpPr>
          <p:nvPr/>
        </p:nvSpPr>
        <p:spPr bwMode="auto">
          <a:xfrm>
            <a:off x="2492375" y="4797425"/>
            <a:ext cx="154622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46" name="TextBox 13"/>
          <p:cNvSpPr txBox="1">
            <a:spLocks noChangeArrowheads="1"/>
          </p:cNvSpPr>
          <p:nvPr/>
        </p:nvSpPr>
        <p:spPr bwMode="auto">
          <a:xfrm>
            <a:off x="5845175" y="4487863"/>
            <a:ext cx="12954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竞争战略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47" name="TextBox 13"/>
          <p:cNvSpPr txBox="1">
            <a:spLocks noChangeArrowheads="1"/>
          </p:cNvSpPr>
          <p:nvPr/>
        </p:nvSpPr>
        <p:spPr bwMode="auto">
          <a:xfrm>
            <a:off x="5830888" y="4797425"/>
            <a:ext cx="154622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48" name="TextBox 13"/>
          <p:cNvSpPr txBox="1">
            <a:spLocks noChangeArrowheads="1"/>
          </p:cNvSpPr>
          <p:nvPr/>
        </p:nvSpPr>
        <p:spPr bwMode="auto">
          <a:xfrm>
            <a:off x="9218613" y="4487863"/>
            <a:ext cx="12954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反应模式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49" name="TextBox 13"/>
          <p:cNvSpPr txBox="1">
            <a:spLocks noChangeArrowheads="1"/>
          </p:cNvSpPr>
          <p:nvPr/>
        </p:nvSpPr>
        <p:spPr bwMode="auto">
          <a:xfrm>
            <a:off x="9202738" y="4797425"/>
            <a:ext cx="154622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6655" name="椭圆 45"/>
          <p:cNvSpPr>
            <a:spLocks noChangeArrowheads="1"/>
          </p:cNvSpPr>
          <p:nvPr/>
        </p:nvSpPr>
        <p:spPr bwMode="auto">
          <a:xfrm>
            <a:off x="11480800" y="479425"/>
            <a:ext cx="333375" cy="333375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6656" name="等腰三角形 46"/>
          <p:cNvSpPr>
            <a:spLocks noChangeArrowheads="1"/>
          </p:cNvSpPr>
          <p:nvPr/>
        </p:nvSpPr>
        <p:spPr bwMode="auto">
          <a:xfrm rot="5400000">
            <a:off x="11562555" y="561181"/>
            <a:ext cx="212725" cy="182562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26651" name="组合 4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3213" y="4638675"/>
            <a:ext cx="504825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52" name="组合 52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5850" y="4559300"/>
            <a:ext cx="554038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53" name="组合 57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9925" y="2822575"/>
            <a:ext cx="585788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54" name="组合 62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6113" y="4595813"/>
            <a:ext cx="592137" cy="50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7651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7652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653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客户群体分析</a:t>
            </a:r>
          </a:p>
        </p:txBody>
      </p:sp>
      <p:sp>
        <p:nvSpPr>
          <p:cNvPr id="27654" name="Rounded Rectangle 5"/>
          <p:cNvSpPr>
            <a:spLocks noChangeArrowheads="1"/>
          </p:cNvSpPr>
          <p:nvPr/>
        </p:nvSpPr>
        <p:spPr bwMode="auto">
          <a:xfrm>
            <a:off x="898525" y="2151063"/>
            <a:ext cx="1679575" cy="1704975"/>
          </a:xfrm>
          <a:prstGeom prst="roundRect">
            <a:avLst>
              <a:gd name="adj" fmla="val 575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27655" name="Straight Connector 17"/>
          <p:cNvCxnSpPr>
            <a:cxnSpLocks noChangeShapeType="1"/>
          </p:cNvCxnSpPr>
          <p:nvPr/>
        </p:nvCxnSpPr>
        <p:spPr bwMode="auto">
          <a:xfrm>
            <a:off x="1062038" y="3260725"/>
            <a:ext cx="1354137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56" name="Straight Connector 24"/>
          <p:cNvCxnSpPr>
            <a:cxnSpLocks noChangeShapeType="1"/>
          </p:cNvCxnSpPr>
          <p:nvPr/>
        </p:nvCxnSpPr>
        <p:spPr bwMode="auto">
          <a:xfrm>
            <a:off x="1062038" y="3937000"/>
            <a:ext cx="1354137" cy="0"/>
          </a:xfrm>
          <a:prstGeom prst="line">
            <a:avLst/>
          </a:prstGeom>
          <a:noFill/>
          <a:ln w="19050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657" name="Isosceles Triangle 27"/>
          <p:cNvSpPr>
            <a:spLocks noChangeArrowheads="1"/>
          </p:cNvSpPr>
          <p:nvPr/>
        </p:nvSpPr>
        <p:spPr bwMode="auto">
          <a:xfrm flipV="1">
            <a:off x="1620838" y="3937000"/>
            <a:ext cx="234950" cy="2032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27658" name="Straight Connector 31"/>
          <p:cNvCxnSpPr>
            <a:cxnSpLocks noChangeShapeType="1"/>
          </p:cNvCxnSpPr>
          <p:nvPr/>
        </p:nvCxnSpPr>
        <p:spPr bwMode="auto">
          <a:xfrm flipV="1">
            <a:off x="2809875" y="3933825"/>
            <a:ext cx="1354138" cy="0"/>
          </a:xfrm>
          <a:prstGeom prst="line">
            <a:avLst/>
          </a:prstGeom>
          <a:noFill/>
          <a:ln w="1905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659" name="Isosceles Triangle 32"/>
          <p:cNvSpPr>
            <a:spLocks noChangeArrowheads="1"/>
          </p:cNvSpPr>
          <p:nvPr/>
        </p:nvSpPr>
        <p:spPr bwMode="auto">
          <a:xfrm>
            <a:off x="3370263" y="3730625"/>
            <a:ext cx="234950" cy="2032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660" name="Rounded Rectangle 23"/>
          <p:cNvSpPr>
            <a:spLocks noChangeArrowheads="1"/>
          </p:cNvSpPr>
          <p:nvPr/>
        </p:nvSpPr>
        <p:spPr bwMode="auto">
          <a:xfrm flipV="1">
            <a:off x="2647950" y="4038600"/>
            <a:ext cx="1679575" cy="1706563"/>
          </a:xfrm>
          <a:prstGeom prst="roundRect">
            <a:avLst>
              <a:gd name="adj" fmla="val 5755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27661" name="Straight Connector 38"/>
          <p:cNvCxnSpPr>
            <a:cxnSpLocks noChangeShapeType="1"/>
          </p:cNvCxnSpPr>
          <p:nvPr/>
        </p:nvCxnSpPr>
        <p:spPr bwMode="auto">
          <a:xfrm>
            <a:off x="2809875" y="5121275"/>
            <a:ext cx="1354138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662" name="Rounded Rectangle 120"/>
          <p:cNvSpPr>
            <a:spLocks noChangeArrowheads="1"/>
          </p:cNvSpPr>
          <p:nvPr/>
        </p:nvSpPr>
        <p:spPr bwMode="auto">
          <a:xfrm>
            <a:off x="4397375" y="2151063"/>
            <a:ext cx="1677988" cy="1704975"/>
          </a:xfrm>
          <a:prstGeom prst="roundRect">
            <a:avLst>
              <a:gd name="adj" fmla="val 575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27663" name="Straight Connector 134"/>
          <p:cNvCxnSpPr>
            <a:cxnSpLocks noChangeShapeType="1"/>
          </p:cNvCxnSpPr>
          <p:nvPr/>
        </p:nvCxnSpPr>
        <p:spPr bwMode="auto">
          <a:xfrm>
            <a:off x="4559300" y="3937000"/>
            <a:ext cx="1354138" cy="0"/>
          </a:xfrm>
          <a:prstGeom prst="line">
            <a:avLst/>
          </a:prstGeom>
          <a:noFill/>
          <a:ln w="19050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664" name="Isosceles Triangle 135"/>
          <p:cNvSpPr>
            <a:spLocks noChangeArrowheads="1"/>
          </p:cNvSpPr>
          <p:nvPr/>
        </p:nvSpPr>
        <p:spPr bwMode="auto">
          <a:xfrm flipV="1">
            <a:off x="5118100" y="3937000"/>
            <a:ext cx="236538" cy="2032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27665" name="Straight Connector 132"/>
          <p:cNvCxnSpPr>
            <a:cxnSpLocks noChangeShapeType="1"/>
          </p:cNvCxnSpPr>
          <p:nvPr/>
        </p:nvCxnSpPr>
        <p:spPr bwMode="auto">
          <a:xfrm flipV="1">
            <a:off x="6308725" y="3933825"/>
            <a:ext cx="1354138" cy="0"/>
          </a:xfrm>
          <a:prstGeom prst="line">
            <a:avLst/>
          </a:prstGeom>
          <a:noFill/>
          <a:ln w="1905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666" name="Isosceles Triangle 133"/>
          <p:cNvSpPr>
            <a:spLocks noChangeArrowheads="1"/>
          </p:cNvSpPr>
          <p:nvPr/>
        </p:nvSpPr>
        <p:spPr bwMode="auto">
          <a:xfrm>
            <a:off x="6867525" y="3730625"/>
            <a:ext cx="234950" cy="2032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667" name="Rounded Rectangle 127"/>
          <p:cNvSpPr>
            <a:spLocks noChangeArrowheads="1"/>
          </p:cNvSpPr>
          <p:nvPr/>
        </p:nvSpPr>
        <p:spPr bwMode="auto">
          <a:xfrm flipV="1">
            <a:off x="6145213" y="4038600"/>
            <a:ext cx="1679575" cy="1706563"/>
          </a:xfrm>
          <a:prstGeom prst="roundRect">
            <a:avLst>
              <a:gd name="adj" fmla="val 5755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668" name="Rounded Rectangle 140"/>
          <p:cNvSpPr>
            <a:spLocks noChangeArrowheads="1"/>
          </p:cNvSpPr>
          <p:nvPr/>
        </p:nvSpPr>
        <p:spPr bwMode="auto">
          <a:xfrm>
            <a:off x="7894638" y="2151063"/>
            <a:ext cx="1677987" cy="1704975"/>
          </a:xfrm>
          <a:prstGeom prst="roundRect">
            <a:avLst>
              <a:gd name="adj" fmla="val 575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27669" name="Straight Connector 154"/>
          <p:cNvCxnSpPr>
            <a:cxnSpLocks noChangeShapeType="1"/>
          </p:cNvCxnSpPr>
          <p:nvPr/>
        </p:nvCxnSpPr>
        <p:spPr bwMode="auto">
          <a:xfrm>
            <a:off x="8056563" y="3937000"/>
            <a:ext cx="1354137" cy="0"/>
          </a:xfrm>
          <a:prstGeom prst="line">
            <a:avLst/>
          </a:prstGeom>
          <a:noFill/>
          <a:ln w="19050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670" name="Isosceles Triangle 155"/>
          <p:cNvSpPr>
            <a:spLocks noChangeArrowheads="1"/>
          </p:cNvSpPr>
          <p:nvPr/>
        </p:nvSpPr>
        <p:spPr bwMode="auto">
          <a:xfrm flipV="1">
            <a:off x="8616950" y="3937000"/>
            <a:ext cx="234950" cy="2032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27671" name="Straight Connector 152"/>
          <p:cNvCxnSpPr>
            <a:cxnSpLocks noChangeShapeType="1"/>
          </p:cNvCxnSpPr>
          <p:nvPr/>
        </p:nvCxnSpPr>
        <p:spPr bwMode="auto">
          <a:xfrm flipV="1">
            <a:off x="9805988" y="3933825"/>
            <a:ext cx="1354137" cy="0"/>
          </a:xfrm>
          <a:prstGeom prst="line">
            <a:avLst/>
          </a:prstGeom>
          <a:noFill/>
          <a:ln w="1905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672" name="Isosceles Triangle 153"/>
          <p:cNvSpPr>
            <a:spLocks noChangeArrowheads="1"/>
          </p:cNvSpPr>
          <p:nvPr/>
        </p:nvSpPr>
        <p:spPr bwMode="auto">
          <a:xfrm>
            <a:off x="10364788" y="3730625"/>
            <a:ext cx="234950" cy="20320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673" name="Rounded Rectangle 147"/>
          <p:cNvSpPr>
            <a:spLocks noChangeArrowheads="1"/>
          </p:cNvSpPr>
          <p:nvPr/>
        </p:nvSpPr>
        <p:spPr bwMode="auto">
          <a:xfrm flipV="1">
            <a:off x="9642475" y="4038600"/>
            <a:ext cx="1679575" cy="1706563"/>
          </a:xfrm>
          <a:prstGeom prst="roundRect">
            <a:avLst>
              <a:gd name="adj" fmla="val 5755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27674" name="Straight Connector 137"/>
          <p:cNvCxnSpPr>
            <a:cxnSpLocks noChangeShapeType="1"/>
          </p:cNvCxnSpPr>
          <p:nvPr/>
        </p:nvCxnSpPr>
        <p:spPr bwMode="auto">
          <a:xfrm>
            <a:off x="4559300" y="3260725"/>
            <a:ext cx="1354138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75" name="Straight Connector 129"/>
          <p:cNvCxnSpPr>
            <a:cxnSpLocks noChangeShapeType="1"/>
          </p:cNvCxnSpPr>
          <p:nvPr/>
        </p:nvCxnSpPr>
        <p:spPr bwMode="auto">
          <a:xfrm>
            <a:off x="6308725" y="5121275"/>
            <a:ext cx="1354138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76" name="Straight Connector 157"/>
          <p:cNvCxnSpPr>
            <a:cxnSpLocks noChangeShapeType="1"/>
          </p:cNvCxnSpPr>
          <p:nvPr/>
        </p:nvCxnSpPr>
        <p:spPr bwMode="auto">
          <a:xfrm>
            <a:off x="8056563" y="3260725"/>
            <a:ext cx="1354137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677" name="Freeform 91"/>
          <p:cNvSpPr>
            <a:spLocks noEditPoints="1"/>
          </p:cNvSpPr>
          <p:nvPr/>
        </p:nvSpPr>
        <p:spPr bwMode="auto">
          <a:xfrm>
            <a:off x="8416925" y="2443163"/>
            <a:ext cx="633413" cy="635000"/>
          </a:xfrm>
          <a:custGeom>
            <a:avLst/>
            <a:gdLst>
              <a:gd name="T0" fmla="*/ 0 w 62"/>
              <a:gd name="T1" fmla="*/ 2147483647 h 62"/>
              <a:gd name="T2" fmla="*/ 2147483647 w 62"/>
              <a:gd name="T3" fmla="*/ 2147483647 h 62"/>
              <a:gd name="T4" fmla="*/ 2147483647 w 62"/>
              <a:gd name="T5" fmla="*/ 2147483647 h 62"/>
              <a:gd name="T6" fmla="*/ 2147483647 w 62"/>
              <a:gd name="T7" fmla="*/ 2147483647 h 62"/>
              <a:gd name="T8" fmla="*/ 2147483647 w 62"/>
              <a:gd name="T9" fmla="*/ 2147483647 h 62"/>
              <a:gd name="T10" fmla="*/ 2147483647 w 62"/>
              <a:gd name="T11" fmla="*/ 2147483647 h 62"/>
              <a:gd name="T12" fmla="*/ 2147483647 w 62"/>
              <a:gd name="T13" fmla="*/ 2147483647 h 62"/>
              <a:gd name="T14" fmla="*/ 2147483647 w 62"/>
              <a:gd name="T15" fmla="*/ 2147483647 h 62"/>
              <a:gd name="T16" fmla="*/ 2147483647 w 62"/>
              <a:gd name="T17" fmla="*/ 2147483647 h 62"/>
              <a:gd name="T18" fmla="*/ 2147483647 w 62"/>
              <a:gd name="T19" fmla="*/ 2147483647 h 62"/>
              <a:gd name="T20" fmla="*/ 2147483647 w 62"/>
              <a:gd name="T21" fmla="*/ 2147483647 h 62"/>
              <a:gd name="T22" fmla="*/ 2147483647 w 62"/>
              <a:gd name="T23" fmla="*/ 2147483647 h 62"/>
              <a:gd name="T24" fmla="*/ 2147483647 w 62"/>
              <a:gd name="T25" fmla="*/ 2147483647 h 62"/>
              <a:gd name="T26" fmla="*/ 2147483647 w 62"/>
              <a:gd name="T27" fmla="*/ 2147483647 h 62"/>
              <a:gd name="T28" fmla="*/ 2147483647 w 62"/>
              <a:gd name="T29" fmla="*/ 2147483647 h 62"/>
              <a:gd name="T30" fmla="*/ 2147483647 w 62"/>
              <a:gd name="T31" fmla="*/ 2147483647 h 62"/>
              <a:gd name="T32" fmla="*/ 2147483647 w 62"/>
              <a:gd name="T33" fmla="*/ 2147483647 h 62"/>
              <a:gd name="T34" fmla="*/ 2147483647 w 62"/>
              <a:gd name="T35" fmla="*/ 2147483647 h 62"/>
              <a:gd name="T36" fmla="*/ 2147483647 w 62"/>
              <a:gd name="T37" fmla="*/ 2147483647 h 62"/>
              <a:gd name="T38" fmla="*/ 2147483647 w 62"/>
              <a:gd name="T39" fmla="*/ 2147483647 h 62"/>
              <a:gd name="T40" fmla="*/ 2147483647 w 62"/>
              <a:gd name="T41" fmla="*/ 2147483647 h 62"/>
              <a:gd name="T42" fmla="*/ 2147483647 w 62"/>
              <a:gd name="T43" fmla="*/ 2147483647 h 62"/>
              <a:gd name="T44" fmla="*/ 2147483647 w 62"/>
              <a:gd name="T45" fmla="*/ 2147483647 h 62"/>
              <a:gd name="T46" fmla="*/ 2147483647 w 62"/>
              <a:gd name="T47" fmla="*/ 2147483647 h 62"/>
              <a:gd name="T48" fmla="*/ 2147483647 w 62"/>
              <a:gd name="T49" fmla="*/ 2147483647 h 62"/>
              <a:gd name="T50" fmla="*/ 2147483647 w 62"/>
              <a:gd name="T51" fmla="*/ 2147483647 h 62"/>
              <a:gd name="T52" fmla="*/ 2147483647 w 62"/>
              <a:gd name="T53" fmla="*/ 2147483647 h 62"/>
              <a:gd name="T54" fmla="*/ 2147483647 w 62"/>
              <a:gd name="T55" fmla="*/ 2147483647 h 62"/>
              <a:gd name="T56" fmla="*/ 2147483647 w 62"/>
              <a:gd name="T57" fmla="*/ 2147483647 h 62"/>
              <a:gd name="T58" fmla="*/ 2147483647 w 62"/>
              <a:gd name="T59" fmla="*/ 2147483647 h 62"/>
              <a:gd name="T60" fmla="*/ 2147483647 w 62"/>
              <a:gd name="T61" fmla="*/ 2147483647 h 62"/>
              <a:gd name="T62" fmla="*/ 2147483647 w 62"/>
              <a:gd name="T63" fmla="*/ 2147483647 h 62"/>
              <a:gd name="T64" fmla="*/ 2147483647 w 62"/>
              <a:gd name="T65" fmla="*/ 2147483647 h 62"/>
              <a:gd name="T66" fmla="*/ 2147483647 w 62"/>
              <a:gd name="T67" fmla="*/ 2147483647 h 62"/>
              <a:gd name="T68" fmla="*/ 2147483647 w 62"/>
              <a:gd name="T69" fmla="*/ 2147483647 h 62"/>
              <a:gd name="T70" fmla="*/ 2147483647 w 62"/>
              <a:gd name="T71" fmla="*/ 2147483647 h 62"/>
              <a:gd name="T72" fmla="*/ 2147483647 w 62"/>
              <a:gd name="T73" fmla="*/ 2147483647 h 62"/>
              <a:gd name="T74" fmla="*/ 2147483647 w 62"/>
              <a:gd name="T75" fmla="*/ 2147483647 h 62"/>
              <a:gd name="T76" fmla="*/ 2147483647 w 62"/>
              <a:gd name="T77" fmla="*/ 2147483647 h 62"/>
              <a:gd name="T78" fmla="*/ 2147483647 w 62"/>
              <a:gd name="T79" fmla="*/ 2147483647 h 62"/>
              <a:gd name="T80" fmla="*/ 2147483647 w 62"/>
              <a:gd name="T81" fmla="*/ 2147483647 h 62"/>
              <a:gd name="T82" fmla="*/ 2147483647 w 62"/>
              <a:gd name="T83" fmla="*/ 2147483647 h 62"/>
              <a:gd name="T84" fmla="*/ 2147483647 w 62"/>
              <a:gd name="T85" fmla="*/ 2147483647 h 62"/>
              <a:gd name="T86" fmla="*/ 2147483647 w 62"/>
              <a:gd name="T87" fmla="*/ 2147483647 h 62"/>
              <a:gd name="T88" fmla="*/ 2147483647 w 62"/>
              <a:gd name="T89" fmla="*/ 2147483647 h 62"/>
              <a:gd name="T90" fmla="*/ 2147483647 w 62"/>
              <a:gd name="T91" fmla="*/ 2147483647 h 62"/>
              <a:gd name="T92" fmla="*/ 2147483647 w 62"/>
              <a:gd name="T93" fmla="*/ 2147483647 h 62"/>
              <a:gd name="T94" fmla="*/ 2147483647 w 62"/>
              <a:gd name="T95" fmla="*/ 2147483647 h 62"/>
              <a:gd name="T96" fmla="*/ 2147483647 w 62"/>
              <a:gd name="T97" fmla="*/ 2147483647 h 62"/>
              <a:gd name="T98" fmla="*/ 2147483647 w 62"/>
              <a:gd name="T99" fmla="*/ 2147483647 h 62"/>
              <a:gd name="T100" fmla="*/ 2147483647 w 62"/>
              <a:gd name="T101" fmla="*/ 2147483647 h 62"/>
              <a:gd name="T102" fmla="*/ 2147483647 w 62"/>
              <a:gd name="T103" fmla="*/ 2147483647 h 62"/>
              <a:gd name="T104" fmla="*/ 2147483647 w 62"/>
              <a:gd name="T105" fmla="*/ 2147483647 h 62"/>
              <a:gd name="T106" fmla="*/ 2147483647 w 62"/>
              <a:gd name="T107" fmla="*/ 2147483647 h 62"/>
              <a:gd name="T108" fmla="*/ 2147483647 w 62"/>
              <a:gd name="T109" fmla="*/ 2147483647 h 62"/>
              <a:gd name="T110" fmla="*/ 2147483647 w 62"/>
              <a:gd name="T111" fmla="*/ 2147483647 h 62"/>
              <a:gd name="T112" fmla="*/ 2147483647 w 62"/>
              <a:gd name="T113" fmla="*/ 2147483647 h 62"/>
              <a:gd name="T114" fmla="*/ 2147483647 w 62"/>
              <a:gd name="T115" fmla="*/ 2147483647 h 62"/>
              <a:gd name="T116" fmla="*/ 2147483647 w 62"/>
              <a:gd name="T117" fmla="*/ 2147483647 h 62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62" h="62">
                <a:moveTo>
                  <a:pt x="62" y="31"/>
                </a:moveTo>
                <a:cubicBezTo>
                  <a:pt x="62" y="48"/>
                  <a:pt x="48" y="62"/>
                  <a:pt x="31" y="62"/>
                </a:cubicBez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lose/>
                <a:moveTo>
                  <a:pt x="41" y="22"/>
                </a:moveTo>
                <a:cubicBezTo>
                  <a:pt x="42" y="22"/>
                  <a:pt x="42" y="21"/>
                  <a:pt x="42" y="21"/>
                </a:cubicBezTo>
                <a:cubicBezTo>
                  <a:pt x="42" y="21"/>
                  <a:pt x="42" y="21"/>
                  <a:pt x="43" y="21"/>
                </a:cubicBezTo>
                <a:cubicBezTo>
                  <a:pt x="43" y="20"/>
                  <a:pt x="44" y="20"/>
                  <a:pt x="45" y="20"/>
                </a:cubicBezTo>
                <a:cubicBezTo>
                  <a:pt x="46" y="20"/>
                  <a:pt x="46" y="20"/>
                  <a:pt x="47" y="21"/>
                </a:cubicBezTo>
                <a:cubicBezTo>
                  <a:pt x="47" y="20"/>
                  <a:pt x="48" y="20"/>
                  <a:pt x="48" y="20"/>
                </a:cubicBezTo>
                <a:cubicBezTo>
                  <a:pt x="48" y="19"/>
                  <a:pt x="49" y="19"/>
                  <a:pt x="49" y="19"/>
                </a:cubicBezTo>
                <a:cubicBezTo>
                  <a:pt x="49" y="19"/>
                  <a:pt x="49" y="18"/>
                  <a:pt x="49" y="18"/>
                </a:cubicBezTo>
                <a:cubicBezTo>
                  <a:pt x="49" y="18"/>
                  <a:pt x="48" y="18"/>
                  <a:pt x="48" y="17"/>
                </a:cubicBezTo>
                <a:cubicBezTo>
                  <a:pt x="48" y="17"/>
                  <a:pt x="48" y="17"/>
                  <a:pt x="48" y="17"/>
                </a:cubicBezTo>
                <a:cubicBezTo>
                  <a:pt x="48" y="17"/>
                  <a:pt x="47" y="17"/>
                  <a:pt x="47" y="17"/>
                </a:cubicBezTo>
                <a:cubicBezTo>
                  <a:pt x="46" y="17"/>
                  <a:pt x="46" y="16"/>
                  <a:pt x="46" y="16"/>
                </a:cubicBezTo>
                <a:cubicBezTo>
                  <a:pt x="46" y="15"/>
                  <a:pt x="45" y="15"/>
                  <a:pt x="45" y="15"/>
                </a:cubicBezTo>
                <a:cubicBezTo>
                  <a:pt x="45" y="15"/>
                  <a:pt x="45" y="14"/>
                  <a:pt x="45" y="14"/>
                </a:cubicBezTo>
                <a:cubicBezTo>
                  <a:pt x="44" y="14"/>
                  <a:pt x="44" y="15"/>
                  <a:pt x="44" y="15"/>
                </a:cubicBezTo>
                <a:cubicBezTo>
                  <a:pt x="43" y="15"/>
                  <a:pt x="43" y="15"/>
                  <a:pt x="43" y="15"/>
                </a:cubicBezTo>
                <a:cubicBezTo>
                  <a:pt x="43" y="15"/>
                  <a:pt x="43" y="15"/>
                  <a:pt x="42" y="15"/>
                </a:cubicBezTo>
                <a:cubicBezTo>
                  <a:pt x="43" y="15"/>
                  <a:pt x="42" y="15"/>
                  <a:pt x="42" y="15"/>
                </a:cubicBezTo>
                <a:cubicBezTo>
                  <a:pt x="42" y="14"/>
                  <a:pt x="42" y="14"/>
                  <a:pt x="42" y="14"/>
                </a:cubicBezTo>
                <a:cubicBezTo>
                  <a:pt x="42" y="14"/>
                  <a:pt x="42" y="14"/>
                  <a:pt x="42" y="14"/>
                </a:cubicBezTo>
                <a:cubicBezTo>
                  <a:pt x="42" y="13"/>
                  <a:pt x="41" y="13"/>
                  <a:pt x="40" y="13"/>
                </a:cubicBezTo>
                <a:cubicBezTo>
                  <a:pt x="40" y="12"/>
                  <a:pt x="38" y="12"/>
                  <a:pt x="38" y="12"/>
                </a:cubicBezTo>
                <a:cubicBezTo>
                  <a:pt x="37" y="13"/>
                  <a:pt x="38" y="13"/>
                  <a:pt x="38" y="14"/>
                </a:cubicBezTo>
                <a:cubicBezTo>
                  <a:pt x="38" y="14"/>
                  <a:pt x="37" y="14"/>
                  <a:pt x="37" y="15"/>
                </a:cubicBezTo>
                <a:cubicBezTo>
                  <a:pt x="37" y="15"/>
                  <a:pt x="38" y="15"/>
                  <a:pt x="38" y="16"/>
                </a:cubicBezTo>
                <a:cubicBezTo>
                  <a:pt x="38" y="17"/>
                  <a:pt x="37" y="17"/>
                  <a:pt x="37" y="17"/>
                </a:cubicBezTo>
                <a:cubicBezTo>
                  <a:pt x="37" y="18"/>
                  <a:pt x="37" y="18"/>
                  <a:pt x="37" y="19"/>
                </a:cubicBezTo>
                <a:cubicBezTo>
                  <a:pt x="38" y="19"/>
                  <a:pt x="37" y="19"/>
                  <a:pt x="37" y="19"/>
                </a:cubicBezTo>
                <a:cubicBezTo>
                  <a:pt x="36" y="20"/>
                  <a:pt x="35" y="19"/>
                  <a:pt x="35" y="18"/>
                </a:cubicBezTo>
                <a:cubicBezTo>
                  <a:pt x="35" y="18"/>
                  <a:pt x="35" y="17"/>
                  <a:pt x="34" y="17"/>
                </a:cubicBezTo>
                <a:cubicBezTo>
                  <a:pt x="34" y="17"/>
                  <a:pt x="33" y="17"/>
                  <a:pt x="33" y="17"/>
                </a:cubicBezTo>
                <a:cubicBezTo>
                  <a:pt x="33" y="16"/>
                  <a:pt x="32" y="16"/>
                  <a:pt x="32" y="16"/>
                </a:cubicBezTo>
                <a:cubicBezTo>
                  <a:pt x="31" y="16"/>
                  <a:pt x="30" y="16"/>
                  <a:pt x="29" y="16"/>
                </a:cubicBezTo>
                <a:cubicBezTo>
                  <a:pt x="30" y="16"/>
                  <a:pt x="29" y="15"/>
                  <a:pt x="29" y="15"/>
                </a:cubicBezTo>
                <a:cubicBezTo>
                  <a:pt x="29" y="14"/>
                  <a:pt x="29" y="14"/>
                  <a:pt x="29" y="14"/>
                </a:cubicBezTo>
                <a:cubicBezTo>
                  <a:pt x="29" y="13"/>
                  <a:pt x="29" y="13"/>
                  <a:pt x="29" y="13"/>
                </a:cubicBezTo>
                <a:cubicBezTo>
                  <a:pt x="29" y="12"/>
                  <a:pt x="30" y="11"/>
                  <a:pt x="30" y="11"/>
                </a:cubicBezTo>
                <a:cubicBezTo>
                  <a:pt x="31" y="12"/>
                  <a:pt x="31" y="12"/>
                  <a:pt x="32" y="11"/>
                </a:cubicBezTo>
                <a:cubicBezTo>
                  <a:pt x="32" y="11"/>
                  <a:pt x="32" y="10"/>
                  <a:pt x="33" y="10"/>
                </a:cubicBezTo>
                <a:cubicBezTo>
                  <a:pt x="33" y="9"/>
                  <a:pt x="34" y="10"/>
                  <a:pt x="35" y="10"/>
                </a:cubicBezTo>
                <a:cubicBezTo>
                  <a:pt x="35" y="10"/>
                  <a:pt x="35" y="9"/>
                  <a:pt x="35" y="9"/>
                </a:cubicBezTo>
                <a:cubicBezTo>
                  <a:pt x="35" y="9"/>
                  <a:pt x="35" y="8"/>
                  <a:pt x="35" y="8"/>
                </a:cubicBezTo>
                <a:cubicBezTo>
                  <a:pt x="34" y="7"/>
                  <a:pt x="33" y="8"/>
                  <a:pt x="34" y="8"/>
                </a:cubicBezTo>
                <a:cubicBezTo>
                  <a:pt x="34" y="8"/>
                  <a:pt x="33" y="10"/>
                  <a:pt x="32" y="9"/>
                </a:cubicBezTo>
                <a:cubicBezTo>
                  <a:pt x="32" y="9"/>
                  <a:pt x="32" y="8"/>
                  <a:pt x="31" y="8"/>
                </a:cubicBezTo>
                <a:cubicBezTo>
                  <a:pt x="31" y="8"/>
                  <a:pt x="31" y="8"/>
                  <a:pt x="31" y="9"/>
                </a:cubicBezTo>
                <a:cubicBezTo>
                  <a:pt x="31" y="8"/>
                  <a:pt x="30" y="8"/>
                  <a:pt x="29" y="8"/>
                </a:cubicBezTo>
                <a:cubicBezTo>
                  <a:pt x="30" y="7"/>
                  <a:pt x="29" y="7"/>
                  <a:pt x="29" y="7"/>
                </a:cubicBezTo>
                <a:cubicBezTo>
                  <a:pt x="29" y="6"/>
                  <a:pt x="28" y="6"/>
                  <a:pt x="27" y="6"/>
                </a:cubicBezTo>
                <a:cubicBezTo>
                  <a:pt x="27" y="7"/>
                  <a:pt x="28" y="8"/>
                  <a:pt x="29" y="8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28" y="9"/>
                  <a:pt x="28" y="9"/>
                </a:cubicBezTo>
                <a:cubicBezTo>
                  <a:pt x="28" y="9"/>
                  <a:pt x="28" y="10"/>
                  <a:pt x="28" y="10"/>
                </a:cubicBezTo>
                <a:cubicBezTo>
                  <a:pt x="27" y="10"/>
                  <a:pt x="27" y="9"/>
                  <a:pt x="27" y="9"/>
                </a:cubicBezTo>
                <a:cubicBezTo>
                  <a:pt x="28" y="9"/>
                  <a:pt x="26" y="9"/>
                  <a:pt x="26" y="9"/>
                </a:cubicBezTo>
                <a:cubicBezTo>
                  <a:pt x="25" y="9"/>
                  <a:pt x="24" y="9"/>
                  <a:pt x="24" y="9"/>
                </a:cubicBezTo>
                <a:cubicBezTo>
                  <a:pt x="24" y="8"/>
                  <a:pt x="24" y="7"/>
                  <a:pt x="24" y="8"/>
                </a:cubicBezTo>
                <a:cubicBezTo>
                  <a:pt x="24" y="7"/>
                  <a:pt x="23" y="7"/>
                  <a:pt x="23" y="7"/>
                </a:cubicBezTo>
                <a:cubicBezTo>
                  <a:pt x="22" y="7"/>
                  <a:pt x="21" y="8"/>
                  <a:pt x="19" y="9"/>
                </a:cubicBezTo>
                <a:cubicBezTo>
                  <a:pt x="19" y="9"/>
                  <a:pt x="20" y="9"/>
                  <a:pt x="20" y="9"/>
                </a:cubicBezTo>
                <a:cubicBezTo>
                  <a:pt x="20" y="8"/>
                  <a:pt x="20" y="8"/>
                  <a:pt x="21" y="8"/>
                </a:cubicBezTo>
                <a:cubicBezTo>
                  <a:pt x="21" y="8"/>
                  <a:pt x="22" y="7"/>
                  <a:pt x="22" y="8"/>
                </a:cubicBezTo>
                <a:cubicBezTo>
                  <a:pt x="22" y="8"/>
                  <a:pt x="23" y="8"/>
                  <a:pt x="23" y="8"/>
                </a:cubicBezTo>
                <a:cubicBezTo>
                  <a:pt x="23" y="8"/>
                  <a:pt x="23" y="8"/>
                  <a:pt x="23" y="9"/>
                </a:cubicBezTo>
                <a:cubicBezTo>
                  <a:pt x="23" y="8"/>
                  <a:pt x="23" y="9"/>
                  <a:pt x="22" y="9"/>
                </a:cubicBezTo>
                <a:cubicBezTo>
                  <a:pt x="22" y="9"/>
                  <a:pt x="21" y="9"/>
                  <a:pt x="21" y="9"/>
                </a:cubicBezTo>
                <a:cubicBezTo>
                  <a:pt x="21" y="9"/>
                  <a:pt x="22" y="10"/>
                  <a:pt x="22" y="10"/>
                </a:cubicBezTo>
                <a:cubicBezTo>
                  <a:pt x="21" y="9"/>
                  <a:pt x="21" y="9"/>
                  <a:pt x="20" y="9"/>
                </a:cubicBezTo>
                <a:cubicBezTo>
                  <a:pt x="20" y="9"/>
                  <a:pt x="19" y="9"/>
                  <a:pt x="19" y="9"/>
                </a:cubicBezTo>
                <a:cubicBezTo>
                  <a:pt x="15" y="11"/>
                  <a:pt x="12" y="14"/>
                  <a:pt x="10" y="18"/>
                </a:cubicBezTo>
                <a:cubicBezTo>
                  <a:pt x="10" y="18"/>
                  <a:pt x="10" y="18"/>
                  <a:pt x="10" y="18"/>
                </a:cubicBezTo>
                <a:cubicBezTo>
                  <a:pt x="10" y="18"/>
                  <a:pt x="10" y="19"/>
                  <a:pt x="11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9"/>
                  <a:pt x="13" y="20"/>
                  <a:pt x="13" y="21"/>
                </a:cubicBezTo>
                <a:cubicBezTo>
                  <a:pt x="13" y="21"/>
                  <a:pt x="13" y="21"/>
                  <a:pt x="14" y="21"/>
                </a:cubicBezTo>
                <a:cubicBezTo>
                  <a:pt x="14" y="22"/>
                  <a:pt x="13" y="22"/>
                  <a:pt x="13" y="22"/>
                </a:cubicBezTo>
                <a:cubicBezTo>
                  <a:pt x="13" y="22"/>
                  <a:pt x="12" y="21"/>
                  <a:pt x="12" y="22"/>
                </a:cubicBezTo>
                <a:cubicBezTo>
                  <a:pt x="12" y="22"/>
                  <a:pt x="12" y="23"/>
                  <a:pt x="13" y="23"/>
                </a:cubicBezTo>
                <a:cubicBezTo>
                  <a:pt x="12" y="23"/>
                  <a:pt x="12" y="25"/>
                  <a:pt x="12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6"/>
                  <a:pt x="13" y="28"/>
                  <a:pt x="13" y="28"/>
                </a:cubicBezTo>
                <a:cubicBezTo>
                  <a:pt x="13" y="28"/>
                  <a:pt x="14" y="30"/>
                  <a:pt x="15" y="30"/>
                </a:cubicBezTo>
                <a:cubicBezTo>
                  <a:pt x="15" y="30"/>
                  <a:pt x="16" y="31"/>
                  <a:pt x="16" y="31"/>
                </a:cubicBezTo>
                <a:cubicBezTo>
                  <a:pt x="17" y="32"/>
                  <a:pt x="17" y="33"/>
                  <a:pt x="17" y="33"/>
                </a:cubicBezTo>
                <a:cubicBezTo>
                  <a:pt x="17" y="34"/>
                  <a:pt x="18" y="34"/>
                  <a:pt x="18" y="35"/>
                </a:cubicBezTo>
                <a:cubicBezTo>
                  <a:pt x="18" y="35"/>
                  <a:pt x="18" y="35"/>
                  <a:pt x="18" y="35"/>
                </a:cubicBezTo>
                <a:cubicBezTo>
                  <a:pt x="18" y="35"/>
                  <a:pt x="19" y="35"/>
                  <a:pt x="19" y="36"/>
                </a:cubicBezTo>
                <a:cubicBezTo>
                  <a:pt x="19" y="36"/>
                  <a:pt x="19" y="37"/>
                  <a:pt x="19" y="37"/>
                </a:cubicBezTo>
                <a:cubicBezTo>
                  <a:pt x="20" y="36"/>
                  <a:pt x="19" y="35"/>
                  <a:pt x="18" y="34"/>
                </a:cubicBezTo>
                <a:cubicBezTo>
                  <a:pt x="18" y="34"/>
                  <a:pt x="18" y="34"/>
                  <a:pt x="18" y="33"/>
                </a:cubicBezTo>
                <a:cubicBezTo>
                  <a:pt x="18" y="33"/>
                  <a:pt x="18" y="32"/>
                  <a:pt x="17" y="32"/>
                </a:cubicBezTo>
                <a:cubicBezTo>
                  <a:pt x="18" y="32"/>
                  <a:pt x="18" y="32"/>
                  <a:pt x="18" y="33"/>
                </a:cubicBezTo>
                <a:cubicBezTo>
                  <a:pt x="18" y="33"/>
                  <a:pt x="20" y="35"/>
                  <a:pt x="20" y="35"/>
                </a:cubicBezTo>
                <a:cubicBezTo>
                  <a:pt x="20" y="35"/>
                  <a:pt x="21" y="37"/>
                  <a:pt x="21" y="37"/>
                </a:cubicBezTo>
                <a:cubicBezTo>
                  <a:pt x="21" y="37"/>
                  <a:pt x="22" y="37"/>
                  <a:pt x="22" y="38"/>
                </a:cubicBezTo>
                <a:cubicBezTo>
                  <a:pt x="22" y="38"/>
                  <a:pt x="22" y="39"/>
                  <a:pt x="23" y="40"/>
                </a:cubicBezTo>
                <a:cubicBezTo>
                  <a:pt x="23" y="41"/>
                  <a:pt x="24" y="41"/>
                  <a:pt x="25" y="41"/>
                </a:cubicBezTo>
                <a:cubicBezTo>
                  <a:pt x="25" y="42"/>
                  <a:pt x="26" y="42"/>
                  <a:pt x="26" y="42"/>
                </a:cubicBezTo>
                <a:cubicBezTo>
                  <a:pt x="27" y="43"/>
                  <a:pt x="27" y="42"/>
                  <a:pt x="28" y="42"/>
                </a:cubicBezTo>
                <a:cubicBezTo>
                  <a:pt x="29" y="42"/>
                  <a:pt x="29" y="43"/>
                  <a:pt x="30" y="44"/>
                </a:cubicBezTo>
                <a:cubicBezTo>
                  <a:pt x="31" y="44"/>
                  <a:pt x="32" y="44"/>
                  <a:pt x="32" y="44"/>
                </a:cubicBezTo>
                <a:cubicBezTo>
                  <a:pt x="32" y="44"/>
                  <a:pt x="33" y="46"/>
                  <a:pt x="33" y="46"/>
                </a:cubicBezTo>
                <a:cubicBezTo>
                  <a:pt x="34" y="46"/>
                  <a:pt x="34" y="47"/>
                  <a:pt x="35" y="47"/>
                </a:cubicBezTo>
                <a:cubicBezTo>
                  <a:pt x="35" y="47"/>
                  <a:pt x="35" y="47"/>
                  <a:pt x="35" y="47"/>
                </a:cubicBezTo>
                <a:cubicBezTo>
                  <a:pt x="35" y="47"/>
                  <a:pt x="36" y="48"/>
                  <a:pt x="36" y="48"/>
                </a:cubicBezTo>
                <a:cubicBezTo>
                  <a:pt x="36" y="48"/>
                  <a:pt x="36" y="47"/>
                  <a:pt x="36" y="47"/>
                </a:cubicBezTo>
                <a:cubicBezTo>
                  <a:pt x="36" y="47"/>
                  <a:pt x="35" y="47"/>
                  <a:pt x="34" y="46"/>
                </a:cubicBezTo>
                <a:cubicBezTo>
                  <a:pt x="34" y="46"/>
                  <a:pt x="34" y="45"/>
                  <a:pt x="34" y="45"/>
                </a:cubicBezTo>
                <a:cubicBezTo>
                  <a:pt x="35" y="45"/>
                  <a:pt x="35" y="44"/>
                  <a:pt x="34" y="43"/>
                </a:cubicBezTo>
                <a:cubicBezTo>
                  <a:pt x="34" y="43"/>
                  <a:pt x="34" y="43"/>
                  <a:pt x="34" y="42"/>
                </a:cubicBezTo>
                <a:cubicBezTo>
                  <a:pt x="33" y="43"/>
                  <a:pt x="33" y="42"/>
                  <a:pt x="32" y="42"/>
                </a:cubicBezTo>
                <a:cubicBezTo>
                  <a:pt x="32" y="42"/>
                  <a:pt x="32" y="42"/>
                  <a:pt x="32" y="42"/>
                </a:cubicBezTo>
                <a:cubicBezTo>
                  <a:pt x="32" y="42"/>
                  <a:pt x="32" y="43"/>
                  <a:pt x="32" y="42"/>
                </a:cubicBezTo>
                <a:cubicBezTo>
                  <a:pt x="32" y="42"/>
                  <a:pt x="32" y="41"/>
                  <a:pt x="32" y="41"/>
                </a:cubicBezTo>
                <a:cubicBezTo>
                  <a:pt x="32" y="40"/>
                  <a:pt x="33" y="39"/>
                  <a:pt x="32" y="39"/>
                </a:cubicBezTo>
                <a:cubicBezTo>
                  <a:pt x="31" y="39"/>
                  <a:pt x="31" y="39"/>
                  <a:pt x="31" y="40"/>
                </a:cubicBezTo>
                <a:cubicBezTo>
                  <a:pt x="30" y="40"/>
                  <a:pt x="30" y="40"/>
                  <a:pt x="30" y="41"/>
                </a:cubicBezTo>
                <a:cubicBezTo>
                  <a:pt x="30" y="41"/>
                  <a:pt x="28" y="41"/>
                  <a:pt x="28" y="41"/>
                </a:cubicBezTo>
                <a:cubicBezTo>
                  <a:pt x="27" y="40"/>
                  <a:pt x="27" y="39"/>
                  <a:pt x="27" y="38"/>
                </a:cubicBezTo>
                <a:cubicBezTo>
                  <a:pt x="27" y="37"/>
                  <a:pt x="27" y="36"/>
                  <a:pt x="27" y="35"/>
                </a:cubicBezTo>
                <a:cubicBezTo>
                  <a:pt x="27" y="35"/>
                  <a:pt x="27" y="34"/>
                  <a:pt x="27" y="34"/>
                </a:cubicBezTo>
                <a:cubicBezTo>
                  <a:pt x="28" y="34"/>
                  <a:pt x="28" y="34"/>
                  <a:pt x="28" y="34"/>
                </a:cubicBezTo>
                <a:cubicBezTo>
                  <a:pt x="28" y="34"/>
                  <a:pt x="28" y="34"/>
                  <a:pt x="28" y="34"/>
                </a:cubicBezTo>
                <a:cubicBezTo>
                  <a:pt x="28" y="34"/>
                  <a:pt x="29" y="33"/>
                  <a:pt x="30" y="34"/>
                </a:cubicBezTo>
                <a:cubicBezTo>
                  <a:pt x="30" y="34"/>
                  <a:pt x="31" y="34"/>
                  <a:pt x="31" y="33"/>
                </a:cubicBezTo>
                <a:cubicBezTo>
                  <a:pt x="31" y="33"/>
                  <a:pt x="31" y="33"/>
                  <a:pt x="31" y="33"/>
                </a:cubicBezTo>
                <a:cubicBezTo>
                  <a:pt x="31" y="33"/>
                  <a:pt x="31" y="33"/>
                  <a:pt x="32" y="33"/>
                </a:cubicBezTo>
                <a:cubicBezTo>
                  <a:pt x="32" y="33"/>
                  <a:pt x="33" y="33"/>
                  <a:pt x="33" y="33"/>
                </a:cubicBezTo>
                <a:cubicBezTo>
                  <a:pt x="34" y="34"/>
                  <a:pt x="34" y="34"/>
                  <a:pt x="34" y="33"/>
                </a:cubicBezTo>
                <a:cubicBezTo>
                  <a:pt x="35" y="34"/>
                  <a:pt x="35" y="34"/>
                  <a:pt x="35" y="34"/>
                </a:cubicBezTo>
                <a:cubicBezTo>
                  <a:pt x="35" y="35"/>
                  <a:pt x="35" y="36"/>
                  <a:pt x="36" y="36"/>
                </a:cubicBezTo>
                <a:cubicBezTo>
                  <a:pt x="36" y="37"/>
                  <a:pt x="36" y="35"/>
                  <a:pt x="36" y="35"/>
                </a:cubicBezTo>
                <a:cubicBezTo>
                  <a:pt x="36" y="35"/>
                  <a:pt x="36" y="33"/>
                  <a:pt x="36" y="33"/>
                </a:cubicBezTo>
                <a:cubicBezTo>
                  <a:pt x="35" y="33"/>
                  <a:pt x="35" y="32"/>
                  <a:pt x="36" y="31"/>
                </a:cubicBezTo>
                <a:cubicBezTo>
                  <a:pt x="36" y="31"/>
                  <a:pt x="37" y="31"/>
                  <a:pt x="37" y="31"/>
                </a:cubicBezTo>
                <a:cubicBezTo>
                  <a:pt x="38" y="30"/>
                  <a:pt x="38" y="30"/>
                  <a:pt x="38" y="29"/>
                </a:cubicBezTo>
                <a:cubicBezTo>
                  <a:pt x="38" y="29"/>
                  <a:pt x="38" y="29"/>
                  <a:pt x="38" y="29"/>
                </a:cubicBezTo>
                <a:cubicBezTo>
                  <a:pt x="38" y="29"/>
                  <a:pt x="38" y="28"/>
                  <a:pt x="38" y="29"/>
                </a:cubicBezTo>
                <a:cubicBezTo>
                  <a:pt x="38" y="28"/>
                  <a:pt x="38" y="28"/>
                  <a:pt x="38" y="28"/>
                </a:cubicBezTo>
                <a:cubicBezTo>
                  <a:pt x="38" y="28"/>
                  <a:pt x="38" y="27"/>
                  <a:pt x="38" y="27"/>
                </a:cubicBezTo>
                <a:cubicBezTo>
                  <a:pt x="39" y="28"/>
                  <a:pt x="40" y="27"/>
                  <a:pt x="39" y="26"/>
                </a:cubicBezTo>
                <a:cubicBezTo>
                  <a:pt x="40" y="26"/>
                  <a:pt x="41" y="26"/>
                  <a:pt x="41" y="26"/>
                </a:cubicBezTo>
                <a:cubicBezTo>
                  <a:pt x="41" y="26"/>
                  <a:pt x="41" y="25"/>
                  <a:pt x="41" y="25"/>
                </a:cubicBezTo>
                <a:cubicBezTo>
                  <a:pt x="42" y="24"/>
                  <a:pt x="42" y="24"/>
                  <a:pt x="42" y="24"/>
                </a:cubicBezTo>
                <a:cubicBezTo>
                  <a:pt x="42" y="24"/>
                  <a:pt x="43" y="24"/>
                  <a:pt x="43" y="23"/>
                </a:cubicBezTo>
                <a:cubicBezTo>
                  <a:pt x="44" y="24"/>
                  <a:pt x="45" y="23"/>
                  <a:pt x="44" y="22"/>
                </a:cubicBezTo>
                <a:cubicBezTo>
                  <a:pt x="44" y="22"/>
                  <a:pt x="44" y="22"/>
                  <a:pt x="43" y="22"/>
                </a:cubicBezTo>
                <a:cubicBezTo>
                  <a:pt x="44" y="22"/>
                  <a:pt x="44" y="22"/>
                  <a:pt x="44" y="22"/>
                </a:cubicBezTo>
                <a:cubicBezTo>
                  <a:pt x="45" y="21"/>
                  <a:pt x="44" y="21"/>
                  <a:pt x="44" y="21"/>
                </a:cubicBezTo>
                <a:cubicBezTo>
                  <a:pt x="43" y="21"/>
                  <a:pt x="43" y="21"/>
                  <a:pt x="42" y="21"/>
                </a:cubicBezTo>
                <a:cubicBezTo>
                  <a:pt x="42" y="22"/>
                  <a:pt x="42" y="22"/>
                  <a:pt x="41" y="22"/>
                </a:cubicBezTo>
                <a:close/>
                <a:moveTo>
                  <a:pt x="50" y="49"/>
                </a:moveTo>
                <a:cubicBezTo>
                  <a:pt x="50" y="49"/>
                  <a:pt x="49" y="49"/>
                  <a:pt x="49" y="49"/>
                </a:cubicBezTo>
                <a:cubicBezTo>
                  <a:pt x="49" y="49"/>
                  <a:pt x="48" y="48"/>
                  <a:pt x="48" y="48"/>
                </a:cubicBezTo>
                <a:cubicBezTo>
                  <a:pt x="48" y="48"/>
                  <a:pt x="47" y="47"/>
                  <a:pt x="47" y="47"/>
                </a:cubicBezTo>
                <a:cubicBezTo>
                  <a:pt x="46" y="46"/>
                  <a:pt x="46" y="46"/>
                  <a:pt x="45" y="46"/>
                </a:cubicBezTo>
                <a:cubicBezTo>
                  <a:pt x="45" y="46"/>
                  <a:pt x="44" y="47"/>
                  <a:pt x="44" y="47"/>
                </a:cubicBezTo>
                <a:cubicBezTo>
                  <a:pt x="44" y="46"/>
                  <a:pt x="43" y="46"/>
                  <a:pt x="43" y="46"/>
                </a:cubicBezTo>
                <a:cubicBezTo>
                  <a:pt x="42" y="46"/>
                  <a:pt x="42" y="45"/>
                  <a:pt x="41" y="46"/>
                </a:cubicBezTo>
                <a:cubicBezTo>
                  <a:pt x="41" y="46"/>
                  <a:pt x="41" y="46"/>
                  <a:pt x="41" y="47"/>
                </a:cubicBezTo>
                <a:cubicBezTo>
                  <a:pt x="40" y="46"/>
                  <a:pt x="41" y="46"/>
                  <a:pt x="41" y="45"/>
                </a:cubicBezTo>
                <a:cubicBezTo>
                  <a:pt x="40" y="45"/>
                  <a:pt x="39" y="46"/>
                  <a:pt x="39" y="46"/>
                </a:cubicBezTo>
                <a:cubicBezTo>
                  <a:pt x="39" y="46"/>
                  <a:pt x="39" y="46"/>
                  <a:pt x="38" y="46"/>
                </a:cubicBezTo>
                <a:cubicBezTo>
                  <a:pt x="38" y="47"/>
                  <a:pt x="38" y="47"/>
                  <a:pt x="38" y="47"/>
                </a:cubicBezTo>
                <a:cubicBezTo>
                  <a:pt x="38" y="47"/>
                  <a:pt x="37" y="47"/>
                  <a:pt x="37" y="47"/>
                </a:cubicBezTo>
                <a:cubicBezTo>
                  <a:pt x="37" y="48"/>
                  <a:pt x="37" y="49"/>
                  <a:pt x="37" y="50"/>
                </a:cubicBezTo>
                <a:cubicBezTo>
                  <a:pt x="38" y="50"/>
                  <a:pt x="37" y="51"/>
                  <a:pt x="37" y="52"/>
                </a:cubicBezTo>
                <a:cubicBezTo>
                  <a:pt x="37" y="52"/>
                  <a:pt x="36" y="53"/>
                  <a:pt x="36" y="53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5"/>
                  <a:pt x="36" y="55"/>
                  <a:pt x="36" y="56"/>
                </a:cubicBezTo>
                <a:cubicBezTo>
                  <a:pt x="36" y="56"/>
                  <a:pt x="36" y="56"/>
                  <a:pt x="36" y="57"/>
                </a:cubicBezTo>
                <a:cubicBezTo>
                  <a:pt x="41" y="56"/>
                  <a:pt x="46" y="53"/>
                  <a:pt x="50" y="4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cxnSp>
        <p:nvCxnSpPr>
          <p:cNvPr id="27678" name="Straight Connector 149"/>
          <p:cNvCxnSpPr>
            <a:cxnSpLocks noChangeShapeType="1"/>
          </p:cNvCxnSpPr>
          <p:nvPr/>
        </p:nvCxnSpPr>
        <p:spPr bwMode="auto">
          <a:xfrm>
            <a:off x="9805988" y="5121275"/>
            <a:ext cx="1354137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679" name="TextBox 13"/>
          <p:cNvSpPr txBox="1">
            <a:spLocks noChangeArrowheads="1"/>
          </p:cNvSpPr>
          <p:nvPr/>
        </p:nvSpPr>
        <p:spPr bwMode="auto">
          <a:xfrm>
            <a:off x="1268413" y="3427413"/>
            <a:ext cx="9413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商业行为</a:t>
            </a:r>
            <a:endParaRPr lang="en-US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680" name="TextBox 13"/>
          <p:cNvSpPr txBox="1">
            <a:spLocks noChangeArrowheads="1"/>
          </p:cNvSpPr>
          <p:nvPr/>
        </p:nvSpPr>
        <p:spPr bwMode="auto">
          <a:xfrm>
            <a:off x="4759325" y="3427413"/>
            <a:ext cx="9413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忠诚度</a:t>
            </a:r>
            <a:endParaRPr lang="en-US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681" name="TextBox 13"/>
          <p:cNvSpPr txBox="1">
            <a:spLocks noChangeArrowheads="1"/>
          </p:cNvSpPr>
          <p:nvPr/>
        </p:nvSpPr>
        <p:spPr bwMode="auto">
          <a:xfrm>
            <a:off x="8256588" y="3427413"/>
            <a:ext cx="9413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客户营销</a:t>
            </a:r>
            <a:endParaRPr lang="en-US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682" name="TextBox 13"/>
          <p:cNvSpPr txBox="1">
            <a:spLocks noChangeArrowheads="1"/>
          </p:cNvSpPr>
          <p:nvPr/>
        </p:nvSpPr>
        <p:spPr bwMode="auto">
          <a:xfrm>
            <a:off x="3021013" y="5229225"/>
            <a:ext cx="941387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客户特征</a:t>
            </a:r>
            <a:endParaRPr lang="en-US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683" name="TextBox 13"/>
          <p:cNvSpPr txBox="1">
            <a:spLocks noChangeArrowheads="1"/>
          </p:cNvSpPr>
          <p:nvPr/>
        </p:nvSpPr>
        <p:spPr bwMode="auto">
          <a:xfrm>
            <a:off x="6511925" y="5229225"/>
            <a:ext cx="9413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注意力</a:t>
            </a:r>
            <a:endParaRPr lang="en-US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684" name="TextBox 13"/>
          <p:cNvSpPr txBox="1">
            <a:spLocks noChangeArrowheads="1"/>
          </p:cNvSpPr>
          <p:nvPr/>
        </p:nvSpPr>
        <p:spPr bwMode="auto">
          <a:xfrm>
            <a:off x="10009188" y="5229225"/>
            <a:ext cx="941387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客户收益</a:t>
            </a:r>
            <a:endParaRPr lang="en-US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685" name="TextBox 13"/>
          <p:cNvSpPr txBox="1">
            <a:spLocks noChangeArrowheads="1"/>
          </p:cNvSpPr>
          <p:nvPr/>
        </p:nvSpPr>
        <p:spPr bwMode="auto">
          <a:xfrm>
            <a:off x="2809875" y="2554288"/>
            <a:ext cx="1431925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686" name="TextBox 13"/>
          <p:cNvSpPr txBox="1">
            <a:spLocks noChangeArrowheads="1"/>
          </p:cNvSpPr>
          <p:nvPr/>
        </p:nvSpPr>
        <p:spPr bwMode="auto">
          <a:xfrm>
            <a:off x="6275388" y="2554288"/>
            <a:ext cx="1431925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687" name="TextBox 13"/>
          <p:cNvSpPr txBox="1">
            <a:spLocks noChangeArrowheads="1"/>
          </p:cNvSpPr>
          <p:nvPr/>
        </p:nvSpPr>
        <p:spPr bwMode="auto">
          <a:xfrm>
            <a:off x="9763125" y="2554288"/>
            <a:ext cx="1431925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688" name="TextBox 13"/>
          <p:cNvSpPr txBox="1">
            <a:spLocks noChangeArrowheads="1"/>
          </p:cNvSpPr>
          <p:nvPr/>
        </p:nvSpPr>
        <p:spPr bwMode="auto">
          <a:xfrm>
            <a:off x="1112838" y="4483100"/>
            <a:ext cx="1431925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689" name="TextBox 13"/>
          <p:cNvSpPr txBox="1">
            <a:spLocks noChangeArrowheads="1"/>
          </p:cNvSpPr>
          <p:nvPr/>
        </p:nvSpPr>
        <p:spPr bwMode="auto">
          <a:xfrm>
            <a:off x="4578350" y="4483100"/>
            <a:ext cx="1431925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690" name="TextBox 13"/>
          <p:cNvSpPr txBox="1">
            <a:spLocks noChangeArrowheads="1"/>
          </p:cNvSpPr>
          <p:nvPr/>
        </p:nvSpPr>
        <p:spPr bwMode="auto">
          <a:xfrm>
            <a:off x="8066088" y="4483100"/>
            <a:ext cx="1431925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697" name="椭圆 50"/>
          <p:cNvSpPr>
            <a:spLocks noChangeArrowheads="1"/>
          </p:cNvSpPr>
          <p:nvPr/>
        </p:nvSpPr>
        <p:spPr bwMode="auto">
          <a:xfrm>
            <a:off x="11480800" y="479425"/>
            <a:ext cx="333375" cy="333375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7698" name="等腰三角形 51"/>
          <p:cNvSpPr>
            <a:spLocks noChangeArrowheads="1"/>
          </p:cNvSpPr>
          <p:nvPr/>
        </p:nvSpPr>
        <p:spPr bwMode="auto">
          <a:xfrm rot="5400000">
            <a:off x="11562555" y="561181"/>
            <a:ext cx="212725" cy="182562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7692" name="Freeform 24"/>
          <p:cNvSpPr>
            <a:spLocks noEditPoints="1"/>
          </p:cNvSpPr>
          <p:nvPr/>
        </p:nvSpPr>
        <p:spPr bwMode="auto">
          <a:xfrm>
            <a:off x="1400175" y="2425700"/>
            <a:ext cx="669925" cy="673100"/>
          </a:xfrm>
          <a:custGeom>
            <a:avLst/>
            <a:gdLst>
              <a:gd name="T0" fmla="*/ 2147483647 w 199"/>
              <a:gd name="T1" fmla="*/ 2147483647 h 200"/>
              <a:gd name="T2" fmla="*/ 2147483647 w 199"/>
              <a:gd name="T3" fmla="*/ 2147483647 h 200"/>
              <a:gd name="T4" fmla="*/ 2147483647 w 199"/>
              <a:gd name="T5" fmla="*/ 2147483647 h 200"/>
              <a:gd name="T6" fmla="*/ 2147483647 w 199"/>
              <a:gd name="T7" fmla="*/ 2147483647 h 200"/>
              <a:gd name="T8" fmla="*/ 2147483647 w 199"/>
              <a:gd name="T9" fmla="*/ 2147483647 h 200"/>
              <a:gd name="T10" fmla="*/ 2147483647 w 199"/>
              <a:gd name="T11" fmla="*/ 2147483647 h 200"/>
              <a:gd name="T12" fmla="*/ 2147483647 w 199"/>
              <a:gd name="T13" fmla="*/ 2147483647 h 200"/>
              <a:gd name="T14" fmla="*/ 2147483647 w 199"/>
              <a:gd name="T15" fmla="*/ 2147483647 h 200"/>
              <a:gd name="T16" fmla="*/ 2147483647 w 199"/>
              <a:gd name="T17" fmla="*/ 2147483647 h 200"/>
              <a:gd name="T18" fmla="*/ 2147483647 w 199"/>
              <a:gd name="T19" fmla="*/ 2147483647 h 200"/>
              <a:gd name="T20" fmla="*/ 2147483647 w 199"/>
              <a:gd name="T21" fmla="*/ 2147483647 h 200"/>
              <a:gd name="T22" fmla="*/ 2147483647 w 199"/>
              <a:gd name="T23" fmla="*/ 2147483647 h 200"/>
              <a:gd name="T24" fmla="*/ 2147483647 w 199"/>
              <a:gd name="T25" fmla="*/ 2147483647 h 200"/>
              <a:gd name="T26" fmla="*/ 2147483647 w 199"/>
              <a:gd name="T27" fmla="*/ 2147483647 h 200"/>
              <a:gd name="T28" fmla="*/ 2147483647 w 199"/>
              <a:gd name="T29" fmla="*/ 2147483647 h 200"/>
              <a:gd name="T30" fmla="*/ 2147483647 w 199"/>
              <a:gd name="T31" fmla="*/ 2147483647 h 200"/>
              <a:gd name="T32" fmla="*/ 2147483647 w 199"/>
              <a:gd name="T33" fmla="*/ 2147483647 h 200"/>
              <a:gd name="T34" fmla="*/ 2147483647 w 199"/>
              <a:gd name="T35" fmla="*/ 2147483647 h 200"/>
              <a:gd name="T36" fmla="*/ 2147483647 w 199"/>
              <a:gd name="T37" fmla="*/ 2147483647 h 200"/>
              <a:gd name="T38" fmla="*/ 2147483647 w 199"/>
              <a:gd name="T39" fmla="*/ 2147483647 h 200"/>
              <a:gd name="T40" fmla="*/ 2147483647 w 199"/>
              <a:gd name="T41" fmla="*/ 2147483647 h 200"/>
              <a:gd name="T42" fmla="*/ 2147483647 w 199"/>
              <a:gd name="T43" fmla="*/ 2147483647 h 200"/>
              <a:gd name="T44" fmla="*/ 2147483647 w 199"/>
              <a:gd name="T45" fmla="*/ 2147483647 h 200"/>
              <a:gd name="T46" fmla="*/ 2147483647 w 199"/>
              <a:gd name="T47" fmla="*/ 2147483647 h 200"/>
              <a:gd name="T48" fmla="*/ 2147483647 w 199"/>
              <a:gd name="T49" fmla="*/ 2147483647 h 200"/>
              <a:gd name="T50" fmla="*/ 2147483647 w 199"/>
              <a:gd name="T51" fmla="*/ 2147483647 h 200"/>
              <a:gd name="T52" fmla="*/ 2147483647 w 199"/>
              <a:gd name="T53" fmla="*/ 2147483647 h 200"/>
              <a:gd name="T54" fmla="*/ 2147483647 w 199"/>
              <a:gd name="T55" fmla="*/ 2147483647 h 200"/>
              <a:gd name="T56" fmla="*/ 2147483647 w 199"/>
              <a:gd name="T57" fmla="*/ 2147483647 h 200"/>
              <a:gd name="T58" fmla="*/ 2147483647 w 199"/>
              <a:gd name="T59" fmla="*/ 2147483647 h 200"/>
              <a:gd name="T60" fmla="*/ 2147483647 w 199"/>
              <a:gd name="T61" fmla="*/ 2147483647 h 200"/>
              <a:gd name="T62" fmla="*/ 2147483647 w 199"/>
              <a:gd name="T63" fmla="*/ 2147483647 h 200"/>
              <a:gd name="T64" fmla="*/ 2147483647 w 199"/>
              <a:gd name="T65" fmla="*/ 2147483647 h 200"/>
              <a:gd name="T66" fmla="*/ 2147483647 w 199"/>
              <a:gd name="T67" fmla="*/ 2147483647 h 200"/>
              <a:gd name="T68" fmla="*/ 2147483647 w 199"/>
              <a:gd name="T69" fmla="*/ 2147483647 h 200"/>
              <a:gd name="T70" fmla="*/ 2147483647 w 199"/>
              <a:gd name="T71" fmla="*/ 2147483647 h 200"/>
              <a:gd name="T72" fmla="*/ 2147483647 w 199"/>
              <a:gd name="T73" fmla="*/ 2147483647 h 200"/>
              <a:gd name="T74" fmla="*/ 2147483647 w 199"/>
              <a:gd name="T75" fmla="*/ 2147483647 h 200"/>
              <a:gd name="T76" fmla="*/ 2147483647 w 199"/>
              <a:gd name="T77" fmla="*/ 2147483647 h 200"/>
              <a:gd name="T78" fmla="*/ 2147483647 w 199"/>
              <a:gd name="T79" fmla="*/ 2147483647 h 200"/>
              <a:gd name="T80" fmla="*/ 2147483647 w 199"/>
              <a:gd name="T81" fmla="*/ 2147483647 h 200"/>
              <a:gd name="T82" fmla="*/ 2147483647 w 199"/>
              <a:gd name="T83" fmla="*/ 2147483647 h 200"/>
              <a:gd name="T84" fmla="*/ 2147483647 w 199"/>
              <a:gd name="T85" fmla="*/ 2147483647 h 200"/>
              <a:gd name="T86" fmla="*/ 2147483647 w 199"/>
              <a:gd name="T87" fmla="*/ 2147483647 h 200"/>
              <a:gd name="T88" fmla="*/ 2147483647 w 199"/>
              <a:gd name="T89" fmla="*/ 2147483647 h 20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199" h="200">
                <a:moveTo>
                  <a:pt x="82" y="104"/>
                </a:moveTo>
                <a:cubicBezTo>
                  <a:pt x="90" y="104"/>
                  <a:pt x="90" y="104"/>
                  <a:pt x="90" y="104"/>
                </a:cubicBezTo>
                <a:cubicBezTo>
                  <a:pt x="86" y="92"/>
                  <a:pt x="86" y="92"/>
                  <a:pt x="86" y="92"/>
                </a:cubicBezTo>
                <a:lnTo>
                  <a:pt x="82" y="104"/>
                </a:lnTo>
                <a:close/>
                <a:moveTo>
                  <a:pt x="187" y="94"/>
                </a:moveTo>
                <a:cubicBezTo>
                  <a:pt x="194" y="86"/>
                  <a:pt x="196" y="74"/>
                  <a:pt x="191" y="63"/>
                </a:cubicBezTo>
                <a:cubicBezTo>
                  <a:pt x="187" y="51"/>
                  <a:pt x="176" y="44"/>
                  <a:pt x="164" y="44"/>
                </a:cubicBezTo>
                <a:cubicBezTo>
                  <a:pt x="165" y="32"/>
                  <a:pt x="160" y="20"/>
                  <a:pt x="149" y="14"/>
                </a:cubicBezTo>
                <a:cubicBezTo>
                  <a:pt x="139" y="8"/>
                  <a:pt x="127" y="9"/>
                  <a:pt x="118" y="15"/>
                </a:cubicBezTo>
                <a:cubicBezTo>
                  <a:pt x="112" y="6"/>
                  <a:pt x="101" y="0"/>
                  <a:pt x="89" y="1"/>
                </a:cubicBezTo>
                <a:cubicBezTo>
                  <a:pt x="78" y="3"/>
                  <a:pt x="69" y="10"/>
                  <a:pt x="64" y="20"/>
                </a:cubicBezTo>
                <a:cubicBezTo>
                  <a:pt x="54" y="16"/>
                  <a:pt x="42" y="18"/>
                  <a:pt x="34" y="26"/>
                </a:cubicBezTo>
                <a:cubicBezTo>
                  <a:pt x="25" y="34"/>
                  <a:pt x="22" y="45"/>
                  <a:pt x="24" y="56"/>
                </a:cubicBezTo>
                <a:cubicBezTo>
                  <a:pt x="14" y="59"/>
                  <a:pt x="5" y="67"/>
                  <a:pt x="3" y="78"/>
                </a:cubicBezTo>
                <a:cubicBezTo>
                  <a:pt x="0" y="90"/>
                  <a:pt x="4" y="101"/>
                  <a:pt x="12" y="108"/>
                </a:cubicBezTo>
                <a:cubicBezTo>
                  <a:pt x="6" y="117"/>
                  <a:pt x="4" y="128"/>
                  <a:pt x="8" y="139"/>
                </a:cubicBezTo>
                <a:cubicBezTo>
                  <a:pt x="13" y="150"/>
                  <a:pt x="23" y="156"/>
                  <a:pt x="33" y="157"/>
                </a:cubicBezTo>
                <a:cubicBezTo>
                  <a:pt x="33" y="168"/>
                  <a:pt x="38" y="179"/>
                  <a:pt x="48" y="185"/>
                </a:cubicBezTo>
                <a:cubicBezTo>
                  <a:pt x="58" y="191"/>
                  <a:pt x="70" y="191"/>
                  <a:pt x="79" y="185"/>
                </a:cubicBezTo>
                <a:cubicBezTo>
                  <a:pt x="85" y="194"/>
                  <a:pt x="96" y="200"/>
                  <a:pt x="107" y="199"/>
                </a:cubicBezTo>
                <a:cubicBezTo>
                  <a:pt x="119" y="198"/>
                  <a:pt x="129" y="191"/>
                  <a:pt x="133" y="181"/>
                </a:cubicBezTo>
                <a:cubicBezTo>
                  <a:pt x="143" y="185"/>
                  <a:pt x="155" y="183"/>
                  <a:pt x="164" y="176"/>
                </a:cubicBezTo>
                <a:cubicBezTo>
                  <a:pt x="173" y="168"/>
                  <a:pt x="176" y="157"/>
                  <a:pt x="174" y="146"/>
                </a:cubicBezTo>
                <a:cubicBezTo>
                  <a:pt x="184" y="143"/>
                  <a:pt x="193" y="135"/>
                  <a:pt x="196" y="124"/>
                </a:cubicBezTo>
                <a:cubicBezTo>
                  <a:pt x="199" y="113"/>
                  <a:pt x="195" y="101"/>
                  <a:pt x="187" y="94"/>
                </a:cubicBezTo>
                <a:close/>
                <a:moveTo>
                  <a:pt x="63" y="116"/>
                </a:moveTo>
                <a:cubicBezTo>
                  <a:pt x="60" y="118"/>
                  <a:pt x="56" y="120"/>
                  <a:pt x="51" y="120"/>
                </a:cubicBezTo>
                <a:cubicBezTo>
                  <a:pt x="48" y="120"/>
                  <a:pt x="45" y="119"/>
                  <a:pt x="43" y="119"/>
                </a:cubicBezTo>
                <a:cubicBezTo>
                  <a:pt x="41" y="118"/>
                  <a:pt x="39" y="117"/>
                  <a:pt x="37" y="117"/>
                </a:cubicBezTo>
                <a:cubicBezTo>
                  <a:pt x="37" y="108"/>
                  <a:pt x="37" y="108"/>
                  <a:pt x="37" y="108"/>
                </a:cubicBezTo>
                <a:cubicBezTo>
                  <a:pt x="38" y="108"/>
                  <a:pt x="38" y="108"/>
                  <a:pt x="38" y="108"/>
                </a:cubicBezTo>
                <a:cubicBezTo>
                  <a:pt x="40" y="109"/>
                  <a:pt x="42" y="110"/>
                  <a:pt x="44" y="111"/>
                </a:cubicBezTo>
                <a:cubicBezTo>
                  <a:pt x="47" y="112"/>
                  <a:pt x="49" y="113"/>
                  <a:pt x="51" y="113"/>
                </a:cubicBezTo>
                <a:cubicBezTo>
                  <a:pt x="51" y="113"/>
                  <a:pt x="52" y="113"/>
                  <a:pt x="53" y="112"/>
                </a:cubicBezTo>
                <a:cubicBezTo>
                  <a:pt x="54" y="112"/>
                  <a:pt x="55" y="112"/>
                  <a:pt x="55" y="112"/>
                </a:cubicBezTo>
                <a:cubicBezTo>
                  <a:pt x="56" y="112"/>
                  <a:pt x="56" y="111"/>
                  <a:pt x="57" y="111"/>
                </a:cubicBezTo>
                <a:cubicBezTo>
                  <a:pt x="57" y="110"/>
                  <a:pt x="58" y="109"/>
                  <a:pt x="58" y="109"/>
                </a:cubicBezTo>
                <a:cubicBezTo>
                  <a:pt x="58" y="108"/>
                  <a:pt x="57" y="107"/>
                  <a:pt x="56" y="106"/>
                </a:cubicBezTo>
                <a:cubicBezTo>
                  <a:pt x="56" y="106"/>
                  <a:pt x="55" y="105"/>
                  <a:pt x="54" y="105"/>
                </a:cubicBezTo>
                <a:cubicBezTo>
                  <a:pt x="52" y="105"/>
                  <a:pt x="51" y="104"/>
                  <a:pt x="50" y="104"/>
                </a:cubicBezTo>
                <a:cubicBezTo>
                  <a:pt x="48" y="104"/>
                  <a:pt x="47" y="103"/>
                  <a:pt x="46" y="103"/>
                </a:cubicBezTo>
                <a:cubicBezTo>
                  <a:pt x="43" y="102"/>
                  <a:pt x="40" y="100"/>
                  <a:pt x="39" y="99"/>
                </a:cubicBezTo>
                <a:cubicBezTo>
                  <a:pt x="38" y="97"/>
                  <a:pt x="37" y="95"/>
                  <a:pt x="37" y="92"/>
                </a:cubicBezTo>
                <a:cubicBezTo>
                  <a:pt x="37" y="89"/>
                  <a:pt x="39" y="86"/>
                  <a:pt x="42" y="83"/>
                </a:cubicBezTo>
                <a:cubicBezTo>
                  <a:pt x="45" y="81"/>
                  <a:pt x="49" y="80"/>
                  <a:pt x="53" y="80"/>
                </a:cubicBezTo>
                <a:cubicBezTo>
                  <a:pt x="55" y="80"/>
                  <a:pt x="58" y="80"/>
                  <a:pt x="60" y="81"/>
                </a:cubicBezTo>
                <a:cubicBezTo>
                  <a:pt x="62" y="81"/>
                  <a:pt x="64" y="82"/>
                  <a:pt x="66" y="83"/>
                </a:cubicBezTo>
                <a:cubicBezTo>
                  <a:pt x="66" y="91"/>
                  <a:pt x="66" y="91"/>
                  <a:pt x="66" y="91"/>
                </a:cubicBezTo>
                <a:cubicBezTo>
                  <a:pt x="65" y="91"/>
                  <a:pt x="65" y="91"/>
                  <a:pt x="65" y="91"/>
                </a:cubicBezTo>
                <a:cubicBezTo>
                  <a:pt x="64" y="90"/>
                  <a:pt x="62" y="89"/>
                  <a:pt x="60" y="88"/>
                </a:cubicBezTo>
                <a:cubicBezTo>
                  <a:pt x="58" y="87"/>
                  <a:pt x="56" y="87"/>
                  <a:pt x="54" y="87"/>
                </a:cubicBezTo>
                <a:cubicBezTo>
                  <a:pt x="53" y="87"/>
                  <a:pt x="52" y="87"/>
                  <a:pt x="51" y="87"/>
                </a:cubicBezTo>
                <a:cubicBezTo>
                  <a:pt x="51" y="87"/>
                  <a:pt x="50" y="88"/>
                  <a:pt x="49" y="88"/>
                </a:cubicBezTo>
                <a:cubicBezTo>
                  <a:pt x="49" y="88"/>
                  <a:pt x="48" y="89"/>
                  <a:pt x="48" y="89"/>
                </a:cubicBezTo>
                <a:cubicBezTo>
                  <a:pt x="47" y="90"/>
                  <a:pt x="47" y="90"/>
                  <a:pt x="47" y="91"/>
                </a:cubicBezTo>
                <a:cubicBezTo>
                  <a:pt x="47" y="92"/>
                  <a:pt x="47" y="93"/>
                  <a:pt x="48" y="93"/>
                </a:cubicBezTo>
                <a:cubicBezTo>
                  <a:pt x="49" y="94"/>
                  <a:pt x="50" y="94"/>
                  <a:pt x="52" y="95"/>
                </a:cubicBezTo>
                <a:cubicBezTo>
                  <a:pt x="53" y="95"/>
                  <a:pt x="55" y="95"/>
                  <a:pt x="56" y="96"/>
                </a:cubicBezTo>
                <a:cubicBezTo>
                  <a:pt x="57" y="96"/>
                  <a:pt x="58" y="96"/>
                  <a:pt x="60" y="97"/>
                </a:cubicBezTo>
                <a:cubicBezTo>
                  <a:pt x="62" y="98"/>
                  <a:pt x="64" y="99"/>
                  <a:pt x="65" y="101"/>
                </a:cubicBezTo>
                <a:cubicBezTo>
                  <a:pt x="67" y="102"/>
                  <a:pt x="67" y="104"/>
                  <a:pt x="67" y="107"/>
                </a:cubicBezTo>
                <a:cubicBezTo>
                  <a:pt x="67" y="111"/>
                  <a:pt x="66" y="114"/>
                  <a:pt x="63" y="116"/>
                </a:cubicBezTo>
                <a:close/>
                <a:moveTo>
                  <a:pt x="94" y="119"/>
                </a:moveTo>
                <a:cubicBezTo>
                  <a:pt x="92" y="111"/>
                  <a:pt x="92" y="111"/>
                  <a:pt x="92" y="111"/>
                </a:cubicBezTo>
                <a:cubicBezTo>
                  <a:pt x="80" y="111"/>
                  <a:pt x="80" y="111"/>
                  <a:pt x="80" y="111"/>
                </a:cubicBezTo>
                <a:cubicBezTo>
                  <a:pt x="77" y="119"/>
                  <a:pt x="77" y="119"/>
                  <a:pt x="77" y="119"/>
                </a:cubicBezTo>
                <a:cubicBezTo>
                  <a:pt x="68" y="119"/>
                  <a:pt x="68" y="119"/>
                  <a:pt x="68" y="119"/>
                </a:cubicBezTo>
                <a:cubicBezTo>
                  <a:pt x="81" y="81"/>
                  <a:pt x="81" y="81"/>
                  <a:pt x="81" y="81"/>
                </a:cubicBezTo>
                <a:cubicBezTo>
                  <a:pt x="91" y="81"/>
                  <a:pt x="91" y="81"/>
                  <a:pt x="91" y="81"/>
                </a:cubicBezTo>
                <a:cubicBezTo>
                  <a:pt x="104" y="119"/>
                  <a:pt x="104" y="119"/>
                  <a:pt x="104" y="119"/>
                </a:cubicBezTo>
                <a:lnTo>
                  <a:pt x="94" y="119"/>
                </a:lnTo>
                <a:close/>
                <a:moveTo>
                  <a:pt x="133" y="119"/>
                </a:moveTo>
                <a:cubicBezTo>
                  <a:pt x="108" y="119"/>
                  <a:pt x="108" y="119"/>
                  <a:pt x="108" y="119"/>
                </a:cubicBezTo>
                <a:cubicBezTo>
                  <a:pt x="108" y="81"/>
                  <a:pt x="108" y="81"/>
                  <a:pt x="108" y="81"/>
                </a:cubicBezTo>
                <a:cubicBezTo>
                  <a:pt x="117" y="81"/>
                  <a:pt x="117" y="81"/>
                  <a:pt x="117" y="81"/>
                </a:cubicBezTo>
                <a:cubicBezTo>
                  <a:pt x="117" y="112"/>
                  <a:pt x="117" y="112"/>
                  <a:pt x="117" y="112"/>
                </a:cubicBezTo>
                <a:cubicBezTo>
                  <a:pt x="133" y="112"/>
                  <a:pt x="133" y="112"/>
                  <a:pt x="133" y="112"/>
                </a:cubicBezTo>
                <a:lnTo>
                  <a:pt x="133" y="119"/>
                </a:lnTo>
                <a:close/>
                <a:moveTo>
                  <a:pt x="163" y="88"/>
                </a:moveTo>
                <a:cubicBezTo>
                  <a:pt x="147" y="88"/>
                  <a:pt x="147" y="88"/>
                  <a:pt x="147" y="88"/>
                </a:cubicBezTo>
                <a:cubicBezTo>
                  <a:pt x="147" y="95"/>
                  <a:pt x="147" y="95"/>
                  <a:pt x="147" y="95"/>
                </a:cubicBezTo>
                <a:cubicBezTo>
                  <a:pt x="162" y="95"/>
                  <a:pt x="162" y="95"/>
                  <a:pt x="162" y="95"/>
                </a:cubicBezTo>
                <a:cubicBezTo>
                  <a:pt x="162" y="102"/>
                  <a:pt x="162" y="102"/>
                  <a:pt x="162" y="102"/>
                </a:cubicBezTo>
                <a:cubicBezTo>
                  <a:pt x="147" y="102"/>
                  <a:pt x="147" y="102"/>
                  <a:pt x="147" y="102"/>
                </a:cubicBezTo>
                <a:cubicBezTo>
                  <a:pt x="147" y="112"/>
                  <a:pt x="147" y="112"/>
                  <a:pt x="147" y="112"/>
                </a:cubicBezTo>
                <a:cubicBezTo>
                  <a:pt x="163" y="112"/>
                  <a:pt x="163" y="112"/>
                  <a:pt x="163" y="112"/>
                </a:cubicBezTo>
                <a:cubicBezTo>
                  <a:pt x="163" y="119"/>
                  <a:pt x="163" y="119"/>
                  <a:pt x="163" y="119"/>
                </a:cubicBezTo>
                <a:cubicBezTo>
                  <a:pt x="137" y="119"/>
                  <a:pt x="137" y="119"/>
                  <a:pt x="137" y="119"/>
                </a:cubicBezTo>
                <a:cubicBezTo>
                  <a:pt x="137" y="81"/>
                  <a:pt x="137" y="81"/>
                  <a:pt x="137" y="81"/>
                </a:cubicBezTo>
                <a:cubicBezTo>
                  <a:pt x="163" y="81"/>
                  <a:pt x="163" y="81"/>
                  <a:pt x="163" y="81"/>
                </a:cubicBezTo>
                <a:lnTo>
                  <a:pt x="163" y="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93" name="Freeform 16"/>
          <p:cNvSpPr>
            <a:spLocks noEditPoints="1"/>
          </p:cNvSpPr>
          <p:nvPr/>
        </p:nvSpPr>
        <p:spPr bwMode="auto">
          <a:xfrm>
            <a:off x="4943475" y="2500313"/>
            <a:ext cx="539750" cy="528637"/>
          </a:xfrm>
          <a:custGeom>
            <a:avLst/>
            <a:gdLst>
              <a:gd name="T0" fmla="*/ 2147483647 w 197"/>
              <a:gd name="T1" fmla="*/ 2147483647 h 192"/>
              <a:gd name="T2" fmla="*/ 2147483647 w 197"/>
              <a:gd name="T3" fmla="*/ 2147483647 h 192"/>
              <a:gd name="T4" fmla="*/ 2147483647 w 197"/>
              <a:gd name="T5" fmla="*/ 2147483647 h 192"/>
              <a:gd name="T6" fmla="*/ 2147483647 w 197"/>
              <a:gd name="T7" fmla="*/ 2147483647 h 192"/>
              <a:gd name="T8" fmla="*/ 2147483647 w 197"/>
              <a:gd name="T9" fmla="*/ 2147483647 h 192"/>
              <a:gd name="T10" fmla="*/ 2147483647 w 197"/>
              <a:gd name="T11" fmla="*/ 2147483647 h 192"/>
              <a:gd name="T12" fmla="*/ 2147483647 w 197"/>
              <a:gd name="T13" fmla="*/ 2147483647 h 192"/>
              <a:gd name="T14" fmla="*/ 2147483647 w 197"/>
              <a:gd name="T15" fmla="*/ 2147483647 h 192"/>
              <a:gd name="T16" fmla="*/ 2147483647 w 197"/>
              <a:gd name="T17" fmla="*/ 2147483647 h 192"/>
              <a:gd name="T18" fmla="*/ 2147483647 w 197"/>
              <a:gd name="T19" fmla="*/ 2147483647 h 192"/>
              <a:gd name="T20" fmla="*/ 2147483647 w 197"/>
              <a:gd name="T21" fmla="*/ 2147483647 h 192"/>
              <a:gd name="T22" fmla="*/ 2147483647 w 197"/>
              <a:gd name="T23" fmla="*/ 2147483647 h 192"/>
              <a:gd name="T24" fmla="*/ 2147483647 w 197"/>
              <a:gd name="T25" fmla="*/ 2147483647 h 192"/>
              <a:gd name="T26" fmla="*/ 2147483647 w 197"/>
              <a:gd name="T27" fmla="*/ 2147483647 h 192"/>
              <a:gd name="T28" fmla="*/ 2147483647 w 197"/>
              <a:gd name="T29" fmla="*/ 2147483647 h 192"/>
              <a:gd name="T30" fmla="*/ 2147483647 w 197"/>
              <a:gd name="T31" fmla="*/ 2147483647 h 192"/>
              <a:gd name="T32" fmla="*/ 2147483647 w 197"/>
              <a:gd name="T33" fmla="*/ 2147483647 h 19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197" h="192">
                <a:moveTo>
                  <a:pt x="194" y="65"/>
                </a:moveTo>
                <a:cubicBezTo>
                  <a:pt x="194" y="65"/>
                  <a:pt x="194" y="62"/>
                  <a:pt x="194" y="56"/>
                </a:cubicBezTo>
                <a:cubicBezTo>
                  <a:pt x="194" y="30"/>
                  <a:pt x="172" y="10"/>
                  <a:pt x="146" y="10"/>
                </a:cubicBezTo>
                <a:cubicBezTo>
                  <a:pt x="103" y="10"/>
                  <a:pt x="99" y="50"/>
                  <a:pt x="99" y="50"/>
                </a:cubicBezTo>
                <a:cubicBezTo>
                  <a:pt x="99" y="50"/>
                  <a:pt x="95" y="10"/>
                  <a:pt x="51" y="10"/>
                </a:cubicBezTo>
                <a:cubicBezTo>
                  <a:pt x="25" y="10"/>
                  <a:pt x="3" y="30"/>
                  <a:pt x="3" y="56"/>
                </a:cubicBezTo>
                <a:cubicBezTo>
                  <a:pt x="3" y="62"/>
                  <a:pt x="3" y="65"/>
                  <a:pt x="3" y="65"/>
                </a:cubicBezTo>
                <a:cubicBezTo>
                  <a:pt x="3" y="65"/>
                  <a:pt x="1" y="128"/>
                  <a:pt x="99" y="192"/>
                </a:cubicBezTo>
                <a:cubicBezTo>
                  <a:pt x="99" y="192"/>
                  <a:pt x="99" y="192"/>
                  <a:pt x="99" y="192"/>
                </a:cubicBezTo>
                <a:cubicBezTo>
                  <a:pt x="99" y="192"/>
                  <a:pt x="99" y="192"/>
                  <a:pt x="99" y="192"/>
                </a:cubicBezTo>
                <a:cubicBezTo>
                  <a:pt x="99" y="192"/>
                  <a:pt x="99" y="192"/>
                  <a:pt x="99" y="192"/>
                </a:cubicBezTo>
                <a:cubicBezTo>
                  <a:pt x="99" y="192"/>
                  <a:pt x="99" y="192"/>
                  <a:pt x="99" y="192"/>
                </a:cubicBezTo>
                <a:cubicBezTo>
                  <a:pt x="197" y="128"/>
                  <a:pt x="194" y="65"/>
                  <a:pt x="194" y="65"/>
                </a:cubicBezTo>
                <a:close/>
                <a:moveTo>
                  <a:pt x="37" y="108"/>
                </a:moveTo>
                <a:cubicBezTo>
                  <a:pt x="39" y="112"/>
                  <a:pt x="0" y="67"/>
                  <a:pt x="27" y="32"/>
                </a:cubicBezTo>
                <a:cubicBezTo>
                  <a:pt x="59" y="5"/>
                  <a:pt x="81" y="44"/>
                  <a:pt x="81" y="44"/>
                </a:cubicBezTo>
                <a:cubicBezTo>
                  <a:pt x="81" y="44"/>
                  <a:pt x="5" y="0"/>
                  <a:pt x="37" y="10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94" name="Freeform 15"/>
          <p:cNvSpPr>
            <a:spLocks noEditPoints="1"/>
          </p:cNvSpPr>
          <p:nvPr/>
        </p:nvSpPr>
        <p:spPr bwMode="auto">
          <a:xfrm>
            <a:off x="3098800" y="4210050"/>
            <a:ext cx="722313" cy="742950"/>
          </a:xfrm>
          <a:custGeom>
            <a:avLst/>
            <a:gdLst>
              <a:gd name="T0" fmla="*/ 2147483647 w 185"/>
              <a:gd name="T1" fmla="*/ 2147483647 h 190"/>
              <a:gd name="T2" fmla="*/ 2147483647 w 185"/>
              <a:gd name="T3" fmla="*/ 2147483647 h 190"/>
              <a:gd name="T4" fmla="*/ 2147483647 w 185"/>
              <a:gd name="T5" fmla="*/ 0 h 190"/>
              <a:gd name="T6" fmla="*/ 2147483647 w 185"/>
              <a:gd name="T7" fmla="*/ 2147483647 h 190"/>
              <a:gd name="T8" fmla="*/ 2147483647 w 185"/>
              <a:gd name="T9" fmla="*/ 2147483647 h 190"/>
              <a:gd name="T10" fmla="*/ 2147483647 w 185"/>
              <a:gd name="T11" fmla="*/ 2147483647 h 190"/>
              <a:gd name="T12" fmla="*/ 2147483647 w 185"/>
              <a:gd name="T13" fmla="*/ 2147483647 h 190"/>
              <a:gd name="T14" fmla="*/ 2147483647 w 185"/>
              <a:gd name="T15" fmla="*/ 2147483647 h 190"/>
              <a:gd name="T16" fmla="*/ 2147483647 w 185"/>
              <a:gd name="T17" fmla="*/ 2147483647 h 190"/>
              <a:gd name="T18" fmla="*/ 2147483647 w 185"/>
              <a:gd name="T19" fmla="*/ 2147483647 h 190"/>
              <a:gd name="T20" fmla="*/ 2147483647 w 185"/>
              <a:gd name="T21" fmla="*/ 2147483647 h 190"/>
              <a:gd name="T22" fmla="*/ 2147483647 w 185"/>
              <a:gd name="T23" fmla="*/ 2147483647 h 190"/>
              <a:gd name="T24" fmla="*/ 2147483647 w 185"/>
              <a:gd name="T25" fmla="*/ 2147483647 h 190"/>
              <a:gd name="T26" fmla="*/ 2147483647 w 185"/>
              <a:gd name="T27" fmla="*/ 2147483647 h 190"/>
              <a:gd name="T28" fmla="*/ 2147483647 w 185"/>
              <a:gd name="T29" fmla="*/ 2147483647 h 190"/>
              <a:gd name="T30" fmla="*/ 2147483647 w 185"/>
              <a:gd name="T31" fmla="*/ 2147483647 h 190"/>
              <a:gd name="T32" fmla="*/ 2147483647 w 185"/>
              <a:gd name="T33" fmla="*/ 2147483647 h 190"/>
              <a:gd name="T34" fmla="*/ 2147483647 w 185"/>
              <a:gd name="T35" fmla="*/ 2147483647 h 190"/>
              <a:gd name="T36" fmla="*/ 2147483647 w 185"/>
              <a:gd name="T37" fmla="*/ 2147483647 h 190"/>
              <a:gd name="T38" fmla="*/ 2147483647 w 185"/>
              <a:gd name="T39" fmla="*/ 2147483647 h 190"/>
              <a:gd name="T40" fmla="*/ 2147483647 w 185"/>
              <a:gd name="T41" fmla="*/ 2147483647 h 190"/>
              <a:gd name="T42" fmla="*/ 2147483647 w 185"/>
              <a:gd name="T43" fmla="*/ 2147483647 h 190"/>
              <a:gd name="T44" fmla="*/ 2147483647 w 185"/>
              <a:gd name="T45" fmla="*/ 2147483647 h 190"/>
              <a:gd name="T46" fmla="*/ 2147483647 w 185"/>
              <a:gd name="T47" fmla="*/ 2147483647 h 190"/>
              <a:gd name="T48" fmla="*/ 0 w 185"/>
              <a:gd name="T49" fmla="*/ 2147483647 h 190"/>
              <a:gd name="T50" fmla="*/ 2147483647 w 185"/>
              <a:gd name="T51" fmla="*/ 2147483647 h 190"/>
              <a:gd name="T52" fmla="*/ 2147483647 w 185"/>
              <a:gd name="T53" fmla="*/ 2147483647 h 190"/>
              <a:gd name="T54" fmla="*/ 2147483647 w 185"/>
              <a:gd name="T55" fmla="*/ 2147483647 h 190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85" h="190">
                <a:moveTo>
                  <a:pt x="92" y="40"/>
                </a:moveTo>
                <a:cubicBezTo>
                  <a:pt x="103" y="40"/>
                  <a:pt x="112" y="31"/>
                  <a:pt x="112" y="20"/>
                </a:cubicBezTo>
                <a:cubicBezTo>
                  <a:pt x="112" y="9"/>
                  <a:pt x="103" y="0"/>
                  <a:pt x="92" y="0"/>
                </a:cubicBezTo>
                <a:cubicBezTo>
                  <a:pt x="81" y="0"/>
                  <a:pt x="72" y="9"/>
                  <a:pt x="72" y="20"/>
                </a:cubicBezTo>
                <a:cubicBezTo>
                  <a:pt x="72" y="31"/>
                  <a:pt x="81" y="40"/>
                  <a:pt x="92" y="40"/>
                </a:cubicBezTo>
                <a:close/>
                <a:moveTo>
                  <a:pt x="80" y="168"/>
                </a:moveTo>
                <a:cubicBezTo>
                  <a:pt x="92" y="168"/>
                  <a:pt x="92" y="168"/>
                  <a:pt x="92" y="168"/>
                </a:cubicBezTo>
                <a:cubicBezTo>
                  <a:pt x="92" y="168"/>
                  <a:pt x="92" y="168"/>
                  <a:pt x="92" y="168"/>
                </a:cubicBezTo>
                <a:cubicBezTo>
                  <a:pt x="104" y="168"/>
                  <a:pt x="104" y="168"/>
                  <a:pt x="104" y="168"/>
                </a:cubicBezTo>
                <a:cubicBezTo>
                  <a:pt x="109" y="108"/>
                  <a:pt x="109" y="108"/>
                  <a:pt x="109" y="108"/>
                </a:cubicBezTo>
                <a:cubicBezTo>
                  <a:pt x="128" y="108"/>
                  <a:pt x="128" y="108"/>
                  <a:pt x="128" y="108"/>
                </a:cubicBezTo>
                <a:cubicBezTo>
                  <a:pt x="128" y="108"/>
                  <a:pt x="128" y="74"/>
                  <a:pt x="128" y="60"/>
                </a:cubicBezTo>
                <a:cubicBezTo>
                  <a:pt x="128" y="47"/>
                  <a:pt x="95" y="48"/>
                  <a:pt x="92" y="48"/>
                </a:cubicBezTo>
                <a:cubicBezTo>
                  <a:pt x="89" y="48"/>
                  <a:pt x="56" y="47"/>
                  <a:pt x="56" y="60"/>
                </a:cubicBezTo>
                <a:cubicBezTo>
                  <a:pt x="56" y="74"/>
                  <a:pt x="56" y="108"/>
                  <a:pt x="56" y="108"/>
                </a:cubicBezTo>
                <a:cubicBezTo>
                  <a:pt x="75" y="108"/>
                  <a:pt x="75" y="108"/>
                  <a:pt x="75" y="108"/>
                </a:cubicBezTo>
                <a:lnTo>
                  <a:pt x="80" y="168"/>
                </a:lnTo>
                <a:close/>
                <a:moveTo>
                  <a:pt x="121" y="132"/>
                </a:moveTo>
                <a:cubicBezTo>
                  <a:pt x="120" y="143"/>
                  <a:pt x="120" y="143"/>
                  <a:pt x="120" y="143"/>
                </a:cubicBezTo>
                <a:cubicBezTo>
                  <a:pt x="142" y="146"/>
                  <a:pt x="160" y="153"/>
                  <a:pt x="160" y="160"/>
                </a:cubicBezTo>
                <a:cubicBezTo>
                  <a:pt x="160" y="171"/>
                  <a:pt x="126" y="180"/>
                  <a:pt x="92" y="180"/>
                </a:cubicBezTo>
                <a:cubicBezTo>
                  <a:pt x="59" y="180"/>
                  <a:pt x="24" y="171"/>
                  <a:pt x="24" y="160"/>
                </a:cubicBezTo>
                <a:cubicBezTo>
                  <a:pt x="24" y="153"/>
                  <a:pt x="42" y="146"/>
                  <a:pt x="64" y="143"/>
                </a:cubicBezTo>
                <a:cubicBezTo>
                  <a:pt x="63" y="132"/>
                  <a:pt x="63" y="132"/>
                  <a:pt x="63" y="132"/>
                </a:cubicBezTo>
                <a:cubicBezTo>
                  <a:pt x="26" y="136"/>
                  <a:pt x="0" y="147"/>
                  <a:pt x="0" y="160"/>
                </a:cubicBezTo>
                <a:cubicBezTo>
                  <a:pt x="0" y="177"/>
                  <a:pt x="41" y="190"/>
                  <a:pt x="92" y="190"/>
                </a:cubicBezTo>
                <a:cubicBezTo>
                  <a:pt x="143" y="190"/>
                  <a:pt x="185" y="177"/>
                  <a:pt x="185" y="160"/>
                </a:cubicBezTo>
                <a:cubicBezTo>
                  <a:pt x="185" y="147"/>
                  <a:pt x="158" y="136"/>
                  <a:pt x="121" y="1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95" name="Freeform 13"/>
          <p:cNvSpPr>
            <a:spLocks noEditPoints="1"/>
          </p:cNvSpPr>
          <p:nvPr/>
        </p:nvSpPr>
        <p:spPr bwMode="auto">
          <a:xfrm>
            <a:off x="6694488" y="4278313"/>
            <a:ext cx="477837" cy="614362"/>
          </a:xfrm>
          <a:custGeom>
            <a:avLst/>
            <a:gdLst>
              <a:gd name="T0" fmla="*/ 2147483647 w 506"/>
              <a:gd name="T1" fmla="*/ 2147483647 h 650"/>
              <a:gd name="T2" fmla="*/ 2147483647 w 506"/>
              <a:gd name="T3" fmla="*/ 2147483647 h 650"/>
              <a:gd name="T4" fmla="*/ 2147483647 w 506"/>
              <a:gd name="T5" fmla="*/ 2147483647 h 650"/>
              <a:gd name="T6" fmla="*/ 2147483647 w 506"/>
              <a:gd name="T7" fmla="*/ 2147483647 h 650"/>
              <a:gd name="T8" fmla="*/ 2147483647 w 506"/>
              <a:gd name="T9" fmla="*/ 2147483647 h 650"/>
              <a:gd name="T10" fmla="*/ 2147483647 w 506"/>
              <a:gd name="T11" fmla="*/ 2147483647 h 650"/>
              <a:gd name="T12" fmla="*/ 2147483647 w 506"/>
              <a:gd name="T13" fmla="*/ 2147483647 h 650"/>
              <a:gd name="T14" fmla="*/ 2147483647 w 506"/>
              <a:gd name="T15" fmla="*/ 2147483647 h 650"/>
              <a:gd name="T16" fmla="*/ 2147483647 w 506"/>
              <a:gd name="T17" fmla="*/ 2147483647 h 650"/>
              <a:gd name="T18" fmla="*/ 2147483647 w 506"/>
              <a:gd name="T19" fmla="*/ 2147483647 h 650"/>
              <a:gd name="T20" fmla="*/ 2147483647 w 506"/>
              <a:gd name="T21" fmla="*/ 2147483647 h 650"/>
              <a:gd name="T22" fmla="*/ 2147483647 w 506"/>
              <a:gd name="T23" fmla="*/ 2147483647 h 650"/>
              <a:gd name="T24" fmla="*/ 2147483647 w 506"/>
              <a:gd name="T25" fmla="*/ 2147483647 h 650"/>
              <a:gd name="T26" fmla="*/ 2147483647 w 506"/>
              <a:gd name="T27" fmla="*/ 2147483647 h 650"/>
              <a:gd name="T28" fmla="*/ 2147483647 w 506"/>
              <a:gd name="T29" fmla="*/ 2147483647 h 650"/>
              <a:gd name="T30" fmla="*/ 2147483647 w 506"/>
              <a:gd name="T31" fmla="*/ 2147483647 h 650"/>
              <a:gd name="T32" fmla="*/ 2147483647 w 506"/>
              <a:gd name="T33" fmla="*/ 2147483647 h 650"/>
              <a:gd name="T34" fmla="*/ 2147483647 w 506"/>
              <a:gd name="T35" fmla="*/ 2147483647 h 650"/>
              <a:gd name="T36" fmla="*/ 2147483647 w 506"/>
              <a:gd name="T37" fmla="*/ 2147483647 h 650"/>
              <a:gd name="T38" fmla="*/ 2147483647 w 506"/>
              <a:gd name="T39" fmla="*/ 2147483647 h 650"/>
              <a:gd name="T40" fmla="*/ 2147483647 w 506"/>
              <a:gd name="T41" fmla="*/ 0 h 650"/>
              <a:gd name="T42" fmla="*/ 2147483647 w 506"/>
              <a:gd name="T43" fmla="*/ 2147483647 h 650"/>
              <a:gd name="T44" fmla="*/ 2147483647 w 506"/>
              <a:gd name="T45" fmla="*/ 2147483647 h 650"/>
              <a:gd name="T46" fmla="*/ 2147483647 w 506"/>
              <a:gd name="T47" fmla="*/ 2147483647 h 650"/>
              <a:gd name="T48" fmla="*/ 0 w 506"/>
              <a:gd name="T49" fmla="*/ 2147483647 h 650"/>
              <a:gd name="T50" fmla="*/ 0 w 506"/>
              <a:gd name="T51" fmla="*/ 2147483647 h 650"/>
              <a:gd name="T52" fmla="*/ 2147483647 w 506"/>
              <a:gd name="T53" fmla="*/ 2147483647 h 650"/>
              <a:gd name="T54" fmla="*/ 2147483647 w 506"/>
              <a:gd name="T55" fmla="*/ 2147483647 h 650"/>
              <a:gd name="T56" fmla="*/ 2147483647 w 506"/>
              <a:gd name="T57" fmla="*/ 2147483647 h 650"/>
              <a:gd name="T58" fmla="*/ 2147483647 w 506"/>
              <a:gd name="T59" fmla="*/ 2147483647 h 650"/>
              <a:gd name="T60" fmla="*/ 2147483647 w 506"/>
              <a:gd name="T61" fmla="*/ 2147483647 h 650"/>
              <a:gd name="T62" fmla="*/ 2147483647 w 506"/>
              <a:gd name="T63" fmla="*/ 2147483647 h 650"/>
              <a:gd name="T64" fmla="*/ 2147483647 w 506"/>
              <a:gd name="T65" fmla="*/ 2147483647 h 650"/>
              <a:gd name="T66" fmla="*/ 2147483647 w 506"/>
              <a:gd name="T67" fmla="*/ 2147483647 h 650"/>
              <a:gd name="T68" fmla="*/ 2147483647 w 506"/>
              <a:gd name="T69" fmla="*/ 2147483647 h 650"/>
              <a:gd name="T70" fmla="*/ 2147483647 w 506"/>
              <a:gd name="T71" fmla="*/ 2147483647 h 650"/>
              <a:gd name="T72" fmla="*/ 2147483647 w 506"/>
              <a:gd name="T73" fmla="*/ 2147483647 h 650"/>
              <a:gd name="T74" fmla="*/ 2147483647 w 506"/>
              <a:gd name="T75" fmla="*/ 2147483647 h 650"/>
              <a:gd name="T76" fmla="*/ 2147483647 w 506"/>
              <a:gd name="T77" fmla="*/ 2147483647 h 650"/>
              <a:gd name="T78" fmla="*/ 2147483647 w 506"/>
              <a:gd name="T79" fmla="*/ 2147483647 h 650"/>
              <a:gd name="T80" fmla="*/ 2147483647 w 506"/>
              <a:gd name="T81" fmla="*/ 2147483647 h 650"/>
              <a:gd name="T82" fmla="*/ 2147483647 w 506"/>
              <a:gd name="T83" fmla="*/ 2147483647 h 650"/>
              <a:gd name="T84" fmla="*/ 2147483647 w 506"/>
              <a:gd name="T85" fmla="*/ 2147483647 h 650"/>
              <a:gd name="T86" fmla="*/ 2147483647 w 506"/>
              <a:gd name="T87" fmla="*/ 2147483647 h 650"/>
              <a:gd name="T88" fmla="*/ 2147483647 w 506"/>
              <a:gd name="T89" fmla="*/ 2147483647 h 650"/>
              <a:gd name="T90" fmla="*/ 2147483647 w 506"/>
              <a:gd name="T91" fmla="*/ 2147483647 h 650"/>
              <a:gd name="T92" fmla="*/ 2147483647 w 506"/>
              <a:gd name="T93" fmla="*/ 2147483647 h 650"/>
              <a:gd name="T94" fmla="*/ 2147483647 w 506"/>
              <a:gd name="T95" fmla="*/ 2147483647 h 650"/>
              <a:gd name="T96" fmla="*/ 2147483647 w 506"/>
              <a:gd name="T97" fmla="*/ 2147483647 h 650"/>
              <a:gd name="T98" fmla="*/ 2147483647 w 506"/>
              <a:gd name="T99" fmla="*/ 2147483647 h 650"/>
              <a:gd name="T100" fmla="*/ 2147483647 w 506"/>
              <a:gd name="T101" fmla="*/ 2147483647 h 650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506" h="650">
                <a:moveTo>
                  <a:pt x="117" y="299"/>
                </a:moveTo>
                <a:lnTo>
                  <a:pt x="117" y="260"/>
                </a:lnTo>
                <a:lnTo>
                  <a:pt x="78" y="260"/>
                </a:lnTo>
                <a:lnTo>
                  <a:pt x="78" y="299"/>
                </a:lnTo>
                <a:lnTo>
                  <a:pt x="117" y="299"/>
                </a:lnTo>
                <a:close/>
                <a:moveTo>
                  <a:pt x="39" y="338"/>
                </a:moveTo>
                <a:lnTo>
                  <a:pt x="39" y="377"/>
                </a:lnTo>
                <a:lnTo>
                  <a:pt x="78" y="377"/>
                </a:lnTo>
                <a:lnTo>
                  <a:pt x="78" y="338"/>
                </a:lnTo>
                <a:lnTo>
                  <a:pt x="39" y="338"/>
                </a:lnTo>
                <a:close/>
                <a:moveTo>
                  <a:pt x="273" y="299"/>
                </a:moveTo>
                <a:lnTo>
                  <a:pt x="273" y="182"/>
                </a:lnTo>
                <a:lnTo>
                  <a:pt x="312" y="182"/>
                </a:lnTo>
                <a:lnTo>
                  <a:pt x="312" y="299"/>
                </a:lnTo>
                <a:lnTo>
                  <a:pt x="351" y="299"/>
                </a:lnTo>
                <a:lnTo>
                  <a:pt x="351" y="221"/>
                </a:lnTo>
                <a:lnTo>
                  <a:pt x="389" y="221"/>
                </a:lnTo>
                <a:lnTo>
                  <a:pt x="389" y="351"/>
                </a:lnTo>
                <a:lnTo>
                  <a:pt x="428" y="351"/>
                </a:lnTo>
                <a:lnTo>
                  <a:pt x="428" y="260"/>
                </a:lnTo>
                <a:lnTo>
                  <a:pt x="467" y="260"/>
                </a:lnTo>
                <a:lnTo>
                  <a:pt x="467" y="221"/>
                </a:lnTo>
                <a:lnTo>
                  <a:pt x="428" y="221"/>
                </a:lnTo>
                <a:lnTo>
                  <a:pt x="428" y="182"/>
                </a:lnTo>
                <a:lnTo>
                  <a:pt x="351" y="182"/>
                </a:lnTo>
                <a:lnTo>
                  <a:pt x="351" y="143"/>
                </a:lnTo>
                <a:lnTo>
                  <a:pt x="273" y="143"/>
                </a:lnTo>
                <a:lnTo>
                  <a:pt x="273" y="39"/>
                </a:lnTo>
                <a:lnTo>
                  <a:pt x="234" y="39"/>
                </a:lnTo>
                <a:lnTo>
                  <a:pt x="234" y="299"/>
                </a:lnTo>
                <a:lnTo>
                  <a:pt x="273" y="299"/>
                </a:lnTo>
                <a:close/>
                <a:moveTo>
                  <a:pt x="156" y="338"/>
                </a:moveTo>
                <a:lnTo>
                  <a:pt x="156" y="377"/>
                </a:lnTo>
                <a:lnTo>
                  <a:pt x="195" y="377"/>
                </a:lnTo>
                <a:lnTo>
                  <a:pt x="195" y="39"/>
                </a:lnTo>
                <a:lnTo>
                  <a:pt x="156" y="39"/>
                </a:lnTo>
                <a:lnTo>
                  <a:pt x="156" y="299"/>
                </a:lnTo>
                <a:lnTo>
                  <a:pt x="117" y="299"/>
                </a:lnTo>
                <a:lnTo>
                  <a:pt x="117" y="338"/>
                </a:lnTo>
                <a:lnTo>
                  <a:pt x="156" y="338"/>
                </a:lnTo>
                <a:close/>
                <a:moveTo>
                  <a:pt x="234" y="0"/>
                </a:moveTo>
                <a:lnTo>
                  <a:pt x="195" y="0"/>
                </a:lnTo>
                <a:lnTo>
                  <a:pt x="195" y="39"/>
                </a:lnTo>
                <a:lnTo>
                  <a:pt x="234" y="39"/>
                </a:lnTo>
                <a:lnTo>
                  <a:pt x="234" y="0"/>
                </a:lnTo>
                <a:close/>
                <a:moveTo>
                  <a:pt x="39" y="260"/>
                </a:moveTo>
                <a:lnTo>
                  <a:pt x="78" y="260"/>
                </a:lnTo>
                <a:lnTo>
                  <a:pt x="78" y="221"/>
                </a:lnTo>
                <a:lnTo>
                  <a:pt x="39" y="221"/>
                </a:lnTo>
                <a:lnTo>
                  <a:pt x="0" y="221"/>
                </a:lnTo>
                <a:lnTo>
                  <a:pt x="0" y="260"/>
                </a:lnTo>
                <a:lnTo>
                  <a:pt x="0" y="299"/>
                </a:lnTo>
                <a:lnTo>
                  <a:pt x="0" y="338"/>
                </a:lnTo>
                <a:lnTo>
                  <a:pt x="39" y="338"/>
                </a:lnTo>
                <a:lnTo>
                  <a:pt x="39" y="299"/>
                </a:lnTo>
                <a:lnTo>
                  <a:pt x="39" y="260"/>
                </a:lnTo>
                <a:close/>
                <a:moveTo>
                  <a:pt x="117" y="377"/>
                </a:moveTo>
                <a:lnTo>
                  <a:pt x="78" y="377"/>
                </a:lnTo>
                <a:lnTo>
                  <a:pt x="78" y="416"/>
                </a:lnTo>
                <a:lnTo>
                  <a:pt x="78" y="455"/>
                </a:lnTo>
                <a:lnTo>
                  <a:pt x="117" y="455"/>
                </a:lnTo>
                <a:lnTo>
                  <a:pt x="117" y="416"/>
                </a:lnTo>
                <a:lnTo>
                  <a:pt x="117" y="377"/>
                </a:lnTo>
                <a:close/>
                <a:moveTo>
                  <a:pt x="467" y="260"/>
                </a:moveTo>
                <a:lnTo>
                  <a:pt x="467" y="276"/>
                </a:lnTo>
                <a:lnTo>
                  <a:pt x="467" y="299"/>
                </a:lnTo>
                <a:lnTo>
                  <a:pt x="467" y="416"/>
                </a:lnTo>
                <a:lnTo>
                  <a:pt x="467" y="455"/>
                </a:lnTo>
                <a:lnTo>
                  <a:pt x="506" y="455"/>
                </a:lnTo>
                <a:lnTo>
                  <a:pt x="506" y="416"/>
                </a:lnTo>
                <a:lnTo>
                  <a:pt x="506" y="299"/>
                </a:lnTo>
                <a:lnTo>
                  <a:pt x="506" y="276"/>
                </a:lnTo>
                <a:lnTo>
                  <a:pt x="506" y="260"/>
                </a:lnTo>
                <a:lnTo>
                  <a:pt x="467" y="260"/>
                </a:lnTo>
                <a:close/>
                <a:moveTo>
                  <a:pt x="428" y="494"/>
                </a:moveTo>
                <a:lnTo>
                  <a:pt x="428" y="533"/>
                </a:lnTo>
                <a:lnTo>
                  <a:pt x="467" y="533"/>
                </a:lnTo>
                <a:lnTo>
                  <a:pt x="467" y="494"/>
                </a:lnTo>
                <a:lnTo>
                  <a:pt x="467" y="455"/>
                </a:lnTo>
                <a:lnTo>
                  <a:pt x="428" y="455"/>
                </a:lnTo>
                <a:lnTo>
                  <a:pt x="428" y="494"/>
                </a:lnTo>
                <a:close/>
                <a:moveTo>
                  <a:pt x="389" y="572"/>
                </a:moveTo>
                <a:lnTo>
                  <a:pt x="389" y="611"/>
                </a:lnTo>
                <a:lnTo>
                  <a:pt x="195" y="611"/>
                </a:lnTo>
                <a:lnTo>
                  <a:pt x="195" y="572"/>
                </a:lnTo>
                <a:lnTo>
                  <a:pt x="195" y="533"/>
                </a:lnTo>
                <a:lnTo>
                  <a:pt x="156" y="533"/>
                </a:lnTo>
                <a:lnTo>
                  <a:pt x="156" y="572"/>
                </a:lnTo>
                <a:lnTo>
                  <a:pt x="156" y="611"/>
                </a:lnTo>
                <a:lnTo>
                  <a:pt x="156" y="650"/>
                </a:lnTo>
                <a:lnTo>
                  <a:pt x="428" y="650"/>
                </a:lnTo>
                <a:lnTo>
                  <a:pt x="428" y="611"/>
                </a:lnTo>
                <a:lnTo>
                  <a:pt x="428" y="572"/>
                </a:lnTo>
                <a:lnTo>
                  <a:pt x="428" y="533"/>
                </a:lnTo>
                <a:lnTo>
                  <a:pt x="389" y="533"/>
                </a:lnTo>
                <a:lnTo>
                  <a:pt x="389" y="572"/>
                </a:lnTo>
                <a:close/>
                <a:moveTo>
                  <a:pt x="156" y="455"/>
                </a:moveTo>
                <a:lnTo>
                  <a:pt x="117" y="455"/>
                </a:lnTo>
                <a:lnTo>
                  <a:pt x="117" y="494"/>
                </a:lnTo>
                <a:lnTo>
                  <a:pt x="117" y="533"/>
                </a:lnTo>
                <a:lnTo>
                  <a:pt x="156" y="533"/>
                </a:lnTo>
                <a:lnTo>
                  <a:pt x="156" y="494"/>
                </a:lnTo>
                <a:lnTo>
                  <a:pt x="156" y="45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96" name="Freeform 16"/>
          <p:cNvSpPr>
            <a:spLocks noEditPoints="1"/>
          </p:cNvSpPr>
          <p:nvPr/>
        </p:nvSpPr>
        <p:spPr bwMode="auto">
          <a:xfrm>
            <a:off x="10193338" y="4186238"/>
            <a:ext cx="571500" cy="673100"/>
          </a:xfrm>
          <a:custGeom>
            <a:avLst/>
            <a:gdLst>
              <a:gd name="T0" fmla="*/ 2147483647 w 171"/>
              <a:gd name="T1" fmla="*/ 2147483647 h 201"/>
              <a:gd name="T2" fmla="*/ 2147483647 w 171"/>
              <a:gd name="T3" fmla="*/ 2147483647 h 201"/>
              <a:gd name="T4" fmla="*/ 2147483647 w 171"/>
              <a:gd name="T5" fmla="*/ 2147483647 h 201"/>
              <a:gd name="T6" fmla="*/ 2147483647 w 171"/>
              <a:gd name="T7" fmla="*/ 2147483647 h 201"/>
              <a:gd name="T8" fmla="*/ 2147483647 w 171"/>
              <a:gd name="T9" fmla="*/ 2147483647 h 201"/>
              <a:gd name="T10" fmla="*/ 2147483647 w 171"/>
              <a:gd name="T11" fmla="*/ 2147483647 h 201"/>
              <a:gd name="T12" fmla="*/ 2147483647 w 171"/>
              <a:gd name="T13" fmla="*/ 2147483647 h 201"/>
              <a:gd name="T14" fmla="*/ 2147483647 w 171"/>
              <a:gd name="T15" fmla="*/ 2147483647 h 201"/>
              <a:gd name="T16" fmla="*/ 2147483647 w 171"/>
              <a:gd name="T17" fmla="*/ 2147483647 h 201"/>
              <a:gd name="T18" fmla="*/ 2147483647 w 171"/>
              <a:gd name="T19" fmla="*/ 2147483647 h 201"/>
              <a:gd name="T20" fmla="*/ 2147483647 w 171"/>
              <a:gd name="T21" fmla="*/ 2147483647 h 201"/>
              <a:gd name="T22" fmla="*/ 2147483647 w 171"/>
              <a:gd name="T23" fmla="*/ 2147483647 h 201"/>
              <a:gd name="T24" fmla="*/ 2147483647 w 171"/>
              <a:gd name="T25" fmla="*/ 2147483647 h 201"/>
              <a:gd name="T26" fmla="*/ 2147483647 w 171"/>
              <a:gd name="T27" fmla="*/ 2147483647 h 201"/>
              <a:gd name="T28" fmla="*/ 2147483647 w 171"/>
              <a:gd name="T29" fmla="*/ 2147483647 h 201"/>
              <a:gd name="T30" fmla="*/ 0 w 171"/>
              <a:gd name="T31" fmla="*/ 2147483647 h 201"/>
              <a:gd name="T32" fmla="*/ 0 w 171"/>
              <a:gd name="T33" fmla="*/ 2147483647 h 201"/>
              <a:gd name="T34" fmla="*/ 2147483647 w 171"/>
              <a:gd name="T35" fmla="*/ 2147483647 h 201"/>
              <a:gd name="T36" fmla="*/ 2147483647 w 171"/>
              <a:gd name="T37" fmla="*/ 2147483647 h 201"/>
              <a:gd name="T38" fmla="*/ 2147483647 w 171"/>
              <a:gd name="T39" fmla="*/ 2147483647 h 201"/>
              <a:gd name="T40" fmla="*/ 2147483647 w 171"/>
              <a:gd name="T41" fmla="*/ 2147483647 h 201"/>
              <a:gd name="T42" fmla="*/ 2147483647 w 171"/>
              <a:gd name="T43" fmla="*/ 2147483647 h 201"/>
              <a:gd name="T44" fmla="*/ 2147483647 w 171"/>
              <a:gd name="T45" fmla="*/ 2147483647 h 201"/>
              <a:gd name="T46" fmla="*/ 2147483647 w 171"/>
              <a:gd name="T47" fmla="*/ 2147483647 h 201"/>
              <a:gd name="T48" fmla="*/ 2147483647 w 171"/>
              <a:gd name="T49" fmla="*/ 2147483647 h 201"/>
              <a:gd name="T50" fmla="*/ 2147483647 w 171"/>
              <a:gd name="T51" fmla="*/ 2147483647 h 201"/>
              <a:gd name="T52" fmla="*/ 2147483647 w 171"/>
              <a:gd name="T53" fmla="*/ 2147483647 h 201"/>
              <a:gd name="T54" fmla="*/ 2147483647 w 171"/>
              <a:gd name="T55" fmla="*/ 2147483647 h 201"/>
              <a:gd name="T56" fmla="*/ 2147483647 w 171"/>
              <a:gd name="T57" fmla="*/ 2147483647 h 201"/>
              <a:gd name="T58" fmla="*/ 2147483647 w 171"/>
              <a:gd name="T59" fmla="*/ 2147483647 h 201"/>
              <a:gd name="T60" fmla="*/ 2147483647 w 171"/>
              <a:gd name="T61" fmla="*/ 2147483647 h 201"/>
              <a:gd name="T62" fmla="*/ 2147483647 w 171"/>
              <a:gd name="T63" fmla="*/ 2147483647 h 201"/>
              <a:gd name="T64" fmla="*/ 2147483647 w 171"/>
              <a:gd name="T65" fmla="*/ 2147483647 h 201"/>
              <a:gd name="T66" fmla="*/ 2147483647 w 171"/>
              <a:gd name="T67" fmla="*/ 2147483647 h 201"/>
              <a:gd name="T68" fmla="*/ 2147483647 w 171"/>
              <a:gd name="T69" fmla="*/ 2147483647 h 201"/>
              <a:gd name="T70" fmla="*/ 2147483647 w 171"/>
              <a:gd name="T71" fmla="*/ 2147483647 h 201"/>
              <a:gd name="T72" fmla="*/ 2147483647 w 171"/>
              <a:gd name="T73" fmla="*/ 2147483647 h 201"/>
              <a:gd name="T74" fmla="*/ 2147483647 w 171"/>
              <a:gd name="T75" fmla="*/ 2147483647 h 201"/>
              <a:gd name="T76" fmla="*/ 2147483647 w 171"/>
              <a:gd name="T77" fmla="*/ 2147483647 h 201"/>
              <a:gd name="T78" fmla="*/ 2147483647 w 171"/>
              <a:gd name="T79" fmla="*/ 2147483647 h 201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171" h="201">
                <a:moveTo>
                  <a:pt x="61" y="46"/>
                </a:moveTo>
                <a:cubicBezTo>
                  <a:pt x="64" y="46"/>
                  <a:pt x="82" y="39"/>
                  <a:pt x="104" y="47"/>
                </a:cubicBezTo>
                <a:cubicBezTo>
                  <a:pt x="101" y="32"/>
                  <a:pt x="109" y="24"/>
                  <a:pt x="109" y="19"/>
                </a:cubicBezTo>
                <a:cubicBezTo>
                  <a:pt x="108" y="7"/>
                  <a:pt x="104" y="15"/>
                  <a:pt x="97" y="9"/>
                </a:cubicBezTo>
                <a:cubicBezTo>
                  <a:pt x="97" y="11"/>
                  <a:pt x="100" y="21"/>
                  <a:pt x="92" y="30"/>
                </a:cubicBezTo>
                <a:cubicBezTo>
                  <a:pt x="97" y="17"/>
                  <a:pt x="92" y="0"/>
                  <a:pt x="92" y="2"/>
                </a:cubicBezTo>
                <a:cubicBezTo>
                  <a:pt x="86" y="9"/>
                  <a:pt x="79" y="1"/>
                  <a:pt x="76" y="10"/>
                </a:cubicBezTo>
                <a:cubicBezTo>
                  <a:pt x="75" y="13"/>
                  <a:pt x="82" y="22"/>
                  <a:pt x="76" y="35"/>
                </a:cubicBezTo>
                <a:cubicBezTo>
                  <a:pt x="75" y="19"/>
                  <a:pt x="72" y="14"/>
                  <a:pt x="72" y="16"/>
                </a:cubicBezTo>
                <a:cubicBezTo>
                  <a:pt x="68" y="26"/>
                  <a:pt x="59" y="12"/>
                  <a:pt x="59" y="28"/>
                </a:cubicBezTo>
                <a:cubicBezTo>
                  <a:pt x="59" y="30"/>
                  <a:pt x="66" y="35"/>
                  <a:pt x="61" y="46"/>
                </a:cubicBezTo>
                <a:close/>
                <a:moveTo>
                  <a:pt x="91" y="133"/>
                </a:moveTo>
                <a:cubicBezTo>
                  <a:pt x="91" y="153"/>
                  <a:pt x="91" y="153"/>
                  <a:pt x="91" y="153"/>
                </a:cubicBezTo>
                <a:cubicBezTo>
                  <a:pt x="95" y="152"/>
                  <a:pt x="95" y="151"/>
                  <a:pt x="96" y="149"/>
                </a:cubicBezTo>
                <a:cubicBezTo>
                  <a:pt x="98" y="147"/>
                  <a:pt x="99" y="145"/>
                  <a:pt x="99" y="143"/>
                </a:cubicBezTo>
                <a:cubicBezTo>
                  <a:pt x="99" y="141"/>
                  <a:pt x="98" y="139"/>
                  <a:pt x="97" y="137"/>
                </a:cubicBezTo>
                <a:cubicBezTo>
                  <a:pt x="95" y="136"/>
                  <a:pt x="95" y="134"/>
                  <a:pt x="91" y="133"/>
                </a:cubicBezTo>
                <a:close/>
                <a:moveTo>
                  <a:pt x="74" y="95"/>
                </a:moveTo>
                <a:cubicBezTo>
                  <a:pt x="73" y="96"/>
                  <a:pt x="72" y="97"/>
                  <a:pt x="72" y="99"/>
                </a:cubicBezTo>
                <a:cubicBezTo>
                  <a:pt x="72" y="101"/>
                  <a:pt x="73" y="103"/>
                  <a:pt x="74" y="104"/>
                </a:cubicBezTo>
                <a:cubicBezTo>
                  <a:pt x="75" y="105"/>
                  <a:pt x="76" y="106"/>
                  <a:pt x="79" y="107"/>
                </a:cubicBezTo>
                <a:cubicBezTo>
                  <a:pt x="79" y="91"/>
                  <a:pt x="79" y="91"/>
                  <a:pt x="79" y="91"/>
                </a:cubicBezTo>
                <a:cubicBezTo>
                  <a:pt x="76" y="92"/>
                  <a:pt x="75" y="93"/>
                  <a:pt x="74" y="95"/>
                </a:cubicBezTo>
                <a:close/>
                <a:moveTo>
                  <a:pt x="171" y="179"/>
                </a:moveTo>
                <a:cubicBezTo>
                  <a:pt x="163" y="72"/>
                  <a:pt x="125" y="59"/>
                  <a:pt x="115" y="54"/>
                </a:cubicBezTo>
                <a:cubicBezTo>
                  <a:pt x="108" y="51"/>
                  <a:pt x="96" y="49"/>
                  <a:pt x="84" y="49"/>
                </a:cubicBezTo>
                <a:cubicBezTo>
                  <a:pt x="83" y="49"/>
                  <a:pt x="83" y="49"/>
                  <a:pt x="82" y="49"/>
                </a:cubicBezTo>
                <a:cubicBezTo>
                  <a:pt x="81" y="49"/>
                  <a:pt x="80" y="49"/>
                  <a:pt x="80" y="49"/>
                </a:cubicBezTo>
                <a:cubicBezTo>
                  <a:pt x="78" y="49"/>
                  <a:pt x="77" y="49"/>
                  <a:pt x="75" y="49"/>
                </a:cubicBezTo>
                <a:cubicBezTo>
                  <a:pt x="72" y="49"/>
                  <a:pt x="69" y="50"/>
                  <a:pt x="66" y="50"/>
                </a:cubicBezTo>
                <a:cubicBezTo>
                  <a:pt x="61" y="51"/>
                  <a:pt x="55" y="52"/>
                  <a:pt x="51" y="54"/>
                </a:cubicBezTo>
                <a:cubicBezTo>
                  <a:pt x="25" y="64"/>
                  <a:pt x="11" y="68"/>
                  <a:pt x="0" y="179"/>
                </a:cubicBezTo>
                <a:cubicBezTo>
                  <a:pt x="0" y="179"/>
                  <a:pt x="0" y="180"/>
                  <a:pt x="0" y="180"/>
                </a:cubicBezTo>
                <a:cubicBezTo>
                  <a:pt x="0" y="180"/>
                  <a:pt x="0" y="180"/>
                  <a:pt x="0" y="181"/>
                </a:cubicBezTo>
                <a:cubicBezTo>
                  <a:pt x="0" y="181"/>
                  <a:pt x="0" y="182"/>
                  <a:pt x="0" y="182"/>
                </a:cubicBezTo>
                <a:cubicBezTo>
                  <a:pt x="1" y="183"/>
                  <a:pt x="1" y="184"/>
                  <a:pt x="1" y="185"/>
                </a:cubicBezTo>
                <a:cubicBezTo>
                  <a:pt x="2" y="187"/>
                  <a:pt x="4" y="189"/>
                  <a:pt x="6" y="190"/>
                </a:cubicBezTo>
                <a:cubicBezTo>
                  <a:pt x="26" y="197"/>
                  <a:pt x="63" y="200"/>
                  <a:pt x="84" y="201"/>
                </a:cubicBezTo>
                <a:cubicBezTo>
                  <a:pt x="85" y="201"/>
                  <a:pt x="86" y="201"/>
                  <a:pt x="87" y="201"/>
                </a:cubicBezTo>
                <a:cubicBezTo>
                  <a:pt x="89" y="201"/>
                  <a:pt x="89" y="201"/>
                  <a:pt x="91" y="201"/>
                </a:cubicBezTo>
                <a:cubicBezTo>
                  <a:pt x="93" y="201"/>
                  <a:pt x="96" y="201"/>
                  <a:pt x="99" y="200"/>
                </a:cubicBezTo>
                <a:cubicBezTo>
                  <a:pt x="104" y="200"/>
                  <a:pt x="129" y="200"/>
                  <a:pt x="134" y="199"/>
                </a:cubicBezTo>
                <a:cubicBezTo>
                  <a:pt x="145" y="197"/>
                  <a:pt x="155" y="194"/>
                  <a:pt x="165" y="190"/>
                </a:cubicBezTo>
                <a:cubicBezTo>
                  <a:pt x="167" y="189"/>
                  <a:pt x="169" y="188"/>
                  <a:pt x="169" y="186"/>
                </a:cubicBezTo>
                <a:cubicBezTo>
                  <a:pt x="170" y="185"/>
                  <a:pt x="170" y="183"/>
                  <a:pt x="171" y="182"/>
                </a:cubicBezTo>
                <a:cubicBezTo>
                  <a:pt x="171" y="182"/>
                  <a:pt x="171" y="181"/>
                  <a:pt x="171" y="181"/>
                </a:cubicBezTo>
                <a:cubicBezTo>
                  <a:pt x="171" y="180"/>
                  <a:pt x="171" y="180"/>
                  <a:pt x="171" y="180"/>
                </a:cubicBezTo>
                <a:cubicBezTo>
                  <a:pt x="171" y="180"/>
                  <a:pt x="171" y="179"/>
                  <a:pt x="171" y="179"/>
                </a:cubicBezTo>
                <a:close/>
                <a:moveTo>
                  <a:pt x="119" y="152"/>
                </a:moveTo>
                <a:cubicBezTo>
                  <a:pt x="117" y="156"/>
                  <a:pt x="115" y="159"/>
                  <a:pt x="112" y="161"/>
                </a:cubicBezTo>
                <a:cubicBezTo>
                  <a:pt x="108" y="164"/>
                  <a:pt x="105" y="166"/>
                  <a:pt x="102" y="167"/>
                </a:cubicBezTo>
                <a:cubicBezTo>
                  <a:pt x="98" y="168"/>
                  <a:pt x="96" y="169"/>
                  <a:pt x="91" y="169"/>
                </a:cubicBezTo>
                <a:cubicBezTo>
                  <a:pt x="91" y="183"/>
                  <a:pt x="91" y="183"/>
                  <a:pt x="91" y="183"/>
                </a:cubicBezTo>
                <a:cubicBezTo>
                  <a:pt x="79" y="183"/>
                  <a:pt x="79" y="183"/>
                  <a:pt x="79" y="183"/>
                </a:cubicBezTo>
                <a:cubicBezTo>
                  <a:pt x="79" y="169"/>
                  <a:pt x="79" y="169"/>
                  <a:pt x="79" y="169"/>
                </a:cubicBezTo>
                <a:cubicBezTo>
                  <a:pt x="73" y="168"/>
                  <a:pt x="68" y="167"/>
                  <a:pt x="65" y="166"/>
                </a:cubicBezTo>
                <a:cubicBezTo>
                  <a:pt x="61" y="165"/>
                  <a:pt x="59" y="163"/>
                  <a:pt x="56" y="160"/>
                </a:cubicBezTo>
                <a:cubicBezTo>
                  <a:pt x="53" y="158"/>
                  <a:pt x="50" y="155"/>
                  <a:pt x="48" y="152"/>
                </a:cubicBezTo>
                <a:cubicBezTo>
                  <a:pt x="47" y="149"/>
                  <a:pt x="46" y="150"/>
                  <a:pt x="45" y="146"/>
                </a:cubicBezTo>
                <a:cubicBezTo>
                  <a:pt x="70" y="138"/>
                  <a:pt x="70" y="138"/>
                  <a:pt x="70" y="138"/>
                </a:cubicBezTo>
                <a:cubicBezTo>
                  <a:pt x="71" y="142"/>
                  <a:pt x="72" y="145"/>
                  <a:pt x="73" y="147"/>
                </a:cubicBezTo>
                <a:cubicBezTo>
                  <a:pt x="75" y="149"/>
                  <a:pt x="76" y="151"/>
                  <a:pt x="79" y="152"/>
                </a:cubicBezTo>
                <a:cubicBezTo>
                  <a:pt x="79" y="130"/>
                  <a:pt x="79" y="130"/>
                  <a:pt x="79" y="130"/>
                </a:cubicBezTo>
                <a:cubicBezTo>
                  <a:pt x="71" y="128"/>
                  <a:pt x="65" y="126"/>
                  <a:pt x="62" y="124"/>
                </a:cubicBezTo>
                <a:cubicBezTo>
                  <a:pt x="58" y="122"/>
                  <a:pt x="55" y="120"/>
                  <a:pt x="53" y="116"/>
                </a:cubicBezTo>
                <a:cubicBezTo>
                  <a:pt x="50" y="112"/>
                  <a:pt x="49" y="107"/>
                  <a:pt x="49" y="102"/>
                </a:cubicBezTo>
                <a:cubicBezTo>
                  <a:pt x="49" y="95"/>
                  <a:pt x="51" y="88"/>
                  <a:pt x="56" y="83"/>
                </a:cubicBezTo>
                <a:cubicBezTo>
                  <a:pt x="62" y="78"/>
                  <a:pt x="69" y="76"/>
                  <a:pt x="79" y="75"/>
                </a:cubicBezTo>
                <a:cubicBezTo>
                  <a:pt x="79" y="63"/>
                  <a:pt x="79" y="63"/>
                  <a:pt x="79" y="63"/>
                </a:cubicBezTo>
                <a:cubicBezTo>
                  <a:pt x="91" y="63"/>
                  <a:pt x="91" y="63"/>
                  <a:pt x="91" y="63"/>
                </a:cubicBezTo>
                <a:cubicBezTo>
                  <a:pt x="91" y="75"/>
                  <a:pt x="91" y="75"/>
                  <a:pt x="91" y="75"/>
                </a:cubicBezTo>
                <a:cubicBezTo>
                  <a:pt x="101" y="76"/>
                  <a:pt x="105" y="78"/>
                  <a:pt x="110" y="82"/>
                </a:cubicBezTo>
                <a:cubicBezTo>
                  <a:pt x="115" y="86"/>
                  <a:pt x="118" y="91"/>
                  <a:pt x="120" y="97"/>
                </a:cubicBezTo>
                <a:cubicBezTo>
                  <a:pt x="96" y="101"/>
                  <a:pt x="96" y="101"/>
                  <a:pt x="96" y="101"/>
                </a:cubicBezTo>
                <a:cubicBezTo>
                  <a:pt x="95" y="98"/>
                  <a:pt x="94" y="96"/>
                  <a:pt x="93" y="95"/>
                </a:cubicBezTo>
                <a:cubicBezTo>
                  <a:pt x="92" y="94"/>
                  <a:pt x="93" y="93"/>
                  <a:pt x="91" y="92"/>
                </a:cubicBezTo>
                <a:cubicBezTo>
                  <a:pt x="91" y="110"/>
                  <a:pt x="91" y="110"/>
                  <a:pt x="91" y="110"/>
                </a:cubicBezTo>
                <a:cubicBezTo>
                  <a:pt x="104" y="113"/>
                  <a:pt x="110" y="117"/>
                  <a:pt x="114" y="120"/>
                </a:cubicBezTo>
                <a:cubicBezTo>
                  <a:pt x="120" y="125"/>
                  <a:pt x="122" y="132"/>
                  <a:pt x="122" y="139"/>
                </a:cubicBezTo>
                <a:cubicBezTo>
                  <a:pt x="122" y="144"/>
                  <a:pt x="121" y="148"/>
                  <a:pt x="119" y="1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8675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8676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677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产品定位分析</a:t>
            </a:r>
          </a:p>
        </p:txBody>
      </p:sp>
      <p:sp>
        <p:nvSpPr>
          <p:cNvPr id="28678" name="Round Same Side Corner Rectangle 3"/>
          <p:cNvSpPr>
            <a:spLocks/>
          </p:cNvSpPr>
          <p:nvPr/>
        </p:nvSpPr>
        <p:spPr bwMode="auto">
          <a:xfrm rot="5400000">
            <a:off x="9013032" y="1662906"/>
            <a:ext cx="373062" cy="1908175"/>
          </a:xfrm>
          <a:custGeom>
            <a:avLst/>
            <a:gdLst>
              <a:gd name="T0" fmla="*/ 186531 w 373062"/>
              <a:gd name="T1" fmla="*/ 0 h 1908175"/>
              <a:gd name="T2" fmla="*/ 186531 w 373062"/>
              <a:gd name="T3" fmla="*/ 0 h 1908175"/>
              <a:gd name="T4" fmla="*/ 373062 w 373062"/>
              <a:gd name="T5" fmla="*/ 186531 h 1908175"/>
              <a:gd name="T6" fmla="*/ 373062 w 373062"/>
              <a:gd name="T7" fmla="*/ 1908175 h 1908175"/>
              <a:gd name="T8" fmla="*/ 373062 w 373062"/>
              <a:gd name="T9" fmla="*/ 1908175 h 1908175"/>
              <a:gd name="T10" fmla="*/ 0 w 373062"/>
              <a:gd name="T11" fmla="*/ 1908175 h 1908175"/>
              <a:gd name="T12" fmla="*/ 0 w 373062"/>
              <a:gd name="T13" fmla="*/ 1908175 h 1908175"/>
              <a:gd name="T14" fmla="*/ 0 w 373062"/>
              <a:gd name="T15" fmla="*/ 186531 h 1908175"/>
              <a:gd name="T16" fmla="*/ 186531 w 373062"/>
              <a:gd name="T17" fmla="*/ 0 h 190817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73062" h="1908175">
                <a:moveTo>
                  <a:pt x="186531" y="0"/>
                </a:moveTo>
                <a:lnTo>
                  <a:pt x="186531" y="0"/>
                </a:lnTo>
                <a:cubicBezTo>
                  <a:pt x="289549" y="0"/>
                  <a:pt x="373062" y="83513"/>
                  <a:pt x="373062" y="186531"/>
                </a:cubicBezTo>
                <a:lnTo>
                  <a:pt x="373062" y="1908175"/>
                </a:lnTo>
                <a:lnTo>
                  <a:pt x="0" y="1908175"/>
                </a:lnTo>
                <a:lnTo>
                  <a:pt x="0" y="186531"/>
                </a:lnTo>
                <a:cubicBezTo>
                  <a:pt x="0" y="83513"/>
                  <a:pt x="83513" y="0"/>
                  <a:pt x="186531" y="0"/>
                </a:cubicBezTo>
                <a:close/>
              </a:path>
            </a:pathLst>
          </a:custGeom>
          <a:noFill/>
          <a:ln w="12700" cap="flat" cmpd="sng">
            <a:solidFill>
              <a:srgbClr val="40404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8679" name="Round Same Side Corner Rectangle 36"/>
          <p:cNvSpPr>
            <a:spLocks/>
          </p:cNvSpPr>
          <p:nvPr/>
        </p:nvSpPr>
        <p:spPr bwMode="auto">
          <a:xfrm rot="5400000">
            <a:off x="9005094" y="2937669"/>
            <a:ext cx="371475" cy="1906587"/>
          </a:xfrm>
          <a:custGeom>
            <a:avLst/>
            <a:gdLst>
              <a:gd name="T0" fmla="*/ 185738 w 371475"/>
              <a:gd name="T1" fmla="*/ 0 h 1906587"/>
              <a:gd name="T2" fmla="*/ 185738 w 371475"/>
              <a:gd name="T3" fmla="*/ 0 h 1906587"/>
              <a:gd name="T4" fmla="*/ 371476 w 371475"/>
              <a:gd name="T5" fmla="*/ 185738 h 1906587"/>
              <a:gd name="T6" fmla="*/ 371475 w 371475"/>
              <a:gd name="T7" fmla="*/ 1906587 h 1906587"/>
              <a:gd name="T8" fmla="*/ 371475 w 371475"/>
              <a:gd name="T9" fmla="*/ 1906587 h 1906587"/>
              <a:gd name="T10" fmla="*/ 0 w 371475"/>
              <a:gd name="T11" fmla="*/ 1906587 h 1906587"/>
              <a:gd name="T12" fmla="*/ 0 w 371475"/>
              <a:gd name="T13" fmla="*/ 1906587 h 1906587"/>
              <a:gd name="T14" fmla="*/ 0 w 371475"/>
              <a:gd name="T15" fmla="*/ 185738 h 1906587"/>
              <a:gd name="T16" fmla="*/ 185738 w 371475"/>
              <a:gd name="T17" fmla="*/ 0 h 190658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71475" h="1906587">
                <a:moveTo>
                  <a:pt x="185738" y="0"/>
                </a:moveTo>
                <a:lnTo>
                  <a:pt x="185738" y="0"/>
                </a:lnTo>
                <a:cubicBezTo>
                  <a:pt x="288318" y="0"/>
                  <a:pt x="371476" y="83158"/>
                  <a:pt x="371476" y="185738"/>
                </a:cubicBezTo>
                <a:cubicBezTo>
                  <a:pt x="371476" y="759354"/>
                  <a:pt x="371475" y="1332971"/>
                  <a:pt x="371475" y="1906587"/>
                </a:cubicBezTo>
                <a:lnTo>
                  <a:pt x="0" y="1906587"/>
                </a:lnTo>
                <a:lnTo>
                  <a:pt x="0" y="185738"/>
                </a:lnTo>
                <a:cubicBezTo>
                  <a:pt x="0" y="83158"/>
                  <a:pt x="83158" y="0"/>
                  <a:pt x="185738" y="0"/>
                </a:cubicBezTo>
                <a:close/>
              </a:path>
            </a:pathLst>
          </a:custGeom>
          <a:noFill/>
          <a:ln w="12700" cap="flat" cmpd="sng">
            <a:solidFill>
              <a:srgbClr val="40404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8680" name="Round Same Side Corner Rectangle 37"/>
          <p:cNvSpPr>
            <a:spLocks/>
          </p:cNvSpPr>
          <p:nvPr/>
        </p:nvSpPr>
        <p:spPr bwMode="auto">
          <a:xfrm rot="5400000">
            <a:off x="9013825" y="4149725"/>
            <a:ext cx="371475" cy="1908175"/>
          </a:xfrm>
          <a:custGeom>
            <a:avLst/>
            <a:gdLst>
              <a:gd name="T0" fmla="*/ 185738 w 371475"/>
              <a:gd name="T1" fmla="*/ 0 h 1908175"/>
              <a:gd name="T2" fmla="*/ 185738 w 371475"/>
              <a:gd name="T3" fmla="*/ 0 h 1908175"/>
              <a:gd name="T4" fmla="*/ 371476 w 371475"/>
              <a:gd name="T5" fmla="*/ 185738 h 1908175"/>
              <a:gd name="T6" fmla="*/ 371475 w 371475"/>
              <a:gd name="T7" fmla="*/ 1908175 h 1908175"/>
              <a:gd name="T8" fmla="*/ 371475 w 371475"/>
              <a:gd name="T9" fmla="*/ 1908175 h 1908175"/>
              <a:gd name="T10" fmla="*/ 0 w 371475"/>
              <a:gd name="T11" fmla="*/ 1908175 h 1908175"/>
              <a:gd name="T12" fmla="*/ 0 w 371475"/>
              <a:gd name="T13" fmla="*/ 1908175 h 1908175"/>
              <a:gd name="T14" fmla="*/ 0 w 371475"/>
              <a:gd name="T15" fmla="*/ 185738 h 1908175"/>
              <a:gd name="T16" fmla="*/ 185738 w 371475"/>
              <a:gd name="T17" fmla="*/ 0 h 190817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71475" h="1908175">
                <a:moveTo>
                  <a:pt x="185738" y="0"/>
                </a:moveTo>
                <a:lnTo>
                  <a:pt x="185738" y="0"/>
                </a:lnTo>
                <a:cubicBezTo>
                  <a:pt x="288318" y="0"/>
                  <a:pt x="371476" y="83158"/>
                  <a:pt x="371476" y="185738"/>
                </a:cubicBezTo>
                <a:cubicBezTo>
                  <a:pt x="371476" y="759884"/>
                  <a:pt x="371475" y="1334029"/>
                  <a:pt x="371475" y="1908175"/>
                </a:cubicBezTo>
                <a:lnTo>
                  <a:pt x="0" y="1908175"/>
                </a:lnTo>
                <a:lnTo>
                  <a:pt x="0" y="185738"/>
                </a:lnTo>
                <a:cubicBezTo>
                  <a:pt x="0" y="83158"/>
                  <a:pt x="83158" y="0"/>
                  <a:pt x="185738" y="0"/>
                </a:cubicBezTo>
                <a:close/>
              </a:path>
            </a:pathLst>
          </a:custGeom>
          <a:noFill/>
          <a:ln w="12700" cap="flat" cmpd="sng">
            <a:solidFill>
              <a:srgbClr val="40404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8681" name="Oval 40"/>
          <p:cNvSpPr>
            <a:spLocks noChangeArrowheads="1"/>
          </p:cNvSpPr>
          <p:nvPr/>
        </p:nvSpPr>
        <p:spPr bwMode="auto">
          <a:xfrm rot="10800000">
            <a:off x="5727700" y="3425825"/>
            <a:ext cx="908050" cy="904875"/>
          </a:xfrm>
          <a:prstGeom prst="ellipse">
            <a:avLst/>
          </a:prstGeom>
          <a:noFill/>
          <a:ln w="1270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defTabSz="949325">
              <a:buFont typeface="Arial" pitchFamily="34" charset="0"/>
              <a:buNone/>
            </a:pPr>
            <a:endParaRPr lang="zh-CN" altLang="zh-CN" sz="1600">
              <a:solidFill>
                <a:srgbClr val="297F9D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8682" name="Oval 41"/>
          <p:cNvSpPr>
            <a:spLocks noChangeArrowheads="1"/>
          </p:cNvSpPr>
          <p:nvPr/>
        </p:nvSpPr>
        <p:spPr bwMode="auto">
          <a:xfrm rot="10800000">
            <a:off x="5832475" y="3530600"/>
            <a:ext cx="696913" cy="695325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 defTabSz="949325">
              <a:buFont typeface="Arial" pitchFamily="34" charset="0"/>
              <a:buNone/>
            </a:pPr>
            <a:endParaRPr lang="zh-CN" altLang="zh-CN" sz="1600">
              <a:solidFill>
                <a:srgbClr val="297F9D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8683" name="Freeform 21"/>
          <p:cNvSpPr>
            <a:spLocks noEditPoints="1"/>
          </p:cNvSpPr>
          <p:nvPr/>
        </p:nvSpPr>
        <p:spPr bwMode="auto">
          <a:xfrm>
            <a:off x="6010275" y="3692525"/>
            <a:ext cx="354013" cy="371475"/>
          </a:xfrm>
          <a:custGeom>
            <a:avLst/>
            <a:gdLst>
              <a:gd name="T0" fmla="*/ 2147483647 w 1670"/>
              <a:gd name="T1" fmla="*/ 2147483647 h 1762"/>
              <a:gd name="T2" fmla="*/ 2147483647 w 1670"/>
              <a:gd name="T3" fmla="*/ 2147483647 h 1762"/>
              <a:gd name="T4" fmla="*/ 2147483647 w 1670"/>
              <a:gd name="T5" fmla="*/ 2147483647 h 1762"/>
              <a:gd name="T6" fmla="*/ 2147483647 w 1670"/>
              <a:gd name="T7" fmla="*/ 2147483647 h 1762"/>
              <a:gd name="T8" fmla="*/ 2147483647 w 1670"/>
              <a:gd name="T9" fmla="*/ 2147483647 h 1762"/>
              <a:gd name="T10" fmla="*/ 2147483647 w 1670"/>
              <a:gd name="T11" fmla="*/ 2147483647 h 1762"/>
              <a:gd name="T12" fmla="*/ 2147483647 w 1670"/>
              <a:gd name="T13" fmla="*/ 2147483647 h 1762"/>
              <a:gd name="T14" fmla="*/ 2147483647 w 1670"/>
              <a:gd name="T15" fmla="*/ 2147483647 h 1762"/>
              <a:gd name="T16" fmla="*/ 2147483647 w 1670"/>
              <a:gd name="T17" fmla="*/ 2147483647 h 1762"/>
              <a:gd name="T18" fmla="*/ 2147483647 w 1670"/>
              <a:gd name="T19" fmla="*/ 2147483647 h 1762"/>
              <a:gd name="T20" fmla="*/ 2147483647 w 1670"/>
              <a:gd name="T21" fmla="*/ 2147483647 h 1762"/>
              <a:gd name="T22" fmla="*/ 2147483647 w 1670"/>
              <a:gd name="T23" fmla="*/ 2147483647 h 1762"/>
              <a:gd name="T24" fmla="*/ 2147483647 w 1670"/>
              <a:gd name="T25" fmla="*/ 2147483647 h 1762"/>
              <a:gd name="T26" fmla="*/ 2147483647 w 1670"/>
              <a:gd name="T27" fmla="*/ 2147483647 h 1762"/>
              <a:gd name="T28" fmla="*/ 2147483647 w 1670"/>
              <a:gd name="T29" fmla="*/ 2147483647 h 1762"/>
              <a:gd name="T30" fmla="*/ 2147483647 w 1670"/>
              <a:gd name="T31" fmla="*/ 2147483647 h 1762"/>
              <a:gd name="T32" fmla="*/ 2147483647 w 1670"/>
              <a:gd name="T33" fmla="*/ 2147483647 h 1762"/>
              <a:gd name="T34" fmla="*/ 2147483647 w 1670"/>
              <a:gd name="T35" fmla="*/ 2147483647 h 1762"/>
              <a:gd name="T36" fmla="*/ 2147483647 w 1670"/>
              <a:gd name="T37" fmla="*/ 2147483647 h 1762"/>
              <a:gd name="T38" fmla="*/ 2147483647 w 1670"/>
              <a:gd name="T39" fmla="*/ 2147483647 h 1762"/>
              <a:gd name="T40" fmla="*/ 2147483647 w 1670"/>
              <a:gd name="T41" fmla="*/ 2147483647 h 1762"/>
              <a:gd name="T42" fmla="*/ 2147483647 w 1670"/>
              <a:gd name="T43" fmla="*/ 2147483647 h 1762"/>
              <a:gd name="T44" fmla="*/ 2147483647 w 1670"/>
              <a:gd name="T45" fmla="*/ 2147483647 h 1762"/>
              <a:gd name="T46" fmla="*/ 2147483647 w 1670"/>
              <a:gd name="T47" fmla="*/ 2147483647 h 1762"/>
              <a:gd name="T48" fmla="*/ 2147483647 w 1670"/>
              <a:gd name="T49" fmla="*/ 2147483647 h 1762"/>
              <a:gd name="T50" fmla="*/ 2147483647 w 1670"/>
              <a:gd name="T51" fmla="*/ 2147483647 h 1762"/>
              <a:gd name="T52" fmla="*/ 2147483647 w 1670"/>
              <a:gd name="T53" fmla="*/ 2147483647 h 1762"/>
              <a:gd name="T54" fmla="*/ 2147483647 w 1670"/>
              <a:gd name="T55" fmla="*/ 2147483647 h 1762"/>
              <a:gd name="T56" fmla="*/ 2147483647 w 1670"/>
              <a:gd name="T57" fmla="*/ 2147483647 h 1762"/>
              <a:gd name="T58" fmla="*/ 2147483647 w 1670"/>
              <a:gd name="T59" fmla="*/ 2147483647 h 1762"/>
              <a:gd name="T60" fmla="*/ 2147483647 w 1670"/>
              <a:gd name="T61" fmla="*/ 2147483647 h 1762"/>
              <a:gd name="T62" fmla="*/ 2147483647 w 1670"/>
              <a:gd name="T63" fmla="*/ 2147483647 h 1762"/>
              <a:gd name="T64" fmla="*/ 2147483647 w 1670"/>
              <a:gd name="T65" fmla="*/ 2147483647 h 1762"/>
              <a:gd name="T66" fmla="*/ 2147483647 w 1670"/>
              <a:gd name="T67" fmla="*/ 2147483647 h 1762"/>
              <a:gd name="T68" fmla="*/ 2147483647 w 1670"/>
              <a:gd name="T69" fmla="*/ 2147483647 h 1762"/>
              <a:gd name="T70" fmla="*/ 2147483647 w 1670"/>
              <a:gd name="T71" fmla="*/ 2147483647 h 1762"/>
              <a:gd name="T72" fmla="*/ 2147483647 w 1670"/>
              <a:gd name="T73" fmla="*/ 2147483647 h 1762"/>
              <a:gd name="T74" fmla="*/ 2147483647 w 1670"/>
              <a:gd name="T75" fmla="*/ 2147483647 h 1762"/>
              <a:gd name="T76" fmla="*/ 2147483647 w 1670"/>
              <a:gd name="T77" fmla="*/ 2147483647 h 1762"/>
              <a:gd name="T78" fmla="*/ 2147483647 w 1670"/>
              <a:gd name="T79" fmla="*/ 2147483647 h 1762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1670" h="1762">
                <a:moveTo>
                  <a:pt x="622" y="964"/>
                </a:moveTo>
                <a:cubicBezTo>
                  <a:pt x="622" y="1040"/>
                  <a:pt x="561" y="1102"/>
                  <a:pt x="485" y="1103"/>
                </a:cubicBezTo>
                <a:cubicBezTo>
                  <a:pt x="410" y="1103"/>
                  <a:pt x="348" y="1042"/>
                  <a:pt x="347" y="966"/>
                </a:cubicBezTo>
                <a:cubicBezTo>
                  <a:pt x="347" y="891"/>
                  <a:pt x="408" y="829"/>
                  <a:pt x="483" y="828"/>
                </a:cubicBezTo>
                <a:cubicBezTo>
                  <a:pt x="559" y="828"/>
                  <a:pt x="621" y="889"/>
                  <a:pt x="622" y="964"/>
                </a:cubicBezTo>
                <a:close/>
                <a:moveTo>
                  <a:pt x="555" y="691"/>
                </a:moveTo>
                <a:cubicBezTo>
                  <a:pt x="479" y="691"/>
                  <a:pt x="417" y="630"/>
                  <a:pt x="416" y="554"/>
                </a:cubicBezTo>
                <a:cubicBezTo>
                  <a:pt x="416" y="478"/>
                  <a:pt x="477" y="417"/>
                  <a:pt x="552" y="416"/>
                </a:cubicBezTo>
                <a:cubicBezTo>
                  <a:pt x="628" y="415"/>
                  <a:pt x="690" y="476"/>
                  <a:pt x="691" y="552"/>
                </a:cubicBezTo>
                <a:cubicBezTo>
                  <a:pt x="691" y="628"/>
                  <a:pt x="630" y="690"/>
                  <a:pt x="555" y="691"/>
                </a:cubicBezTo>
                <a:close/>
                <a:moveTo>
                  <a:pt x="1103" y="415"/>
                </a:moveTo>
                <a:cubicBezTo>
                  <a:pt x="1103" y="491"/>
                  <a:pt x="1042" y="553"/>
                  <a:pt x="966" y="553"/>
                </a:cubicBezTo>
                <a:cubicBezTo>
                  <a:pt x="890" y="554"/>
                  <a:pt x="828" y="493"/>
                  <a:pt x="828" y="417"/>
                </a:cubicBezTo>
                <a:cubicBezTo>
                  <a:pt x="827" y="341"/>
                  <a:pt x="888" y="279"/>
                  <a:pt x="964" y="279"/>
                </a:cubicBezTo>
                <a:cubicBezTo>
                  <a:pt x="1040" y="278"/>
                  <a:pt x="1102" y="339"/>
                  <a:pt x="1103" y="415"/>
                </a:cubicBezTo>
                <a:close/>
                <a:moveTo>
                  <a:pt x="279" y="1503"/>
                </a:moveTo>
                <a:cubicBezTo>
                  <a:pt x="594" y="1529"/>
                  <a:pt x="481" y="1195"/>
                  <a:pt x="772" y="1192"/>
                </a:cubicBezTo>
                <a:cubicBezTo>
                  <a:pt x="898" y="1297"/>
                  <a:pt x="898" y="1297"/>
                  <a:pt x="898" y="1297"/>
                </a:cubicBezTo>
                <a:cubicBezTo>
                  <a:pt x="930" y="1677"/>
                  <a:pt x="465" y="1762"/>
                  <a:pt x="279" y="1503"/>
                </a:cubicBezTo>
                <a:close/>
                <a:moveTo>
                  <a:pt x="1244" y="1015"/>
                </a:moveTo>
                <a:cubicBezTo>
                  <a:pt x="1342" y="861"/>
                  <a:pt x="1646" y="345"/>
                  <a:pt x="1646" y="345"/>
                </a:cubicBezTo>
                <a:cubicBezTo>
                  <a:pt x="1670" y="302"/>
                  <a:pt x="1616" y="258"/>
                  <a:pt x="1579" y="289"/>
                </a:cubicBezTo>
                <a:cubicBezTo>
                  <a:pt x="1579" y="289"/>
                  <a:pt x="1128" y="682"/>
                  <a:pt x="995" y="806"/>
                </a:cubicBezTo>
                <a:cubicBezTo>
                  <a:pt x="889" y="904"/>
                  <a:pt x="889" y="949"/>
                  <a:pt x="855" y="1111"/>
                </a:cubicBezTo>
                <a:cubicBezTo>
                  <a:pt x="970" y="1208"/>
                  <a:pt x="970" y="1208"/>
                  <a:pt x="970" y="1208"/>
                </a:cubicBezTo>
                <a:cubicBezTo>
                  <a:pt x="1123" y="1145"/>
                  <a:pt x="1167" y="1136"/>
                  <a:pt x="1244" y="1015"/>
                </a:cubicBezTo>
                <a:close/>
                <a:moveTo>
                  <a:pt x="378" y="1345"/>
                </a:moveTo>
                <a:cubicBezTo>
                  <a:pt x="235" y="1220"/>
                  <a:pt x="143" y="1037"/>
                  <a:pt x="141" y="833"/>
                </a:cubicBezTo>
                <a:cubicBezTo>
                  <a:pt x="138" y="455"/>
                  <a:pt x="444" y="145"/>
                  <a:pt x="823" y="141"/>
                </a:cubicBezTo>
                <a:cubicBezTo>
                  <a:pt x="1086" y="140"/>
                  <a:pt x="1267" y="272"/>
                  <a:pt x="1269" y="378"/>
                </a:cubicBezTo>
                <a:cubicBezTo>
                  <a:pt x="1310" y="342"/>
                  <a:pt x="1349" y="308"/>
                  <a:pt x="1383" y="278"/>
                </a:cubicBezTo>
                <a:cubicBezTo>
                  <a:pt x="1313" y="126"/>
                  <a:pt x="1096" y="0"/>
                  <a:pt x="821" y="4"/>
                </a:cubicBezTo>
                <a:cubicBezTo>
                  <a:pt x="367" y="8"/>
                  <a:pt x="0" y="379"/>
                  <a:pt x="4" y="834"/>
                </a:cubicBezTo>
                <a:cubicBezTo>
                  <a:pt x="6" y="1034"/>
                  <a:pt x="78" y="1217"/>
                  <a:pt x="198" y="1359"/>
                </a:cubicBezTo>
                <a:cubicBezTo>
                  <a:pt x="264" y="1392"/>
                  <a:pt x="344" y="1381"/>
                  <a:pt x="378" y="1345"/>
                </a:cubicBezTo>
                <a:close/>
                <a:moveTo>
                  <a:pt x="1256" y="1214"/>
                </a:moveTo>
                <a:cubicBezTo>
                  <a:pt x="1329" y="1349"/>
                  <a:pt x="1164" y="1445"/>
                  <a:pt x="1013" y="1488"/>
                </a:cubicBezTo>
                <a:cubicBezTo>
                  <a:pt x="992" y="1550"/>
                  <a:pt x="958" y="1606"/>
                  <a:pt x="919" y="1646"/>
                </a:cubicBezTo>
                <a:cubicBezTo>
                  <a:pt x="1280" y="1606"/>
                  <a:pt x="1541" y="1351"/>
                  <a:pt x="1349" y="1105"/>
                </a:cubicBezTo>
                <a:cubicBezTo>
                  <a:pt x="1317" y="1152"/>
                  <a:pt x="1287" y="1187"/>
                  <a:pt x="1256" y="121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9728" tIns="54864" rIns="109728" bIns="54864"/>
          <a:lstStyle/>
          <a:p>
            <a:endParaRPr lang="zh-CN" altLang="en-US"/>
          </a:p>
        </p:txBody>
      </p:sp>
      <p:sp>
        <p:nvSpPr>
          <p:cNvPr id="28684" name="Round Same Side Corner Rectangle 79"/>
          <p:cNvSpPr>
            <a:spLocks/>
          </p:cNvSpPr>
          <p:nvPr/>
        </p:nvSpPr>
        <p:spPr bwMode="auto">
          <a:xfrm rot="-5400000">
            <a:off x="7742238" y="2303463"/>
            <a:ext cx="373062" cy="627062"/>
          </a:xfrm>
          <a:custGeom>
            <a:avLst/>
            <a:gdLst>
              <a:gd name="T0" fmla="*/ 186531 w 373062"/>
              <a:gd name="T1" fmla="*/ 0 h 627062"/>
              <a:gd name="T2" fmla="*/ 186531 w 373062"/>
              <a:gd name="T3" fmla="*/ 0 h 627062"/>
              <a:gd name="T4" fmla="*/ 373062 w 373062"/>
              <a:gd name="T5" fmla="*/ 186531 h 627062"/>
              <a:gd name="T6" fmla="*/ 373062 w 373062"/>
              <a:gd name="T7" fmla="*/ 627062 h 627062"/>
              <a:gd name="T8" fmla="*/ 373062 w 373062"/>
              <a:gd name="T9" fmla="*/ 627062 h 627062"/>
              <a:gd name="T10" fmla="*/ 0 w 373062"/>
              <a:gd name="T11" fmla="*/ 627062 h 627062"/>
              <a:gd name="T12" fmla="*/ 0 w 373062"/>
              <a:gd name="T13" fmla="*/ 627062 h 627062"/>
              <a:gd name="T14" fmla="*/ 0 w 373062"/>
              <a:gd name="T15" fmla="*/ 186531 h 627062"/>
              <a:gd name="T16" fmla="*/ 186531 w 373062"/>
              <a:gd name="T17" fmla="*/ 0 h 62706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73062" h="627062">
                <a:moveTo>
                  <a:pt x="186531" y="0"/>
                </a:moveTo>
                <a:lnTo>
                  <a:pt x="186531" y="0"/>
                </a:lnTo>
                <a:cubicBezTo>
                  <a:pt x="289549" y="0"/>
                  <a:pt x="373062" y="83513"/>
                  <a:pt x="373062" y="186531"/>
                </a:cubicBezTo>
                <a:lnTo>
                  <a:pt x="373062" y="627062"/>
                </a:lnTo>
                <a:lnTo>
                  <a:pt x="0" y="627062"/>
                </a:lnTo>
                <a:lnTo>
                  <a:pt x="0" y="186531"/>
                </a:lnTo>
                <a:cubicBezTo>
                  <a:pt x="0" y="83513"/>
                  <a:pt x="83513" y="0"/>
                  <a:pt x="18653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endParaRPr lang="zh-CN" altLang="en-US"/>
          </a:p>
        </p:txBody>
      </p:sp>
      <p:sp>
        <p:nvSpPr>
          <p:cNvPr id="28685" name="Round Same Side Corner Rectangle 80"/>
          <p:cNvSpPr>
            <a:spLocks/>
          </p:cNvSpPr>
          <p:nvPr/>
        </p:nvSpPr>
        <p:spPr bwMode="auto">
          <a:xfrm rot="-5400000">
            <a:off x="7734300" y="3584575"/>
            <a:ext cx="371475" cy="625475"/>
          </a:xfrm>
          <a:custGeom>
            <a:avLst/>
            <a:gdLst>
              <a:gd name="T0" fmla="*/ 185738 w 371475"/>
              <a:gd name="T1" fmla="*/ 0 h 625475"/>
              <a:gd name="T2" fmla="*/ 185738 w 371475"/>
              <a:gd name="T3" fmla="*/ 0 h 625475"/>
              <a:gd name="T4" fmla="*/ 371476 w 371475"/>
              <a:gd name="T5" fmla="*/ 185738 h 625475"/>
              <a:gd name="T6" fmla="*/ 371475 w 371475"/>
              <a:gd name="T7" fmla="*/ 625475 h 625475"/>
              <a:gd name="T8" fmla="*/ 371475 w 371475"/>
              <a:gd name="T9" fmla="*/ 625475 h 625475"/>
              <a:gd name="T10" fmla="*/ 0 w 371475"/>
              <a:gd name="T11" fmla="*/ 625475 h 625475"/>
              <a:gd name="T12" fmla="*/ 0 w 371475"/>
              <a:gd name="T13" fmla="*/ 625475 h 625475"/>
              <a:gd name="T14" fmla="*/ 0 w 371475"/>
              <a:gd name="T15" fmla="*/ 185738 h 625475"/>
              <a:gd name="T16" fmla="*/ 185738 w 371475"/>
              <a:gd name="T17" fmla="*/ 0 h 62547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71475" h="625475">
                <a:moveTo>
                  <a:pt x="185738" y="0"/>
                </a:moveTo>
                <a:lnTo>
                  <a:pt x="185738" y="0"/>
                </a:lnTo>
                <a:cubicBezTo>
                  <a:pt x="288318" y="0"/>
                  <a:pt x="371476" y="83158"/>
                  <a:pt x="371476" y="185738"/>
                </a:cubicBezTo>
                <a:cubicBezTo>
                  <a:pt x="371476" y="332317"/>
                  <a:pt x="371475" y="478896"/>
                  <a:pt x="371475" y="625475"/>
                </a:cubicBezTo>
                <a:lnTo>
                  <a:pt x="0" y="625475"/>
                </a:lnTo>
                <a:lnTo>
                  <a:pt x="0" y="185738"/>
                </a:lnTo>
                <a:cubicBezTo>
                  <a:pt x="0" y="83158"/>
                  <a:pt x="83158" y="0"/>
                  <a:pt x="18573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endParaRPr lang="zh-CN" altLang="en-US"/>
          </a:p>
        </p:txBody>
      </p:sp>
      <p:sp>
        <p:nvSpPr>
          <p:cNvPr id="28686" name="Round Same Side Corner Rectangle 81"/>
          <p:cNvSpPr>
            <a:spLocks/>
          </p:cNvSpPr>
          <p:nvPr/>
        </p:nvSpPr>
        <p:spPr bwMode="auto">
          <a:xfrm rot="-5400000">
            <a:off x="7737475" y="4787900"/>
            <a:ext cx="373063" cy="627063"/>
          </a:xfrm>
          <a:custGeom>
            <a:avLst/>
            <a:gdLst>
              <a:gd name="T0" fmla="*/ 186532 w 373063"/>
              <a:gd name="T1" fmla="*/ 0 h 627063"/>
              <a:gd name="T2" fmla="*/ 186532 w 373063"/>
              <a:gd name="T3" fmla="*/ 0 h 627063"/>
              <a:gd name="T4" fmla="*/ 373064 w 373063"/>
              <a:gd name="T5" fmla="*/ 186532 h 627063"/>
              <a:gd name="T6" fmla="*/ 373063 w 373063"/>
              <a:gd name="T7" fmla="*/ 627063 h 627063"/>
              <a:gd name="T8" fmla="*/ 373063 w 373063"/>
              <a:gd name="T9" fmla="*/ 627063 h 627063"/>
              <a:gd name="T10" fmla="*/ 0 w 373063"/>
              <a:gd name="T11" fmla="*/ 627063 h 627063"/>
              <a:gd name="T12" fmla="*/ 0 w 373063"/>
              <a:gd name="T13" fmla="*/ 627063 h 627063"/>
              <a:gd name="T14" fmla="*/ 0 w 373063"/>
              <a:gd name="T15" fmla="*/ 186532 h 627063"/>
              <a:gd name="T16" fmla="*/ 186532 w 373063"/>
              <a:gd name="T17" fmla="*/ 0 h 62706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73063" h="627063">
                <a:moveTo>
                  <a:pt x="186532" y="0"/>
                </a:moveTo>
                <a:lnTo>
                  <a:pt x="186532" y="0"/>
                </a:lnTo>
                <a:cubicBezTo>
                  <a:pt x="289551" y="0"/>
                  <a:pt x="373064" y="83513"/>
                  <a:pt x="373064" y="186532"/>
                </a:cubicBezTo>
                <a:cubicBezTo>
                  <a:pt x="373064" y="333376"/>
                  <a:pt x="373063" y="480219"/>
                  <a:pt x="373063" y="627063"/>
                </a:cubicBezTo>
                <a:lnTo>
                  <a:pt x="0" y="627063"/>
                </a:lnTo>
                <a:lnTo>
                  <a:pt x="0" y="186532"/>
                </a:lnTo>
                <a:cubicBezTo>
                  <a:pt x="0" y="83513"/>
                  <a:pt x="83513" y="0"/>
                  <a:pt x="18653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endParaRPr lang="zh-CN" altLang="en-US"/>
          </a:p>
        </p:txBody>
      </p:sp>
      <p:sp>
        <p:nvSpPr>
          <p:cNvPr id="28687" name="Freeform 13"/>
          <p:cNvSpPr>
            <a:spLocks noEditPoints="1"/>
          </p:cNvSpPr>
          <p:nvPr/>
        </p:nvSpPr>
        <p:spPr bwMode="auto">
          <a:xfrm>
            <a:off x="7861300" y="2486025"/>
            <a:ext cx="222250" cy="254000"/>
          </a:xfrm>
          <a:custGeom>
            <a:avLst/>
            <a:gdLst>
              <a:gd name="T0" fmla="*/ 2147483647 w 1450"/>
              <a:gd name="T1" fmla="*/ 2147483647 h 1648"/>
              <a:gd name="T2" fmla="*/ 2147483647 w 1450"/>
              <a:gd name="T3" fmla="*/ 2147483647 h 1648"/>
              <a:gd name="T4" fmla="*/ 2147483647 w 1450"/>
              <a:gd name="T5" fmla="*/ 2147483647 h 1648"/>
              <a:gd name="T6" fmla="*/ 2147483647 w 1450"/>
              <a:gd name="T7" fmla="*/ 2147483647 h 1648"/>
              <a:gd name="T8" fmla="*/ 2147483647 w 1450"/>
              <a:gd name="T9" fmla="*/ 2147483647 h 1648"/>
              <a:gd name="T10" fmla="*/ 2147483647 w 1450"/>
              <a:gd name="T11" fmla="*/ 2147483647 h 1648"/>
              <a:gd name="T12" fmla="*/ 2147483647 w 1450"/>
              <a:gd name="T13" fmla="*/ 2147483647 h 1648"/>
              <a:gd name="T14" fmla="*/ 2147483647 w 1450"/>
              <a:gd name="T15" fmla="*/ 2147483647 h 1648"/>
              <a:gd name="T16" fmla="*/ 2147483647 w 1450"/>
              <a:gd name="T17" fmla="*/ 2147483647 h 1648"/>
              <a:gd name="T18" fmla="*/ 2147483647 w 1450"/>
              <a:gd name="T19" fmla="*/ 2147483647 h 1648"/>
              <a:gd name="T20" fmla="*/ 2147483647 w 1450"/>
              <a:gd name="T21" fmla="*/ 2147483647 h 1648"/>
              <a:gd name="T22" fmla="*/ 2147483647 w 1450"/>
              <a:gd name="T23" fmla="*/ 2147483647 h 1648"/>
              <a:gd name="T24" fmla="*/ 2147483647 w 1450"/>
              <a:gd name="T25" fmla="*/ 2147483647 h 1648"/>
              <a:gd name="T26" fmla="*/ 2147483647 w 1450"/>
              <a:gd name="T27" fmla="*/ 2147483647 h 1648"/>
              <a:gd name="T28" fmla="*/ 2147483647 w 1450"/>
              <a:gd name="T29" fmla="*/ 2147483647 h 1648"/>
              <a:gd name="T30" fmla="*/ 2147483647 w 1450"/>
              <a:gd name="T31" fmla="*/ 2147483647 h 1648"/>
              <a:gd name="T32" fmla="*/ 2147483647 w 1450"/>
              <a:gd name="T33" fmla="*/ 2147483647 h 1648"/>
              <a:gd name="T34" fmla="*/ 2147483647 w 1450"/>
              <a:gd name="T35" fmla="*/ 2147483647 h 1648"/>
              <a:gd name="T36" fmla="*/ 2147483647 w 1450"/>
              <a:gd name="T37" fmla="*/ 2147483647 h 1648"/>
              <a:gd name="T38" fmla="*/ 2147483647 w 1450"/>
              <a:gd name="T39" fmla="*/ 2147483647 h 1648"/>
              <a:gd name="T40" fmla="*/ 2147483647 w 1450"/>
              <a:gd name="T41" fmla="*/ 2147483647 h 1648"/>
              <a:gd name="T42" fmla="*/ 2147483647 w 1450"/>
              <a:gd name="T43" fmla="*/ 2147483647 h 1648"/>
              <a:gd name="T44" fmla="*/ 2147483647 w 1450"/>
              <a:gd name="T45" fmla="*/ 2147483647 h 1648"/>
              <a:gd name="T46" fmla="*/ 2147483647 w 1450"/>
              <a:gd name="T47" fmla="*/ 2147483647 h 1648"/>
              <a:gd name="T48" fmla="*/ 2147483647 w 1450"/>
              <a:gd name="T49" fmla="*/ 2147483647 h 1648"/>
              <a:gd name="T50" fmla="*/ 2147483647 w 1450"/>
              <a:gd name="T51" fmla="*/ 2147483647 h 1648"/>
              <a:gd name="T52" fmla="*/ 2147483647 w 1450"/>
              <a:gd name="T53" fmla="*/ 2147483647 h 1648"/>
              <a:gd name="T54" fmla="*/ 2147483647 w 1450"/>
              <a:gd name="T55" fmla="*/ 2147483647 h 1648"/>
              <a:gd name="T56" fmla="*/ 2147483647 w 1450"/>
              <a:gd name="T57" fmla="*/ 2147483647 h 1648"/>
              <a:gd name="T58" fmla="*/ 2147483647 w 1450"/>
              <a:gd name="T59" fmla="*/ 2147483647 h 1648"/>
              <a:gd name="T60" fmla="*/ 2147483647 w 1450"/>
              <a:gd name="T61" fmla="*/ 2147483647 h 1648"/>
              <a:gd name="T62" fmla="*/ 2147483647 w 1450"/>
              <a:gd name="T63" fmla="*/ 2147483647 h 1648"/>
              <a:gd name="T64" fmla="*/ 2147483647 w 1450"/>
              <a:gd name="T65" fmla="*/ 2147483647 h 1648"/>
              <a:gd name="T66" fmla="*/ 2147483647 w 1450"/>
              <a:gd name="T67" fmla="*/ 2147483647 h 1648"/>
              <a:gd name="T68" fmla="*/ 2147483647 w 1450"/>
              <a:gd name="T69" fmla="*/ 2147483647 h 1648"/>
              <a:gd name="T70" fmla="*/ 2147483647 w 1450"/>
              <a:gd name="T71" fmla="*/ 0 h 1648"/>
              <a:gd name="T72" fmla="*/ 2147483647 w 1450"/>
              <a:gd name="T73" fmla="*/ 0 h 1648"/>
              <a:gd name="T74" fmla="*/ 0 w 1450"/>
              <a:gd name="T75" fmla="*/ 2147483647 h 1648"/>
              <a:gd name="T76" fmla="*/ 0 w 1450"/>
              <a:gd name="T77" fmla="*/ 2147483647 h 1648"/>
              <a:gd name="T78" fmla="*/ 2147483647 w 1450"/>
              <a:gd name="T79" fmla="*/ 2147483647 h 1648"/>
              <a:gd name="T80" fmla="*/ 2147483647 w 1450"/>
              <a:gd name="T81" fmla="*/ 2147483647 h 1648"/>
              <a:gd name="T82" fmla="*/ 2147483647 w 1450"/>
              <a:gd name="T83" fmla="*/ 2147483647 h 1648"/>
              <a:gd name="T84" fmla="*/ 2147483647 w 1450"/>
              <a:gd name="T85" fmla="*/ 2147483647 h 1648"/>
              <a:gd name="T86" fmla="*/ 2147483647 w 1450"/>
              <a:gd name="T87" fmla="*/ 2147483647 h 1648"/>
              <a:gd name="T88" fmla="*/ 2147483647 w 1450"/>
              <a:gd name="T89" fmla="*/ 2147483647 h 1648"/>
              <a:gd name="T90" fmla="*/ 2147483647 w 1450"/>
              <a:gd name="T91" fmla="*/ 2147483647 h 1648"/>
              <a:gd name="T92" fmla="*/ 2147483647 w 1450"/>
              <a:gd name="T93" fmla="*/ 2147483647 h 1648"/>
              <a:gd name="T94" fmla="*/ 2147483647 w 1450"/>
              <a:gd name="T95" fmla="*/ 2147483647 h 1648"/>
              <a:gd name="T96" fmla="*/ 2147483647 w 1450"/>
              <a:gd name="T97" fmla="*/ 2147483647 h 1648"/>
              <a:gd name="T98" fmla="*/ 2147483647 w 1450"/>
              <a:gd name="T99" fmla="*/ 2147483647 h 164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450" h="1648">
                <a:moveTo>
                  <a:pt x="860" y="121"/>
                </a:moveTo>
                <a:cubicBezTo>
                  <a:pt x="604" y="121"/>
                  <a:pt x="604" y="121"/>
                  <a:pt x="604" y="121"/>
                </a:cubicBezTo>
                <a:cubicBezTo>
                  <a:pt x="604" y="254"/>
                  <a:pt x="604" y="254"/>
                  <a:pt x="604" y="254"/>
                </a:cubicBezTo>
                <a:cubicBezTo>
                  <a:pt x="795" y="254"/>
                  <a:pt x="795" y="254"/>
                  <a:pt x="795" y="254"/>
                </a:cubicBezTo>
                <a:cubicBezTo>
                  <a:pt x="795" y="560"/>
                  <a:pt x="795" y="560"/>
                  <a:pt x="795" y="560"/>
                </a:cubicBezTo>
                <a:cubicBezTo>
                  <a:pt x="1082" y="560"/>
                  <a:pt x="1082" y="560"/>
                  <a:pt x="1082" y="560"/>
                </a:cubicBezTo>
                <a:cubicBezTo>
                  <a:pt x="1082" y="1287"/>
                  <a:pt x="1082" y="1287"/>
                  <a:pt x="1082" y="1287"/>
                </a:cubicBezTo>
                <a:cubicBezTo>
                  <a:pt x="217" y="1287"/>
                  <a:pt x="217" y="1287"/>
                  <a:pt x="217" y="1287"/>
                </a:cubicBezTo>
                <a:cubicBezTo>
                  <a:pt x="217" y="995"/>
                  <a:pt x="217" y="995"/>
                  <a:pt x="217" y="995"/>
                </a:cubicBezTo>
                <a:cubicBezTo>
                  <a:pt x="170" y="990"/>
                  <a:pt x="125" y="976"/>
                  <a:pt x="85" y="954"/>
                </a:cubicBezTo>
                <a:cubicBezTo>
                  <a:pt x="85" y="1419"/>
                  <a:pt x="85" y="1419"/>
                  <a:pt x="85" y="1419"/>
                </a:cubicBezTo>
                <a:cubicBezTo>
                  <a:pt x="1214" y="1419"/>
                  <a:pt x="1214" y="1419"/>
                  <a:pt x="1214" y="1419"/>
                </a:cubicBezTo>
                <a:cubicBezTo>
                  <a:pt x="1214" y="483"/>
                  <a:pt x="1214" y="483"/>
                  <a:pt x="1214" y="483"/>
                </a:cubicBezTo>
                <a:lnTo>
                  <a:pt x="860" y="121"/>
                </a:lnTo>
                <a:close/>
                <a:moveTo>
                  <a:pt x="504" y="121"/>
                </a:moveTo>
                <a:cubicBezTo>
                  <a:pt x="416" y="121"/>
                  <a:pt x="416" y="121"/>
                  <a:pt x="416" y="121"/>
                </a:cubicBezTo>
                <a:cubicBezTo>
                  <a:pt x="416" y="644"/>
                  <a:pt x="416" y="644"/>
                  <a:pt x="416" y="644"/>
                </a:cubicBezTo>
                <a:cubicBezTo>
                  <a:pt x="416" y="735"/>
                  <a:pt x="343" y="808"/>
                  <a:pt x="252" y="808"/>
                </a:cubicBezTo>
                <a:cubicBezTo>
                  <a:pt x="252" y="808"/>
                  <a:pt x="252" y="808"/>
                  <a:pt x="252" y="808"/>
                </a:cubicBezTo>
                <a:cubicBezTo>
                  <a:pt x="161" y="808"/>
                  <a:pt x="88" y="735"/>
                  <a:pt x="88" y="644"/>
                </a:cubicBezTo>
                <a:cubicBezTo>
                  <a:pt x="88" y="187"/>
                  <a:pt x="88" y="187"/>
                  <a:pt x="88" y="187"/>
                </a:cubicBezTo>
                <a:cubicBezTo>
                  <a:pt x="88" y="132"/>
                  <a:pt x="132" y="88"/>
                  <a:pt x="187" y="88"/>
                </a:cubicBezTo>
                <a:cubicBezTo>
                  <a:pt x="187" y="88"/>
                  <a:pt x="187" y="88"/>
                  <a:pt x="187" y="88"/>
                </a:cubicBezTo>
                <a:cubicBezTo>
                  <a:pt x="242" y="88"/>
                  <a:pt x="287" y="132"/>
                  <a:pt x="287" y="187"/>
                </a:cubicBezTo>
                <a:cubicBezTo>
                  <a:pt x="287" y="542"/>
                  <a:pt x="287" y="542"/>
                  <a:pt x="287" y="542"/>
                </a:cubicBezTo>
                <a:cubicBezTo>
                  <a:pt x="287" y="561"/>
                  <a:pt x="271" y="576"/>
                  <a:pt x="253" y="576"/>
                </a:cubicBezTo>
                <a:cubicBezTo>
                  <a:pt x="253" y="576"/>
                  <a:pt x="253" y="576"/>
                  <a:pt x="253" y="576"/>
                </a:cubicBezTo>
                <a:cubicBezTo>
                  <a:pt x="234" y="576"/>
                  <a:pt x="218" y="561"/>
                  <a:pt x="218" y="542"/>
                </a:cubicBezTo>
                <a:cubicBezTo>
                  <a:pt x="218" y="288"/>
                  <a:pt x="218" y="288"/>
                  <a:pt x="218" y="288"/>
                </a:cubicBezTo>
                <a:cubicBezTo>
                  <a:pt x="131" y="288"/>
                  <a:pt x="131" y="288"/>
                  <a:pt x="131" y="288"/>
                </a:cubicBezTo>
                <a:cubicBezTo>
                  <a:pt x="131" y="542"/>
                  <a:pt x="131" y="542"/>
                  <a:pt x="131" y="542"/>
                </a:cubicBezTo>
                <a:cubicBezTo>
                  <a:pt x="131" y="609"/>
                  <a:pt x="185" y="664"/>
                  <a:pt x="253" y="664"/>
                </a:cubicBezTo>
                <a:cubicBezTo>
                  <a:pt x="253" y="664"/>
                  <a:pt x="253" y="664"/>
                  <a:pt x="253" y="664"/>
                </a:cubicBezTo>
                <a:cubicBezTo>
                  <a:pt x="320" y="664"/>
                  <a:pt x="375" y="609"/>
                  <a:pt x="375" y="542"/>
                </a:cubicBezTo>
                <a:cubicBezTo>
                  <a:pt x="375" y="187"/>
                  <a:pt x="375" y="187"/>
                  <a:pt x="375" y="187"/>
                </a:cubicBezTo>
                <a:cubicBezTo>
                  <a:pt x="374" y="84"/>
                  <a:pt x="290" y="0"/>
                  <a:pt x="187" y="0"/>
                </a:cubicBezTo>
                <a:cubicBezTo>
                  <a:pt x="187" y="0"/>
                  <a:pt x="187" y="0"/>
                  <a:pt x="187" y="0"/>
                </a:cubicBezTo>
                <a:cubicBezTo>
                  <a:pt x="84" y="0"/>
                  <a:pt x="0" y="84"/>
                  <a:pt x="0" y="187"/>
                </a:cubicBezTo>
                <a:cubicBezTo>
                  <a:pt x="0" y="644"/>
                  <a:pt x="0" y="644"/>
                  <a:pt x="0" y="644"/>
                </a:cubicBezTo>
                <a:cubicBezTo>
                  <a:pt x="0" y="783"/>
                  <a:pt x="113" y="896"/>
                  <a:pt x="252" y="896"/>
                </a:cubicBezTo>
                <a:cubicBezTo>
                  <a:pt x="252" y="896"/>
                  <a:pt x="252" y="896"/>
                  <a:pt x="252" y="896"/>
                </a:cubicBezTo>
                <a:cubicBezTo>
                  <a:pt x="391" y="896"/>
                  <a:pt x="504" y="783"/>
                  <a:pt x="504" y="644"/>
                </a:cubicBezTo>
                <a:lnTo>
                  <a:pt x="504" y="121"/>
                </a:lnTo>
                <a:close/>
                <a:moveTo>
                  <a:pt x="1317" y="565"/>
                </a:moveTo>
                <a:cubicBezTo>
                  <a:pt x="1317" y="1515"/>
                  <a:pt x="1317" y="1515"/>
                  <a:pt x="1317" y="1515"/>
                </a:cubicBezTo>
                <a:cubicBezTo>
                  <a:pt x="333" y="1515"/>
                  <a:pt x="333" y="1515"/>
                  <a:pt x="333" y="1515"/>
                </a:cubicBezTo>
                <a:cubicBezTo>
                  <a:pt x="333" y="1648"/>
                  <a:pt x="333" y="1648"/>
                  <a:pt x="333" y="1648"/>
                </a:cubicBezTo>
                <a:cubicBezTo>
                  <a:pt x="1450" y="1648"/>
                  <a:pt x="1450" y="1648"/>
                  <a:pt x="1450" y="1648"/>
                </a:cubicBezTo>
                <a:cubicBezTo>
                  <a:pt x="1450" y="697"/>
                  <a:pt x="1450" y="697"/>
                  <a:pt x="1450" y="697"/>
                </a:cubicBezTo>
                <a:lnTo>
                  <a:pt x="1317" y="56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9728" tIns="54864" rIns="109728" bIns="54864"/>
          <a:lstStyle/>
          <a:p>
            <a:endParaRPr lang="zh-CN" altLang="en-US"/>
          </a:p>
        </p:txBody>
      </p:sp>
      <p:sp>
        <p:nvSpPr>
          <p:cNvPr id="28688" name="Freeform 13"/>
          <p:cNvSpPr>
            <a:spLocks noEditPoints="1"/>
          </p:cNvSpPr>
          <p:nvPr/>
        </p:nvSpPr>
        <p:spPr bwMode="auto">
          <a:xfrm>
            <a:off x="7831138" y="4976813"/>
            <a:ext cx="261937" cy="261937"/>
          </a:xfrm>
          <a:custGeom>
            <a:avLst/>
            <a:gdLst>
              <a:gd name="T0" fmla="*/ 2147483647 w 1640"/>
              <a:gd name="T1" fmla="*/ 2147483647 h 1642"/>
              <a:gd name="T2" fmla="*/ 2147483647 w 1640"/>
              <a:gd name="T3" fmla="*/ 2147483647 h 1642"/>
              <a:gd name="T4" fmla="*/ 2147483647 w 1640"/>
              <a:gd name="T5" fmla="*/ 2147483647 h 1642"/>
              <a:gd name="T6" fmla="*/ 2147483647 w 1640"/>
              <a:gd name="T7" fmla="*/ 2147483647 h 1642"/>
              <a:gd name="T8" fmla="*/ 2147483647 w 1640"/>
              <a:gd name="T9" fmla="*/ 2147483647 h 1642"/>
              <a:gd name="T10" fmla="*/ 2147483647 w 1640"/>
              <a:gd name="T11" fmla="*/ 2147483647 h 1642"/>
              <a:gd name="T12" fmla="*/ 2147483647 w 1640"/>
              <a:gd name="T13" fmla="*/ 2147483647 h 1642"/>
              <a:gd name="T14" fmla="*/ 2147483647 w 1640"/>
              <a:gd name="T15" fmla="*/ 2147483647 h 1642"/>
              <a:gd name="T16" fmla="*/ 2147483647 w 1640"/>
              <a:gd name="T17" fmla="*/ 2147483647 h 1642"/>
              <a:gd name="T18" fmla="*/ 2147483647 w 1640"/>
              <a:gd name="T19" fmla="*/ 2147483647 h 1642"/>
              <a:gd name="T20" fmla="*/ 2147483647 w 1640"/>
              <a:gd name="T21" fmla="*/ 2147483647 h 1642"/>
              <a:gd name="T22" fmla="*/ 2147483647 w 1640"/>
              <a:gd name="T23" fmla="*/ 2147483647 h 1642"/>
              <a:gd name="T24" fmla="*/ 2147483647 w 1640"/>
              <a:gd name="T25" fmla="*/ 2147483647 h 1642"/>
              <a:gd name="T26" fmla="*/ 2147483647 w 1640"/>
              <a:gd name="T27" fmla="*/ 2147483647 h 1642"/>
              <a:gd name="T28" fmla="*/ 2147483647 w 1640"/>
              <a:gd name="T29" fmla="*/ 2147483647 h 1642"/>
              <a:gd name="T30" fmla="*/ 2147483647 w 1640"/>
              <a:gd name="T31" fmla="*/ 2147483647 h 1642"/>
              <a:gd name="T32" fmla="*/ 2147483647 w 1640"/>
              <a:gd name="T33" fmla="*/ 2147483647 h 1642"/>
              <a:gd name="T34" fmla="*/ 2147483647 w 1640"/>
              <a:gd name="T35" fmla="*/ 2147483647 h 1642"/>
              <a:gd name="T36" fmla="*/ 2147483647 w 1640"/>
              <a:gd name="T37" fmla="*/ 2147483647 h 1642"/>
              <a:gd name="T38" fmla="*/ 2147483647 w 1640"/>
              <a:gd name="T39" fmla="*/ 2147483647 h 1642"/>
              <a:gd name="T40" fmla="*/ 2147483647 w 1640"/>
              <a:gd name="T41" fmla="*/ 2147483647 h 1642"/>
              <a:gd name="T42" fmla="*/ 2147483647 w 1640"/>
              <a:gd name="T43" fmla="*/ 2147483647 h 1642"/>
              <a:gd name="T44" fmla="*/ 2147483647 w 1640"/>
              <a:gd name="T45" fmla="*/ 2147483647 h 1642"/>
              <a:gd name="T46" fmla="*/ 2147483647 w 1640"/>
              <a:gd name="T47" fmla="*/ 2147483647 h 1642"/>
              <a:gd name="T48" fmla="*/ 2147483647 w 1640"/>
              <a:gd name="T49" fmla="*/ 2147483647 h 1642"/>
              <a:gd name="T50" fmla="*/ 2147483647 w 1640"/>
              <a:gd name="T51" fmla="*/ 2147483647 h 1642"/>
              <a:gd name="T52" fmla="*/ 2147483647 w 1640"/>
              <a:gd name="T53" fmla="*/ 2147483647 h 1642"/>
              <a:gd name="T54" fmla="*/ 2147483647 w 1640"/>
              <a:gd name="T55" fmla="*/ 2147483647 h 1642"/>
              <a:gd name="T56" fmla="*/ 2147483647 w 1640"/>
              <a:gd name="T57" fmla="*/ 0 h 1642"/>
              <a:gd name="T58" fmla="*/ 0 w 1640"/>
              <a:gd name="T59" fmla="*/ 2147483647 h 1642"/>
              <a:gd name="T60" fmla="*/ 2147483647 w 1640"/>
              <a:gd name="T61" fmla="*/ 2147483647 h 1642"/>
              <a:gd name="T62" fmla="*/ 2147483647 w 1640"/>
              <a:gd name="T63" fmla="*/ 2147483647 h 1642"/>
              <a:gd name="T64" fmla="*/ 2147483647 w 1640"/>
              <a:gd name="T65" fmla="*/ 2147483647 h 1642"/>
              <a:gd name="T66" fmla="*/ 2147483647 w 1640"/>
              <a:gd name="T67" fmla="*/ 2147483647 h 1642"/>
              <a:gd name="T68" fmla="*/ 2147483647 w 1640"/>
              <a:gd name="T69" fmla="*/ 0 h 1642"/>
              <a:gd name="T70" fmla="*/ 2147483647 w 1640"/>
              <a:gd name="T71" fmla="*/ 2147483647 h 1642"/>
              <a:gd name="T72" fmla="*/ 2147483647 w 1640"/>
              <a:gd name="T73" fmla="*/ 2147483647 h 164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640" h="1642">
                <a:moveTo>
                  <a:pt x="1158" y="965"/>
                </a:moveTo>
                <a:cubicBezTo>
                  <a:pt x="705" y="965"/>
                  <a:pt x="705" y="965"/>
                  <a:pt x="705" y="965"/>
                </a:cubicBezTo>
                <a:cubicBezTo>
                  <a:pt x="705" y="467"/>
                  <a:pt x="705" y="467"/>
                  <a:pt x="705" y="467"/>
                </a:cubicBezTo>
                <a:cubicBezTo>
                  <a:pt x="849" y="467"/>
                  <a:pt x="849" y="467"/>
                  <a:pt x="849" y="467"/>
                </a:cubicBezTo>
                <a:cubicBezTo>
                  <a:pt x="849" y="821"/>
                  <a:pt x="849" y="821"/>
                  <a:pt x="849" y="821"/>
                </a:cubicBezTo>
                <a:cubicBezTo>
                  <a:pt x="1158" y="821"/>
                  <a:pt x="1158" y="821"/>
                  <a:pt x="1158" y="821"/>
                </a:cubicBezTo>
                <a:cubicBezTo>
                  <a:pt x="1158" y="965"/>
                  <a:pt x="1158" y="965"/>
                  <a:pt x="1158" y="965"/>
                </a:cubicBezTo>
                <a:close/>
                <a:moveTo>
                  <a:pt x="1354" y="1311"/>
                </a:moveTo>
                <a:cubicBezTo>
                  <a:pt x="1471" y="1183"/>
                  <a:pt x="1543" y="1012"/>
                  <a:pt x="1543" y="824"/>
                </a:cubicBezTo>
                <a:cubicBezTo>
                  <a:pt x="1543" y="424"/>
                  <a:pt x="1219" y="101"/>
                  <a:pt x="820" y="101"/>
                </a:cubicBezTo>
                <a:cubicBezTo>
                  <a:pt x="421" y="101"/>
                  <a:pt x="97" y="424"/>
                  <a:pt x="97" y="824"/>
                </a:cubicBezTo>
                <a:cubicBezTo>
                  <a:pt x="97" y="1012"/>
                  <a:pt x="169" y="1183"/>
                  <a:pt x="286" y="1311"/>
                </a:cubicBezTo>
                <a:cubicBezTo>
                  <a:pt x="250" y="1401"/>
                  <a:pt x="203" y="1520"/>
                  <a:pt x="171" y="1599"/>
                </a:cubicBezTo>
                <a:cubicBezTo>
                  <a:pt x="166" y="1611"/>
                  <a:pt x="169" y="1625"/>
                  <a:pt x="179" y="1633"/>
                </a:cubicBezTo>
                <a:cubicBezTo>
                  <a:pt x="190" y="1642"/>
                  <a:pt x="204" y="1642"/>
                  <a:pt x="215" y="1635"/>
                </a:cubicBezTo>
                <a:cubicBezTo>
                  <a:pt x="288" y="1586"/>
                  <a:pt x="398" y="1513"/>
                  <a:pt x="476" y="1460"/>
                </a:cubicBezTo>
                <a:cubicBezTo>
                  <a:pt x="579" y="1515"/>
                  <a:pt x="696" y="1547"/>
                  <a:pt x="820" y="1547"/>
                </a:cubicBezTo>
                <a:cubicBezTo>
                  <a:pt x="944" y="1547"/>
                  <a:pt x="1061" y="1515"/>
                  <a:pt x="1164" y="1460"/>
                </a:cubicBezTo>
                <a:cubicBezTo>
                  <a:pt x="1425" y="1635"/>
                  <a:pt x="1425" y="1635"/>
                  <a:pt x="1425" y="1635"/>
                </a:cubicBezTo>
                <a:cubicBezTo>
                  <a:pt x="1436" y="1642"/>
                  <a:pt x="1450" y="1642"/>
                  <a:pt x="1461" y="1634"/>
                </a:cubicBezTo>
                <a:cubicBezTo>
                  <a:pt x="1471" y="1625"/>
                  <a:pt x="1474" y="1612"/>
                  <a:pt x="1469" y="1599"/>
                </a:cubicBezTo>
                <a:lnTo>
                  <a:pt x="1354" y="1311"/>
                </a:lnTo>
                <a:close/>
                <a:moveTo>
                  <a:pt x="820" y="1367"/>
                </a:moveTo>
                <a:cubicBezTo>
                  <a:pt x="520" y="1367"/>
                  <a:pt x="277" y="1124"/>
                  <a:pt x="277" y="824"/>
                </a:cubicBezTo>
                <a:cubicBezTo>
                  <a:pt x="277" y="524"/>
                  <a:pt x="520" y="281"/>
                  <a:pt x="820" y="281"/>
                </a:cubicBezTo>
                <a:cubicBezTo>
                  <a:pt x="1120" y="281"/>
                  <a:pt x="1363" y="524"/>
                  <a:pt x="1363" y="824"/>
                </a:cubicBezTo>
                <a:cubicBezTo>
                  <a:pt x="1363" y="1124"/>
                  <a:pt x="1120" y="1367"/>
                  <a:pt x="820" y="1367"/>
                </a:cubicBezTo>
                <a:close/>
                <a:moveTo>
                  <a:pt x="496" y="46"/>
                </a:moveTo>
                <a:cubicBezTo>
                  <a:pt x="446" y="17"/>
                  <a:pt x="389" y="0"/>
                  <a:pt x="328" y="0"/>
                </a:cubicBezTo>
                <a:cubicBezTo>
                  <a:pt x="147" y="0"/>
                  <a:pt x="0" y="147"/>
                  <a:pt x="0" y="328"/>
                </a:cubicBezTo>
                <a:cubicBezTo>
                  <a:pt x="0" y="388"/>
                  <a:pt x="16" y="444"/>
                  <a:pt x="45" y="493"/>
                </a:cubicBezTo>
                <a:cubicBezTo>
                  <a:pt x="131" y="292"/>
                  <a:pt x="293" y="130"/>
                  <a:pt x="496" y="46"/>
                </a:cubicBezTo>
                <a:close/>
                <a:moveTo>
                  <a:pt x="1595" y="493"/>
                </a:moveTo>
                <a:cubicBezTo>
                  <a:pt x="1624" y="444"/>
                  <a:pt x="1640" y="388"/>
                  <a:pt x="1640" y="328"/>
                </a:cubicBezTo>
                <a:cubicBezTo>
                  <a:pt x="1640" y="147"/>
                  <a:pt x="1493" y="0"/>
                  <a:pt x="1312" y="0"/>
                </a:cubicBezTo>
                <a:cubicBezTo>
                  <a:pt x="1251" y="0"/>
                  <a:pt x="1194" y="17"/>
                  <a:pt x="1145" y="46"/>
                </a:cubicBezTo>
                <a:cubicBezTo>
                  <a:pt x="1347" y="130"/>
                  <a:pt x="1509" y="292"/>
                  <a:pt x="1595" y="49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9728" tIns="54864" rIns="109728" bIns="54864"/>
          <a:lstStyle/>
          <a:p>
            <a:endParaRPr lang="zh-CN" altLang="en-US"/>
          </a:p>
        </p:txBody>
      </p:sp>
      <p:cxnSp>
        <p:nvCxnSpPr>
          <p:cNvPr id="28689" name="Straight Connector 42"/>
          <p:cNvCxnSpPr>
            <a:cxnSpLocks noChangeShapeType="1"/>
          </p:cNvCxnSpPr>
          <p:nvPr/>
        </p:nvCxnSpPr>
        <p:spPr bwMode="auto">
          <a:xfrm flipH="1">
            <a:off x="6686550" y="2787650"/>
            <a:ext cx="790575" cy="777875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690" name="Straight Connector 43"/>
          <p:cNvCxnSpPr>
            <a:cxnSpLocks noChangeShapeType="1"/>
          </p:cNvCxnSpPr>
          <p:nvPr/>
        </p:nvCxnSpPr>
        <p:spPr bwMode="auto">
          <a:xfrm flipH="1" flipV="1">
            <a:off x="6716713" y="3890963"/>
            <a:ext cx="742950" cy="6350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691" name="Straight Connector 44"/>
          <p:cNvCxnSpPr>
            <a:cxnSpLocks noChangeShapeType="1"/>
          </p:cNvCxnSpPr>
          <p:nvPr/>
        </p:nvCxnSpPr>
        <p:spPr bwMode="auto">
          <a:xfrm>
            <a:off x="6673850" y="4203700"/>
            <a:ext cx="792163" cy="777875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692" name="TextBox 13"/>
          <p:cNvSpPr txBox="1">
            <a:spLocks noChangeArrowheads="1"/>
          </p:cNvSpPr>
          <p:nvPr/>
        </p:nvSpPr>
        <p:spPr bwMode="auto">
          <a:xfrm>
            <a:off x="8405813" y="251618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市场地位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8693" name="TextBox 13"/>
          <p:cNvSpPr txBox="1">
            <a:spLocks noChangeArrowheads="1"/>
          </p:cNvSpPr>
          <p:nvPr/>
        </p:nvSpPr>
        <p:spPr bwMode="auto">
          <a:xfrm>
            <a:off x="8405813" y="2933700"/>
            <a:ext cx="2333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8694" name="TextBox 13"/>
          <p:cNvSpPr txBox="1">
            <a:spLocks noChangeArrowheads="1"/>
          </p:cNvSpPr>
          <p:nvPr/>
        </p:nvSpPr>
        <p:spPr bwMode="auto">
          <a:xfrm>
            <a:off x="8405813" y="377983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产品利润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8695" name="TextBox 13"/>
          <p:cNvSpPr txBox="1">
            <a:spLocks noChangeArrowheads="1"/>
          </p:cNvSpPr>
          <p:nvPr/>
        </p:nvSpPr>
        <p:spPr bwMode="auto">
          <a:xfrm>
            <a:off x="8405813" y="499268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竞争优势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8696" name="TextBox 13"/>
          <p:cNvSpPr txBox="1">
            <a:spLocks noChangeArrowheads="1"/>
          </p:cNvSpPr>
          <p:nvPr/>
        </p:nvSpPr>
        <p:spPr bwMode="auto">
          <a:xfrm>
            <a:off x="8405813" y="5422900"/>
            <a:ext cx="2333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8697" name="TextBox 13"/>
          <p:cNvSpPr txBox="1">
            <a:spLocks noChangeArrowheads="1"/>
          </p:cNvSpPr>
          <p:nvPr/>
        </p:nvSpPr>
        <p:spPr bwMode="auto">
          <a:xfrm>
            <a:off x="8405813" y="4164013"/>
            <a:ext cx="2333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28698" name="图片 2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75" y="2417763"/>
            <a:ext cx="4506913" cy="300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701" name="椭圆 31"/>
          <p:cNvSpPr>
            <a:spLocks noChangeArrowheads="1"/>
          </p:cNvSpPr>
          <p:nvPr/>
        </p:nvSpPr>
        <p:spPr bwMode="auto">
          <a:xfrm>
            <a:off x="11480800" y="479425"/>
            <a:ext cx="333375" cy="333375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8702" name="等腰三角形 32"/>
          <p:cNvSpPr>
            <a:spLocks noChangeArrowheads="1"/>
          </p:cNvSpPr>
          <p:nvPr/>
        </p:nvSpPr>
        <p:spPr bwMode="auto">
          <a:xfrm rot="5400000">
            <a:off x="11562555" y="561181"/>
            <a:ext cx="212725" cy="182562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8700" name="Freeform 16"/>
          <p:cNvSpPr>
            <a:spLocks noEditPoints="1"/>
          </p:cNvSpPr>
          <p:nvPr/>
        </p:nvSpPr>
        <p:spPr bwMode="auto">
          <a:xfrm>
            <a:off x="7832725" y="3690938"/>
            <a:ext cx="296863" cy="349250"/>
          </a:xfrm>
          <a:custGeom>
            <a:avLst/>
            <a:gdLst>
              <a:gd name="T0" fmla="*/ 2147483647 w 171"/>
              <a:gd name="T1" fmla="*/ 2147483647 h 201"/>
              <a:gd name="T2" fmla="*/ 2147483647 w 171"/>
              <a:gd name="T3" fmla="*/ 2147483647 h 201"/>
              <a:gd name="T4" fmla="*/ 2147483647 w 171"/>
              <a:gd name="T5" fmla="*/ 2147483647 h 201"/>
              <a:gd name="T6" fmla="*/ 2147483647 w 171"/>
              <a:gd name="T7" fmla="*/ 2147483647 h 201"/>
              <a:gd name="T8" fmla="*/ 2147483647 w 171"/>
              <a:gd name="T9" fmla="*/ 2147483647 h 201"/>
              <a:gd name="T10" fmla="*/ 2147483647 w 171"/>
              <a:gd name="T11" fmla="*/ 2147483647 h 201"/>
              <a:gd name="T12" fmla="*/ 2147483647 w 171"/>
              <a:gd name="T13" fmla="*/ 2147483647 h 201"/>
              <a:gd name="T14" fmla="*/ 2147483647 w 171"/>
              <a:gd name="T15" fmla="*/ 2147483647 h 201"/>
              <a:gd name="T16" fmla="*/ 2147483647 w 171"/>
              <a:gd name="T17" fmla="*/ 2147483647 h 201"/>
              <a:gd name="T18" fmla="*/ 2147483647 w 171"/>
              <a:gd name="T19" fmla="*/ 2147483647 h 201"/>
              <a:gd name="T20" fmla="*/ 2147483647 w 171"/>
              <a:gd name="T21" fmla="*/ 2147483647 h 201"/>
              <a:gd name="T22" fmla="*/ 2147483647 w 171"/>
              <a:gd name="T23" fmla="*/ 2147483647 h 201"/>
              <a:gd name="T24" fmla="*/ 2147483647 w 171"/>
              <a:gd name="T25" fmla="*/ 2147483647 h 201"/>
              <a:gd name="T26" fmla="*/ 2147483647 w 171"/>
              <a:gd name="T27" fmla="*/ 2147483647 h 201"/>
              <a:gd name="T28" fmla="*/ 2147483647 w 171"/>
              <a:gd name="T29" fmla="*/ 2147483647 h 201"/>
              <a:gd name="T30" fmla="*/ 0 w 171"/>
              <a:gd name="T31" fmla="*/ 2147483647 h 201"/>
              <a:gd name="T32" fmla="*/ 0 w 171"/>
              <a:gd name="T33" fmla="*/ 2147483647 h 201"/>
              <a:gd name="T34" fmla="*/ 2147483647 w 171"/>
              <a:gd name="T35" fmla="*/ 2147483647 h 201"/>
              <a:gd name="T36" fmla="*/ 2147483647 w 171"/>
              <a:gd name="T37" fmla="*/ 2147483647 h 201"/>
              <a:gd name="T38" fmla="*/ 2147483647 w 171"/>
              <a:gd name="T39" fmla="*/ 2147483647 h 201"/>
              <a:gd name="T40" fmla="*/ 2147483647 w 171"/>
              <a:gd name="T41" fmla="*/ 2147483647 h 201"/>
              <a:gd name="T42" fmla="*/ 2147483647 w 171"/>
              <a:gd name="T43" fmla="*/ 2147483647 h 201"/>
              <a:gd name="T44" fmla="*/ 2147483647 w 171"/>
              <a:gd name="T45" fmla="*/ 2147483647 h 201"/>
              <a:gd name="T46" fmla="*/ 2147483647 w 171"/>
              <a:gd name="T47" fmla="*/ 2147483647 h 201"/>
              <a:gd name="T48" fmla="*/ 2147483647 w 171"/>
              <a:gd name="T49" fmla="*/ 2147483647 h 201"/>
              <a:gd name="T50" fmla="*/ 2147483647 w 171"/>
              <a:gd name="T51" fmla="*/ 2147483647 h 201"/>
              <a:gd name="T52" fmla="*/ 2147483647 w 171"/>
              <a:gd name="T53" fmla="*/ 2147483647 h 201"/>
              <a:gd name="T54" fmla="*/ 2147483647 w 171"/>
              <a:gd name="T55" fmla="*/ 2147483647 h 201"/>
              <a:gd name="T56" fmla="*/ 2147483647 w 171"/>
              <a:gd name="T57" fmla="*/ 2147483647 h 201"/>
              <a:gd name="T58" fmla="*/ 2147483647 w 171"/>
              <a:gd name="T59" fmla="*/ 2147483647 h 201"/>
              <a:gd name="T60" fmla="*/ 2147483647 w 171"/>
              <a:gd name="T61" fmla="*/ 2147483647 h 201"/>
              <a:gd name="T62" fmla="*/ 2147483647 w 171"/>
              <a:gd name="T63" fmla="*/ 2147483647 h 201"/>
              <a:gd name="T64" fmla="*/ 2147483647 w 171"/>
              <a:gd name="T65" fmla="*/ 2147483647 h 201"/>
              <a:gd name="T66" fmla="*/ 2147483647 w 171"/>
              <a:gd name="T67" fmla="*/ 2147483647 h 201"/>
              <a:gd name="T68" fmla="*/ 2147483647 w 171"/>
              <a:gd name="T69" fmla="*/ 2147483647 h 201"/>
              <a:gd name="T70" fmla="*/ 2147483647 w 171"/>
              <a:gd name="T71" fmla="*/ 2147483647 h 201"/>
              <a:gd name="T72" fmla="*/ 2147483647 w 171"/>
              <a:gd name="T73" fmla="*/ 2147483647 h 201"/>
              <a:gd name="T74" fmla="*/ 2147483647 w 171"/>
              <a:gd name="T75" fmla="*/ 2147483647 h 201"/>
              <a:gd name="T76" fmla="*/ 2147483647 w 171"/>
              <a:gd name="T77" fmla="*/ 2147483647 h 201"/>
              <a:gd name="T78" fmla="*/ 2147483647 w 171"/>
              <a:gd name="T79" fmla="*/ 2147483647 h 201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171" h="201">
                <a:moveTo>
                  <a:pt x="61" y="46"/>
                </a:moveTo>
                <a:cubicBezTo>
                  <a:pt x="64" y="46"/>
                  <a:pt x="82" y="39"/>
                  <a:pt x="104" y="47"/>
                </a:cubicBezTo>
                <a:cubicBezTo>
                  <a:pt x="101" y="32"/>
                  <a:pt x="109" y="24"/>
                  <a:pt x="109" y="19"/>
                </a:cubicBezTo>
                <a:cubicBezTo>
                  <a:pt x="108" y="7"/>
                  <a:pt x="104" y="15"/>
                  <a:pt x="97" y="9"/>
                </a:cubicBezTo>
                <a:cubicBezTo>
                  <a:pt x="97" y="11"/>
                  <a:pt x="100" y="21"/>
                  <a:pt x="92" y="30"/>
                </a:cubicBezTo>
                <a:cubicBezTo>
                  <a:pt x="97" y="17"/>
                  <a:pt x="92" y="0"/>
                  <a:pt x="92" y="2"/>
                </a:cubicBezTo>
                <a:cubicBezTo>
                  <a:pt x="86" y="9"/>
                  <a:pt x="79" y="1"/>
                  <a:pt x="76" y="10"/>
                </a:cubicBezTo>
                <a:cubicBezTo>
                  <a:pt x="75" y="13"/>
                  <a:pt x="82" y="22"/>
                  <a:pt x="76" y="35"/>
                </a:cubicBezTo>
                <a:cubicBezTo>
                  <a:pt x="75" y="19"/>
                  <a:pt x="72" y="14"/>
                  <a:pt x="72" y="16"/>
                </a:cubicBezTo>
                <a:cubicBezTo>
                  <a:pt x="68" y="26"/>
                  <a:pt x="59" y="12"/>
                  <a:pt x="59" y="28"/>
                </a:cubicBezTo>
                <a:cubicBezTo>
                  <a:pt x="59" y="30"/>
                  <a:pt x="66" y="35"/>
                  <a:pt x="61" y="46"/>
                </a:cubicBezTo>
                <a:close/>
                <a:moveTo>
                  <a:pt x="91" y="133"/>
                </a:moveTo>
                <a:cubicBezTo>
                  <a:pt x="91" y="153"/>
                  <a:pt x="91" y="153"/>
                  <a:pt x="91" y="153"/>
                </a:cubicBezTo>
                <a:cubicBezTo>
                  <a:pt x="95" y="152"/>
                  <a:pt x="95" y="151"/>
                  <a:pt x="96" y="149"/>
                </a:cubicBezTo>
                <a:cubicBezTo>
                  <a:pt x="98" y="147"/>
                  <a:pt x="99" y="145"/>
                  <a:pt x="99" y="143"/>
                </a:cubicBezTo>
                <a:cubicBezTo>
                  <a:pt x="99" y="141"/>
                  <a:pt x="98" y="139"/>
                  <a:pt x="97" y="137"/>
                </a:cubicBezTo>
                <a:cubicBezTo>
                  <a:pt x="95" y="136"/>
                  <a:pt x="95" y="134"/>
                  <a:pt x="91" y="133"/>
                </a:cubicBezTo>
                <a:close/>
                <a:moveTo>
                  <a:pt x="74" y="95"/>
                </a:moveTo>
                <a:cubicBezTo>
                  <a:pt x="73" y="96"/>
                  <a:pt x="72" y="97"/>
                  <a:pt x="72" y="99"/>
                </a:cubicBezTo>
                <a:cubicBezTo>
                  <a:pt x="72" y="101"/>
                  <a:pt x="73" y="103"/>
                  <a:pt x="74" y="104"/>
                </a:cubicBezTo>
                <a:cubicBezTo>
                  <a:pt x="75" y="105"/>
                  <a:pt x="76" y="106"/>
                  <a:pt x="79" y="107"/>
                </a:cubicBezTo>
                <a:cubicBezTo>
                  <a:pt x="79" y="91"/>
                  <a:pt x="79" y="91"/>
                  <a:pt x="79" y="91"/>
                </a:cubicBezTo>
                <a:cubicBezTo>
                  <a:pt x="76" y="92"/>
                  <a:pt x="75" y="93"/>
                  <a:pt x="74" y="95"/>
                </a:cubicBezTo>
                <a:close/>
                <a:moveTo>
                  <a:pt x="171" y="179"/>
                </a:moveTo>
                <a:cubicBezTo>
                  <a:pt x="163" y="72"/>
                  <a:pt x="125" y="59"/>
                  <a:pt x="115" y="54"/>
                </a:cubicBezTo>
                <a:cubicBezTo>
                  <a:pt x="108" y="51"/>
                  <a:pt x="96" y="49"/>
                  <a:pt x="84" y="49"/>
                </a:cubicBezTo>
                <a:cubicBezTo>
                  <a:pt x="83" y="49"/>
                  <a:pt x="83" y="49"/>
                  <a:pt x="82" y="49"/>
                </a:cubicBezTo>
                <a:cubicBezTo>
                  <a:pt x="81" y="49"/>
                  <a:pt x="80" y="49"/>
                  <a:pt x="80" y="49"/>
                </a:cubicBezTo>
                <a:cubicBezTo>
                  <a:pt x="78" y="49"/>
                  <a:pt x="77" y="49"/>
                  <a:pt x="75" y="49"/>
                </a:cubicBezTo>
                <a:cubicBezTo>
                  <a:pt x="72" y="49"/>
                  <a:pt x="69" y="50"/>
                  <a:pt x="66" y="50"/>
                </a:cubicBezTo>
                <a:cubicBezTo>
                  <a:pt x="61" y="51"/>
                  <a:pt x="55" y="52"/>
                  <a:pt x="51" y="54"/>
                </a:cubicBezTo>
                <a:cubicBezTo>
                  <a:pt x="25" y="64"/>
                  <a:pt x="11" y="68"/>
                  <a:pt x="0" y="179"/>
                </a:cubicBezTo>
                <a:cubicBezTo>
                  <a:pt x="0" y="179"/>
                  <a:pt x="0" y="180"/>
                  <a:pt x="0" y="180"/>
                </a:cubicBezTo>
                <a:cubicBezTo>
                  <a:pt x="0" y="180"/>
                  <a:pt x="0" y="180"/>
                  <a:pt x="0" y="181"/>
                </a:cubicBezTo>
                <a:cubicBezTo>
                  <a:pt x="0" y="181"/>
                  <a:pt x="0" y="182"/>
                  <a:pt x="0" y="182"/>
                </a:cubicBezTo>
                <a:cubicBezTo>
                  <a:pt x="1" y="183"/>
                  <a:pt x="1" y="184"/>
                  <a:pt x="1" y="185"/>
                </a:cubicBezTo>
                <a:cubicBezTo>
                  <a:pt x="2" y="187"/>
                  <a:pt x="4" y="189"/>
                  <a:pt x="6" y="190"/>
                </a:cubicBezTo>
                <a:cubicBezTo>
                  <a:pt x="26" y="197"/>
                  <a:pt x="63" y="200"/>
                  <a:pt x="84" y="201"/>
                </a:cubicBezTo>
                <a:cubicBezTo>
                  <a:pt x="85" y="201"/>
                  <a:pt x="86" y="201"/>
                  <a:pt x="87" y="201"/>
                </a:cubicBezTo>
                <a:cubicBezTo>
                  <a:pt x="89" y="201"/>
                  <a:pt x="89" y="201"/>
                  <a:pt x="91" y="201"/>
                </a:cubicBezTo>
                <a:cubicBezTo>
                  <a:pt x="93" y="201"/>
                  <a:pt x="96" y="201"/>
                  <a:pt x="99" y="200"/>
                </a:cubicBezTo>
                <a:cubicBezTo>
                  <a:pt x="104" y="200"/>
                  <a:pt x="129" y="200"/>
                  <a:pt x="134" y="199"/>
                </a:cubicBezTo>
                <a:cubicBezTo>
                  <a:pt x="145" y="197"/>
                  <a:pt x="155" y="194"/>
                  <a:pt x="165" y="190"/>
                </a:cubicBezTo>
                <a:cubicBezTo>
                  <a:pt x="167" y="189"/>
                  <a:pt x="169" y="188"/>
                  <a:pt x="169" y="186"/>
                </a:cubicBezTo>
                <a:cubicBezTo>
                  <a:pt x="170" y="185"/>
                  <a:pt x="170" y="183"/>
                  <a:pt x="171" y="182"/>
                </a:cubicBezTo>
                <a:cubicBezTo>
                  <a:pt x="171" y="182"/>
                  <a:pt x="171" y="181"/>
                  <a:pt x="171" y="181"/>
                </a:cubicBezTo>
                <a:cubicBezTo>
                  <a:pt x="171" y="180"/>
                  <a:pt x="171" y="180"/>
                  <a:pt x="171" y="180"/>
                </a:cubicBezTo>
                <a:cubicBezTo>
                  <a:pt x="171" y="180"/>
                  <a:pt x="171" y="179"/>
                  <a:pt x="171" y="179"/>
                </a:cubicBezTo>
                <a:close/>
                <a:moveTo>
                  <a:pt x="119" y="152"/>
                </a:moveTo>
                <a:cubicBezTo>
                  <a:pt x="117" y="156"/>
                  <a:pt x="115" y="159"/>
                  <a:pt x="112" y="161"/>
                </a:cubicBezTo>
                <a:cubicBezTo>
                  <a:pt x="108" y="164"/>
                  <a:pt x="105" y="166"/>
                  <a:pt x="102" y="167"/>
                </a:cubicBezTo>
                <a:cubicBezTo>
                  <a:pt x="98" y="168"/>
                  <a:pt x="96" y="169"/>
                  <a:pt x="91" y="169"/>
                </a:cubicBezTo>
                <a:cubicBezTo>
                  <a:pt x="91" y="183"/>
                  <a:pt x="91" y="183"/>
                  <a:pt x="91" y="183"/>
                </a:cubicBezTo>
                <a:cubicBezTo>
                  <a:pt x="79" y="183"/>
                  <a:pt x="79" y="183"/>
                  <a:pt x="79" y="183"/>
                </a:cubicBezTo>
                <a:cubicBezTo>
                  <a:pt x="79" y="169"/>
                  <a:pt x="79" y="169"/>
                  <a:pt x="79" y="169"/>
                </a:cubicBezTo>
                <a:cubicBezTo>
                  <a:pt x="73" y="168"/>
                  <a:pt x="68" y="167"/>
                  <a:pt x="65" y="166"/>
                </a:cubicBezTo>
                <a:cubicBezTo>
                  <a:pt x="61" y="165"/>
                  <a:pt x="59" y="163"/>
                  <a:pt x="56" y="160"/>
                </a:cubicBezTo>
                <a:cubicBezTo>
                  <a:pt x="53" y="158"/>
                  <a:pt x="50" y="155"/>
                  <a:pt x="48" y="152"/>
                </a:cubicBezTo>
                <a:cubicBezTo>
                  <a:pt x="47" y="149"/>
                  <a:pt x="46" y="150"/>
                  <a:pt x="45" y="146"/>
                </a:cubicBezTo>
                <a:cubicBezTo>
                  <a:pt x="70" y="138"/>
                  <a:pt x="70" y="138"/>
                  <a:pt x="70" y="138"/>
                </a:cubicBezTo>
                <a:cubicBezTo>
                  <a:pt x="71" y="142"/>
                  <a:pt x="72" y="145"/>
                  <a:pt x="73" y="147"/>
                </a:cubicBezTo>
                <a:cubicBezTo>
                  <a:pt x="75" y="149"/>
                  <a:pt x="76" y="151"/>
                  <a:pt x="79" y="152"/>
                </a:cubicBezTo>
                <a:cubicBezTo>
                  <a:pt x="79" y="130"/>
                  <a:pt x="79" y="130"/>
                  <a:pt x="79" y="130"/>
                </a:cubicBezTo>
                <a:cubicBezTo>
                  <a:pt x="71" y="128"/>
                  <a:pt x="65" y="126"/>
                  <a:pt x="62" y="124"/>
                </a:cubicBezTo>
                <a:cubicBezTo>
                  <a:pt x="58" y="122"/>
                  <a:pt x="55" y="120"/>
                  <a:pt x="53" y="116"/>
                </a:cubicBezTo>
                <a:cubicBezTo>
                  <a:pt x="50" y="112"/>
                  <a:pt x="49" y="107"/>
                  <a:pt x="49" y="102"/>
                </a:cubicBezTo>
                <a:cubicBezTo>
                  <a:pt x="49" y="95"/>
                  <a:pt x="51" y="88"/>
                  <a:pt x="56" y="83"/>
                </a:cubicBezTo>
                <a:cubicBezTo>
                  <a:pt x="62" y="78"/>
                  <a:pt x="69" y="76"/>
                  <a:pt x="79" y="75"/>
                </a:cubicBezTo>
                <a:cubicBezTo>
                  <a:pt x="79" y="63"/>
                  <a:pt x="79" y="63"/>
                  <a:pt x="79" y="63"/>
                </a:cubicBezTo>
                <a:cubicBezTo>
                  <a:pt x="91" y="63"/>
                  <a:pt x="91" y="63"/>
                  <a:pt x="91" y="63"/>
                </a:cubicBezTo>
                <a:cubicBezTo>
                  <a:pt x="91" y="75"/>
                  <a:pt x="91" y="75"/>
                  <a:pt x="91" y="75"/>
                </a:cubicBezTo>
                <a:cubicBezTo>
                  <a:pt x="101" y="76"/>
                  <a:pt x="105" y="78"/>
                  <a:pt x="110" y="82"/>
                </a:cubicBezTo>
                <a:cubicBezTo>
                  <a:pt x="115" y="86"/>
                  <a:pt x="118" y="91"/>
                  <a:pt x="120" y="97"/>
                </a:cubicBezTo>
                <a:cubicBezTo>
                  <a:pt x="96" y="101"/>
                  <a:pt x="96" y="101"/>
                  <a:pt x="96" y="101"/>
                </a:cubicBezTo>
                <a:cubicBezTo>
                  <a:pt x="95" y="98"/>
                  <a:pt x="94" y="96"/>
                  <a:pt x="93" y="95"/>
                </a:cubicBezTo>
                <a:cubicBezTo>
                  <a:pt x="92" y="94"/>
                  <a:pt x="93" y="93"/>
                  <a:pt x="91" y="92"/>
                </a:cubicBezTo>
                <a:cubicBezTo>
                  <a:pt x="91" y="110"/>
                  <a:pt x="91" y="110"/>
                  <a:pt x="91" y="110"/>
                </a:cubicBezTo>
                <a:cubicBezTo>
                  <a:pt x="104" y="113"/>
                  <a:pt x="110" y="117"/>
                  <a:pt x="114" y="120"/>
                </a:cubicBezTo>
                <a:cubicBezTo>
                  <a:pt x="120" y="125"/>
                  <a:pt x="122" y="132"/>
                  <a:pt x="122" y="139"/>
                </a:cubicBezTo>
                <a:cubicBezTo>
                  <a:pt x="122" y="144"/>
                  <a:pt x="121" y="148"/>
                  <a:pt x="119" y="1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" name="矩形 30"/>
          <p:cNvSpPr/>
          <p:nvPr>
            <p:custDataLst>
              <p:tags r:id="rId1"/>
            </p:custDataLst>
          </p:nvPr>
        </p:nvSpPr>
        <p:spPr>
          <a:xfrm>
            <a:off x="179536" y="6546849"/>
            <a:ext cx="38465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旺旺：美乐辰 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https://800sucai.taobao.com/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9699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9700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701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产品定位分析</a:t>
            </a:r>
          </a:p>
        </p:txBody>
      </p:sp>
      <p:sp>
        <p:nvSpPr>
          <p:cNvPr id="29702" name="矩形 7"/>
          <p:cNvSpPr>
            <a:spLocks noChangeArrowheads="1"/>
          </p:cNvSpPr>
          <p:nvPr/>
        </p:nvSpPr>
        <p:spPr bwMode="auto">
          <a:xfrm>
            <a:off x="1508125" y="2149475"/>
            <a:ext cx="2136775" cy="3833813"/>
          </a:xfrm>
          <a:prstGeom prst="rect">
            <a:avLst/>
          </a:prstGeom>
          <a:solidFill>
            <a:srgbClr val="FFFFFF"/>
          </a:solidFill>
          <a:ln w="25400">
            <a:solidFill>
              <a:srgbClr val="0070C0"/>
            </a:solidFill>
            <a:miter lim="800000"/>
            <a:headEnd/>
            <a:tailEnd/>
          </a:ln>
        </p:spPr>
        <p:txBody>
          <a:bodyPr anchor="ctr"/>
          <a:lstStyle/>
          <a:p>
            <a:pPr algn="ctr" defTabSz="1216025">
              <a:buFont typeface="Arial" pitchFamily="34" charset="0"/>
              <a:buNone/>
            </a:pPr>
            <a:endParaRPr lang="zh-CN" altLang="en-US" sz="31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03" name="Pentagon 2355_6"/>
          <p:cNvSpPr>
            <a:spLocks noChangeArrowheads="1"/>
          </p:cNvSpPr>
          <p:nvPr/>
        </p:nvSpPr>
        <p:spPr bwMode="auto">
          <a:xfrm rot="5400000">
            <a:off x="1868488" y="1771650"/>
            <a:ext cx="1398588" cy="2154237"/>
          </a:xfrm>
          <a:prstGeom prst="homePlate">
            <a:avLst>
              <a:gd name="adj" fmla="val 8079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id-ID" altLang="en-US" sz="28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04" name="Rounded Rectangle 2359"/>
          <p:cNvSpPr>
            <a:spLocks noChangeArrowheads="1"/>
          </p:cNvSpPr>
          <p:nvPr/>
        </p:nvSpPr>
        <p:spPr bwMode="auto">
          <a:xfrm>
            <a:off x="1662113" y="5295900"/>
            <a:ext cx="1792287" cy="446088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价格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05" name="文本框 10"/>
          <p:cNvSpPr txBox="1">
            <a:spLocks noChangeArrowheads="1"/>
          </p:cNvSpPr>
          <p:nvPr/>
        </p:nvSpPr>
        <p:spPr bwMode="auto">
          <a:xfrm>
            <a:off x="1960563" y="2428875"/>
            <a:ext cx="11969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40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01</a:t>
            </a:r>
            <a:endParaRPr lang="zh-CN" altLang="en-US" sz="40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06" name="矩形 11"/>
          <p:cNvSpPr>
            <a:spLocks noChangeArrowheads="1"/>
          </p:cNvSpPr>
          <p:nvPr/>
        </p:nvSpPr>
        <p:spPr bwMode="auto">
          <a:xfrm>
            <a:off x="3895725" y="2149475"/>
            <a:ext cx="2136775" cy="3833813"/>
          </a:xfrm>
          <a:prstGeom prst="rect">
            <a:avLst/>
          </a:prstGeom>
          <a:solidFill>
            <a:srgbClr val="FFFFFF"/>
          </a:solidFill>
          <a:ln w="25400">
            <a:solidFill>
              <a:srgbClr val="404040"/>
            </a:solidFill>
            <a:miter lim="800000"/>
            <a:headEnd/>
            <a:tailEnd/>
          </a:ln>
        </p:spPr>
        <p:txBody>
          <a:bodyPr anchor="ctr"/>
          <a:lstStyle/>
          <a:p>
            <a:pPr algn="ctr" defTabSz="1216025">
              <a:buFont typeface="Arial" pitchFamily="34" charset="0"/>
              <a:buNone/>
            </a:pPr>
            <a:endParaRPr lang="zh-CN" altLang="en-US" sz="31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07" name="Pentagon 2355_10"/>
          <p:cNvSpPr>
            <a:spLocks noChangeArrowheads="1"/>
          </p:cNvSpPr>
          <p:nvPr/>
        </p:nvSpPr>
        <p:spPr bwMode="auto">
          <a:xfrm rot="5400000">
            <a:off x="4256881" y="1772444"/>
            <a:ext cx="1398588" cy="2152650"/>
          </a:xfrm>
          <a:prstGeom prst="homePlate">
            <a:avLst>
              <a:gd name="adj" fmla="val 8079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id-ID" altLang="en-US" sz="28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08" name="Rounded Rectangle 2359"/>
          <p:cNvSpPr>
            <a:spLocks noChangeArrowheads="1"/>
          </p:cNvSpPr>
          <p:nvPr/>
        </p:nvSpPr>
        <p:spPr bwMode="auto">
          <a:xfrm>
            <a:off x="4049713" y="5295900"/>
            <a:ext cx="1793875" cy="446088"/>
          </a:xfrm>
          <a:prstGeom prst="roundRect">
            <a:avLst>
              <a:gd name="adj" fmla="val 16667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利润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09" name="文本框 14"/>
          <p:cNvSpPr txBox="1">
            <a:spLocks noChangeArrowheads="1"/>
          </p:cNvSpPr>
          <p:nvPr/>
        </p:nvSpPr>
        <p:spPr bwMode="auto">
          <a:xfrm>
            <a:off x="4348163" y="2428875"/>
            <a:ext cx="11969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40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02</a:t>
            </a:r>
            <a:endParaRPr lang="zh-CN" altLang="en-US" sz="40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10" name="矩形 15"/>
          <p:cNvSpPr>
            <a:spLocks noChangeArrowheads="1"/>
          </p:cNvSpPr>
          <p:nvPr/>
        </p:nvSpPr>
        <p:spPr bwMode="auto">
          <a:xfrm>
            <a:off x="6283325" y="2149475"/>
            <a:ext cx="2138363" cy="3833813"/>
          </a:xfrm>
          <a:prstGeom prst="rect">
            <a:avLst/>
          </a:prstGeom>
          <a:solidFill>
            <a:srgbClr val="FFFFFF"/>
          </a:solidFill>
          <a:ln w="25400">
            <a:solidFill>
              <a:srgbClr val="0070C0"/>
            </a:solidFill>
            <a:miter lim="800000"/>
            <a:headEnd/>
            <a:tailEnd/>
          </a:ln>
        </p:spPr>
        <p:txBody>
          <a:bodyPr anchor="ctr"/>
          <a:lstStyle/>
          <a:p>
            <a:pPr algn="ctr" defTabSz="1216025">
              <a:buFont typeface="Arial" pitchFamily="34" charset="0"/>
              <a:buNone/>
            </a:pPr>
            <a:endParaRPr lang="zh-CN" altLang="en-US" sz="31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11" name="Pentagon 2355"/>
          <p:cNvSpPr>
            <a:spLocks noChangeArrowheads="1"/>
          </p:cNvSpPr>
          <p:nvPr/>
        </p:nvSpPr>
        <p:spPr bwMode="auto">
          <a:xfrm rot="5400000">
            <a:off x="6645275" y="1771650"/>
            <a:ext cx="1398588" cy="2154238"/>
          </a:xfrm>
          <a:prstGeom prst="homePlate">
            <a:avLst>
              <a:gd name="adj" fmla="val 8079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id-ID" altLang="en-US" sz="28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12" name="Rounded Rectangle 2359"/>
          <p:cNvSpPr>
            <a:spLocks noChangeArrowheads="1"/>
          </p:cNvSpPr>
          <p:nvPr/>
        </p:nvSpPr>
        <p:spPr bwMode="auto">
          <a:xfrm>
            <a:off x="6438900" y="5295900"/>
            <a:ext cx="1792288" cy="446088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优势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13" name="文本框 18"/>
          <p:cNvSpPr txBox="1">
            <a:spLocks noChangeArrowheads="1"/>
          </p:cNvSpPr>
          <p:nvPr/>
        </p:nvSpPr>
        <p:spPr bwMode="auto">
          <a:xfrm>
            <a:off x="6735763" y="2428875"/>
            <a:ext cx="11985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40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03</a:t>
            </a:r>
            <a:endParaRPr lang="zh-CN" altLang="en-US" sz="40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14" name="矩形 19"/>
          <p:cNvSpPr>
            <a:spLocks noChangeArrowheads="1"/>
          </p:cNvSpPr>
          <p:nvPr/>
        </p:nvSpPr>
        <p:spPr bwMode="auto">
          <a:xfrm>
            <a:off x="8672513" y="2149475"/>
            <a:ext cx="2136775" cy="3833813"/>
          </a:xfrm>
          <a:prstGeom prst="rect">
            <a:avLst/>
          </a:prstGeom>
          <a:solidFill>
            <a:srgbClr val="FFFFFF"/>
          </a:solidFill>
          <a:ln w="25400">
            <a:solidFill>
              <a:srgbClr val="404040"/>
            </a:solidFill>
            <a:miter lim="800000"/>
            <a:headEnd/>
            <a:tailEnd/>
          </a:ln>
        </p:spPr>
        <p:txBody>
          <a:bodyPr anchor="ctr"/>
          <a:lstStyle/>
          <a:p>
            <a:pPr algn="ctr" defTabSz="1216025">
              <a:buFont typeface="Arial" pitchFamily="34" charset="0"/>
              <a:buNone/>
            </a:pPr>
            <a:endParaRPr lang="zh-CN" altLang="en-US" sz="31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15" name="Pentagon 2355_18"/>
          <p:cNvSpPr>
            <a:spLocks noChangeArrowheads="1"/>
          </p:cNvSpPr>
          <p:nvPr/>
        </p:nvSpPr>
        <p:spPr bwMode="auto">
          <a:xfrm rot="5400000">
            <a:off x="9033669" y="1772444"/>
            <a:ext cx="1398588" cy="2152650"/>
          </a:xfrm>
          <a:prstGeom prst="homePlate">
            <a:avLst>
              <a:gd name="adj" fmla="val 8079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id-ID" altLang="en-US" sz="28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16" name="Rounded Rectangle 2359"/>
          <p:cNvSpPr>
            <a:spLocks noChangeArrowheads="1"/>
          </p:cNvSpPr>
          <p:nvPr/>
        </p:nvSpPr>
        <p:spPr bwMode="auto">
          <a:xfrm>
            <a:off x="8826500" y="5295900"/>
            <a:ext cx="1793875" cy="446088"/>
          </a:xfrm>
          <a:prstGeom prst="roundRect">
            <a:avLst>
              <a:gd name="adj" fmla="val 16667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改进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17" name="文本框 22"/>
          <p:cNvSpPr txBox="1">
            <a:spLocks noChangeArrowheads="1"/>
          </p:cNvSpPr>
          <p:nvPr/>
        </p:nvSpPr>
        <p:spPr bwMode="auto">
          <a:xfrm>
            <a:off x="9124950" y="2428875"/>
            <a:ext cx="11969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40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04</a:t>
            </a:r>
            <a:endParaRPr lang="zh-CN" altLang="en-US" sz="40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18" name="TextBox 13"/>
          <p:cNvSpPr txBox="1">
            <a:spLocks noChangeArrowheads="1"/>
          </p:cNvSpPr>
          <p:nvPr/>
        </p:nvSpPr>
        <p:spPr bwMode="auto">
          <a:xfrm>
            <a:off x="1333500" y="3998913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19" name="TextBox 13"/>
          <p:cNvSpPr txBox="1">
            <a:spLocks noChangeArrowheads="1"/>
          </p:cNvSpPr>
          <p:nvPr/>
        </p:nvSpPr>
        <p:spPr bwMode="auto">
          <a:xfrm>
            <a:off x="1960563" y="4348163"/>
            <a:ext cx="13843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20" name="TextBox 13"/>
          <p:cNvSpPr txBox="1">
            <a:spLocks noChangeArrowheads="1"/>
          </p:cNvSpPr>
          <p:nvPr/>
        </p:nvSpPr>
        <p:spPr bwMode="auto">
          <a:xfrm>
            <a:off x="3702050" y="3998913"/>
            <a:ext cx="233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21" name="TextBox 13"/>
          <p:cNvSpPr txBox="1">
            <a:spLocks noChangeArrowheads="1"/>
          </p:cNvSpPr>
          <p:nvPr/>
        </p:nvSpPr>
        <p:spPr bwMode="auto">
          <a:xfrm>
            <a:off x="4327525" y="4348163"/>
            <a:ext cx="13843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22" name="TextBox 13"/>
          <p:cNvSpPr txBox="1">
            <a:spLocks noChangeArrowheads="1"/>
          </p:cNvSpPr>
          <p:nvPr/>
        </p:nvSpPr>
        <p:spPr bwMode="auto">
          <a:xfrm>
            <a:off x="6032500" y="3998913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23" name="TextBox 13"/>
          <p:cNvSpPr txBox="1">
            <a:spLocks noChangeArrowheads="1"/>
          </p:cNvSpPr>
          <p:nvPr/>
        </p:nvSpPr>
        <p:spPr bwMode="auto">
          <a:xfrm>
            <a:off x="6659563" y="4348163"/>
            <a:ext cx="13843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24" name="TextBox 13"/>
          <p:cNvSpPr txBox="1">
            <a:spLocks noChangeArrowheads="1"/>
          </p:cNvSpPr>
          <p:nvPr/>
        </p:nvSpPr>
        <p:spPr bwMode="auto">
          <a:xfrm>
            <a:off x="8464550" y="3998913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25" name="TextBox 13"/>
          <p:cNvSpPr txBox="1">
            <a:spLocks noChangeArrowheads="1"/>
          </p:cNvSpPr>
          <p:nvPr/>
        </p:nvSpPr>
        <p:spPr bwMode="auto">
          <a:xfrm>
            <a:off x="9091613" y="4348163"/>
            <a:ext cx="13843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30" name="椭圆 32"/>
          <p:cNvSpPr>
            <a:spLocks noChangeArrowheads="1"/>
          </p:cNvSpPr>
          <p:nvPr/>
        </p:nvSpPr>
        <p:spPr bwMode="auto">
          <a:xfrm>
            <a:off x="11480800" y="479425"/>
            <a:ext cx="333375" cy="333375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9731" name="等腰三角形 33"/>
          <p:cNvSpPr>
            <a:spLocks noChangeArrowheads="1"/>
          </p:cNvSpPr>
          <p:nvPr/>
        </p:nvSpPr>
        <p:spPr bwMode="auto">
          <a:xfrm rot="5400000">
            <a:off x="11562555" y="561181"/>
            <a:ext cx="212725" cy="182562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29727" name="组合 34"/>
          <p:cNvGrpSpPr>
            <a:grpSpLocks/>
          </p:cNvGrpSpPr>
          <p:nvPr/>
        </p:nvGrpSpPr>
        <p:grpSpPr bwMode="auto">
          <a:xfrm>
            <a:off x="11633200" y="631825"/>
            <a:ext cx="333375" cy="333375"/>
            <a:chOff x="0" y="0"/>
            <a:chExt cx="449943" cy="449943"/>
          </a:xfrm>
        </p:grpSpPr>
        <p:sp>
          <p:nvSpPr>
            <p:cNvPr id="29728" name="椭圆 35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9729" name="等腰三角形 36"/>
            <p:cNvSpPr>
              <a:spLocks noChangeArrowheads="1"/>
            </p:cNvSpPr>
            <p:nvPr/>
          </p:nvSpPr>
          <p:spPr bwMode="auto">
            <a:xfrm rot="5400000">
              <a:off x="110342" y="110343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723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724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725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市场趋势分析</a:t>
            </a:r>
          </a:p>
        </p:txBody>
      </p:sp>
      <p:sp>
        <p:nvSpPr>
          <p:cNvPr id="30726" name="Hexagon 43"/>
          <p:cNvSpPr>
            <a:spLocks noChangeArrowheads="1"/>
          </p:cNvSpPr>
          <p:nvPr/>
        </p:nvSpPr>
        <p:spPr bwMode="auto">
          <a:xfrm>
            <a:off x="2246313" y="2646363"/>
            <a:ext cx="2951162" cy="2543175"/>
          </a:xfrm>
          <a:prstGeom prst="hexagon">
            <a:avLst>
              <a:gd name="adj" fmla="val 24997"/>
              <a:gd name="vf" fmla="val 11547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121682" tIns="60841" rIns="121682" bIns="60841"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C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0727" name="Hexagon 35"/>
          <p:cNvSpPr>
            <a:spLocks noChangeArrowheads="1"/>
          </p:cNvSpPr>
          <p:nvPr/>
        </p:nvSpPr>
        <p:spPr bwMode="auto">
          <a:xfrm>
            <a:off x="4584700" y="2646363"/>
            <a:ext cx="2951163" cy="2543175"/>
          </a:xfrm>
          <a:prstGeom prst="hexagon">
            <a:avLst>
              <a:gd name="adj" fmla="val 24997"/>
              <a:gd name="vf" fmla="val 115470"/>
            </a:avLst>
          </a:prstGeom>
          <a:solidFill>
            <a:schemeClr val="accent1"/>
          </a:solidFill>
          <a:ln>
            <a:noFill/>
          </a:ln>
          <a:extLst/>
        </p:spPr>
        <p:txBody>
          <a:bodyPr lIns="121682" tIns="60841" rIns="121682" bIns="60841"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C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0728" name="Hexagon 39"/>
          <p:cNvSpPr>
            <a:spLocks noChangeArrowheads="1"/>
          </p:cNvSpPr>
          <p:nvPr/>
        </p:nvSpPr>
        <p:spPr bwMode="auto">
          <a:xfrm>
            <a:off x="6923088" y="2646363"/>
            <a:ext cx="2949575" cy="2543175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4"/>
          </a:solidFill>
          <a:ln>
            <a:noFill/>
          </a:ln>
          <a:extLst/>
        </p:spPr>
        <p:txBody>
          <a:bodyPr lIns="121682" tIns="60841" rIns="121682" bIns="60841"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C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0729" name="Freeform 13"/>
          <p:cNvSpPr>
            <a:spLocks noEditPoints="1"/>
          </p:cNvSpPr>
          <p:nvPr/>
        </p:nvSpPr>
        <p:spPr bwMode="auto">
          <a:xfrm>
            <a:off x="5614988" y="3143250"/>
            <a:ext cx="890587" cy="531813"/>
          </a:xfrm>
          <a:custGeom>
            <a:avLst/>
            <a:gdLst>
              <a:gd name="T0" fmla="*/ 2147483647 w 256"/>
              <a:gd name="T1" fmla="*/ 2147483647 h 154"/>
              <a:gd name="T2" fmla="*/ 2147483647 w 256"/>
              <a:gd name="T3" fmla="*/ 2147483647 h 154"/>
              <a:gd name="T4" fmla="*/ 2147483647 w 256"/>
              <a:gd name="T5" fmla="*/ 2147483647 h 154"/>
              <a:gd name="T6" fmla="*/ 2147483647 w 256"/>
              <a:gd name="T7" fmla="*/ 0 h 154"/>
              <a:gd name="T8" fmla="*/ 2147483647 w 256"/>
              <a:gd name="T9" fmla="*/ 0 h 154"/>
              <a:gd name="T10" fmla="*/ 2147483647 w 256"/>
              <a:gd name="T11" fmla="*/ 2147483647 h 154"/>
              <a:gd name="T12" fmla="*/ 2147483647 w 256"/>
              <a:gd name="T13" fmla="*/ 2147483647 h 154"/>
              <a:gd name="T14" fmla="*/ 2147483647 w 256"/>
              <a:gd name="T15" fmla="*/ 2147483647 h 154"/>
              <a:gd name="T16" fmla="*/ 0 w 256"/>
              <a:gd name="T17" fmla="*/ 2147483647 h 154"/>
              <a:gd name="T18" fmla="*/ 2147483647 w 256"/>
              <a:gd name="T19" fmla="*/ 2147483647 h 154"/>
              <a:gd name="T20" fmla="*/ 2147483647 w 256"/>
              <a:gd name="T21" fmla="*/ 2147483647 h 154"/>
              <a:gd name="T22" fmla="*/ 2147483647 w 256"/>
              <a:gd name="T23" fmla="*/ 2147483647 h 154"/>
              <a:gd name="T24" fmla="*/ 2147483647 w 256"/>
              <a:gd name="T25" fmla="*/ 2147483647 h 154"/>
              <a:gd name="T26" fmla="*/ 2147483647 w 256"/>
              <a:gd name="T27" fmla="*/ 2147483647 h 154"/>
              <a:gd name="T28" fmla="*/ 2147483647 w 256"/>
              <a:gd name="T29" fmla="*/ 2147483647 h 154"/>
              <a:gd name="T30" fmla="*/ 2147483647 w 256"/>
              <a:gd name="T31" fmla="*/ 2147483647 h 154"/>
              <a:gd name="T32" fmla="*/ 2147483647 w 256"/>
              <a:gd name="T33" fmla="*/ 2147483647 h 154"/>
              <a:gd name="T34" fmla="*/ 2147483647 w 256"/>
              <a:gd name="T35" fmla="*/ 2147483647 h 154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256" h="154">
                <a:moveTo>
                  <a:pt x="226" y="131"/>
                </a:moveTo>
                <a:cubicBezTo>
                  <a:pt x="226" y="131"/>
                  <a:pt x="226" y="131"/>
                  <a:pt x="226" y="130"/>
                </a:cubicBezTo>
                <a:cubicBezTo>
                  <a:pt x="226" y="10"/>
                  <a:pt x="226" y="10"/>
                  <a:pt x="226" y="10"/>
                </a:cubicBezTo>
                <a:cubicBezTo>
                  <a:pt x="226" y="5"/>
                  <a:pt x="222" y="0"/>
                  <a:pt x="217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3" y="0"/>
                  <a:pt x="29" y="5"/>
                  <a:pt x="29" y="10"/>
                </a:cubicBezTo>
                <a:cubicBezTo>
                  <a:pt x="29" y="130"/>
                  <a:pt x="29" y="130"/>
                  <a:pt x="29" y="130"/>
                </a:cubicBezTo>
                <a:cubicBezTo>
                  <a:pt x="29" y="131"/>
                  <a:pt x="29" y="131"/>
                  <a:pt x="29" y="131"/>
                </a:cubicBezTo>
                <a:cubicBezTo>
                  <a:pt x="0" y="138"/>
                  <a:pt x="0" y="138"/>
                  <a:pt x="0" y="138"/>
                </a:cubicBezTo>
                <a:cubicBezTo>
                  <a:pt x="3" y="154"/>
                  <a:pt x="3" y="154"/>
                  <a:pt x="3" y="154"/>
                </a:cubicBezTo>
                <a:cubicBezTo>
                  <a:pt x="253" y="154"/>
                  <a:pt x="253" y="154"/>
                  <a:pt x="253" y="154"/>
                </a:cubicBezTo>
                <a:cubicBezTo>
                  <a:pt x="256" y="138"/>
                  <a:pt x="256" y="138"/>
                  <a:pt x="256" y="138"/>
                </a:cubicBezTo>
                <a:lnTo>
                  <a:pt x="226" y="131"/>
                </a:lnTo>
                <a:close/>
                <a:moveTo>
                  <a:pt x="207" y="119"/>
                </a:moveTo>
                <a:cubicBezTo>
                  <a:pt x="48" y="119"/>
                  <a:pt x="48" y="119"/>
                  <a:pt x="48" y="119"/>
                </a:cubicBezTo>
                <a:cubicBezTo>
                  <a:pt x="48" y="20"/>
                  <a:pt x="48" y="20"/>
                  <a:pt x="48" y="20"/>
                </a:cubicBezTo>
                <a:cubicBezTo>
                  <a:pt x="207" y="20"/>
                  <a:pt x="207" y="20"/>
                  <a:pt x="207" y="20"/>
                </a:cubicBezTo>
                <a:lnTo>
                  <a:pt x="207" y="11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30730" name="Freeform 14"/>
          <p:cNvSpPr>
            <a:spLocks noEditPoints="1"/>
          </p:cNvSpPr>
          <p:nvPr/>
        </p:nvSpPr>
        <p:spPr bwMode="auto">
          <a:xfrm>
            <a:off x="8223250" y="2979738"/>
            <a:ext cx="358775" cy="695325"/>
          </a:xfrm>
          <a:custGeom>
            <a:avLst/>
            <a:gdLst>
              <a:gd name="T0" fmla="*/ 2147483647 w 132"/>
              <a:gd name="T1" fmla="*/ 2147483647 h 256"/>
              <a:gd name="T2" fmla="*/ 2147483647 w 132"/>
              <a:gd name="T3" fmla="*/ 2147483647 h 256"/>
              <a:gd name="T4" fmla="*/ 2147483647 w 132"/>
              <a:gd name="T5" fmla="*/ 2147483647 h 256"/>
              <a:gd name="T6" fmla="*/ 2147483647 w 132"/>
              <a:gd name="T7" fmla="*/ 2147483647 h 256"/>
              <a:gd name="T8" fmla="*/ 2147483647 w 132"/>
              <a:gd name="T9" fmla="*/ 0 h 256"/>
              <a:gd name="T10" fmla="*/ 2147483647 w 132"/>
              <a:gd name="T11" fmla="*/ 0 h 256"/>
              <a:gd name="T12" fmla="*/ 2147483647 w 132"/>
              <a:gd name="T13" fmla="*/ 0 h 256"/>
              <a:gd name="T14" fmla="*/ 2147483647 w 132"/>
              <a:gd name="T15" fmla="*/ 2147483647 h 256"/>
              <a:gd name="T16" fmla="*/ 2147483647 w 132"/>
              <a:gd name="T17" fmla="*/ 2147483647 h 256"/>
              <a:gd name="T18" fmla="*/ 2147483647 w 132"/>
              <a:gd name="T19" fmla="*/ 2147483647 h 256"/>
              <a:gd name="T20" fmla="*/ 2147483647 w 132"/>
              <a:gd name="T21" fmla="*/ 2147483647 h 256"/>
              <a:gd name="T22" fmla="*/ 2147483647 w 132"/>
              <a:gd name="T23" fmla="*/ 2147483647 h 256"/>
              <a:gd name="T24" fmla="*/ 2147483647 w 132"/>
              <a:gd name="T25" fmla="*/ 2147483647 h 256"/>
              <a:gd name="T26" fmla="*/ 0 w 132"/>
              <a:gd name="T27" fmla="*/ 2147483647 h 256"/>
              <a:gd name="T28" fmla="*/ 0 w 132"/>
              <a:gd name="T29" fmla="*/ 2147483647 h 256"/>
              <a:gd name="T30" fmla="*/ 0 w 132"/>
              <a:gd name="T31" fmla="*/ 2147483647 h 256"/>
              <a:gd name="T32" fmla="*/ 2147483647 w 132"/>
              <a:gd name="T33" fmla="*/ 2147483647 h 256"/>
              <a:gd name="T34" fmla="*/ 2147483647 w 132"/>
              <a:gd name="T35" fmla="*/ 2147483647 h 256"/>
              <a:gd name="T36" fmla="*/ 2147483647 w 132"/>
              <a:gd name="T37" fmla="*/ 2147483647 h 256"/>
              <a:gd name="T38" fmla="*/ 2147483647 w 132"/>
              <a:gd name="T39" fmla="*/ 2147483647 h 256"/>
              <a:gd name="T40" fmla="*/ 2147483647 w 132"/>
              <a:gd name="T41" fmla="*/ 2147483647 h 256"/>
              <a:gd name="T42" fmla="*/ 2147483647 w 132"/>
              <a:gd name="T43" fmla="*/ 2147483647 h 256"/>
              <a:gd name="T44" fmla="*/ 2147483647 w 132"/>
              <a:gd name="T45" fmla="*/ 2147483647 h 256"/>
              <a:gd name="T46" fmla="*/ 2147483647 w 132"/>
              <a:gd name="T47" fmla="*/ 2147483647 h 256"/>
              <a:gd name="T48" fmla="*/ 2147483647 w 132"/>
              <a:gd name="T49" fmla="*/ 2147483647 h 256"/>
              <a:gd name="T50" fmla="*/ 2147483647 w 132"/>
              <a:gd name="T51" fmla="*/ 2147483647 h 256"/>
              <a:gd name="T52" fmla="*/ 2147483647 w 132"/>
              <a:gd name="T53" fmla="*/ 2147483647 h 256"/>
              <a:gd name="T54" fmla="*/ 2147483647 w 132"/>
              <a:gd name="T55" fmla="*/ 2147483647 h 256"/>
              <a:gd name="T56" fmla="*/ 2147483647 w 132"/>
              <a:gd name="T57" fmla="*/ 2147483647 h 256"/>
              <a:gd name="T58" fmla="*/ 2147483647 w 132"/>
              <a:gd name="T59" fmla="*/ 2147483647 h 256"/>
              <a:gd name="T60" fmla="*/ 2147483647 w 132"/>
              <a:gd name="T61" fmla="*/ 2147483647 h 256"/>
              <a:gd name="T62" fmla="*/ 2147483647 w 132"/>
              <a:gd name="T63" fmla="*/ 2147483647 h 256"/>
              <a:gd name="T64" fmla="*/ 2147483647 w 132"/>
              <a:gd name="T65" fmla="*/ 2147483647 h 256"/>
              <a:gd name="T66" fmla="*/ 2147483647 w 132"/>
              <a:gd name="T67" fmla="*/ 2147483647 h 256"/>
              <a:gd name="T68" fmla="*/ 2147483647 w 132"/>
              <a:gd name="T69" fmla="*/ 2147483647 h 256"/>
              <a:gd name="T70" fmla="*/ 2147483647 w 132"/>
              <a:gd name="T71" fmla="*/ 2147483647 h 256"/>
              <a:gd name="T72" fmla="*/ 2147483647 w 132"/>
              <a:gd name="T73" fmla="*/ 2147483647 h 256"/>
              <a:gd name="T74" fmla="*/ 2147483647 w 132"/>
              <a:gd name="T75" fmla="*/ 2147483647 h 256"/>
              <a:gd name="T76" fmla="*/ 2147483647 w 132"/>
              <a:gd name="T77" fmla="*/ 2147483647 h 25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32" h="256">
                <a:moveTo>
                  <a:pt x="132" y="33"/>
                </a:moveTo>
                <a:cubicBezTo>
                  <a:pt x="132" y="33"/>
                  <a:pt x="131" y="16"/>
                  <a:pt x="127" y="11"/>
                </a:cubicBezTo>
                <a:cubicBezTo>
                  <a:pt x="122" y="6"/>
                  <a:pt x="116" y="5"/>
                  <a:pt x="112" y="4"/>
                </a:cubicBezTo>
                <a:cubicBezTo>
                  <a:pt x="107" y="3"/>
                  <a:pt x="98" y="1"/>
                  <a:pt x="83" y="1"/>
                </a:cubicBezTo>
                <a:cubicBezTo>
                  <a:pt x="76" y="0"/>
                  <a:pt x="71" y="0"/>
                  <a:pt x="65" y="0"/>
                </a:cubicBezTo>
                <a:cubicBezTo>
                  <a:pt x="61" y="0"/>
                  <a:pt x="56" y="0"/>
                  <a:pt x="5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38" y="1"/>
                  <a:pt x="30" y="1"/>
                  <a:pt x="27" y="2"/>
                </a:cubicBezTo>
                <a:cubicBezTo>
                  <a:pt x="26" y="2"/>
                  <a:pt x="25" y="2"/>
                  <a:pt x="25" y="2"/>
                </a:cubicBezTo>
                <a:cubicBezTo>
                  <a:pt x="25" y="2"/>
                  <a:pt x="24" y="2"/>
                  <a:pt x="23" y="3"/>
                </a:cubicBezTo>
                <a:cubicBezTo>
                  <a:pt x="23" y="3"/>
                  <a:pt x="23" y="3"/>
                  <a:pt x="23" y="3"/>
                </a:cubicBezTo>
                <a:cubicBezTo>
                  <a:pt x="22" y="3"/>
                  <a:pt x="17" y="4"/>
                  <a:pt x="14" y="5"/>
                </a:cubicBezTo>
                <a:cubicBezTo>
                  <a:pt x="9" y="7"/>
                  <a:pt x="6" y="9"/>
                  <a:pt x="3" y="13"/>
                </a:cubicBezTo>
                <a:cubicBezTo>
                  <a:pt x="1" y="17"/>
                  <a:pt x="1" y="23"/>
                  <a:pt x="0" y="25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08"/>
                  <a:pt x="0" y="208"/>
                  <a:pt x="0" y="208"/>
                </a:cubicBezTo>
                <a:cubicBezTo>
                  <a:pt x="1" y="225"/>
                  <a:pt x="1" y="225"/>
                  <a:pt x="1" y="225"/>
                </a:cubicBezTo>
                <a:cubicBezTo>
                  <a:pt x="1" y="225"/>
                  <a:pt x="4" y="242"/>
                  <a:pt x="7" y="246"/>
                </a:cubicBezTo>
                <a:cubicBezTo>
                  <a:pt x="10" y="249"/>
                  <a:pt x="14" y="251"/>
                  <a:pt x="20" y="253"/>
                </a:cubicBezTo>
                <a:cubicBezTo>
                  <a:pt x="21" y="253"/>
                  <a:pt x="22" y="253"/>
                  <a:pt x="22" y="253"/>
                </a:cubicBezTo>
                <a:cubicBezTo>
                  <a:pt x="27" y="254"/>
                  <a:pt x="30" y="255"/>
                  <a:pt x="43" y="255"/>
                </a:cubicBezTo>
                <a:cubicBezTo>
                  <a:pt x="44" y="255"/>
                  <a:pt x="45" y="255"/>
                  <a:pt x="46" y="255"/>
                </a:cubicBezTo>
                <a:cubicBezTo>
                  <a:pt x="52" y="256"/>
                  <a:pt x="57" y="256"/>
                  <a:pt x="64" y="256"/>
                </a:cubicBezTo>
                <a:cubicBezTo>
                  <a:pt x="69" y="256"/>
                  <a:pt x="75" y="256"/>
                  <a:pt x="81" y="256"/>
                </a:cubicBezTo>
                <a:cubicBezTo>
                  <a:pt x="104" y="254"/>
                  <a:pt x="115" y="253"/>
                  <a:pt x="122" y="248"/>
                </a:cubicBezTo>
                <a:cubicBezTo>
                  <a:pt x="128" y="244"/>
                  <a:pt x="130" y="237"/>
                  <a:pt x="131" y="232"/>
                </a:cubicBezTo>
                <a:cubicBezTo>
                  <a:pt x="131" y="232"/>
                  <a:pt x="131" y="232"/>
                  <a:pt x="131" y="232"/>
                </a:cubicBezTo>
                <a:cubicBezTo>
                  <a:pt x="132" y="226"/>
                  <a:pt x="132" y="211"/>
                  <a:pt x="132" y="211"/>
                </a:cubicBezTo>
                <a:lnTo>
                  <a:pt x="132" y="33"/>
                </a:lnTo>
                <a:close/>
                <a:moveTo>
                  <a:pt x="66" y="243"/>
                </a:moveTo>
                <a:cubicBezTo>
                  <a:pt x="62" y="243"/>
                  <a:pt x="59" y="240"/>
                  <a:pt x="59" y="236"/>
                </a:cubicBezTo>
                <a:cubicBezTo>
                  <a:pt x="59" y="232"/>
                  <a:pt x="62" y="229"/>
                  <a:pt x="66" y="229"/>
                </a:cubicBezTo>
                <a:cubicBezTo>
                  <a:pt x="70" y="229"/>
                  <a:pt x="73" y="232"/>
                  <a:pt x="73" y="236"/>
                </a:cubicBezTo>
                <a:cubicBezTo>
                  <a:pt x="73" y="240"/>
                  <a:pt x="70" y="243"/>
                  <a:pt x="66" y="243"/>
                </a:cubicBezTo>
                <a:close/>
                <a:moveTo>
                  <a:pt x="121" y="206"/>
                </a:moveTo>
                <a:cubicBezTo>
                  <a:pt x="11" y="206"/>
                  <a:pt x="11" y="206"/>
                  <a:pt x="11" y="206"/>
                </a:cubicBezTo>
                <a:cubicBezTo>
                  <a:pt x="11" y="30"/>
                  <a:pt x="11" y="30"/>
                  <a:pt x="11" y="30"/>
                </a:cubicBezTo>
                <a:cubicBezTo>
                  <a:pt x="121" y="30"/>
                  <a:pt x="121" y="30"/>
                  <a:pt x="121" y="30"/>
                </a:cubicBezTo>
                <a:lnTo>
                  <a:pt x="121" y="20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30742" name="TextBox 13"/>
          <p:cNvSpPr txBox="1">
            <a:spLocks noChangeArrowheads="1"/>
          </p:cNvSpPr>
          <p:nvPr/>
        </p:nvSpPr>
        <p:spPr bwMode="auto">
          <a:xfrm>
            <a:off x="3239436" y="4022725"/>
            <a:ext cx="887030" cy="246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传统市场</a:t>
            </a:r>
            <a:endParaRPr lang="en-US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0743" name="TextBox 13"/>
          <p:cNvSpPr txBox="1">
            <a:spLocks noChangeArrowheads="1"/>
          </p:cNvSpPr>
          <p:nvPr/>
        </p:nvSpPr>
        <p:spPr bwMode="auto">
          <a:xfrm>
            <a:off x="2921000" y="4312553"/>
            <a:ext cx="1603375" cy="554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0740" name="TextBox 13"/>
          <p:cNvSpPr txBox="1">
            <a:spLocks noChangeArrowheads="1"/>
          </p:cNvSpPr>
          <p:nvPr/>
        </p:nvSpPr>
        <p:spPr bwMode="auto">
          <a:xfrm>
            <a:off x="5527646" y="4017963"/>
            <a:ext cx="1063684" cy="24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互联网市场</a:t>
            </a:r>
            <a:endParaRPr lang="en-US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0741" name="TextBox 13"/>
          <p:cNvSpPr txBox="1">
            <a:spLocks noChangeArrowheads="1"/>
          </p:cNvSpPr>
          <p:nvPr/>
        </p:nvSpPr>
        <p:spPr bwMode="auto">
          <a:xfrm>
            <a:off x="5257800" y="4312461"/>
            <a:ext cx="1603375" cy="554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0738" name="TextBox 13"/>
          <p:cNvSpPr txBox="1">
            <a:spLocks noChangeArrowheads="1"/>
          </p:cNvSpPr>
          <p:nvPr/>
        </p:nvSpPr>
        <p:spPr bwMode="auto">
          <a:xfrm>
            <a:off x="7687101" y="4010025"/>
            <a:ext cx="1277348" cy="24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移动端市场</a:t>
            </a:r>
            <a:endParaRPr lang="en-US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0739" name="TextBox 13"/>
          <p:cNvSpPr txBox="1">
            <a:spLocks noChangeArrowheads="1"/>
          </p:cNvSpPr>
          <p:nvPr/>
        </p:nvSpPr>
        <p:spPr bwMode="auto">
          <a:xfrm>
            <a:off x="7596188" y="4313306"/>
            <a:ext cx="1603375" cy="553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30734" name="组合 24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30736" name="椭圆 25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0737" name="等腰三角形 26"/>
            <p:cNvSpPr>
              <a:spLocks noChangeArrowheads="1"/>
            </p:cNvSpPr>
            <p:nvPr/>
          </p:nvSpPr>
          <p:spPr bwMode="auto">
            <a:xfrm rot="5400000">
              <a:off x="110342" y="110343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30735" name="Freeform 18"/>
          <p:cNvSpPr>
            <a:spLocks noEditPoints="1"/>
          </p:cNvSpPr>
          <p:nvPr/>
        </p:nvSpPr>
        <p:spPr bwMode="auto">
          <a:xfrm>
            <a:off x="3238500" y="3203575"/>
            <a:ext cx="633413" cy="550863"/>
          </a:xfrm>
          <a:custGeom>
            <a:avLst/>
            <a:gdLst>
              <a:gd name="T0" fmla="*/ 2147483647 w 200"/>
              <a:gd name="T1" fmla="*/ 2147483647 h 174"/>
              <a:gd name="T2" fmla="*/ 2147483647 w 200"/>
              <a:gd name="T3" fmla="*/ 2147483647 h 174"/>
              <a:gd name="T4" fmla="*/ 2147483647 w 200"/>
              <a:gd name="T5" fmla="*/ 2147483647 h 174"/>
              <a:gd name="T6" fmla="*/ 2147483647 w 200"/>
              <a:gd name="T7" fmla="*/ 2147483647 h 174"/>
              <a:gd name="T8" fmla="*/ 2147483647 w 200"/>
              <a:gd name="T9" fmla="*/ 2147483647 h 174"/>
              <a:gd name="T10" fmla="*/ 2147483647 w 200"/>
              <a:gd name="T11" fmla="*/ 2147483647 h 174"/>
              <a:gd name="T12" fmla="*/ 2147483647 w 200"/>
              <a:gd name="T13" fmla="*/ 2147483647 h 174"/>
              <a:gd name="T14" fmla="*/ 2147483647 w 200"/>
              <a:gd name="T15" fmla="*/ 2147483647 h 174"/>
              <a:gd name="T16" fmla="*/ 2147483647 w 200"/>
              <a:gd name="T17" fmla="*/ 2147483647 h 174"/>
              <a:gd name="T18" fmla="*/ 2147483647 w 200"/>
              <a:gd name="T19" fmla="*/ 2147483647 h 174"/>
              <a:gd name="T20" fmla="*/ 2147483647 w 200"/>
              <a:gd name="T21" fmla="*/ 2147483647 h 174"/>
              <a:gd name="T22" fmla="*/ 2147483647 w 200"/>
              <a:gd name="T23" fmla="*/ 2147483647 h 174"/>
              <a:gd name="T24" fmla="*/ 2147483647 w 200"/>
              <a:gd name="T25" fmla="*/ 2147483647 h 174"/>
              <a:gd name="T26" fmla="*/ 2147483647 w 200"/>
              <a:gd name="T27" fmla="*/ 2147483647 h 174"/>
              <a:gd name="T28" fmla="*/ 2147483647 w 200"/>
              <a:gd name="T29" fmla="*/ 2147483647 h 174"/>
              <a:gd name="T30" fmla="*/ 2147483647 w 200"/>
              <a:gd name="T31" fmla="*/ 2147483647 h 174"/>
              <a:gd name="T32" fmla="*/ 2147483647 w 200"/>
              <a:gd name="T33" fmla="*/ 2147483647 h 174"/>
              <a:gd name="T34" fmla="*/ 2147483647 w 200"/>
              <a:gd name="T35" fmla="*/ 2147483647 h 174"/>
              <a:gd name="T36" fmla="*/ 2147483647 w 200"/>
              <a:gd name="T37" fmla="*/ 2147483647 h 174"/>
              <a:gd name="T38" fmla="*/ 2147483647 w 200"/>
              <a:gd name="T39" fmla="*/ 2147483647 h 174"/>
              <a:gd name="T40" fmla="*/ 2147483647 w 200"/>
              <a:gd name="T41" fmla="*/ 2147483647 h 174"/>
              <a:gd name="T42" fmla="*/ 2147483647 w 200"/>
              <a:gd name="T43" fmla="*/ 2147483647 h 174"/>
              <a:gd name="T44" fmla="*/ 2147483647 w 200"/>
              <a:gd name="T45" fmla="*/ 2147483647 h 174"/>
              <a:gd name="T46" fmla="*/ 2147483647 w 200"/>
              <a:gd name="T47" fmla="*/ 2147483647 h 174"/>
              <a:gd name="T48" fmla="*/ 2147483647 w 200"/>
              <a:gd name="T49" fmla="*/ 2147483647 h 174"/>
              <a:gd name="T50" fmla="*/ 2147483647 w 200"/>
              <a:gd name="T51" fmla="*/ 2147483647 h 174"/>
              <a:gd name="T52" fmla="*/ 2147483647 w 200"/>
              <a:gd name="T53" fmla="*/ 2147483647 h 174"/>
              <a:gd name="T54" fmla="*/ 2147483647 w 200"/>
              <a:gd name="T55" fmla="*/ 2147483647 h 174"/>
              <a:gd name="T56" fmla="*/ 2147483647 w 200"/>
              <a:gd name="T57" fmla="*/ 2147483647 h 174"/>
              <a:gd name="T58" fmla="*/ 2147483647 w 200"/>
              <a:gd name="T59" fmla="*/ 2147483647 h 174"/>
              <a:gd name="T60" fmla="*/ 2147483647 w 200"/>
              <a:gd name="T61" fmla="*/ 2147483647 h 174"/>
              <a:gd name="T62" fmla="*/ 2147483647 w 200"/>
              <a:gd name="T63" fmla="*/ 2147483647 h 174"/>
              <a:gd name="T64" fmla="*/ 2147483647 w 200"/>
              <a:gd name="T65" fmla="*/ 2147483647 h 174"/>
              <a:gd name="T66" fmla="*/ 2147483647 w 200"/>
              <a:gd name="T67" fmla="*/ 2147483647 h 174"/>
              <a:gd name="T68" fmla="*/ 2147483647 w 200"/>
              <a:gd name="T69" fmla="*/ 2147483647 h 174"/>
              <a:gd name="T70" fmla="*/ 2147483647 w 200"/>
              <a:gd name="T71" fmla="*/ 2147483647 h 174"/>
              <a:gd name="T72" fmla="*/ 2147483647 w 200"/>
              <a:gd name="T73" fmla="*/ 2147483647 h 174"/>
              <a:gd name="T74" fmla="*/ 2147483647 w 200"/>
              <a:gd name="T75" fmla="*/ 2147483647 h 174"/>
              <a:gd name="T76" fmla="*/ 2147483647 w 200"/>
              <a:gd name="T77" fmla="*/ 2147483647 h 174"/>
              <a:gd name="T78" fmla="*/ 2147483647 w 200"/>
              <a:gd name="T79" fmla="*/ 2147483647 h 174"/>
              <a:gd name="T80" fmla="*/ 2147483647 w 200"/>
              <a:gd name="T81" fmla="*/ 2147483647 h 174"/>
              <a:gd name="T82" fmla="*/ 2147483647 w 200"/>
              <a:gd name="T83" fmla="*/ 2147483647 h 174"/>
              <a:gd name="T84" fmla="*/ 2147483647 w 200"/>
              <a:gd name="T85" fmla="*/ 2147483647 h 174"/>
              <a:gd name="T86" fmla="*/ 2147483647 w 200"/>
              <a:gd name="T87" fmla="*/ 2147483647 h 174"/>
              <a:gd name="T88" fmla="*/ 2147483647 w 200"/>
              <a:gd name="T89" fmla="*/ 2147483647 h 174"/>
              <a:gd name="T90" fmla="*/ 2147483647 w 200"/>
              <a:gd name="T91" fmla="*/ 2147483647 h 174"/>
              <a:gd name="T92" fmla="*/ 2147483647 w 200"/>
              <a:gd name="T93" fmla="*/ 2147483647 h 174"/>
              <a:gd name="T94" fmla="*/ 2147483647 w 200"/>
              <a:gd name="T95" fmla="*/ 2147483647 h 174"/>
              <a:gd name="T96" fmla="*/ 2147483647 w 200"/>
              <a:gd name="T97" fmla="*/ 2147483647 h 174"/>
              <a:gd name="T98" fmla="*/ 2147483647 w 200"/>
              <a:gd name="T99" fmla="*/ 2147483647 h 174"/>
              <a:gd name="T100" fmla="*/ 2147483647 w 200"/>
              <a:gd name="T101" fmla="*/ 2147483647 h 174"/>
              <a:gd name="T102" fmla="*/ 2147483647 w 200"/>
              <a:gd name="T103" fmla="*/ 2147483647 h 174"/>
              <a:gd name="T104" fmla="*/ 2147483647 w 200"/>
              <a:gd name="T105" fmla="*/ 2147483647 h 174"/>
              <a:gd name="T106" fmla="*/ 2147483647 w 200"/>
              <a:gd name="T107" fmla="*/ 2147483647 h 174"/>
              <a:gd name="T108" fmla="*/ 2147483647 w 200"/>
              <a:gd name="T109" fmla="*/ 2147483647 h 174"/>
              <a:gd name="T110" fmla="*/ 2147483647 w 200"/>
              <a:gd name="T111" fmla="*/ 2147483647 h 174"/>
              <a:gd name="T112" fmla="*/ 2147483647 w 200"/>
              <a:gd name="T113" fmla="*/ 2147483647 h 174"/>
              <a:gd name="T114" fmla="*/ 2147483647 w 200"/>
              <a:gd name="T115" fmla="*/ 2147483647 h 174"/>
              <a:gd name="T116" fmla="*/ 2147483647 w 200"/>
              <a:gd name="T117" fmla="*/ 2147483647 h 174"/>
              <a:gd name="T118" fmla="*/ 2147483647 w 200"/>
              <a:gd name="T119" fmla="*/ 2147483647 h 174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200" h="174">
                <a:moveTo>
                  <a:pt x="193" y="114"/>
                </a:moveTo>
                <a:cubicBezTo>
                  <a:pt x="63" y="114"/>
                  <a:pt x="63" y="114"/>
                  <a:pt x="63" y="114"/>
                </a:cubicBezTo>
                <a:cubicBezTo>
                  <a:pt x="62" y="114"/>
                  <a:pt x="62" y="114"/>
                  <a:pt x="62" y="114"/>
                </a:cubicBezTo>
                <a:cubicBezTo>
                  <a:pt x="54" y="114"/>
                  <a:pt x="55" y="106"/>
                  <a:pt x="61" y="106"/>
                </a:cubicBezTo>
                <a:cubicBezTo>
                  <a:pt x="61" y="106"/>
                  <a:pt x="61" y="106"/>
                  <a:pt x="61" y="106"/>
                </a:cubicBezTo>
                <a:cubicBezTo>
                  <a:pt x="191" y="102"/>
                  <a:pt x="191" y="102"/>
                  <a:pt x="191" y="102"/>
                </a:cubicBezTo>
                <a:cubicBezTo>
                  <a:pt x="191" y="102"/>
                  <a:pt x="191" y="102"/>
                  <a:pt x="191" y="102"/>
                </a:cubicBezTo>
                <a:cubicBezTo>
                  <a:pt x="192" y="102"/>
                  <a:pt x="200" y="102"/>
                  <a:pt x="200" y="91"/>
                </a:cubicBezTo>
                <a:cubicBezTo>
                  <a:pt x="200" y="91"/>
                  <a:pt x="200" y="91"/>
                  <a:pt x="200" y="91"/>
                </a:cubicBezTo>
                <a:cubicBezTo>
                  <a:pt x="200" y="39"/>
                  <a:pt x="200" y="39"/>
                  <a:pt x="200" y="39"/>
                </a:cubicBezTo>
                <a:cubicBezTo>
                  <a:pt x="200" y="39"/>
                  <a:pt x="200" y="39"/>
                  <a:pt x="200" y="39"/>
                </a:cubicBezTo>
                <a:cubicBezTo>
                  <a:pt x="200" y="39"/>
                  <a:pt x="200" y="39"/>
                  <a:pt x="200" y="39"/>
                </a:cubicBezTo>
                <a:cubicBezTo>
                  <a:pt x="200" y="39"/>
                  <a:pt x="192" y="39"/>
                  <a:pt x="192" y="39"/>
                </a:cubicBezTo>
                <a:cubicBezTo>
                  <a:pt x="192" y="41"/>
                  <a:pt x="192" y="41"/>
                  <a:pt x="192" y="41"/>
                </a:cubicBezTo>
                <a:cubicBezTo>
                  <a:pt x="170" y="41"/>
                  <a:pt x="170" y="41"/>
                  <a:pt x="170" y="41"/>
                </a:cubicBezTo>
                <a:cubicBezTo>
                  <a:pt x="170" y="35"/>
                  <a:pt x="170" y="35"/>
                  <a:pt x="170" y="35"/>
                </a:cubicBezTo>
                <a:cubicBezTo>
                  <a:pt x="192" y="36"/>
                  <a:pt x="192" y="36"/>
                  <a:pt x="192" y="36"/>
                </a:cubicBezTo>
                <a:cubicBezTo>
                  <a:pt x="192" y="36"/>
                  <a:pt x="192" y="36"/>
                  <a:pt x="192" y="36"/>
                </a:cubicBezTo>
                <a:cubicBezTo>
                  <a:pt x="192" y="39"/>
                  <a:pt x="192" y="39"/>
                  <a:pt x="192" y="39"/>
                </a:cubicBezTo>
                <a:cubicBezTo>
                  <a:pt x="192" y="39"/>
                  <a:pt x="192" y="39"/>
                  <a:pt x="192" y="39"/>
                </a:cubicBezTo>
                <a:cubicBezTo>
                  <a:pt x="200" y="39"/>
                  <a:pt x="200" y="39"/>
                  <a:pt x="200" y="39"/>
                </a:cubicBezTo>
                <a:cubicBezTo>
                  <a:pt x="200" y="29"/>
                  <a:pt x="192" y="28"/>
                  <a:pt x="191" y="28"/>
                </a:cubicBezTo>
                <a:cubicBezTo>
                  <a:pt x="41" y="22"/>
                  <a:pt x="41" y="22"/>
                  <a:pt x="41" y="22"/>
                </a:cubicBezTo>
                <a:cubicBezTo>
                  <a:pt x="35" y="8"/>
                  <a:pt x="35" y="8"/>
                  <a:pt x="35" y="8"/>
                </a:cubicBezTo>
                <a:cubicBezTo>
                  <a:pt x="34" y="8"/>
                  <a:pt x="34" y="8"/>
                  <a:pt x="34" y="8"/>
                </a:cubicBezTo>
                <a:cubicBezTo>
                  <a:pt x="34" y="8"/>
                  <a:pt x="34" y="8"/>
                  <a:pt x="34" y="8"/>
                </a:cubicBezTo>
                <a:cubicBezTo>
                  <a:pt x="21" y="8"/>
                  <a:pt x="21" y="8"/>
                  <a:pt x="21" y="8"/>
                </a:cubicBezTo>
                <a:cubicBezTo>
                  <a:pt x="19" y="4"/>
                  <a:pt x="16" y="0"/>
                  <a:pt x="11" y="0"/>
                </a:cubicBezTo>
                <a:cubicBezTo>
                  <a:pt x="5" y="0"/>
                  <a:pt x="0" y="5"/>
                  <a:pt x="0" y="11"/>
                </a:cubicBezTo>
                <a:cubicBezTo>
                  <a:pt x="0" y="17"/>
                  <a:pt x="5" y="22"/>
                  <a:pt x="11" y="22"/>
                </a:cubicBezTo>
                <a:cubicBezTo>
                  <a:pt x="15" y="22"/>
                  <a:pt x="19" y="19"/>
                  <a:pt x="21" y="16"/>
                </a:cubicBezTo>
                <a:cubicBezTo>
                  <a:pt x="30" y="16"/>
                  <a:pt x="30" y="16"/>
                  <a:pt x="30" y="16"/>
                </a:cubicBezTo>
                <a:cubicBezTo>
                  <a:pt x="55" y="98"/>
                  <a:pt x="55" y="98"/>
                  <a:pt x="55" y="98"/>
                </a:cubicBezTo>
                <a:cubicBezTo>
                  <a:pt x="54" y="98"/>
                  <a:pt x="54" y="98"/>
                  <a:pt x="54" y="98"/>
                </a:cubicBezTo>
                <a:cubicBezTo>
                  <a:pt x="43" y="98"/>
                  <a:pt x="41" y="126"/>
                  <a:pt x="62" y="126"/>
                </a:cubicBezTo>
                <a:cubicBezTo>
                  <a:pt x="62" y="126"/>
                  <a:pt x="62" y="126"/>
                  <a:pt x="63" y="126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96" y="126"/>
                  <a:pt x="198" y="121"/>
                  <a:pt x="198" y="118"/>
                </a:cubicBezTo>
                <a:cubicBezTo>
                  <a:pt x="198" y="116"/>
                  <a:pt x="196" y="114"/>
                  <a:pt x="193" y="114"/>
                </a:cubicBezTo>
                <a:close/>
                <a:moveTo>
                  <a:pt x="62" y="98"/>
                </a:moveTo>
                <a:cubicBezTo>
                  <a:pt x="59" y="85"/>
                  <a:pt x="59" y="85"/>
                  <a:pt x="59" y="85"/>
                </a:cubicBezTo>
                <a:cubicBezTo>
                  <a:pt x="75" y="85"/>
                  <a:pt x="75" y="85"/>
                  <a:pt x="75" y="85"/>
                </a:cubicBezTo>
                <a:cubicBezTo>
                  <a:pt x="77" y="98"/>
                  <a:pt x="77" y="98"/>
                  <a:pt x="77" y="98"/>
                </a:cubicBezTo>
                <a:lnTo>
                  <a:pt x="62" y="98"/>
                </a:lnTo>
                <a:close/>
                <a:moveTo>
                  <a:pt x="164" y="96"/>
                </a:moveTo>
                <a:cubicBezTo>
                  <a:pt x="138" y="96"/>
                  <a:pt x="138" y="96"/>
                  <a:pt x="138" y="96"/>
                </a:cubicBezTo>
                <a:cubicBezTo>
                  <a:pt x="138" y="85"/>
                  <a:pt x="138" y="85"/>
                  <a:pt x="138" y="85"/>
                </a:cubicBezTo>
                <a:cubicBezTo>
                  <a:pt x="164" y="85"/>
                  <a:pt x="164" y="85"/>
                  <a:pt x="164" y="85"/>
                </a:cubicBezTo>
                <a:lnTo>
                  <a:pt x="164" y="96"/>
                </a:lnTo>
                <a:close/>
                <a:moveTo>
                  <a:pt x="164" y="79"/>
                </a:moveTo>
                <a:cubicBezTo>
                  <a:pt x="137" y="79"/>
                  <a:pt x="137" y="79"/>
                  <a:pt x="137" y="79"/>
                </a:cubicBezTo>
                <a:cubicBezTo>
                  <a:pt x="137" y="73"/>
                  <a:pt x="137" y="73"/>
                  <a:pt x="137" y="73"/>
                </a:cubicBezTo>
                <a:cubicBezTo>
                  <a:pt x="164" y="73"/>
                  <a:pt x="164" y="73"/>
                  <a:pt x="164" y="73"/>
                </a:cubicBezTo>
                <a:lnTo>
                  <a:pt x="164" y="79"/>
                </a:lnTo>
                <a:close/>
                <a:moveTo>
                  <a:pt x="164" y="67"/>
                </a:moveTo>
                <a:cubicBezTo>
                  <a:pt x="137" y="67"/>
                  <a:pt x="137" y="67"/>
                  <a:pt x="137" y="67"/>
                </a:cubicBezTo>
                <a:cubicBezTo>
                  <a:pt x="137" y="60"/>
                  <a:pt x="137" y="60"/>
                  <a:pt x="137" y="60"/>
                </a:cubicBezTo>
                <a:cubicBezTo>
                  <a:pt x="164" y="60"/>
                  <a:pt x="164" y="60"/>
                  <a:pt x="164" y="60"/>
                </a:cubicBezTo>
                <a:lnTo>
                  <a:pt x="164" y="67"/>
                </a:lnTo>
                <a:close/>
                <a:moveTo>
                  <a:pt x="164" y="54"/>
                </a:moveTo>
                <a:cubicBezTo>
                  <a:pt x="136" y="54"/>
                  <a:pt x="136" y="54"/>
                  <a:pt x="136" y="54"/>
                </a:cubicBezTo>
                <a:cubicBezTo>
                  <a:pt x="136" y="47"/>
                  <a:pt x="136" y="47"/>
                  <a:pt x="136" y="47"/>
                </a:cubicBezTo>
                <a:cubicBezTo>
                  <a:pt x="164" y="47"/>
                  <a:pt x="164" y="47"/>
                  <a:pt x="164" y="47"/>
                </a:cubicBezTo>
                <a:lnTo>
                  <a:pt x="164" y="54"/>
                </a:lnTo>
                <a:close/>
                <a:moveTo>
                  <a:pt x="170" y="47"/>
                </a:moveTo>
                <a:cubicBezTo>
                  <a:pt x="192" y="47"/>
                  <a:pt x="192" y="47"/>
                  <a:pt x="192" y="47"/>
                </a:cubicBezTo>
                <a:cubicBezTo>
                  <a:pt x="192" y="54"/>
                  <a:pt x="192" y="54"/>
                  <a:pt x="192" y="54"/>
                </a:cubicBezTo>
                <a:cubicBezTo>
                  <a:pt x="170" y="54"/>
                  <a:pt x="170" y="54"/>
                  <a:pt x="170" y="54"/>
                </a:cubicBezTo>
                <a:lnTo>
                  <a:pt x="170" y="47"/>
                </a:lnTo>
                <a:close/>
                <a:moveTo>
                  <a:pt x="170" y="60"/>
                </a:moveTo>
                <a:cubicBezTo>
                  <a:pt x="192" y="60"/>
                  <a:pt x="192" y="60"/>
                  <a:pt x="192" y="60"/>
                </a:cubicBezTo>
                <a:cubicBezTo>
                  <a:pt x="192" y="67"/>
                  <a:pt x="192" y="67"/>
                  <a:pt x="192" y="67"/>
                </a:cubicBezTo>
                <a:cubicBezTo>
                  <a:pt x="170" y="67"/>
                  <a:pt x="170" y="67"/>
                  <a:pt x="170" y="67"/>
                </a:cubicBezTo>
                <a:lnTo>
                  <a:pt x="170" y="60"/>
                </a:lnTo>
                <a:close/>
                <a:moveTo>
                  <a:pt x="170" y="73"/>
                </a:moveTo>
                <a:cubicBezTo>
                  <a:pt x="192" y="73"/>
                  <a:pt x="192" y="73"/>
                  <a:pt x="192" y="73"/>
                </a:cubicBezTo>
                <a:cubicBezTo>
                  <a:pt x="192" y="79"/>
                  <a:pt x="192" y="79"/>
                  <a:pt x="192" y="79"/>
                </a:cubicBezTo>
                <a:cubicBezTo>
                  <a:pt x="170" y="79"/>
                  <a:pt x="170" y="79"/>
                  <a:pt x="170" y="79"/>
                </a:cubicBezTo>
                <a:lnTo>
                  <a:pt x="170" y="73"/>
                </a:lnTo>
                <a:close/>
                <a:moveTo>
                  <a:pt x="170" y="85"/>
                </a:moveTo>
                <a:cubicBezTo>
                  <a:pt x="192" y="85"/>
                  <a:pt x="192" y="85"/>
                  <a:pt x="192" y="85"/>
                </a:cubicBezTo>
                <a:cubicBezTo>
                  <a:pt x="192" y="91"/>
                  <a:pt x="192" y="91"/>
                  <a:pt x="192" y="91"/>
                </a:cubicBezTo>
                <a:cubicBezTo>
                  <a:pt x="192" y="95"/>
                  <a:pt x="192" y="95"/>
                  <a:pt x="192" y="95"/>
                </a:cubicBezTo>
                <a:cubicBezTo>
                  <a:pt x="192" y="95"/>
                  <a:pt x="192" y="95"/>
                  <a:pt x="192" y="95"/>
                </a:cubicBezTo>
                <a:cubicBezTo>
                  <a:pt x="170" y="95"/>
                  <a:pt x="170" y="95"/>
                  <a:pt x="170" y="95"/>
                </a:cubicBezTo>
                <a:lnTo>
                  <a:pt x="170" y="85"/>
                </a:lnTo>
                <a:close/>
                <a:moveTo>
                  <a:pt x="164" y="35"/>
                </a:moveTo>
                <a:cubicBezTo>
                  <a:pt x="164" y="41"/>
                  <a:pt x="164" y="41"/>
                  <a:pt x="164" y="41"/>
                </a:cubicBezTo>
                <a:cubicBezTo>
                  <a:pt x="136" y="41"/>
                  <a:pt x="136" y="41"/>
                  <a:pt x="136" y="41"/>
                </a:cubicBezTo>
                <a:cubicBezTo>
                  <a:pt x="135" y="34"/>
                  <a:pt x="135" y="34"/>
                  <a:pt x="135" y="34"/>
                </a:cubicBezTo>
                <a:lnTo>
                  <a:pt x="164" y="35"/>
                </a:lnTo>
                <a:close/>
                <a:moveTo>
                  <a:pt x="132" y="96"/>
                </a:moveTo>
                <a:cubicBezTo>
                  <a:pt x="107" y="97"/>
                  <a:pt x="107" y="97"/>
                  <a:pt x="107" y="97"/>
                </a:cubicBezTo>
                <a:cubicBezTo>
                  <a:pt x="106" y="85"/>
                  <a:pt x="106" y="85"/>
                  <a:pt x="106" y="85"/>
                </a:cubicBezTo>
                <a:cubicBezTo>
                  <a:pt x="131" y="85"/>
                  <a:pt x="131" y="85"/>
                  <a:pt x="131" y="85"/>
                </a:cubicBezTo>
                <a:lnTo>
                  <a:pt x="132" y="96"/>
                </a:lnTo>
                <a:close/>
                <a:moveTo>
                  <a:pt x="131" y="79"/>
                </a:moveTo>
                <a:cubicBezTo>
                  <a:pt x="106" y="79"/>
                  <a:pt x="106" y="79"/>
                  <a:pt x="106" y="79"/>
                </a:cubicBezTo>
                <a:cubicBezTo>
                  <a:pt x="105" y="73"/>
                  <a:pt x="105" y="73"/>
                  <a:pt x="105" y="73"/>
                </a:cubicBezTo>
                <a:cubicBezTo>
                  <a:pt x="131" y="73"/>
                  <a:pt x="131" y="73"/>
                  <a:pt x="131" y="73"/>
                </a:cubicBezTo>
                <a:lnTo>
                  <a:pt x="131" y="79"/>
                </a:lnTo>
                <a:close/>
                <a:moveTo>
                  <a:pt x="131" y="67"/>
                </a:moveTo>
                <a:cubicBezTo>
                  <a:pt x="105" y="67"/>
                  <a:pt x="105" y="67"/>
                  <a:pt x="105" y="67"/>
                </a:cubicBezTo>
                <a:cubicBezTo>
                  <a:pt x="105" y="60"/>
                  <a:pt x="105" y="60"/>
                  <a:pt x="105" y="60"/>
                </a:cubicBezTo>
                <a:cubicBezTo>
                  <a:pt x="130" y="60"/>
                  <a:pt x="130" y="60"/>
                  <a:pt x="130" y="60"/>
                </a:cubicBezTo>
                <a:lnTo>
                  <a:pt x="131" y="67"/>
                </a:lnTo>
                <a:close/>
                <a:moveTo>
                  <a:pt x="130" y="54"/>
                </a:moveTo>
                <a:cubicBezTo>
                  <a:pt x="104" y="54"/>
                  <a:pt x="104" y="54"/>
                  <a:pt x="104" y="54"/>
                </a:cubicBezTo>
                <a:cubicBezTo>
                  <a:pt x="104" y="47"/>
                  <a:pt x="104" y="47"/>
                  <a:pt x="104" y="47"/>
                </a:cubicBezTo>
                <a:cubicBezTo>
                  <a:pt x="130" y="47"/>
                  <a:pt x="130" y="47"/>
                  <a:pt x="130" y="47"/>
                </a:cubicBezTo>
                <a:lnTo>
                  <a:pt x="130" y="54"/>
                </a:lnTo>
                <a:close/>
                <a:moveTo>
                  <a:pt x="129" y="33"/>
                </a:moveTo>
                <a:cubicBezTo>
                  <a:pt x="129" y="41"/>
                  <a:pt x="129" y="41"/>
                  <a:pt x="129" y="41"/>
                </a:cubicBezTo>
                <a:cubicBezTo>
                  <a:pt x="104" y="41"/>
                  <a:pt x="104" y="41"/>
                  <a:pt x="104" y="41"/>
                </a:cubicBezTo>
                <a:cubicBezTo>
                  <a:pt x="103" y="32"/>
                  <a:pt x="103" y="32"/>
                  <a:pt x="103" y="32"/>
                </a:cubicBezTo>
                <a:lnTo>
                  <a:pt x="129" y="33"/>
                </a:lnTo>
                <a:close/>
                <a:moveTo>
                  <a:pt x="100" y="97"/>
                </a:moveTo>
                <a:cubicBezTo>
                  <a:pt x="83" y="98"/>
                  <a:pt x="83" y="98"/>
                  <a:pt x="83" y="98"/>
                </a:cubicBezTo>
                <a:cubicBezTo>
                  <a:pt x="81" y="85"/>
                  <a:pt x="81" y="85"/>
                  <a:pt x="81" y="85"/>
                </a:cubicBezTo>
                <a:cubicBezTo>
                  <a:pt x="100" y="85"/>
                  <a:pt x="100" y="85"/>
                  <a:pt x="100" y="85"/>
                </a:cubicBezTo>
                <a:lnTo>
                  <a:pt x="100" y="97"/>
                </a:lnTo>
                <a:close/>
                <a:moveTo>
                  <a:pt x="99" y="79"/>
                </a:moveTo>
                <a:cubicBezTo>
                  <a:pt x="80" y="79"/>
                  <a:pt x="80" y="79"/>
                  <a:pt x="80" y="79"/>
                </a:cubicBezTo>
                <a:cubicBezTo>
                  <a:pt x="79" y="73"/>
                  <a:pt x="79" y="73"/>
                  <a:pt x="79" y="73"/>
                </a:cubicBezTo>
                <a:cubicBezTo>
                  <a:pt x="99" y="73"/>
                  <a:pt x="99" y="73"/>
                  <a:pt x="99" y="73"/>
                </a:cubicBezTo>
                <a:lnTo>
                  <a:pt x="99" y="79"/>
                </a:lnTo>
                <a:close/>
                <a:moveTo>
                  <a:pt x="99" y="67"/>
                </a:moveTo>
                <a:cubicBezTo>
                  <a:pt x="78" y="67"/>
                  <a:pt x="78" y="67"/>
                  <a:pt x="78" y="67"/>
                </a:cubicBezTo>
                <a:cubicBezTo>
                  <a:pt x="77" y="60"/>
                  <a:pt x="77" y="60"/>
                  <a:pt x="77" y="60"/>
                </a:cubicBezTo>
                <a:cubicBezTo>
                  <a:pt x="98" y="60"/>
                  <a:pt x="98" y="60"/>
                  <a:pt x="98" y="60"/>
                </a:cubicBezTo>
                <a:lnTo>
                  <a:pt x="99" y="67"/>
                </a:lnTo>
                <a:close/>
                <a:moveTo>
                  <a:pt x="98" y="54"/>
                </a:moveTo>
                <a:cubicBezTo>
                  <a:pt x="76" y="54"/>
                  <a:pt x="76" y="54"/>
                  <a:pt x="76" y="54"/>
                </a:cubicBezTo>
                <a:cubicBezTo>
                  <a:pt x="74" y="47"/>
                  <a:pt x="74" y="47"/>
                  <a:pt x="74" y="47"/>
                </a:cubicBezTo>
                <a:cubicBezTo>
                  <a:pt x="98" y="47"/>
                  <a:pt x="98" y="47"/>
                  <a:pt x="98" y="47"/>
                </a:cubicBezTo>
                <a:lnTo>
                  <a:pt x="98" y="54"/>
                </a:lnTo>
                <a:close/>
                <a:moveTo>
                  <a:pt x="97" y="32"/>
                </a:moveTo>
                <a:cubicBezTo>
                  <a:pt x="97" y="41"/>
                  <a:pt x="97" y="41"/>
                  <a:pt x="97" y="41"/>
                </a:cubicBezTo>
                <a:cubicBezTo>
                  <a:pt x="73" y="41"/>
                  <a:pt x="73" y="41"/>
                  <a:pt x="73" y="41"/>
                </a:cubicBezTo>
                <a:cubicBezTo>
                  <a:pt x="72" y="31"/>
                  <a:pt x="72" y="31"/>
                  <a:pt x="72" y="31"/>
                </a:cubicBezTo>
                <a:lnTo>
                  <a:pt x="97" y="32"/>
                </a:lnTo>
                <a:close/>
                <a:moveTo>
                  <a:pt x="43" y="30"/>
                </a:moveTo>
                <a:cubicBezTo>
                  <a:pt x="66" y="31"/>
                  <a:pt x="66" y="31"/>
                  <a:pt x="66" y="31"/>
                </a:cubicBezTo>
                <a:cubicBezTo>
                  <a:pt x="67" y="41"/>
                  <a:pt x="67" y="41"/>
                  <a:pt x="67" y="41"/>
                </a:cubicBezTo>
                <a:cubicBezTo>
                  <a:pt x="46" y="41"/>
                  <a:pt x="46" y="41"/>
                  <a:pt x="46" y="41"/>
                </a:cubicBezTo>
                <a:lnTo>
                  <a:pt x="43" y="30"/>
                </a:lnTo>
                <a:close/>
                <a:moveTo>
                  <a:pt x="48" y="47"/>
                </a:moveTo>
                <a:cubicBezTo>
                  <a:pt x="68" y="47"/>
                  <a:pt x="68" y="47"/>
                  <a:pt x="68" y="47"/>
                </a:cubicBezTo>
                <a:cubicBezTo>
                  <a:pt x="69" y="54"/>
                  <a:pt x="69" y="54"/>
                  <a:pt x="69" y="54"/>
                </a:cubicBezTo>
                <a:cubicBezTo>
                  <a:pt x="50" y="54"/>
                  <a:pt x="50" y="54"/>
                  <a:pt x="50" y="54"/>
                </a:cubicBezTo>
                <a:lnTo>
                  <a:pt x="48" y="47"/>
                </a:lnTo>
                <a:close/>
                <a:moveTo>
                  <a:pt x="54" y="67"/>
                </a:moveTo>
                <a:cubicBezTo>
                  <a:pt x="51" y="60"/>
                  <a:pt x="51" y="60"/>
                  <a:pt x="51" y="60"/>
                </a:cubicBezTo>
                <a:cubicBezTo>
                  <a:pt x="70" y="60"/>
                  <a:pt x="70" y="60"/>
                  <a:pt x="70" y="60"/>
                </a:cubicBezTo>
                <a:cubicBezTo>
                  <a:pt x="71" y="67"/>
                  <a:pt x="71" y="67"/>
                  <a:pt x="71" y="67"/>
                </a:cubicBezTo>
                <a:lnTo>
                  <a:pt x="54" y="67"/>
                </a:lnTo>
                <a:close/>
                <a:moveTo>
                  <a:pt x="73" y="73"/>
                </a:moveTo>
                <a:cubicBezTo>
                  <a:pt x="74" y="79"/>
                  <a:pt x="74" y="79"/>
                  <a:pt x="74" y="79"/>
                </a:cubicBezTo>
                <a:cubicBezTo>
                  <a:pt x="58" y="79"/>
                  <a:pt x="58" y="79"/>
                  <a:pt x="58" y="79"/>
                </a:cubicBezTo>
                <a:cubicBezTo>
                  <a:pt x="55" y="73"/>
                  <a:pt x="55" y="73"/>
                  <a:pt x="55" y="73"/>
                </a:cubicBezTo>
                <a:lnTo>
                  <a:pt x="73" y="73"/>
                </a:lnTo>
                <a:close/>
                <a:moveTo>
                  <a:pt x="171" y="133"/>
                </a:moveTo>
                <a:cubicBezTo>
                  <a:pt x="160" y="133"/>
                  <a:pt x="151" y="142"/>
                  <a:pt x="151" y="153"/>
                </a:cubicBezTo>
                <a:cubicBezTo>
                  <a:pt x="151" y="165"/>
                  <a:pt x="160" y="174"/>
                  <a:pt x="171" y="174"/>
                </a:cubicBezTo>
                <a:cubicBezTo>
                  <a:pt x="183" y="174"/>
                  <a:pt x="192" y="165"/>
                  <a:pt x="192" y="153"/>
                </a:cubicBezTo>
                <a:cubicBezTo>
                  <a:pt x="192" y="142"/>
                  <a:pt x="183" y="133"/>
                  <a:pt x="171" y="133"/>
                </a:cubicBezTo>
                <a:close/>
                <a:moveTo>
                  <a:pt x="171" y="163"/>
                </a:moveTo>
                <a:cubicBezTo>
                  <a:pt x="166" y="163"/>
                  <a:pt x="162" y="158"/>
                  <a:pt x="162" y="153"/>
                </a:cubicBezTo>
                <a:cubicBezTo>
                  <a:pt x="162" y="148"/>
                  <a:pt x="166" y="144"/>
                  <a:pt x="171" y="144"/>
                </a:cubicBezTo>
                <a:cubicBezTo>
                  <a:pt x="177" y="144"/>
                  <a:pt x="181" y="148"/>
                  <a:pt x="181" y="153"/>
                </a:cubicBezTo>
                <a:cubicBezTo>
                  <a:pt x="181" y="158"/>
                  <a:pt x="177" y="163"/>
                  <a:pt x="171" y="163"/>
                </a:cubicBezTo>
                <a:close/>
                <a:moveTo>
                  <a:pt x="86" y="133"/>
                </a:moveTo>
                <a:cubicBezTo>
                  <a:pt x="75" y="133"/>
                  <a:pt x="66" y="142"/>
                  <a:pt x="66" y="153"/>
                </a:cubicBezTo>
                <a:cubicBezTo>
                  <a:pt x="66" y="165"/>
                  <a:pt x="75" y="174"/>
                  <a:pt x="86" y="174"/>
                </a:cubicBezTo>
                <a:cubicBezTo>
                  <a:pt x="98" y="174"/>
                  <a:pt x="107" y="165"/>
                  <a:pt x="107" y="153"/>
                </a:cubicBezTo>
                <a:cubicBezTo>
                  <a:pt x="107" y="142"/>
                  <a:pt x="98" y="133"/>
                  <a:pt x="86" y="133"/>
                </a:cubicBezTo>
                <a:close/>
                <a:moveTo>
                  <a:pt x="86" y="163"/>
                </a:moveTo>
                <a:cubicBezTo>
                  <a:pt x="81" y="163"/>
                  <a:pt x="77" y="158"/>
                  <a:pt x="77" y="153"/>
                </a:cubicBezTo>
                <a:cubicBezTo>
                  <a:pt x="77" y="148"/>
                  <a:pt x="81" y="144"/>
                  <a:pt x="86" y="144"/>
                </a:cubicBezTo>
                <a:cubicBezTo>
                  <a:pt x="91" y="144"/>
                  <a:pt x="96" y="148"/>
                  <a:pt x="96" y="153"/>
                </a:cubicBezTo>
                <a:cubicBezTo>
                  <a:pt x="96" y="158"/>
                  <a:pt x="91" y="163"/>
                  <a:pt x="86" y="1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等腰三角形 4"/>
          <p:cNvSpPr>
            <a:spLocks/>
          </p:cNvSpPr>
          <p:nvPr/>
        </p:nvSpPr>
        <p:spPr bwMode="auto">
          <a:xfrm>
            <a:off x="3267075" y="4229100"/>
            <a:ext cx="3219450" cy="2628900"/>
          </a:xfrm>
          <a:custGeom>
            <a:avLst/>
            <a:gdLst>
              <a:gd name="T0" fmla="*/ 0 w 3219450"/>
              <a:gd name="T1" fmla="*/ 2628900 h 2628900"/>
              <a:gd name="T2" fmla="*/ 1381125 w 3219450"/>
              <a:gd name="T3" fmla="*/ 0 h 2628900"/>
              <a:gd name="T4" fmla="*/ 3219450 w 3219450"/>
              <a:gd name="T5" fmla="*/ 2628900 h 2628900"/>
              <a:gd name="T6" fmla="*/ 0 w 3219450"/>
              <a:gd name="T7" fmla="*/ 2628900 h 26289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219450" h="2628900">
                <a:moveTo>
                  <a:pt x="0" y="2628900"/>
                </a:moveTo>
                <a:lnTo>
                  <a:pt x="1381125" y="0"/>
                </a:lnTo>
                <a:lnTo>
                  <a:pt x="3219450" y="2628900"/>
                </a:lnTo>
                <a:lnTo>
                  <a:pt x="0" y="26289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endParaRPr lang="zh-CN" altLang="en-US"/>
          </a:p>
        </p:txBody>
      </p:sp>
      <p:sp>
        <p:nvSpPr>
          <p:cNvPr id="31747" name="平行四边形 3"/>
          <p:cNvSpPr>
            <a:spLocks noChangeArrowheads="1"/>
          </p:cNvSpPr>
          <p:nvPr/>
        </p:nvSpPr>
        <p:spPr bwMode="auto">
          <a:xfrm>
            <a:off x="-952500" y="0"/>
            <a:ext cx="7943850" cy="6858000"/>
          </a:xfrm>
          <a:prstGeom prst="parallelogram">
            <a:avLst>
              <a:gd name="adj" fmla="val 53316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1748" name="文本框 5"/>
          <p:cNvSpPr txBox="1">
            <a:spLocks noChangeArrowheads="1"/>
          </p:cNvSpPr>
          <p:nvPr/>
        </p:nvSpPr>
        <p:spPr bwMode="auto">
          <a:xfrm>
            <a:off x="2290763" y="2433638"/>
            <a:ext cx="16525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sz="3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第三章</a:t>
            </a:r>
          </a:p>
        </p:txBody>
      </p:sp>
      <p:sp>
        <p:nvSpPr>
          <p:cNvPr id="31749" name="文本框 6"/>
          <p:cNvSpPr txBox="1">
            <a:spLocks noChangeArrowheads="1"/>
          </p:cNvSpPr>
          <p:nvPr/>
        </p:nvSpPr>
        <p:spPr bwMode="auto">
          <a:xfrm>
            <a:off x="1277938" y="3079750"/>
            <a:ext cx="34448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sz="4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营销策略整合</a:t>
            </a:r>
          </a:p>
        </p:txBody>
      </p:sp>
      <p:sp>
        <p:nvSpPr>
          <p:cNvPr id="31783" name="平行四边形 46"/>
          <p:cNvSpPr>
            <a:spLocks noChangeArrowheads="1"/>
          </p:cNvSpPr>
          <p:nvPr/>
        </p:nvSpPr>
        <p:spPr bwMode="auto">
          <a:xfrm>
            <a:off x="6975475" y="2016125"/>
            <a:ext cx="596900" cy="419100"/>
          </a:xfrm>
          <a:prstGeom prst="parallelogram">
            <a:avLst>
              <a:gd name="adj" fmla="val 41517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1784" name="平行四边形 47"/>
          <p:cNvSpPr>
            <a:spLocks noChangeArrowheads="1"/>
          </p:cNvSpPr>
          <p:nvPr/>
        </p:nvSpPr>
        <p:spPr bwMode="auto">
          <a:xfrm>
            <a:off x="6953250" y="1962150"/>
            <a:ext cx="596900" cy="419100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1782" name="文本框 45"/>
          <p:cNvSpPr txBox="1">
            <a:spLocks noChangeArrowheads="1"/>
          </p:cNvSpPr>
          <p:nvPr/>
        </p:nvSpPr>
        <p:spPr bwMode="auto">
          <a:xfrm>
            <a:off x="7055597" y="1931988"/>
            <a:ext cx="63107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779" name="平行四边形 51"/>
          <p:cNvSpPr>
            <a:spLocks noChangeArrowheads="1"/>
          </p:cNvSpPr>
          <p:nvPr/>
        </p:nvSpPr>
        <p:spPr bwMode="auto">
          <a:xfrm>
            <a:off x="6975475" y="2778125"/>
            <a:ext cx="596900" cy="419100"/>
          </a:xfrm>
          <a:prstGeom prst="parallelogram">
            <a:avLst>
              <a:gd name="adj" fmla="val 41517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1780" name="平行四边形 52"/>
          <p:cNvSpPr>
            <a:spLocks noChangeArrowheads="1"/>
          </p:cNvSpPr>
          <p:nvPr/>
        </p:nvSpPr>
        <p:spPr bwMode="auto">
          <a:xfrm>
            <a:off x="6953250" y="2724150"/>
            <a:ext cx="596900" cy="419100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1778" name="文本框 50"/>
          <p:cNvSpPr txBox="1">
            <a:spLocks noChangeArrowheads="1"/>
          </p:cNvSpPr>
          <p:nvPr/>
        </p:nvSpPr>
        <p:spPr bwMode="auto">
          <a:xfrm>
            <a:off x="7055597" y="2693988"/>
            <a:ext cx="63107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775" name="平行四边形 56"/>
          <p:cNvSpPr>
            <a:spLocks noChangeArrowheads="1"/>
          </p:cNvSpPr>
          <p:nvPr/>
        </p:nvSpPr>
        <p:spPr bwMode="auto">
          <a:xfrm>
            <a:off x="6975475" y="3540125"/>
            <a:ext cx="596900" cy="419100"/>
          </a:xfrm>
          <a:prstGeom prst="parallelogram">
            <a:avLst>
              <a:gd name="adj" fmla="val 41517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1776" name="平行四边形 57"/>
          <p:cNvSpPr>
            <a:spLocks noChangeArrowheads="1"/>
          </p:cNvSpPr>
          <p:nvPr/>
        </p:nvSpPr>
        <p:spPr bwMode="auto">
          <a:xfrm>
            <a:off x="6953250" y="3486150"/>
            <a:ext cx="596900" cy="419100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1774" name="文本框 55"/>
          <p:cNvSpPr txBox="1">
            <a:spLocks noChangeArrowheads="1"/>
          </p:cNvSpPr>
          <p:nvPr/>
        </p:nvSpPr>
        <p:spPr bwMode="auto">
          <a:xfrm>
            <a:off x="7055597" y="3455988"/>
            <a:ext cx="63107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771" name="平行四边形 61"/>
          <p:cNvSpPr>
            <a:spLocks noChangeArrowheads="1"/>
          </p:cNvSpPr>
          <p:nvPr/>
        </p:nvSpPr>
        <p:spPr bwMode="auto">
          <a:xfrm>
            <a:off x="6975475" y="4302125"/>
            <a:ext cx="596900" cy="419100"/>
          </a:xfrm>
          <a:prstGeom prst="parallelogram">
            <a:avLst>
              <a:gd name="adj" fmla="val 41517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1772" name="平行四边形 62"/>
          <p:cNvSpPr>
            <a:spLocks noChangeArrowheads="1"/>
          </p:cNvSpPr>
          <p:nvPr/>
        </p:nvSpPr>
        <p:spPr bwMode="auto">
          <a:xfrm>
            <a:off x="6953250" y="4248150"/>
            <a:ext cx="596900" cy="419100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1770" name="文本框 60"/>
          <p:cNvSpPr txBox="1">
            <a:spLocks noChangeArrowheads="1"/>
          </p:cNvSpPr>
          <p:nvPr/>
        </p:nvSpPr>
        <p:spPr bwMode="auto">
          <a:xfrm>
            <a:off x="7055597" y="4217988"/>
            <a:ext cx="63107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767" name="平行四边形 66"/>
          <p:cNvSpPr>
            <a:spLocks noChangeArrowheads="1"/>
          </p:cNvSpPr>
          <p:nvPr/>
        </p:nvSpPr>
        <p:spPr bwMode="auto">
          <a:xfrm>
            <a:off x="6975475" y="5064125"/>
            <a:ext cx="596900" cy="419100"/>
          </a:xfrm>
          <a:prstGeom prst="parallelogram">
            <a:avLst>
              <a:gd name="adj" fmla="val 41517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1768" name="平行四边形 67"/>
          <p:cNvSpPr>
            <a:spLocks noChangeArrowheads="1"/>
          </p:cNvSpPr>
          <p:nvPr/>
        </p:nvSpPr>
        <p:spPr bwMode="auto">
          <a:xfrm>
            <a:off x="6953250" y="5010150"/>
            <a:ext cx="596900" cy="419100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1766" name="文本框 65"/>
          <p:cNvSpPr txBox="1">
            <a:spLocks noChangeArrowheads="1"/>
          </p:cNvSpPr>
          <p:nvPr/>
        </p:nvSpPr>
        <p:spPr bwMode="auto">
          <a:xfrm>
            <a:off x="7055597" y="4979988"/>
            <a:ext cx="63107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755" name="平行四边形 68"/>
          <p:cNvSpPr>
            <a:spLocks noChangeArrowheads="1"/>
          </p:cNvSpPr>
          <p:nvPr/>
        </p:nvSpPr>
        <p:spPr bwMode="auto">
          <a:xfrm>
            <a:off x="7597775" y="2033588"/>
            <a:ext cx="2425700" cy="433507"/>
          </a:xfrm>
          <a:prstGeom prst="parallelogram">
            <a:avLst>
              <a:gd name="adj" fmla="val 37969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31756" name="Rectangle 6"/>
          <p:cNvSpPr>
            <a:spLocks noChangeArrowheads="1"/>
          </p:cNvSpPr>
          <p:nvPr/>
        </p:nvSpPr>
        <p:spPr bwMode="auto">
          <a:xfrm>
            <a:off x="8004175" y="2033588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销售渠道方式</a:t>
            </a:r>
          </a:p>
        </p:txBody>
      </p:sp>
      <p:sp>
        <p:nvSpPr>
          <p:cNvPr id="31757" name="平行四边形 70"/>
          <p:cNvSpPr>
            <a:spLocks noChangeArrowheads="1"/>
          </p:cNvSpPr>
          <p:nvPr/>
        </p:nvSpPr>
        <p:spPr bwMode="auto">
          <a:xfrm>
            <a:off x="7597775" y="2735263"/>
            <a:ext cx="2403475" cy="434975"/>
          </a:xfrm>
          <a:prstGeom prst="parallelogram">
            <a:avLst>
              <a:gd name="adj" fmla="val 37963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31758" name="Rectangle 6"/>
          <p:cNvSpPr>
            <a:spLocks noChangeArrowheads="1"/>
          </p:cNvSpPr>
          <p:nvPr/>
        </p:nvSpPr>
        <p:spPr bwMode="auto">
          <a:xfrm>
            <a:off x="8004175" y="2781300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广告公关投放</a:t>
            </a:r>
          </a:p>
        </p:txBody>
      </p:sp>
      <p:sp>
        <p:nvSpPr>
          <p:cNvPr id="31759" name="平行四边形 72"/>
          <p:cNvSpPr>
            <a:spLocks noChangeArrowheads="1"/>
          </p:cNvSpPr>
          <p:nvPr/>
        </p:nvSpPr>
        <p:spPr bwMode="auto">
          <a:xfrm>
            <a:off x="7597775" y="3552825"/>
            <a:ext cx="2403475" cy="433507"/>
          </a:xfrm>
          <a:prstGeom prst="parallelogram">
            <a:avLst>
              <a:gd name="adj" fmla="val 37977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31760" name="Rectangle 6"/>
          <p:cNvSpPr>
            <a:spLocks noChangeArrowheads="1"/>
          </p:cNvSpPr>
          <p:nvPr/>
        </p:nvSpPr>
        <p:spPr bwMode="auto">
          <a:xfrm>
            <a:off x="8004175" y="3533775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危机公关处理</a:t>
            </a:r>
          </a:p>
        </p:txBody>
      </p:sp>
      <p:sp>
        <p:nvSpPr>
          <p:cNvPr id="31761" name="平行四边形 74"/>
          <p:cNvSpPr>
            <a:spLocks noChangeArrowheads="1"/>
          </p:cNvSpPr>
          <p:nvPr/>
        </p:nvSpPr>
        <p:spPr bwMode="auto">
          <a:xfrm>
            <a:off x="7597775" y="4276725"/>
            <a:ext cx="2403475" cy="433507"/>
          </a:xfrm>
          <a:prstGeom prst="parallelogram">
            <a:avLst>
              <a:gd name="adj" fmla="val 37962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31762" name="Rectangle 6"/>
          <p:cNvSpPr>
            <a:spLocks noChangeArrowheads="1"/>
          </p:cNvSpPr>
          <p:nvPr/>
        </p:nvSpPr>
        <p:spPr bwMode="auto">
          <a:xfrm>
            <a:off x="8004175" y="4303713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盈利模式分析</a:t>
            </a:r>
          </a:p>
        </p:txBody>
      </p:sp>
      <p:sp>
        <p:nvSpPr>
          <p:cNvPr id="31763" name="平行四边形 76"/>
          <p:cNvSpPr>
            <a:spLocks noChangeArrowheads="1"/>
          </p:cNvSpPr>
          <p:nvPr/>
        </p:nvSpPr>
        <p:spPr bwMode="auto">
          <a:xfrm>
            <a:off x="7597775" y="5035550"/>
            <a:ext cx="2403475" cy="433507"/>
          </a:xfrm>
          <a:prstGeom prst="parallelogram">
            <a:avLst>
              <a:gd name="adj" fmla="val 37958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31764" name="Rectangle 6"/>
          <p:cNvSpPr>
            <a:spLocks noChangeArrowheads="1"/>
          </p:cNvSpPr>
          <p:nvPr/>
        </p:nvSpPr>
        <p:spPr bwMode="auto">
          <a:xfrm>
            <a:off x="8004175" y="5059363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营销策略分析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2771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2772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773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销售渠道方式</a:t>
            </a:r>
          </a:p>
        </p:txBody>
      </p:sp>
      <p:cxnSp>
        <p:nvCxnSpPr>
          <p:cNvPr id="32774" name="Straight Arrow Connector 10"/>
          <p:cNvCxnSpPr>
            <a:cxnSpLocks noChangeShapeType="1"/>
          </p:cNvCxnSpPr>
          <p:nvPr/>
        </p:nvCxnSpPr>
        <p:spPr bwMode="auto">
          <a:xfrm flipV="1">
            <a:off x="2030413" y="3162300"/>
            <a:ext cx="485775" cy="280988"/>
          </a:xfrm>
          <a:prstGeom prst="straightConnector1">
            <a:avLst/>
          </a:prstGeom>
          <a:noFill/>
          <a:ln w="6350">
            <a:solidFill>
              <a:srgbClr val="ADBACA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775" name="Straight Arrow Connector 13"/>
          <p:cNvCxnSpPr>
            <a:cxnSpLocks noChangeShapeType="1"/>
          </p:cNvCxnSpPr>
          <p:nvPr/>
        </p:nvCxnSpPr>
        <p:spPr bwMode="auto">
          <a:xfrm>
            <a:off x="2041525" y="3911600"/>
            <a:ext cx="487363" cy="280988"/>
          </a:xfrm>
          <a:prstGeom prst="straightConnector1">
            <a:avLst/>
          </a:prstGeom>
          <a:noFill/>
          <a:ln w="6350">
            <a:solidFill>
              <a:srgbClr val="ADBACA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776" name="Straight Arrow Connector 14"/>
          <p:cNvCxnSpPr>
            <a:cxnSpLocks noChangeShapeType="1"/>
          </p:cNvCxnSpPr>
          <p:nvPr/>
        </p:nvCxnSpPr>
        <p:spPr bwMode="auto">
          <a:xfrm flipV="1">
            <a:off x="3500438" y="2371725"/>
            <a:ext cx="485775" cy="280988"/>
          </a:xfrm>
          <a:prstGeom prst="straightConnector1">
            <a:avLst/>
          </a:prstGeom>
          <a:noFill/>
          <a:ln w="6350">
            <a:solidFill>
              <a:srgbClr val="ADBACA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777" name="Straight Arrow Connector 15"/>
          <p:cNvCxnSpPr>
            <a:cxnSpLocks noChangeShapeType="1"/>
          </p:cNvCxnSpPr>
          <p:nvPr/>
        </p:nvCxnSpPr>
        <p:spPr bwMode="auto">
          <a:xfrm flipV="1">
            <a:off x="3529013" y="3911600"/>
            <a:ext cx="485775" cy="280988"/>
          </a:xfrm>
          <a:prstGeom prst="straightConnector1">
            <a:avLst/>
          </a:prstGeom>
          <a:noFill/>
          <a:ln w="6350">
            <a:solidFill>
              <a:srgbClr val="ADBACA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778" name="Straight Arrow Connector 16"/>
          <p:cNvCxnSpPr>
            <a:cxnSpLocks noChangeShapeType="1"/>
          </p:cNvCxnSpPr>
          <p:nvPr/>
        </p:nvCxnSpPr>
        <p:spPr bwMode="auto">
          <a:xfrm>
            <a:off x="3532188" y="3209925"/>
            <a:ext cx="487362" cy="280988"/>
          </a:xfrm>
          <a:prstGeom prst="straightConnector1">
            <a:avLst/>
          </a:prstGeom>
          <a:noFill/>
          <a:ln w="6350">
            <a:solidFill>
              <a:srgbClr val="ADBACA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779" name="Straight Arrow Connector 17"/>
          <p:cNvCxnSpPr>
            <a:cxnSpLocks noChangeShapeType="1"/>
          </p:cNvCxnSpPr>
          <p:nvPr/>
        </p:nvCxnSpPr>
        <p:spPr bwMode="auto">
          <a:xfrm>
            <a:off x="3532188" y="4660900"/>
            <a:ext cx="487362" cy="280988"/>
          </a:xfrm>
          <a:prstGeom prst="straightConnector1">
            <a:avLst/>
          </a:prstGeom>
          <a:noFill/>
          <a:ln w="6350">
            <a:solidFill>
              <a:srgbClr val="ADBACA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2780" name="Oval 2"/>
          <p:cNvSpPr>
            <a:spLocks noChangeArrowheads="1"/>
          </p:cNvSpPr>
          <p:nvPr/>
        </p:nvSpPr>
        <p:spPr bwMode="auto">
          <a:xfrm>
            <a:off x="1003300" y="3089275"/>
            <a:ext cx="1133475" cy="1152525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pPr>
              <a:buFont typeface="Arial" pitchFamily="34" charset="0"/>
              <a:buNone/>
            </a:pPr>
            <a:endParaRPr lang="en-US" altLang="zh-CN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781" name="Oval 3"/>
          <p:cNvSpPr>
            <a:spLocks noChangeArrowheads="1"/>
          </p:cNvSpPr>
          <p:nvPr/>
        </p:nvSpPr>
        <p:spPr bwMode="auto">
          <a:xfrm>
            <a:off x="2476500" y="2357438"/>
            <a:ext cx="1133475" cy="1150937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pPr>
              <a:buFont typeface="Arial" pitchFamily="34" charset="0"/>
              <a:buNone/>
            </a:pPr>
            <a:endParaRPr lang="en-US" altLang="zh-CN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782" name="Oval 4"/>
          <p:cNvSpPr>
            <a:spLocks noChangeArrowheads="1"/>
          </p:cNvSpPr>
          <p:nvPr/>
        </p:nvSpPr>
        <p:spPr bwMode="auto">
          <a:xfrm>
            <a:off x="2516188" y="3760788"/>
            <a:ext cx="1135062" cy="1152525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pPr>
              <a:buFont typeface="Arial" pitchFamily="34" charset="0"/>
              <a:buNone/>
            </a:pPr>
            <a:endParaRPr lang="en-US" altLang="zh-CN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783" name="Oval 5"/>
          <p:cNvSpPr>
            <a:spLocks noChangeArrowheads="1"/>
          </p:cNvSpPr>
          <p:nvPr/>
        </p:nvSpPr>
        <p:spPr bwMode="auto">
          <a:xfrm>
            <a:off x="3986213" y="3089275"/>
            <a:ext cx="1135062" cy="1152525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pPr>
              <a:buFont typeface="Arial" pitchFamily="34" charset="0"/>
              <a:buNone/>
            </a:pPr>
            <a:endParaRPr lang="en-US" altLang="zh-CN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784" name="Oval 6"/>
          <p:cNvSpPr>
            <a:spLocks noChangeArrowheads="1"/>
          </p:cNvSpPr>
          <p:nvPr/>
        </p:nvSpPr>
        <p:spPr bwMode="auto">
          <a:xfrm>
            <a:off x="3957638" y="1663700"/>
            <a:ext cx="1135062" cy="1150938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pPr>
              <a:buFont typeface="Arial" pitchFamily="34" charset="0"/>
              <a:buNone/>
            </a:pPr>
            <a:endParaRPr lang="en-US" altLang="zh-CN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785" name="Oval 7"/>
          <p:cNvSpPr>
            <a:spLocks noChangeArrowheads="1"/>
          </p:cNvSpPr>
          <p:nvPr/>
        </p:nvSpPr>
        <p:spPr bwMode="auto">
          <a:xfrm>
            <a:off x="3986213" y="4538663"/>
            <a:ext cx="1135062" cy="1152525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pPr>
              <a:buFont typeface="Arial" pitchFamily="34" charset="0"/>
              <a:buNone/>
            </a:pPr>
            <a:endParaRPr lang="en-US" altLang="zh-CN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786" name="Freeform 55"/>
          <p:cNvSpPr>
            <a:spLocks noEditPoints="1"/>
          </p:cNvSpPr>
          <p:nvPr/>
        </p:nvSpPr>
        <p:spPr bwMode="auto">
          <a:xfrm>
            <a:off x="1408113" y="3349625"/>
            <a:ext cx="360362" cy="376238"/>
          </a:xfrm>
          <a:custGeom>
            <a:avLst/>
            <a:gdLst>
              <a:gd name="T0" fmla="*/ 2147483647 w 129"/>
              <a:gd name="T1" fmla="*/ 2147483647 h 135"/>
              <a:gd name="T2" fmla="*/ 2147483647 w 129"/>
              <a:gd name="T3" fmla="*/ 2147483647 h 135"/>
              <a:gd name="T4" fmla="*/ 2147483647 w 129"/>
              <a:gd name="T5" fmla="*/ 2147483647 h 135"/>
              <a:gd name="T6" fmla="*/ 2147483647 w 129"/>
              <a:gd name="T7" fmla="*/ 2147483647 h 135"/>
              <a:gd name="T8" fmla="*/ 2147483647 w 129"/>
              <a:gd name="T9" fmla="*/ 2147483647 h 135"/>
              <a:gd name="T10" fmla="*/ 2147483647 w 129"/>
              <a:gd name="T11" fmla="*/ 2147483647 h 135"/>
              <a:gd name="T12" fmla="*/ 2147483647 w 129"/>
              <a:gd name="T13" fmla="*/ 2147483647 h 135"/>
              <a:gd name="T14" fmla="*/ 2147483647 w 129"/>
              <a:gd name="T15" fmla="*/ 0 h 135"/>
              <a:gd name="T16" fmla="*/ 2147483647 w 129"/>
              <a:gd name="T17" fmla="*/ 0 h 135"/>
              <a:gd name="T18" fmla="*/ 2147483647 w 129"/>
              <a:gd name="T19" fmla="*/ 2147483647 h 135"/>
              <a:gd name="T20" fmla="*/ 2147483647 w 129"/>
              <a:gd name="T21" fmla="*/ 2147483647 h 135"/>
              <a:gd name="T22" fmla="*/ 2147483647 w 129"/>
              <a:gd name="T23" fmla="*/ 2147483647 h 135"/>
              <a:gd name="T24" fmla="*/ 2147483647 w 129"/>
              <a:gd name="T25" fmla="*/ 2147483647 h 135"/>
              <a:gd name="T26" fmla="*/ 2147483647 w 129"/>
              <a:gd name="T27" fmla="*/ 2147483647 h 135"/>
              <a:gd name="T28" fmla="*/ 2147483647 w 129"/>
              <a:gd name="T29" fmla="*/ 2147483647 h 135"/>
              <a:gd name="T30" fmla="*/ 2147483647 w 129"/>
              <a:gd name="T31" fmla="*/ 2147483647 h 135"/>
              <a:gd name="T32" fmla="*/ 2147483647 w 129"/>
              <a:gd name="T33" fmla="*/ 2147483647 h 135"/>
              <a:gd name="T34" fmla="*/ 2147483647 w 129"/>
              <a:gd name="T35" fmla="*/ 2147483647 h 135"/>
              <a:gd name="T36" fmla="*/ 2147483647 w 129"/>
              <a:gd name="T37" fmla="*/ 2147483647 h 135"/>
              <a:gd name="T38" fmla="*/ 2147483647 w 129"/>
              <a:gd name="T39" fmla="*/ 2147483647 h 135"/>
              <a:gd name="T40" fmla="*/ 2147483647 w 129"/>
              <a:gd name="T41" fmla="*/ 2147483647 h 135"/>
              <a:gd name="T42" fmla="*/ 2147483647 w 129"/>
              <a:gd name="T43" fmla="*/ 2147483647 h 135"/>
              <a:gd name="T44" fmla="*/ 2147483647 w 129"/>
              <a:gd name="T45" fmla="*/ 2147483647 h 135"/>
              <a:gd name="T46" fmla="*/ 2147483647 w 129"/>
              <a:gd name="T47" fmla="*/ 2147483647 h 135"/>
              <a:gd name="T48" fmla="*/ 2147483647 w 129"/>
              <a:gd name="T49" fmla="*/ 2147483647 h 135"/>
              <a:gd name="T50" fmla="*/ 2147483647 w 129"/>
              <a:gd name="T51" fmla="*/ 2147483647 h 135"/>
              <a:gd name="T52" fmla="*/ 2147483647 w 129"/>
              <a:gd name="T53" fmla="*/ 2147483647 h 135"/>
              <a:gd name="T54" fmla="*/ 2147483647 w 129"/>
              <a:gd name="T55" fmla="*/ 2147483647 h 135"/>
              <a:gd name="T56" fmla="*/ 2147483647 w 129"/>
              <a:gd name="T57" fmla="*/ 2147483647 h 135"/>
              <a:gd name="T58" fmla="*/ 2147483647 w 129"/>
              <a:gd name="T59" fmla="*/ 2147483647 h 135"/>
              <a:gd name="T60" fmla="*/ 2147483647 w 129"/>
              <a:gd name="T61" fmla="*/ 2147483647 h 135"/>
              <a:gd name="T62" fmla="*/ 2147483647 w 129"/>
              <a:gd name="T63" fmla="*/ 2147483647 h 135"/>
              <a:gd name="T64" fmla="*/ 2147483647 w 129"/>
              <a:gd name="T65" fmla="*/ 2147483647 h 135"/>
              <a:gd name="T66" fmla="*/ 2147483647 w 129"/>
              <a:gd name="T67" fmla="*/ 2147483647 h 135"/>
              <a:gd name="T68" fmla="*/ 2147483647 w 129"/>
              <a:gd name="T69" fmla="*/ 2147483647 h 135"/>
              <a:gd name="T70" fmla="*/ 2147483647 w 129"/>
              <a:gd name="T71" fmla="*/ 2147483647 h 135"/>
              <a:gd name="T72" fmla="*/ 2147483647 w 129"/>
              <a:gd name="T73" fmla="*/ 2147483647 h 135"/>
              <a:gd name="T74" fmla="*/ 2147483647 w 129"/>
              <a:gd name="T75" fmla="*/ 2147483647 h 135"/>
              <a:gd name="T76" fmla="*/ 2147483647 w 129"/>
              <a:gd name="T77" fmla="*/ 2147483647 h 135"/>
              <a:gd name="T78" fmla="*/ 2147483647 w 129"/>
              <a:gd name="T79" fmla="*/ 2147483647 h 135"/>
              <a:gd name="T80" fmla="*/ 2147483647 w 129"/>
              <a:gd name="T81" fmla="*/ 2147483647 h 135"/>
              <a:gd name="T82" fmla="*/ 2147483647 w 129"/>
              <a:gd name="T83" fmla="*/ 2147483647 h 135"/>
              <a:gd name="T84" fmla="*/ 2147483647 w 129"/>
              <a:gd name="T85" fmla="*/ 2147483647 h 135"/>
              <a:gd name="T86" fmla="*/ 2147483647 w 129"/>
              <a:gd name="T87" fmla="*/ 2147483647 h 135"/>
              <a:gd name="T88" fmla="*/ 2147483647 w 129"/>
              <a:gd name="T89" fmla="*/ 2147483647 h 135"/>
              <a:gd name="T90" fmla="*/ 2147483647 w 129"/>
              <a:gd name="T91" fmla="*/ 2147483647 h 135"/>
              <a:gd name="T92" fmla="*/ 2147483647 w 129"/>
              <a:gd name="T93" fmla="*/ 2147483647 h 135"/>
              <a:gd name="T94" fmla="*/ 2147483647 w 129"/>
              <a:gd name="T95" fmla="*/ 2147483647 h 135"/>
              <a:gd name="T96" fmla="*/ 2147483647 w 129"/>
              <a:gd name="T97" fmla="*/ 2147483647 h 13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29" h="135">
                <a:moveTo>
                  <a:pt x="83" y="92"/>
                </a:moveTo>
                <a:cubicBezTo>
                  <a:pt x="129" y="63"/>
                  <a:pt x="127" y="26"/>
                  <a:pt x="127" y="26"/>
                </a:cubicBezTo>
                <a:cubicBezTo>
                  <a:pt x="127" y="21"/>
                  <a:pt x="127" y="21"/>
                  <a:pt x="127" y="21"/>
                </a:cubicBezTo>
                <a:cubicBezTo>
                  <a:pt x="127" y="21"/>
                  <a:pt x="128" y="10"/>
                  <a:pt x="117" y="10"/>
                </a:cubicBezTo>
                <a:cubicBezTo>
                  <a:pt x="114" y="10"/>
                  <a:pt x="112" y="10"/>
                  <a:pt x="112" y="10"/>
                </a:cubicBezTo>
                <a:cubicBezTo>
                  <a:pt x="107" y="10"/>
                  <a:pt x="107" y="16"/>
                  <a:pt x="107" y="16"/>
                </a:cubicBezTo>
                <a:cubicBezTo>
                  <a:pt x="107" y="16"/>
                  <a:pt x="104" y="16"/>
                  <a:pt x="101" y="16"/>
                </a:cubicBezTo>
                <a:cubicBezTo>
                  <a:pt x="101" y="12"/>
                  <a:pt x="101" y="0"/>
                  <a:pt x="101" y="0"/>
                </a:cubicBezTo>
                <a:cubicBezTo>
                  <a:pt x="56" y="7"/>
                  <a:pt x="27" y="0"/>
                  <a:pt x="27" y="0"/>
                </a:cubicBezTo>
                <a:cubicBezTo>
                  <a:pt x="27" y="16"/>
                  <a:pt x="27" y="16"/>
                  <a:pt x="27" y="16"/>
                </a:cubicBezTo>
                <a:cubicBezTo>
                  <a:pt x="23" y="16"/>
                  <a:pt x="22" y="16"/>
                  <a:pt x="22" y="16"/>
                </a:cubicBezTo>
                <a:cubicBezTo>
                  <a:pt x="22" y="16"/>
                  <a:pt x="22" y="10"/>
                  <a:pt x="17" y="10"/>
                </a:cubicBezTo>
                <a:cubicBezTo>
                  <a:pt x="17" y="10"/>
                  <a:pt x="15" y="10"/>
                  <a:pt x="12" y="10"/>
                </a:cubicBezTo>
                <a:cubicBezTo>
                  <a:pt x="1" y="10"/>
                  <a:pt x="1" y="21"/>
                  <a:pt x="1" y="2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63"/>
                  <a:pt x="46" y="92"/>
                </a:cubicBezTo>
                <a:cubicBezTo>
                  <a:pt x="46" y="92"/>
                  <a:pt x="52" y="98"/>
                  <a:pt x="59" y="98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4" y="103"/>
                  <a:pt x="54" y="106"/>
                </a:cubicBezTo>
                <a:cubicBezTo>
                  <a:pt x="54" y="109"/>
                  <a:pt x="59" y="108"/>
                  <a:pt x="59" y="108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4"/>
                  <a:pt x="58" y="119"/>
                  <a:pt x="54" y="119"/>
                </a:cubicBezTo>
                <a:cubicBezTo>
                  <a:pt x="54" y="124"/>
                  <a:pt x="48" y="124"/>
                  <a:pt x="48" y="124"/>
                </a:cubicBezTo>
                <a:cubicBezTo>
                  <a:pt x="48" y="124"/>
                  <a:pt x="43" y="125"/>
                  <a:pt x="43" y="129"/>
                </a:cubicBezTo>
                <a:cubicBezTo>
                  <a:pt x="43" y="129"/>
                  <a:pt x="42" y="135"/>
                  <a:pt x="49" y="135"/>
                </a:cubicBezTo>
                <a:cubicBezTo>
                  <a:pt x="56" y="135"/>
                  <a:pt x="80" y="135"/>
                  <a:pt x="80" y="135"/>
                </a:cubicBezTo>
                <a:cubicBezTo>
                  <a:pt x="85" y="135"/>
                  <a:pt x="85" y="129"/>
                  <a:pt x="85" y="129"/>
                </a:cubicBezTo>
                <a:cubicBezTo>
                  <a:pt x="85" y="129"/>
                  <a:pt x="85" y="124"/>
                  <a:pt x="80" y="124"/>
                </a:cubicBezTo>
                <a:cubicBezTo>
                  <a:pt x="74" y="124"/>
                  <a:pt x="74" y="119"/>
                  <a:pt x="74" y="119"/>
                </a:cubicBezTo>
                <a:cubicBezTo>
                  <a:pt x="74" y="119"/>
                  <a:pt x="69" y="119"/>
                  <a:pt x="69" y="114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08"/>
                  <a:pt x="75" y="109"/>
                  <a:pt x="75" y="106"/>
                </a:cubicBezTo>
                <a:cubicBezTo>
                  <a:pt x="75" y="103"/>
                  <a:pt x="69" y="103"/>
                  <a:pt x="69" y="103"/>
                </a:cubicBezTo>
                <a:cubicBezTo>
                  <a:pt x="69" y="98"/>
                  <a:pt x="69" y="98"/>
                  <a:pt x="69" y="98"/>
                </a:cubicBezTo>
                <a:cubicBezTo>
                  <a:pt x="75" y="98"/>
                  <a:pt x="79" y="96"/>
                  <a:pt x="83" y="92"/>
                </a:cubicBezTo>
                <a:close/>
                <a:moveTo>
                  <a:pt x="101" y="21"/>
                </a:moveTo>
                <a:cubicBezTo>
                  <a:pt x="103" y="21"/>
                  <a:pt x="107" y="21"/>
                  <a:pt x="107" y="21"/>
                </a:cubicBezTo>
                <a:cubicBezTo>
                  <a:pt x="112" y="21"/>
                  <a:pt x="112" y="16"/>
                  <a:pt x="112" y="16"/>
                </a:cubicBezTo>
                <a:cubicBezTo>
                  <a:pt x="117" y="16"/>
                  <a:pt x="117" y="21"/>
                  <a:pt x="117" y="21"/>
                </a:cubicBezTo>
                <a:cubicBezTo>
                  <a:pt x="117" y="26"/>
                  <a:pt x="117" y="26"/>
                  <a:pt x="117" y="26"/>
                </a:cubicBezTo>
                <a:cubicBezTo>
                  <a:pt x="117" y="26"/>
                  <a:pt x="116" y="47"/>
                  <a:pt x="91" y="71"/>
                </a:cubicBezTo>
                <a:cubicBezTo>
                  <a:pt x="96" y="61"/>
                  <a:pt x="101" y="38"/>
                  <a:pt x="101" y="21"/>
                </a:cubicBezTo>
                <a:close/>
                <a:moveTo>
                  <a:pt x="36" y="72"/>
                </a:moveTo>
                <a:cubicBezTo>
                  <a:pt x="11" y="4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17"/>
                  <a:pt x="15" y="17"/>
                </a:cubicBezTo>
                <a:cubicBezTo>
                  <a:pt x="15" y="17"/>
                  <a:pt x="15" y="22"/>
                  <a:pt x="20" y="22"/>
                </a:cubicBezTo>
                <a:cubicBezTo>
                  <a:pt x="20" y="22"/>
                  <a:pt x="24" y="22"/>
                  <a:pt x="26" y="22"/>
                </a:cubicBezTo>
                <a:cubicBezTo>
                  <a:pt x="26" y="39"/>
                  <a:pt x="30" y="62"/>
                  <a:pt x="36" y="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787" name="Freeform 61"/>
          <p:cNvSpPr>
            <a:spLocks/>
          </p:cNvSpPr>
          <p:nvPr/>
        </p:nvSpPr>
        <p:spPr bwMode="auto">
          <a:xfrm>
            <a:off x="4362450" y="3316288"/>
            <a:ext cx="381000" cy="395287"/>
          </a:xfrm>
          <a:custGeom>
            <a:avLst/>
            <a:gdLst>
              <a:gd name="T0" fmla="*/ 2147483647 w 137"/>
              <a:gd name="T1" fmla="*/ 2147483647 h 142"/>
              <a:gd name="T2" fmla="*/ 2147483647 w 137"/>
              <a:gd name="T3" fmla="*/ 2147483647 h 142"/>
              <a:gd name="T4" fmla="*/ 2147483647 w 137"/>
              <a:gd name="T5" fmla="*/ 2147483647 h 142"/>
              <a:gd name="T6" fmla="*/ 2147483647 w 137"/>
              <a:gd name="T7" fmla="*/ 0 h 142"/>
              <a:gd name="T8" fmla="*/ 2147483647 w 137"/>
              <a:gd name="T9" fmla="*/ 2147483647 h 142"/>
              <a:gd name="T10" fmla="*/ 0 w 137"/>
              <a:gd name="T11" fmla="*/ 2147483647 h 142"/>
              <a:gd name="T12" fmla="*/ 2147483647 w 137"/>
              <a:gd name="T13" fmla="*/ 2147483647 h 142"/>
              <a:gd name="T14" fmla="*/ 2147483647 w 137"/>
              <a:gd name="T15" fmla="*/ 2147483647 h 142"/>
              <a:gd name="T16" fmla="*/ 2147483647 w 137"/>
              <a:gd name="T17" fmla="*/ 2147483647 h 142"/>
              <a:gd name="T18" fmla="*/ 2147483647 w 137"/>
              <a:gd name="T19" fmla="*/ 2147483647 h 142"/>
              <a:gd name="T20" fmla="*/ 2147483647 w 137"/>
              <a:gd name="T21" fmla="*/ 2147483647 h 142"/>
              <a:gd name="T22" fmla="*/ 2147483647 w 137"/>
              <a:gd name="T23" fmla="*/ 2147483647 h 142"/>
              <a:gd name="T24" fmla="*/ 2147483647 w 137"/>
              <a:gd name="T25" fmla="*/ 2147483647 h 142"/>
              <a:gd name="T26" fmla="*/ 2147483647 w 137"/>
              <a:gd name="T27" fmla="*/ 2147483647 h 142"/>
              <a:gd name="T28" fmla="*/ 2147483647 w 137"/>
              <a:gd name="T29" fmla="*/ 2147483647 h 142"/>
              <a:gd name="T30" fmla="*/ 2147483647 w 137"/>
              <a:gd name="T31" fmla="*/ 2147483647 h 142"/>
              <a:gd name="T32" fmla="*/ 2147483647 w 137"/>
              <a:gd name="T33" fmla="*/ 2147483647 h 142"/>
              <a:gd name="T34" fmla="*/ 2147483647 w 137"/>
              <a:gd name="T35" fmla="*/ 2147483647 h 142"/>
              <a:gd name="T36" fmla="*/ 2147483647 w 137"/>
              <a:gd name="T37" fmla="*/ 2147483647 h 142"/>
              <a:gd name="T38" fmla="*/ 2147483647 w 137"/>
              <a:gd name="T39" fmla="*/ 2147483647 h 142"/>
              <a:gd name="T40" fmla="*/ 2147483647 w 137"/>
              <a:gd name="T41" fmla="*/ 2147483647 h 142"/>
              <a:gd name="T42" fmla="*/ 2147483647 w 137"/>
              <a:gd name="T43" fmla="*/ 2147483647 h 142"/>
              <a:gd name="T44" fmla="*/ 2147483647 w 137"/>
              <a:gd name="T45" fmla="*/ 2147483647 h 142"/>
              <a:gd name="T46" fmla="*/ 2147483647 w 137"/>
              <a:gd name="T47" fmla="*/ 2147483647 h 142"/>
              <a:gd name="T48" fmla="*/ 2147483647 w 137"/>
              <a:gd name="T49" fmla="*/ 2147483647 h 142"/>
              <a:gd name="T50" fmla="*/ 2147483647 w 137"/>
              <a:gd name="T51" fmla="*/ 2147483647 h 142"/>
              <a:gd name="T52" fmla="*/ 2147483647 w 137"/>
              <a:gd name="T53" fmla="*/ 2147483647 h 142"/>
              <a:gd name="T54" fmla="*/ 2147483647 w 137"/>
              <a:gd name="T55" fmla="*/ 2147483647 h 142"/>
              <a:gd name="T56" fmla="*/ 2147483647 w 137"/>
              <a:gd name="T57" fmla="*/ 2147483647 h 142"/>
              <a:gd name="T58" fmla="*/ 2147483647 w 137"/>
              <a:gd name="T59" fmla="*/ 2147483647 h 142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37" h="142">
                <a:moveTo>
                  <a:pt x="99" y="57"/>
                </a:moveTo>
                <a:cubicBezTo>
                  <a:pt x="137" y="57"/>
                  <a:pt x="137" y="57"/>
                  <a:pt x="137" y="57"/>
                </a:cubicBezTo>
                <a:cubicBezTo>
                  <a:pt x="130" y="28"/>
                  <a:pt x="105" y="7"/>
                  <a:pt x="76" y="4"/>
                </a:cubicBezTo>
                <a:cubicBezTo>
                  <a:pt x="74" y="1"/>
                  <a:pt x="72" y="0"/>
                  <a:pt x="69" y="0"/>
                </a:cubicBezTo>
                <a:cubicBezTo>
                  <a:pt x="66" y="0"/>
                  <a:pt x="64" y="1"/>
                  <a:pt x="62" y="4"/>
                </a:cubicBezTo>
                <a:cubicBezTo>
                  <a:pt x="32" y="6"/>
                  <a:pt x="7" y="28"/>
                  <a:pt x="0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24"/>
                  <a:pt x="58" y="7"/>
                  <a:pt x="62" y="4"/>
                </a:cubicBezTo>
                <a:cubicBezTo>
                  <a:pt x="62" y="4"/>
                  <a:pt x="62" y="5"/>
                  <a:pt x="62" y="5"/>
                </a:cubicBezTo>
                <a:cubicBezTo>
                  <a:pt x="41" y="31"/>
                  <a:pt x="43" y="57"/>
                  <a:pt x="43" y="57"/>
                </a:cubicBezTo>
                <a:cubicBezTo>
                  <a:pt x="64" y="57"/>
                  <a:pt x="64" y="57"/>
                  <a:pt x="64" y="57"/>
                </a:cubicBezTo>
                <a:cubicBezTo>
                  <a:pt x="64" y="122"/>
                  <a:pt x="64" y="122"/>
                  <a:pt x="64" y="122"/>
                </a:cubicBezTo>
                <a:cubicBezTo>
                  <a:pt x="64" y="125"/>
                  <a:pt x="64" y="125"/>
                  <a:pt x="64" y="125"/>
                </a:cubicBezTo>
                <a:cubicBezTo>
                  <a:pt x="64" y="130"/>
                  <a:pt x="64" y="130"/>
                  <a:pt x="64" y="130"/>
                </a:cubicBezTo>
                <a:cubicBezTo>
                  <a:pt x="64" y="136"/>
                  <a:pt x="69" y="142"/>
                  <a:pt x="76" y="142"/>
                </a:cubicBezTo>
                <a:cubicBezTo>
                  <a:pt x="82" y="142"/>
                  <a:pt x="87" y="136"/>
                  <a:pt x="87" y="130"/>
                </a:cubicBezTo>
                <a:cubicBezTo>
                  <a:pt x="87" y="125"/>
                  <a:pt x="87" y="125"/>
                  <a:pt x="87" y="125"/>
                </a:cubicBezTo>
                <a:cubicBezTo>
                  <a:pt x="79" y="125"/>
                  <a:pt x="79" y="125"/>
                  <a:pt x="79" y="125"/>
                </a:cubicBezTo>
                <a:cubicBezTo>
                  <a:pt x="79" y="127"/>
                  <a:pt x="79" y="127"/>
                  <a:pt x="79" y="127"/>
                </a:cubicBezTo>
                <a:cubicBezTo>
                  <a:pt x="79" y="129"/>
                  <a:pt x="79" y="129"/>
                  <a:pt x="79" y="129"/>
                </a:cubicBezTo>
                <a:cubicBezTo>
                  <a:pt x="79" y="131"/>
                  <a:pt x="78" y="133"/>
                  <a:pt x="76" y="133"/>
                </a:cubicBezTo>
                <a:cubicBezTo>
                  <a:pt x="74" y="133"/>
                  <a:pt x="72" y="131"/>
                  <a:pt x="72" y="129"/>
                </a:cubicBezTo>
                <a:cubicBezTo>
                  <a:pt x="72" y="127"/>
                  <a:pt x="72" y="127"/>
                  <a:pt x="72" y="127"/>
                </a:cubicBezTo>
                <a:cubicBezTo>
                  <a:pt x="72" y="125"/>
                  <a:pt x="72" y="125"/>
                  <a:pt x="72" y="125"/>
                </a:cubicBezTo>
                <a:cubicBezTo>
                  <a:pt x="72" y="111"/>
                  <a:pt x="72" y="111"/>
                  <a:pt x="72" y="111"/>
                </a:cubicBezTo>
                <a:cubicBezTo>
                  <a:pt x="72" y="57"/>
                  <a:pt x="72" y="57"/>
                  <a:pt x="72" y="57"/>
                </a:cubicBezTo>
                <a:cubicBezTo>
                  <a:pt x="94" y="57"/>
                  <a:pt x="94" y="57"/>
                  <a:pt x="94" y="57"/>
                </a:cubicBezTo>
                <a:cubicBezTo>
                  <a:pt x="94" y="57"/>
                  <a:pt x="97" y="31"/>
                  <a:pt x="76" y="5"/>
                </a:cubicBezTo>
                <a:cubicBezTo>
                  <a:pt x="76" y="5"/>
                  <a:pt x="76" y="4"/>
                  <a:pt x="76" y="4"/>
                </a:cubicBezTo>
                <a:cubicBezTo>
                  <a:pt x="80" y="7"/>
                  <a:pt x="99" y="24"/>
                  <a:pt x="99" y="5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2788" name="Group 4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0388" y="1920875"/>
            <a:ext cx="30480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89" name="Group 45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4038" y="4810125"/>
            <a:ext cx="304800" cy="32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62" name="TextBox 13"/>
          <p:cNvSpPr txBox="1">
            <a:spLocks noChangeArrowheads="1"/>
          </p:cNvSpPr>
          <p:nvPr/>
        </p:nvSpPr>
        <p:spPr bwMode="auto">
          <a:xfrm>
            <a:off x="1143000" y="3787775"/>
            <a:ext cx="8540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新媒体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63" name="TextBox 13"/>
          <p:cNvSpPr txBox="1">
            <a:spLocks noChangeArrowheads="1"/>
          </p:cNvSpPr>
          <p:nvPr/>
        </p:nvSpPr>
        <p:spPr bwMode="auto">
          <a:xfrm>
            <a:off x="2632075" y="3038475"/>
            <a:ext cx="8540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微信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64" name="TextBox 13"/>
          <p:cNvSpPr txBox="1">
            <a:spLocks noChangeArrowheads="1"/>
          </p:cNvSpPr>
          <p:nvPr/>
        </p:nvSpPr>
        <p:spPr bwMode="auto">
          <a:xfrm>
            <a:off x="2632075" y="4473575"/>
            <a:ext cx="8540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微博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65" name="TextBox 13"/>
          <p:cNvSpPr txBox="1">
            <a:spLocks noChangeArrowheads="1"/>
          </p:cNvSpPr>
          <p:nvPr/>
        </p:nvSpPr>
        <p:spPr bwMode="auto">
          <a:xfrm>
            <a:off x="4097338" y="2339975"/>
            <a:ext cx="8540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66" name="TextBox 13"/>
          <p:cNvSpPr txBox="1">
            <a:spLocks noChangeArrowheads="1"/>
          </p:cNvSpPr>
          <p:nvPr/>
        </p:nvSpPr>
        <p:spPr bwMode="auto">
          <a:xfrm>
            <a:off x="4097338" y="3787775"/>
            <a:ext cx="8540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67" name="TextBox 13"/>
          <p:cNvSpPr txBox="1">
            <a:spLocks noChangeArrowheads="1"/>
          </p:cNvSpPr>
          <p:nvPr/>
        </p:nvSpPr>
        <p:spPr bwMode="auto">
          <a:xfrm>
            <a:off x="4097338" y="5211763"/>
            <a:ext cx="8540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796" name="矩形 40"/>
          <p:cNvSpPr>
            <a:spLocks noChangeArrowheads="1"/>
          </p:cNvSpPr>
          <p:nvPr/>
        </p:nvSpPr>
        <p:spPr bwMode="auto">
          <a:xfrm>
            <a:off x="6326188" y="2090738"/>
            <a:ext cx="4913312" cy="77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4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sz="1400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69" name="TextBox 13"/>
          <p:cNvSpPr txBox="1">
            <a:spLocks noChangeArrowheads="1"/>
          </p:cNvSpPr>
          <p:nvPr/>
        </p:nvSpPr>
        <p:spPr bwMode="auto">
          <a:xfrm>
            <a:off x="6326188" y="1768475"/>
            <a:ext cx="27527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网上直销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798" name="矩形 42"/>
          <p:cNvSpPr>
            <a:spLocks noChangeArrowheads="1"/>
          </p:cNvSpPr>
          <p:nvPr/>
        </p:nvSpPr>
        <p:spPr bwMode="auto">
          <a:xfrm>
            <a:off x="6326188" y="3452813"/>
            <a:ext cx="4913312" cy="77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4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sz="1400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71" name="TextBox 13"/>
          <p:cNvSpPr txBox="1">
            <a:spLocks noChangeArrowheads="1"/>
          </p:cNvSpPr>
          <p:nvPr/>
        </p:nvSpPr>
        <p:spPr bwMode="auto">
          <a:xfrm>
            <a:off x="6326188" y="3130550"/>
            <a:ext cx="27527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中间商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800" name="矩形 44"/>
          <p:cNvSpPr>
            <a:spLocks noChangeArrowheads="1"/>
          </p:cNvSpPr>
          <p:nvPr/>
        </p:nvSpPr>
        <p:spPr bwMode="auto">
          <a:xfrm>
            <a:off x="6326188" y="4872038"/>
            <a:ext cx="4913312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4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sz="1400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73" name="TextBox 13"/>
          <p:cNvSpPr txBox="1">
            <a:spLocks noChangeArrowheads="1"/>
          </p:cNvSpPr>
          <p:nvPr/>
        </p:nvSpPr>
        <p:spPr bwMode="auto">
          <a:xfrm>
            <a:off x="6326188" y="4549775"/>
            <a:ext cx="27527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新媒体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802" name="Freeform 66"/>
          <p:cNvSpPr>
            <a:spLocks noEditPoints="1"/>
          </p:cNvSpPr>
          <p:nvPr/>
        </p:nvSpPr>
        <p:spPr bwMode="auto">
          <a:xfrm>
            <a:off x="2782888" y="2508250"/>
            <a:ext cx="520700" cy="404813"/>
          </a:xfrm>
          <a:custGeom>
            <a:avLst/>
            <a:gdLst>
              <a:gd name="T0" fmla="*/ 2147483647 w 72"/>
              <a:gd name="T1" fmla="*/ 2147483647 h 56"/>
              <a:gd name="T2" fmla="*/ 2147483647 w 72"/>
              <a:gd name="T3" fmla="*/ 2147483647 h 56"/>
              <a:gd name="T4" fmla="*/ 2147483647 w 72"/>
              <a:gd name="T5" fmla="*/ 2147483647 h 56"/>
              <a:gd name="T6" fmla="*/ 2147483647 w 72"/>
              <a:gd name="T7" fmla="*/ 2147483647 h 56"/>
              <a:gd name="T8" fmla="*/ 2147483647 w 72"/>
              <a:gd name="T9" fmla="*/ 2147483647 h 56"/>
              <a:gd name="T10" fmla="*/ 2147483647 w 72"/>
              <a:gd name="T11" fmla="*/ 2147483647 h 56"/>
              <a:gd name="T12" fmla="*/ 2147483647 w 72"/>
              <a:gd name="T13" fmla="*/ 2147483647 h 56"/>
              <a:gd name="T14" fmla="*/ 2147483647 w 72"/>
              <a:gd name="T15" fmla="*/ 2147483647 h 56"/>
              <a:gd name="T16" fmla="*/ 0 w 72"/>
              <a:gd name="T17" fmla="*/ 2147483647 h 56"/>
              <a:gd name="T18" fmla="*/ 2147483647 w 72"/>
              <a:gd name="T19" fmla="*/ 0 h 56"/>
              <a:gd name="T20" fmla="*/ 2147483647 w 72"/>
              <a:gd name="T21" fmla="*/ 2147483647 h 56"/>
              <a:gd name="T22" fmla="*/ 2147483647 w 72"/>
              <a:gd name="T23" fmla="*/ 2147483647 h 56"/>
              <a:gd name="T24" fmla="*/ 2147483647 w 72"/>
              <a:gd name="T25" fmla="*/ 2147483647 h 56"/>
              <a:gd name="T26" fmla="*/ 2147483647 w 72"/>
              <a:gd name="T27" fmla="*/ 2147483647 h 56"/>
              <a:gd name="T28" fmla="*/ 2147483647 w 72"/>
              <a:gd name="T29" fmla="*/ 2147483647 h 56"/>
              <a:gd name="T30" fmla="*/ 2147483647 w 72"/>
              <a:gd name="T31" fmla="*/ 2147483647 h 56"/>
              <a:gd name="T32" fmla="*/ 2147483647 w 72"/>
              <a:gd name="T33" fmla="*/ 2147483647 h 56"/>
              <a:gd name="T34" fmla="*/ 2147483647 w 72"/>
              <a:gd name="T35" fmla="*/ 2147483647 h 56"/>
              <a:gd name="T36" fmla="*/ 2147483647 w 72"/>
              <a:gd name="T37" fmla="*/ 2147483647 h 56"/>
              <a:gd name="T38" fmla="*/ 2147483647 w 72"/>
              <a:gd name="T39" fmla="*/ 2147483647 h 56"/>
              <a:gd name="T40" fmla="*/ 2147483647 w 72"/>
              <a:gd name="T41" fmla="*/ 2147483647 h 56"/>
              <a:gd name="T42" fmla="*/ 2147483647 w 72"/>
              <a:gd name="T43" fmla="*/ 2147483647 h 56"/>
              <a:gd name="T44" fmla="*/ 2147483647 w 72"/>
              <a:gd name="T45" fmla="*/ 2147483647 h 56"/>
              <a:gd name="T46" fmla="*/ 2147483647 w 72"/>
              <a:gd name="T47" fmla="*/ 2147483647 h 56"/>
              <a:gd name="T48" fmla="*/ 2147483647 w 72"/>
              <a:gd name="T49" fmla="*/ 2147483647 h 56"/>
              <a:gd name="T50" fmla="*/ 2147483647 w 72"/>
              <a:gd name="T51" fmla="*/ 2147483647 h 5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32805" name="椭圆 48"/>
          <p:cNvSpPr>
            <a:spLocks noChangeArrowheads="1"/>
          </p:cNvSpPr>
          <p:nvPr/>
        </p:nvSpPr>
        <p:spPr bwMode="auto">
          <a:xfrm>
            <a:off x="11480800" y="479425"/>
            <a:ext cx="333375" cy="333375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2806" name="等腰三角形 49"/>
          <p:cNvSpPr>
            <a:spLocks noChangeArrowheads="1"/>
          </p:cNvSpPr>
          <p:nvPr/>
        </p:nvSpPr>
        <p:spPr bwMode="auto">
          <a:xfrm rot="5400000">
            <a:off x="11562555" y="561181"/>
            <a:ext cx="212725" cy="182562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2804" name="KSO_Shape"/>
          <p:cNvSpPr>
            <a:spLocks/>
          </p:cNvSpPr>
          <p:nvPr/>
        </p:nvSpPr>
        <p:spPr bwMode="auto">
          <a:xfrm>
            <a:off x="2844800" y="3981450"/>
            <a:ext cx="514350" cy="419100"/>
          </a:xfrm>
          <a:custGeom>
            <a:avLst/>
            <a:gdLst>
              <a:gd name="T0" fmla="*/ 66822 w 684048"/>
              <a:gd name="T1" fmla="*/ 124794 h 556307"/>
              <a:gd name="T2" fmla="*/ 74678 w 684048"/>
              <a:gd name="T3" fmla="*/ 141721 h 556307"/>
              <a:gd name="T4" fmla="*/ 71253 w 684048"/>
              <a:gd name="T5" fmla="*/ 123517 h 556307"/>
              <a:gd name="T6" fmla="*/ 88221 w 684048"/>
              <a:gd name="T7" fmla="*/ 119083 h 556307"/>
              <a:gd name="T8" fmla="*/ 90858 w 684048"/>
              <a:gd name="T9" fmla="*/ 124764 h 556307"/>
              <a:gd name="T10" fmla="*/ 90794 w 684048"/>
              <a:gd name="T11" fmla="*/ 118884 h 556307"/>
              <a:gd name="T12" fmla="*/ 117559 w 684048"/>
              <a:gd name="T13" fmla="*/ 123393 h 556307"/>
              <a:gd name="T14" fmla="*/ 45415 w 684048"/>
              <a:gd name="T15" fmla="*/ 131737 h 556307"/>
              <a:gd name="T16" fmla="*/ 85223 w 684048"/>
              <a:gd name="T17" fmla="*/ 95691 h 556307"/>
              <a:gd name="T18" fmla="*/ 81767 w 684048"/>
              <a:gd name="T19" fmla="*/ 81962 h 556307"/>
              <a:gd name="T20" fmla="*/ 91291 w 684048"/>
              <a:gd name="T21" fmla="*/ 165583 h 556307"/>
              <a:gd name="T22" fmla="*/ 94953 w 684048"/>
              <a:gd name="T23" fmla="*/ 81298 h 556307"/>
              <a:gd name="T24" fmla="*/ 188682 w 684048"/>
              <a:gd name="T25" fmla="*/ 58963 h 556307"/>
              <a:gd name="T26" fmla="*/ 185476 w 684048"/>
              <a:gd name="T27" fmla="*/ 73951 h 556307"/>
              <a:gd name="T28" fmla="*/ 184990 w 684048"/>
              <a:gd name="T29" fmla="*/ 74739 h 556307"/>
              <a:gd name="T30" fmla="*/ 184567 w 684048"/>
              <a:gd name="T31" fmla="*/ 75345 h 556307"/>
              <a:gd name="T32" fmla="*/ 175274 w 684048"/>
              <a:gd name="T33" fmla="*/ 76871 h 556307"/>
              <a:gd name="T34" fmla="*/ 172964 w 684048"/>
              <a:gd name="T35" fmla="*/ 68096 h 556307"/>
              <a:gd name="T36" fmla="*/ 173212 w 684048"/>
              <a:gd name="T37" fmla="*/ 53275 h 556307"/>
              <a:gd name="T38" fmla="*/ 153445 w 684048"/>
              <a:gd name="T39" fmla="*/ 46540 h 556307"/>
              <a:gd name="T40" fmla="*/ 146713 w 684048"/>
              <a:gd name="T41" fmla="*/ 41287 h 556307"/>
              <a:gd name="T42" fmla="*/ 151382 w 684048"/>
              <a:gd name="T43" fmla="*/ 34067 h 556307"/>
              <a:gd name="T44" fmla="*/ 91588 w 684048"/>
              <a:gd name="T45" fmla="*/ 26441 h 556307"/>
              <a:gd name="T46" fmla="*/ 155520 w 684048"/>
              <a:gd name="T47" fmla="*/ 54553 h 556307"/>
              <a:gd name="T48" fmla="*/ 179865 w 684048"/>
              <a:gd name="T49" fmla="*/ 140677 h 556307"/>
              <a:gd name="T50" fmla="*/ 91588 w 684048"/>
              <a:gd name="T51" fmla="*/ 26441 h 556307"/>
              <a:gd name="T52" fmla="*/ 218663 w 684048"/>
              <a:gd name="T53" fmla="*/ 62806 h 556307"/>
              <a:gd name="T54" fmla="*/ 214933 w 684048"/>
              <a:gd name="T55" fmla="*/ 82785 h 556307"/>
              <a:gd name="T56" fmla="*/ 203906 w 684048"/>
              <a:gd name="T57" fmla="*/ 84658 h 556307"/>
              <a:gd name="T58" fmla="*/ 199460 w 684048"/>
              <a:gd name="T59" fmla="*/ 77154 h 556307"/>
              <a:gd name="T60" fmla="*/ 156335 w 684048"/>
              <a:gd name="T61" fmla="*/ 16838 h 556307"/>
              <a:gd name="T62" fmla="*/ 150225 w 684048"/>
              <a:gd name="T63" fmla="*/ 17471 h 556307"/>
              <a:gd name="T64" fmla="*/ 142798 w 684048"/>
              <a:gd name="T65" fmla="*/ 12123 h 556307"/>
              <a:gd name="T66" fmla="*/ 146006 w 684048"/>
              <a:gd name="T67" fmla="*/ 1192 h 556307"/>
              <a:gd name="T68" fmla="*/ 156335 w 684048"/>
              <a:gd name="T69" fmla="*/ 0 h 556307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684048" h="556307">
                <a:moveTo>
                  <a:pt x="222901" y="383453"/>
                </a:moveTo>
                <a:cubicBezTo>
                  <a:pt x="218315" y="383977"/>
                  <a:pt x="213613" y="385281"/>
                  <a:pt x="209039" y="387420"/>
                </a:cubicBezTo>
                <a:cubicBezTo>
                  <a:pt x="190739" y="395979"/>
                  <a:pt x="181407" y="414680"/>
                  <a:pt x="188193" y="429191"/>
                </a:cubicBezTo>
                <a:cubicBezTo>
                  <a:pt x="194980" y="443702"/>
                  <a:pt x="215317" y="448527"/>
                  <a:pt x="233616" y="439969"/>
                </a:cubicBezTo>
                <a:cubicBezTo>
                  <a:pt x="251915" y="431410"/>
                  <a:pt x="261248" y="412709"/>
                  <a:pt x="254461" y="398198"/>
                </a:cubicBezTo>
                <a:cubicBezTo>
                  <a:pt x="249371" y="387315"/>
                  <a:pt x="236659" y="381879"/>
                  <a:pt x="222901" y="383453"/>
                </a:cubicBezTo>
                <a:close/>
                <a:moveTo>
                  <a:pt x="284035" y="369073"/>
                </a:moveTo>
                <a:cubicBezTo>
                  <a:pt x="281538" y="368297"/>
                  <a:pt x="278657" y="368441"/>
                  <a:pt x="275985" y="369691"/>
                </a:cubicBezTo>
                <a:cubicBezTo>
                  <a:pt x="270641" y="372190"/>
                  <a:pt x="268154" y="378164"/>
                  <a:pt x="270432" y="383034"/>
                </a:cubicBezTo>
                <a:cubicBezTo>
                  <a:pt x="272710" y="387904"/>
                  <a:pt x="278888" y="389825"/>
                  <a:pt x="284233" y="387325"/>
                </a:cubicBezTo>
                <a:cubicBezTo>
                  <a:pt x="289577" y="384826"/>
                  <a:pt x="292063" y="378852"/>
                  <a:pt x="289785" y="373982"/>
                </a:cubicBezTo>
                <a:cubicBezTo>
                  <a:pt x="288647" y="371547"/>
                  <a:pt x="286533" y="369850"/>
                  <a:pt x="284035" y="369073"/>
                </a:cubicBezTo>
                <a:close/>
                <a:moveTo>
                  <a:pt x="266604" y="297070"/>
                </a:moveTo>
                <a:cubicBezTo>
                  <a:pt x="319078" y="300338"/>
                  <a:pt x="362309" y="335548"/>
                  <a:pt x="367763" y="383070"/>
                </a:cubicBezTo>
                <a:cubicBezTo>
                  <a:pt x="373996" y="437381"/>
                  <a:pt x="328527" y="487207"/>
                  <a:pt x="266205" y="494360"/>
                </a:cubicBezTo>
                <a:cubicBezTo>
                  <a:pt x="203883" y="501513"/>
                  <a:pt x="148308" y="463284"/>
                  <a:pt x="142074" y="408972"/>
                </a:cubicBezTo>
                <a:cubicBezTo>
                  <a:pt x="135841" y="354661"/>
                  <a:pt x="181310" y="304835"/>
                  <a:pt x="243632" y="297682"/>
                </a:cubicBezTo>
                <a:cubicBezTo>
                  <a:pt x="251423" y="296788"/>
                  <a:pt x="259108" y="296603"/>
                  <a:pt x="266604" y="297070"/>
                </a:cubicBezTo>
                <a:close/>
                <a:moveTo>
                  <a:pt x="297042" y="252387"/>
                </a:moveTo>
                <a:cubicBezTo>
                  <a:pt x="283618" y="252176"/>
                  <a:pt x="269820" y="252839"/>
                  <a:pt x="255793" y="254449"/>
                </a:cubicBezTo>
                <a:cubicBezTo>
                  <a:pt x="143583" y="267328"/>
                  <a:pt x="59288" y="335880"/>
                  <a:pt x="67516" y="407566"/>
                </a:cubicBezTo>
                <a:cubicBezTo>
                  <a:pt x="75743" y="479252"/>
                  <a:pt x="173377" y="526925"/>
                  <a:pt x="285587" y="514046"/>
                </a:cubicBezTo>
                <a:cubicBezTo>
                  <a:pt x="397797" y="501168"/>
                  <a:pt x="482091" y="432615"/>
                  <a:pt x="473864" y="360929"/>
                </a:cubicBezTo>
                <a:cubicBezTo>
                  <a:pt x="466665" y="298204"/>
                  <a:pt x="391015" y="253864"/>
                  <a:pt x="297042" y="252387"/>
                </a:cubicBezTo>
                <a:close/>
                <a:moveTo>
                  <a:pt x="509416" y="97868"/>
                </a:moveTo>
                <a:cubicBezTo>
                  <a:pt x="544841" y="99182"/>
                  <a:pt x="588107" y="127580"/>
                  <a:pt x="590257" y="183051"/>
                </a:cubicBezTo>
                <a:cubicBezTo>
                  <a:pt x="592352" y="199448"/>
                  <a:pt x="588214" y="215684"/>
                  <a:pt x="579852" y="229407"/>
                </a:cubicBezTo>
                <a:lnTo>
                  <a:pt x="580228" y="229581"/>
                </a:lnTo>
                <a:cubicBezTo>
                  <a:pt x="580244" y="229743"/>
                  <a:pt x="580186" y="229872"/>
                  <a:pt x="580126" y="230000"/>
                </a:cubicBezTo>
                <a:lnTo>
                  <a:pt x="578707" y="232024"/>
                </a:lnTo>
                <a:cubicBezTo>
                  <a:pt x="578590" y="232839"/>
                  <a:pt x="578192" y="233485"/>
                  <a:pt x="577787" y="234126"/>
                </a:cubicBezTo>
                <a:lnTo>
                  <a:pt x="577385" y="233908"/>
                </a:lnTo>
                <a:cubicBezTo>
                  <a:pt x="572286" y="241165"/>
                  <a:pt x="563167" y="244302"/>
                  <a:pt x="554750" y="241632"/>
                </a:cubicBezTo>
                <a:lnTo>
                  <a:pt x="548315" y="238643"/>
                </a:lnTo>
                <a:cubicBezTo>
                  <a:pt x="539522" y="233101"/>
                  <a:pt x="536249" y="221620"/>
                  <a:pt x="540834" y="211750"/>
                </a:cubicBezTo>
                <a:lnTo>
                  <a:pt x="541088" y="211402"/>
                </a:lnTo>
                <a:lnTo>
                  <a:pt x="541243" y="211474"/>
                </a:lnTo>
                <a:cubicBezTo>
                  <a:pt x="549302" y="193084"/>
                  <a:pt x="546794" y="175359"/>
                  <a:pt x="541863" y="165391"/>
                </a:cubicBezTo>
                <a:cubicBezTo>
                  <a:pt x="534763" y="151042"/>
                  <a:pt x="514479" y="135118"/>
                  <a:pt x="480142" y="145181"/>
                </a:cubicBezTo>
                <a:lnTo>
                  <a:pt x="480025" y="144483"/>
                </a:lnTo>
                <a:cubicBezTo>
                  <a:pt x="471706" y="144624"/>
                  <a:pt x="464282" y="140887"/>
                  <a:pt x="461009" y="134412"/>
                </a:cubicBezTo>
                <a:lnTo>
                  <a:pt x="458966" y="128175"/>
                </a:lnTo>
                <a:cubicBezTo>
                  <a:pt x="457496" y="119354"/>
                  <a:pt x="463572" y="110158"/>
                  <a:pt x="473636" y="106144"/>
                </a:cubicBezTo>
                <a:lnTo>
                  <a:pt x="473571" y="105761"/>
                </a:lnTo>
                <a:cubicBezTo>
                  <a:pt x="485121" y="99922"/>
                  <a:pt x="497817" y="97438"/>
                  <a:pt x="509416" y="97868"/>
                </a:cubicBezTo>
                <a:close/>
                <a:moveTo>
                  <a:pt x="286518" y="82088"/>
                </a:moveTo>
                <a:cubicBezTo>
                  <a:pt x="376738" y="91976"/>
                  <a:pt x="317665" y="163994"/>
                  <a:pt x="337363" y="184000"/>
                </a:cubicBezTo>
                <a:cubicBezTo>
                  <a:pt x="387081" y="179119"/>
                  <a:pt x="437510" y="146098"/>
                  <a:pt x="486517" y="169358"/>
                </a:cubicBezTo>
                <a:cubicBezTo>
                  <a:pt x="533076" y="203014"/>
                  <a:pt x="494312" y="233925"/>
                  <a:pt x="501054" y="264835"/>
                </a:cubicBezTo>
                <a:cubicBezTo>
                  <a:pt x="649340" y="323962"/>
                  <a:pt x="585744" y="409170"/>
                  <a:pt x="562675" y="436725"/>
                </a:cubicBezTo>
                <a:cubicBezTo>
                  <a:pt x="354965" y="648778"/>
                  <a:pt x="45454" y="533772"/>
                  <a:pt x="10807" y="435328"/>
                </a:cubicBezTo>
                <a:cubicBezTo>
                  <a:pt x="-41075" y="330306"/>
                  <a:pt x="100878" y="89491"/>
                  <a:pt x="286518" y="82088"/>
                </a:cubicBezTo>
                <a:close/>
                <a:moveTo>
                  <a:pt x="489068" y="0"/>
                </a:moveTo>
                <a:cubicBezTo>
                  <a:pt x="596753" y="0"/>
                  <a:pt x="684048" y="87296"/>
                  <a:pt x="684048" y="194980"/>
                </a:cubicBezTo>
                <a:cubicBezTo>
                  <a:pt x="684048" y="216847"/>
                  <a:pt x="680448" y="237874"/>
                  <a:pt x="672966" y="257215"/>
                </a:cubicBezTo>
                <a:lnTo>
                  <a:pt x="672379" y="257003"/>
                </a:lnTo>
                <a:cubicBezTo>
                  <a:pt x="668967" y="265617"/>
                  <a:pt x="657523" y="269364"/>
                  <a:pt x="645725" y="265916"/>
                </a:cubicBezTo>
                <a:lnTo>
                  <a:pt x="637884" y="262819"/>
                </a:lnTo>
                <a:cubicBezTo>
                  <a:pt x="627530" y="257587"/>
                  <a:pt x="621785" y="247890"/>
                  <a:pt x="624308" y="239644"/>
                </a:cubicBezTo>
                <a:lnTo>
                  <a:pt x="623975" y="239524"/>
                </a:lnTo>
                <a:cubicBezTo>
                  <a:pt x="629260" y="225659"/>
                  <a:pt x="631774" y="210613"/>
                  <a:pt x="631774" y="194980"/>
                </a:cubicBezTo>
                <a:cubicBezTo>
                  <a:pt x="631774" y="116165"/>
                  <a:pt x="567883" y="52274"/>
                  <a:pt x="489068" y="52274"/>
                </a:cubicBezTo>
                <a:lnTo>
                  <a:pt x="469942" y="54202"/>
                </a:lnTo>
                <a:lnTo>
                  <a:pt x="469951" y="54239"/>
                </a:lnTo>
                <a:cubicBezTo>
                  <a:pt x="469861" y="54366"/>
                  <a:pt x="469744" y="54397"/>
                  <a:pt x="469627" y="54427"/>
                </a:cubicBezTo>
                <a:cubicBezTo>
                  <a:pt x="460634" y="56697"/>
                  <a:pt x="450861" y="49439"/>
                  <a:pt x="446718" y="37636"/>
                </a:cubicBezTo>
                <a:lnTo>
                  <a:pt x="444619" y="29323"/>
                </a:lnTo>
                <a:cubicBezTo>
                  <a:pt x="442667" y="16995"/>
                  <a:pt x="447797" y="5987"/>
                  <a:pt x="456757" y="3699"/>
                </a:cubicBezTo>
                <a:lnTo>
                  <a:pt x="456661" y="3267"/>
                </a:lnTo>
                <a:cubicBezTo>
                  <a:pt x="467135" y="923"/>
                  <a:pt x="477994" y="0"/>
                  <a:pt x="48906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9" name="矩形 38"/>
          <p:cNvSpPr/>
          <p:nvPr>
            <p:custDataLst>
              <p:tags r:id="rId1"/>
            </p:custDataLst>
          </p:nvPr>
        </p:nvSpPr>
        <p:spPr>
          <a:xfrm>
            <a:off x="179536" y="6546849"/>
            <a:ext cx="38465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旺旺：美乐辰 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https://800sucai.taobao.com/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5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5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5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5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5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5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62" grpId="0" autoUpdateAnimBg="0"/>
      <p:bldP spid="35863" grpId="0" autoUpdateAnimBg="0"/>
      <p:bldP spid="35864" grpId="0" autoUpdateAnimBg="0"/>
      <p:bldP spid="35865" grpId="0" autoUpdateAnimBg="0"/>
      <p:bldP spid="35866" grpId="0" autoUpdateAnimBg="0"/>
      <p:bldP spid="35867" grpId="0" autoUpdateAnimBg="0"/>
      <p:bldP spid="35869" grpId="0" autoUpdateAnimBg="0"/>
      <p:bldP spid="35871" grpId="0" autoUpdateAnimBg="0"/>
      <p:bldP spid="35873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3795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3796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797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广告公关投放</a:t>
            </a:r>
          </a:p>
        </p:txBody>
      </p:sp>
      <p:sp>
        <p:nvSpPr>
          <p:cNvPr id="33798" name="Rounded Rectangle 4"/>
          <p:cNvSpPr>
            <a:spLocks noChangeArrowheads="1"/>
          </p:cNvSpPr>
          <p:nvPr/>
        </p:nvSpPr>
        <p:spPr bwMode="auto">
          <a:xfrm>
            <a:off x="925513" y="1857375"/>
            <a:ext cx="2813050" cy="1163638"/>
          </a:xfrm>
          <a:prstGeom prst="roundRect">
            <a:avLst>
              <a:gd name="adj" fmla="val 10134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 defTabSz="1373188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799" name="Rounded Rectangle 91"/>
          <p:cNvSpPr>
            <a:spLocks noChangeArrowheads="1"/>
          </p:cNvSpPr>
          <p:nvPr/>
        </p:nvSpPr>
        <p:spPr bwMode="auto">
          <a:xfrm>
            <a:off x="925513" y="3290888"/>
            <a:ext cx="2813050" cy="1163637"/>
          </a:xfrm>
          <a:prstGeom prst="roundRect">
            <a:avLst>
              <a:gd name="adj" fmla="val 10134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 defTabSz="1373188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00" name="Rounded Rectangle 94"/>
          <p:cNvSpPr>
            <a:spLocks noChangeArrowheads="1"/>
          </p:cNvSpPr>
          <p:nvPr/>
        </p:nvSpPr>
        <p:spPr bwMode="auto">
          <a:xfrm>
            <a:off x="925513" y="4724400"/>
            <a:ext cx="2813050" cy="1163638"/>
          </a:xfrm>
          <a:prstGeom prst="roundRect">
            <a:avLst>
              <a:gd name="adj" fmla="val 10134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 defTabSz="1373188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33801" name="Elbow Connector 106"/>
          <p:cNvCxnSpPr>
            <a:cxnSpLocks noChangeShapeType="1"/>
          </p:cNvCxnSpPr>
          <p:nvPr/>
        </p:nvCxnSpPr>
        <p:spPr bwMode="auto">
          <a:xfrm>
            <a:off x="3865563" y="2439988"/>
            <a:ext cx="1204912" cy="92710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ADBACA"/>
            </a:soli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02" name="Elbow Connector 107"/>
          <p:cNvCxnSpPr>
            <a:cxnSpLocks noChangeShapeType="1"/>
          </p:cNvCxnSpPr>
          <p:nvPr/>
        </p:nvCxnSpPr>
        <p:spPr bwMode="auto">
          <a:xfrm flipV="1">
            <a:off x="3865563" y="4454525"/>
            <a:ext cx="1204912" cy="92710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ADBACA"/>
            </a:soli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03" name="Straight Connector 109"/>
          <p:cNvCxnSpPr>
            <a:cxnSpLocks noChangeShapeType="1"/>
          </p:cNvCxnSpPr>
          <p:nvPr/>
        </p:nvCxnSpPr>
        <p:spPr bwMode="auto">
          <a:xfrm>
            <a:off x="3865563" y="3919538"/>
            <a:ext cx="1204912" cy="3175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804" name="Freeform 228"/>
          <p:cNvSpPr>
            <a:spLocks/>
          </p:cNvSpPr>
          <p:nvPr/>
        </p:nvSpPr>
        <p:spPr bwMode="auto">
          <a:xfrm>
            <a:off x="1098550" y="2163763"/>
            <a:ext cx="546100" cy="550862"/>
          </a:xfrm>
          <a:custGeom>
            <a:avLst/>
            <a:gdLst>
              <a:gd name="T0" fmla="*/ 2147483647 w 68"/>
              <a:gd name="T1" fmla="*/ 2147483647 h 68"/>
              <a:gd name="T2" fmla="*/ 2147483647 w 68"/>
              <a:gd name="T3" fmla="*/ 2147483647 h 68"/>
              <a:gd name="T4" fmla="*/ 2147483647 w 68"/>
              <a:gd name="T5" fmla="*/ 2147483647 h 68"/>
              <a:gd name="T6" fmla="*/ 2147483647 w 68"/>
              <a:gd name="T7" fmla="*/ 2147483647 h 68"/>
              <a:gd name="T8" fmla="*/ 2147483647 w 68"/>
              <a:gd name="T9" fmla="*/ 2147483647 h 68"/>
              <a:gd name="T10" fmla="*/ 2147483647 w 68"/>
              <a:gd name="T11" fmla="*/ 2147483647 h 68"/>
              <a:gd name="T12" fmla="*/ 2147483647 w 68"/>
              <a:gd name="T13" fmla="*/ 2147483647 h 68"/>
              <a:gd name="T14" fmla="*/ 2147483647 w 68"/>
              <a:gd name="T15" fmla="*/ 2147483647 h 68"/>
              <a:gd name="T16" fmla="*/ 2147483647 w 68"/>
              <a:gd name="T17" fmla="*/ 2147483647 h 68"/>
              <a:gd name="T18" fmla="*/ 2147483647 w 68"/>
              <a:gd name="T19" fmla="*/ 2147483647 h 68"/>
              <a:gd name="T20" fmla="*/ 2147483647 w 68"/>
              <a:gd name="T21" fmla="*/ 2147483647 h 68"/>
              <a:gd name="T22" fmla="*/ 2147483647 w 68"/>
              <a:gd name="T23" fmla="*/ 2147483647 h 68"/>
              <a:gd name="T24" fmla="*/ 2147483647 w 68"/>
              <a:gd name="T25" fmla="*/ 2147483647 h 68"/>
              <a:gd name="T26" fmla="*/ 2147483647 w 68"/>
              <a:gd name="T27" fmla="*/ 2147483647 h 68"/>
              <a:gd name="T28" fmla="*/ 0 w 68"/>
              <a:gd name="T29" fmla="*/ 2147483647 h 68"/>
              <a:gd name="T30" fmla="*/ 2147483647 w 68"/>
              <a:gd name="T31" fmla="*/ 2147483647 h 68"/>
              <a:gd name="T32" fmla="*/ 2147483647 w 68"/>
              <a:gd name="T33" fmla="*/ 0 h 68"/>
              <a:gd name="T34" fmla="*/ 2147483647 w 68"/>
              <a:gd name="T35" fmla="*/ 0 h 68"/>
              <a:gd name="T36" fmla="*/ 2147483647 w 68"/>
              <a:gd name="T37" fmla="*/ 0 h 68"/>
              <a:gd name="T38" fmla="*/ 2147483647 w 68"/>
              <a:gd name="T39" fmla="*/ 2147483647 h 6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33805" name="Freeform 103"/>
          <p:cNvSpPr>
            <a:spLocks noEditPoints="1"/>
          </p:cNvSpPr>
          <p:nvPr/>
        </p:nvSpPr>
        <p:spPr bwMode="auto">
          <a:xfrm>
            <a:off x="1168400" y="4997450"/>
            <a:ext cx="409575" cy="601663"/>
          </a:xfrm>
          <a:custGeom>
            <a:avLst/>
            <a:gdLst>
              <a:gd name="T0" fmla="*/ 2147483647 w 42"/>
              <a:gd name="T1" fmla="*/ 2147483647 h 62"/>
              <a:gd name="T2" fmla="*/ 2147483647 w 42"/>
              <a:gd name="T3" fmla="*/ 2147483647 h 62"/>
              <a:gd name="T4" fmla="*/ 2147483647 w 42"/>
              <a:gd name="T5" fmla="*/ 2147483647 h 62"/>
              <a:gd name="T6" fmla="*/ 2147483647 w 42"/>
              <a:gd name="T7" fmla="*/ 2147483647 h 62"/>
              <a:gd name="T8" fmla="*/ 2147483647 w 42"/>
              <a:gd name="T9" fmla="*/ 2147483647 h 62"/>
              <a:gd name="T10" fmla="*/ 2147483647 w 42"/>
              <a:gd name="T11" fmla="*/ 2147483647 h 62"/>
              <a:gd name="T12" fmla="*/ 2147483647 w 42"/>
              <a:gd name="T13" fmla="*/ 2147483647 h 62"/>
              <a:gd name="T14" fmla="*/ 2147483647 w 42"/>
              <a:gd name="T15" fmla="*/ 2147483647 h 62"/>
              <a:gd name="T16" fmla="*/ 2147483647 w 42"/>
              <a:gd name="T17" fmla="*/ 2147483647 h 62"/>
              <a:gd name="T18" fmla="*/ 2147483647 w 42"/>
              <a:gd name="T19" fmla="*/ 2147483647 h 62"/>
              <a:gd name="T20" fmla="*/ 2147483647 w 42"/>
              <a:gd name="T21" fmla="*/ 2147483647 h 62"/>
              <a:gd name="T22" fmla="*/ 2147483647 w 42"/>
              <a:gd name="T23" fmla="*/ 2147483647 h 62"/>
              <a:gd name="T24" fmla="*/ 2147483647 w 42"/>
              <a:gd name="T25" fmla="*/ 2147483647 h 62"/>
              <a:gd name="T26" fmla="*/ 2147483647 w 42"/>
              <a:gd name="T27" fmla="*/ 2147483647 h 62"/>
              <a:gd name="T28" fmla="*/ 2147483647 w 42"/>
              <a:gd name="T29" fmla="*/ 2147483647 h 62"/>
              <a:gd name="T30" fmla="*/ 2147483647 w 42"/>
              <a:gd name="T31" fmla="*/ 2147483647 h 62"/>
              <a:gd name="T32" fmla="*/ 2147483647 w 42"/>
              <a:gd name="T33" fmla="*/ 2147483647 h 62"/>
              <a:gd name="T34" fmla="*/ 0 w 42"/>
              <a:gd name="T35" fmla="*/ 2147483647 h 62"/>
              <a:gd name="T36" fmla="*/ 2147483647 w 42"/>
              <a:gd name="T37" fmla="*/ 0 h 62"/>
              <a:gd name="T38" fmla="*/ 2147483647 w 42"/>
              <a:gd name="T39" fmla="*/ 2147483647 h 62"/>
              <a:gd name="T40" fmla="*/ 2147483647 w 42"/>
              <a:gd name="T41" fmla="*/ 2147483647 h 62"/>
              <a:gd name="T42" fmla="*/ 2147483647 w 42"/>
              <a:gd name="T43" fmla="*/ 2147483647 h 62"/>
              <a:gd name="T44" fmla="*/ 2147483647 w 42"/>
              <a:gd name="T45" fmla="*/ 2147483647 h 62"/>
              <a:gd name="T46" fmla="*/ 2147483647 w 42"/>
              <a:gd name="T47" fmla="*/ 2147483647 h 62"/>
              <a:gd name="T48" fmla="*/ 2147483647 w 42"/>
              <a:gd name="T49" fmla="*/ 2147483647 h 62"/>
              <a:gd name="T50" fmla="*/ 2147483647 w 42"/>
              <a:gd name="T51" fmla="*/ 2147483647 h 62"/>
              <a:gd name="T52" fmla="*/ 2147483647 w 42"/>
              <a:gd name="T53" fmla="*/ 2147483647 h 62"/>
              <a:gd name="T54" fmla="*/ 2147483647 w 42"/>
              <a:gd name="T55" fmla="*/ 2147483647 h 62"/>
              <a:gd name="T56" fmla="*/ 2147483647 w 42"/>
              <a:gd name="T57" fmla="*/ 2147483647 h 62"/>
              <a:gd name="T58" fmla="*/ 2147483647 w 42"/>
              <a:gd name="T59" fmla="*/ 2147483647 h 62"/>
              <a:gd name="T60" fmla="*/ 2147483647 w 42"/>
              <a:gd name="T61" fmla="*/ 2147483647 h 62"/>
              <a:gd name="T62" fmla="*/ 2147483647 w 42"/>
              <a:gd name="T63" fmla="*/ 2147483647 h 62"/>
              <a:gd name="T64" fmla="*/ 2147483647 w 42"/>
              <a:gd name="T65" fmla="*/ 2147483647 h 62"/>
              <a:gd name="T66" fmla="*/ 2147483647 w 42"/>
              <a:gd name="T67" fmla="*/ 2147483647 h 62"/>
              <a:gd name="T68" fmla="*/ 2147483647 w 42"/>
              <a:gd name="T69" fmla="*/ 2147483647 h 62"/>
              <a:gd name="T70" fmla="*/ 2147483647 w 42"/>
              <a:gd name="T71" fmla="*/ 2147483647 h 62"/>
              <a:gd name="T72" fmla="*/ 2147483647 w 42"/>
              <a:gd name="T73" fmla="*/ 2147483647 h 62"/>
              <a:gd name="T74" fmla="*/ 2147483647 w 42"/>
              <a:gd name="T75" fmla="*/ 2147483647 h 6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33806" name="Rounded Rectangle 29"/>
          <p:cNvSpPr>
            <a:spLocks noChangeArrowheads="1"/>
          </p:cNvSpPr>
          <p:nvPr/>
        </p:nvSpPr>
        <p:spPr bwMode="auto">
          <a:xfrm>
            <a:off x="8429625" y="1857375"/>
            <a:ext cx="2813050" cy="1163638"/>
          </a:xfrm>
          <a:prstGeom prst="roundRect">
            <a:avLst>
              <a:gd name="adj" fmla="val 10134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 defTabSz="1373188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07" name="Rounded Rectangle 32"/>
          <p:cNvSpPr>
            <a:spLocks noChangeArrowheads="1"/>
          </p:cNvSpPr>
          <p:nvPr/>
        </p:nvSpPr>
        <p:spPr bwMode="auto">
          <a:xfrm>
            <a:off x="8429625" y="3290888"/>
            <a:ext cx="2813050" cy="1163637"/>
          </a:xfrm>
          <a:prstGeom prst="roundRect">
            <a:avLst>
              <a:gd name="adj" fmla="val 10134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 defTabSz="1373188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08" name="Rounded Rectangle 35"/>
          <p:cNvSpPr>
            <a:spLocks noChangeArrowheads="1"/>
          </p:cNvSpPr>
          <p:nvPr/>
        </p:nvSpPr>
        <p:spPr bwMode="auto">
          <a:xfrm>
            <a:off x="8429625" y="4724400"/>
            <a:ext cx="2813050" cy="1163638"/>
          </a:xfrm>
          <a:prstGeom prst="roundRect">
            <a:avLst>
              <a:gd name="adj" fmla="val 10134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 defTabSz="1373188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33809" name="Elbow Connector 45"/>
          <p:cNvCxnSpPr>
            <a:cxnSpLocks noChangeShapeType="1"/>
          </p:cNvCxnSpPr>
          <p:nvPr/>
        </p:nvCxnSpPr>
        <p:spPr bwMode="auto">
          <a:xfrm flipH="1">
            <a:off x="7085013" y="2439988"/>
            <a:ext cx="1230312" cy="92710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ADBACA"/>
            </a:soli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10" name="Elbow Connector 46"/>
          <p:cNvCxnSpPr>
            <a:cxnSpLocks noChangeShapeType="1"/>
          </p:cNvCxnSpPr>
          <p:nvPr/>
        </p:nvCxnSpPr>
        <p:spPr bwMode="auto">
          <a:xfrm flipH="1" flipV="1">
            <a:off x="7085013" y="4454525"/>
            <a:ext cx="1230312" cy="92710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ADBACA"/>
            </a:soli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11" name="Straight Connector 47"/>
          <p:cNvCxnSpPr>
            <a:cxnSpLocks noChangeShapeType="1"/>
          </p:cNvCxnSpPr>
          <p:nvPr/>
        </p:nvCxnSpPr>
        <p:spPr bwMode="auto">
          <a:xfrm flipH="1">
            <a:off x="7085013" y="3919538"/>
            <a:ext cx="1230312" cy="3175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812" name="Freeform 105"/>
          <p:cNvSpPr>
            <a:spLocks noEditPoints="1"/>
          </p:cNvSpPr>
          <p:nvPr/>
        </p:nvSpPr>
        <p:spPr bwMode="auto">
          <a:xfrm>
            <a:off x="10523538" y="2198688"/>
            <a:ext cx="496887" cy="500062"/>
          </a:xfrm>
          <a:custGeom>
            <a:avLst/>
            <a:gdLst>
              <a:gd name="T0" fmla="*/ 0 w 71"/>
              <a:gd name="T1" fmla="*/ 2147483647 h 71"/>
              <a:gd name="T2" fmla="*/ 2147483647 w 71"/>
              <a:gd name="T3" fmla="*/ 2147483647 h 71"/>
              <a:gd name="T4" fmla="*/ 2147483647 w 71"/>
              <a:gd name="T5" fmla="*/ 2147483647 h 71"/>
              <a:gd name="T6" fmla="*/ 2147483647 w 71"/>
              <a:gd name="T7" fmla="*/ 2147483647 h 71"/>
              <a:gd name="T8" fmla="*/ 2147483647 w 71"/>
              <a:gd name="T9" fmla="*/ 2147483647 h 71"/>
              <a:gd name="T10" fmla="*/ 2147483647 w 71"/>
              <a:gd name="T11" fmla="*/ 2147483647 h 71"/>
              <a:gd name="T12" fmla="*/ 2147483647 w 71"/>
              <a:gd name="T13" fmla="*/ 2147483647 h 71"/>
              <a:gd name="T14" fmla="*/ 0 w 71"/>
              <a:gd name="T15" fmla="*/ 2147483647 h 71"/>
              <a:gd name="T16" fmla="*/ 2147483647 w 71"/>
              <a:gd name="T17" fmla="*/ 2147483647 h 71"/>
              <a:gd name="T18" fmla="*/ 2147483647 w 71"/>
              <a:gd name="T19" fmla="*/ 2147483647 h 71"/>
              <a:gd name="T20" fmla="*/ 2147483647 w 71"/>
              <a:gd name="T21" fmla="*/ 2147483647 h 71"/>
              <a:gd name="T22" fmla="*/ 2147483647 w 71"/>
              <a:gd name="T23" fmla="*/ 2147483647 h 71"/>
              <a:gd name="T24" fmla="*/ 2147483647 w 71"/>
              <a:gd name="T25" fmla="*/ 2147483647 h 71"/>
              <a:gd name="T26" fmla="*/ 2147483647 w 71"/>
              <a:gd name="T27" fmla="*/ 2147483647 h 71"/>
              <a:gd name="T28" fmla="*/ 2147483647 w 71"/>
              <a:gd name="T29" fmla="*/ 2147483647 h 71"/>
              <a:gd name="T30" fmla="*/ 2147483647 w 71"/>
              <a:gd name="T31" fmla="*/ 2147483647 h 71"/>
              <a:gd name="T32" fmla="*/ 2147483647 w 71"/>
              <a:gd name="T33" fmla="*/ 2147483647 h 71"/>
              <a:gd name="T34" fmla="*/ 2147483647 w 71"/>
              <a:gd name="T35" fmla="*/ 2147483647 h 71"/>
              <a:gd name="T36" fmla="*/ 2147483647 w 71"/>
              <a:gd name="T37" fmla="*/ 2147483647 h 71"/>
              <a:gd name="T38" fmla="*/ 2147483647 w 71"/>
              <a:gd name="T39" fmla="*/ 2147483647 h 71"/>
              <a:gd name="T40" fmla="*/ 2147483647 w 71"/>
              <a:gd name="T41" fmla="*/ 0 h 71"/>
              <a:gd name="T42" fmla="*/ 2147483647 w 71"/>
              <a:gd name="T43" fmla="*/ 2147483647 h 71"/>
              <a:gd name="T44" fmla="*/ 2147483647 w 71"/>
              <a:gd name="T45" fmla="*/ 2147483647 h 71"/>
              <a:gd name="T46" fmla="*/ 2147483647 w 71"/>
              <a:gd name="T47" fmla="*/ 2147483647 h 71"/>
              <a:gd name="T48" fmla="*/ 2147483647 w 71"/>
              <a:gd name="T49" fmla="*/ 2147483647 h 71"/>
              <a:gd name="T50" fmla="*/ 2147483647 w 71"/>
              <a:gd name="T51" fmla="*/ 2147483647 h 71"/>
              <a:gd name="T52" fmla="*/ 2147483647 w 71"/>
              <a:gd name="T53" fmla="*/ 2147483647 h 71"/>
              <a:gd name="T54" fmla="*/ 2147483647 w 71"/>
              <a:gd name="T55" fmla="*/ 2147483647 h 71"/>
              <a:gd name="T56" fmla="*/ 2147483647 w 71"/>
              <a:gd name="T57" fmla="*/ 2147483647 h 71"/>
              <a:gd name="T58" fmla="*/ 2147483647 w 71"/>
              <a:gd name="T59" fmla="*/ 2147483647 h 71"/>
              <a:gd name="T60" fmla="*/ 2147483647 w 71"/>
              <a:gd name="T61" fmla="*/ 2147483647 h 71"/>
              <a:gd name="T62" fmla="*/ 2147483647 w 71"/>
              <a:gd name="T63" fmla="*/ 2147483647 h 71"/>
              <a:gd name="T64" fmla="*/ 2147483647 w 71"/>
              <a:gd name="T65" fmla="*/ 2147483647 h 71"/>
              <a:gd name="T66" fmla="*/ 2147483647 w 71"/>
              <a:gd name="T67" fmla="*/ 2147483647 h 71"/>
              <a:gd name="T68" fmla="*/ 2147483647 w 71"/>
              <a:gd name="T69" fmla="*/ 2147483647 h 71"/>
              <a:gd name="T70" fmla="*/ 2147483647 w 71"/>
              <a:gd name="T71" fmla="*/ 2147483647 h 71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71" h="71">
                <a:moveTo>
                  <a:pt x="15" y="46"/>
                </a:moveTo>
                <a:cubicBezTo>
                  <a:pt x="0" y="46"/>
                  <a:pt x="0" y="46"/>
                  <a:pt x="0" y="46"/>
                </a:cubicBezTo>
                <a:cubicBezTo>
                  <a:pt x="0" y="45"/>
                  <a:pt x="0" y="44"/>
                  <a:pt x="0" y="43"/>
                </a:cubicBezTo>
                <a:cubicBezTo>
                  <a:pt x="0" y="36"/>
                  <a:pt x="9" y="35"/>
                  <a:pt x="9" y="31"/>
                </a:cubicBezTo>
                <a:cubicBezTo>
                  <a:pt x="9" y="30"/>
                  <a:pt x="8" y="29"/>
                  <a:pt x="7" y="29"/>
                </a:cubicBezTo>
                <a:cubicBezTo>
                  <a:pt x="6" y="29"/>
                  <a:pt x="4" y="31"/>
                  <a:pt x="4" y="32"/>
                </a:cubicBezTo>
                <a:cubicBezTo>
                  <a:pt x="0" y="29"/>
                  <a:pt x="0" y="29"/>
                  <a:pt x="0" y="29"/>
                </a:cubicBezTo>
                <a:cubicBezTo>
                  <a:pt x="2" y="27"/>
                  <a:pt x="4" y="25"/>
                  <a:pt x="7" y="25"/>
                </a:cubicBezTo>
                <a:cubicBezTo>
                  <a:pt x="11" y="25"/>
                  <a:pt x="14" y="27"/>
                  <a:pt x="14" y="31"/>
                </a:cubicBezTo>
                <a:cubicBezTo>
                  <a:pt x="14" y="37"/>
                  <a:pt x="6" y="38"/>
                  <a:pt x="6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39"/>
                  <a:pt x="11" y="39"/>
                  <a:pt x="11" y="39"/>
                </a:cubicBezTo>
                <a:cubicBezTo>
                  <a:pt x="15" y="39"/>
                  <a:pt x="15" y="39"/>
                  <a:pt x="15" y="39"/>
                </a:cubicBezTo>
                <a:lnTo>
                  <a:pt x="15" y="46"/>
                </a:lnTo>
                <a:close/>
                <a:moveTo>
                  <a:pt x="7" y="71"/>
                </a:moveTo>
                <a:cubicBezTo>
                  <a:pt x="5" y="71"/>
                  <a:pt x="2" y="70"/>
                  <a:pt x="0" y="69"/>
                </a:cubicBezTo>
                <a:cubicBezTo>
                  <a:pt x="3" y="65"/>
                  <a:pt x="3" y="65"/>
                  <a:pt x="3" y="65"/>
                </a:cubicBezTo>
                <a:cubicBezTo>
                  <a:pt x="4" y="66"/>
                  <a:pt x="5" y="67"/>
                  <a:pt x="7" y="67"/>
                </a:cubicBezTo>
                <a:cubicBezTo>
                  <a:pt x="8" y="67"/>
                  <a:pt x="10" y="66"/>
                  <a:pt x="10" y="65"/>
                </a:cubicBezTo>
                <a:cubicBezTo>
                  <a:pt x="10" y="62"/>
                  <a:pt x="7" y="62"/>
                  <a:pt x="5" y="62"/>
                </a:cubicBezTo>
                <a:cubicBezTo>
                  <a:pt x="4" y="60"/>
                  <a:pt x="4" y="60"/>
                  <a:pt x="4" y="60"/>
                </a:cubicBezTo>
                <a:cubicBezTo>
                  <a:pt x="6" y="58"/>
                  <a:pt x="7" y="56"/>
                  <a:pt x="9" y="55"/>
                </a:cubicBezTo>
                <a:cubicBezTo>
                  <a:pt x="9" y="55"/>
                  <a:pt x="9" y="55"/>
                  <a:pt x="9" y="55"/>
                </a:cubicBezTo>
                <a:cubicBezTo>
                  <a:pt x="8" y="55"/>
                  <a:pt x="6" y="55"/>
                  <a:pt x="5" y="55"/>
                </a:cubicBezTo>
                <a:cubicBezTo>
                  <a:pt x="5" y="57"/>
                  <a:pt x="5" y="57"/>
                  <a:pt x="5" y="57"/>
                </a:cubicBezTo>
                <a:cubicBezTo>
                  <a:pt x="1" y="57"/>
                  <a:pt x="1" y="57"/>
                  <a:pt x="1" y="57"/>
                </a:cubicBezTo>
                <a:cubicBezTo>
                  <a:pt x="1" y="51"/>
                  <a:pt x="1" y="51"/>
                  <a:pt x="1" y="51"/>
                </a:cubicBezTo>
                <a:cubicBezTo>
                  <a:pt x="14" y="51"/>
                  <a:pt x="14" y="51"/>
                  <a:pt x="14" y="51"/>
                </a:cubicBezTo>
                <a:cubicBezTo>
                  <a:pt x="14" y="54"/>
                  <a:pt x="14" y="54"/>
                  <a:pt x="14" y="54"/>
                </a:cubicBezTo>
                <a:cubicBezTo>
                  <a:pt x="10" y="59"/>
                  <a:pt x="10" y="59"/>
                  <a:pt x="10" y="59"/>
                </a:cubicBezTo>
                <a:cubicBezTo>
                  <a:pt x="13" y="60"/>
                  <a:pt x="15" y="62"/>
                  <a:pt x="15" y="64"/>
                </a:cubicBezTo>
                <a:cubicBezTo>
                  <a:pt x="15" y="69"/>
                  <a:pt x="11" y="71"/>
                  <a:pt x="7" y="71"/>
                </a:cubicBezTo>
                <a:close/>
                <a:moveTo>
                  <a:pt x="15" y="20"/>
                </a:moveTo>
                <a:cubicBezTo>
                  <a:pt x="1" y="20"/>
                  <a:pt x="1" y="20"/>
                  <a:pt x="1" y="20"/>
                </a:cubicBezTo>
                <a:cubicBezTo>
                  <a:pt x="1" y="16"/>
                  <a:pt x="1" y="16"/>
                  <a:pt x="1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3"/>
                  <a:pt x="6" y="9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5" y="7"/>
                  <a:pt x="4" y="7"/>
                  <a:pt x="4" y="8"/>
                </a:cubicBezTo>
                <a:cubicBezTo>
                  <a:pt x="1" y="5"/>
                  <a:pt x="1" y="5"/>
                  <a:pt x="1" y="5"/>
                </a:cubicBezTo>
                <a:cubicBezTo>
                  <a:pt x="6" y="0"/>
                  <a:pt x="6" y="0"/>
                  <a:pt x="6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16"/>
                  <a:pt x="11" y="16"/>
                  <a:pt x="11" y="16"/>
                </a:cubicBezTo>
                <a:cubicBezTo>
                  <a:pt x="15" y="16"/>
                  <a:pt x="15" y="16"/>
                  <a:pt x="15" y="16"/>
                </a:cubicBezTo>
                <a:lnTo>
                  <a:pt x="15" y="20"/>
                </a:lnTo>
                <a:close/>
                <a:moveTo>
                  <a:pt x="71" y="19"/>
                </a:moveTo>
                <a:cubicBezTo>
                  <a:pt x="71" y="19"/>
                  <a:pt x="71" y="20"/>
                  <a:pt x="70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0" y="19"/>
                  <a:pt x="20" y="19"/>
                </a:cubicBezTo>
                <a:cubicBezTo>
                  <a:pt x="20" y="11"/>
                  <a:pt x="20" y="11"/>
                  <a:pt x="20" y="11"/>
                </a:cubicBezTo>
                <a:cubicBezTo>
                  <a:pt x="20" y="10"/>
                  <a:pt x="21" y="10"/>
                  <a:pt x="21" y="10"/>
                </a:cubicBezTo>
                <a:cubicBezTo>
                  <a:pt x="70" y="10"/>
                  <a:pt x="70" y="10"/>
                  <a:pt x="70" y="10"/>
                </a:cubicBezTo>
                <a:cubicBezTo>
                  <a:pt x="71" y="10"/>
                  <a:pt x="71" y="10"/>
                  <a:pt x="71" y="11"/>
                </a:cubicBezTo>
                <a:lnTo>
                  <a:pt x="71" y="19"/>
                </a:lnTo>
                <a:close/>
                <a:moveTo>
                  <a:pt x="71" y="39"/>
                </a:moveTo>
                <a:cubicBezTo>
                  <a:pt x="71" y="40"/>
                  <a:pt x="71" y="40"/>
                  <a:pt x="70" y="40"/>
                </a:cubicBezTo>
                <a:cubicBezTo>
                  <a:pt x="21" y="40"/>
                  <a:pt x="21" y="40"/>
                  <a:pt x="21" y="40"/>
                </a:cubicBezTo>
                <a:cubicBezTo>
                  <a:pt x="21" y="40"/>
                  <a:pt x="20" y="40"/>
                  <a:pt x="20" y="39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1" y="30"/>
                  <a:pt x="21" y="30"/>
                </a:cubicBezTo>
                <a:cubicBezTo>
                  <a:pt x="70" y="30"/>
                  <a:pt x="70" y="30"/>
                  <a:pt x="70" y="30"/>
                </a:cubicBezTo>
                <a:cubicBezTo>
                  <a:pt x="71" y="30"/>
                  <a:pt x="71" y="31"/>
                  <a:pt x="71" y="31"/>
                </a:cubicBezTo>
                <a:lnTo>
                  <a:pt x="71" y="39"/>
                </a:lnTo>
                <a:close/>
                <a:moveTo>
                  <a:pt x="71" y="60"/>
                </a:moveTo>
                <a:cubicBezTo>
                  <a:pt x="71" y="60"/>
                  <a:pt x="71" y="61"/>
                  <a:pt x="70" y="61"/>
                </a:cubicBezTo>
                <a:cubicBezTo>
                  <a:pt x="21" y="61"/>
                  <a:pt x="21" y="61"/>
                  <a:pt x="21" y="61"/>
                </a:cubicBezTo>
                <a:cubicBezTo>
                  <a:pt x="21" y="61"/>
                  <a:pt x="20" y="60"/>
                  <a:pt x="20" y="60"/>
                </a:cubicBezTo>
                <a:cubicBezTo>
                  <a:pt x="20" y="52"/>
                  <a:pt x="20" y="52"/>
                  <a:pt x="20" y="52"/>
                </a:cubicBezTo>
                <a:cubicBezTo>
                  <a:pt x="20" y="51"/>
                  <a:pt x="21" y="51"/>
                  <a:pt x="21" y="51"/>
                </a:cubicBezTo>
                <a:cubicBezTo>
                  <a:pt x="70" y="51"/>
                  <a:pt x="70" y="51"/>
                  <a:pt x="70" y="51"/>
                </a:cubicBezTo>
                <a:cubicBezTo>
                  <a:pt x="71" y="51"/>
                  <a:pt x="71" y="51"/>
                  <a:pt x="71" y="52"/>
                </a:cubicBezTo>
                <a:lnTo>
                  <a:pt x="71" y="6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33813" name="Freeform 66"/>
          <p:cNvSpPr>
            <a:spLocks noEditPoints="1"/>
          </p:cNvSpPr>
          <p:nvPr/>
        </p:nvSpPr>
        <p:spPr bwMode="auto">
          <a:xfrm>
            <a:off x="10523538" y="3668713"/>
            <a:ext cx="522287" cy="404812"/>
          </a:xfrm>
          <a:custGeom>
            <a:avLst/>
            <a:gdLst>
              <a:gd name="T0" fmla="*/ 2147483647 w 72"/>
              <a:gd name="T1" fmla="*/ 2147483647 h 56"/>
              <a:gd name="T2" fmla="*/ 2147483647 w 72"/>
              <a:gd name="T3" fmla="*/ 2147483647 h 56"/>
              <a:gd name="T4" fmla="*/ 2147483647 w 72"/>
              <a:gd name="T5" fmla="*/ 2147483647 h 56"/>
              <a:gd name="T6" fmla="*/ 2147483647 w 72"/>
              <a:gd name="T7" fmla="*/ 2147483647 h 56"/>
              <a:gd name="T8" fmla="*/ 2147483647 w 72"/>
              <a:gd name="T9" fmla="*/ 2147483647 h 56"/>
              <a:gd name="T10" fmla="*/ 2147483647 w 72"/>
              <a:gd name="T11" fmla="*/ 2147483647 h 56"/>
              <a:gd name="T12" fmla="*/ 2147483647 w 72"/>
              <a:gd name="T13" fmla="*/ 2147483647 h 56"/>
              <a:gd name="T14" fmla="*/ 2147483647 w 72"/>
              <a:gd name="T15" fmla="*/ 2147483647 h 56"/>
              <a:gd name="T16" fmla="*/ 0 w 72"/>
              <a:gd name="T17" fmla="*/ 2147483647 h 56"/>
              <a:gd name="T18" fmla="*/ 2147483647 w 72"/>
              <a:gd name="T19" fmla="*/ 0 h 56"/>
              <a:gd name="T20" fmla="*/ 2147483647 w 72"/>
              <a:gd name="T21" fmla="*/ 2147483647 h 56"/>
              <a:gd name="T22" fmla="*/ 2147483647 w 72"/>
              <a:gd name="T23" fmla="*/ 2147483647 h 56"/>
              <a:gd name="T24" fmla="*/ 2147483647 w 72"/>
              <a:gd name="T25" fmla="*/ 2147483647 h 56"/>
              <a:gd name="T26" fmla="*/ 2147483647 w 72"/>
              <a:gd name="T27" fmla="*/ 2147483647 h 56"/>
              <a:gd name="T28" fmla="*/ 2147483647 w 72"/>
              <a:gd name="T29" fmla="*/ 2147483647 h 56"/>
              <a:gd name="T30" fmla="*/ 2147483647 w 72"/>
              <a:gd name="T31" fmla="*/ 2147483647 h 56"/>
              <a:gd name="T32" fmla="*/ 2147483647 w 72"/>
              <a:gd name="T33" fmla="*/ 2147483647 h 56"/>
              <a:gd name="T34" fmla="*/ 2147483647 w 72"/>
              <a:gd name="T35" fmla="*/ 2147483647 h 56"/>
              <a:gd name="T36" fmla="*/ 2147483647 w 72"/>
              <a:gd name="T37" fmla="*/ 2147483647 h 56"/>
              <a:gd name="T38" fmla="*/ 2147483647 w 72"/>
              <a:gd name="T39" fmla="*/ 2147483647 h 56"/>
              <a:gd name="T40" fmla="*/ 2147483647 w 72"/>
              <a:gd name="T41" fmla="*/ 2147483647 h 56"/>
              <a:gd name="T42" fmla="*/ 2147483647 w 72"/>
              <a:gd name="T43" fmla="*/ 2147483647 h 56"/>
              <a:gd name="T44" fmla="*/ 2147483647 w 72"/>
              <a:gd name="T45" fmla="*/ 2147483647 h 56"/>
              <a:gd name="T46" fmla="*/ 2147483647 w 72"/>
              <a:gd name="T47" fmla="*/ 2147483647 h 56"/>
              <a:gd name="T48" fmla="*/ 2147483647 w 72"/>
              <a:gd name="T49" fmla="*/ 2147483647 h 56"/>
              <a:gd name="T50" fmla="*/ 2147483647 w 72"/>
              <a:gd name="T51" fmla="*/ 2147483647 h 5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33814" name="Freeform 15"/>
          <p:cNvSpPr>
            <a:spLocks noEditPoints="1"/>
          </p:cNvSpPr>
          <p:nvPr/>
        </p:nvSpPr>
        <p:spPr bwMode="auto">
          <a:xfrm>
            <a:off x="1111250" y="3657600"/>
            <a:ext cx="596900" cy="447675"/>
          </a:xfrm>
          <a:custGeom>
            <a:avLst/>
            <a:gdLst>
              <a:gd name="T0" fmla="*/ 2147483647 w 168"/>
              <a:gd name="T1" fmla="*/ 2147483647 h 126"/>
              <a:gd name="T2" fmla="*/ 0 w 168"/>
              <a:gd name="T3" fmla="*/ 2147483647 h 126"/>
              <a:gd name="T4" fmla="*/ 0 w 168"/>
              <a:gd name="T5" fmla="*/ 0 h 126"/>
              <a:gd name="T6" fmla="*/ 2147483647 w 168"/>
              <a:gd name="T7" fmla="*/ 0 h 126"/>
              <a:gd name="T8" fmla="*/ 2147483647 w 168"/>
              <a:gd name="T9" fmla="*/ 2147483647 h 126"/>
              <a:gd name="T10" fmla="*/ 2147483647 w 168"/>
              <a:gd name="T11" fmla="*/ 2147483647 h 126"/>
              <a:gd name="T12" fmla="*/ 2147483647 w 168"/>
              <a:gd name="T13" fmla="*/ 2147483647 h 126"/>
              <a:gd name="T14" fmla="*/ 2147483647 w 168"/>
              <a:gd name="T15" fmla="*/ 2147483647 h 126"/>
              <a:gd name="T16" fmla="*/ 2147483647 w 168"/>
              <a:gd name="T17" fmla="*/ 2147483647 h 126"/>
              <a:gd name="T18" fmla="*/ 2147483647 w 168"/>
              <a:gd name="T19" fmla="*/ 2147483647 h 126"/>
              <a:gd name="T20" fmla="*/ 2147483647 w 168"/>
              <a:gd name="T21" fmla="*/ 2147483647 h 126"/>
              <a:gd name="T22" fmla="*/ 2147483647 w 168"/>
              <a:gd name="T23" fmla="*/ 2147483647 h 126"/>
              <a:gd name="T24" fmla="*/ 2147483647 w 168"/>
              <a:gd name="T25" fmla="*/ 2147483647 h 126"/>
              <a:gd name="T26" fmla="*/ 2147483647 w 168"/>
              <a:gd name="T27" fmla="*/ 2147483647 h 126"/>
              <a:gd name="T28" fmla="*/ 2147483647 w 168"/>
              <a:gd name="T29" fmla="*/ 2147483647 h 126"/>
              <a:gd name="T30" fmla="*/ 2147483647 w 168"/>
              <a:gd name="T31" fmla="*/ 2147483647 h 126"/>
              <a:gd name="T32" fmla="*/ 2147483647 w 168"/>
              <a:gd name="T33" fmla="*/ 2147483647 h 126"/>
              <a:gd name="T34" fmla="*/ 2147483647 w 168"/>
              <a:gd name="T35" fmla="*/ 2147483647 h 126"/>
              <a:gd name="T36" fmla="*/ 2147483647 w 168"/>
              <a:gd name="T37" fmla="*/ 2147483647 h 126"/>
              <a:gd name="T38" fmla="*/ 2147483647 w 168"/>
              <a:gd name="T39" fmla="*/ 2147483647 h 126"/>
              <a:gd name="T40" fmla="*/ 2147483647 w 168"/>
              <a:gd name="T41" fmla="*/ 2147483647 h 126"/>
              <a:gd name="T42" fmla="*/ 2147483647 w 168"/>
              <a:gd name="T43" fmla="*/ 2147483647 h 126"/>
              <a:gd name="T44" fmla="*/ 2147483647 w 168"/>
              <a:gd name="T45" fmla="*/ 2147483647 h 126"/>
              <a:gd name="T46" fmla="*/ 2147483647 w 168"/>
              <a:gd name="T47" fmla="*/ 2147483647 h 126"/>
              <a:gd name="T48" fmla="*/ 2147483647 w 168"/>
              <a:gd name="T49" fmla="*/ 2147483647 h 126"/>
              <a:gd name="T50" fmla="*/ 2147483647 w 168"/>
              <a:gd name="T51" fmla="*/ 2147483647 h 126"/>
              <a:gd name="T52" fmla="*/ 2147483647 w 168"/>
              <a:gd name="T53" fmla="*/ 2147483647 h 12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168" h="126">
                <a:moveTo>
                  <a:pt x="168" y="126"/>
                </a:moveTo>
                <a:lnTo>
                  <a:pt x="0" y="126"/>
                </a:lnTo>
                <a:lnTo>
                  <a:pt x="0" y="0"/>
                </a:lnTo>
                <a:lnTo>
                  <a:pt x="10" y="0"/>
                </a:lnTo>
                <a:lnTo>
                  <a:pt x="10" y="115"/>
                </a:lnTo>
                <a:lnTo>
                  <a:pt x="168" y="115"/>
                </a:lnTo>
                <a:lnTo>
                  <a:pt x="168" y="126"/>
                </a:lnTo>
                <a:close/>
                <a:moveTo>
                  <a:pt x="54" y="104"/>
                </a:moveTo>
                <a:lnTo>
                  <a:pt x="32" y="104"/>
                </a:lnTo>
                <a:lnTo>
                  <a:pt x="32" y="63"/>
                </a:lnTo>
                <a:lnTo>
                  <a:pt x="54" y="63"/>
                </a:lnTo>
                <a:lnTo>
                  <a:pt x="54" y="104"/>
                </a:lnTo>
                <a:close/>
                <a:moveTo>
                  <a:pt x="84" y="104"/>
                </a:moveTo>
                <a:lnTo>
                  <a:pt x="64" y="104"/>
                </a:lnTo>
                <a:lnTo>
                  <a:pt x="64" y="19"/>
                </a:lnTo>
                <a:lnTo>
                  <a:pt x="84" y="19"/>
                </a:lnTo>
                <a:lnTo>
                  <a:pt x="84" y="104"/>
                </a:lnTo>
                <a:close/>
                <a:moveTo>
                  <a:pt x="116" y="104"/>
                </a:moveTo>
                <a:lnTo>
                  <a:pt x="95" y="104"/>
                </a:lnTo>
                <a:lnTo>
                  <a:pt x="95" y="41"/>
                </a:lnTo>
                <a:lnTo>
                  <a:pt x="116" y="41"/>
                </a:lnTo>
                <a:lnTo>
                  <a:pt x="116" y="104"/>
                </a:lnTo>
                <a:close/>
                <a:moveTo>
                  <a:pt x="147" y="104"/>
                </a:moveTo>
                <a:lnTo>
                  <a:pt x="127" y="104"/>
                </a:lnTo>
                <a:lnTo>
                  <a:pt x="127" y="9"/>
                </a:lnTo>
                <a:lnTo>
                  <a:pt x="147" y="9"/>
                </a:lnTo>
                <a:lnTo>
                  <a:pt x="147" y="1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33815" name="Freeform 54@|5FFC:14657585|FBC:16777215|LFC:11765543|LBC:16777215"/>
          <p:cNvSpPr>
            <a:spLocks/>
          </p:cNvSpPr>
          <p:nvPr/>
        </p:nvSpPr>
        <p:spPr bwMode="auto">
          <a:xfrm>
            <a:off x="5211763" y="3078163"/>
            <a:ext cx="1744662" cy="1744662"/>
          </a:xfrm>
          <a:custGeom>
            <a:avLst/>
            <a:gdLst>
              <a:gd name="T0" fmla="*/ 0 w 661361"/>
              <a:gd name="T1" fmla="*/ 16014006 h 661361"/>
              <a:gd name="T2" fmla="*/ 4690429 w 661361"/>
              <a:gd name="T3" fmla="*/ 4690392 h 661361"/>
              <a:gd name="T4" fmla="*/ 16014061 w 661361"/>
              <a:gd name="T5" fmla="*/ 0 h 661361"/>
              <a:gd name="T6" fmla="*/ 27337691 w 661361"/>
              <a:gd name="T7" fmla="*/ 4690429 h 661361"/>
              <a:gd name="T8" fmla="*/ 32028069 w 661361"/>
              <a:gd name="T9" fmla="*/ 16014061 h 661361"/>
              <a:gd name="T10" fmla="*/ 27337691 w 661361"/>
              <a:gd name="T11" fmla="*/ 27337691 h 661361"/>
              <a:gd name="T12" fmla="*/ 16014061 w 661361"/>
              <a:gd name="T13" fmla="*/ 32028069 h 661361"/>
              <a:gd name="T14" fmla="*/ 4690429 w 661361"/>
              <a:gd name="T15" fmla="*/ 27337691 h 661361"/>
              <a:gd name="T16" fmla="*/ 55 w 661361"/>
              <a:gd name="T17" fmla="*/ 16014061 h 661361"/>
              <a:gd name="T18" fmla="*/ 0 w 661361"/>
              <a:gd name="T19" fmla="*/ 16014006 h 66136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661361" h="661361">
                <a:moveTo>
                  <a:pt x="0" y="330681"/>
                </a:moveTo>
                <a:cubicBezTo>
                  <a:pt x="0" y="242979"/>
                  <a:pt x="34840" y="158869"/>
                  <a:pt x="96855" y="96854"/>
                </a:cubicBezTo>
                <a:cubicBezTo>
                  <a:pt x="158870" y="34839"/>
                  <a:pt x="242980" y="0"/>
                  <a:pt x="330682" y="0"/>
                </a:cubicBezTo>
                <a:cubicBezTo>
                  <a:pt x="418384" y="0"/>
                  <a:pt x="502494" y="34840"/>
                  <a:pt x="564509" y="96855"/>
                </a:cubicBezTo>
                <a:cubicBezTo>
                  <a:pt x="626524" y="158870"/>
                  <a:pt x="661363" y="242980"/>
                  <a:pt x="661363" y="330682"/>
                </a:cubicBezTo>
                <a:cubicBezTo>
                  <a:pt x="661363" y="418384"/>
                  <a:pt x="626523" y="502494"/>
                  <a:pt x="564509" y="564509"/>
                </a:cubicBezTo>
                <a:cubicBezTo>
                  <a:pt x="502494" y="626524"/>
                  <a:pt x="418384" y="661363"/>
                  <a:pt x="330682" y="661363"/>
                </a:cubicBezTo>
                <a:cubicBezTo>
                  <a:pt x="242980" y="661363"/>
                  <a:pt x="158870" y="626523"/>
                  <a:pt x="96855" y="564509"/>
                </a:cubicBezTo>
                <a:cubicBezTo>
                  <a:pt x="34840" y="502494"/>
                  <a:pt x="1" y="418384"/>
                  <a:pt x="1" y="330682"/>
                </a:cubicBezTo>
                <a:lnTo>
                  <a:pt x="0" y="330681"/>
                </a:lnTo>
                <a:close/>
              </a:path>
            </a:pathLst>
          </a:custGeom>
          <a:solidFill>
            <a:srgbClr val="4454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41562" tIns="141562" rIns="141562" bIns="141562" anchor="ctr"/>
          <a:lstStyle/>
          <a:p>
            <a:endParaRPr lang="zh-CN" altLang="en-US"/>
          </a:p>
        </p:txBody>
      </p:sp>
      <p:sp>
        <p:nvSpPr>
          <p:cNvPr id="33816" name="Freeform 78@|5FFC:0|FBC:0|LFC:16777215|LBC:16777215"/>
          <p:cNvSpPr>
            <a:spLocks noEditPoints="1"/>
          </p:cNvSpPr>
          <p:nvPr/>
        </p:nvSpPr>
        <p:spPr bwMode="auto">
          <a:xfrm>
            <a:off x="5721350" y="3422650"/>
            <a:ext cx="725488" cy="1055688"/>
          </a:xfrm>
          <a:custGeom>
            <a:avLst/>
            <a:gdLst>
              <a:gd name="T0" fmla="*/ 2147483647 w 85"/>
              <a:gd name="T1" fmla="*/ 0 h 123"/>
              <a:gd name="T2" fmla="*/ 0 w 85"/>
              <a:gd name="T3" fmla="*/ 2147483647 h 123"/>
              <a:gd name="T4" fmla="*/ 2147483647 w 85"/>
              <a:gd name="T5" fmla="*/ 2147483647 h 123"/>
              <a:gd name="T6" fmla="*/ 2147483647 w 85"/>
              <a:gd name="T7" fmla="*/ 2147483647 h 123"/>
              <a:gd name="T8" fmla="*/ 2147483647 w 85"/>
              <a:gd name="T9" fmla="*/ 2147483647 h 123"/>
              <a:gd name="T10" fmla="*/ 2147483647 w 85"/>
              <a:gd name="T11" fmla="*/ 2147483647 h 123"/>
              <a:gd name="T12" fmla="*/ 2147483647 w 85"/>
              <a:gd name="T13" fmla="*/ 0 h 123"/>
              <a:gd name="T14" fmla="*/ 2147483647 w 85"/>
              <a:gd name="T15" fmla="*/ 2147483647 h 123"/>
              <a:gd name="T16" fmla="*/ 2147483647 w 85"/>
              <a:gd name="T17" fmla="*/ 2147483647 h 123"/>
              <a:gd name="T18" fmla="*/ 2147483647 w 85"/>
              <a:gd name="T19" fmla="*/ 2147483647 h 123"/>
              <a:gd name="T20" fmla="*/ 2147483647 w 85"/>
              <a:gd name="T21" fmla="*/ 2147483647 h 123"/>
              <a:gd name="T22" fmla="*/ 2147483647 w 85"/>
              <a:gd name="T23" fmla="*/ 2147483647 h 123"/>
              <a:gd name="T24" fmla="*/ 2147483647 w 85"/>
              <a:gd name="T25" fmla="*/ 2147483647 h 123"/>
              <a:gd name="T26" fmla="*/ 2147483647 w 85"/>
              <a:gd name="T27" fmla="*/ 2147483647 h 123"/>
              <a:gd name="T28" fmla="*/ 2147483647 w 85"/>
              <a:gd name="T29" fmla="*/ 2147483647 h 123"/>
              <a:gd name="T30" fmla="*/ 2147483647 w 85"/>
              <a:gd name="T31" fmla="*/ 2147483647 h 123"/>
              <a:gd name="T32" fmla="*/ 2147483647 w 85"/>
              <a:gd name="T33" fmla="*/ 2147483647 h 123"/>
              <a:gd name="T34" fmla="*/ 2147483647 w 85"/>
              <a:gd name="T35" fmla="*/ 2147483647 h 123"/>
              <a:gd name="T36" fmla="*/ 2147483647 w 85"/>
              <a:gd name="T37" fmla="*/ 2147483647 h 123"/>
              <a:gd name="T38" fmla="*/ 2147483647 w 85"/>
              <a:gd name="T39" fmla="*/ 2147483647 h 123"/>
              <a:gd name="T40" fmla="*/ 2147483647 w 85"/>
              <a:gd name="T41" fmla="*/ 2147483647 h 123"/>
              <a:gd name="T42" fmla="*/ 2147483647 w 85"/>
              <a:gd name="T43" fmla="*/ 2147483647 h 123"/>
              <a:gd name="T44" fmla="*/ 2147483647 w 85"/>
              <a:gd name="T45" fmla="*/ 2147483647 h 123"/>
              <a:gd name="T46" fmla="*/ 2147483647 w 85"/>
              <a:gd name="T47" fmla="*/ 2147483647 h 123"/>
              <a:gd name="T48" fmla="*/ 2147483647 w 85"/>
              <a:gd name="T49" fmla="*/ 2147483647 h 123"/>
              <a:gd name="T50" fmla="*/ 2147483647 w 85"/>
              <a:gd name="T51" fmla="*/ 2147483647 h 123"/>
              <a:gd name="T52" fmla="*/ 2147483647 w 85"/>
              <a:gd name="T53" fmla="*/ 2147483647 h 123"/>
              <a:gd name="T54" fmla="*/ 2147483647 w 85"/>
              <a:gd name="T55" fmla="*/ 2147483647 h 123"/>
              <a:gd name="T56" fmla="*/ 2147483647 w 85"/>
              <a:gd name="T57" fmla="*/ 2147483647 h 123"/>
              <a:gd name="T58" fmla="*/ 2147483647 w 85"/>
              <a:gd name="T59" fmla="*/ 2147483647 h 123"/>
              <a:gd name="T60" fmla="*/ 2147483647 w 85"/>
              <a:gd name="T61" fmla="*/ 2147483647 h 123"/>
              <a:gd name="T62" fmla="*/ 2147483647 w 85"/>
              <a:gd name="T63" fmla="*/ 2147483647 h 123"/>
              <a:gd name="T64" fmla="*/ 2147483647 w 85"/>
              <a:gd name="T65" fmla="*/ 2147483647 h 123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85" h="123">
                <a:moveTo>
                  <a:pt x="42" y="0"/>
                </a:moveTo>
                <a:cubicBezTo>
                  <a:pt x="19" y="0"/>
                  <a:pt x="0" y="19"/>
                  <a:pt x="0" y="42"/>
                </a:cubicBezTo>
                <a:cubicBezTo>
                  <a:pt x="0" y="57"/>
                  <a:pt x="14" y="74"/>
                  <a:pt x="19" y="88"/>
                </a:cubicBezTo>
                <a:cubicBezTo>
                  <a:pt x="27" y="110"/>
                  <a:pt x="26" y="123"/>
                  <a:pt x="42" y="123"/>
                </a:cubicBezTo>
                <a:cubicBezTo>
                  <a:pt x="59" y="123"/>
                  <a:pt x="58" y="110"/>
                  <a:pt x="65" y="88"/>
                </a:cubicBezTo>
                <a:cubicBezTo>
                  <a:pt x="70" y="74"/>
                  <a:pt x="85" y="57"/>
                  <a:pt x="85" y="42"/>
                </a:cubicBezTo>
                <a:cubicBezTo>
                  <a:pt x="85" y="19"/>
                  <a:pt x="66" y="0"/>
                  <a:pt x="42" y="0"/>
                </a:cubicBezTo>
                <a:close/>
                <a:moveTo>
                  <a:pt x="52" y="104"/>
                </a:moveTo>
                <a:cubicBezTo>
                  <a:pt x="33" y="106"/>
                  <a:pt x="33" y="106"/>
                  <a:pt x="33" y="106"/>
                </a:cubicBezTo>
                <a:cubicBezTo>
                  <a:pt x="33" y="104"/>
                  <a:pt x="32" y="102"/>
                  <a:pt x="31" y="99"/>
                </a:cubicBezTo>
                <a:cubicBezTo>
                  <a:pt x="31" y="99"/>
                  <a:pt x="31" y="99"/>
                  <a:pt x="31" y="99"/>
                </a:cubicBezTo>
                <a:cubicBezTo>
                  <a:pt x="55" y="96"/>
                  <a:pt x="55" y="96"/>
                  <a:pt x="55" y="96"/>
                </a:cubicBezTo>
                <a:cubicBezTo>
                  <a:pt x="54" y="97"/>
                  <a:pt x="54" y="98"/>
                  <a:pt x="54" y="99"/>
                </a:cubicBezTo>
                <a:cubicBezTo>
                  <a:pt x="53" y="101"/>
                  <a:pt x="53" y="103"/>
                  <a:pt x="52" y="104"/>
                </a:cubicBezTo>
                <a:close/>
                <a:moveTo>
                  <a:pt x="30" y="95"/>
                </a:moveTo>
                <a:cubicBezTo>
                  <a:pt x="29" y="93"/>
                  <a:pt x="28" y="91"/>
                  <a:pt x="27" y="88"/>
                </a:cubicBezTo>
                <a:cubicBezTo>
                  <a:pt x="57" y="88"/>
                  <a:pt x="57" y="88"/>
                  <a:pt x="57" y="88"/>
                </a:cubicBezTo>
                <a:cubicBezTo>
                  <a:pt x="57" y="89"/>
                  <a:pt x="56" y="91"/>
                  <a:pt x="56" y="92"/>
                </a:cubicBezTo>
                <a:lnTo>
                  <a:pt x="30" y="95"/>
                </a:lnTo>
                <a:close/>
                <a:moveTo>
                  <a:pt x="42" y="115"/>
                </a:moveTo>
                <a:cubicBezTo>
                  <a:pt x="38" y="115"/>
                  <a:pt x="37" y="114"/>
                  <a:pt x="35" y="110"/>
                </a:cubicBezTo>
                <a:cubicBezTo>
                  <a:pt x="51" y="108"/>
                  <a:pt x="51" y="108"/>
                  <a:pt x="51" y="108"/>
                </a:cubicBezTo>
                <a:cubicBezTo>
                  <a:pt x="49" y="114"/>
                  <a:pt x="47" y="115"/>
                  <a:pt x="42" y="115"/>
                </a:cubicBezTo>
                <a:close/>
                <a:moveTo>
                  <a:pt x="60" y="80"/>
                </a:moveTo>
                <a:cubicBezTo>
                  <a:pt x="24" y="80"/>
                  <a:pt x="24" y="80"/>
                  <a:pt x="24" y="80"/>
                </a:cubicBezTo>
                <a:cubicBezTo>
                  <a:pt x="23" y="76"/>
                  <a:pt x="20" y="72"/>
                  <a:pt x="18" y="68"/>
                </a:cubicBezTo>
                <a:cubicBezTo>
                  <a:pt x="13" y="59"/>
                  <a:pt x="8" y="50"/>
                  <a:pt x="8" y="42"/>
                </a:cubicBezTo>
                <a:cubicBezTo>
                  <a:pt x="8" y="23"/>
                  <a:pt x="23" y="8"/>
                  <a:pt x="42" y="8"/>
                </a:cubicBezTo>
                <a:cubicBezTo>
                  <a:pt x="61" y="8"/>
                  <a:pt x="77" y="23"/>
                  <a:pt x="77" y="42"/>
                </a:cubicBezTo>
                <a:cubicBezTo>
                  <a:pt x="77" y="50"/>
                  <a:pt x="72" y="59"/>
                  <a:pt x="67" y="68"/>
                </a:cubicBezTo>
                <a:cubicBezTo>
                  <a:pt x="64" y="72"/>
                  <a:pt x="62" y="76"/>
                  <a:pt x="60" y="80"/>
                </a:cubicBezTo>
                <a:close/>
                <a:moveTo>
                  <a:pt x="60" y="80"/>
                </a:moveTo>
                <a:cubicBezTo>
                  <a:pt x="60" y="80"/>
                  <a:pt x="60" y="80"/>
                  <a:pt x="60" y="8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33817" name="Freeform 79@|5FFC:0|FBC:0|LFC:16777215|LBC:16777215"/>
          <p:cNvSpPr>
            <a:spLocks noEditPoints="1"/>
          </p:cNvSpPr>
          <p:nvPr/>
        </p:nvSpPr>
        <p:spPr bwMode="auto">
          <a:xfrm>
            <a:off x="5884863" y="3584575"/>
            <a:ext cx="212725" cy="214313"/>
          </a:xfrm>
          <a:custGeom>
            <a:avLst/>
            <a:gdLst>
              <a:gd name="T0" fmla="*/ 2147483647 w 25"/>
              <a:gd name="T1" fmla="*/ 0 h 25"/>
              <a:gd name="T2" fmla="*/ 0 w 25"/>
              <a:gd name="T3" fmla="*/ 2147483647 h 25"/>
              <a:gd name="T4" fmla="*/ 2147483647 w 25"/>
              <a:gd name="T5" fmla="*/ 2147483647 h 25"/>
              <a:gd name="T6" fmla="*/ 2147483647 w 25"/>
              <a:gd name="T7" fmla="*/ 2147483647 h 25"/>
              <a:gd name="T8" fmla="*/ 2147483647 w 25"/>
              <a:gd name="T9" fmla="*/ 2147483647 h 25"/>
              <a:gd name="T10" fmla="*/ 2147483647 w 25"/>
              <a:gd name="T11" fmla="*/ 2147483647 h 25"/>
              <a:gd name="T12" fmla="*/ 2147483647 w 25"/>
              <a:gd name="T13" fmla="*/ 0 h 25"/>
              <a:gd name="T14" fmla="*/ 2147483647 w 25"/>
              <a:gd name="T15" fmla="*/ 0 h 25"/>
              <a:gd name="T16" fmla="*/ 2147483647 w 25"/>
              <a:gd name="T17" fmla="*/ 0 h 2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5" h="25">
                <a:moveTo>
                  <a:pt x="23" y="0"/>
                </a:moveTo>
                <a:cubicBezTo>
                  <a:pt x="11" y="0"/>
                  <a:pt x="0" y="10"/>
                  <a:pt x="0" y="23"/>
                </a:cubicBezTo>
                <a:cubicBezTo>
                  <a:pt x="0" y="24"/>
                  <a:pt x="1" y="25"/>
                  <a:pt x="2" y="25"/>
                </a:cubicBezTo>
                <a:cubicBezTo>
                  <a:pt x="3" y="25"/>
                  <a:pt x="4" y="24"/>
                  <a:pt x="4" y="23"/>
                </a:cubicBezTo>
                <a:cubicBezTo>
                  <a:pt x="4" y="12"/>
                  <a:pt x="13" y="4"/>
                  <a:pt x="23" y="4"/>
                </a:cubicBezTo>
                <a:cubicBezTo>
                  <a:pt x="24" y="4"/>
                  <a:pt x="25" y="3"/>
                  <a:pt x="25" y="2"/>
                </a:cubicBezTo>
                <a:cubicBezTo>
                  <a:pt x="25" y="1"/>
                  <a:pt x="24" y="0"/>
                  <a:pt x="23" y="0"/>
                </a:cubicBezTo>
                <a:close/>
                <a:moveTo>
                  <a:pt x="23" y="0"/>
                </a:moveTo>
                <a:cubicBezTo>
                  <a:pt x="23" y="0"/>
                  <a:pt x="23" y="0"/>
                  <a:pt x="23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33818" name="TextBox 13"/>
          <p:cNvSpPr txBox="1">
            <a:spLocks noChangeArrowheads="1"/>
          </p:cNvSpPr>
          <p:nvPr/>
        </p:nvSpPr>
        <p:spPr bwMode="auto">
          <a:xfrm>
            <a:off x="1876425" y="2193925"/>
            <a:ext cx="15621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内容</a:t>
            </a:r>
            <a:endParaRPr lang="en-US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19" name="TextBox 13"/>
          <p:cNvSpPr txBox="1">
            <a:spLocks noChangeArrowheads="1"/>
          </p:cNvSpPr>
          <p:nvPr/>
        </p:nvSpPr>
        <p:spPr bwMode="auto">
          <a:xfrm>
            <a:off x="1881188" y="2479675"/>
            <a:ext cx="1558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20" name="TextBox 13"/>
          <p:cNvSpPr txBox="1">
            <a:spLocks noChangeArrowheads="1"/>
          </p:cNvSpPr>
          <p:nvPr/>
        </p:nvSpPr>
        <p:spPr bwMode="auto">
          <a:xfrm>
            <a:off x="1876425" y="3636963"/>
            <a:ext cx="15621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目的</a:t>
            </a:r>
            <a:endParaRPr lang="en-US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21" name="TextBox 13"/>
          <p:cNvSpPr txBox="1">
            <a:spLocks noChangeArrowheads="1"/>
          </p:cNvSpPr>
          <p:nvPr/>
        </p:nvSpPr>
        <p:spPr bwMode="auto">
          <a:xfrm>
            <a:off x="1881188" y="3922713"/>
            <a:ext cx="1558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22" name="TextBox 13"/>
          <p:cNvSpPr txBox="1">
            <a:spLocks noChangeArrowheads="1"/>
          </p:cNvSpPr>
          <p:nvPr/>
        </p:nvSpPr>
        <p:spPr bwMode="auto">
          <a:xfrm>
            <a:off x="1876425" y="5045075"/>
            <a:ext cx="15621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策略</a:t>
            </a:r>
            <a:endParaRPr lang="en-US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23" name="TextBox 13"/>
          <p:cNvSpPr txBox="1">
            <a:spLocks noChangeArrowheads="1"/>
          </p:cNvSpPr>
          <p:nvPr/>
        </p:nvSpPr>
        <p:spPr bwMode="auto">
          <a:xfrm>
            <a:off x="1881188" y="5330825"/>
            <a:ext cx="1558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24" name="TextBox 13"/>
          <p:cNvSpPr txBox="1">
            <a:spLocks noChangeArrowheads="1"/>
          </p:cNvSpPr>
          <p:nvPr/>
        </p:nvSpPr>
        <p:spPr bwMode="auto">
          <a:xfrm>
            <a:off x="8667750" y="2193925"/>
            <a:ext cx="15621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媒介</a:t>
            </a:r>
            <a:endParaRPr lang="en-US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25" name="TextBox 13"/>
          <p:cNvSpPr txBox="1">
            <a:spLocks noChangeArrowheads="1"/>
          </p:cNvSpPr>
          <p:nvPr/>
        </p:nvSpPr>
        <p:spPr bwMode="auto">
          <a:xfrm>
            <a:off x="8672513" y="2479675"/>
            <a:ext cx="1558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26" name="TextBox 13"/>
          <p:cNvSpPr txBox="1">
            <a:spLocks noChangeArrowheads="1"/>
          </p:cNvSpPr>
          <p:nvPr/>
        </p:nvSpPr>
        <p:spPr bwMode="auto">
          <a:xfrm>
            <a:off x="8667750" y="3646488"/>
            <a:ext cx="15621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手法</a:t>
            </a:r>
            <a:endParaRPr lang="en-US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27" name="TextBox 13"/>
          <p:cNvSpPr txBox="1">
            <a:spLocks noChangeArrowheads="1"/>
          </p:cNvSpPr>
          <p:nvPr/>
        </p:nvSpPr>
        <p:spPr bwMode="auto">
          <a:xfrm>
            <a:off x="8672513" y="3932238"/>
            <a:ext cx="1558925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28" name="TextBox 13"/>
          <p:cNvSpPr txBox="1">
            <a:spLocks noChangeArrowheads="1"/>
          </p:cNvSpPr>
          <p:nvPr/>
        </p:nvSpPr>
        <p:spPr bwMode="auto">
          <a:xfrm>
            <a:off x="8667750" y="5054600"/>
            <a:ext cx="15621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对象</a:t>
            </a:r>
            <a:endParaRPr lang="en-US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29" name="TextBox 13"/>
          <p:cNvSpPr txBox="1">
            <a:spLocks noChangeArrowheads="1"/>
          </p:cNvSpPr>
          <p:nvPr/>
        </p:nvSpPr>
        <p:spPr bwMode="auto">
          <a:xfrm>
            <a:off x="8672513" y="5341938"/>
            <a:ext cx="1558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32" name="椭圆 41"/>
          <p:cNvSpPr>
            <a:spLocks noChangeArrowheads="1"/>
          </p:cNvSpPr>
          <p:nvPr/>
        </p:nvSpPr>
        <p:spPr bwMode="auto">
          <a:xfrm>
            <a:off x="11480800" y="479425"/>
            <a:ext cx="333375" cy="333375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3833" name="等腰三角形 42"/>
          <p:cNvSpPr>
            <a:spLocks noChangeArrowheads="1"/>
          </p:cNvSpPr>
          <p:nvPr/>
        </p:nvSpPr>
        <p:spPr bwMode="auto">
          <a:xfrm rot="5400000">
            <a:off x="11562555" y="561181"/>
            <a:ext cx="212725" cy="182562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3831" name="Freeform 135"/>
          <p:cNvSpPr>
            <a:spLocks noEditPoints="1"/>
          </p:cNvSpPr>
          <p:nvPr/>
        </p:nvSpPr>
        <p:spPr bwMode="auto">
          <a:xfrm>
            <a:off x="10523538" y="5040313"/>
            <a:ext cx="538162" cy="503237"/>
          </a:xfrm>
          <a:custGeom>
            <a:avLst/>
            <a:gdLst>
              <a:gd name="T0" fmla="*/ 2147483647 w 73"/>
              <a:gd name="T1" fmla="*/ 2147483647 h 68"/>
              <a:gd name="T2" fmla="*/ 2147483647 w 73"/>
              <a:gd name="T3" fmla="*/ 2147483647 h 68"/>
              <a:gd name="T4" fmla="*/ 0 w 73"/>
              <a:gd name="T5" fmla="*/ 2147483647 h 68"/>
              <a:gd name="T6" fmla="*/ 2147483647 w 73"/>
              <a:gd name="T7" fmla="*/ 2147483647 h 68"/>
              <a:gd name="T8" fmla="*/ 2147483647 w 73"/>
              <a:gd name="T9" fmla="*/ 2147483647 h 68"/>
              <a:gd name="T10" fmla="*/ 2147483647 w 73"/>
              <a:gd name="T11" fmla="*/ 2147483647 h 68"/>
              <a:gd name="T12" fmla="*/ 2147483647 w 73"/>
              <a:gd name="T13" fmla="*/ 2147483647 h 68"/>
              <a:gd name="T14" fmla="*/ 2147483647 w 73"/>
              <a:gd name="T15" fmla="*/ 2147483647 h 68"/>
              <a:gd name="T16" fmla="*/ 2147483647 w 73"/>
              <a:gd name="T17" fmla="*/ 2147483647 h 68"/>
              <a:gd name="T18" fmla="*/ 2147483647 w 73"/>
              <a:gd name="T19" fmla="*/ 2147483647 h 68"/>
              <a:gd name="T20" fmla="*/ 2147483647 w 73"/>
              <a:gd name="T21" fmla="*/ 2147483647 h 68"/>
              <a:gd name="T22" fmla="*/ 2147483647 w 73"/>
              <a:gd name="T23" fmla="*/ 0 h 68"/>
              <a:gd name="T24" fmla="*/ 2147483647 w 73"/>
              <a:gd name="T25" fmla="*/ 2147483647 h 68"/>
              <a:gd name="T26" fmla="*/ 2147483647 w 73"/>
              <a:gd name="T27" fmla="*/ 2147483647 h 68"/>
              <a:gd name="T28" fmla="*/ 2147483647 w 73"/>
              <a:gd name="T29" fmla="*/ 2147483647 h 68"/>
              <a:gd name="T30" fmla="*/ 2147483647 w 73"/>
              <a:gd name="T31" fmla="*/ 2147483647 h 68"/>
              <a:gd name="T32" fmla="*/ 2147483647 w 73"/>
              <a:gd name="T33" fmla="*/ 2147483647 h 68"/>
              <a:gd name="T34" fmla="*/ 2147483647 w 73"/>
              <a:gd name="T35" fmla="*/ 2147483647 h 68"/>
              <a:gd name="T36" fmla="*/ 2147483647 w 73"/>
              <a:gd name="T37" fmla="*/ 2147483647 h 68"/>
              <a:gd name="T38" fmla="*/ 2147483647 w 73"/>
              <a:gd name="T39" fmla="*/ 2147483647 h 68"/>
              <a:gd name="T40" fmla="*/ 2147483647 w 73"/>
              <a:gd name="T41" fmla="*/ 2147483647 h 68"/>
              <a:gd name="T42" fmla="*/ 2147483647 w 73"/>
              <a:gd name="T43" fmla="*/ 2147483647 h 68"/>
              <a:gd name="T44" fmla="*/ 2147483647 w 73"/>
              <a:gd name="T45" fmla="*/ 2147483647 h 68"/>
              <a:gd name="T46" fmla="*/ 2147483647 w 73"/>
              <a:gd name="T47" fmla="*/ 2147483647 h 68"/>
              <a:gd name="T48" fmla="*/ 2147483647 w 73"/>
              <a:gd name="T49" fmla="*/ 2147483647 h 68"/>
              <a:gd name="T50" fmla="*/ 2147483647 w 73"/>
              <a:gd name="T51" fmla="*/ 2147483647 h 68"/>
              <a:gd name="T52" fmla="*/ 2147483647 w 73"/>
              <a:gd name="T53" fmla="*/ 2147483647 h 68"/>
              <a:gd name="T54" fmla="*/ 2147483647 w 73"/>
              <a:gd name="T55" fmla="*/ 2147483647 h 68"/>
              <a:gd name="T56" fmla="*/ 2147483647 w 73"/>
              <a:gd name="T57" fmla="*/ 2147483647 h 68"/>
              <a:gd name="T58" fmla="*/ 2147483647 w 73"/>
              <a:gd name="T59" fmla="*/ 0 h 68"/>
              <a:gd name="T60" fmla="*/ 2147483647 w 73"/>
              <a:gd name="T61" fmla="*/ 2147483647 h 68"/>
              <a:gd name="T62" fmla="*/ 2147483647 w 73"/>
              <a:gd name="T63" fmla="*/ 2147483647 h 68"/>
              <a:gd name="T64" fmla="*/ 2147483647 w 73"/>
              <a:gd name="T65" fmla="*/ 2147483647 h 68"/>
              <a:gd name="T66" fmla="*/ 2147483647 w 73"/>
              <a:gd name="T67" fmla="*/ 2147483647 h 68"/>
              <a:gd name="T68" fmla="*/ 2147483647 w 73"/>
              <a:gd name="T69" fmla="*/ 2147483647 h 68"/>
              <a:gd name="T70" fmla="*/ 2147483647 w 73"/>
              <a:gd name="T71" fmla="*/ 2147483647 h 68"/>
              <a:gd name="T72" fmla="*/ 2147483647 w 73"/>
              <a:gd name="T73" fmla="*/ 2147483647 h 68"/>
              <a:gd name="T74" fmla="*/ 2147483647 w 73"/>
              <a:gd name="T75" fmla="*/ 2147483647 h 68"/>
              <a:gd name="T76" fmla="*/ 2147483647 w 73"/>
              <a:gd name="T77" fmla="*/ 2147483647 h 68"/>
              <a:gd name="T78" fmla="*/ 2147483647 w 73"/>
              <a:gd name="T79" fmla="*/ 2147483647 h 68"/>
              <a:gd name="T80" fmla="*/ 2147483647 w 73"/>
              <a:gd name="T81" fmla="*/ 2147483647 h 68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平行四边形 4"/>
          <p:cNvSpPr>
            <a:spLocks noChangeArrowheads="1"/>
          </p:cNvSpPr>
          <p:nvPr/>
        </p:nvSpPr>
        <p:spPr bwMode="auto">
          <a:xfrm>
            <a:off x="6762750" y="3429000"/>
            <a:ext cx="5676900" cy="3429000"/>
          </a:xfrm>
          <a:prstGeom prst="parallelogram">
            <a:avLst>
              <a:gd name="adj" fmla="val 7283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387" name="平行四边形 5"/>
          <p:cNvSpPr>
            <a:spLocks noChangeArrowheads="1"/>
          </p:cNvSpPr>
          <p:nvPr/>
        </p:nvSpPr>
        <p:spPr bwMode="auto">
          <a:xfrm flipV="1">
            <a:off x="6762750" y="0"/>
            <a:ext cx="5676900" cy="3429000"/>
          </a:xfrm>
          <a:prstGeom prst="parallelogram">
            <a:avLst>
              <a:gd name="adj" fmla="val 72837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chemeClr val="accent2"/>
              </a:solidFill>
            </a:endParaRPr>
          </a:p>
        </p:txBody>
      </p:sp>
      <p:sp>
        <p:nvSpPr>
          <p:cNvPr id="16426" name="矩形 11"/>
          <p:cNvSpPr>
            <a:spLocks noChangeArrowheads="1"/>
          </p:cNvSpPr>
          <p:nvPr/>
        </p:nvSpPr>
        <p:spPr bwMode="auto">
          <a:xfrm>
            <a:off x="2362200" y="3184525"/>
            <a:ext cx="2484438" cy="338554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16427" name="Rectangle 6"/>
          <p:cNvSpPr>
            <a:spLocks noChangeArrowheads="1"/>
          </p:cNvSpPr>
          <p:nvPr/>
        </p:nvSpPr>
        <p:spPr bwMode="auto">
          <a:xfrm>
            <a:off x="2729409" y="3154039"/>
            <a:ext cx="2771279" cy="399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项目情况概述</a:t>
            </a:r>
          </a:p>
        </p:txBody>
      </p:sp>
      <p:sp>
        <p:nvSpPr>
          <p:cNvPr id="16424" name="矩形 9"/>
          <p:cNvSpPr>
            <a:spLocks noChangeArrowheads="1"/>
          </p:cNvSpPr>
          <p:nvPr/>
        </p:nvSpPr>
        <p:spPr bwMode="auto">
          <a:xfrm>
            <a:off x="847725" y="3184525"/>
            <a:ext cx="1328738" cy="488950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425" name="文本框 10"/>
          <p:cNvSpPr txBox="1">
            <a:spLocks noChangeArrowheads="1"/>
          </p:cNvSpPr>
          <p:nvPr/>
        </p:nvSpPr>
        <p:spPr bwMode="auto">
          <a:xfrm>
            <a:off x="1024036" y="3221505"/>
            <a:ext cx="961988" cy="399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sz="2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第一章</a:t>
            </a:r>
          </a:p>
        </p:txBody>
      </p:sp>
      <p:sp>
        <p:nvSpPr>
          <p:cNvPr id="16420" name="矩形 18"/>
          <p:cNvSpPr>
            <a:spLocks noChangeArrowheads="1"/>
          </p:cNvSpPr>
          <p:nvPr/>
        </p:nvSpPr>
        <p:spPr bwMode="auto">
          <a:xfrm>
            <a:off x="2362200" y="3844925"/>
            <a:ext cx="2484438" cy="338554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16421" name="Rectangle 6"/>
          <p:cNvSpPr>
            <a:spLocks noChangeArrowheads="1"/>
          </p:cNvSpPr>
          <p:nvPr/>
        </p:nvSpPr>
        <p:spPr bwMode="auto">
          <a:xfrm>
            <a:off x="2729409" y="3814439"/>
            <a:ext cx="2771279" cy="399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行业市场分析</a:t>
            </a:r>
          </a:p>
        </p:txBody>
      </p:sp>
      <p:sp>
        <p:nvSpPr>
          <p:cNvPr id="16418" name="矩形 16"/>
          <p:cNvSpPr>
            <a:spLocks noChangeArrowheads="1"/>
          </p:cNvSpPr>
          <p:nvPr/>
        </p:nvSpPr>
        <p:spPr bwMode="auto">
          <a:xfrm>
            <a:off x="847725" y="3844925"/>
            <a:ext cx="1328738" cy="488950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419" name="文本框 17"/>
          <p:cNvSpPr txBox="1">
            <a:spLocks noChangeArrowheads="1"/>
          </p:cNvSpPr>
          <p:nvPr/>
        </p:nvSpPr>
        <p:spPr bwMode="auto">
          <a:xfrm>
            <a:off x="1024036" y="3881905"/>
            <a:ext cx="961988" cy="399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sz="2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第二章</a:t>
            </a:r>
          </a:p>
        </p:txBody>
      </p:sp>
      <p:sp>
        <p:nvSpPr>
          <p:cNvPr id="16414" name="矩形 25"/>
          <p:cNvSpPr>
            <a:spLocks noChangeArrowheads="1"/>
          </p:cNvSpPr>
          <p:nvPr/>
        </p:nvSpPr>
        <p:spPr bwMode="auto">
          <a:xfrm>
            <a:off x="2359025" y="4505325"/>
            <a:ext cx="2486025" cy="338554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16415" name="Rectangle 6"/>
          <p:cNvSpPr>
            <a:spLocks noChangeArrowheads="1"/>
          </p:cNvSpPr>
          <p:nvPr/>
        </p:nvSpPr>
        <p:spPr bwMode="auto">
          <a:xfrm>
            <a:off x="2726234" y="4474839"/>
            <a:ext cx="2771279" cy="399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营销策略整合</a:t>
            </a:r>
          </a:p>
        </p:txBody>
      </p:sp>
      <p:sp>
        <p:nvSpPr>
          <p:cNvPr id="16412" name="矩形 23"/>
          <p:cNvSpPr>
            <a:spLocks noChangeArrowheads="1"/>
          </p:cNvSpPr>
          <p:nvPr/>
        </p:nvSpPr>
        <p:spPr bwMode="auto">
          <a:xfrm>
            <a:off x="844550" y="4505325"/>
            <a:ext cx="1328738" cy="488950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413" name="文本框 24"/>
          <p:cNvSpPr txBox="1">
            <a:spLocks noChangeArrowheads="1"/>
          </p:cNvSpPr>
          <p:nvPr/>
        </p:nvSpPr>
        <p:spPr bwMode="auto">
          <a:xfrm>
            <a:off x="1020861" y="4542305"/>
            <a:ext cx="961988" cy="399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sz="2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第三章</a:t>
            </a:r>
          </a:p>
        </p:txBody>
      </p:sp>
      <p:sp>
        <p:nvSpPr>
          <p:cNvPr id="16408" name="矩形 32"/>
          <p:cNvSpPr>
            <a:spLocks noChangeArrowheads="1"/>
          </p:cNvSpPr>
          <p:nvPr/>
        </p:nvSpPr>
        <p:spPr bwMode="auto">
          <a:xfrm>
            <a:off x="2359025" y="5165725"/>
            <a:ext cx="2486025" cy="338554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16409" name="Rectangle 6"/>
          <p:cNvSpPr>
            <a:spLocks noChangeArrowheads="1"/>
          </p:cNvSpPr>
          <p:nvPr/>
        </p:nvSpPr>
        <p:spPr bwMode="auto">
          <a:xfrm>
            <a:off x="2726234" y="5135239"/>
            <a:ext cx="2771279" cy="399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财务风险管控</a:t>
            </a:r>
          </a:p>
        </p:txBody>
      </p:sp>
      <p:sp>
        <p:nvSpPr>
          <p:cNvPr id="16406" name="矩形 30"/>
          <p:cNvSpPr>
            <a:spLocks noChangeArrowheads="1"/>
          </p:cNvSpPr>
          <p:nvPr/>
        </p:nvSpPr>
        <p:spPr bwMode="auto">
          <a:xfrm>
            <a:off x="844550" y="5165725"/>
            <a:ext cx="1328738" cy="488950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407" name="文本框 31"/>
          <p:cNvSpPr txBox="1">
            <a:spLocks noChangeArrowheads="1"/>
          </p:cNvSpPr>
          <p:nvPr/>
        </p:nvSpPr>
        <p:spPr bwMode="auto">
          <a:xfrm>
            <a:off x="1020861" y="5202705"/>
            <a:ext cx="961988" cy="399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sz="2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第四章</a:t>
            </a:r>
          </a:p>
        </p:txBody>
      </p:sp>
      <p:sp>
        <p:nvSpPr>
          <p:cNvPr id="16402" name="文本框 37"/>
          <p:cNvSpPr txBox="1">
            <a:spLocks noChangeArrowheads="1"/>
          </p:cNvSpPr>
          <p:nvPr/>
        </p:nvSpPr>
        <p:spPr bwMode="auto">
          <a:xfrm>
            <a:off x="490538" y="1717675"/>
            <a:ext cx="1432517" cy="64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sz="36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目</a:t>
            </a:r>
            <a:r>
              <a:rPr lang="zh-CN" sz="3600" b="1" dirty="0">
                <a:solidFill>
                  <a:schemeClr val="accent3"/>
                </a:solidFill>
                <a:latin typeface="微软雅黑" pitchFamily="34" charset="-122"/>
                <a:ea typeface="微软雅黑" pitchFamily="34" charset="-122"/>
              </a:rPr>
              <a:t>录</a:t>
            </a:r>
          </a:p>
        </p:txBody>
      </p:sp>
      <p:cxnSp>
        <p:nvCxnSpPr>
          <p:cNvPr id="16403" name="直接连接符 38"/>
          <p:cNvCxnSpPr>
            <a:cxnSpLocks noChangeShapeType="1"/>
          </p:cNvCxnSpPr>
          <p:nvPr/>
        </p:nvCxnSpPr>
        <p:spPr bwMode="auto">
          <a:xfrm>
            <a:off x="641350" y="2568575"/>
            <a:ext cx="2551113" cy="0"/>
          </a:xfrm>
          <a:prstGeom prst="line">
            <a:avLst/>
          </a:prstGeom>
          <a:noFill/>
          <a:ln w="6350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401" name="文本框 36"/>
          <p:cNvSpPr txBox="1">
            <a:spLocks noChangeArrowheads="1"/>
          </p:cNvSpPr>
          <p:nvPr/>
        </p:nvSpPr>
        <p:spPr bwMode="auto">
          <a:xfrm>
            <a:off x="1018469" y="2217349"/>
            <a:ext cx="1432517" cy="400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0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Contents</a:t>
            </a:r>
            <a:endParaRPr lang="zh-CN" altLang="en-US" sz="2000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393" name="文本框 39"/>
          <p:cNvSpPr txBox="1">
            <a:spLocks noChangeArrowheads="1"/>
          </p:cNvSpPr>
          <p:nvPr/>
        </p:nvSpPr>
        <p:spPr bwMode="auto">
          <a:xfrm>
            <a:off x="8797925" y="1022350"/>
            <a:ext cx="16065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sz="2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项目背景</a:t>
            </a:r>
          </a:p>
        </p:txBody>
      </p:sp>
      <p:sp>
        <p:nvSpPr>
          <p:cNvPr id="16394" name="TextBox 13"/>
          <p:cNvSpPr txBox="1">
            <a:spLocks noChangeArrowheads="1"/>
          </p:cNvSpPr>
          <p:nvPr/>
        </p:nvSpPr>
        <p:spPr bwMode="auto">
          <a:xfrm>
            <a:off x="8680450" y="1844675"/>
            <a:ext cx="2198688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   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    </a:t>
            </a: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需要自由拉伸文本框大小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6395" name="TextBox 13"/>
          <p:cNvSpPr txBox="1">
            <a:spLocks noChangeArrowheads="1"/>
          </p:cNvSpPr>
          <p:nvPr/>
        </p:nvSpPr>
        <p:spPr bwMode="auto">
          <a:xfrm>
            <a:off x="9061450" y="2417763"/>
            <a:ext cx="2198688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    </a:t>
            </a: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需要自由拉伸文本框大小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6396" name="TextBox 13"/>
          <p:cNvSpPr txBox="1">
            <a:spLocks noChangeArrowheads="1"/>
          </p:cNvSpPr>
          <p:nvPr/>
        </p:nvSpPr>
        <p:spPr bwMode="auto">
          <a:xfrm>
            <a:off x="9147175" y="3816350"/>
            <a:ext cx="21986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    单击此处可编辑内容，根据您的   </a:t>
            </a:r>
            <a:r>
              <a:rPr 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 </a:t>
            </a: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需要自由拉伸文本框大小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6397" name="TextBox 13"/>
          <p:cNvSpPr txBox="1">
            <a:spLocks noChangeArrowheads="1"/>
          </p:cNvSpPr>
          <p:nvPr/>
        </p:nvSpPr>
        <p:spPr bwMode="auto">
          <a:xfrm>
            <a:off x="8845550" y="4332288"/>
            <a:ext cx="21986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    单击此处可编辑内容，根据您的   </a:t>
            </a:r>
            <a:r>
              <a:rPr 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 </a:t>
            </a: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需要自由拉伸文本框大小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6398" name="TextBox 13"/>
          <p:cNvSpPr txBox="1">
            <a:spLocks noChangeArrowheads="1"/>
          </p:cNvSpPr>
          <p:nvPr/>
        </p:nvSpPr>
        <p:spPr bwMode="auto">
          <a:xfrm>
            <a:off x="8501063" y="4859338"/>
            <a:ext cx="22002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    单击此处可编辑内容，根据您的   </a:t>
            </a:r>
            <a:r>
              <a:rPr 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 </a:t>
            </a: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需要自由拉伸文本框大小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6399" name="TextBox 13"/>
          <p:cNvSpPr txBox="1">
            <a:spLocks noChangeArrowheads="1"/>
          </p:cNvSpPr>
          <p:nvPr/>
        </p:nvSpPr>
        <p:spPr bwMode="auto">
          <a:xfrm>
            <a:off x="8205788" y="5395913"/>
            <a:ext cx="21986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    单击此处可编辑内容，根据您的   </a:t>
            </a:r>
            <a:r>
              <a:rPr 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 </a:t>
            </a: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需要自由拉伸文本框大小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4" name="矩形 43"/>
          <p:cNvSpPr/>
          <p:nvPr>
            <p:custDataLst>
              <p:tags r:id="rId1"/>
            </p:custDataLst>
          </p:nvPr>
        </p:nvSpPr>
        <p:spPr>
          <a:xfrm>
            <a:off x="179536" y="6546849"/>
            <a:ext cx="38465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旺旺：美乐辰 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https://800sucai.taobao.com/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平行四边形 4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4819" name="平行四边形 5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4820" name="文本框 6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821" name="矩形 7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危机公关处理</a:t>
            </a:r>
          </a:p>
        </p:txBody>
      </p:sp>
      <p:sp>
        <p:nvSpPr>
          <p:cNvPr id="34822" name="Freeform 25"/>
          <p:cNvSpPr>
            <a:spLocks/>
          </p:cNvSpPr>
          <p:nvPr/>
        </p:nvSpPr>
        <p:spPr bwMode="auto">
          <a:xfrm>
            <a:off x="1971675" y="3530600"/>
            <a:ext cx="842963" cy="1492250"/>
          </a:xfrm>
          <a:custGeom>
            <a:avLst/>
            <a:gdLst>
              <a:gd name="T0" fmla="*/ 2147483647 w 766"/>
              <a:gd name="T1" fmla="*/ 0 h 1356"/>
              <a:gd name="T2" fmla="*/ 2147483647 w 766"/>
              <a:gd name="T3" fmla="*/ 2147483647 h 1356"/>
              <a:gd name="T4" fmla="*/ 2147483647 w 766"/>
              <a:gd name="T5" fmla="*/ 2147483647 h 1356"/>
              <a:gd name="T6" fmla="*/ 2147483647 w 766"/>
              <a:gd name="T7" fmla="*/ 2147483647 h 1356"/>
              <a:gd name="T8" fmla="*/ 2147483647 w 766"/>
              <a:gd name="T9" fmla="*/ 2147483647 h 1356"/>
              <a:gd name="T10" fmla="*/ 2147483647 w 766"/>
              <a:gd name="T11" fmla="*/ 2147483647 h 1356"/>
              <a:gd name="T12" fmla="*/ 2147483647 w 766"/>
              <a:gd name="T13" fmla="*/ 2147483647 h 1356"/>
              <a:gd name="T14" fmla="*/ 2147483647 w 766"/>
              <a:gd name="T15" fmla="*/ 2147483647 h 1356"/>
              <a:gd name="T16" fmla="*/ 2147483647 w 766"/>
              <a:gd name="T17" fmla="*/ 2147483647 h 1356"/>
              <a:gd name="T18" fmla="*/ 2147483647 w 766"/>
              <a:gd name="T19" fmla="*/ 2147483647 h 1356"/>
              <a:gd name="T20" fmla="*/ 2147483647 w 766"/>
              <a:gd name="T21" fmla="*/ 2147483647 h 1356"/>
              <a:gd name="T22" fmla="*/ 2147483647 w 766"/>
              <a:gd name="T23" fmla="*/ 2147483647 h 1356"/>
              <a:gd name="T24" fmla="*/ 2147483647 w 766"/>
              <a:gd name="T25" fmla="*/ 2147483647 h 1356"/>
              <a:gd name="T26" fmla="*/ 2147483647 w 766"/>
              <a:gd name="T27" fmla="*/ 2147483647 h 1356"/>
              <a:gd name="T28" fmla="*/ 2147483647 w 766"/>
              <a:gd name="T29" fmla="*/ 2147483647 h 1356"/>
              <a:gd name="T30" fmla="*/ 2147483647 w 766"/>
              <a:gd name="T31" fmla="*/ 2147483647 h 1356"/>
              <a:gd name="T32" fmla="*/ 2147483647 w 766"/>
              <a:gd name="T33" fmla="*/ 2147483647 h 1356"/>
              <a:gd name="T34" fmla="*/ 2147483647 w 766"/>
              <a:gd name="T35" fmla="*/ 2147483647 h 1356"/>
              <a:gd name="T36" fmla="*/ 2147483647 w 766"/>
              <a:gd name="T37" fmla="*/ 2147483647 h 1356"/>
              <a:gd name="T38" fmla="*/ 2147483647 w 766"/>
              <a:gd name="T39" fmla="*/ 2147483647 h 1356"/>
              <a:gd name="T40" fmla="*/ 2147483647 w 766"/>
              <a:gd name="T41" fmla="*/ 2147483647 h 1356"/>
              <a:gd name="T42" fmla="*/ 2147483647 w 766"/>
              <a:gd name="T43" fmla="*/ 2147483647 h 1356"/>
              <a:gd name="T44" fmla="*/ 0 w 766"/>
              <a:gd name="T45" fmla="*/ 2147483647 h 1356"/>
              <a:gd name="T46" fmla="*/ 2147483647 w 766"/>
              <a:gd name="T47" fmla="*/ 2147483647 h 1356"/>
              <a:gd name="T48" fmla="*/ 2147483647 w 766"/>
              <a:gd name="T49" fmla="*/ 2147483647 h 1356"/>
              <a:gd name="T50" fmla="*/ 2147483647 w 766"/>
              <a:gd name="T51" fmla="*/ 2147483647 h 1356"/>
              <a:gd name="T52" fmla="*/ 2147483647 w 766"/>
              <a:gd name="T53" fmla="*/ 2147483647 h 1356"/>
              <a:gd name="T54" fmla="*/ 2147483647 w 766"/>
              <a:gd name="T55" fmla="*/ 2147483647 h 1356"/>
              <a:gd name="T56" fmla="*/ 2147483647 w 766"/>
              <a:gd name="T57" fmla="*/ 2147483647 h 1356"/>
              <a:gd name="T58" fmla="*/ 2147483647 w 766"/>
              <a:gd name="T59" fmla="*/ 2147483647 h 1356"/>
              <a:gd name="T60" fmla="*/ 2147483647 w 766"/>
              <a:gd name="T61" fmla="*/ 2147483647 h 1356"/>
              <a:gd name="T62" fmla="*/ 2147483647 w 766"/>
              <a:gd name="T63" fmla="*/ 2147483647 h 1356"/>
              <a:gd name="T64" fmla="*/ 2147483647 w 766"/>
              <a:gd name="T65" fmla="*/ 2147483647 h 1356"/>
              <a:gd name="T66" fmla="*/ 2147483647 w 766"/>
              <a:gd name="T67" fmla="*/ 2147483647 h 1356"/>
              <a:gd name="T68" fmla="*/ 2147483647 w 766"/>
              <a:gd name="T69" fmla="*/ 2147483647 h 1356"/>
              <a:gd name="T70" fmla="*/ 2147483647 w 766"/>
              <a:gd name="T71" fmla="*/ 2147483647 h 1356"/>
              <a:gd name="T72" fmla="*/ 2147483647 w 766"/>
              <a:gd name="T73" fmla="*/ 2147483647 h 1356"/>
              <a:gd name="T74" fmla="*/ 2147483647 w 766"/>
              <a:gd name="T75" fmla="*/ 0 h 135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766" h="1356">
                <a:moveTo>
                  <a:pt x="766" y="0"/>
                </a:moveTo>
                <a:lnTo>
                  <a:pt x="766" y="0"/>
                </a:lnTo>
                <a:lnTo>
                  <a:pt x="736" y="28"/>
                </a:lnTo>
                <a:lnTo>
                  <a:pt x="704" y="60"/>
                </a:lnTo>
                <a:lnTo>
                  <a:pt x="662" y="106"/>
                </a:lnTo>
                <a:lnTo>
                  <a:pt x="616" y="162"/>
                </a:lnTo>
                <a:lnTo>
                  <a:pt x="590" y="194"/>
                </a:lnTo>
                <a:lnTo>
                  <a:pt x="566" y="228"/>
                </a:lnTo>
                <a:lnTo>
                  <a:pt x="540" y="266"/>
                </a:lnTo>
                <a:lnTo>
                  <a:pt x="516" y="306"/>
                </a:lnTo>
                <a:lnTo>
                  <a:pt x="492" y="348"/>
                </a:lnTo>
                <a:lnTo>
                  <a:pt x="468" y="392"/>
                </a:lnTo>
                <a:lnTo>
                  <a:pt x="446" y="438"/>
                </a:lnTo>
                <a:lnTo>
                  <a:pt x="426" y="488"/>
                </a:lnTo>
                <a:lnTo>
                  <a:pt x="408" y="538"/>
                </a:lnTo>
                <a:lnTo>
                  <a:pt x="392" y="592"/>
                </a:lnTo>
                <a:lnTo>
                  <a:pt x="380" y="646"/>
                </a:lnTo>
                <a:lnTo>
                  <a:pt x="370" y="704"/>
                </a:lnTo>
                <a:lnTo>
                  <a:pt x="362" y="762"/>
                </a:lnTo>
                <a:lnTo>
                  <a:pt x="360" y="822"/>
                </a:lnTo>
                <a:lnTo>
                  <a:pt x="360" y="884"/>
                </a:lnTo>
                <a:lnTo>
                  <a:pt x="366" y="948"/>
                </a:lnTo>
                <a:lnTo>
                  <a:pt x="376" y="1012"/>
                </a:lnTo>
                <a:lnTo>
                  <a:pt x="382" y="1044"/>
                </a:lnTo>
                <a:lnTo>
                  <a:pt x="390" y="1078"/>
                </a:lnTo>
                <a:lnTo>
                  <a:pt x="400" y="1112"/>
                </a:lnTo>
                <a:lnTo>
                  <a:pt x="410" y="1146"/>
                </a:lnTo>
                <a:lnTo>
                  <a:pt x="422" y="1180"/>
                </a:lnTo>
                <a:lnTo>
                  <a:pt x="436" y="1214"/>
                </a:lnTo>
                <a:lnTo>
                  <a:pt x="452" y="1250"/>
                </a:lnTo>
                <a:lnTo>
                  <a:pt x="468" y="1284"/>
                </a:lnTo>
                <a:lnTo>
                  <a:pt x="486" y="1320"/>
                </a:lnTo>
                <a:lnTo>
                  <a:pt x="508" y="1356"/>
                </a:lnTo>
                <a:lnTo>
                  <a:pt x="116" y="1288"/>
                </a:lnTo>
                <a:lnTo>
                  <a:pt x="110" y="1286"/>
                </a:lnTo>
                <a:lnTo>
                  <a:pt x="96" y="1274"/>
                </a:lnTo>
                <a:lnTo>
                  <a:pt x="76" y="1252"/>
                </a:lnTo>
                <a:lnTo>
                  <a:pt x="64" y="1238"/>
                </a:lnTo>
                <a:lnTo>
                  <a:pt x="52" y="1220"/>
                </a:lnTo>
                <a:lnTo>
                  <a:pt x="40" y="1200"/>
                </a:lnTo>
                <a:lnTo>
                  <a:pt x="30" y="1176"/>
                </a:lnTo>
                <a:lnTo>
                  <a:pt x="20" y="1148"/>
                </a:lnTo>
                <a:lnTo>
                  <a:pt x="12" y="1118"/>
                </a:lnTo>
                <a:lnTo>
                  <a:pt x="6" y="1084"/>
                </a:lnTo>
                <a:lnTo>
                  <a:pt x="0" y="1046"/>
                </a:lnTo>
                <a:lnTo>
                  <a:pt x="0" y="1002"/>
                </a:lnTo>
                <a:lnTo>
                  <a:pt x="2" y="956"/>
                </a:lnTo>
                <a:lnTo>
                  <a:pt x="6" y="904"/>
                </a:lnTo>
                <a:lnTo>
                  <a:pt x="14" y="852"/>
                </a:lnTo>
                <a:lnTo>
                  <a:pt x="22" y="804"/>
                </a:lnTo>
                <a:lnTo>
                  <a:pt x="34" y="756"/>
                </a:lnTo>
                <a:lnTo>
                  <a:pt x="48" y="710"/>
                </a:lnTo>
                <a:lnTo>
                  <a:pt x="62" y="666"/>
                </a:lnTo>
                <a:lnTo>
                  <a:pt x="80" y="624"/>
                </a:lnTo>
                <a:lnTo>
                  <a:pt x="98" y="584"/>
                </a:lnTo>
                <a:lnTo>
                  <a:pt x="118" y="544"/>
                </a:lnTo>
                <a:lnTo>
                  <a:pt x="140" y="508"/>
                </a:lnTo>
                <a:lnTo>
                  <a:pt x="162" y="470"/>
                </a:lnTo>
                <a:lnTo>
                  <a:pt x="186" y="436"/>
                </a:lnTo>
                <a:lnTo>
                  <a:pt x="212" y="402"/>
                </a:lnTo>
                <a:lnTo>
                  <a:pt x="238" y="370"/>
                </a:lnTo>
                <a:lnTo>
                  <a:pt x="264" y="338"/>
                </a:lnTo>
                <a:lnTo>
                  <a:pt x="292" y="308"/>
                </a:lnTo>
                <a:lnTo>
                  <a:pt x="322" y="278"/>
                </a:lnTo>
                <a:lnTo>
                  <a:pt x="354" y="250"/>
                </a:lnTo>
                <a:lnTo>
                  <a:pt x="390" y="220"/>
                </a:lnTo>
                <a:lnTo>
                  <a:pt x="426" y="194"/>
                </a:lnTo>
                <a:lnTo>
                  <a:pt x="464" y="168"/>
                </a:lnTo>
                <a:lnTo>
                  <a:pt x="502" y="142"/>
                </a:lnTo>
                <a:lnTo>
                  <a:pt x="578" y="98"/>
                </a:lnTo>
                <a:lnTo>
                  <a:pt x="646" y="60"/>
                </a:lnTo>
                <a:lnTo>
                  <a:pt x="704" y="30"/>
                </a:lnTo>
                <a:lnTo>
                  <a:pt x="766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xtLst/>
        </p:spPr>
        <p:txBody>
          <a:bodyPr anchor="ctr"/>
          <a:lstStyle/>
          <a:p>
            <a:endParaRPr lang="zh-CN" altLang="en-US"/>
          </a:p>
        </p:txBody>
      </p:sp>
      <p:sp>
        <p:nvSpPr>
          <p:cNvPr id="34823" name="Freeform 25"/>
          <p:cNvSpPr>
            <a:spLocks/>
          </p:cNvSpPr>
          <p:nvPr/>
        </p:nvSpPr>
        <p:spPr bwMode="auto">
          <a:xfrm rot="-7050315">
            <a:off x="4375943" y="4526757"/>
            <a:ext cx="842963" cy="1492250"/>
          </a:xfrm>
          <a:custGeom>
            <a:avLst/>
            <a:gdLst>
              <a:gd name="T0" fmla="*/ 2147483647 w 766"/>
              <a:gd name="T1" fmla="*/ 0 h 1356"/>
              <a:gd name="T2" fmla="*/ 2147483647 w 766"/>
              <a:gd name="T3" fmla="*/ 2147483647 h 1356"/>
              <a:gd name="T4" fmla="*/ 2147483647 w 766"/>
              <a:gd name="T5" fmla="*/ 2147483647 h 1356"/>
              <a:gd name="T6" fmla="*/ 2147483647 w 766"/>
              <a:gd name="T7" fmla="*/ 2147483647 h 1356"/>
              <a:gd name="T8" fmla="*/ 2147483647 w 766"/>
              <a:gd name="T9" fmla="*/ 2147483647 h 1356"/>
              <a:gd name="T10" fmla="*/ 2147483647 w 766"/>
              <a:gd name="T11" fmla="*/ 2147483647 h 1356"/>
              <a:gd name="T12" fmla="*/ 2147483647 w 766"/>
              <a:gd name="T13" fmla="*/ 2147483647 h 1356"/>
              <a:gd name="T14" fmla="*/ 2147483647 w 766"/>
              <a:gd name="T15" fmla="*/ 2147483647 h 1356"/>
              <a:gd name="T16" fmla="*/ 2147483647 w 766"/>
              <a:gd name="T17" fmla="*/ 2147483647 h 1356"/>
              <a:gd name="T18" fmla="*/ 2147483647 w 766"/>
              <a:gd name="T19" fmla="*/ 2147483647 h 1356"/>
              <a:gd name="T20" fmla="*/ 2147483647 w 766"/>
              <a:gd name="T21" fmla="*/ 2147483647 h 1356"/>
              <a:gd name="T22" fmla="*/ 2147483647 w 766"/>
              <a:gd name="T23" fmla="*/ 2147483647 h 1356"/>
              <a:gd name="T24" fmla="*/ 2147483647 w 766"/>
              <a:gd name="T25" fmla="*/ 2147483647 h 1356"/>
              <a:gd name="T26" fmla="*/ 2147483647 w 766"/>
              <a:gd name="T27" fmla="*/ 2147483647 h 1356"/>
              <a:gd name="T28" fmla="*/ 2147483647 w 766"/>
              <a:gd name="T29" fmla="*/ 2147483647 h 1356"/>
              <a:gd name="T30" fmla="*/ 2147483647 w 766"/>
              <a:gd name="T31" fmla="*/ 2147483647 h 1356"/>
              <a:gd name="T32" fmla="*/ 2147483647 w 766"/>
              <a:gd name="T33" fmla="*/ 2147483647 h 1356"/>
              <a:gd name="T34" fmla="*/ 2147483647 w 766"/>
              <a:gd name="T35" fmla="*/ 2147483647 h 1356"/>
              <a:gd name="T36" fmla="*/ 2147483647 w 766"/>
              <a:gd name="T37" fmla="*/ 2147483647 h 1356"/>
              <a:gd name="T38" fmla="*/ 2147483647 w 766"/>
              <a:gd name="T39" fmla="*/ 2147483647 h 1356"/>
              <a:gd name="T40" fmla="*/ 2147483647 w 766"/>
              <a:gd name="T41" fmla="*/ 2147483647 h 1356"/>
              <a:gd name="T42" fmla="*/ 2147483647 w 766"/>
              <a:gd name="T43" fmla="*/ 2147483647 h 1356"/>
              <a:gd name="T44" fmla="*/ 0 w 766"/>
              <a:gd name="T45" fmla="*/ 2147483647 h 1356"/>
              <a:gd name="T46" fmla="*/ 2147483647 w 766"/>
              <a:gd name="T47" fmla="*/ 2147483647 h 1356"/>
              <a:gd name="T48" fmla="*/ 2147483647 w 766"/>
              <a:gd name="T49" fmla="*/ 2147483647 h 1356"/>
              <a:gd name="T50" fmla="*/ 2147483647 w 766"/>
              <a:gd name="T51" fmla="*/ 2147483647 h 1356"/>
              <a:gd name="T52" fmla="*/ 2147483647 w 766"/>
              <a:gd name="T53" fmla="*/ 2147483647 h 1356"/>
              <a:gd name="T54" fmla="*/ 2147483647 w 766"/>
              <a:gd name="T55" fmla="*/ 2147483647 h 1356"/>
              <a:gd name="T56" fmla="*/ 2147483647 w 766"/>
              <a:gd name="T57" fmla="*/ 2147483647 h 1356"/>
              <a:gd name="T58" fmla="*/ 2147483647 w 766"/>
              <a:gd name="T59" fmla="*/ 2147483647 h 1356"/>
              <a:gd name="T60" fmla="*/ 2147483647 w 766"/>
              <a:gd name="T61" fmla="*/ 2147483647 h 1356"/>
              <a:gd name="T62" fmla="*/ 2147483647 w 766"/>
              <a:gd name="T63" fmla="*/ 2147483647 h 1356"/>
              <a:gd name="T64" fmla="*/ 2147483647 w 766"/>
              <a:gd name="T65" fmla="*/ 2147483647 h 1356"/>
              <a:gd name="T66" fmla="*/ 2147483647 w 766"/>
              <a:gd name="T67" fmla="*/ 2147483647 h 1356"/>
              <a:gd name="T68" fmla="*/ 2147483647 w 766"/>
              <a:gd name="T69" fmla="*/ 2147483647 h 1356"/>
              <a:gd name="T70" fmla="*/ 2147483647 w 766"/>
              <a:gd name="T71" fmla="*/ 2147483647 h 1356"/>
              <a:gd name="T72" fmla="*/ 2147483647 w 766"/>
              <a:gd name="T73" fmla="*/ 2147483647 h 1356"/>
              <a:gd name="T74" fmla="*/ 2147483647 w 766"/>
              <a:gd name="T75" fmla="*/ 0 h 135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766" h="1356">
                <a:moveTo>
                  <a:pt x="766" y="0"/>
                </a:moveTo>
                <a:lnTo>
                  <a:pt x="766" y="0"/>
                </a:lnTo>
                <a:lnTo>
                  <a:pt x="736" y="28"/>
                </a:lnTo>
                <a:lnTo>
                  <a:pt x="704" y="60"/>
                </a:lnTo>
                <a:lnTo>
                  <a:pt x="662" y="106"/>
                </a:lnTo>
                <a:lnTo>
                  <a:pt x="616" y="162"/>
                </a:lnTo>
                <a:lnTo>
                  <a:pt x="590" y="194"/>
                </a:lnTo>
                <a:lnTo>
                  <a:pt x="566" y="228"/>
                </a:lnTo>
                <a:lnTo>
                  <a:pt x="540" y="266"/>
                </a:lnTo>
                <a:lnTo>
                  <a:pt x="516" y="306"/>
                </a:lnTo>
                <a:lnTo>
                  <a:pt x="492" y="348"/>
                </a:lnTo>
                <a:lnTo>
                  <a:pt x="468" y="392"/>
                </a:lnTo>
                <a:lnTo>
                  <a:pt x="446" y="438"/>
                </a:lnTo>
                <a:lnTo>
                  <a:pt x="426" y="488"/>
                </a:lnTo>
                <a:lnTo>
                  <a:pt x="408" y="538"/>
                </a:lnTo>
                <a:lnTo>
                  <a:pt x="392" y="592"/>
                </a:lnTo>
                <a:lnTo>
                  <a:pt x="380" y="646"/>
                </a:lnTo>
                <a:lnTo>
                  <a:pt x="370" y="704"/>
                </a:lnTo>
                <a:lnTo>
                  <a:pt x="362" y="762"/>
                </a:lnTo>
                <a:lnTo>
                  <a:pt x="360" y="822"/>
                </a:lnTo>
                <a:lnTo>
                  <a:pt x="360" y="884"/>
                </a:lnTo>
                <a:lnTo>
                  <a:pt x="366" y="948"/>
                </a:lnTo>
                <a:lnTo>
                  <a:pt x="376" y="1012"/>
                </a:lnTo>
                <a:lnTo>
                  <a:pt x="382" y="1044"/>
                </a:lnTo>
                <a:lnTo>
                  <a:pt x="390" y="1078"/>
                </a:lnTo>
                <a:lnTo>
                  <a:pt x="400" y="1112"/>
                </a:lnTo>
                <a:lnTo>
                  <a:pt x="410" y="1146"/>
                </a:lnTo>
                <a:lnTo>
                  <a:pt x="422" y="1180"/>
                </a:lnTo>
                <a:lnTo>
                  <a:pt x="436" y="1214"/>
                </a:lnTo>
                <a:lnTo>
                  <a:pt x="452" y="1250"/>
                </a:lnTo>
                <a:lnTo>
                  <a:pt x="468" y="1284"/>
                </a:lnTo>
                <a:lnTo>
                  <a:pt x="486" y="1320"/>
                </a:lnTo>
                <a:lnTo>
                  <a:pt x="508" y="1356"/>
                </a:lnTo>
                <a:lnTo>
                  <a:pt x="116" y="1288"/>
                </a:lnTo>
                <a:lnTo>
                  <a:pt x="110" y="1286"/>
                </a:lnTo>
                <a:lnTo>
                  <a:pt x="96" y="1274"/>
                </a:lnTo>
                <a:lnTo>
                  <a:pt x="76" y="1252"/>
                </a:lnTo>
                <a:lnTo>
                  <a:pt x="64" y="1238"/>
                </a:lnTo>
                <a:lnTo>
                  <a:pt x="52" y="1220"/>
                </a:lnTo>
                <a:lnTo>
                  <a:pt x="40" y="1200"/>
                </a:lnTo>
                <a:lnTo>
                  <a:pt x="30" y="1176"/>
                </a:lnTo>
                <a:lnTo>
                  <a:pt x="20" y="1148"/>
                </a:lnTo>
                <a:lnTo>
                  <a:pt x="12" y="1118"/>
                </a:lnTo>
                <a:lnTo>
                  <a:pt x="6" y="1084"/>
                </a:lnTo>
                <a:lnTo>
                  <a:pt x="0" y="1046"/>
                </a:lnTo>
                <a:lnTo>
                  <a:pt x="0" y="1002"/>
                </a:lnTo>
                <a:lnTo>
                  <a:pt x="2" y="956"/>
                </a:lnTo>
                <a:lnTo>
                  <a:pt x="6" y="904"/>
                </a:lnTo>
                <a:lnTo>
                  <a:pt x="14" y="852"/>
                </a:lnTo>
                <a:lnTo>
                  <a:pt x="22" y="804"/>
                </a:lnTo>
                <a:lnTo>
                  <a:pt x="34" y="756"/>
                </a:lnTo>
                <a:lnTo>
                  <a:pt x="48" y="710"/>
                </a:lnTo>
                <a:lnTo>
                  <a:pt x="62" y="666"/>
                </a:lnTo>
                <a:lnTo>
                  <a:pt x="80" y="624"/>
                </a:lnTo>
                <a:lnTo>
                  <a:pt x="98" y="584"/>
                </a:lnTo>
                <a:lnTo>
                  <a:pt x="118" y="544"/>
                </a:lnTo>
                <a:lnTo>
                  <a:pt x="140" y="508"/>
                </a:lnTo>
                <a:lnTo>
                  <a:pt x="162" y="470"/>
                </a:lnTo>
                <a:lnTo>
                  <a:pt x="186" y="436"/>
                </a:lnTo>
                <a:lnTo>
                  <a:pt x="212" y="402"/>
                </a:lnTo>
                <a:lnTo>
                  <a:pt x="238" y="370"/>
                </a:lnTo>
                <a:lnTo>
                  <a:pt x="264" y="338"/>
                </a:lnTo>
                <a:lnTo>
                  <a:pt x="292" y="308"/>
                </a:lnTo>
                <a:lnTo>
                  <a:pt x="322" y="278"/>
                </a:lnTo>
                <a:lnTo>
                  <a:pt x="354" y="250"/>
                </a:lnTo>
                <a:lnTo>
                  <a:pt x="390" y="220"/>
                </a:lnTo>
                <a:lnTo>
                  <a:pt x="426" y="194"/>
                </a:lnTo>
                <a:lnTo>
                  <a:pt x="464" y="168"/>
                </a:lnTo>
                <a:lnTo>
                  <a:pt x="502" y="142"/>
                </a:lnTo>
                <a:lnTo>
                  <a:pt x="578" y="98"/>
                </a:lnTo>
                <a:lnTo>
                  <a:pt x="646" y="60"/>
                </a:lnTo>
                <a:lnTo>
                  <a:pt x="704" y="30"/>
                </a:lnTo>
                <a:lnTo>
                  <a:pt x="766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 anchor="ctr"/>
          <a:lstStyle/>
          <a:p>
            <a:endParaRPr lang="zh-CN" altLang="en-US"/>
          </a:p>
        </p:txBody>
      </p:sp>
      <p:sp>
        <p:nvSpPr>
          <p:cNvPr id="34824" name="Freeform 25"/>
          <p:cNvSpPr>
            <a:spLocks/>
          </p:cNvSpPr>
          <p:nvPr/>
        </p:nvSpPr>
        <p:spPr bwMode="auto">
          <a:xfrm rot="7202387">
            <a:off x="4073525" y="1879600"/>
            <a:ext cx="842963" cy="1490663"/>
          </a:xfrm>
          <a:custGeom>
            <a:avLst/>
            <a:gdLst>
              <a:gd name="T0" fmla="*/ 2147483647 w 766"/>
              <a:gd name="T1" fmla="*/ 0 h 1356"/>
              <a:gd name="T2" fmla="*/ 2147483647 w 766"/>
              <a:gd name="T3" fmla="*/ 2147483647 h 1356"/>
              <a:gd name="T4" fmla="*/ 2147483647 w 766"/>
              <a:gd name="T5" fmla="*/ 2147483647 h 1356"/>
              <a:gd name="T6" fmla="*/ 2147483647 w 766"/>
              <a:gd name="T7" fmla="*/ 2147483647 h 1356"/>
              <a:gd name="T8" fmla="*/ 2147483647 w 766"/>
              <a:gd name="T9" fmla="*/ 2147483647 h 1356"/>
              <a:gd name="T10" fmla="*/ 2147483647 w 766"/>
              <a:gd name="T11" fmla="*/ 2147483647 h 1356"/>
              <a:gd name="T12" fmla="*/ 2147483647 w 766"/>
              <a:gd name="T13" fmla="*/ 2147483647 h 1356"/>
              <a:gd name="T14" fmla="*/ 2147483647 w 766"/>
              <a:gd name="T15" fmla="*/ 2147483647 h 1356"/>
              <a:gd name="T16" fmla="*/ 2147483647 w 766"/>
              <a:gd name="T17" fmla="*/ 2147483647 h 1356"/>
              <a:gd name="T18" fmla="*/ 2147483647 w 766"/>
              <a:gd name="T19" fmla="*/ 2147483647 h 1356"/>
              <a:gd name="T20" fmla="*/ 2147483647 w 766"/>
              <a:gd name="T21" fmla="*/ 2147483647 h 1356"/>
              <a:gd name="T22" fmla="*/ 2147483647 w 766"/>
              <a:gd name="T23" fmla="*/ 2147483647 h 1356"/>
              <a:gd name="T24" fmla="*/ 2147483647 w 766"/>
              <a:gd name="T25" fmla="*/ 2147483647 h 1356"/>
              <a:gd name="T26" fmla="*/ 2147483647 w 766"/>
              <a:gd name="T27" fmla="*/ 2147483647 h 1356"/>
              <a:gd name="T28" fmla="*/ 2147483647 w 766"/>
              <a:gd name="T29" fmla="*/ 2147483647 h 1356"/>
              <a:gd name="T30" fmla="*/ 2147483647 w 766"/>
              <a:gd name="T31" fmla="*/ 2147483647 h 1356"/>
              <a:gd name="T32" fmla="*/ 2147483647 w 766"/>
              <a:gd name="T33" fmla="*/ 2147483647 h 1356"/>
              <a:gd name="T34" fmla="*/ 2147483647 w 766"/>
              <a:gd name="T35" fmla="*/ 2147483647 h 1356"/>
              <a:gd name="T36" fmla="*/ 2147483647 w 766"/>
              <a:gd name="T37" fmla="*/ 2147483647 h 1356"/>
              <a:gd name="T38" fmla="*/ 2147483647 w 766"/>
              <a:gd name="T39" fmla="*/ 2147483647 h 1356"/>
              <a:gd name="T40" fmla="*/ 2147483647 w 766"/>
              <a:gd name="T41" fmla="*/ 2147483647 h 1356"/>
              <a:gd name="T42" fmla="*/ 2147483647 w 766"/>
              <a:gd name="T43" fmla="*/ 2147483647 h 1356"/>
              <a:gd name="T44" fmla="*/ 0 w 766"/>
              <a:gd name="T45" fmla="*/ 2147483647 h 1356"/>
              <a:gd name="T46" fmla="*/ 2147483647 w 766"/>
              <a:gd name="T47" fmla="*/ 2147483647 h 1356"/>
              <a:gd name="T48" fmla="*/ 2147483647 w 766"/>
              <a:gd name="T49" fmla="*/ 2147483647 h 1356"/>
              <a:gd name="T50" fmla="*/ 2147483647 w 766"/>
              <a:gd name="T51" fmla="*/ 2147483647 h 1356"/>
              <a:gd name="T52" fmla="*/ 2147483647 w 766"/>
              <a:gd name="T53" fmla="*/ 2147483647 h 1356"/>
              <a:gd name="T54" fmla="*/ 2147483647 w 766"/>
              <a:gd name="T55" fmla="*/ 2147483647 h 1356"/>
              <a:gd name="T56" fmla="*/ 2147483647 w 766"/>
              <a:gd name="T57" fmla="*/ 2147483647 h 1356"/>
              <a:gd name="T58" fmla="*/ 2147483647 w 766"/>
              <a:gd name="T59" fmla="*/ 2147483647 h 1356"/>
              <a:gd name="T60" fmla="*/ 2147483647 w 766"/>
              <a:gd name="T61" fmla="*/ 2147483647 h 1356"/>
              <a:gd name="T62" fmla="*/ 2147483647 w 766"/>
              <a:gd name="T63" fmla="*/ 2147483647 h 1356"/>
              <a:gd name="T64" fmla="*/ 2147483647 w 766"/>
              <a:gd name="T65" fmla="*/ 2147483647 h 1356"/>
              <a:gd name="T66" fmla="*/ 2147483647 w 766"/>
              <a:gd name="T67" fmla="*/ 2147483647 h 1356"/>
              <a:gd name="T68" fmla="*/ 2147483647 w 766"/>
              <a:gd name="T69" fmla="*/ 2147483647 h 1356"/>
              <a:gd name="T70" fmla="*/ 2147483647 w 766"/>
              <a:gd name="T71" fmla="*/ 2147483647 h 1356"/>
              <a:gd name="T72" fmla="*/ 2147483647 w 766"/>
              <a:gd name="T73" fmla="*/ 2147483647 h 1356"/>
              <a:gd name="T74" fmla="*/ 2147483647 w 766"/>
              <a:gd name="T75" fmla="*/ 0 h 135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766" h="1356">
                <a:moveTo>
                  <a:pt x="766" y="0"/>
                </a:moveTo>
                <a:lnTo>
                  <a:pt x="766" y="0"/>
                </a:lnTo>
                <a:lnTo>
                  <a:pt x="736" y="28"/>
                </a:lnTo>
                <a:lnTo>
                  <a:pt x="704" y="60"/>
                </a:lnTo>
                <a:lnTo>
                  <a:pt x="662" y="106"/>
                </a:lnTo>
                <a:lnTo>
                  <a:pt x="616" y="162"/>
                </a:lnTo>
                <a:lnTo>
                  <a:pt x="590" y="194"/>
                </a:lnTo>
                <a:lnTo>
                  <a:pt x="566" y="228"/>
                </a:lnTo>
                <a:lnTo>
                  <a:pt x="540" y="266"/>
                </a:lnTo>
                <a:lnTo>
                  <a:pt x="516" y="306"/>
                </a:lnTo>
                <a:lnTo>
                  <a:pt x="492" y="348"/>
                </a:lnTo>
                <a:lnTo>
                  <a:pt x="468" y="392"/>
                </a:lnTo>
                <a:lnTo>
                  <a:pt x="446" y="438"/>
                </a:lnTo>
                <a:lnTo>
                  <a:pt x="426" y="488"/>
                </a:lnTo>
                <a:lnTo>
                  <a:pt x="408" y="538"/>
                </a:lnTo>
                <a:lnTo>
                  <a:pt x="392" y="592"/>
                </a:lnTo>
                <a:lnTo>
                  <a:pt x="380" y="646"/>
                </a:lnTo>
                <a:lnTo>
                  <a:pt x="370" y="704"/>
                </a:lnTo>
                <a:lnTo>
                  <a:pt x="362" y="762"/>
                </a:lnTo>
                <a:lnTo>
                  <a:pt x="360" y="822"/>
                </a:lnTo>
                <a:lnTo>
                  <a:pt x="360" y="884"/>
                </a:lnTo>
                <a:lnTo>
                  <a:pt x="366" y="948"/>
                </a:lnTo>
                <a:lnTo>
                  <a:pt x="376" y="1012"/>
                </a:lnTo>
                <a:lnTo>
                  <a:pt x="382" y="1044"/>
                </a:lnTo>
                <a:lnTo>
                  <a:pt x="390" y="1078"/>
                </a:lnTo>
                <a:lnTo>
                  <a:pt x="400" y="1112"/>
                </a:lnTo>
                <a:lnTo>
                  <a:pt x="410" y="1146"/>
                </a:lnTo>
                <a:lnTo>
                  <a:pt x="422" y="1180"/>
                </a:lnTo>
                <a:lnTo>
                  <a:pt x="436" y="1214"/>
                </a:lnTo>
                <a:lnTo>
                  <a:pt x="452" y="1250"/>
                </a:lnTo>
                <a:lnTo>
                  <a:pt x="468" y="1284"/>
                </a:lnTo>
                <a:lnTo>
                  <a:pt x="486" y="1320"/>
                </a:lnTo>
                <a:lnTo>
                  <a:pt x="508" y="1356"/>
                </a:lnTo>
                <a:lnTo>
                  <a:pt x="116" y="1288"/>
                </a:lnTo>
                <a:lnTo>
                  <a:pt x="110" y="1286"/>
                </a:lnTo>
                <a:lnTo>
                  <a:pt x="96" y="1274"/>
                </a:lnTo>
                <a:lnTo>
                  <a:pt x="76" y="1252"/>
                </a:lnTo>
                <a:lnTo>
                  <a:pt x="64" y="1238"/>
                </a:lnTo>
                <a:lnTo>
                  <a:pt x="52" y="1220"/>
                </a:lnTo>
                <a:lnTo>
                  <a:pt x="40" y="1200"/>
                </a:lnTo>
                <a:lnTo>
                  <a:pt x="30" y="1176"/>
                </a:lnTo>
                <a:lnTo>
                  <a:pt x="20" y="1148"/>
                </a:lnTo>
                <a:lnTo>
                  <a:pt x="12" y="1118"/>
                </a:lnTo>
                <a:lnTo>
                  <a:pt x="6" y="1084"/>
                </a:lnTo>
                <a:lnTo>
                  <a:pt x="0" y="1046"/>
                </a:lnTo>
                <a:lnTo>
                  <a:pt x="0" y="1002"/>
                </a:lnTo>
                <a:lnTo>
                  <a:pt x="2" y="956"/>
                </a:lnTo>
                <a:lnTo>
                  <a:pt x="6" y="904"/>
                </a:lnTo>
                <a:lnTo>
                  <a:pt x="14" y="852"/>
                </a:lnTo>
                <a:lnTo>
                  <a:pt x="22" y="804"/>
                </a:lnTo>
                <a:lnTo>
                  <a:pt x="34" y="756"/>
                </a:lnTo>
                <a:lnTo>
                  <a:pt x="48" y="710"/>
                </a:lnTo>
                <a:lnTo>
                  <a:pt x="62" y="666"/>
                </a:lnTo>
                <a:lnTo>
                  <a:pt x="80" y="624"/>
                </a:lnTo>
                <a:lnTo>
                  <a:pt x="98" y="584"/>
                </a:lnTo>
                <a:lnTo>
                  <a:pt x="118" y="544"/>
                </a:lnTo>
                <a:lnTo>
                  <a:pt x="140" y="508"/>
                </a:lnTo>
                <a:lnTo>
                  <a:pt x="162" y="470"/>
                </a:lnTo>
                <a:lnTo>
                  <a:pt x="186" y="436"/>
                </a:lnTo>
                <a:lnTo>
                  <a:pt x="212" y="402"/>
                </a:lnTo>
                <a:lnTo>
                  <a:pt x="238" y="370"/>
                </a:lnTo>
                <a:lnTo>
                  <a:pt x="264" y="338"/>
                </a:lnTo>
                <a:lnTo>
                  <a:pt x="292" y="308"/>
                </a:lnTo>
                <a:lnTo>
                  <a:pt x="322" y="278"/>
                </a:lnTo>
                <a:lnTo>
                  <a:pt x="354" y="250"/>
                </a:lnTo>
                <a:lnTo>
                  <a:pt x="390" y="220"/>
                </a:lnTo>
                <a:lnTo>
                  <a:pt x="426" y="194"/>
                </a:lnTo>
                <a:lnTo>
                  <a:pt x="464" y="168"/>
                </a:lnTo>
                <a:lnTo>
                  <a:pt x="502" y="142"/>
                </a:lnTo>
                <a:lnTo>
                  <a:pt x="578" y="98"/>
                </a:lnTo>
                <a:lnTo>
                  <a:pt x="646" y="60"/>
                </a:lnTo>
                <a:lnTo>
                  <a:pt x="704" y="30"/>
                </a:lnTo>
                <a:lnTo>
                  <a:pt x="766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anchor="ctr"/>
          <a:lstStyle/>
          <a:p>
            <a:endParaRPr lang="zh-CN" altLang="en-US"/>
          </a:p>
        </p:txBody>
      </p:sp>
      <p:sp>
        <p:nvSpPr>
          <p:cNvPr id="34825" name="아래쪽 화살표 461"/>
          <p:cNvSpPr>
            <a:spLocks noChangeArrowheads="1"/>
          </p:cNvSpPr>
          <p:nvPr/>
        </p:nvSpPr>
        <p:spPr bwMode="auto">
          <a:xfrm>
            <a:off x="8707438" y="4478338"/>
            <a:ext cx="533400" cy="32385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C1C7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ko-KR" altLang="en-US">
              <a:solidFill>
                <a:srgbClr val="FFFFFF"/>
              </a:solidFill>
              <a:latin typeface="Arial" pitchFamily="34" charset="0"/>
              <a:ea typeface="Malgun Gothic" pitchFamily="34" charset="-127"/>
              <a:sym typeface="Arial" pitchFamily="34" charset="0"/>
            </a:endParaRPr>
          </a:p>
        </p:txBody>
      </p:sp>
      <p:sp>
        <p:nvSpPr>
          <p:cNvPr id="34826" name="아래쪽 화살표 462"/>
          <p:cNvSpPr>
            <a:spLocks noChangeArrowheads="1"/>
          </p:cNvSpPr>
          <p:nvPr/>
        </p:nvSpPr>
        <p:spPr bwMode="auto">
          <a:xfrm>
            <a:off x="8707438" y="2874963"/>
            <a:ext cx="533400" cy="32385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C1C7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ko-KR" altLang="en-US">
              <a:solidFill>
                <a:srgbClr val="FFFFFF"/>
              </a:solidFill>
              <a:latin typeface="Arial" pitchFamily="34" charset="0"/>
              <a:ea typeface="Malgun Gothic" pitchFamily="34" charset="-127"/>
              <a:sym typeface="Arial" pitchFamily="34" charset="0"/>
            </a:endParaRPr>
          </a:p>
        </p:txBody>
      </p:sp>
      <p:sp>
        <p:nvSpPr>
          <p:cNvPr id="34827" name="모서리가 둥근 직사각형 236"/>
          <p:cNvSpPr>
            <a:spLocks noChangeArrowheads="1"/>
          </p:cNvSpPr>
          <p:nvPr/>
        </p:nvSpPr>
        <p:spPr bwMode="auto">
          <a:xfrm>
            <a:off x="2330450" y="2336800"/>
            <a:ext cx="3078163" cy="3036888"/>
          </a:xfrm>
          <a:prstGeom prst="roundRect">
            <a:avLst>
              <a:gd name="adj" fmla="val 5111"/>
            </a:avLst>
          </a:prstGeom>
          <a:solidFill>
            <a:srgbClr val="4454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ko-KR" altLang="en-US">
              <a:solidFill>
                <a:srgbClr val="FFFFFF"/>
              </a:solidFill>
              <a:latin typeface="Arial" pitchFamily="34" charset="0"/>
              <a:ea typeface="Malgun Gothic" pitchFamily="34" charset="-127"/>
              <a:sym typeface="Arial" pitchFamily="34" charset="0"/>
            </a:endParaRPr>
          </a:p>
        </p:txBody>
      </p:sp>
      <p:sp>
        <p:nvSpPr>
          <p:cNvPr id="34828" name="모서리가 둥근 직사각형 445"/>
          <p:cNvSpPr>
            <a:spLocks noChangeArrowheads="1"/>
          </p:cNvSpPr>
          <p:nvPr/>
        </p:nvSpPr>
        <p:spPr bwMode="auto">
          <a:xfrm>
            <a:off x="7608888" y="3360738"/>
            <a:ext cx="2817812" cy="920750"/>
          </a:xfrm>
          <a:prstGeom prst="roundRect">
            <a:avLst>
              <a:gd name="adj" fmla="val 4657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ko-KR" altLang="en-US">
              <a:solidFill>
                <a:srgbClr val="FFFFFF"/>
              </a:solidFill>
              <a:latin typeface="Arial" pitchFamily="34" charset="0"/>
              <a:ea typeface="Malgun Gothic" pitchFamily="34" charset="-127"/>
              <a:sym typeface="Arial" pitchFamily="34" charset="0"/>
            </a:endParaRPr>
          </a:p>
        </p:txBody>
      </p:sp>
      <p:sp>
        <p:nvSpPr>
          <p:cNvPr id="34829" name="모서리가 둥근 직사각형 450"/>
          <p:cNvSpPr>
            <a:spLocks noChangeArrowheads="1"/>
          </p:cNvSpPr>
          <p:nvPr/>
        </p:nvSpPr>
        <p:spPr bwMode="auto">
          <a:xfrm>
            <a:off x="7608888" y="4972050"/>
            <a:ext cx="2817812" cy="920750"/>
          </a:xfrm>
          <a:prstGeom prst="roundRect">
            <a:avLst>
              <a:gd name="adj" fmla="val 4657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ko-KR" altLang="en-US">
              <a:solidFill>
                <a:srgbClr val="FFFFFF"/>
              </a:solidFill>
              <a:latin typeface="Arial" pitchFamily="34" charset="0"/>
              <a:ea typeface="Malgun Gothic" pitchFamily="34" charset="-127"/>
              <a:sym typeface="Arial" pitchFamily="34" charset="0"/>
            </a:endParaRPr>
          </a:p>
        </p:txBody>
      </p:sp>
      <p:sp>
        <p:nvSpPr>
          <p:cNvPr id="34830" name="모서리가 둥근 직사각형 438"/>
          <p:cNvSpPr>
            <a:spLocks noChangeArrowheads="1"/>
          </p:cNvSpPr>
          <p:nvPr/>
        </p:nvSpPr>
        <p:spPr bwMode="auto">
          <a:xfrm>
            <a:off x="7608888" y="1735138"/>
            <a:ext cx="2817812" cy="922337"/>
          </a:xfrm>
          <a:prstGeom prst="roundRect">
            <a:avLst>
              <a:gd name="adj" fmla="val 465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ko-KR" altLang="en-US">
              <a:solidFill>
                <a:srgbClr val="FFFFFF"/>
              </a:solidFill>
              <a:latin typeface="Arial" pitchFamily="34" charset="0"/>
              <a:ea typeface="Malgun Gothic" pitchFamily="34" charset="-127"/>
              <a:sym typeface="Arial" pitchFamily="34" charset="0"/>
            </a:endParaRPr>
          </a:p>
        </p:txBody>
      </p:sp>
      <p:sp>
        <p:nvSpPr>
          <p:cNvPr id="34831" name="Freeform 49"/>
          <p:cNvSpPr>
            <a:spLocks/>
          </p:cNvSpPr>
          <p:nvPr/>
        </p:nvSpPr>
        <p:spPr bwMode="auto">
          <a:xfrm rot="7202387">
            <a:off x="2534444" y="2086769"/>
            <a:ext cx="1852612" cy="1054100"/>
          </a:xfrm>
          <a:custGeom>
            <a:avLst/>
            <a:gdLst>
              <a:gd name="T0" fmla="*/ 2147483647 w 1684"/>
              <a:gd name="T1" fmla="*/ 2147483647 h 958"/>
              <a:gd name="T2" fmla="*/ 2147483647 w 1684"/>
              <a:gd name="T3" fmla="*/ 2147483647 h 958"/>
              <a:gd name="T4" fmla="*/ 2147483647 w 1684"/>
              <a:gd name="T5" fmla="*/ 2147483647 h 958"/>
              <a:gd name="T6" fmla="*/ 2147483647 w 1684"/>
              <a:gd name="T7" fmla="*/ 2147483647 h 958"/>
              <a:gd name="T8" fmla="*/ 2147483647 w 1684"/>
              <a:gd name="T9" fmla="*/ 2147483647 h 958"/>
              <a:gd name="T10" fmla="*/ 2147483647 w 1684"/>
              <a:gd name="T11" fmla="*/ 2147483647 h 958"/>
              <a:gd name="T12" fmla="*/ 2147483647 w 1684"/>
              <a:gd name="T13" fmla="*/ 2147483647 h 958"/>
              <a:gd name="T14" fmla="*/ 2147483647 w 1684"/>
              <a:gd name="T15" fmla="*/ 2147483647 h 958"/>
              <a:gd name="T16" fmla="*/ 2147483647 w 1684"/>
              <a:gd name="T17" fmla="*/ 2147483647 h 958"/>
              <a:gd name="T18" fmla="*/ 2147483647 w 1684"/>
              <a:gd name="T19" fmla="*/ 2147483647 h 958"/>
              <a:gd name="T20" fmla="*/ 2147483647 w 1684"/>
              <a:gd name="T21" fmla="*/ 2147483647 h 958"/>
              <a:gd name="T22" fmla="*/ 2147483647 w 1684"/>
              <a:gd name="T23" fmla="*/ 2147483647 h 958"/>
              <a:gd name="T24" fmla="*/ 2147483647 w 1684"/>
              <a:gd name="T25" fmla="*/ 2147483647 h 958"/>
              <a:gd name="T26" fmla="*/ 2147483647 w 1684"/>
              <a:gd name="T27" fmla="*/ 2147483647 h 958"/>
              <a:gd name="T28" fmla="*/ 2147483647 w 1684"/>
              <a:gd name="T29" fmla="*/ 2147483647 h 958"/>
              <a:gd name="T30" fmla="*/ 2147483647 w 1684"/>
              <a:gd name="T31" fmla="*/ 2147483647 h 958"/>
              <a:gd name="T32" fmla="*/ 2147483647 w 1684"/>
              <a:gd name="T33" fmla="*/ 2147483647 h 958"/>
              <a:gd name="T34" fmla="*/ 0 w 1684"/>
              <a:gd name="T35" fmla="*/ 0 h 958"/>
              <a:gd name="T36" fmla="*/ 2147483647 w 1684"/>
              <a:gd name="T37" fmla="*/ 2147483647 h 958"/>
              <a:gd name="T38" fmla="*/ 2147483647 w 1684"/>
              <a:gd name="T39" fmla="*/ 2147483647 h 958"/>
              <a:gd name="T40" fmla="*/ 2147483647 w 1684"/>
              <a:gd name="T41" fmla="*/ 2147483647 h 958"/>
              <a:gd name="T42" fmla="*/ 2147483647 w 1684"/>
              <a:gd name="T43" fmla="*/ 2147483647 h 958"/>
              <a:gd name="T44" fmla="*/ 2147483647 w 1684"/>
              <a:gd name="T45" fmla="*/ 2147483647 h 958"/>
              <a:gd name="T46" fmla="*/ 2147483647 w 1684"/>
              <a:gd name="T47" fmla="*/ 2147483647 h 958"/>
              <a:gd name="T48" fmla="*/ 2147483647 w 1684"/>
              <a:gd name="T49" fmla="*/ 2147483647 h 958"/>
              <a:gd name="T50" fmla="*/ 2147483647 w 1684"/>
              <a:gd name="T51" fmla="*/ 2147483647 h 958"/>
              <a:gd name="T52" fmla="*/ 2147483647 w 1684"/>
              <a:gd name="T53" fmla="*/ 2147483647 h 958"/>
              <a:gd name="T54" fmla="*/ 2147483647 w 1684"/>
              <a:gd name="T55" fmla="*/ 2147483647 h 958"/>
              <a:gd name="T56" fmla="*/ 2147483647 w 1684"/>
              <a:gd name="T57" fmla="*/ 2147483647 h 958"/>
              <a:gd name="T58" fmla="*/ 2147483647 w 1684"/>
              <a:gd name="T59" fmla="*/ 2147483647 h 958"/>
              <a:gd name="T60" fmla="*/ 2147483647 w 1684"/>
              <a:gd name="T61" fmla="*/ 2147483647 h 958"/>
              <a:gd name="T62" fmla="*/ 2147483647 w 1684"/>
              <a:gd name="T63" fmla="*/ 2147483647 h 958"/>
              <a:gd name="T64" fmla="*/ 2147483647 w 1684"/>
              <a:gd name="T65" fmla="*/ 2147483647 h 958"/>
              <a:gd name="T66" fmla="*/ 2147483647 w 1684"/>
              <a:gd name="T67" fmla="*/ 2147483647 h 958"/>
              <a:gd name="T68" fmla="*/ 2147483647 w 1684"/>
              <a:gd name="T69" fmla="*/ 2147483647 h 958"/>
              <a:gd name="T70" fmla="*/ 2147483647 w 1684"/>
              <a:gd name="T71" fmla="*/ 2147483647 h 958"/>
              <a:gd name="T72" fmla="*/ 2147483647 w 1684"/>
              <a:gd name="T73" fmla="*/ 2147483647 h 958"/>
              <a:gd name="T74" fmla="*/ 2147483647 w 1684"/>
              <a:gd name="T75" fmla="*/ 2147483647 h 958"/>
              <a:gd name="T76" fmla="*/ 2147483647 w 1684"/>
              <a:gd name="T77" fmla="*/ 2147483647 h 958"/>
              <a:gd name="T78" fmla="*/ 2147483647 w 1684"/>
              <a:gd name="T79" fmla="*/ 2147483647 h 958"/>
              <a:gd name="T80" fmla="*/ 2147483647 w 1684"/>
              <a:gd name="T81" fmla="*/ 2147483647 h 958"/>
              <a:gd name="T82" fmla="*/ 2147483647 w 1684"/>
              <a:gd name="T83" fmla="*/ 2147483647 h 958"/>
              <a:gd name="T84" fmla="*/ 2147483647 w 1684"/>
              <a:gd name="T85" fmla="*/ 2147483647 h 958"/>
              <a:gd name="T86" fmla="*/ 2147483647 w 1684"/>
              <a:gd name="T87" fmla="*/ 2147483647 h 958"/>
              <a:gd name="T88" fmla="*/ 2147483647 w 1684"/>
              <a:gd name="T89" fmla="*/ 2147483647 h 958"/>
              <a:gd name="T90" fmla="*/ 2147483647 w 1684"/>
              <a:gd name="T91" fmla="*/ 2147483647 h 958"/>
              <a:gd name="T92" fmla="*/ 2147483647 w 1684"/>
              <a:gd name="T93" fmla="*/ 2147483647 h 958"/>
              <a:gd name="T94" fmla="*/ 2147483647 w 1684"/>
              <a:gd name="T95" fmla="*/ 2147483647 h 958"/>
              <a:gd name="T96" fmla="*/ 2147483647 w 1684"/>
              <a:gd name="T97" fmla="*/ 2147483647 h 958"/>
              <a:gd name="T98" fmla="*/ 2147483647 w 1684"/>
              <a:gd name="T99" fmla="*/ 2147483647 h 958"/>
              <a:gd name="T100" fmla="*/ 2147483647 w 1684"/>
              <a:gd name="T101" fmla="*/ 2147483647 h 958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1684" h="958">
                <a:moveTo>
                  <a:pt x="1444" y="678"/>
                </a:moveTo>
                <a:lnTo>
                  <a:pt x="1444" y="678"/>
                </a:lnTo>
                <a:lnTo>
                  <a:pt x="1440" y="656"/>
                </a:lnTo>
                <a:lnTo>
                  <a:pt x="1436" y="630"/>
                </a:lnTo>
                <a:lnTo>
                  <a:pt x="1428" y="598"/>
                </a:lnTo>
                <a:lnTo>
                  <a:pt x="1416" y="558"/>
                </a:lnTo>
                <a:lnTo>
                  <a:pt x="1402" y="514"/>
                </a:lnTo>
                <a:lnTo>
                  <a:pt x="1382" y="468"/>
                </a:lnTo>
                <a:lnTo>
                  <a:pt x="1370" y="444"/>
                </a:lnTo>
                <a:lnTo>
                  <a:pt x="1356" y="420"/>
                </a:lnTo>
                <a:lnTo>
                  <a:pt x="1342" y="396"/>
                </a:lnTo>
                <a:lnTo>
                  <a:pt x="1326" y="374"/>
                </a:lnTo>
                <a:lnTo>
                  <a:pt x="1308" y="350"/>
                </a:lnTo>
                <a:lnTo>
                  <a:pt x="1288" y="328"/>
                </a:lnTo>
                <a:lnTo>
                  <a:pt x="1266" y="306"/>
                </a:lnTo>
                <a:lnTo>
                  <a:pt x="1244" y="284"/>
                </a:lnTo>
                <a:lnTo>
                  <a:pt x="1218" y="264"/>
                </a:lnTo>
                <a:lnTo>
                  <a:pt x="1192" y="246"/>
                </a:lnTo>
                <a:lnTo>
                  <a:pt x="1162" y="228"/>
                </a:lnTo>
                <a:lnTo>
                  <a:pt x="1130" y="214"/>
                </a:lnTo>
                <a:lnTo>
                  <a:pt x="1098" y="200"/>
                </a:lnTo>
                <a:lnTo>
                  <a:pt x="1062" y="190"/>
                </a:lnTo>
                <a:lnTo>
                  <a:pt x="1024" y="180"/>
                </a:lnTo>
                <a:lnTo>
                  <a:pt x="982" y="174"/>
                </a:lnTo>
                <a:lnTo>
                  <a:pt x="940" y="170"/>
                </a:lnTo>
                <a:lnTo>
                  <a:pt x="894" y="168"/>
                </a:lnTo>
                <a:lnTo>
                  <a:pt x="730" y="188"/>
                </a:lnTo>
                <a:lnTo>
                  <a:pt x="580" y="208"/>
                </a:lnTo>
                <a:lnTo>
                  <a:pt x="432" y="230"/>
                </a:lnTo>
                <a:lnTo>
                  <a:pt x="420" y="232"/>
                </a:lnTo>
                <a:lnTo>
                  <a:pt x="386" y="236"/>
                </a:lnTo>
                <a:lnTo>
                  <a:pt x="336" y="238"/>
                </a:lnTo>
                <a:lnTo>
                  <a:pt x="308" y="238"/>
                </a:lnTo>
                <a:lnTo>
                  <a:pt x="276" y="238"/>
                </a:lnTo>
                <a:lnTo>
                  <a:pt x="244" y="234"/>
                </a:lnTo>
                <a:lnTo>
                  <a:pt x="212" y="228"/>
                </a:lnTo>
                <a:lnTo>
                  <a:pt x="178" y="220"/>
                </a:lnTo>
                <a:lnTo>
                  <a:pt x="144" y="208"/>
                </a:lnTo>
                <a:lnTo>
                  <a:pt x="112" y="194"/>
                </a:lnTo>
                <a:lnTo>
                  <a:pt x="82" y="174"/>
                </a:lnTo>
                <a:lnTo>
                  <a:pt x="68" y="162"/>
                </a:lnTo>
                <a:lnTo>
                  <a:pt x="54" y="150"/>
                </a:lnTo>
                <a:lnTo>
                  <a:pt x="42" y="136"/>
                </a:lnTo>
                <a:lnTo>
                  <a:pt x="30" y="122"/>
                </a:lnTo>
                <a:lnTo>
                  <a:pt x="24" y="116"/>
                </a:lnTo>
                <a:lnTo>
                  <a:pt x="20" y="108"/>
                </a:lnTo>
                <a:lnTo>
                  <a:pt x="14" y="96"/>
                </a:lnTo>
                <a:lnTo>
                  <a:pt x="10" y="80"/>
                </a:lnTo>
                <a:lnTo>
                  <a:pt x="4" y="58"/>
                </a:lnTo>
                <a:lnTo>
                  <a:pt x="2" y="32"/>
                </a:lnTo>
                <a:lnTo>
                  <a:pt x="0" y="0"/>
                </a:lnTo>
                <a:lnTo>
                  <a:pt x="0" y="20"/>
                </a:lnTo>
                <a:lnTo>
                  <a:pt x="2" y="42"/>
                </a:lnTo>
                <a:lnTo>
                  <a:pt x="4" y="72"/>
                </a:lnTo>
                <a:lnTo>
                  <a:pt x="12" y="108"/>
                </a:lnTo>
                <a:lnTo>
                  <a:pt x="22" y="152"/>
                </a:lnTo>
                <a:lnTo>
                  <a:pt x="38" y="200"/>
                </a:lnTo>
                <a:lnTo>
                  <a:pt x="60" y="256"/>
                </a:lnTo>
                <a:lnTo>
                  <a:pt x="74" y="284"/>
                </a:lnTo>
                <a:lnTo>
                  <a:pt x="90" y="314"/>
                </a:lnTo>
                <a:lnTo>
                  <a:pt x="106" y="346"/>
                </a:lnTo>
                <a:lnTo>
                  <a:pt x="126" y="378"/>
                </a:lnTo>
                <a:lnTo>
                  <a:pt x="148" y="410"/>
                </a:lnTo>
                <a:lnTo>
                  <a:pt x="172" y="444"/>
                </a:lnTo>
                <a:lnTo>
                  <a:pt x="198" y="478"/>
                </a:lnTo>
                <a:lnTo>
                  <a:pt x="228" y="514"/>
                </a:lnTo>
                <a:lnTo>
                  <a:pt x="260" y="550"/>
                </a:lnTo>
                <a:lnTo>
                  <a:pt x="294" y="586"/>
                </a:lnTo>
                <a:lnTo>
                  <a:pt x="332" y="622"/>
                </a:lnTo>
                <a:lnTo>
                  <a:pt x="374" y="658"/>
                </a:lnTo>
                <a:lnTo>
                  <a:pt x="418" y="696"/>
                </a:lnTo>
                <a:lnTo>
                  <a:pt x="464" y="732"/>
                </a:lnTo>
                <a:lnTo>
                  <a:pt x="516" y="770"/>
                </a:lnTo>
                <a:lnTo>
                  <a:pt x="570" y="806"/>
                </a:lnTo>
                <a:lnTo>
                  <a:pt x="582" y="814"/>
                </a:lnTo>
                <a:lnTo>
                  <a:pt x="614" y="834"/>
                </a:lnTo>
                <a:lnTo>
                  <a:pt x="666" y="862"/>
                </a:lnTo>
                <a:lnTo>
                  <a:pt x="698" y="876"/>
                </a:lnTo>
                <a:lnTo>
                  <a:pt x="732" y="892"/>
                </a:lnTo>
                <a:lnTo>
                  <a:pt x="770" y="908"/>
                </a:lnTo>
                <a:lnTo>
                  <a:pt x="810" y="922"/>
                </a:lnTo>
                <a:lnTo>
                  <a:pt x="854" y="934"/>
                </a:lnTo>
                <a:lnTo>
                  <a:pt x="898" y="944"/>
                </a:lnTo>
                <a:lnTo>
                  <a:pt x="944" y="952"/>
                </a:lnTo>
                <a:lnTo>
                  <a:pt x="990" y="958"/>
                </a:lnTo>
                <a:lnTo>
                  <a:pt x="1038" y="958"/>
                </a:lnTo>
                <a:lnTo>
                  <a:pt x="1086" y="954"/>
                </a:lnTo>
                <a:lnTo>
                  <a:pt x="1094" y="952"/>
                </a:lnTo>
                <a:lnTo>
                  <a:pt x="1116" y="948"/>
                </a:lnTo>
                <a:lnTo>
                  <a:pt x="1152" y="936"/>
                </a:lnTo>
                <a:lnTo>
                  <a:pt x="1198" y="918"/>
                </a:lnTo>
                <a:lnTo>
                  <a:pt x="1224" y="906"/>
                </a:lnTo>
                <a:lnTo>
                  <a:pt x="1252" y="892"/>
                </a:lnTo>
                <a:lnTo>
                  <a:pt x="1280" y="876"/>
                </a:lnTo>
                <a:lnTo>
                  <a:pt x="1310" y="856"/>
                </a:lnTo>
                <a:lnTo>
                  <a:pt x="1340" y="836"/>
                </a:lnTo>
                <a:lnTo>
                  <a:pt x="1370" y="810"/>
                </a:lnTo>
                <a:lnTo>
                  <a:pt x="1400" y="784"/>
                </a:lnTo>
                <a:lnTo>
                  <a:pt x="1430" y="754"/>
                </a:lnTo>
                <a:lnTo>
                  <a:pt x="1434" y="750"/>
                </a:lnTo>
                <a:lnTo>
                  <a:pt x="1444" y="744"/>
                </a:lnTo>
                <a:lnTo>
                  <a:pt x="1462" y="738"/>
                </a:lnTo>
                <a:lnTo>
                  <a:pt x="1474" y="736"/>
                </a:lnTo>
                <a:lnTo>
                  <a:pt x="1488" y="734"/>
                </a:lnTo>
                <a:lnTo>
                  <a:pt x="1518" y="734"/>
                </a:lnTo>
                <a:lnTo>
                  <a:pt x="1562" y="734"/>
                </a:lnTo>
                <a:lnTo>
                  <a:pt x="1604" y="734"/>
                </a:lnTo>
                <a:lnTo>
                  <a:pt x="1630" y="736"/>
                </a:lnTo>
                <a:lnTo>
                  <a:pt x="1646" y="742"/>
                </a:lnTo>
                <a:lnTo>
                  <a:pt x="1658" y="744"/>
                </a:lnTo>
                <a:lnTo>
                  <a:pt x="1664" y="742"/>
                </a:lnTo>
                <a:lnTo>
                  <a:pt x="1668" y="740"/>
                </a:lnTo>
                <a:lnTo>
                  <a:pt x="1680" y="732"/>
                </a:lnTo>
                <a:lnTo>
                  <a:pt x="1684" y="728"/>
                </a:lnTo>
                <a:lnTo>
                  <a:pt x="1684" y="722"/>
                </a:lnTo>
                <a:lnTo>
                  <a:pt x="1684" y="700"/>
                </a:lnTo>
                <a:lnTo>
                  <a:pt x="1684" y="690"/>
                </a:lnTo>
                <a:lnTo>
                  <a:pt x="1680" y="684"/>
                </a:lnTo>
                <a:lnTo>
                  <a:pt x="1676" y="678"/>
                </a:lnTo>
                <a:lnTo>
                  <a:pt x="1672" y="672"/>
                </a:lnTo>
                <a:lnTo>
                  <a:pt x="1668" y="670"/>
                </a:lnTo>
                <a:lnTo>
                  <a:pt x="1662" y="668"/>
                </a:lnTo>
                <a:lnTo>
                  <a:pt x="1658" y="666"/>
                </a:lnTo>
                <a:lnTo>
                  <a:pt x="1654" y="668"/>
                </a:lnTo>
                <a:lnTo>
                  <a:pt x="1636" y="680"/>
                </a:lnTo>
                <a:lnTo>
                  <a:pt x="1624" y="688"/>
                </a:lnTo>
                <a:lnTo>
                  <a:pt x="1618" y="690"/>
                </a:lnTo>
                <a:lnTo>
                  <a:pt x="1600" y="696"/>
                </a:lnTo>
                <a:lnTo>
                  <a:pt x="1586" y="696"/>
                </a:lnTo>
                <a:lnTo>
                  <a:pt x="1568" y="698"/>
                </a:lnTo>
                <a:lnTo>
                  <a:pt x="1544" y="696"/>
                </a:lnTo>
                <a:lnTo>
                  <a:pt x="1516" y="694"/>
                </a:lnTo>
                <a:lnTo>
                  <a:pt x="1506" y="694"/>
                </a:lnTo>
                <a:lnTo>
                  <a:pt x="1484" y="692"/>
                </a:lnTo>
                <a:lnTo>
                  <a:pt x="1470" y="690"/>
                </a:lnTo>
                <a:lnTo>
                  <a:pt x="1458" y="688"/>
                </a:lnTo>
                <a:lnTo>
                  <a:pt x="1448" y="684"/>
                </a:lnTo>
                <a:lnTo>
                  <a:pt x="1444" y="67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endParaRPr lang="zh-CN" altLang="en-US"/>
          </a:p>
        </p:txBody>
      </p:sp>
      <p:sp>
        <p:nvSpPr>
          <p:cNvPr id="34832" name="Freeform 49"/>
          <p:cNvSpPr>
            <a:spLocks/>
          </p:cNvSpPr>
          <p:nvPr/>
        </p:nvSpPr>
        <p:spPr bwMode="auto">
          <a:xfrm rot="-7050315">
            <a:off x="4434682" y="3880644"/>
            <a:ext cx="1852612" cy="1054100"/>
          </a:xfrm>
          <a:custGeom>
            <a:avLst/>
            <a:gdLst>
              <a:gd name="T0" fmla="*/ 2147483647 w 1684"/>
              <a:gd name="T1" fmla="*/ 2147483647 h 958"/>
              <a:gd name="T2" fmla="*/ 2147483647 w 1684"/>
              <a:gd name="T3" fmla="*/ 2147483647 h 958"/>
              <a:gd name="T4" fmla="*/ 2147483647 w 1684"/>
              <a:gd name="T5" fmla="*/ 2147483647 h 958"/>
              <a:gd name="T6" fmla="*/ 2147483647 w 1684"/>
              <a:gd name="T7" fmla="*/ 2147483647 h 958"/>
              <a:gd name="T8" fmla="*/ 2147483647 w 1684"/>
              <a:gd name="T9" fmla="*/ 2147483647 h 958"/>
              <a:gd name="T10" fmla="*/ 2147483647 w 1684"/>
              <a:gd name="T11" fmla="*/ 2147483647 h 958"/>
              <a:gd name="T12" fmla="*/ 2147483647 w 1684"/>
              <a:gd name="T13" fmla="*/ 2147483647 h 958"/>
              <a:gd name="T14" fmla="*/ 2147483647 w 1684"/>
              <a:gd name="T15" fmla="*/ 2147483647 h 958"/>
              <a:gd name="T16" fmla="*/ 2147483647 w 1684"/>
              <a:gd name="T17" fmla="*/ 2147483647 h 958"/>
              <a:gd name="T18" fmla="*/ 2147483647 w 1684"/>
              <a:gd name="T19" fmla="*/ 2147483647 h 958"/>
              <a:gd name="T20" fmla="*/ 2147483647 w 1684"/>
              <a:gd name="T21" fmla="*/ 2147483647 h 958"/>
              <a:gd name="T22" fmla="*/ 2147483647 w 1684"/>
              <a:gd name="T23" fmla="*/ 2147483647 h 958"/>
              <a:gd name="T24" fmla="*/ 2147483647 w 1684"/>
              <a:gd name="T25" fmla="*/ 2147483647 h 958"/>
              <a:gd name="T26" fmla="*/ 2147483647 w 1684"/>
              <a:gd name="T27" fmla="*/ 2147483647 h 958"/>
              <a:gd name="T28" fmla="*/ 2147483647 w 1684"/>
              <a:gd name="T29" fmla="*/ 2147483647 h 958"/>
              <a:gd name="T30" fmla="*/ 2147483647 w 1684"/>
              <a:gd name="T31" fmla="*/ 2147483647 h 958"/>
              <a:gd name="T32" fmla="*/ 2147483647 w 1684"/>
              <a:gd name="T33" fmla="*/ 2147483647 h 958"/>
              <a:gd name="T34" fmla="*/ 0 w 1684"/>
              <a:gd name="T35" fmla="*/ 0 h 958"/>
              <a:gd name="T36" fmla="*/ 2147483647 w 1684"/>
              <a:gd name="T37" fmla="*/ 2147483647 h 958"/>
              <a:gd name="T38" fmla="*/ 2147483647 w 1684"/>
              <a:gd name="T39" fmla="*/ 2147483647 h 958"/>
              <a:gd name="T40" fmla="*/ 2147483647 w 1684"/>
              <a:gd name="T41" fmla="*/ 2147483647 h 958"/>
              <a:gd name="T42" fmla="*/ 2147483647 w 1684"/>
              <a:gd name="T43" fmla="*/ 2147483647 h 958"/>
              <a:gd name="T44" fmla="*/ 2147483647 w 1684"/>
              <a:gd name="T45" fmla="*/ 2147483647 h 958"/>
              <a:gd name="T46" fmla="*/ 2147483647 w 1684"/>
              <a:gd name="T47" fmla="*/ 2147483647 h 958"/>
              <a:gd name="T48" fmla="*/ 2147483647 w 1684"/>
              <a:gd name="T49" fmla="*/ 2147483647 h 958"/>
              <a:gd name="T50" fmla="*/ 2147483647 w 1684"/>
              <a:gd name="T51" fmla="*/ 2147483647 h 958"/>
              <a:gd name="T52" fmla="*/ 2147483647 w 1684"/>
              <a:gd name="T53" fmla="*/ 2147483647 h 958"/>
              <a:gd name="T54" fmla="*/ 2147483647 w 1684"/>
              <a:gd name="T55" fmla="*/ 2147483647 h 958"/>
              <a:gd name="T56" fmla="*/ 2147483647 w 1684"/>
              <a:gd name="T57" fmla="*/ 2147483647 h 958"/>
              <a:gd name="T58" fmla="*/ 2147483647 w 1684"/>
              <a:gd name="T59" fmla="*/ 2147483647 h 958"/>
              <a:gd name="T60" fmla="*/ 2147483647 w 1684"/>
              <a:gd name="T61" fmla="*/ 2147483647 h 958"/>
              <a:gd name="T62" fmla="*/ 2147483647 w 1684"/>
              <a:gd name="T63" fmla="*/ 2147483647 h 958"/>
              <a:gd name="T64" fmla="*/ 2147483647 w 1684"/>
              <a:gd name="T65" fmla="*/ 2147483647 h 958"/>
              <a:gd name="T66" fmla="*/ 2147483647 w 1684"/>
              <a:gd name="T67" fmla="*/ 2147483647 h 958"/>
              <a:gd name="T68" fmla="*/ 2147483647 w 1684"/>
              <a:gd name="T69" fmla="*/ 2147483647 h 958"/>
              <a:gd name="T70" fmla="*/ 2147483647 w 1684"/>
              <a:gd name="T71" fmla="*/ 2147483647 h 958"/>
              <a:gd name="T72" fmla="*/ 2147483647 w 1684"/>
              <a:gd name="T73" fmla="*/ 2147483647 h 958"/>
              <a:gd name="T74" fmla="*/ 2147483647 w 1684"/>
              <a:gd name="T75" fmla="*/ 2147483647 h 958"/>
              <a:gd name="T76" fmla="*/ 2147483647 w 1684"/>
              <a:gd name="T77" fmla="*/ 2147483647 h 958"/>
              <a:gd name="T78" fmla="*/ 2147483647 w 1684"/>
              <a:gd name="T79" fmla="*/ 2147483647 h 958"/>
              <a:gd name="T80" fmla="*/ 2147483647 w 1684"/>
              <a:gd name="T81" fmla="*/ 2147483647 h 958"/>
              <a:gd name="T82" fmla="*/ 2147483647 w 1684"/>
              <a:gd name="T83" fmla="*/ 2147483647 h 958"/>
              <a:gd name="T84" fmla="*/ 2147483647 w 1684"/>
              <a:gd name="T85" fmla="*/ 2147483647 h 958"/>
              <a:gd name="T86" fmla="*/ 2147483647 w 1684"/>
              <a:gd name="T87" fmla="*/ 2147483647 h 958"/>
              <a:gd name="T88" fmla="*/ 2147483647 w 1684"/>
              <a:gd name="T89" fmla="*/ 2147483647 h 958"/>
              <a:gd name="T90" fmla="*/ 2147483647 w 1684"/>
              <a:gd name="T91" fmla="*/ 2147483647 h 958"/>
              <a:gd name="T92" fmla="*/ 2147483647 w 1684"/>
              <a:gd name="T93" fmla="*/ 2147483647 h 958"/>
              <a:gd name="T94" fmla="*/ 2147483647 w 1684"/>
              <a:gd name="T95" fmla="*/ 2147483647 h 958"/>
              <a:gd name="T96" fmla="*/ 2147483647 w 1684"/>
              <a:gd name="T97" fmla="*/ 2147483647 h 958"/>
              <a:gd name="T98" fmla="*/ 2147483647 w 1684"/>
              <a:gd name="T99" fmla="*/ 2147483647 h 958"/>
              <a:gd name="T100" fmla="*/ 2147483647 w 1684"/>
              <a:gd name="T101" fmla="*/ 2147483647 h 958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1684" h="958">
                <a:moveTo>
                  <a:pt x="1444" y="678"/>
                </a:moveTo>
                <a:lnTo>
                  <a:pt x="1444" y="678"/>
                </a:lnTo>
                <a:lnTo>
                  <a:pt x="1440" y="656"/>
                </a:lnTo>
                <a:lnTo>
                  <a:pt x="1436" y="630"/>
                </a:lnTo>
                <a:lnTo>
                  <a:pt x="1428" y="598"/>
                </a:lnTo>
                <a:lnTo>
                  <a:pt x="1416" y="558"/>
                </a:lnTo>
                <a:lnTo>
                  <a:pt x="1402" y="514"/>
                </a:lnTo>
                <a:lnTo>
                  <a:pt x="1382" y="468"/>
                </a:lnTo>
                <a:lnTo>
                  <a:pt x="1370" y="444"/>
                </a:lnTo>
                <a:lnTo>
                  <a:pt x="1356" y="420"/>
                </a:lnTo>
                <a:lnTo>
                  <a:pt x="1342" y="396"/>
                </a:lnTo>
                <a:lnTo>
                  <a:pt x="1326" y="374"/>
                </a:lnTo>
                <a:lnTo>
                  <a:pt x="1308" y="350"/>
                </a:lnTo>
                <a:lnTo>
                  <a:pt x="1288" y="328"/>
                </a:lnTo>
                <a:lnTo>
                  <a:pt x="1266" y="306"/>
                </a:lnTo>
                <a:lnTo>
                  <a:pt x="1244" y="284"/>
                </a:lnTo>
                <a:lnTo>
                  <a:pt x="1218" y="264"/>
                </a:lnTo>
                <a:lnTo>
                  <a:pt x="1192" y="246"/>
                </a:lnTo>
                <a:lnTo>
                  <a:pt x="1162" y="228"/>
                </a:lnTo>
                <a:lnTo>
                  <a:pt x="1130" y="214"/>
                </a:lnTo>
                <a:lnTo>
                  <a:pt x="1098" y="200"/>
                </a:lnTo>
                <a:lnTo>
                  <a:pt x="1062" y="190"/>
                </a:lnTo>
                <a:lnTo>
                  <a:pt x="1024" y="180"/>
                </a:lnTo>
                <a:lnTo>
                  <a:pt x="982" y="174"/>
                </a:lnTo>
                <a:lnTo>
                  <a:pt x="940" y="170"/>
                </a:lnTo>
                <a:lnTo>
                  <a:pt x="894" y="168"/>
                </a:lnTo>
                <a:lnTo>
                  <a:pt x="730" y="188"/>
                </a:lnTo>
                <a:lnTo>
                  <a:pt x="580" y="208"/>
                </a:lnTo>
                <a:lnTo>
                  <a:pt x="432" y="230"/>
                </a:lnTo>
                <a:lnTo>
                  <a:pt x="420" y="232"/>
                </a:lnTo>
                <a:lnTo>
                  <a:pt x="386" y="236"/>
                </a:lnTo>
                <a:lnTo>
                  <a:pt x="336" y="238"/>
                </a:lnTo>
                <a:lnTo>
                  <a:pt x="308" y="238"/>
                </a:lnTo>
                <a:lnTo>
                  <a:pt x="276" y="238"/>
                </a:lnTo>
                <a:lnTo>
                  <a:pt x="244" y="234"/>
                </a:lnTo>
                <a:lnTo>
                  <a:pt x="212" y="228"/>
                </a:lnTo>
                <a:lnTo>
                  <a:pt x="178" y="220"/>
                </a:lnTo>
                <a:lnTo>
                  <a:pt x="144" y="208"/>
                </a:lnTo>
                <a:lnTo>
                  <a:pt x="112" y="194"/>
                </a:lnTo>
                <a:lnTo>
                  <a:pt x="82" y="174"/>
                </a:lnTo>
                <a:lnTo>
                  <a:pt x="68" y="162"/>
                </a:lnTo>
                <a:lnTo>
                  <a:pt x="54" y="150"/>
                </a:lnTo>
                <a:lnTo>
                  <a:pt x="42" y="136"/>
                </a:lnTo>
                <a:lnTo>
                  <a:pt x="30" y="122"/>
                </a:lnTo>
                <a:lnTo>
                  <a:pt x="24" y="116"/>
                </a:lnTo>
                <a:lnTo>
                  <a:pt x="20" y="108"/>
                </a:lnTo>
                <a:lnTo>
                  <a:pt x="14" y="96"/>
                </a:lnTo>
                <a:lnTo>
                  <a:pt x="10" y="80"/>
                </a:lnTo>
                <a:lnTo>
                  <a:pt x="4" y="58"/>
                </a:lnTo>
                <a:lnTo>
                  <a:pt x="2" y="32"/>
                </a:lnTo>
                <a:lnTo>
                  <a:pt x="0" y="0"/>
                </a:lnTo>
                <a:lnTo>
                  <a:pt x="0" y="20"/>
                </a:lnTo>
                <a:lnTo>
                  <a:pt x="2" y="42"/>
                </a:lnTo>
                <a:lnTo>
                  <a:pt x="4" y="72"/>
                </a:lnTo>
                <a:lnTo>
                  <a:pt x="12" y="108"/>
                </a:lnTo>
                <a:lnTo>
                  <a:pt x="22" y="152"/>
                </a:lnTo>
                <a:lnTo>
                  <a:pt x="38" y="200"/>
                </a:lnTo>
                <a:lnTo>
                  <a:pt x="60" y="256"/>
                </a:lnTo>
                <a:lnTo>
                  <a:pt x="74" y="284"/>
                </a:lnTo>
                <a:lnTo>
                  <a:pt x="90" y="314"/>
                </a:lnTo>
                <a:lnTo>
                  <a:pt x="106" y="346"/>
                </a:lnTo>
                <a:lnTo>
                  <a:pt x="126" y="378"/>
                </a:lnTo>
                <a:lnTo>
                  <a:pt x="148" y="410"/>
                </a:lnTo>
                <a:lnTo>
                  <a:pt x="172" y="444"/>
                </a:lnTo>
                <a:lnTo>
                  <a:pt x="198" y="478"/>
                </a:lnTo>
                <a:lnTo>
                  <a:pt x="228" y="514"/>
                </a:lnTo>
                <a:lnTo>
                  <a:pt x="260" y="550"/>
                </a:lnTo>
                <a:lnTo>
                  <a:pt x="294" y="586"/>
                </a:lnTo>
                <a:lnTo>
                  <a:pt x="332" y="622"/>
                </a:lnTo>
                <a:lnTo>
                  <a:pt x="374" y="658"/>
                </a:lnTo>
                <a:lnTo>
                  <a:pt x="418" y="696"/>
                </a:lnTo>
                <a:lnTo>
                  <a:pt x="464" y="732"/>
                </a:lnTo>
                <a:lnTo>
                  <a:pt x="516" y="770"/>
                </a:lnTo>
                <a:lnTo>
                  <a:pt x="570" y="806"/>
                </a:lnTo>
                <a:lnTo>
                  <a:pt x="582" y="814"/>
                </a:lnTo>
                <a:lnTo>
                  <a:pt x="614" y="834"/>
                </a:lnTo>
                <a:lnTo>
                  <a:pt x="666" y="862"/>
                </a:lnTo>
                <a:lnTo>
                  <a:pt x="698" y="876"/>
                </a:lnTo>
                <a:lnTo>
                  <a:pt x="732" y="892"/>
                </a:lnTo>
                <a:lnTo>
                  <a:pt x="770" y="908"/>
                </a:lnTo>
                <a:lnTo>
                  <a:pt x="810" y="922"/>
                </a:lnTo>
                <a:lnTo>
                  <a:pt x="854" y="934"/>
                </a:lnTo>
                <a:lnTo>
                  <a:pt x="898" y="944"/>
                </a:lnTo>
                <a:lnTo>
                  <a:pt x="944" y="952"/>
                </a:lnTo>
                <a:lnTo>
                  <a:pt x="990" y="958"/>
                </a:lnTo>
                <a:lnTo>
                  <a:pt x="1038" y="958"/>
                </a:lnTo>
                <a:lnTo>
                  <a:pt x="1086" y="954"/>
                </a:lnTo>
                <a:lnTo>
                  <a:pt x="1094" y="952"/>
                </a:lnTo>
                <a:lnTo>
                  <a:pt x="1116" y="948"/>
                </a:lnTo>
                <a:lnTo>
                  <a:pt x="1152" y="936"/>
                </a:lnTo>
                <a:lnTo>
                  <a:pt x="1198" y="918"/>
                </a:lnTo>
                <a:lnTo>
                  <a:pt x="1224" y="906"/>
                </a:lnTo>
                <a:lnTo>
                  <a:pt x="1252" y="892"/>
                </a:lnTo>
                <a:lnTo>
                  <a:pt x="1280" y="876"/>
                </a:lnTo>
                <a:lnTo>
                  <a:pt x="1310" y="856"/>
                </a:lnTo>
                <a:lnTo>
                  <a:pt x="1340" y="836"/>
                </a:lnTo>
                <a:lnTo>
                  <a:pt x="1370" y="810"/>
                </a:lnTo>
                <a:lnTo>
                  <a:pt x="1400" y="784"/>
                </a:lnTo>
                <a:lnTo>
                  <a:pt x="1430" y="754"/>
                </a:lnTo>
                <a:lnTo>
                  <a:pt x="1434" y="750"/>
                </a:lnTo>
                <a:lnTo>
                  <a:pt x="1444" y="744"/>
                </a:lnTo>
                <a:lnTo>
                  <a:pt x="1462" y="738"/>
                </a:lnTo>
                <a:lnTo>
                  <a:pt x="1474" y="736"/>
                </a:lnTo>
                <a:lnTo>
                  <a:pt x="1488" y="734"/>
                </a:lnTo>
                <a:lnTo>
                  <a:pt x="1518" y="734"/>
                </a:lnTo>
                <a:lnTo>
                  <a:pt x="1562" y="734"/>
                </a:lnTo>
                <a:lnTo>
                  <a:pt x="1604" y="734"/>
                </a:lnTo>
                <a:lnTo>
                  <a:pt x="1630" y="736"/>
                </a:lnTo>
                <a:lnTo>
                  <a:pt x="1646" y="742"/>
                </a:lnTo>
                <a:lnTo>
                  <a:pt x="1658" y="744"/>
                </a:lnTo>
                <a:lnTo>
                  <a:pt x="1664" y="742"/>
                </a:lnTo>
                <a:lnTo>
                  <a:pt x="1668" y="740"/>
                </a:lnTo>
                <a:lnTo>
                  <a:pt x="1680" y="732"/>
                </a:lnTo>
                <a:lnTo>
                  <a:pt x="1684" y="728"/>
                </a:lnTo>
                <a:lnTo>
                  <a:pt x="1684" y="722"/>
                </a:lnTo>
                <a:lnTo>
                  <a:pt x="1684" y="700"/>
                </a:lnTo>
                <a:lnTo>
                  <a:pt x="1684" y="690"/>
                </a:lnTo>
                <a:lnTo>
                  <a:pt x="1680" y="684"/>
                </a:lnTo>
                <a:lnTo>
                  <a:pt x="1676" y="678"/>
                </a:lnTo>
                <a:lnTo>
                  <a:pt x="1672" y="672"/>
                </a:lnTo>
                <a:lnTo>
                  <a:pt x="1668" y="670"/>
                </a:lnTo>
                <a:lnTo>
                  <a:pt x="1662" y="668"/>
                </a:lnTo>
                <a:lnTo>
                  <a:pt x="1658" y="666"/>
                </a:lnTo>
                <a:lnTo>
                  <a:pt x="1654" y="668"/>
                </a:lnTo>
                <a:lnTo>
                  <a:pt x="1636" y="680"/>
                </a:lnTo>
                <a:lnTo>
                  <a:pt x="1624" y="688"/>
                </a:lnTo>
                <a:lnTo>
                  <a:pt x="1618" y="690"/>
                </a:lnTo>
                <a:lnTo>
                  <a:pt x="1600" y="696"/>
                </a:lnTo>
                <a:lnTo>
                  <a:pt x="1586" y="696"/>
                </a:lnTo>
                <a:lnTo>
                  <a:pt x="1568" y="698"/>
                </a:lnTo>
                <a:lnTo>
                  <a:pt x="1544" y="696"/>
                </a:lnTo>
                <a:lnTo>
                  <a:pt x="1516" y="694"/>
                </a:lnTo>
                <a:lnTo>
                  <a:pt x="1506" y="694"/>
                </a:lnTo>
                <a:lnTo>
                  <a:pt x="1484" y="692"/>
                </a:lnTo>
                <a:lnTo>
                  <a:pt x="1470" y="690"/>
                </a:lnTo>
                <a:lnTo>
                  <a:pt x="1458" y="688"/>
                </a:lnTo>
                <a:lnTo>
                  <a:pt x="1448" y="684"/>
                </a:lnTo>
                <a:lnTo>
                  <a:pt x="1444" y="6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endParaRPr lang="zh-CN" altLang="en-US"/>
          </a:p>
        </p:txBody>
      </p:sp>
      <p:sp>
        <p:nvSpPr>
          <p:cNvPr id="34833" name="Freeform 49"/>
          <p:cNvSpPr>
            <a:spLocks/>
          </p:cNvSpPr>
          <p:nvPr/>
        </p:nvSpPr>
        <p:spPr bwMode="auto">
          <a:xfrm>
            <a:off x="1973263" y="4649788"/>
            <a:ext cx="1852612" cy="1054100"/>
          </a:xfrm>
          <a:custGeom>
            <a:avLst/>
            <a:gdLst>
              <a:gd name="T0" fmla="*/ 2147483647 w 1684"/>
              <a:gd name="T1" fmla="*/ 2147483647 h 958"/>
              <a:gd name="T2" fmla="*/ 2147483647 w 1684"/>
              <a:gd name="T3" fmla="*/ 2147483647 h 958"/>
              <a:gd name="T4" fmla="*/ 2147483647 w 1684"/>
              <a:gd name="T5" fmla="*/ 2147483647 h 958"/>
              <a:gd name="T6" fmla="*/ 2147483647 w 1684"/>
              <a:gd name="T7" fmla="*/ 2147483647 h 958"/>
              <a:gd name="T8" fmla="*/ 2147483647 w 1684"/>
              <a:gd name="T9" fmla="*/ 2147483647 h 958"/>
              <a:gd name="T10" fmla="*/ 2147483647 w 1684"/>
              <a:gd name="T11" fmla="*/ 2147483647 h 958"/>
              <a:gd name="T12" fmla="*/ 2147483647 w 1684"/>
              <a:gd name="T13" fmla="*/ 2147483647 h 958"/>
              <a:gd name="T14" fmla="*/ 2147483647 w 1684"/>
              <a:gd name="T15" fmla="*/ 2147483647 h 958"/>
              <a:gd name="T16" fmla="*/ 2147483647 w 1684"/>
              <a:gd name="T17" fmla="*/ 2147483647 h 958"/>
              <a:gd name="T18" fmla="*/ 2147483647 w 1684"/>
              <a:gd name="T19" fmla="*/ 2147483647 h 958"/>
              <a:gd name="T20" fmla="*/ 2147483647 w 1684"/>
              <a:gd name="T21" fmla="*/ 2147483647 h 958"/>
              <a:gd name="T22" fmla="*/ 2147483647 w 1684"/>
              <a:gd name="T23" fmla="*/ 2147483647 h 958"/>
              <a:gd name="T24" fmla="*/ 2147483647 w 1684"/>
              <a:gd name="T25" fmla="*/ 2147483647 h 958"/>
              <a:gd name="T26" fmla="*/ 2147483647 w 1684"/>
              <a:gd name="T27" fmla="*/ 2147483647 h 958"/>
              <a:gd name="T28" fmla="*/ 2147483647 w 1684"/>
              <a:gd name="T29" fmla="*/ 2147483647 h 958"/>
              <a:gd name="T30" fmla="*/ 2147483647 w 1684"/>
              <a:gd name="T31" fmla="*/ 2147483647 h 958"/>
              <a:gd name="T32" fmla="*/ 2147483647 w 1684"/>
              <a:gd name="T33" fmla="*/ 2147483647 h 958"/>
              <a:gd name="T34" fmla="*/ 0 w 1684"/>
              <a:gd name="T35" fmla="*/ 0 h 958"/>
              <a:gd name="T36" fmla="*/ 2147483647 w 1684"/>
              <a:gd name="T37" fmla="*/ 2147483647 h 958"/>
              <a:gd name="T38" fmla="*/ 2147483647 w 1684"/>
              <a:gd name="T39" fmla="*/ 2147483647 h 958"/>
              <a:gd name="T40" fmla="*/ 2147483647 w 1684"/>
              <a:gd name="T41" fmla="*/ 2147483647 h 958"/>
              <a:gd name="T42" fmla="*/ 2147483647 w 1684"/>
              <a:gd name="T43" fmla="*/ 2147483647 h 958"/>
              <a:gd name="T44" fmla="*/ 2147483647 w 1684"/>
              <a:gd name="T45" fmla="*/ 2147483647 h 958"/>
              <a:gd name="T46" fmla="*/ 2147483647 w 1684"/>
              <a:gd name="T47" fmla="*/ 2147483647 h 958"/>
              <a:gd name="T48" fmla="*/ 2147483647 w 1684"/>
              <a:gd name="T49" fmla="*/ 2147483647 h 958"/>
              <a:gd name="T50" fmla="*/ 2147483647 w 1684"/>
              <a:gd name="T51" fmla="*/ 2147483647 h 958"/>
              <a:gd name="T52" fmla="*/ 2147483647 w 1684"/>
              <a:gd name="T53" fmla="*/ 2147483647 h 958"/>
              <a:gd name="T54" fmla="*/ 2147483647 w 1684"/>
              <a:gd name="T55" fmla="*/ 2147483647 h 958"/>
              <a:gd name="T56" fmla="*/ 2147483647 w 1684"/>
              <a:gd name="T57" fmla="*/ 2147483647 h 958"/>
              <a:gd name="T58" fmla="*/ 2147483647 w 1684"/>
              <a:gd name="T59" fmla="*/ 2147483647 h 958"/>
              <a:gd name="T60" fmla="*/ 2147483647 w 1684"/>
              <a:gd name="T61" fmla="*/ 2147483647 h 958"/>
              <a:gd name="T62" fmla="*/ 2147483647 w 1684"/>
              <a:gd name="T63" fmla="*/ 2147483647 h 958"/>
              <a:gd name="T64" fmla="*/ 2147483647 w 1684"/>
              <a:gd name="T65" fmla="*/ 2147483647 h 958"/>
              <a:gd name="T66" fmla="*/ 2147483647 w 1684"/>
              <a:gd name="T67" fmla="*/ 2147483647 h 958"/>
              <a:gd name="T68" fmla="*/ 2147483647 w 1684"/>
              <a:gd name="T69" fmla="*/ 2147483647 h 958"/>
              <a:gd name="T70" fmla="*/ 2147483647 w 1684"/>
              <a:gd name="T71" fmla="*/ 2147483647 h 958"/>
              <a:gd name="T72" fmla="*/ 2147483647 w 1684"/>
              <a:gd name="T73" fmla="*/ 2147483647 h 958"/>
              <a:gd name="T74" fmla="*/ 2147483647 w 1684"/>
              <a:gd name="T75" fmla="*/ 2147483647 h 958"/>
              <a:gd name="T76" fmla="*/ 2147483647 w 1684"/>
              <a:gd name="T77" fmla="*/ 2147483647 h 958"/>
              <a:gd name="T78" fmla="*/ 2147483647 w 1684"/>
              <a:gd name="T79" fmla="*/ 2147483647 h 958"/>
              <a:gd name="T80" fmla="*/ 2147483647 w 1684"/>
              <a:gd name="T81" fmla="*/ 2147483647 h 958"/>
              <a:gd name="T82" fmla="*/ 2147483647 w 1684"/>
              <a:gd name="T83" fmla="*/ 2147483647 h 958"/>
              <a:gd name="T84" fmla="*/ 2147483647 w 1684"/>
              <a:gd name="T85" fmla="*/ 2147483647 h 958"/>
              <a:gd name="T86" fmla="*/ 2147483647 w 1684"/>
              <a:gd name="T87" fmla="*/ 2147483647 h 958"/>
              <a:gd name="T88" fmla="*/ 2147483647 w 1684"/>
              <a:gd name="T89" fmla="*/ 2147483647 h 958"/>
              <a:gd name="T90" fmla="*/ 2147483647 w 1684"/>
              <a:gd name="T91" fmla="*/ 2147483647 h 958"/>
              <a:gd name="T92" fmla="*/ 2147483647 w 1684"/>
              <a:gd name="T93" fmla="*/ 2147483647 h 958"/>
              <a:gd name="T94" fmla="*/ 2147483647 w 1684"/>
              <a:gd name="T95" fmla="*/ 2147483647 h 958"/>
              <a:gd name="T96" fmla="*/ 2147483647 w 1684"/>
              <a:gd name="T97" fmla="*/ 2147483647 h 958"/>
              <a:gd name="T98" fmla="*/ 2147483647 w 1684"/>
              <a:gd name="T99" fmla="*/ 2147483647 h 958"/>
              <a:gd name="T100" fmla="*/ 2147483647 w 1684"/>
              <a:gd name="T101" fmla="*/ 2147483647 h 958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1684" h="958">
                <a:moveTo>
                  <a:pt x="1444" y="678"/>
                </a:moveTo>
                <a:lnTo>
                  <a:pt x="1444" y="678"/>
                </a:lnTo>
                <a:lnTo>
                  <a:pt x="1440" y="656"/>
                </a:lnTo>
                <a:lnTo>
                  <a:pt x="1436" y="630"/>
                </a:lnTo>
                <a:lnTo>
                  <a:pt x="1428" y="598"/>
                </a:lnTo>
                <a:lnTo>
                  <a:pt x="1416" y="558"/>
                </a:lnTo>
                <a:lnTo>
                  <a:pt x="1402" y="514"/>
                </a:lnTo>
                <a:lnTo>
                  <a:pt x="1382" y="468"/>
                </a:lnTo>
                <a:lnTo>
                  <a:pt x="1370" y="444"/>
                </a:lnTo>
                <a:lnTo>
                  <a:pt x="1356" y="420"/>
                </a:lnTo>
                <a:lnTo>
                  <a:pt x="1342" y="396"/>
                </a:lnTo>
                <a:lnTo>
                  <a:pt x="1326" y="374"/>
                </a:lnTo>
                <a:lnTo>
                  <a:pt x="1308" y="350"/>
                </a:lnTo>
                <a:lnTo>
                  <a:pt x="1288" y="328"/>
                </a:lnTo>
                <a:lnTo>
                  <a:pt x="1266" y="306"/>
                </a:lnTo>
                <a:lnTo>
                  <a:pt x="1244" y="284"/>
                </a:lnTo>
                <a:lnTo>
                  <a:pt x="1218" y="264"/>
                </a:lnTo>
                <a:lnTo>
                  <a:pt x="1192" y="246"/>
                </a:lnTo>
                <a:lnTo>
                  <a:pt x="1162" y="228"/>
                </a:lnTo>
                <a:lnTo>
                  <a:pt x="1130" y="214"/>
                </a:lnTo>
                <a:lnTo>
                  <a:pt x="1098" y="200"/>
                </a:lnTo>
                <a:lnTo>
                  <a:pt x="1062" y="190"/>
                </a:lnTo>
                <a:lnTo>
                  <a:pt x="1024" y="180"/>
                </a:lnTo>
                <a:lnTo>
                  <a:pt x="982" y="174"/>
                </a:lnTo>
                <a:lnTo>
                  <a:pt x="940" y="170"/>
                </a:lnTo>
                <a:lnTo>
                  <a:pt x="894" y="168"/>
                </a:lnTo>
                <a:lnTo>
                  <a:pt x="730" y="188"/>
                </a:lnTo>
                <a:lnTo>
                  <a:pt x="580" y="208"/>
                </a:lnTo>
                <a:lnTo>
                  <a:pt x="432" y="230"/>
                </a:lnTo>
                <a:lnTo>
                  <a:pt x="420" y="232"/>
                </a:lnTo>
                <a:lnTo>
                  <a:pt x="386" y="236"/>
                </a:lnTo>
                <a:lnTo>
                  <a:pt x="336" y="238"/>
                </a:lnTo>
                <a:lnTo>
                  <a:pt x="308" y="238"/>
                </a:lnTo>
                <a:lnTo>
                  <a:pt x="276" y="238"/>
                </a:lnTo>
                <a:lnTo>
                  <a:pt x="244" y="234"/>
                </a:lnTo>
                <a:lnTo>
                  <a:pt x="212" y="228"/>
                </a:lnTo>
                <a:lnTo>
                  <a:pt x="178" y="220"/>
                </a:lnTo>
                <a:lnTo>
                  <a:pt x="144" y="208"/>
                </a:lnTo>
                <a:lnTo>
                  <a:pt x="112" y="194"/>
                </a:lnTo>
                <a:lnTo>
                  <a:pt x="82" y="174"/>
                </a:lnTo>
                <a:lnTo>
                  <a:pt x="68" y="162"/>
                </a:lnTo>
                <a:lnTo>
                  <a:pt x="54" y="150"/>
                </a:lnTo>
                <a:lnTo>
                  <a:pt x="42" y="136"/>
                </a:lnTo>
                <a:lnTo>
                  <a:pt x="30" y="122"/>
                </a:lnTo>
                <a:lnTo>
                  <a:pt x="24" y="116"/>
                </a:lnTo>
                <a:lnTo>
                  <a:pt x="20" y="108"/>
                </a:lnTo>
                <a:lnTo>
                  <a:pt x="14" y="96"/>
                </a:lnTo>
                <a:lnTo>
                  <a:pt x="10" y="80"/>
                </a:lnTo>
                <a:lnTo>
                  <a:pt x="4" y="58"/>
                </a:lnTo>
                <a:lnTo>
                  <a:pt x="2" y="32"/>
                </a:lnTo>
                <a:lnTo>
                  <a:pt x="0" y="0"/>
                </a:lnTo>
                <a:lnTo>
                  <a:pt x="0" y="20"/>
                </a:lnTo>
                <a:lnTo>
                  <a:pt x="2" y="42"/>
                </a:lnTo>
                <a:lnTo>
                  <a:pt x="4" y="72"/>
                </a:lnTo>
                <a:lnTo>
                  <a:pt x="12" y="108"/>
                </a:lnTo>
                <a:lnTo>
                  <a:pt x="22" y="152"/>
                </a:lnTo>
                <a:lnTo>
                  <a:pt x="38" y="200"/>
                </a:lnTo>
                <a:lnTo>
                  <a:pt x="60" y="256"/>
                </a:lnTo>
                <a:lnTo>
                  <a:pt x="74" y="284"/>
                </a:lnTo>
                <a:lnTo>
                  <a:pt x="90" y="314"/>
                </a:lnTo>
                <a:lnTo>
                  <a:pt x="106" y="346"/>
                </a:lnTo>
                <a:lnTo>
                  <a:pt x="126" y="378"/>
                </a:lnTo>
                <a:lnTo>
                  <a:pt x="148" y="410"/>
                </a:lnTo>
                <a:lnTo>
                  <a:pt x="172" y="444"/>
                </a:lnTo>
                <a:lnTo>
                  <a:pt x="198" y="478"/>
                </a:lnTo>
                <a:lnTo>
                  <a:pt x="228" y="514"/>
                </a:lnTo>
                <a:lnTo>
                  <a:pt x="260" y="550"/>
                </a:lnTo>
                <a:lnTo>
                  <a:pt x="294" y="586"/>
                </a:lnTo>
                <a:lnTo>
                  <a:pt x="332" y="622"/>
                </a:lnTo>
                <a:lnTo>
                  <a:pt x="374" y="658"/>
                </a:lnTo>
                <a:lnTo>
                  <a:pt x="418" y="696"/>
                </a:lnTo>
                <a:lnTo>
                  <a:pt x="464" y="732"/>
                </a:lnTo>
                <a:lnTo>
                  <a:pt x="516" y="770"/>
                </a:lnTo>
                <a:lnTo>
                  <a:pt x="570" y="806"/>
                </a:lnTo>
                <a:lnTo>
                  <a:pt x="582" y="814"/>
                </a:lnTo>
                <a:lnTo>
                  <a:pt x="614" y="834"/>
                </a:lnTo>
                <a:lnTo>
                  <a:pt x="666" y="862"/>
                </a:lnTo>
                <a:lnTo>
                  <a:pt x="698" y="876"/>
                </a:lnTo>
                <a:lnTo>
                  <a:pt x="732" y="892"/>
                </a:lnTo>
                <a:lnTo>
                  <a:pt x="770" y="908"/>
                </a:lnTo>
                <a:lnTo>
                  <a:pt x="810" y="922"/>
                </a:lnTo>
                <a:lnTo>
                  <a:pt x="854" y="934"/>
                </a:lnTo>
                <a:lnTo>
                  <a:pt x="898" y="944"/>
                </a:lnTo>
                <a:lnTo>
                  <a:pt x="944" y="952"/>
                </a:lnTo>
                <a:lnTo>
                  <a:pt x="990" y="958"/>
                </a:lnTo>
                <a:lnTo>
                  <a:pt x="1038" y="958"/>
                </a:lnTo>
                <a:lnTo>
                  <a:pt x="1086" y="954"/>
                </a:lnTo>
                <a:lnTo>
                  <a:pt x="1094" y="952"/>
                </a:lnTo>
                <a:lnTo>
                  <a:pt x="1116" y="948"/>
                </a:lnTo>
                <a:lnTo>
                  <a:pt x="1152" y="936"/>
                </a:lnTo>
                <a:lnTo>
                  <a:pt x="1198" y="918"/>
                </a:lnTo>
                <a:lnTo>
                  <a:pt x="1224" y="906"/>
                </a:lnTo>
                <a:lnTo>
                  <a:pt x="1252" y="892"/>
                </a:lnTo>
                <a:lnTo>
                  <a:pt x="1280" y="876"/>
                </a:lnTo>
                <a:lnTo>
                  <a:pt x="1310" y="856"/>
                </a:lnTo>
                <a:lnTo>
                  <a:pt x="1340" y="836"/>
                </a:lnTo>
                <a:lnTo>
                  <a:pt x="1370" y="810"/>
                </a:lnTo>
                <a:lnTo>
                  <a:pt x="1400" y="784"/>
                </a:lnTo>
                <a:lnTo>
                  <a:pt x="1430" y="754"/>
                </a:lnTo>
                <a:lnTo>
                  <a:pt x="1434" y="750"/>
                </a:lnTo>
                <a:lnTo>
                  <a:pt x="1444" y="744"/>
                </a:lnTo>
                <a:lnTo>
                  <a:pt x="1462" y="738"/>
                </a:lnTo>
                <a:lnTo>
                  <a:pt x="1474" y="736"/>
                </a:lnTo>
                <a:lnTo>
                  <a:pt x="1488" y="734"/>
                </a:lnTo>
                <a:lnTo>
                  <a:pt x="1518" y="734"/>
                </a:lnTo>
                <a:lnTo>
                  <a:pt x="1562" y="734"/>
                </a:lnTo>
                <a:lnTo>
                  <a:pt x="1604" y="734"/>
                </a:lnTo>
                <a:lnTo>
                  <a:pt x="1630" y="736"/>
                </a:lnTo>
                <a:lnTo>
                  <a:pt x="1646" y="742"/>
                </a:lnTo>
                <a:lnTo>
                  <a:pt x="1658" y="744"/>
                </a:lnTo>
                <a:lnTo>
                  <a:pt x="1664" y="742"/>
                </a:lnTo>
                <a:lnTo>
                  <a:pt x="1668" y="740"/>
                </a:lnTo>
                <a:lnTo>
                  <a:pt x="1680" y="732"/>
                </a:lnTo>
                <a:lnTo>
                  <a:pt x="1684" y="728"/>
                </a:lnTo>
                <a:lnTo>
                  <a:pt x="1684" y="722"/>
                </a:lnTo>
                <a:lnTo>
                  <a:pt x="1684" y="700"/>
                </a:lnTo>
                <a:lnTo>
                  <a:pt x="1684" y="690"/>
                </a:lnTo>
                <a:lnTo>
                  <a:pt x="1680" y="684"/>
                </a:lnTo>
                <a:lnTo>
                  <a:pt x="1676" y="678"/>
                </a:lnTo>
                <a:lnTo>
                  <a:pt x="1672" y="672"/>
                </a:lnTo>
                <a:lnTo>
                  <a:pt x="1668" y="670"/>
                </a:lnTo>
                <a:lnTo>
                  <a:pt x="1662" y="668"/>
                </a:lnTo>
                <a:lnTo>
                  <a:pt x="1658" y="666"/>
                </a:lnTo>
                <a:lnTo>
                  <a:pt x="1654" y="668"/>
                </a:lnTo>
                <a:lnTo>
                  <a:pt x="1636" y="680"/>
                </a:lnTo>
                <a:lnTo>
                  <a:pt x="1624" y="688"/>
                </a:lnTo>
                <a:lnTo>
                  <a:pt x="1618" y="690"/>
                </a:lnTo>
                <a:lnTo>
                  <a:pt x="1600" y="696"/>
                </a:lnTo>
                <a:lnTo>
                  <a:pt x="1586" y="696"/>
                </a:lnTo>
                <a:lnTo>
                  <a:pt x="1568" y="698"/>
                </a:lnTo>
                <a:lnTo>
                  <a:pt x="1544" y="696"/>
                </a:lnTo>
                <a:lnTo>
                  <a:pt x="1516" y="694"/>
                </a:lnTo>
                <a:lnTo>
                  <a:pt x="1506" y="694"/>
                </a:lnTo>
                <a:lnTo>
                  <a:pt x="1484" y="692"/>
                </a:lnTo>
                <a:lnTo>
                  <a:pt x="1470" y="690"/>
                </a:lnTo>
                <a:lnTo>
                  <a:pt x="1458" y="688"/>
                </a:lnTo>
                <a:lnTo>
                  <a:pt x="1448" y="684"/>
                </a:lnTo>
                <a:lnTo>
                  <a:pt x="1444" y="67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endParaRPr lang="zh-CN" altLang="en-US"/>
          </a:p>
        </p:txBody>
      </p:sp>
      <p:pic>
        <p:nvPicPr>
          <p:cNvPr id="34834" name="직사각형 4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4213" y="2451100"/>
            <a:ext cx="225425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35" name="직사각형 402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6225" y="4979988"/>
            <a:ext cx="225425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36" name="직사각형 403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7488" y="4065588"/>
            <a:ext cx="225425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37" name="직사각형 399"/>
          <p:cNvSpPr>
            <a:spLocks noChangeArrowheads="1"/>
          </p:cNvSpPr>
          <p:nvPr/>
        </p:nvSpPr>
        <p:spPr bwMode="auto">
          <a:xfrm>
            <a:off x="3152775" y="3330575"/>
            <a:ext cx="14255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1216025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危机公关处理</a:t>
            </a:r>
            <a:endParaRPr lang="ko-KR" altLang="en-US" sz="1600" b="1">
              <a:solidFill>
                <a:srgbClr val="FFFFFF"/>
              </a:solidFill>
              <a:latin typeface="微软雅黑" pitchFamily="34" charset="-122"/>
              <a:ea typeface="Malgun Gothic" pitchFamily="34" charset="-127"/>
              <a:sym typeface="Arial" pitchFamily="34" charset="0"/>
            </a:endParaRPr>
          </a:p>
        </p:txBody>
      </p:sp>
      <p:sp>
        <p:nvSpPr>
          <p:cNvPr id="34838" name="직사각형 400"/>
          <p:cNvSpPr>
            <a:spLocks noChangeArrowheads="1"/>
          </p:cNvSpPr>
          <p:nvPr/>
        </p:nvSpPr>
        <p:spPr bwMode="auto">
          <a:xfrm>
            <a:off x="2849563" y="3805238"/>
            <a:ext cx="2024062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algn="just"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向天歌是集PPT模板开发、PPT设计定制、PPT培训于一体的专业PPT服务提供商。</a:t>
            </a:r>
          </a:p>
        </p:txBody>
      </p:sp>
      <p:sp>
        <p:nvSpPr>
          <p:cNvPr id="37911" name="TextBox 13"/>
          <p:cNvSpPr txBox="1">
            <a:spLocks noChangeArrowheads="1"/>
          </p:cNvSpPr>
          <p:nvPr/>
        </p:nvSpPr>
        <p:spPr bwMode="auto">
          <a:xfrm>
            <a:off x="8262938" y="1949450"/>
            <a:ext cx="137636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危机准备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7912" name="TextBox 13"/>
          <p:cNvSpPr txBox="1">
            <a:spLocks noChangeArrowheads="1"/>
          </p:cNvSpPr>
          <p:nvPr/>
        </p:nvSpPr>
        <p:spPr bwMode="auto">
          <a:xfrm>
            <a:off x="8266113" y="2235200"/>
            <a:ext cx="13811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7913" name="TextBox 13"/>
          <p:cNvSpPr txBox="1">
            <a:spLocks noChangeArrowheads="1"/>
          </p:cNvSpPr>
          <p:nvPr/>
        </p:nvSpPr>
        <p:spPr bwMode="auto">
          <a:xfrm>
            <a:off x="8262938" y="3554413"/>
            <a:ext cx="137636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危机处理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7914" name="TextBox 13"/>
          <p:cNvSpPr txBox="1">
            <a:spLocks noChangeArrowheads="1"/>
          </p:cNvSpPr>
          <p:nvPr/>
        </p:nvSpPr>
        <p:spPr bwMode="auto">
          <a:xfrm>
            <a:off x="8266113" y="3840163"/>
            <a:ext cx="13811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7915" name="TextBox 13"/>
          <p:cNvSpPr txBox="1">
            <a:spLocks noChangeArrowheads="1"/>
          </p:cNvSpPr>
          <p:nvPr/>
        </p:nvSpPr>
        <p:spPr bwMode="auto">
          <a:xfrm>
            <a:off x="8262938" y="5195888"/>
            <a:ext cx="137636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公关策略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7916" name="TextBox 13"/>
          <p:cNvSpPr txBox="1">
            <a:spLocks noChangeArrowheads="1"/>
          </p:cNvSpPr>
          <p:nvPr/>
        </p:nvSpPr>
        <p:spPr bwMode="auto">
          <a:xfrm>
            <a:off x="8266113" y="5481638"/>
            <a:ext cx="1381125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4846" name="椭圆 32"/>
          <p:cNvSpPr>
            <a:spLocks noChangeArrowheads="1"/>
          </p:cNvSpPr>
          <p:nvPr/>
        </p:nvSpPr>
        <p:spPr bwMode="auto">
          <a:xfrm>
            <a:off x="11480800" y="479425"/>
            <a:ext cx="333375" cy="333375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4847" name="等腰三角形 33"/>
          <p:cNvSpPr>
            <a:spLocks noChangeArrowheads="1"/>
          </p:cNvSpPr>
          <p:nvPr/>
        </p:nvSpPr>
        <p:spPr bwMode="auto">
          <a:xfrm rot="5400000">
            <a:off x="11562555" y="561181"/>
            <a:ext cx="212725" cy="182562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7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7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7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7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11" grpId="0" autoUpdateAnimBg="0"/>
      <p:bldP spid="37912" grpId="0" autoUpdateAnimBg="0"/>
      <p:bldP spid="37913" grpId="0" autoUpdateAnimBg="0"/>
      <p:bldP spid="37914" grpId="0" autoUpdateAnimBg="0"/>
      <p:bldP spid="37915" grpId="0" autoUpdateAnimBg="0"/>
      <p:bldP spid="37916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5843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5844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845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盈利模式分析</a:t>
            </a:r>
          </a:p>
        </p:txBody>
      </p:sp>
      <p:sp>
        <p:nvSpPr>
          <p:cNvPr id="35846" name="Rectangle 10"/>
          <p:cNvSpPr>
            <a:spLocks noChangeArrowheads="1"/>
          </p:cNvSpPr>
          <p:nvPr/>
        </p:nvSpPr>
        <p:spPr bwMode="auto">
          <a:xfrm>
            <a:off x="30163" y="1719263"/>
            <a:ext cx="12203112" cy="4433887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lIns="121893" tIns="60946" rIns="121893" bIns="60946" anchor="ctr"/>
          <a:lstStyle/>
          <a:p>
            <a:pPr algn="ctr" defTabSz="912813">
              <a:buFont typeface="Arial" pitchFamily="34" charset="0"/>
              <a:buNone/>
            </a:pPr>
            <a:endParaRPr lang="en-US" altLang="zh-CN" sz="900">
              <a:solidFill>
                <a:srgbClr val="FFFFFF"/>
              </a:solidFill>
            </a:endParaRPr>
          </a:p>
        </p:txBody>
      </p:sp>
      <p:sp>
        <p:nvSpPr>
          <p:cNvPr id="35847" name="TextBox 31"/>
          <p:cNvSpPr txBox="1">
            <a:spLocks noChangeArrowheads="1"/>
          </p:cNvSpPr>
          <p:nvPr/>
        </p:nvSpPr>
        <p:spPr bwMode="auto">
          <a:xfrm>
            <a:off x="5264150" y="3019425"/>
            <a:ext cx="17557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493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493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493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493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493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Font typeface="Arial" pitchFamily="34" charset="0"/>
              <a:buNone/>
            </a:pPr>
            <a:r>
              <a:rPr lang="zh-CN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现场团购</a:t>
            </a:r>
          </a:p>
        </p:txBody>
      </p:sp>
      <p:sp>
        <p:nvSpPr>
          <p:cNvPr id="35848" name="Rounded Rectangle 87"/>
          <p:cNvSpPr>
            <a:spLocks noChangeArrowheads="1"/>
          </p:cNvSpPr>
          <p:nvPr/>
        </p:nvSpPr>
        <p:spPr bwMode="auto">
          <a:xfrm>
            <a:off x="5383213" y="3360738"/>
            <a:ext cx="1522412" cy="4445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9710" tIns="54855" rIns="109710" bIns="54855" anchor="ctr"/>
          <a:lstStyle/>
          <a:p>
            <a:pPr algn="ctr" defTabSz="912813">
              <a:buFont typeface="Arial" pitchFamily="34" charset="0"/>
              <a:buNone/>
            </a:pPr>
            <a:endParaRPr lang="bg-BG" altLang="en-US" sz="900">
              <a:solidFill>
                <a:srgbClr val="D9D9D9"/>
              </a:solidFill>
            </a:endParaRPr>
          </a:p>
        </p:txBody>
      </p:sp>
      <p:sp>
        <p:nvSpPr>
          <p:cNvPr id="35849" name="Freeform 74"/>
          <p:cNvSpPr>
            <a:spLocks/>
          </p:cNvSpPr>
          <p:nvPr/>
        </p:nvSpPr>
        <p:spPr bwMode="auto">
          <a:xfrm>
            <a:off x="5840413" y="2395538"/>
            <a:ext cx="576262" cy="509587"/>
          </a:xfrm>
          <a:custGeom>
            <a:avLst/>
            <a:gdLst>
              <a:gd name="T0" fmla="*/ 2147483647 w 461"/>
              <a:gd name="T1" fmla="*/ 2147483647 h 409"/>
              <a:gd name="T2" fmla="*/ 2147483647 w 461"/>
              <a:gd name="T3" fmla="*/ 2147483647 h 409"/>
              <a:gd name="T4" fmla="*/ 2147483647 w 461"/>
              <a:gd name="T5" fmla="*/ 2147483647 h 409"/>
              <a:gd name="T6" fmla="*/ 2147483647 w 461"/>
              <a:gd name="T7" fmla="*/ 2147483647 h 409"/>
              <a:gd name="T8" fmla="*/ 2147483647 w 461"/>
              <a:gd name="T9" fmla="*/ 2147483647 h 409"/>
              <a:gd name="T10" fmla="*/ 2147483647 w 461"/>
              <a:gd name="T11" fmla="*/ 2147483647 h 409"/>
              <a:gd name="T12" fmla="*/ 2147483647 w 461"/>
              <a:gd name="T13" fmla="*/ 2147483647 h 409"/>
              <a:gd name="T14" fmla="*/ 2147483647 w 461"/>
              <a:gd name="T15" fmla="*/ 2147483647 h 409"/>
              <a:gd name="T16" fmla="*/ 2147483647 w 461"/>
              <a:gd name="T17" fmla="*/ 2147483647 h 409"/>
              <a:gd name="T18" fmla="*/ 2147483647 w 461"/>
              <a:gd name="T19" fmla="*/ 2147483647 h 409"/>
              <a:gd name="T20" fmla="*/ 2147483647 w 461"/>
              <a:gd name="T21" fmla="*/ 2147483647 h 409"/>
              <a:gd name="T22" fmla="*/ 2147483647 w 461"/>
              <a:gd name="T23" fmla="*/ 2147483647 h 409"/>
              <a:gd name="T24" fmla="*/ 2147483647 w 461"/>
              <a:gd name="T25" fmla="*/ 2147483647 h 409"/>
              <a:gd name="T26" fmla="*/ 2147483647 w 461"/>
              <a:gd name="T27" fmla="*/ 2147483647 h 409"/>
              <a:gd name="T28" fmla="*/ 2147483647 w 461"/>
              <a:gd name="T29" fmla="*/ 2147483647 h 409"/>
              <a:gd name="T30" fmla="*/ 2147483647 w 461"/>
              <a:gd name="T31" fmla="*/ 2147483647 h 409"/>
              <a:gd name="T32" fmla="*/ 2147483647 w 461"/>
              <a:gd name="T33" fmla="*/ 2147483647 h 409"/>
              <a:gd name="T34" fmla="*/ 2147483647 w 461"/>
              <a:gd name="T35" fmla="*/ 2147483647 h 409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409">
                <a:moveTo>
                  <a:pt x="451" y="213"/>
                </a:moveTo>
                <a:lnTo>
                  <a:pt x="451" y="213"/>
                </a:lnTo>
                <a:cubicBezTo>
                  <a:pt x="247" y="17"/>
                  <a:pt x="247" y="17"/>
                  <a:pt x="247" y="17"/>
                </a:cubicBezTo>
                <a:cubicBezTo>
                  <a:pt x="238" y="0"/>
                  <a:pt x="221" y="0"/>
                  <a:pt x="212" y="17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1"/>
                  <a:pt x="9" y="230"/>
                  <a:pt x="18" y="230"/>
                </a:cubicBezTo>
                <a:cubicBezTo>
                  <a:pt x="62" y="230"/>
                  <a:pt x="62" y="230"/>
                  <a:pt x="62" y="230"/>
                </a:cubicBezTo>
                <a:cubicBezTo>
                  <a:pt x="62" y="390"/>
                  <a:pt x="62" y="390"/>
                  <a:pt x="62" y="390"/>
                </a:cubicBezTo>
                <a:cubicBezTo>
                  <a:pt x="62" y="399"/>
                  <a:pt x="62" y="408"/>
                  <a:pt x="79" y="408"/>
                </a:cubicBezTo>
                <a:cubicBezTo>
                  <a:pt x="177" y="408"/>
                  <a:pt x="177" y="408"/>
                  <a:pt x="177" y="408"/>
                </a:cubicBezTo>
                <a:cubicBezTo>
                  <a:pt x="177" y="248"/>
                  <a:pt x="177" y="248"/>
                  <a:pt x="177" y="248"/>
                </a:cubicBezTo>
                <a:cubicBezTo>
                  <a:pt x="283" y="248"/>
                  <a:pt x="283" y="248"/>
                  <a:pt x="283" y="248"/>
                </a:cubicBezTo>
                <a:cubicBezTo>
                  <a:pt x="283" y="408"/>
                  <a:pt x="283" y="408"/>
                  <a:pt x="283" y="408"/>
                </a:cubicBezTo>
                <a:cubicBezTo>
                  <a:pt x="381" y="408"/>
                  <a:pt x="381" y="408"/>
                  <a:pt x="381" y="408"/>
                </a:cubicBezTo>
                <a:cubicBezTo>
                  <a:pt x="398" y="408"/>
                  <a:pt x="398" y="399"/>
                  <a:pt x="398" y="390"/>
                </a:cubicBezTo>
                <a:cubicBezTo>
                  <a:pt x="398" y="230"/>
                  <a:pt x="398" y="230"/>
                  <a:pt x="398" y="230"/>
                </a:cubicBezTo>
                <a:cubicBezTo>
                  <a:pt x="443" y="230"/>
                  <a:pt x="443" y="230"/>
                  <a:pt x="443" y="230"/>
                </a:cubicBezTo>
                <a:cubicBezTo>
                  <a:pt x="451" y="230"/>
                  <a:pt x="460" y="221"/>
                  <a:pt x="451" y="213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cxnSp>
        <p:nvCxnSpPr>
          <p:cNvPr id="35850" name="Straight Connector 81"/>
          <p:cNvCxnSpPr>
            <a:cxnSpLocks noChangeShapeType="1"/>
          </p:cNvCxnSpPr>
          <p:nvPr/>
        </p:nvCxnSpPr>
        <p:spPr bwMode="auto">
          <a:xfrm>
            <a:off x="7235825" y="2378075"/>
            <a:ext cx="0" cy="2709863"/>
          </a:xfrm>
          <a:prstGeom prst="line">
            <a:avLst/>
          </a:prstGeom>
          <a:noFill/>
          <a:ln w="6350">
            <a:solidFill>
              <a:schemeClr val="bg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51" name="Straight Connector 82"/>
          <p:cNvCxnSpPr>
            <a:cxnSpLocks noChangeShapeType="1"/>
          </p:cNvCxnSpPr>
          <p:nvPr/>
        </p:nvCxnSpPr>
        <p:spPr bwMode="auto">
          <a:xfrm>
            <a:off x="9320213" y="2378075"/>
            <a:ext cx="0" cy="2709863"/>
          </a:xfrm>
          <a:prstGeom prst="line">
            <a:avLst/>
          </a:prstGeom>
          <a:noFill/>
          <a:ln w="6350">
            <a:solidFill>
              <a:schemeClr val="bg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852" name="Freeform 25"/>
          <p:cNvSpPr>
            <a:spLocks noEditPoints="1"/>
          </p:cNvSpPr>
          <p:nvPr/>
        </p:nvSpPr>
        <p:spPr bwMode="auto">
          <a:xfrm>
            <a:off x="8091488" y="2378075"/>
            <a:ext cx="509587" cy="542925"/>
          </a:xfrm>
          <a:custGeom>
            <a:avLst/>
            <a:gdLst>
              <a:gd name="T0" fmla="*/ 2147483647 w 1548"/>
              <a:gd name="T1" fmla="*/ 2147483647 h 1648"/>
              <a:gd name="T2" fmla="*/ 2147483647 w 1548"/>
              <a:gd name="T3" fmla="*/ 2147483647 h 1648"/>
              <a:gd name="T4" fmla="*/ 2147483647 w 1548"/>
              <a:gd name="T5" fmla="*/ 2147483647 h 1648"/>
              <a:gd name="T6" fmla="*/ 2147483647 w 1548"/>
              <a:gd name="T7" fmla="*/ 2147483647 h 1648"/>
              <a:gd name="T8" fmla="*/ 2147483647 w 1548"/>
              <a:gd name="T9" fmla="*/ 2147483647 h 1648"/>
              <a:gd name="T10" fmla="*/ 2147483647 w 1548"/>
              <a:gd name="T11" fmla="*/ 2147483647 h 1648"/>
              <a:gd name="T12" fmla="*/ 2147483647 w 1548"/>
              <a:gd name="T13" fmla="*/ 2147483647 h 1648"/>
              <a:gd name="T14" fmla="*/ 2147483647 w 1548"/>
              <a:gd name="T15" fmla="*/ 2147483647 h 1648"/>
              <a:gd name="T16" fmla="*/ 2147483647 w 1548"/>
              <a:gd name="T17" fmla="*/ 2147483647 h 1648"/>
              <a:gd name="T18" fmla="*/ 2147483647 w 1548"/>
              <a:gd name="T19" fmla="*/ 2147483647 h 1648"/>
              <a:gd name="T20" fmla="*/ 2147483647 w 1548"/>
              <a:gd name="T21" fmla="*/ 2147483647 h 1648"/>
              <a:gd name="T22" fmla="*/ 2147483647 w 1548"/>
              <a:gd name="T23" fmla="*/ 2147483647 h 1648"/>
              <a:gd name="T24" fmla="*/ 2147483647 w 1548"/>
              <a:gd name="T25" fmla="*/ 2147483647 h 1648"/>
              <a:gd name="T26" fmla="*/ 2147483647 w 1548"/>
              <a:gd name="T27" fmla="*/ 2147483647 h 1648"/>
              <a:gd name="T28" fmla="*/ 0 w 1548"/>
              <a:gd name="T29" fmla="*/ 2147483647 h 1648"/>
              <a:gd name="T30" fmla="*/ 2147483647 w 1548"/>
              <a:gd name="T31" fmla="*/ 2147483647 h 1648"/>
              <a:gd name="T32" fmla="*/ 2147483647 w 1548"/>
              <a:gd name="T33" fmla="*/ 2147483647 h 1648"/>
              <a:gd name="T34" fmla="*/ 2147483647 w 1548"/>
              <a:gd name="T35" fmla="*/ 2147483647 h 1648"/>
              <a:gd name="T36" fmla="*/ 2147483647 w 1548"/>
              <a:gd name="T37" fmla="*/ 2147483647 h 1648"/>
              <a:gd name="T38" fmla="*/ 2147483647 w 1548"/>
              <a:gd name="T39" fmla="*/ 2147483647 h 1648"/>
              <a:gd name="T40" fmla="*/ 2147483647 w 1548"/>
              <a:gd name="T41" fmla="*/ 2147483647 h 1648"/>
              <a:gd name="T42" fmla="*/ 2147483647 w 1548"/>
              <a:gd name="T43" fmla="*/ 2147483647 h 1648"/>
              <a:gd name="T44" fmla="*/ 2147483647 w 1548"/>
              <a:gd name="T45" fmla="*/ 2147483647 h 1648"/>
              <a:gd name="T46" fmla="*/ 2147483647 w 1548"/>
              <a:gd name="T47" fmla="*/ 2147483647 h 1648"/>
              <a:gd name="T48" fmla="*/ 2147483647 w 1548"/>
              <a:gd name="T49" fmla="*/ 2147483647 h 1648"/>
              <a:gd name="T50" fmla="*/ 2147483647 w 1548"/>
              <a:gd name="T51" fmla="*/ 0 h 1648"/>
              <a:gd name="T52" fmla="*/ 2147483647 w 1548"/>
              <a:gd name="T53" fmla="*/ 2147483647 h 1648"/>
              <a:gd name="T54" fmla="*/ 2147483647 w 1548"/>
              <a:gd name="T55" fmla="*/ 2147483647 h 1648"/>
              <a:gd name="T56" fmla="*/ 2147483647 w 1548"/>
              <a:gd name="T57" fmla="*/ 2147483647 h 1648"/>
              <a:gd name="T58" fmla="*/ 2147483647 w 1548"/>
              <a:gd name="T59" fmla="*/ 2147483647 h 1648"/>
              <a:gd name="T60" fmla="*/ 2147483647 w 1548"/>
              <a:gd name="T61" fmla="*/ 2147483647 h 1648"/>
              <a:gd name="T62" fmla="*/ 2147483647 w 1548"/>
              <a:gd name="T63" fmla="*/ 2147483647 h 1648"/>
              <a:gd name="T64" fmla="*/ 2147483647 w 1548"/>
              <a:gd name="T65" fmla="*/ 2147483647 h 1648"/>
              <a:gd name="T66" fmla="*/ 2147483647 w 1548"/>
              <a:gd name="T67" fmla="*/ 2147483647 h 1648"/>
              <a:gd name="T68" fmla="*/ 2147483647 w 1548"/>
              <a:gd name="T69" fmla="*/ 2147483647 h 1648"/>
              <a:gd name="T70" fmla="*/ 2147483647 w 1548"/>
              <a:gd name="T71" fmla="*/ 2147483647 h 1648"/>
              <a:gd name="T72" fmla="*/ 2147483647 w 1548"/>
              <a:gd name="T73" fmla="*/ 2147483647 h 1648"/>
              <a:gd name="T74" fmla="*/ 2147483647 w 1548"/>
              <a:gd name="T75" fmla="*/ 2147483647 h 1648"/>
              <a:gd name="T76" fmla="*/ 2147483647 w 1548"/>
              <a:gd name="T77" fmla="*/ 2147483647 h 1648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48" h="1648">
                <a:moveTo>
                  <a:pt x="1548" y="1327"/>
                </a:moveTo>
                <a:cubicBezTo>
                  <a:pt x="1268" y="1408"/>
                  <a:pt x="1268" y="1408"/>
                  <a:pt x="1268" y="1408"/>
                </a:cubicBezTo>
                <a:cubicBezTo>
                  <a:pt x="1186" y="1129"/>
                  <a:pt x="1186" y="1129"/>
                  <a:pt x="1186" y="1129"/>
                </a:cubicBezTo>
                <a:cubicBezTo>
                  <a:pt x="1307" y="1195"/>
                  <a:pt x="1307" y="1195"/>
                  <a:pt x="1307" y="1195"/>
                </a:cubicBezTo>
                <a:cubicBezTo>
                  <a:pt x="1358" y="1105"/>
                  <a:pt x="1388" y="1003"/>
                  <a:pt x="1388" y="893"/>
                </a:cubicBezTo>
                <a:cubicBezTo>
                  <a:pt x="1388" y="640"/>
                  <a:pt x="1236" y="422"/>
                  <a:pt x="1018" y="327"/>
                </a:cubicBezTo>
                <a:cubicBezTo>
                  <a:pt x="1061" y="195"/>
                  <a:pt x="1061" y="195"/>
                  <a:pt x="1061" y="195"/>
                </a:cubicBezTo>
                <a:cubicBezTo>
                  <a:pt x="1334" y="309"/>
                  <a:pt x="1526" y="578"/>
                  <a:pt x="1526" y="893"/>
                </a:cubicBezTo>
                <a:cubicBezTo>
                  <a:pt x="1526" y="1027"/>
                  <a:pt x="1490" y="1152"/>
                  <a:pt x="1428" y="1261"/>
                </a:cubicBezTo>
                <a:lnTo>
                  <a:pt x="1548" y="1327"/>
                </a:lnTo>
                <a:close/>
                <a:moveTo>
                  <a:pt x="770" y="1511"/>
                </a:moveTo>
                <a:cubicBezTo>
                  <a:pt x="542" y="1511"/>
                  <a:pt x="342" y="1385"/>
                  <a:pt x="235" y="1200"/>
                </a:cubicBezTo>
                <a:cubicBezTo>
                  <a:pt x="357" y="1130"/>
                  <a:pt x="357" y="1130"/>
                  <a:pt x="357" y="1130"/>
                </a:cubicBezTo>
                <a:cubicBezTo>
                  <a:pt x="75" y="1055"/>
                  <a:pt x="75" y="1055"/>
                  <a:pt x="75" y="1055"/>
                </a:cubicBezTo>
                <a:cubicBezTo>
                  <a:pt x="0" y="1336"/>
                  <a:pt x="0" y="1336"/>
                  <a:pt x="0" y="1336"/>
                </a:cubicBezTo>
                <a:cubicBezTo>
                  <a:pt x="116" y="1269"/>
                  <a:pt x="116" y="1269"/>
                  <a:pt x="116" y="1269"/>
                </a:cubicBezTo>
                <a:cubicBezTo>
                  <a:pt x="247" y="1495"/>
                  <a:pt x="490" y="1648"/>
                  <a:pt x="770" y="1648"/>
                </a:cubicBezTo>
                <a:cubicBezTo>
                  <a:pt x="922" y="1648"/>
                  <a:pt x="1062" y="1603"/>
                  <a:pt x="1180" y="1527"/>
                </a:cubicBezTo>
                <a:cubicBezTo>
                  <a:pt x="1095" y="1418"/>
                  <a:pt x="1095" y="1418"/>
                  <a:pt x="1095" y="1418"/>
                </a:cubicBezTo>
                <a:cubicBezTo>
                  <a:pt x="1001" y="1476"/>
                  <a:pt x="890" y="1511"/>
                  <a:pt x="770" y="1511"/>
                </a:cubicBezTo>
                <a:close/>
                <a:moveTo>
                  <a:pt x="153" y="901"/>
                </a:moveTo>
                <a:cubicBezTo>
                  <a:pt x="153" y="898"/>
                  <a:pt x="152" y="896"/>
                  <a:pt x="152" y="893"/>
                </a:cubicBezTo>
                <a:cubicBezTo>
                  <a:pt x="152" y="575"/>
                  <a:pt x="393" y="314"/>
                  <a:pt x="702" y="279"/>
                </a:cubicBezTo>
                <a:cubicBezTo>
                  <a:pt x="702" y="412"/>
                  <a:pt x="702" y="412"/>
                  <a:pt x="702" y="412"/>
                </a:cubicBezTo>
                <a:cubicBezTo>
                  <a:pt x="908" y="206"/>
                  <a:pt x="908" y="206"/>
                  <a:pt x="908" y="206"/>
                </a:cubicBezTo>
                <a:cubicBezTo>
                  <a:pt x="702" y="0"/>
                  <a:pt x="702" y="0"/>
                  <a:pt x="702" y="0"/>
                </a:cubicBezTo>
                <a:cubicBezTo>
                  <a:pt x="702" y="141"/>
                  <a:pt x="702" y="141"/>
                  <a:pt x="702" y="141"/>
                </a:cubicBezTo>
                <a:cubicBezTo>
                  <a:pt x="317" y="175"/>
                  <a:pt x="15" y="499"/>
                  <a:pt x="15" y="893"/>
                </a:cubicBezTo>
                <a:cubicBezTo>
                  <a:pt x="15" y="902"/>
                  <a:pt x="16" y="911"/>
                  <a:pt x="16" y="920"/>
                </a:cubicBezTo>
                <a:lnTo>
                  <a:pt x="153" y="901"/>
                </a:lnTo>
                <a:close/>
                <a:moveTo>
                  <a:pt x="573" y="862"/>
                </a:moveTo>
                <a:cubicBezTo>
                  <a:pt x="556" y="922"/>
                  <a:pt x="563" y="984"/>
                  <a:pt x="602" y="1039"/>
                </a:cubicBezTo>
                <a:cubicBezTo>
                  <a:pt x="664" y="947"/>
                  <a:pt x="780" y="849"/>
                  <a:pt x="860" y="830"/>
                </a:cubicBezTo>
                <a:cubicBezTo>
                  <a:pt x="696" y="949"/>
                  <a:pt x="604" y="1116"/>
                  <a:pt x="592" y="1305"/>
                </a:cubicBezTo>
                <a:cubicBezTo>
                  <a:pt x="661" y="1305"/>
                  <a:pt x="661" y="1305"/>
                  <a:pt x="661" y="1305"/>
                </a:cubicBezTo>
                <a:cubicBezTo>
                  <a:pt x="660" y="1233"/>
                  <a:pt x="670" y="1144"/>
                  <a:pt x="695" y="1103"/>
                </a:cubicBezTo>
                <a:cubicBezTo>
                  <a:pt x="758" y="1124"/>
                  <a:pt x="827" y="1112"/>
                  <a:pt x="887" y="1061"/>
                </a:cubicBezTo>
                <a:cubicBezTo>
                  <a:pt x="1006" y="961"/>
                  <a:pt x="961" y="708"/>
                  <a:pt x="1170" y="679"/>
                </a:cubicBezTo>
                <a:cubicBezTo>
                  <a:pt x="890" y="526"/>
                  <a:pt x="624" y="688"/>
                  <a:pt x="573" y="86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tIns="22860" rIns="45720" bIns="22860"/>
          <a:lstStyle/>
          <a:p>
            <a:endParaRPr lang="zh-CN" altLang="en-US"/>
          </a:p>
        </p:txBody>
      </p:sp>
      <p:sp>
        <p:nvSpPr>
          <p:cNvPr id="35853" name="Freeform 102"/>
          <p:cNvSpPr>
            <a:spLocks/>
          </p:cNvSpPr>
          <p:nvPr/>
        </p:nvSpPr>
        <p:spPr bwMode="auto">
          <a:xfrm>
            <a:off x="10283825" y="2403475"/>
            <a:ext cx="571500" cy="511175"/>
          </a:xfrm>
          <a:custGeom>
            <a:avLst/>
            <a:gdLst>
              <a:gd name="T0" fmla="*/ 2147483647 w 498"/>
              <a:gd name="T1" fmla="*/ 2147483647 h 445"/>
              <a:gd name="T2" fmla="*/ 2147483647 w 498"/>
              <a:gd name="T3" fmla="*/ 2147483647 h 445"/>
              <a:gd name="T4" fmla="*/ 2147483647 w 498"/>
              <a:gd name="T5" fmla="*/ 2147483647 h 445"/>
              <a:gd name="T6" fmla="*/ 2147483647 w 498"/>
              <a:gd name="T7" fmla="*/ 2147483647 h 445"/>
              <a:gd name="T8" fmla="*/ 2147483647 w 498"/>
              <a:gd name="T9" fmla="*/ 2147483647 h 445"/>
              <a:gd name="T10" fmla="*/ 2147483647 w 498"/>
              <a:gd name="T11" fmla="*/ 2147483647 h 445"/>
              <a:gd name="T12" fmla="*/ 2147483647 w 498"/>
              <a:gd name="T13" fmla="*/ 2147483647 h 445"/>
              <a:gd name="T14" fmla="*/ 2147483647 w 498"/>
              <a:gd name="T15" fmla="*/ 2147483647 h 445"/>
              <a:gd name="T16" fmla="*/ 2147483647 w 498"/>
              <a:gd name="T17" fmla="*/ 0 h 445"/>
              <a:gd name="T18" fmla="*/ 2147483647 w 498"/>
              <a:gd name="T19" fmla="*/ 2147483647 h 445"/>
              <a:gd name="T20" fmla="*/ 2147483647 w 498"/>
              <a:gd name="T21" fmla="*/ 2147483647 h 445"/>
              <a:gd name="T22" fmla="*/ 2147483647 w 498"/>
              <a:gd name="T23" fmla="*/ 2147483647 h 445"/>
              <a:gd name="T24" fmla="*/ 2147483647 w 498"/>
              <a:gd name="T25" fmla="*/ 2147483647 h 445"/>
              <a:gd name="T26" fmla="*/ 0 w 498"/>
              <a:gd name="T27" fmla="*/ 2147483647 h 445"/>
              <a:gd name="T28" fmla="*/ 0 w 498"/>
              <a:gd name="T29" fmla="*/ 2147483647 h 445"/>
              <a:gd name="T30" fmla="*/ 2147483647 w 498"/>
              <a:gd name="T31" fmla="*/ 2147483647 h 445"/>
              <a:gd name="T32" fmla="*/ 2147483647 w 498"/>
              <a:gd name="T33" fmla="*/ 2147483647 h 445"/>
              <a:gd name="T34" fmla="*/ 2147483647 w 498"/>
              <a:gd name="T35" fmla="*/ 2147483647 h 445"/>
              <a:gd name="T36" fmla="*/ 2147483647 w 498"/>
              <a:gd name="T37" fmla="*/ 2147483647 h 445"/>
              <a:gd name="T38" fmla="*/ 2147483647 w 498"/>
              <a:gd name="T39" fmla="*/ 2147483647 h 445"/>
              <a:gd name="T40" fmla="*/ 2147483647 w 498"/>
              <a:gd name="T41" fmla="*/ 2147483647 h 445"/>
              <a:gd name="T42" fmla="*/ 2147483647 w 498"/>
              <a:gd name="T43" fmla="*/ 2147483647 h 445"/>
              <a:gd name="T44" fmla="*/ 2147483647 w 498"/>
              <a:gd name="T45" fmla="*/ 2147483647 h 445"/>
              <a:gd name="T46" fmla="*/ 2147483647 w 498"/>
              <a:gd name="T47" fmla="*/ 2147483647 h 445"/>
              <a:gd name="T48" fmla="*/ 2147483647 w 498"/>
              <a:gd name="T49" fmla="*/ 2147483647 h 445"/>
              <a:gd name="T50" fmla="*/ 2147483647 w 498"/>
              <a:gd name="T51" fmla="*/ 2147483647 h 445"/>
              <a:gd name="T52" fmla="*/ 2147483647 w 498"/>
              <a:gd name="T53" fmla="*/ 2147483647 h 445"/>
              <a:gd name="T54" fmla="*/ 2147483647 w 498"/>
              <a:gd name="T55" fmla="*/ 2147483647 h 445"/>
              <a:gd name="T56" fmla="*/ 2147483647 w 498"/>
              <a:gd name="T57" fmla="*/ 2147483647 h 445"/>
              <a:gd name="T58" fmla="*/ 2147483647 w 498"/>
              <a:gd name="T59" fmla="*/ 2147483647 h 445"/>
              <a:gd name="T60" fmla="*/ 2147483647 w 498"/>
              <a:gd name="T61" fmla="*/ 2147483647 h 445"/>
              <a:gd name="T62" fmla="*/ 2147483647 w 498"/>
              <a:gd name="T63" fmla="*/ 2147483647 h 445"/>
              <a:gd name="T64" fmla="*/ 2147483647 w 498"/>
              <a:gd name="T65" fmla="*/ 2147483647 h 445"/>
              <a:gd name="T66" fmla="*/ 2147483647 w 498"/>
              <a:gd name="T67" fmla="*/ 2147483647 h 445"/>
              <a:gd name="T68" fmla="*/ 2147483647 w 498"/>
              <a:gd name="T69" fmla="*/ 2147483647 h 445"/>
              <a:gd name="T70" fmla="*/ 2147483647 w 498"/>
              <a:gd name="T71" fmla="*/ 2147483647 h 445"/>
              <a:gd name="T72" fmla="*/ 2147483647 w 498"/>
              <a:gd name="T73" fmla="*/ 2147483647 h 445"/>
              <a:gd name="T74" fmla="*/ 2147483647 w 498"/>
              <a:gd name="T75" fmla="*/ 2147483647 h 445"/>
              <a:gd name="T76" fmla="*/ 2147483647 w 498"/>
              <a:gd name="T77" fmla="*/ 2147483647 h 445"/>
              <a:gd name="T78" fmla="*/ 2147483647 w 498"/>
              <a:gd name="T79" fmla="*/ 2147483647 h 445"/>
              <a:gd name="T80" fmla="*/ 2147483647 w 498"/>
              <a:gd name="T81" fmla="*/ 2147483647 h 445"/>
              <a:gd name="T82" fmla="*/ 2147483647 w 498"/>
              <a:gd name="T83" fmla="*/ 2147483647 h 445"/>
              <a:gd name="T84" fmla="*/ 2147483647 w 498"/>
              <a:gd name="T85" fmla="*/ 2147483647 h 445"/>
              <a:gd name="T86" fmla="*/ 2147483647 w 498"/>
              <a:gd name="T87" fmla="*/ 2147483647 h 445"/>
              <a:gd name="T88" fmla="*/ 2147483647 w 498"/>
              <a:gd name="T89" fmla="*/ 2147483647 h 445"/>
              <a:gd name="T90" fmla="*/ 2147483647 w 498"/>
              <a:gd name="T91" fmla="*/ 2147483647 h 445"/>
              <a:gd name="T92" fmla="*/ 2147483647 w 498"/>
              <a:gd name="T93" fmla="*/ 2147483647 h 445"/>
              <a:gd name="T94" fmla="*/ 2147483647 w 498"/>
              <a:gd name="T95" fmla="*/ 2147483647 h 445"/>
              <a:gd name="T96" fmla="*/ 2147483647 w 498"/>
              <a:gd name="T97" fmla="*/ 2147483647 h 445"/>
              <a:gd name="T98" fmla="*/ 2147483647 w 498"/>
              <a:gd name="T99" fmla="*/ 2147483647 h 445"/>
              <a:gd name="T100" fmla="*/ 2147483647 w 498"/>
              <a:gd name="T101" fmla="*/ 2147483647 h 445"/>
              <a:gd name="T102" fmla="*/ 2147483647 w 498"/>
              <a:gd name="T103" fmla="*/ 2147483647 h 445"/>
              <a:gd name="T104" fmla="*/ 2147483647 w 498"/>
              <a:gd name="T105" fmla="*/ 2147483647 h 445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498" h="445">
                <a:moveTo>
                  <a:pt x="80" y="151"/>
                </a:moveTo>
                <a:lnTo>
                  <a:pt x="80" y="151"/>
                </a:lnTo>
                <a:cubicBezTo>
                  <a:pt x="97" y="134"/>
                  <a:pt x="116" y="143"/>
                  <a:pt x="142" y="169"/>
                </a:cubicBezTo>
                <a:cubicBezTo>
                  <a:pt x="151" y="178"/>
                  <a:pt x="151" y="169"/>
                  <a:pt x="151" y="169"/>
                </a:cubicBezTo>
                <a:cubicBezTo>
                  <a:pt x="160" y="169"/>
                  <a:pt x="186" y="134"/>
                  <a:pt x="195" y="134"/>
                </a:cubicBezTo>
                <a:cubicBezTo>
                  <a:pt x="195" y="134"/>
                  <a:pt x="195" y="134"/>
                  <a:pt x="195" y="125"/>
                </a:cubicBezTo>
                <a:cubicBezTo>
                  <a:pt x="186" y="125"/>
                  <a:pt x="178" y="116"/>
                  <a:pt x="178" y="107"/>
                </a:cubicBezTo>
                <a:cubicBezTo>
                  <a:pt x="133" y="45"/>
                  <a:pt x="301" y="10"/>
                  <a:pt x="275" y="10"/>
                </a:cubicBezTo>
                <a:cubicBezTo>
                  <a:pt x="257" y="0"/>
                  <a:pt x="204" y="0"/>
                  <a:pt x="195" y="0"/>
                </a:cubicBezTo>
                <a:cubicBezTo>
                  <a:pt x="169" y="10"/>
                  <a:pt x="125" y="36"/>
                  <a:pt x="107" y="54"/>
                </a:cubicBezTo>
                <a:cubicBezTo>
                  <a:pt x="80" y="72"/>
                  <a:pt x="72" y="81"/>
                  <a:pt x="72" y="81"/>
                </a:cubicBezTo>
                <a:cubicBezTo>
                  <a:pt x="62" y="89"/>
                  <a:pt x="72" y="107"/>
                  <a:pt x="53" y="116"/>
                </a:cubicBezTo>
                <a:cubicBezTo>
                  <a:pt x="36" y="125"/>
                  <a:pt x="27" y="116"/>
                  <a:pt x="18" y="125"/>
                </a:cubicBezTo>
                <a:cubicBezTo>
                  <a:pt x="18" y="134"/>
                  <a:pt x="9" y="134"/>
                  <a:pt x="0" y="143"/>
                </a:cubicBezTo>
                <a:lnTo>
                  <a:pt x="0" y="151"/>
                </a:lnTo>
                <a:lnTo>
                  <a:pt x="36" y="187"/>
                </a:lnTo>
                <a:cubicBezTo>
                  <a:pt x="36" y="196"/>
                  <a:pt x="44" y="196"/>
                  <a:pt x="53" y="196"/>
                </a:cubicBezTo>
                <a:cubicBezTo>
                  <a:pt x="53" y="187"/>
                  <a:pt x="62" y="178"/>
                  <a:pt x="72" y="178"/>
                </a:cubicBezTo>
                <a:cubicBezTo>
                  <a:pt x="72" y="178"/>
                  <a:pt x="72" y="151"/>
                  <a:pt x="80" y="151"/>
                </a:cubicBezTo>
                <a:close/>
                <a:moveTo>
                  <a:pt x="222" y="160"/>
                </a:moveTo>
                <a:lnTo>
                  <a:pt x="222" y="160"/>
                </a:lnTo>
                <a:cubicBezTo>
                  <a:pt x="213" y="160"/>
                  <a:pt x="213" y="160"/>
                  <a:pt x="213" y="160"/>
                </a:cubicBezTo>
                <a:cubicBezTo>
                  <a:pt x="178" y="187"/>
                  <a:pt x="178" y="187"/>
                  <a:pt x="178" y="187"/>
                </a:cubicBezTo>
                <a:cubicBezTo>
                  <a:pt x="169" y="196"/>
                  <a:pt x="169" y="196"/>
                  <a:pt x="169" y="204"/>
                </a:cubicBezTo>
                <a:cubicBezTo>
                  <a:pt x="381" y="435"/>
                  <a:pt x="381" y="435"/>
                  <a:pt x="381" y="435"/>
                </a:cubicBezTo>
                <a:cubicBezTo>
                  <a:pt x="381" y="444"/>
                  <a:pt x="391" y="444"/>
                  <a:pt x="399" y="435"/>
                </a:cubicBezTo>
                <a:cubicBezTo>
                  <a:pt x="426" y="417"/>
                  <a:pt x="426" y="417"/>
                  <a:pt x="426" y="417"/>
                </a:cubicBezTo>
                <a:cubicBezTo>
                  <a:pt x="426" y="408"/>
                  <a:pt x="426" y="400"/>
                  <a:pt x="426" y="400"/>
                </a:cubicBezTo>
                <a:lnTo>
                  <a:pt x="222" y="160"/>
                </a:lnTo>
                <a:close/>
                <a:moveTo>
                  <a:pt x="497" y="63"/>
                </a:moveTo>
                <a:lnTo>
                  <a:pt x="497" y="63"/>
                </a:lnTo>
                <a:cubicBezTo>
                  <a:pt x="488" y="45"/>
                  <a:pt x="488" y="54"/>
                  <a:pt x="479" y="54"/>
                </a:cubicBezTo>
                <a:cubicBezTo>
                  <a:pt x="479" y="63"/>
                  <a:pt x="461" y="81"/>
                  <a:pt x="461" y="89"/>
                </a:cubicBezTo>
                <a:cubicBezTo>
                  <a:pt x="452" y="107"/>
                  <a:pt x="435" y="125"/>
                  <a:pt x="408" y="107"/>
                </a:cubicBezTo>
                <a:cubicBezTo>
                  <a:pt x="381" y="81"/>
                  <a:pt x="391" y="72"/>
                  <a:pt x="399" y="63"/>
                </a:cubicBezTo>
                <a:cubicBezTo>
                  <a:pt x="399" y="54"/>
                  <a:pt x="417" y="28"/>
                  <a:pt x="417" y="19"/>
                </a:cubicBezTo>
                <a:cubicBezTo>
                  <a:pt x="426" y="19"/>
                  <a:pt x="417" y="10"/>
                  <a:pt x="408" y="10"/>
                </a:cubicBezTo>
                <a:cubicBezTo>
                  <a:pt x="399" y="19"/>
                  <a:pt x="346" y="36"/>
                  <a:pt x="337" y="72"/>
                </a:cubicBezTo>
                <a:cubicBezTo>
                  <a:pt x="328" y="98"/>
                  <a:pt x="346" y="125"/>
                  <a:pt x="319" y="151"/>
                </a:cubicBezTo>
                <a:cubicBezTo>
                  <a:pt x="284" y="187"/>
                  <a:pt x="284" y="187"/>
                  <a:pt x="284" y="187"/>
                </a:cubicBezTo>
                <a:cubicBezTo>
                  <a:pt x="319" y="231"/>
                  <a:pt x="319" y="231"/>
                  <a:pt x="319" y="231"/>
                </a:cubicBezTo>
                <a:cubicBezTo>
                  <a:pt x="364" y="187"/>
                  <a:pt x="364" y="187"/>
                  <a:pt x="364" y="187"/>
                </a:cubicBezTo>
                <a:cubicBezTo>
                  <a:pt x="372" y="178"/>
                  <a:pt x="391" y="169"/>
                  <a:pt x="408" y="178"/>
                </a:cubicBezTo>
                <a:cubicBezTo>
                  <a:pt x="452" y="187"/>
                  <a:pt x="470" y="169"/>
                  <a:pt x="488" y="143"/>
                </a:cubicBezTo>
                <a:cubicBezTo>
                  <a:pt x="497" y="116"/>
                  <a:pt x="497" y="72"/>
                  <a:pt x="497" y="63"/>
                </a:cubicBezTo>
                <a:close/>
                <a:moveTo>
                  <a:pt x="72" y="400"/>
                </a:moveTo>
                <a:lnTo>
                  <a:pt x="72" y="400"/>
                </a:lnTo>
                <a:cubicBezTo>
                  <a:pt x="62" y="408"/>
                  <a:pt x="62" y="417"/>
                  <a:pt x="72" y="417"/>
                </a:cubicBezTo>
                <a:cubicBezTo>
                  <a:pt x="89" y="444"/>
                  <a:pt x="89" y="444"/>
                  <a:pt x="89" y="444"/>
                </a:cubicBezTo>
                <a:cubicBezTo>
                  <a:pt x="97" y="444"/>
                  <a:pt x="107" y="444"/>
                  <a:pt x="107" y="435"/>
                </a:cubicBezTo>
                <a:cubicBezTo>
                  <a:pt x="231" y="320"/>
                  <a:pt x="231" y="320"/>
                  <a:pt x="231" y="320"/>
                </a:cubicBezTo>
                <a:cubicBezTo>
                  <a:pt x="195" y="275"/>
                  <a:pt x="195" y="275"/>
                  <a:pt x="195" y="275"/>
                </a:cubicBezTo>
                <a:lnTo>
                  <a:pt x="72" y="4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854" name="Text Placeholder 3"/>
          <p:cNvSpPr txBox="1">
            <a:spLocks noChangeArrowheads="1"/>
          </p:cNvSpPr>
          <p:nvPr/>
        </p:nvSpPr>
        <p:spPr bwMode="auto">
          <a:xfrm>
            <a:off x="5480050" y="3579813"/>
            <a:ext cx="1323975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单击此处编辑您要的内容，建议您在展示时采用微软雅黑字体，本模版所有图形线条及其相应素材均可自由编辑、改色、替换。</a:t>
            </a:r>
          </a:p>
        </p:txBody>
      </p:sp>
      <p:sp>
        <p:nvSpPr>
          <p:cNvPr id="35855" name="TextBox 31"/>
          <p:cNvSpPr txBox="1">
            <a:spLocks noChangeArrowheads="1"/>
          </p:cNvSpPr>
          <p:nvPr/>
        </p:nvSpPr>
        <p:spPr bwMode="auto">
          <a:xfrm>
            <a:off x="7405688" y="3019425"/>
            <a:ext cx="17557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493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493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493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493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493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Font typeface="Arial" pitchFamily="34" charset="0"/>
              <a:buNone/>
            </a:pPr>
            <a:r>
              <a:rPr lang="zh-CN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售会员卡</a:t>
            </a:r>
          </a:p>
        </p:txBody>
      </p:sp>
      <p:sp>
        <p:nvSpPr>
          <p:cNvPr id="35856" name="Rounded Rectangle 87"/>
          <p:cNvSpPr>
            <a:spLocks noChangeArrowheads="1"/>
          </p:cNvSpPr>
          <p:nvPr/>
        </p:nvSpPr>
        <p:spPr bwMode="auto">
          <a:xfrm>
            <a:off x="7526338" y="3360738"/>
            <a:ext cx="1522412" cy="4445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9710" tIns="54855" rIns="109710" bIns="54855" anchor="ctr"/>
          <a:lstStyle/>
          <a:p>
            <a:pPr algn="ctr" defTabSz="912813">
              <a:buFont typeface="Arial" pitchFamily="34" charset="0"/>
              <a:buNone/>
            </a:pPr>
            <a:endParaRPr lang="bg-BG" altLang="en-US" sz="900">
              <a:solidFill>
                <a:srgbClr val="D9D9D9"/>
              </a:solidFill>
            </a:endParaRPr>
          </a:p>
        </p:txBody>
      </p:sp>
      <p:sp>
        <p:nvSpPr>
          <p:cNvPr id="35857" name="Text Placeholder 3"/>
          <p:cNvSpPr txBox="1">
            <a:spLocks noChangeArrowheads="1"/>
          </p:cNvSpPr>
          <p:nvPr/>
        </p:nvSpPr>
        <p:spPr bwMode="auto">
          <a:xfrm>
            <a:off x="7608888" y="3579813"/>
            <a:ext cx="1323975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单击此处编辑您要的内容，建议您在展示时采用微软雅黑字体，本模版所有图形线条及其相应素材均可自由编辑、改色、替换。</a:t>
            </a:r>
          </a:p>
        </p:txBody>
      </p:sp>
      <p:sp>
        <p:nvSpPr>
          <p:cNvPr id="35858" name="TextBox 31"/>
          <p:cNvSpPr txBox="1">
            <a:spLocks noChangeArrowheads="1"/>
          </p:cNvSpPr>
          <p:nvPr/>
        </p:nvSpPr>
        <p:spPr bwMode="auto">
          <a:xfrm>
            <a:off x="9807575" y="3019425"/>
            <a:ext cx="17557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493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493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493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493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493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Font typeface="Arial" pitchFamily="34" charset="0"/>
              <a:buNone/>
            </a:pPr>
            <a:r>
              <a:rPr lang="zh-CN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分站加盟</a:t>
            </a:r>
          </a:p>
        </p:txBody>
      </p:sp>
      <p:sp>
        <p:nvSpPr>
          <p:cNvPr id="35859" name="Rounded Rectangle 87"/>
          <p:cNvSpPr>
            <a:spLocks noChangeArrowheads="1"/>
          </p:cNvSpPr>
          <p:nvPr/>
        </p:nvSpPr>
        <p:spPr bwMode="auto">
          <a:xfrm>
            <a:off x="9926638" y="3360738"/>
            <a:ext cx="1522412" cy="4445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9710" tIns="54855" rIns="109710" bIns="54855" anchor="ctr"/>
          <a:lstStyle/>
          <a:p>
            <a:pPr algn="ctr" defTabSz="912813">
              <a:buFont typeface="Arial" pitchFamily="34" charset="0"/>
              <a:buNone/>
            </a:pPr>
            <a:endParaRPr lang="bg-BG" altLang="en-US" sz="900">
              <a:solidFill>
                <a:srgbClr val="D9D9D9"/>
              </a:solidFill>
            </a:endParaRPr>
          </a:p>
        </p:txBody>
      </p:sp>
      <p:sp>
        <p:nvSpPr>
          <p:cNvPr id="35860" name="Text Placeholder 3"/>
          <p:cNvSpPr txBox="1">
            <a:spLocks noChangeArrowheads="1"/>
          </p:cNvSpPr>
          <p:nvPr/>
        </p:nvSpPr>
        <p:spPr bwMode="auto">
          <a:xfrm>
            <a:off x="10009188" y="3579813"/>
            <a:ext cx="1325562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单击此处编辑您要的内容，建议您在展示时采用微软雅黑字体，本模版所有图形线条及其相应素材均可自由编辑、改色、替换。</a:t>
            </a:r>
          </a:p>
        </p:txBody>
      </p:sp>
      <p:pic>
        <p:nvPicPr>
          <p:cNvPr id="35861" name="图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0" t="5215" r="7263"/>
          <a:stretch>
            <a:fillRect/>
          </a:stretch>
        </p:blipFill>
        <p:spPr bwMode="auto">
          <a:xfrm>
            <a:off x="315913" y="2185988"/>
            <a:ext cx="4886325" cy="350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6867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6868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869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盈利模式分析</a:t>
            </a:r>
          </a:p>
        </p:txBody>
      </p:sp>
      <p:pic>
        <p:nvPicPr>
          <p:cNvPr id="36870" name="图片占位符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6925" y="2249488"/>
            <a:ext cx="3462338" cy="346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1" name="Oval 87"/>
          <p:cNvSpPr>
            <a:spLocks noChangeArrowheads="1"/>
          </p:cNvSpPr>
          <p:nvPr/>
        </p:nvSpPr>
        <p:spPr bwMode="auto">
          <a:xfrm>
            <a:off x="3406775" y="1900238"/>
            <a:ext cx="785813" cy="785812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AU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6872" name="Oval 98"/>
          <p:cNvSpPr>
            <a:spLocks noChangeArrowheads="1"/>
          </p:cNvSpPr>
          <p:nvPr/>
        </p:nvSpPr>
        <p:spPr bwMode="auto">
          <a:xfrm>
            <a:off x="4868863" y="4430713"/>
            <a:ext cx="785812" cy="784225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AU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6873" name="Oval 99"/>
          <p:cNvSpPr>
            <a:spLocks noChangeArrowheads="1"/>
          </p:cNvSpPr>
          <p:nvPr/>
        </p:nvSpPr>
        <p:spPr bwMode="auto">
          <a:xfrm>
            <a:off x="4868863" y="2743200"/>
            <a:ext cx="785812" cy="785813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AU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6874" name="Oval 100"/>
          <p:cNvSpPr>
            <a:spLocks noChangeArrowheads="1"/>
          </p:cNvSpPr>
          <p:nvPr/>
        </p:nvSpPr>
        <p:spPr bwMode="auto">
          <a:xfrm>
            <a:off x="1946275" y="4430713"/>
            <a:ext cx="784225" cy="784225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AU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6875" name="Oval 101"/>
          <p:cNvSpPr>
            <a:spLocks noChangeArrowheads="1"/>
          </p:cNvSpPr>
          <p:nvPr/>
        </p:nvSpPr>
        <p:spPr bwMode="auto">
          <a:xfrm>
            <a:off x="1946275" y="2743200"/>
            <a:ext cx="784225" cy="785813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6876" name="Oval 103"/>
          <p:cNvSpPr>
            <a:spLocks noChangeArrowheads="1"/>
          </p:cNvSpPr>
          <p:nvPr/>
        </p:nvSpPr>
        <p:spPr bwMode="auto">
          <a:xfrm>
            <a:off x="7083425" y="2392363"/>
            <a:ext cx="585788" cy="585787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AU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6877" name="Oval 106"/>
          <p:cNvSpPr>
            <a:spLocks noChangeArrowheads="1"/>
          </p:cNvSpPr>
          <p:nvPr/>
        </p:nvSpPr>
        <p:spPr bwMode="auto">
          <a:xfrm>
            <a:off x="7083425" y="3582988"/>
            <a:ext cx="585788" cy="585787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AU" altLang="en-US" sz="16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6878" name="Oval 109"/>
          <p:cNvSpPr>
            <a:spLocks noChangeArrowheads="1"/>
          </p:cNvSpPr>
          <p:nvPr/>
        </p:nvSpPr>
        <p:spPr bwMode="auto">
          <a:xfrm>
            <a:off x="7083425" y="4695825"/>
            <a:ext cx="585788" cy="585788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AU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6879" name="AutoShape 37"/>
          <p:cNvSpPr>
            <a:spLocks/>
          </p:cNvSpPr>
          <p:nvPr/>
        </p:nvSpPr>
        <p:spPr bwMode="auto">
          <a:xfrm>
            <a:off x="3603625" y="2090738"/>
            <a:ext cx="387350" cy="387350"/>
          </a:xfrm>
          <a:custGeom>
            <a:avLst/>
            <a:gdLst>
              <a:gd name="T0" fmla="*/ 1117648948 w 21600"/>
              <a:gd name="T1" fmla="*/ 0 h 21600"/>
              <a:gd name="T2" fmla="*/ 1552416739 w 21600"/>
              <a:gd name="T3" fmla="*/ 87594737 h 21600"/>
              <a:gd name="T4" fmla="*/ 1908072955 w 21600"/>
              <a:gd name="T5" fmla="*/ 326492706 h 21600"/>
              <a:gd name="T6" fmla="*/ 2147074451 w 21600"/>
              <a:gd name="T7" fmla="*/ 681531780 h 21600"/>
              <a:gd name="T8" fmla="*/ 2147483647 w 21600"/>
              <a:gd name="T9" fmla="*/ 1116922488 h 21600"/>
              <a:gd name="T10" fmla="*/ 2147074451 w 21600"/>
              <a:gd name="T11" fmla="*/ 1552313177 h 21600"/>
              <a:gd name="T12" fmla="*/ 1908072955 w 21600"/>
              <a:gd name="T13" fmla="*/ 1907352269 h 21600"/>
              <a:gd name="T14" fmla="*/ 1552416739 w 21600"/>
              <a:gd name="T15" fmla="*/ 2146249915 h 21600"/>
              <a:gd name="T16" fmla="*/ 1117648948 w 21600"/>
              <a:gd name="T17" fmla="*/ 2147483647 h 21600"/>
              <a:gd name="T18" fmla="*/ 681941170 w 21600"/>
              <a:gd name="T19" fmla="*/ 2146249915 h 21600"/>
              <a:gd name="T20" fmla="*/ 326700118 w 21600"/>
              <a:gd name="T21" fmla="*/ 1907352269 h 21600"/>
              <a:gd name="T22" fmla="*/ 87698604 w 21600"/>
              <a:gd name="T23" fmla="*/ 1552313177 h 21600"/>
              <a:gd name="T24" fmla="*/ 0 w 21600"/>
              <a:gd name="T25" fmla="*/ 1116922488 h 21600"/>
              <a:gd name="T26" fmla="*/ 87698604 w 21600"/>
              <a:gd name="T27" fmla="*/ 681531780 h 21600"/>
              <a:gd name="T28" fmla="*/ 326700118 w 21600"/>
              <a:gd name="T29" fmla="*/ 326492706 h 21600"/>
              <a:gd name="T30" fmla="*/ 681941170 w 21600"/>
              <a:gd name="T31" fmla="*/ 87594737 h 21600"/>
              <a:gd name="T32" fmla="*/ 1117648948 w 21600"/>
              <a:gd name="T33" fmla="*/ 0 h 21600"/>
              <a:gd name="T34" fmla="*/ 1878500056 w 21600"/>
              <a:gd name="T35" fmla="*/ 911323330 h 21600"/>
              <a:gd name="T36" fmla="*/ 1898667147 w 21600"/>
              <a:gd name="T37" fmla="*/ 864062793 h 21600"/>
              <a:gd name="T38" fmla="*/ 1878500056 w 21600"/>
              <a:gd name="T39" fmla="*/ 816490940 h 21600"/>
              <a:gd name="T40" fmla="*/ 1732987025 w 21600"/>
              <a:gd name="T41" fmla="*/ 666947138 h 21600"/>
              <a:gd name="T42" fmla="*/ 1683344787 w 21600"/>
              <a:gd name="T43" fmla="*/ 647402623 h 21600"/>
              <a:gd name="T44" fmla="*/ 1635155829 w 21600"/>
              <a:gd name="T45" fmla="*/ 666947138 h 21600"/>
              <a:gd name="T46" fmla="*/ 1002851105 w 21600"/>
              <a:gd name="T47" fmla="*/ 1299972531 h 21600"/>
              <a:gd name="T48" fmla="*/ 956104129 w 21600"/>
              <a:gd name="T49" fmla="*/ 1319620591 h 21600"/>
              <a:gd name="T50" fmla="*/ 907811285 w 21600"/>
              <a:gd name="T51" fmla="*/ 1299972531 h 21600"/>
              <a:gd name="T52" fmla="*/ 598383319 w 21600"/>
              <a:gd name="T53" fmla="*/ 991063614 h 21600"/>
              <a:gd name="T54" fmla="*/ 551636020 w 21600"/>
              <a:gd name="T55" fmla="*/ 971513324 h 21600"/>
              <a:gd name="T56" fmla="*/ 500546008 w 21600"/>
              <a:gd name="T57" fmla="*/ 991063614 h 21600"/>
              <a:gd name="T58" fmla="*/ 355039092 w 21600"/>
              <a:gd name="T59" fmla="*/ 1139159964 h 21600"/>
              <a:gd name="T60" fmla="*/ 335696537 w 21600"/>
              <a:gd name="T61" fmla="*/ 1186731799 h 21600"/>
              <a:gd name="T62" fmla="*/ 355039092 w 21600"/>
              <a:gd name="T63" fmla="*/ 1234303651 h 21600"/>
              <a:gd name="T64" fmla="*/ 801185289 w 21600"/>
              <a:gd name="T65" fmla="*/ 1680449866 h 21600"/>
              <a:gd name="T66" fmla="*/ 854339572 w 21600"/>
              <a:gd name="T67" fmla="*/ 1714682891 h 21600"/>
              <a:gd name="T68" fmla="*/ 916081226 w 21600"/>
              <a:gd name="T69" fmla="*/ 1729267533 h 21600"/>
              <a:gd name="T70" fmla="*/ 994679544 w 21600"/>
              <a:gd name="T71" fmla="*/ 1729267533 h 21600"/>
              <a:gd name="T72" fmla="*/ 1055388587 w 21600"/>
              <a:gd name="T73" fmla="*/ 1715201922 h 21600"/>
              <a:gd name="T74" fmla="*/ 1109477083 w 21600"/>
              <a:gd name="T75" fmla="*/ 1680449866 h 21600"/>
              <a:gd name="T76" fmla="*/ 1878500056 w 21600"/>
              <a:gd name="T77" fmla="*/ 911323330 h 21600"/>
              <a:gd name="T78" fmla="*/ 1878500056 w 21600"/>
              <a:gd name="T79" fmla="*/ 911323330 h 21600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2" y="0"/>
                  <a:pt x="13706" y="282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4"/>
                  <a:pt x="20201" y="5277"/>
                  <a:pt x="20761" y="6590"/>
                </a:cubicBezTo>
                <a:cubicBezTo>
                  <a:pt x="21317" y="7900"/>
                  <a:pt x="21600" y="9306"/>
                  <a:pt x="21600" y="10800"/>
                </a:cubicBezTo>
                <a:cubicBezTo>
                  <a:pt x="21600" y="12294"/>
                  <a:pt x="21317" y="13700"/>
                  <a:pt x="20761" y="15010"/>
                </a:cubicBezTo>
                <a:cubicBezTo>
                  <a:pt x="20201" y="16320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3"/>
                </a:cubicBezTo>
                <a:cubicBezTo>
                  <a:pt x="13706" y="21318"/>
                  <a:pt x="12302" y="21600"/>
                  <a:pt x="10807" y="21600"/>
                </a:cubicBezTo>
                <a:cubicBezTo>
                  <a:pt x="9310" y="21600"/>
                  <a:pt x="7905" y="21318"/>
                  <a:pt x="6594" y="20753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0"/>
                  <a:pt x="848" y="15010"/>
                </a:cubicBezTo>
                <a:cubicBezTo>
                  <a:pt x="283" y="13700"/>
                  <a:pt x="0" y="12294"/>
                  <a:pt x="0" y="10800"/>
                </a:cubicBezTo>
                <a:cubicBezTo>
                  <a:pt x="0" y="9306"/>
                  <a:pt x="283" y="7900"/>
                  <a:pt x="848" y="6590"/>
                </a:cubicBezTo>
                <a:cubicBezTo>
                  <a:pt x="1410" y="5277"/>
                  <a:pt x="2181" y="4134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8164" y="8812"/>
                </a:moveTo>
                <a:cubicBezTo>
                  <a:pt x="18289" y="8688"/>
                  <a:pt x="18354" y="8533"/>
                  <a:pt x="18359" y="8355"/>
                </a:cubicBezTo>
                <a:cubicBezTo>
                  <a:pt x="18362" y="8171"/>
                  <a:pt x="18300" y="8022"/>
                  <a:pt x="18164" y="7895"/>
                </a:cubicBezTo>
                <a:lnTo>
                  <a:pt x="16757" y="6449"/>
                </a:lnTo>
                <a:cubicBezTo>
                  <a:pt x="16613" y="6322"/>
                  <a:pt x="16455" y="6260"/>
                  <a:pt x="16277" y="6260"/>
                </a:cubicBezTo>
                <a:cubicBezTo>
                  <a:pt x="16099" y="6260"/>
                  <a:pt x="15946" y="6322"/>
                  <a:pt x="15811" y="6449"/>
                </a:cubicBezTo>
                <a:lnTo>
                  <a:pt x="9697" y="12570"/>
                </a:lnTo>
                <a:cubicBezTo>
                  <a:pt x="9570" y="12697"/>
                  <a:pt x="9417" y="12760"/>
                  <a:pt x="9245" y="12760"/>
                </a:cubicBezTo>
                <a:cubicBezTo>
                  <a:pt x="9069" y="12760"/>
                  <a:pt x="8914" y="12697"/>
                  <a:pt x="8778" y="12570"/>
                </a:cubicBezTo>
                <a:lnTo>
                  <a:pt x="5786" y="9583"/>
                </a:lnTo>
                <a:cubicBezTo>
                  <a:pt x="5659" y="9459"/>
                  <a:pt x="5507" y="9394"/>
                  <a:pt x="5334" y="9394"/>
                </a:cubicBezTo>
                <a:cubicBezTo>
                  <a:pt x="5156" y="9394"/>
                  <a:pt x="4995" y="9459"/>
                  <a:pt x="4840" y="9583"/>
                </a:cubicBezTo>
                <a:lnTo>
                  <a:pt x="3433" y="11015"/>
                </a:lnTo>
                <a:cubicBezTo>
                  <a:pt x="3306" y="11142"/>
                  <a:pt x="3246" y="11297"/>
                  <a:pt x="3246" y="11475"/>
                </a:cubicBezTo>
                <a:cubicBezTo>
                  <a:pt x="3246" y="11656"/>
                  <a:pt x="3306" y="11811"/>
                  <a:pt x="3433" y="11935"/>
                </a:cubicBezTo>
                <a:lnTo>
                  <a:pt x="7747" y="16249"/>
                </a:lnTo>
                <a:cubicBezTo>
                  <a:pt x="7874" y="16374"/>
                  <a:pt x="8044" y="16484"/>
                  <a:pt x="8261" y="16580"/>
                </a:cubicBezTo>
                <a:cubicBezTo>
                  <a:pt x="8479" y="16673"/>
                  <a:pt x="8677" y="16721"/>
                  <a:pt x="8858" y="16721"/>
                </a:cubicBezTo>
                <a:lnTo>
                  <a:pt x="9618" y="16721"/>
                </a:lnTo>
                <a:cubicBezTo>
                  <a:pt x="9796" y="16721"/>
                  <a:pt x="9993" y="16676"/>
                  <a:pt x="10205" y="16585"/>
                </a:cubicBezTo>
                <a:cubicBezTo>
                  <a:pt x="10417" y="16495"/>
                  <a:pt x="10592" y="16382"/>
                  <a:pt x="10728" y="16249"/>
                </a:cubicBezTo>
                <a:lnTo>
                  <a:pt x="18164" y="8812"/>
                </a:lnTo>
                <a:close/>
                <a:moveTo>
                  <a:pt x="18164" y="8812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6880" name="AutoShape 38"/>
          <p:cNvSpPr>
            <a:spLocks/>
          </p:cNvSpPr>
          <p:nvPr/>
        </p:nvSpPr>
        <p:spPr bwMode="auto">
          <a:xfrm>
            <a:off x="5076825" y="2943225"/>
            <a:ext cx="387350" cy="387350"/>
          </a:xfrm>
          <a:custGeom>
            <a:avLst/>
            <a:gdLst>
              <a:gd name="T0" fmla="*/ 1867225499 w 21600"/>
              <a:gd name="T1" fmla="*/ 773780546 h 21600"/>
              <a:gd name="T2" fmla="*/ 607996862 w 21600"/>
              <a:gd name="T3" fmla="*/ 2034554727 h 21600"/>
              <a:gd name="T4" fmla="*/ 0 w 21600"/>
              <a:gd name="T5" fmla="*/ 2147483647 h 21600"/>
              <a:gd name="T6" fmla="*/ 199497660 w 21600"/>
              <a:gd name="T7" fmla="*/ 1625951658 h 21600"/>
              <a:gd name="T8" fmla="*/ 1459960562 w 21600"/>
              <a:gd name="T9" fmla="*/ 366411724 h 21600"/>
              <a:gd name="T10" fmla="*/ 1867225499 w 21600"/>
              <a:gd name="T11" fmla="*/ 773780546 h 21600"/>
              <a:gd name="T12" fmla="*/ 1497918854 w 21600"/>
              <a:gd name="T13" fmla="*/ 670464976 h 21600"/>
              <a:gd name="T14" fmla="*/ 1497918854 w 21600"/>
              <a:gd name="T15" fmla="*/ 607892995 h 21600"/>
              <a:gd name="T16" fmla="*/ 1465444918 w 21600"/>
              <a:gd name="T17" fmla="*/ 593314127 h 21600"/>
              <a:gd name="T18" fmla="*/ 1435658169 w 21600"/>
              <a:gd name="T19" fmla="*/ 607892995 h 21600"/>
              <a:gd name="T20" fmla="*/ 432184149 w 21600"/>
              <a:gd name="T21" fmla="*/ 1608679488 h 21600"/>
              <a:gd name="T22" fmla="*/ 417293984 w 21600"/>
              <a:gd name="T23" fmla="*/ 1641153442 h 21600"/>
              <a:gd name="T24" fmla="*/ 432184149 w 21600"/>
              <a:gd name="T25" fmla="*/ 1673933204 h 21600"/>
              <a:gd name="T26" fmla="*/ 464040960 w 21600"/>
              <a:gd name="T27" fmla="*/ 1685519058 h 21600"/>
              <a:gd name="T28" fmla="*/ 494756130 w 21600"/>
              <a:gd name="T29" fmla="*/ 1673933204 h 21600"/>
              <a:gd name="T30" fmla="*/ 1497918854 w 21600"/>
              <a:gd name="T31" fmla="*/ 670464976 h 21600"/>
              <a:gd name="T32" fmla="*/ 2147483647 w 21600"/>
              <a:gd name="T33" fmla="*/ 213868775 h 21600"/>
              <a:gd name="T34" fmla="*/ 2147483647 w 21600"/>
              <a:gd name="T35" fmla="*/ 336625280 h 21600"/>
              <a:gd name="T36" fmla="*/ 2147483647 w 21600"/>
              <a:gd name="T37" fmla="*/ 458147215 h 21600"/>
              <a:gd name="T38" fmla="*/ 2010044923 w 21600"/>
              <a:gd name="T39" fmla="*/ 630955025 h 21600"/>
              <a:gd name="T40" fmla="*/ 1602681875 w 21600"/>
              <a:gd name="T41" fmla="*/ 223903597 h 21600"/>
              <a:gd name="T42" fmla="*/ 1775801305 w 21600"/>
              <a:gd name="T43" fmla="*/ 50778393 h 21600"/>
              <a:gd name="T44" fmla="*/ 1897629067 w 21600"/>
              <a:gd name="T45" fmla="*/ 0 h 21600"/>
              <a:gd name="T46" fmla="*/ 2019768125 w 21600"/>
              <a:gd name="T47" fmla="*/ 50778393 h 21600"/>
              <a:gd name="T48" fmla="*/ 2102605290 w 21600"/>
              <a:gd name="T49" fmla="*/ 130928066 h 21600"/>
              <a:gd name="T50" fmla="*/ 2147483647 w 21600"/>
              <a:gd name="T51" fmla="*/ 213868775 h 21600"/>
              <a:gd name="T52" fmla="*/ 2147483647 w 21600"/>
              <a:gd name="T53" fmla="*/ 213868775 h 21600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1600" h="21600">
                <a:moveTo>
                  <a:pt x="18055" y="7482"/>
                </a:moveTo>
                <a:lnTo>
                  <a:pt x="5879" y="19673"/>
                </a:lnTo>
                <a:lnTo>
                  <a:pt x="0" y="21600"/>
                </a:lnTo>
                <a:lnTo>
                  <a:pt x="1929" y="15722"/>
                </a:lnTo>
                <a:lnTo>
                  <a:pt x="14117" y="3543"/>
                </a:lnTo>
                <a:lnTo>
                  <a:pt x="18055" y="7482"/>
                </a:lnTo>
                <a:close/>
                <a:moveTo>
                  <a:pt x="14484" y="6483"/>
                </a:moveTo>
                <a:cubicBezTo>
                  <a:pt x="14672" y="6295"/>
                  <a:pt x="14672" y="6093"/>
                  <a:pt x="14484" y="5878"/>
                </a:cubicBezTo>
                <a:cubicBezTo>
                  <a:pt x="14393" y="5784"/>
                  <a:pt x="14287" y="5737"/>
                  <a:pt x="14170" y="5737"/>
                </a:cubicBezTo>
                <a:cubicBezTo>
                  <a:pt x="14052" y="5737"/>
                  <a:pt x="13958" y="5784"/>
                  <a:pt x="13882" y="5878"/>
                </a:cubicBezTo>
                <a:lnTo>
                  <a:pt x="4179" y="15555"/>
                </a:lnTo>
                <a:cubicBezTo>
                  <a:pt x="4085" y="15649"/>
                  <a:pt x="4035" y="15751"/>
                  <a:pt x="4035" y="15869"/>
                </a:cubicBezTo>
                <a:cubicBezTo>
                  <a:pt x="4035" y="15986"/>
                  <a:pt x="4085" y="16092"/>
                  <a:pt x="4179" y="16186"/>
                </a:cubicBezTo>
                <a:cubicBezTo>
                  <a:pt x="4252" y="16262"/>
                  <a:pt x="4358" y="16298"/>
                  <a:pt x="4487" y="16298"/>
                </a:cubicBezTo>
                <a:cubicBezTo>
                  <a:pt x="4599" y="16298"/>
                  <a:pt x="4696" y="16262"/>
                  <a:pt x="4784" y="16186"/>
                </a:cubicBezTo>
                <a:lnTo>
                  <a:pt x="14484" y="6483"/>
                </a:lnTo>
                <a:close/>
                <a:moveTo>
                  <a:pt x="21107" y="2068"/>
                </a:moveTo>
                <a:cubicBezTo>
                  <a:pt x="21436" y="2394"/>
                  <a:pt x="21600" y="2791"/>
                  <a:pt x="21600" y="3255"/>
                </a:cubicBezTo>
                <a:cubicBezTo>
                  <a:pt x="21600" y="3722"/>
                  <a:pt x="21436" y="4110"/>
                  <a:pt x="21107" y="4430"/>
                </a:cubicBezTo>
                <a:lnTo>
                  <a:pt x="19436" y="6101"/>
                </a:lnTo>
                <a:lnTo>
                  <a:pt x="15497" y="2165"/>
                </a:lnTo>
                <a:lnTo>
                  <a:pt x="17171" y="491"/>
                </a:lnTo>
                <a:cubicBezTo>
                  <a:pt x="17494" y="165"/>
                  <a:pt x="17891" y="0"/>
                  <a:pt x="18349" y="0"/>
                </a:cubicBezTo>
                <a:cubicBezTo>
                  <a:pt x="18807" y="0"/>
                  <a:pt x="19204" y="165"/>
                  <a:pt x="19530" y="491"/>
                </a:cubicBezTo>
                <a:lnTo>
                  <a:pt x="20331" y="1266"/>
                </a:lnTo>
                <a:lnTo>
                  <a:pt x="21107" y="2068"/>
                </a:lnTo>
                <a:close/>
                <a:moveTo>
                  <a:pt x="21107" y="2068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6881" name="AutoShape 39"/>
          <p:cNvSpPr>
            <a:spLocks/>
          </p:cNvSpPr>
          <p:nvPr/>
        </p:nvSpPr>
        <p:spPr bwMode="auto">
          <a:xfrm>
            <a:off x="5076825" y="4632325"/>
            <a:ext cx="387350" cy="387350"/>
          </a:xfrm>
          <a:custGeom>
            <a:avLst/>
            <a:gdLst>
              <a:gd name="T0" fmla="*/ 2095575389 w 21600"/>
              <a:gd name="T1" fmla="*/ 0 h 21600"/>
              <a:gd name="T2" fmla="*/ 2147483647 w 21600"/>
              <a:gd name="T3" fmla="*/ 49538353 h 21600"/>
              <a:gd name="T4" fmla="*/ 2147483647 w 21600"/>
              <a:gd name="T5" fmla="*/ 167127591 h 21600"/>
              <a:gd name="T6" fmla="*/ 2147483647 w 21600"/>
              <a:gd name="T7" fmla="*/ 2066717384 h 21600"/>
              <a:gd name="T8" fmla="*/ 2147483647 w 21600"/>
              <a:gd name="T9" fmla="*/ 2147483647 h 21600"/>
              <a:gd name="T10" fmla="*/ 2095575389 w 21600"/>
              <a:gd name="T11" fmla="*/ 2147483647 h 21600"/>
              <a:gd name="T12" fmla="*/ 139203799 w 21600"/>
              <a:gd name="T13" fmla="*/ 2147483647 h 21600"/>
              <a:gd name="T14" fmla="*/ 41055191 w 21600"/>
              <a:gd name="T15" fmla="*/ 2147483647 h 21600"/>
              <a:gd name="T16" fmla="*/ 0 w 21600"/>
              <a:gd name="T17" fmla="*/ 2066717384 h 21600"/>
              <a:gd name="T18" fmla="*/ 0 w 21600"/>
              <a:gd name="T19" fmla="*/ 167127591 h 21600"/>
              <a:gd name="T20" fmla="*/ 41055191 w 21600"/>
              <a:gd name="T21" fmla="*/ 49538353 h 21600"/>
              <a:gd name="T22" fmla="*/ 139203799 w 21600"/>
              <a:gd name="T23" fmla="*/ 0 h 21600"/>
              <a:gd name="T24" fmla="*/ 2095575389 w 21600"/>
              <a:gd name="T25" fmla="*/ 0 h 21600"/>
              <a:gd name="T26" fmla="*/ 2048205174 w 21600"/>
              <a:gd name="T27" fmla="*/ 224520739 h 21600"/>
              <a:gd name="T28" fmla="*/ 186360469 w 21600"/>
              <a:gd name="T29" fmla="*/ 224520739 h 21600"/>
              <a:gd name="T30" fmla="*/ 186360469 w 21600"/>
              <a:gd name="T31" fmla="*/ 2010563954 h 21600"/>
              <a:gd name="T32" fmla="*/ 2048205174 w 21600"/>
              <a:gd name="T33" fmla="*/ 2010563954 h 21600"/>
              <a:gd name="T34" fmla="*/ 2048205174 w 21600"/>
              <a:gd name="T35" fmla="*/ 224520739 h 21600"/>
              <a:gd name="T36" fmla="*/ 561047621 w 21600"/>
              <a:gd name="T37" fmla="*/ 895913812 h 21600"/>
              <a:gd name="T38" fmla="*/ 426601700 w 21600"/>
              <a:gd name="T39" fmla="*/ 830867848 h 21600"/>
              <a:gd name="T40" fmla="*/ 372201584 w 21600"/>
              <a:gd name="T41" fmla="*/ 673567344 h 21600"/>
              <a:gd name="T42" fmla="*/ 426601700 w 21600"/>
              <a:gd name="T43" fmla="*/ 512235729 h 21600"/>
              <a:gd name="T44" fmla="*/ 561047621 w 21600"/>
              <a:gd name="T45" fmla="*/ 446872676 h 21600"/>
              <a:gd name="T46" fmla="*/ 692183421 w 21600"/>
              <a:gd name="T47" fmla="*/ 512235729 h 21600"/>
              <a:gd name="T48" fmla="*/ 746681307 w 21600"/>
              <a:gd name="T49" fmla="*/ 673567344 h 21600"/>
              <a:gd name="T50" fmla="*/ 692183421 w 21600"/>
              <a:gd name="T51" fmla="*/ 830867848 h 21600"/>
              <a:gd name="T52" fmla="*/ 561047621 w 21600"/>
              <a:gd name="T53" fmla="*/ 895913812 h 21600"/>
              <a:gd name="T54" fmla="*/ 1861643068 w 21600"/>
              <a:gd name="T55" fmla="*/ 1787900397 h 21600"/>
              <a:gd name="T56" fmla="*/ 372201584 w 21600"/>
              <a:gd name="T57" fmla="*/ 1787900397 h 21600"/>
              <a:gd name="T58" fmla="*/ 372201584 w 21600"/>
              <a:gd name="T59" fmla="*/ 1635051944 h 21600"/>
              <a:gd name="T60" fmla="*/ 707898444 w 21600"/>
              <a:gd name="T61" fmla="*/ 1111340039 h 21600"/>
              <a:gd name="T62" fmla="*/ 935527325 w 21600"/>
              <a:gd name="T63" fmla="*/ 1338547964 h 21600"/>
              <a:gd name="T64" fmla="*/ 1364401371 w 21600"/>
              <a:gd name="T65" fmla="*/ 557218469 h 21600"/>
              <a:gd name="T66" fmla="*/ 1861435316 w 21600"/>
              <a:gd name="T67" fmla="*/ 1173905923 h 21600"/>
              <a:gd name="T68" fmla="*/ 1861435316 w 21600"/>
              <a:gd name="T69" fmla="*/ 1787900397 h 21600"/>
              <a:gd name="T70" fmla="*/ 1861643068 w 21600"/>
              <a:gd name="T71" fmla="*/ 1787900397 h 21600"/>
              <a:gd name="T72" fmla="*/ 1861643068 w 21600"/>
              <a:gd name="T73" fmla="*/ 1787900397 h 21600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1" y="0"/>
                  <a:pt x="20946" y="159"/>
                  <a:pt x="21208" y="479"/>
                </a:cubicBezTo>
                <a:cubicBezTo>
                  <a:pt x="21470" y="799"/>
                  <a:pt x="21600" y="1178"/>
                  <a:pt x="21600" y="1616"/>
                </a:cubicBezTo>
                <a:lnTo>
                  <a:pt x="21600" y="19984"/>
                </a:lnTo>
                <a:cubicBezTo>
                  <a:pt x="21600" y="20422"/>
                  <a:pt x="21470" y="20804"/>
                  <a:pt x="21208" y="21124"/>
                </a:cubicBezTo>
                <a:cubicBezTo>
                  <a:pt x="20949" y="21441"/>
                  <a:pt x="20633" y="21600"/>
                  <a:pt x="20263" y="21600"/>
                </a:cubicBezTo>
                <a:lnTo>
                  <a:pt x="1346" y="21600"/>
                </a:lnTo>
                <a:cubicBezTo>
                  <a:pt x="982" y="21600"/>
                  <a:pt x="663" y="21441"/>
                  <a:pt x="397" y="21124"/>
                </a:cubicBezTo>
                <a:cubicBezTo>
                  <a:pt x="132" y="20804"/>
                  <a:pt x="0" y="20422"/>
                  <a:pt x="0" y="19984"/>
                </a:cubicBezTo>
                <a:lnTo>
                  <a:pt x="0" y="1616"/>
                </a:lnTo>
                <a:cubicBezTo>
                  <a:pt x="0" y="1178"/>
                  <a:pt x="132" y="799"/>
                  <a:pt x="397" y="479"/>
                </a:cubicBezTo>
                <a:cubicBezTo>
                  <a:pt x="661" y="159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1"/>
                </a:moveTo>
                <a:lnTo>
                  <a:pt x="1802" y="2171"/>
                </a:lnTo>
                <a:lnTo>
                  <a:pt x="1802" y="19441"/>
                </a:lnTo>
                <a:lnTo>
                  <a:pt x="19805" y="19441"/>
                </a:lnTo>
                <a:lnTo>
                  <a:pt x="19805" y="2171"/>
                </a:lnTo>
                <a:close/>
                <a:moveTo>
                  <a:pt x="5425" y="8663"/>
                </a:moveTo>
                <a:cubicBezTo>
                  <a:pt x="4911" y="8663"/>
                  <a:pt x="4475" y="8454"/>
                  <a:pt x="4125" y="8034"/>
                </a:cubicBezTo>
                <a:cubicBezTo>
                  <a:pt x="3770" y="7611"/>
                  <a:pt x="3599" y="7103"/>
                  <a:pt x="3599" y="6513"/>
                </a:cubicBezTo>
                <a:cubicBezTo>
                  <a:pt x="3599" y="5896"/>
                  <a:pt x="3770" y="5373"/>
                  <a:pt x="4125" y="4953"/>
                </a:cubicBezTo>
                <a:cubicBezTo>
                  <a:pt x="4478" y="4527"/>
                  <a:pt x="4911" y="4321"/>
                  <a:pt x="5425" y="4321"/>
                </a:cubicBezTo>
                <a:cubicBezTo>
                  <a:pt x="5915" y="4321"/>
                  <a:pt x="6341" y="4530"/>
                  <a:pt x="6693" y="4953"/>
                </a:cubicBezTo>
                <a:cubicBezTo>
                  <a:pt x="7046" y="5373"/>
                  <a:pt x="7220" y="5896"/>
                  <a:pt x="7220" y="6513"/>
                </a:cubicBezTo>
                <a:cubicBezTo>
                  <a:pt x="7220" y="7103"/>
                  <a:pt x="7046" y="7611"/>
                  <a:pt x="6693" y="8034"/>
                </a:cubicBezTo>
                <a:cubicBezTo>
                  <a:pt x="6341" y="8454"/>
                  <a:pt x="5915" y="8663"/>
                  <a:pt x="5425" y="8663"/>
                </a:cubicBezTo>
                <a:moveTo>
                  <a:pt x="18001" y="17288"/>
                </a:moveTo>
                <a:lnTo>
                  <a:pt x="3599" y="17288"/>
                </a:lnTo>
                <a:lnTo>
                  <a:pt x="3599" y="15810"/>
                </a:lnTo>
                <a:lnTo>
                  <a:pt x="6845" y="10746"/>
                </a:lnTo>
                <a:lnTo>
                  <a:pt x="9046" y="12943"/>
                </a:lnTo>
                <a:lnTo>
                  <a:pt x="13193" y="5388"/>
                </a:lnTo>
                <a:lnTo>
                  <a:pt x="17999" y="11351"/>
                </a:lnTo>
                <a:lnTo>
                  <a:pt x="17999" y="17288"/>
                </a:lnTo>
                <a:lnTo>
                  <a:pt x="18001" y="17288"/>
                </a:lnTo>
                <a:close/>
                <a:moveTo>
                  <a:pt x="18001" y="17288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6882" name="AutoShape 41"/>
          <p:cNvSpPr>
            <a:spLocks/>
          </p:cNvSpPr>
          <p:nvPr/>
        </p:nvSpPr>
        <p:spPr bwMode="auto">
          <a:xfrm>
            <a:off x="2144713" y="4632325"/>
            <a:ext cx="387350" cy="387350"/>
          </a:xfrm>
          <a:custGeom>
            <a:avLst/>
            <a:gdLst>
              <a:gd name="T0" fmla="*/ 2097126726 w 21600"/>
              <a:gd name="T1" fmla="*/ 875752514 h 21600"/>
              <a:gd name="T2" fmla="*/ 2147483647 w 21600"/>
              <a:gd name="T3" fmla="*/ 915567969 h 21600"/>
              <a:gd name="T4" fmla="*/ 2147483647 w 21600"/>
              <a:gd name="T5" fmla="*/ 1012159143 h 21600"/>
              <a:gd name="T6" fmla="*/ 2147483647 w 21600"/>
              <a:gd name="T7" fmla="*/ 1221685509 h 21600"/>
              <a:gd name="T8" fmla="*/ 2147483647 w 21600"/>
              <a:gd name="T9" fmla="*/ 1318276988 h 21600"/>
              <a:gd name="T10" fmla="*/ 2097126726 w 21600"/>
              <a:gd name="T11" fmla="*/ 1358403758 h 21600"/>
              <a:gd name="T12" fmla="*/ 1358299891 w 21600"/>
              <a:gd name="T13" fmla="*/ 1358403758 h 21600"/>
              <a:gd name="T14" fmla="*/ 1358299891 w 21600"/>
              <a:gd name="T15" fmla="*/ 2094433424 h 21600"/>
              <a:gd name="T16" fmla="*/ 1318173121 w 21600"/>
              <a:gd name="T17" fmla="*/ 2147483647 h 21600"/>
              <a:gd name="T18" fmla="*/ 1221581642 w 21600"/>
              <a:gd name="T19" fmla="*/ 2147483647 h 21600"/>
              <a:gd name="T20" fmla="*/ 1012263010 w 21600"/>
              <a:gd name="T21" fmla="*/ 2147483647 h 21600"/>
              <a:gd name="T22" fmla="*/ 915671531 w 21600"/>
              <a:gd name="T23" fmla="*/ 2147483647 h 21600"/>
              <a:gd name="T24" fmla="*/ 875544761 w 21600"/>
              <a:gd name="T25" fmla="*/ 2097126726 h 21600"/>
              <a:gd name="T26" fmla="*/ 875544761 w 21600"/>
              <a:gd name="T27" fmla="*/ 1358403758 h 21600"/>
              <a:gd name="T28" fmla="*/ 139717055 w 21600"/>
              <a:gd name="T29" fmla="*/ 1358403758 h 21600"/>
              <a:gd name="T30" fmla="*/ 40126770 w 21600"/>
              <a:gd name="T31" fmla="*/ 1319828325 h 21600"/>
              <a:gd name="T32" fmla="*/ 0 w 21600"/>
              <a:gd name="T33" fmla="*/ 1221685509 h 21600"/>
              <a:gd name="T34" fmla="*/ 0 w 21600"/>
              <a:gd name="T35" fmla="*/ 1012159143 h 21600"/>
              <a:gd name="T36" fmla="*/ 40126770 w 21600"/>
              <a:gd name="T37" fmla="*/ 915567969 h 21600"/>
              <a:gd name="T38" fmla="*/ 136718249 w 21600"/>
              <a:gd name="T39" fmla="*/ 875752514 h 21600"/>
              <a:gd name="T40" fmla="*/ 875544761 w 21600"/>
              <a:gd name="T41" fmla="*/ 875752514 h 21600"/>
              <a:gd name="T42" fmla="*/ 875544761 w 21600"/>
              <a:gd name="T43" fmla="*/ 139717055 h 21600"/>
              <a:gd name="T44" fmla="*/ 914120195 w 21600"/>
              <a:gd name="T45" fmla="*/ 40126770 h 21600"/>
              <a:gd name="T46" fmla="*/ 1012263010 w 21600"/>
              <a:gd name="T47" fmla="*/ 0 h 21600"/>
              <a:gd name="T48" fmla="*/ 1221581642 w 21600"/>
              <a:gd name="T49" fmla="*/ 0 h 21600"/>
              <a:gd name="T50" fmla="*/ 1318173121 w 21600"/>
              <a:gd name="T51" fmla="*/ 40126770 h 21600"/>
              <a:gd name="T52" fmla="*/ 1358299891 w 21600"/>
              <a:gd name="T53" fmla="*/ 136718249 h 21600"/>
              <a:gd name="T54" fmla="*/ 1358299891 w 21600"/>
              <a:gd name="T55" fmla="*/ 875752514 h 21600"/>
              <a:gd name="T56" fmla="*/ 2097126726 w 21600"/>
              <a:gd name="T57" fmla="*/ 875752514 h 21600"/>
              <a:gd name="T58" fmla="*/ 2097126726 w 21600"/>
              <a:gd name="T59" fmla="*/ 875752514 h 2160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1600" h="21600">
                <a:moveTo>
                  <a:pt x="20278" y="8468"/>
                </a:moveTo>
                <a:cubicBezTo>
                  <a:pt x="20642" y="8468"/>
                  <a:pt x="20954" y="8597"/>
                  <a:pt x="21212" y="8853"/>
                </a:cubicBezTo>
                <a:cubicBezTo>
                  <a:pt x="21471" y="9111"/>
                  <a:pt x="21600" y="9423"/>
                  <a:pt x="21600" y="9787"/>
                </a:cubicBezTo>
                <a:lnTo>
                  <a:pt x="21600" y="11813"/>
                </a:lnTo>
                <a:cubicBezTo>
                  <a:pt x="21600" y="12181"/>
                  <a:pt x="21471" y="12489"/>
                  <a:pt x="21212" y="12747"/>
                </a:cubicBezTo>
                <a:cubicBezTo>
                  <a:pt x="20954" y="13006"/>
                  <a:pt x="20642" y="13135"/>
                  <a:pt x="20278" y="13135"/>
                </a:cubicBezTo>
                <a:lnTo>
                  <a:pt x="13134" y="13135"/>
                </a:lnTo>
                <a:lnTo>
                  <a:pt x="13134" y="20252"/>
                </a:lnTo>
                <a:cubicBezTo>
                  <a:pt x="13134" y="20637"/>
                  <a:pt x="13005" y="20957"/>
                  <a:pt x="12746" y="21212"/>
                </a:cubicBezTo>
                <a:cubicBezTo>
                  <a:pt x="12488" y="21471"/>
                  <a:pt x="12176" y="21600"/>
                  <a:pt x="11812" y="21600"/>
                </a:cubicBezTo>
                <a:lnTo>
                  <a:pt x="9788" y="21600"/>
                </a:lnTo>
                <a:cubicBezTo>
                  <a:pt x="9424" y="21600"/>
                  <a:pt x="9112" y="21471"/>
                  <a:pt x="8854" y="21212"/>
                </a:cubicBezTo>
                <a:cubicBezTo>
                  <a:pt x="8592" y="20957"/>
                  <a:pt x="8466" y="20645"/>
                  <a:pt x="8466" y="20278"/>
                </a:cubicBezTo>
                <a:lnTo>
                  <a:pt x="8466" y="13135"/>
                </a:lnTo>
                <a:lnTo>
                  <a:pt x="1351" y="13135"/>
                </a:lnTo>
                <a:cubicBezTo>
                  <a:pt x="966" y="13135"/>
                  <a:pt x="646" y="13012"/>
                  <a:pt x="388" y="12762"/>
                </a:cubicBezTo>
                <a:cubicBezTo>
                  <a:pt x="129" y="12515"/>
                  <a:pt x="0" y="12198"/>
                  <a:pt x="0" y="11813"/>
                </a:cubicBezTo>
                <a:lnTo>
                  <a:pt x="0" y="9787"/>
                </a:lnTo>
                <a:cubicBezTo>
                  <a:pt x="0" y="9422"/>
                  <a:pt x="129" y="9114"/>
                  <a:pt x="388" y="8853"/>
                </a:cubicBezTo>
                <a:cubicBezTo>
                  <a:pt x="646" y="8597"/>
                  <a:pt x="955" y="8468"/>
                  <a:pt x="1322" y="8468"/>
                </a:cubicBezTo>
                <a:lnTo>
                  <a:pt x="8466" y="8468"/>
                </a:lnTo>
                <a:lnTo>
                  <a:pt x="8466" y="1351"/>
                </a:lnTo>
                <a:cubicBezTo>
                  <a:pt x="8466" y="966"/>
                  <a:pt x="8589" y="646"/>
                  <a:pt x="8839" y="388"/>
                </a:cubicBezTo>
                <a:cubicBezTo>
                  <a:pt x="9089" y="132"/>
                  <a:pt x="9403" y="0"/>
                  <a:pt x="9788" y="0"/>
                </a:cubicBezTo>
                <a:lnTo>
                  <a:pt x="11812" y="0"/>
                </a:lnTo>
                <a:cubicBezTo>
                  <a:pt x="12176" y="0"/>
                  <a:pt x="12488" y="132"/>
                  <a:pt x="12746" y="388"/>
                </a:cubicBezTo>
                <a:cubicBezTo>
                  <a:pt x="13005" y="646"/>
                  <a:pt x="13134" y="957"/>
                  <a:pt x="13134" y="1322"/>
                </a:cubicBezTo>
                <a:lnTo>
                  <a:pt x="13134" y="8468"/>
                </a:lnTo>
                <a:lnTo>
                  <a:pt x="20278" y="8468"/>
                </a:lnTo>
                <a:close/>
                <a:moveTo>
                  <a:pt x="20278" y="8468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6883" name="AutoShape 42"/>
          <p:cNvSpPr>
            <a:spLocks/>
          </p:cNvSpPr>
          <p:nvPr/>
        </p:nvSpPr>
        <p:spPr bwMode="auto">
          <a:xfrm>
            <a:off x="2144713" y="2943225"/>
            <a:ext cx="387350" cy="387350"/>
          </a:xfrm>
          <a:custGeom>
            <a:avLst/>
            <a:gdLst>
              <a:gd name="T0" fmla="*/ 1117648948 w 21600"/>
              <a:gd name="T1" fmla="*/ 0 h 21600"/>
              <a:gd name="T2" fmla="*/ 1552416739 w 21600"/>
              <a:gd name="T3" fmla="*/ 87594737 h 21600"/>
              <a:gd name="T4" fmla="*/ 1908072955 w 21600"/>
              <a:gd name="T5" fmla="*/ 326492706 h 21600"/>
              <a:gd name="T6" fmla="*/ 2147074451 w 21600"/>
              <a:gd name="T7" fmla="*/ 681531780 h 21600"/>
              <a:gd name="T8" fmla="*/ 2147483647 w 21600"/>
              <a:gd name="T9" fmla="*/ 1116922488 h 21600"/>
              <a:gd name="T10" fmla="*/ 2147074451 w 21600"/>
              <a:gd name="T11" fmla="*/ 1552313177 h 21600"/>
              <a:gd name="T12" fmla="*/ 1908072955 w 21600"/>
              <a:gd name="T13" fmla="*/ 1907352269 h 21600"/>
              <a:gd name="T14" fmla="*/ 1552416739 w 21600"/>
              <a:gd name="T15" fmla="*/ 2146561212 h 21600"/>
              <a:gd name="T16" fmla="*/ 1117648948 w 21600"/>
              <a:gd name="T17" fmla="*/ 2147483647 h 21600"/>
              <a:gd name="T18" fmla="*/ 681941170 w 21600"/>
              <a:gd name="T19" fmla="*/ 2146561212 h 21600"/>
              <a:gd name="T20" fmla="*/ 326700118 w 21600"/>
              <a:gd name="T21" fmla="*/ 1907352269 h 21600"/>
              <a:gd name="T22" fmla="*/ 87698604 w 21600"/>
              <a:gd name="T23" fmla="*/ 1552313177 h 21600"/>
              <a:gd name="T24" fmla="*/ 0 w 21600"/>
              <a:gd name="T25" fmla="*/ 1116922488 h 21600"/>
              <a:gd name="T26" fmla="*/ 87698604 w 21600"/>
              <a:gd name="T27" fmla="*/ 681531780 h 21600"/>
              <a:gd name="T28" fmla="*/ 326700118 w 21600"/>
              <a:gd name="T29" fmla="*/ 326492706 h 21600"/>
              <a:gd name="T30" fmla="*/ 681941170 w 21600"/>
              <a:gd name="T31" fmla="*/ 87594737 h 21600"/>
              <a:gd name="T32" fmla="*/ 1117648948 w 21600"/>
              <a:gd name="T33" fmla="*/ 0 h 21600"/>
              <a:gd name="T34" fmla="*/ 1762566022 w 21600"/>
              <a:gd name="T35" fmla="*/ 1008329991 h 21600"/>
              <a:gd name="T36" fmla="*/ 1747675875 w 21600"/>
              <a:gd name="T37" fmla="*/ 975550210 h 21600"/>
              <a:gd name="T38" fmla="*/ 1716337772 w 21600"/>
              <a:gd name="T39" fmla="*/ 962205608 h 21600"/>
              <a:gd name="T40" fmla="*/ 1277221798 w 21600"/>
              <a:gd name="T41" fmla="*/ 962205608 h 21600"/>
              <a:gd name="T42" fmla="*/ 1277221798 w 21600"/>
              <a:gd name="T43" fmla="*/ 478620151 h 21600"/>
              <a:gd name="T44" fmla="*/ 1232441017 w 21600"/>
              <a:gd name="T45" fmla="*/ 433637410 h 21600"/>
              <a:gd name="T46" fmla="*/ 1003162706 w 21600"/>
              <a:gd name="T47" fmla="*/ 433637410 h 21600"/>
              <a:gd name="T48" fmla="*/ 956934456 w 21600"/>
              <a:gd name="T49" fmla="*/ 478620151 h 21600"/>
              <a:gd name="T50" fmla="*/ 956934456 w 21600"/>
              <a:gd name="T51" fmla="*/ 962205608 h 21600"/>
              <a:gd name="T52" fmla="*/ 519265952 w 21600"/>
              <a:gd name="T53" fmla="*/ 962205608 h 21600"/>
              <a:gd name="T54" fmla="*/ 473037702 w 21600"/>
              <a:gd name="T55" fmla="*/ 1008329991 h 21600"/>
              <a:gd name="T56" fmla="*/ 473037702 w 21600"/>
              <a:gd name="T57" fmla="*/ 1229027047 h 21600"/>
              <a:gd name="T58" fmla="*/ 519265952 w 21600"/>
              <a:gd name="T59" fmla="*/ 1275151412 h 21600"/>
              <a:gd name="T60" fmla="*/ 956934456 w 21600"/>
              <a:gd name="T61" fmla="*/ 1275151412 h 21600"/>
              <a:gd name="T62" fmla="*/ 956934456 w 21600"/>
              <a:gd name="T63" fmla="*/ 1756153245 h 21600"/>
              <a:gd name="T64" fmla="*/ 1003162706 w 21600"/>
              <a:gd name="T65" fmla="*/ 1800830158 h 21600"/>
              <a:gd name="T66" fmla="*/ 1232441017 w 21600"/>
              <a:gd name="T67" fmla="*/ 1800830158 h 21600"/>
              <a:gd name="T68" fmla="*/ 1277221798 w 21600"/>
              <a:gd name="T69" fmla="*/ 1756153245 h 21600"/>
              <a:gd name="T70" fmla="*/ 1277221798 w 21600"/>
              <a:gd name="T71" fmla="*/ 1275151412 h 21600"/>
              <a:gd name="T72" fmla="*/ 1716337772 w 21600"/>
              <a:gd name="T73" fmla="*/ 1275151412 h 21600"/>
              <a:gd name="T74" fmla="*/ 1747675875 w 21600"/>
              <a:gd name="T75" fmla="*/ 1261812279 h 21600"/>
              <a:gd name="T76" fmla="*/ 1762566022 w 21600"/>
              <a:gd name="T77" fmla="*/ 1229027047 h 21600"/>
              <a:gd name="T78" fmla="*/ 1762566022 w 21600"/>
              <a:gd name="T79" fmla="*/ 1008329991 h 21600"/>
              <a:gd name="T80" fmla="*/ 1762566022 w 21600"/>
              <a:gd name="T81" fmla="*/ 1008329991 h 2160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2" y="0"/>
                  <a:pt x="13706" y="280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6"/>
                  <a:pt x="20201" y="5280"/>
                  <a:pt x="20761" y="6590"/>
                </a:cubicBezTo>
                <a:cubicBezTo>
                  <a:pt x="21317" y="7903"/>
                  <a:pt x="21600" y="9306"/>
                  <a:pt x="21600" y="10800"/>
                </a:cubicBezTo>
                <a:cubicBezTo>
                  <a:pt x="21600" y="12296"/>
                  <a:pt x="21317" y="13700"/>
                  <a:pt x="20761" y="15010"/>
                </a:cubicBezTo>
                <a:cubicBezTo>
                  <a:pt x="20201" y="16323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6"/>
                </a:cubicBezTo>
                <a:cubicBezTo>
                  <a:pt x="13706" y="21320"/>
                  <a:pt x="12302" y="21600"/>
                  <a:pt x="10807" y="21600"/>
                </a:cubicBezTo>
                <a:cubicBezTo>
                  <a:pt x="9310" y="21600"/>
                  <a:pt x="7905" y="21320"/>
                  <a:pt x="6594" y="20756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3"/>
                  <a:pt x="848" y="15010"/>
                </a:cubicBezTo>
                <a:cubicBezTo>
                  <a:pt x="283" y="13700"/>
                  <a:pt x="0" y="12296"/>
                  <a:pt x="0" y="10800"/>
                </a:cubicBezTo>
                <a:cubicBezTo>
                  <a:pt x="0" y="9306"/>
                  <a:pt x="283" y="7903"/>
                  <a:pt x="848" y="6590"/>
                </a:cubicBezTo>
                <a:cubicBezTo>
                  <a:pt x="1410" y="5280"/>
                  <a:pt x="2181" y="4136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7043" y="9750"/>
                </a:moveTo>
                <a:cubicBezTo>
                  <a:pt x="17043" y="9623"/>
                  <a:pt x="16995" y="9518"/>
                  <a:pt x="16899" y="9433"/>
                </a:cubicBezTo>
                <a:cubicBezTo>
                  <a:pt x="16805" y="9346"/>
                  <a:pt x="16704" y="9304"/>
                  <a:pt x="16596" y="9304"/>
                </a:cubicBezTo>
                <a:lnTo>
                  <a:pt x="12350" y="9304"/>
                </a:lnTo>
                <a:lnTo>
                  <a:pt x="12350" y="4628"/>
                </a:lnTo>
                <a:cubicBezTo>
                  <a:pt x="12350" y="4329"/>
                  <a:pt x="12203" y="4184"/>
                  <a:pt x="11917" y="4193"/>
                </a:cubicBezTo>
                <a:lnTo>
                  <a:pt x="9700" y="4193"/>
                </a:lnTo>
                <a:cubicBezTo>
                  <a:pt x="9403" y="4193"/>
                  <a:pt x="9253" y="4337"/>
                  <a:pt x="9253" y="4628"/>
                </a:cubicBezTo>
                <a:lnTo>
                  <a:pt x="9253" y="9304"/>
                </a:lnTo>
                <a:lnTo>
                  <a:pt x="5021" y="9304"/>
                </a:lnTo>
                <a:cubicBezTo>
                  <a:pt x="4724" y="9304"/>
                  <a:pt x="4574" y="9453"/>
                  <a:pt x="4574" y="9750"/>
                </a:cubicBezTo>
                <a:lnTo>
                  <a:pt x="4574" y="11884"/>
                </a:lnTo>
                <a:cubicBezTo>
                  <a:pt x="4574" y="12181"/>
                  <a:pt x="4724" y="12330"/>
                  <a:pt x="5021" y="12330"/>
                </a:cubicBezTo>
                <a:lnTo>
                  <a:pt x="9253" y="12330"/>
                </a:lnTo>
                <a:lnTo>
                  <a:pt x="9253" y="16981"/>
                </a:lnTo>
                <a:cubicBezTo>
                  <a:pt x="9253" y="17277"/>
                  <a:pt x="9403" y="17424"/>
                  <a:pt x="9700" y="17413"/>
                </a:cubicBezTo>
                <a:lnTo>
                  <a:pt x="11917" y="17413"/>
                </a:lnTo>
                <a:cubicBezTo>
                  <a:pt x="12214" y="17413"/>
                  <a:pt x="12358" y="17269"/>
                  <a:pt x="12350" y="16981"/>
                </a:cubicBezTo>
                <a:lnTo>
                  <a:pt x="12350" y="12330"/>
                </a:lnTo>
                <a:lnTo>
                  <a:pt x="16596" y="12330"/>
                </a:lnTo>
                <a:cubicBezTo>
                  <a:pt x="16704" y="12330"/>
                  <a:pt x="16805" y="12288"/>
                  <a:pt x="16899" y="12201"/>
                </a:cubicBezTo>
                <a:cubicBezTo>
                  <a:pt x="16995" y="12119"/>
                  <a:pt x="17043" y="12011"/>
                  <a:pt x="17043" y="11884"/>
                </a:cubicBezTo>
                <a:lnTo>
                  <a:pt x="17043" y="9750"/>
                </a:lnTo>
                <a:close/>
                <a:moveTo>
                  <a:pt x="17043" y="9750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6884" name="TextBox 15"/>
          <p:cNvSpPr txBox="1">
            <a:spLocks noChangeArrowheads="1"/>
          </p:cNvSpPr>
          <p:nvPr/>
        </p:nvSpPr>
        <p:spPr bwMode="auto">
          <a:xfrm>
            <a:off x="7158038" y="2513013"/>
            <a:ext cx="6619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b="1" dirty="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01</a:t>
            </a:r>
            <a:endParaRPr lang="zh-CN" altLang="en-US" b="1" dirty="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6885" name="TextBox 15"/>
          <p:cNvSpPr txBox="1">
            <a:spLocks noChangeArrowheads="1"/>
          </p:cNvSpPr>
          <p:nvPr/>
        </p:nvSpPr>
        <p:spPr bwMode="auto">
          <a:xfrm>
            <a:off x="7158038" y="3708400"/>
            <a:ext cx="6619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02</a:t>
            </a:r>
            <a:endParaRPr lang="zh-CN" altLang="en-US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6886" name="TextBox 15"/>
          <p:cNvSpPr txBox="1">
            <a:spLocks noChangeArrowheads="1"/>
          </p:cNvSpPr>
          <p:nvPr/>
        </p:nvSpPr>
        <p:spPr bwMode="auto">
          <a:xfrm>
            <a:off x="7158038" y="4824413"/>
            <a:ext cx="6619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03</a:t>
            </a:r>
            <a:endParaRPr lang="zh-CN" altLang="en-US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6887" name="TextBox 13"/>
          <p:cNvSpPr txBox="1">
            <a:spLocks noChangeArrowheads="1"/>
          </p:cNvSpPr>
          <p:nvPr/>
        </p:nvSpPr>
        <p:spPr bwMode="auto">
          <a:xfrm>
            <a:off x="7889875" y="2363788"/>
            <a:ext cx="12954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销售返点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6888" name="TextBox 13"/>
          <p:cNvSpPr txBox="1">
            <a:spLocks noChangeArrowheads="1"/>
          </p:cNvSpPr>
          <p:nvPr/>
        </p:nvSpPr>
        <p:spPr bwMode="auto">
          <a:xfrm>
            <a:off x="7894638" y="2686050"/>
            <a:ext cx="2333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6889" name="TextBox 13"/>
          <p:cNvSpPr txBox="1">
            <a:spLocks noChangeArrowheads="1"/>
          </p:cNvSpPr>
          <p:nvPr/>
        </p:nvSpPr>
        <p:spPr bwMode="auto">
          <a:xfrm>
            <a:off x="7889875" y="3529013"/>
            <a:ext cx="12954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商品直销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6890" name="TextBox 13"/>
          <p:cNvSpPr txBox="1">
            <a:spLocks noChangeArrowheads="1"/>
          </p:cNvSpPr>
          <p:nvPr/>
        </p:nvSpPr>
        <p:spPr bwMode="auto">
          <a:xfrm>
            <a:off x="7894638" y="3849688"/>
            <a:ext cx="2333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6891" name="TextBox 13"/>
          <p:cNvSpPr txBox="1">
            <a:spLocks noChangeArrowheads="1"/>
          </p:cNvSpPr>
          <p:nvPr/>
        </p:nvSpPr>
        <p:spPr bwMode="auto">
          <a:xfrm>
            <a:off x="7889875" y="4692650"/>
            <a:ext cx="12954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广告服务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6892" name="TextBox 13"/>
          <p:cNvSpPr txBox="1">
            <a:spLocks noChangeArrowheads="1"/>
          </p:cNvSpPr>
          <p:nvPr/>
        </p:nvSpPr>
        <p:spPr bwMode="auto">
          <a:xfrm>
            <a:off x="7894638" y="5014913"/>
            <a:ext cx="2333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6894" name="椭圆 29"/>
          <p:cNvSpPr>
            <a:spLocks noChangeArrowheads="1"/>
          </p:cNvSpPr>
          <p:nvPr/>
        </p:nvSpPr>
        <p:spPr bwMode="auto">
          <a:xfrm>
            <a:off x="11480800" y="479425"/>
            <a:ext cx="333375" cy="333375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6895" name="等腰三角形 30"/>
          <p:cNvSpPr>
            <a:spLocks noChangeArrowheads="1"/>
          </p:cNvSpPr>
          <p:nvPr/>
        </p:nvSpPr>
        <p:spPr bwMode="auto">
          <a:xfrm rot="5400000">
            <a:off x="11562555" y="561181"/>
            <a:ext cx="212725" cy="182562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2" name="矩形 31"/>
          <p:cNvSpPr/>
          <p:nvPr>
            <p:custDataLst>
              <p:tags r:id="rId1"/>
            </p:custDataLst>
          </p:nvPr>
        </p:nvSpPr>
        <p:spPr>
          <a:xfrm>
            <a:off x="179536" y="6546849"/>
            <a:ext cx="38465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旺旺：美乐辰 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https://800sucai.taobao.com/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7891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7892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893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营销策略分析</a:t>
            </a:r>
          </a:p>
        </p:txBody>
      </p:sp>
      <p:sp>
        <p:nvSpPr>
          <p:cNvPr id="37894" name="Freeform 3_5"/>
          <p:cNvSpPr>
            <a:spLocks/>
          </p:cNvSpPr>
          <p:nvPr/>
        </p:nvSpPr>
        <p:spPr bwMode="auto">
          <a:xfrm rot="-2202532">
            <a:off x="4830763" y="2297113"/>
            <a:ext cx="1730375" cy="1755775"/>
          </a:xfrm>
          <a:custGeom>
            <a:avLst/>
            <a:gdLst>
              <a:gd name="T0" fmla="*/ 2147483647 w 10688"/>
              <a:gd name="T1" fmla="*/ 2147483647 h 10844"/>
              <a:gd name="T2" fmla="*/ 2147483647 w 10688"/>
              <a:gd name="T3" fmla="*/ 2147483647 h 10844"/>
              <a:gd name="T4" fmla="*/ 2147483647 w 10688"/>
              <a:gd name="T5" fmla="*/ 2147483647 h 10844"/>
              <a:gd name="T6" fmla="*/ 2147483647 w 10688"/>
              <a:gd name="T7" fmla="*/ 2147483647 h 10844"/>
              <a:gd name="T8" fmla="*/ 2147483647 w 10688"/>
              <a:gd name="T9" fmla="*/ 2147483647 h 10844"/>
              <a:gd name="T10" fmla="*/ 2147483647 w 10688"/>
              <a:gd name="T11" fmla="*/ 2147483647 h 10844"/>
              <a:gd name="T12" fmla="*/ 0 w 10688"/>
              <a:gd name="T13" fmla="*/ 2147483647 h 10844"/>
              <a:gd name="T14" fmla="*/ 2147483647 w 10688"/>
              <a:gd name="T15" fmla="*/ 2147483647 h 108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895" name="Freeform 3_6"/>
          <p:cNvSpPr>
            <a:spLocks/>
          </p:cNvSpPr>
          <p:nvPr/>
        </p:nvSpPr>
        <p:spPr bwMode="auto">
          <a:xfrm rot="3202081">
            <a:off x="6051550" y="2705100"/>
            <a:ext cx="1730375" cy="1755775"/>
          </a:xfrm>
          <a:custGeom>
            <a:avLst/>
            <a:gdLst>
              <a:gd name="T0" fmla="*/ 2147483647 w 10688"/>
              <a:gd name="T1" fmla="*/ 2147483647 h 10844"/>
              <a:gd name="T2" fmla="*/ 2147483647 w 10688"/>
              <a:gd name="T3" fmla="*/ 2147483647 h 10844"/>
              <a:gd name="T4" fmla="*/ 2147483647 w 10688"/>
              <a:gd name="T5" fmla="*/ 2147483647 h 10844"/>
              <a:gd name="T6" fmla="*/ 2147483647 w 10688"/>
              <a:gd name="T7" fmla="*/ 2147483647 h 10844"/>
              <a:gd name="T8" fmla="*/ 2147483647 w 10688"/>
              <a:gd name="T9" fmla="*/ 2147483647 h 10844"/>
              <a:gd name="T10" fmla="*/ 2147483647 w 10688"/>
              <a:gd name="T11" fmla="*/ 2147483647 h 10844"/>
              <a:gd name="T12" fmla="*/ 0 w 10688"/>
              <a:gd name="T13" fmla="*/ 2147483647 h 10844"/>
              <a:gd name="T14" fmla="*/ 2147483647 w 10688"/>
              <a:gd name="T15" fmla="*/ 2147483647 h 108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896" name="Freeform 3"/>
          <p:cNvSpPr>
            <a:spLocks/>
          </p:cNvSpPr>
          <p:nvPr/>
        </p:nvSpPr>
        <p:spPr bwMode="auto">
          <a:xfrm rot="8579122">
            <a:off x="5638800" y="3929063"/>
            <a:ext cx="1730375" cy="1755775"/>
          </a:xfrm>
          <a:custGeom>
            <a:avLst/>
            <a:gdLst>
              <a:gd name="T0" fmla="*/ 2147483647 w 10688"/>
              <a:gd name="T1" fmla="*/ 2147483647 h 10844"/>
              <a:gd name="T2" fmla="*/ 2147483647 w 10688"/>
              <a:gd name="T3" fmla="*/ 2147483647 h 10844"/>
              <a:gd name="T4" fmla="*/ 2147483647 w 10688"/>
              <a:gd name="T5" fmla="*/ 2147483647 h 10844"/>
              <a:gd name="T6" fmla="*/ 2147483647 w 10688"/>
              <a:gd name="T7" fmla="*/ 2147483647 h 10844"/>
              <a:gd name="T8" fmla="*/ 2147483647 w 10688"/>
              <a:gd name="T9" fmla="*/ 2147483647 h 10844"/>
              <a:gd name="T10" fmla="*/ 2147483647 w 10688"/>
              <a:gd name="T11" fmla="*/ 2147483647 h 10844"/>
              <a:gd name="T12" fmla="*/ 0 w 10688"/>
              <a:gd name="T13" fmla="*/ 2147483647 h 10844"/>
              <a:gd name="T14" fmla="*/ 2147483647 w 10688"/>
              <a:gd name="T15" fmla="*/ 2147483647 h 108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chemeClr val="accent2"/>
          </a:solidFill>
          <a:ln w="9525" cmpd="sng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897" name="Freeform 3_8"/>
          <p:cNvSpPr>
            <a:spLocks/>
          </p:cNvSpPr>
          <p:nvPr/>
        </p:nvSpPr>
        <p:spPr bwMode="auto">
          <a:xfrm rot="-7621736">
            <a:off x="4418806" y="3529807"/>
            <a:ext cx="1730375" cy="1754188"/>
          </a:xfrm>
          <a:custGeom>
            <a:avLst/>
            <a:gdLst>
              <a:gd name="T0" fmla="*/ 2147483647 w 10688"/>
              <a:gd name="T1" fmla="*/ 2147483647 h 10844"/>
              <a:gd name="T2" fmla="*/ 2147483647 w 10688"/>
              <a:gd name="T3" fmla="*/ 2147483647 h 10844"/>
              <a:gd name="T4" fmla="*/ 2147483647 w 10688"/>
              <a:gd name="T5" fmla="*/ 2147483647 h 10844"/>
              <a:gd name="T6" fmla="*/ 2147483647 w 10688"/>
              <a:gd name="T7" fmla="*/ 2147483647 h 10844"/>
              <a:gd name="T8" fmla="*/ 2147483647 w 10688"/>
              <a:gd name="T9" fmla="*/ 2147483647 h 10844"/>
              <a:gd name="T10" fmla="*/ 2147483647 w 10688"/>
              <a:gd name="T11" fmla="*/ 2147483647 h 10844"/>
              <a:gd name="T12" fmla="*/ 0 w 10688"/>
              <a:gd name="T13" fmla="*/ 2147483647 h 10844"/>
              <a:gd name="T14" fmla="*/ 2147483647 w 10688"/>
              <a:gd name="T15" fmla="*/ 2147483647 h 108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898" name="TextBox 19"/>
          <p:cNvSpPr txBox="1">
            <a:spLocks noChangeArrowheads="1"/>
          </p:cNvSpPr>
          <p:nvPr/>
        </p:nvSpPr>
        <p:spPr bwMode="auto">
          <a:xfrm>
            <a:off x="5160963" y="2638425"/>
            <a:ext cx="10937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09" rIns="91420" bIns="4570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54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S</a:t>
            </a:r>
            <a:endParaRPr lang="ru-RU" altLang="en-US" sz="54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7899" name="TextBox 20"/>
          <p:cNvSpPr txBox="1">
            <a:spLocks noChangeArrowheads="1"/>
          </p:cNvSpPr>
          <p:nvPr/>
        </p:nvSpPr>
        <p:spPr bwMode="auto">
          <a:xfrm>
            <a:off x="6427788" y="3148013"/>
            <a:ext cx="10937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09" rIns="91420" bIns="4570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id-ID" altLang="en-US" sz="54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O</a:t>
            </a:r>
            <a:endParaRPr lang="ru-RU" altLang="en-US" sz="54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7900" name="TextBox 21"/>
          <p:cNvSpPr txBox="1">
            <a:spLocks noChangeArrowheads="1"/>
          </p:cNvSpPr>
          <p:nvPr/>
        </p:nvSpPr>
        <p:spPr bwMode="auto">
          <a:xfrm>
            <a:off x="5946775" y="4487863"/>
            <a:ext cx="1093788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09" rIns="91420" bIns="4570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54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T</a:t>
            </a:r>
            <a:endParaRPr lang="ru-RU" altLang="en-US" sz="54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7901" name="TextBox 22"/>
          <p:cNvSpPr txBox="1">
            <a:spLocks noChangeArrowheads="1"/>
          </p:cNvSpPr>
          <p:nvPr/>
        </p:nvSpPr>
        <p:spPr bwMode="auto">
          <a:xfrm>
            <a:off x="4657725" y="3932238"/>
            <a:ext cx="10937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09" rIns="91420" bIns="4570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54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W</a:t>
            </a:r>
            <a:endParaRPr lang="ru-RU" altLang="en-US" sz="54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37902" name="Group 3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8150" y="2457450"/>
            <a:ext cx="47625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03" name="Group 3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3163" y="2352675"/>
            <a:ext cx="749300" cy="133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04" name="Group 4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9013" y="4095750"/>
            <a:ext cx="652462" cy="131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05" name="Group 3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3188" y="4133850"/>
            <a:ext cx="792162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06" name="TextBox 13"/>
          <p:cNvSpPr txBox="1">
            <a:spLocks noChangeArrowheads="1"/>
          </p:cNvSpPr>
          <p:nvPr/>
        </p:nvSpPr>
        <p:spPr bwMode="auto">
          <a:xfrm>
            <a:off x="8770938" y="2605088"/>
            <a:ext cx="14954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机遇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7907" name="TextBox 13"/>
          <p:cNvSpPr txBox="1">
            <a:spLocks noChangeArrowheads="1"/>
          </p:cNvSpPr>
          <p:nvPr/>
        </p:nvSpPr>
        <p:spPr bwMode="auto">
          <a:xfrm>
            <a:off x="8770938" y="2927350"/>
            <a:ext cx="20304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7908" name="TextBox 13"/>
          <p:cNvSpPr txBox="1">
            <a:spLocks noChangeArrowheads="1"/>
          </p:cNvSpPr>
          <p:nvPr/>
        </p:nvSpPr>
        <p:spPr bwMode="auto">
          <a:xfrm>
            <a:off x="2176463" y="2605088"/>
            <a:ext cx="127793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优势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7909" name="TextBox 13"/>
          <p:cNvSpPr txBox="1">
            <a:spLocks noChangeArrowheads="1"/>
          </p:cNvSpPr>
          <p:nvPr/>
        </p:nvSpPr>
        <p:spPr bwMode="auto">
          <a:xfrm>
            <a:off x="1462088" y="2927350"/>
            <a:ext cx="20304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7910" name="TextBox 13"/>
          <p:cNvSpPr txBox="1">
            <a:spLocks noChangeArrowheads="1"/>
          </p:cNvSpPr>
          <p:nvPr/>
        </p:nvSpPr>
        <p:spPr bwMode="auto">
          <a:xfrm>
            <a:off x="8770938" y="4638675"/>
            <a:ext cx="14954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竞争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7911" name="TextBox 13"/>
          <p:cNvSpPr txBox="1">
            <a:spLocks noChangeArrowheads="1"/>
          </p:cNvSpPr>
          <p:nvPr/>
        </p:nvSpPr>
        <p:spPr bwMode="auto">
          <a:xfrm>
            <a:off x="8770938" y="4959350"/>
            <a:ext cx="20304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7912" name="TextBox 13"/>
          <p:cNvSpPr txBox="1">
            <a:spLocks noChangeArrowheads="1"/>
          </p:cNvSpPr>
          <p:nvPr/>
        </p:nvSpPr>
        <p:spPr bwMode="auto">
          <a:xfrm>
            <a:off x="2176463" y="4638675"/>
            <a:ext cx="127793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弱势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7913" name="TextBox 13"/>
          <p:cNvSpPr txBox="1">
            <a:spLocks noChangeArrowheads="1"/>
          </p:cNvSpPr>
          <p:nvPr/>
        </p:nvSpPr>
        <p:spPr bwMode="auto">
          <a:xfrm>
            <a:off x="1462088" y="4959350"/>
            <a:ext cx="20304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7915" name="椭圆 41"/>
          <p:cNvSpPr>
            <a:spLocks noChangeArrowheads="1"/>
          </p:cNvSpPr>
          <p:nvPr/>
        </p:nvSpPr>
        <p:spPr bwMode="auto">
          <a:xfrm>
            <a:off x="11480800" y="479425"/>
            <a:ext cx="333375" cy="333375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7916" name="等腰三角形 42"/>
          <p:cNvSpPr>
            <a:spLocks noChangeArrowheads="1"/>
          </p:cNvSpPr>
          <p:nvPr/>
        </p:nvSpPr>
        <p:spPr bwMode="auto">
          <a:xfrm rot="5400000">
            <a:off x="11562555" y="561181"/>
            <a:ext cx="212725" cy="182562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等腰三角形 4"/>
          <p:cNvSpPr>
            <a:spLocks/>
          </p:cNvSpPr>
          <p:nvPr/>
        </p:nvSpPr>
        <p:spPr bwMode="auto">
          <a:xfrm>
            <a:off x="3267075" y="4229100"/>
            <a:ext cx="3219450" cy="2628900"/>
          </a:xfrm>
          <a:custGeom>
            <a:avLst/>
            <a:gdLst>
              <a:gd name="T0" fmla="*/ 0 w 3219450"/>
              <a:gd name="T1" fmla="*/ 2628900 h 2628900"/>
              <a:gd name="T2" fmla="*/ 1381125 w 3219450"/>
              <a:gd name="T3" fmla="*/ 0 h 2628900"/>
              <a:gd name="T4" fmla="*/ 3219450 w 3219450"/>
              <a:gd name="T5" fmla="*/ 2628900 h 2628900"/>
              <a:gd name="T6" fmla="*/ 0 w 3219450"/>
              <a:gd name="T7" fmla="*/ 2628900 h 26289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219450" h="2628900">
                <a:moveTo>
                  <a:pt x="0" y="2628900"/>
                </a:moveTo>
                <a:lnTo>
                  <a:pt x="1381125" y="0"/>
                </a:lnTo>
                <a:lnTo>
                  <a:pt x="3219450" y="2628900"/>
                </a:lnTo>
                <a:lnTo>
                  <a:pt x="0" y="26289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endParaRPr lang="zh-CN" altLang="en-US"/>
          </a:p>
        </p:txBody>
      </p:sp>
      <p:sp>
        <p:nvSpPr>
          <p:cNvPr id="38915" name="平行四边形 3"/>
          <p:cNvSpPr>
            <a:spLocks noChangeArrowheads="1"/>
          </p:cNvSpPr>
          <p:nvPr/>
        </p:nvSpPr>
        <p:spPr bwMode="auto">
          <a:xfrm>
            <a:off x="-952500" y="0"/>
            <a:ext cx="7943850" cy="6858000"/>
          </a:xfrm>
          <a:prstGeom prst="parallelogram">
            <a:avLst>
              <a:gd name="adj" fmla="val 53316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8916" name="文本框 5"/>
          <p:cNvSpPr txBox="1">
            <a:spLocks noChangeArrowheads="1"/>
          </p:cNvSpPr>
          <p:nvPr/>
        </p:nvSpPr>
        <p:spPr bwMode="auto">
          <a:xfrm>
            <a:off x="2290763" y="2433638"/>
            <a:ext cx="16525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sz="3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第四章</a:t>
            </a:r>
          </a:p>
        </p:txBody>
      </p:sp>
      <p:sp>
        <p:nvSpPr>
          <p:cNvPr id="38917" name="文本框 6"/>
          <p:cNvSpPr txBox="1">
            <a:spLocks noChangeArrowheads="1"/>
          </p:cNvSpPr>
          <p:nvPr/>
        </p:nvSpPr>
        <p:spPr bwMode="auto">
          <a:xfrm>
            <a:off x="1277938" y="3079750"/>
            <a:ext cx="34448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sz="4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财务风险管控</a:t>
            </a:r>
          </a:p>
        </p:txBody>
      </p:sp>
      <p:sp>
        <p:nvSpPr>
          <p:cNvPr id="38951" name="平行四边形 46"/>
          <p:cNvSpPr>
            <a:spLocks noChangeArrowheads="1"/>
          </p:cNvSpPr>
          <p:nvPr/>
        </p:nvSpPr>
        <p:spPr bwMode="auto">
          <a:xfrm>
            <a:off x="6975475" y="2016125"/>
            <a:ext cx="596900" cy="419100"/>
          </a:xfrm>
          <a:prstGeom prst="parallelogram">
            <a:avLst>
              <a:gd name="adj" fmla="val 41517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8952" name="平行四边形 47"/>
          <p:cNvSpPr>
            <a:spLocks noChangeArrowheads="1"/>
          </p:cNvSpPr>
          <p:nvPr/>
        </p:nvSpPr>
        <p:spPr bwMode="auto">
          <a:xfrm>
            <a:off x="6953250" y="1962150"/>
            <a:ext cx="596900" cy="419100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8950" name="文本框 45"/>
          <p:cNvSpPr txBox="1">
            <a:spLocks noChangeArrowheads="1"/>
          </p:cNvSpPr>
          <p:nvPr/>
        </p:nvSpPr>
        <p:spPr bwMode="auto">
          <a:xfrm>
            <a:off x="7055597" y="1931988"/>
            <a:ext cx="63107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947" name="平行四边形 51"/>
          <p:cNvSpPr>
            <a:spLocks noChangeArrowheads="1"/>
          </p:cNvSpPr>
          <p:nvPr/>
        </p:nvSpPr>
        <p:spPr bwMode="auto">
          <a:xfrm>
            <a:off x="6975475" y="2778125"/>
            <a:ext cx="596900" cy="419100"/>
          </a:xfrm>
          <a:prstGeom prst="parallelogram">
            <a:avLst>
              <a:gd name="adj" fmla="val 41517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8948" name="平行四边形 52"/>
          <p:cNvSpPr>
            <a:spLocks noChangeArrowheads="1"/>
          </p:cNvSpPr>
          <p:nvPr/>
        </p:nvSpPr>
        <p:spPr bwMode="auto">
          <a:xfrm>
            <a:off x="6953250" y="2724150"/>
            <a:ext cx="596900" cy="419100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8946" name="文本框 50"/>
          <p:cNvSpPr txBox="1">
            <a:spLocks noChangeArrowheads="1"/>
          </p:cNvSpPr>
          <p:nvPr/>
        </p:nvSpPr>
        <p:spPr bwMode="auto">
          <a:xfrm>
            <a:off x="7055597" y="2693988"/>
            <a:ext cx="63107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943" name="平行四边形 56"/>
          <p:cNvSpPr>
            <a:spLocks noChangeArrowheads="1"/>
          </p:cNvSpPr>
          <p:nvPr/>
        </p:nvSpPr>
        <p:spPr bwMode="auto">
          <a:xfrm>
            <a:off x="6975475" y="3540125"/>
            <a:ext cx="596900" cy="419100"/>
          </a:xfrm>
          <a:prstGeom prst="parallelogram">
            <a:avLst>
              <a:gd name="adj" fmla="val 41517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8944" name="平行四边形 57"/>
          <p:cNvSpPr>
            <a:spLocks noChangeArrowheads="1"/>
          </p:cNvSpPr>
          <p:nvPr/>
        </p:nvSpPr>
        <p:spPr bwMode="auto">
          <a:xfrm>
            <a:off x="6953250" y="3486150"/>
            <a:ext cx="596900" cy="419100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8942" name="文本框 55"/>
          <p:cNvSpPr txBox="1">
            <a:spLocks noChangeArrowheads="1"/>
          </p:cNvSpPr>
          <p:nvPr/>
        </p:nvSpPr>
        <p:spPr bwMode="auto">
          <a:xfrm>
            <a:off x="7055597" y="3455988"/>
            <a:ext cx="63107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939" name="平行四边形 61"/>
          <p:cNvSpPr>
            <a:spLocks noChangeArrowheads="1"/>
          </p:cNvSpPr>
          <p:nvPr/>
        </p:nvSpPr>
        <p:spPr bwMode="auto">
          <a:xfrm>
            <a:off x="6975475" y="4302125"/>
            <a:ext cx="596900" cy="419100"/>
          </a:xfrm>
          <a:prstGeom prst="parallelogram">
            <a:avLst>
              <a:gd name="adj" fmla="val 41517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8940" name="平行四边形 62"/>
          <p:cNvSpPr>
            <a:spLocks noChangeArrowheads="1"/>
          </p:cNvSpPr>
          <p:nvPr/>
        </p:nvSpPr>
        <p:spPr bwMode="auto">
          <a:xfrm>
            <a:off x="6953250" y="4248150"/>
            <a:ext cx="596900" cy="419100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8938" name="文本框 60"/>
          <p:cNvSpPr txBox="1">
            <a:spLocks noChangeArrowheads="1"/>
          </p:cNvSpPr>
          <p:nvPr/>
        </p:nvSpPr>
        <p:spPr bwMode="auto">
          <a:xfrm>
            <a:off x="7055597" y="4217988"/>
            <a:ext cx="63107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935" name="平行四边形 66"/>
          <p:cNvSpPr>
            <a:spLocks noChangeArrowheads="1"/>
          </p:cNvSpPr>
          <p:nvPr/>
        </p:nvSpPr>
        <p:spPr bwMode="auto">
          <a:xfrm>
            <a:off x="6975475" y="5064125"/>
            <a:ext cx="596900" cy="419100"/>
          </a:xfrm>
          <a:prstGeom prst="parallelogram">
            <a:avLst>
              <a:gd name="adj" fmla="val 41517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8936" name="平行四边形 67"/>
          <p:cNvSpPr>
            <a:spLocks noChangeArrowheads="1"/>
          </p:cNvSpPr>
          <p:nvPr/>
        </p:nvSpPr>
        <p:spPr bwMode="auto">
          <a:xfrm>
            <a:off x="6953250" y="5010150"/>
            <a:ext cx="596900" cy="419100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8934" name="文本框 65"/>
          <p:cNvSpPr txBox="1">
            <a:spLocks noChangeArrowheads="1"/>
          </p:cNvSpPr>
          <p:nvPr/>
        </p:nvSpPr>
        <p:spPr bwMode="auto">
          <a:xfrm>
            <a:off x="7055597" y="4979988"/>
            <a:ext cx="63107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923" name="平行四边形 68"/>
          <p:cNvSpPr>
            <a:spLocks noChangeArrowheads="1"/>
          </p:cNvSpPr>
          <p:nvPr/>
        </p:nvSpPr>
        <p:spPr bwMode="auto">
          <a:xfrm>
            <a:off x="7597775" y="2033588"/>
            <a:ext cx="2425700" cy="433507"/>
          </a:xfrm>
          <a:prstGeom prst="parallelogram">
            <a:avLst>
              <a:gd name="adj" fmla="val 37969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38924" name="Rectangle 6"/>
          <p:cNvSpPr>
            <a:spLocks noChangeArrowheads="1"/>
          </p:cNvSpPr>
          <p:nvPr/>
        </p:nvSpPr>
        <p:spPr bwMode="auto">
          <a:xfrm>
            <a:off x="8004175" y="2033588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投资融资计划</a:t>
            </a:r>
          </a:p>
        </p:txBody>
      </p:sp>
      <p:sp>
        <p:nvSpPr>
          <p:cNvPr id="38925" name="平行四边形 70"/>
          <p:cNvSpPr>
            <a:spLocks noChangeArrowheads="1"/>
          </p:cNvSpPr>
          <p:nvPr/>
        </p:nvSpPr>
        <p:spPr bwMode="auto">
          <a:xfrm>
            <a:off x="7597775" y="2735263"/>
            <a:ext cx="2403475" cy="434975"/>
          </a:xfrm>
          <a:prstGeom prst="parallelogram">
            <a:avLst>
              <a:gd name="adj" fmla="val 37963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38926" name="Rectangle 6"/>
          <p:cNvSpPr>
            <a:spLocks noChangeArrowheads="1"/>
          </p:cNvSpPr>
          <p:nvPr/>
        </p:nvSpPr>
        <p:spPr bwMode="auto">
          <a:xfrm>
            <a:off x="8004175" y="2781300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股权分配方式</a:t>
            </a:r>
          </a:p>
        </p:txBody>
      </p:sp>
      <p:sp>
        <p:nvSpPr>
          <p:cNvPr id="38927" name="平行四边形 72"/>
          <p:cNvSpPr>
            <a:spLocks noChangeArrowheads="1"/>
          </p:cNvSpPr>
          <p:nvPr/>
        </p:nvSpPr>
        <p:spPr bwMode="auto">
          <a:xfrm>
            <a:off x="7597775" y="3552825"/>
            <a:ext cx="2403475" cy="433507"/>
          </a:xfrm>
          <a:prstGeom prst="parallelogram">
            <a:avLst>
              <a:gd name="adj" fmla="val 37977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38928" name="Rectangle 6"/>
          <p:cNvSpPr>
            <a:spLocks noChangeArrowheads="1"/>
          </p:cNvSpPr>
          <p:nvPr/>
        </p:nvSpPr>
        <p:spPr bwMode="auto">
          <a:xfrm>
            <a:off x="8004175" y="3533775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市场风险分析</a:t>
            </a:r>
          </a:p>
        </p:txBody>
      </p:sp>
      <p:sp>
        <p:nvSpPr>
          <p:cNvPr id="38929" name="平行四边形 74"/>
          <p:cNvSpPr>
            <a:spLocks noChangeArrowheads="1"/>
          </p:cNvSpPr>
          <p:nvPr/>
        </p:nvSpPr>
        <p:spPr bwMode="auto">
          <a:xfrm>
            <a:off x="7597775" y="4276725"/>
            <a:ext cx="2403475" cy="433507"/>
          </a:xfrm>
          <a:prstGeom prst="parallelogram">
            <a:avLst>
              <a:gd name="adj" fmla="val 37962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38930" name="Rectangle 6"/>
          <p:cNvSpPr>
            <a:spLocks noChangeArrowheads="1"/>
          </p:cNvSpPr>
          <p:nvPr/>
        </p:nvSpPr>
        <p:spPr bwMode="auto">
          <a:xfrm>
            <a:off x="8004175" y="4303713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风险管理控制</a:t>
            </a:r>
          </a:p>
        </p:txBody>
      </p:sp>
      <p:sp>
        <p:nvSpPr>
          <p:cNvPr id="38931" name="平行四边形 76"/>
          <p:cNvSpPr>
            <a:spLocks noChangeArrowheads="1"/>
          </p:cNvSpPr>
          <p:nvPr/>
        </p:nvSpPr>
        <p:spPr bwMode="auto">
          <a:xfrm>
            <a:off x="7597775" y="5035550"/>
            <a:ext cx="2403475" cy="433507"/>
          </a:xfrm>
          <a:prstGeom prst="parallelogram">
            <a:avLst>
              <a:gd name="adj" fmla="val 37958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38932" name="Rectangle 6"/>
          <p:cNvSpPr>
            <a:spLocks noChangeArrowheads="1"/>
          </p:cNvSpPr>
          <p:nvPr/>
        </p:nvSpPr>
        <p:spPr bwMode="auto">
          <a:xfrm>
            <a:off x="8004175" y="5059363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盈利能力分析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9939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9940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941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投资融资计划</a:t>
            </a:r>
          </a:p>
        </p:txBody>
      </p:sp>
      <p:sp>
        <p:nvSpPr>
          <p:cNvPr id="39942" name="Diamond 4"/>
          <p:cNvSpPr>
            <a:spLocks noChangeArrowheads="1"/>
          </p:cNvSpPr>
          <p:nvPr/>
        </p:nvSpPr>
        <p:spPr bwMode="auto">
          <a:xfrm>
            <a:off x="3751263" y="1666875"/>
            <a:ext cx="4665662" cy="4664075"/>
          </a:xfrm>
          <a:prstGeom prst="diamond">
            <a:avLst/>
          </a:pr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pPr>
              <a:buFont typeface="Arial" pitchFamily="34" charset="0"/>
              <a:buNone/>
            </a:pPr>
            <a:endParaRPr lang="zh-CN" altLang="en-US"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9943" name="Rounded Rectangle 15"/>
          <p:cNvSpPr>
            <a:spLocks noChangeArrowheads="1"/>
          </p:cNvSpPr>
          <p:nvPr/>
        </p:nvSpPr>
        <p:spPr bwMode="auto">
          <a:xfrm>
            <a:off x="4195763" y="2109788"/>
            <a:ext cx="1817687" cy="1819275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tIns="608409" bIns="0" anchor="ctr" anchorCtr="1"/>
          <a:lstStyle/>
          <a:p>
            <a:pPr defTabSz="1216025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9944" name="Rounded Rectangle 13"/>
          <p:cNvSpPr>
            <a:spLocks noChangeArrowheads="1"/>
          </p:cNvSpPr>
          <p:nvPr/>
        </p:nvSpPr>
        <p:spPr bwMode="auto">
          <a:xfrm>
            <a:off x="6154738" y="2109788"/>
            <a:ext cx="1817687" cy="181927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>
            <a:noFill/>
          </a:ln>
          <a:extLst/>
        </p:spPr>
        <p:txBody>
          <a:bodyPr tIns="608409" bIns="0" anchor="ctr" anchorCtr="1"/>
          <a:lstStyle/>
          <a:p>
            <a:pPr defTabSz="1216025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9945" name="Rounded Rectangle 11"/>
          <p:cNvSpPr>
            <a:spLocks noChangeArrowheads="1"/>
          </p:cNvSpPr>
          <p:nvPr/>
        </p:nvSpPr>
        <p:spPr bwMode="auto">
          <a:xfrm>
            <a:off x="4195763" y="4068763"/>
            <a:ext cx="1817687" cy="181927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>
            <a:noFill/>
          </a:ln>
          <a:extLst/>
        </p:spPr>
        <p:txBody>
          <a:bodyPr tIns="608409" bIns="0" anchor="ctr" anchorCtr="1"/>
          <a:lstStyle/>
          <a:p>
            <a:pPr defTabSz="1216025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9946" name="Rounded Rectangle 9"/>
          <p:cNvSpPr>
            <a:spLocks noChangeArrowheads="1"/>
          </p:cNvSpPr>
          <p:nvPr/>
        </p:nvSpPr>
        <p:spPr bwMode="auto">
          <a:xfrm>
            <a:off x="6154738" y="4068763"/>
            <a:ext cx="1817687" cy="1819275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tIns="608409" bIns="0" anchor="ctr" anchorCtr="1"/>
          <a:lstStyle/>
          <a:p>
            <a:pPr defTabSz="1216025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39947" name="Group 4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7425" y="4535488"/>
            <a:ext cx="676275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8" name="Group 7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8463" y="4475163"/>
            <a:ext cx="566737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21" name="TextBox 13"/>
          <p:cNvSpPr txBox="1">
            <a:spLocks noChangeArrowheads="1"/>
          </p:cNvSpPr>
          <p:nvPr/>
        </p:nvSpPr>
        <p:spPr bwMode="auto">
          <a:xfrm>
            <a:off x="1830388" y="261778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融资目的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22" name="TextBox 13"/>
          <p:cNvSpPr txBox="1">
            <a:spLocks noChangeArrowheads="1"/>
          </p:cNvSpPr>
          <p:nvPr/>
        </p:nvSpPr>
        <p:spPr bwMode="auto">
          <a:xfrm>
            <a:off x="1449388" y="2903538"/>
            <a:ext cx="2333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23" name="TextBox 13"/>
          <p:cNvSpPr txBox="1">
            <a:spLocks noChangeArrowheads="1"/>
          </p:cNvSpPr>
          <p:nvPr/>
        </p:nvSpPr>
        <p:spPr bwMode="auto">
          <a:xfrm>
            <a:off x="1830388" y="4572000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使用计划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24" name="TextBox 13"/>
          <p:cNvSpPr txBox="1">
            <a:spLocks noChangeArrowheads="1"/>
          </p:cNvSpPr>
          <p:nvPr/>
        </p:nvSpPr>
        <p:spPr bwMode="auto">
          <a:xfrm>
            <a:off x="1449388" y="4857750"/>
            <a:ext cx="2333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25" name="TextBox 13"/>
          <p:cNvSpPr txBox="1">
            <a:spLocks noChangeArrowheads="1"/>
          </p:cNvSpPr>
          <p:nvPr/>
        </p:nvSpPr>
        <p:spPr bwMode="auto">
          <a:xfrm>
            <a:off x="8385175" y="261778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资金用途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26" name="TextBox 13"/>
          <p:cNvSpPr txBox="1">
            <a:spLocks noChangeArrowheads="1"/>
          </p:cNvSpPr>
          <p:nvPr/>
        </p:nvSpPr>
        <p:spPr bwMode="auto">
          <a:xfrm>
            <a:off x="8385175" y="2903538"/>
            <a:ext cx="2333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27" name="TextBox 13"/>
          <p:cNvSpPr txBox="1">
            <a:spLocks noChangeArrowheads="1"/>
          </p:cNvSpPr>
          <p:nvPr/>
        </p:nvSpPr>
        <p:spPr bwMode="auto">
          <a:xfrm>
            <a:off x="8385175" y="4572000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效益分析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28" name="TextBox 13"/>
          <p:cNvSpPr txBox="1">
            <a:spLocks noChangeArrowheads="1"/>
          </p:cNvSpPr>
          <p:nvPr/>
        </p:nvSpPr>
        <p:spPr bwMode="auto">
          <a:xfrm>
            <a:off x="8385175" y="4857750"/>
            <a:ext cx="2333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29" name="TextBox 13"/>
          <p:cNvSpPr txBox="1">
            <a:spLocks noChangeArrowheads="1"/>
          </p:cNvSpPr>
          <p:nvPr/>
        </p:nvSpPr>
        <p:spPr bwMode="auto">
          <a:xfrm>
            <a:off x="4489450" y="3336925"/>
            <a:ext cx="12207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30" name="TextBox 13"/>
          <p:cNvSpPr txBox="1">
            <a:spLocks noChangeArrowheads="1"/>
          </p:cNvSpPr>
          <p:nvPr/>
        </p:nvSpPr>
        <p:spPr bwMode="auto">
          <a:xfrm>
            <a:off x="6429375" y="3336925"/>
            <a:ext cx="12207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31" name="TextBox 13"/>
          <p:cNvSpPr txBox="1">
            <a:spLocks noChangeArrowheads="1"/>
          </p:cNvSpPr>
          <p:nvPr/>
        </p:nvSpPr>
        <p:spPr bwMode="auto">
          <a:xfrm>
            <a:off x="4489450" y="5292725"/>
            <a:ext cx="12207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32" name="TextBox 13"/>
          <p:cNvSpPr txBox="1">
            <a:spLocks noChangeArrowheads="1"/>
          </p:cNvSpPr>
          <p:nvPr/>
        </p:nvSpPr>
        <p:spPr bwMode="auto">
          <a:xfrm>
            <a:off x="6432550" y="5256213"/>
            <a:ext cx="12223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9964" name="椭圆 57"/>
          <p:cNvSpPr>
            <a:spLocks noChangeArrowheads="1"/>
          </p:cNvSpPr>
          <p:nvPr/>
        </p:nvSpPr>
        <p:spPr bwMode="auto">
          <a:xfrm>
            <a:off x="11480800" y="479425"/>
            <a:ext cx="333375" cy="333375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9965" name="等腰三角形 58"/>
          <p:cNvSpPr>
            <a:spLocks noChangeArrowheads="1"/>
          </p:cNvSpPr>
          <p:nvPr/>
        </p:nvSpPr>
        <p:spPr bwMode="auto">
          <a:xfrm rot="5400000">
            <a:off x="11562555" y="561181"/>
            <a:ext cx="212725" cy="182562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39962" name="组合 60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1075" y="2425700"/>
            <a:ext cx="714375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63" name="组合 68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4650" y="2627313"/>
            <a:ext cx="603250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3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3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3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3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3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3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3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3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3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3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3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21" grpId="0" autoUpdateAnimBg="0"/>
      <p:bldP spid="43022" grpId="0" autoUpdateAnimBg="0"/>
      <p:bldP spid="43023" grpId="0" autoUpdateAnimBg="0"/>
      <p:bldP spid="43024" grpId="0" autoUpdateAnimBg="0"/>
      <p:bldP spid="43025" grpId="0" autoUpdateAnimBg="0"/>
      <p:bldP spid="43026" grpId="0" autoUpdateAnimBg="0"/>
      <p:bldP spid="43027" grpId="0" autoUpdateAnimBg="0"/>
      <p:bldP spid="43028" grpId="0" autoUpdateAnimBg="0"/>
      <p:bldP spid="43029" grpId="0" autoUpdateAnimBg="0"/>
      <p:bldP spid="43030" grpId="0" autoUpdateAnimBg="0"/>
      <p:bldP spid="43031" grpId="0" autoUpdateAnimBg="0"/>
      <p:bldP spid="43032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图片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74" r="24274"/>
          <a:stretch>
            <a:fillRect/>
          </a:stretch>
        </p:blipFill>
        <p:spPr bwMode="auto">
          <a:xfrm>
            <a:off x="6829425" y="1671638"/>
            <a:ext cx="3328988" cy="4157662"/>
          </a:xfrm>
          <a:prstGeom prst="rect">
            <a:avLst/>
          </a:prstGeom>
          <a:noFill/>
          <a:ln>
            <a:noFill/>
          </a:ln>
          <a:effectLst>
            <a:outerShdw sx="102000" sy="102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0964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0965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966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股权分配方式</a:t>
            </a:r>
          </a:p>
        </p:txBody>
      </p:sp>
      <p:sp>
        <p:nvSpPr>
          <p:cNvPr id="40967" name="圆角矩形 7"/>
          <p:cNvSpPr>
            <a:spLocks noChangeArrowheads="1"/>
          </p:cNvSpPr>
          <p:nvPr/>
        </p:nvSpPr>
        <p:spPr bwMode="auto">
          <a:xfrm>
            <a:off x="876300" y="2028825"/>
            <a:ext cx="4591050" cy="1476375"/>
          </a:xfrm>
          <a:prstGeom prst="roundRect">
            <a:avLst>
              <a:gd name="adj" fmla="val 9083"/>
            </a:avLst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0968" name="矩形 8"/>
          <p:cNvSpPr>
            <a:spLocks noChangeArrowheads="1"/>
          </p:cNvSpPr>
          <p:nvPr/>
        </p:nvSpPr>
        <p:spPr bwMode="auto">
          <a:xfrm>
            <a:off x="1209675" y="2357438"/>
            <a:ext cx="3924300" cy="95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1216025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sz="1200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0969" name="圆角矩形 9"/>
          <p:cNvSpPr>
            <a:spLocks noChangeArrowheads="1"/>
          </p:cNvSpPr>
          <p:nvPr/>
        </p:nvSpPr>
        <p:spPr bwMode="auto">
          <a:xfrm>
            <a:off x="876300" y="4238625"/>
            <a:ext cx="4591050" cy="1476375"/>
          </a:xfrm>
          <a:prstGeom prst="roundRect">
            <a:avLst>
              <a:gd name="adj" fmla="val 9083"/>
            </a:avLst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0970" name="矩形 10"/>
          <p:cNvSpPr>
            <a:spLocks noChangeArrowheads="1"/>
          </p:cNvSpPr>
          <p:nvPr/>
        </p:nvSpPr>
        <p:spPr bwMode="auto">
          <a:xfrm>
            <a:off x="1209675" y="4567238"/>
            <a:ext cx="3924300" cy="95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1216025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sz="1200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0971" name="圆角矩形 11"/>
          <p:cNvSpPr>
            <a:spLocks noChangeArrowheads="1"/>
          </p:cNvSpPr>
          <p:nvPr/>
        </p:nvSpPr>
        <p:spPr bwMode="auto">
          <a:xfrm>
            <a:off x="1531938" y="1795463"/>
            <a:ext cx="3279775" cy="46196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0972" name="文本框 12"/>
          <p:cNvSpPr txBox="1">
            <a:spLocks noChangeArrowheads="1"/>
          </p:cNvSpPr>
          <p:nvPr/>
        </p:nvSpPr>
        <p:spPr bwMode="auto">
          <a:xfrm>
            <a:off x="1763713" y="1844675"/>
            <a:ext cx="27971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资金股权</a:t>
            </a:r>
            <a:endParaRPr lang="en-US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0973" name="圆角矩形 13"/>
          <p:cNvSpPr>
            <a:spLocks noChangeArrowheads="1"/>
          </p:cNvSpPr>
          <p:nvPr/>
        </p:nvSpPr>
        <p:spPr bwMode="auto">
          <a:xfrm>
            <a:off x="1531938" y="4046538"/>
            <a:ext cx="3279775" cy="461962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0974" name="文本框 15"/>
          <p:cNvSpPr txBox="1">
            <a:spLocks noChangeArrowheads="1"/>
          </p:cNvSpPr>
          <p:nvPr/>
        </p:nvSpPr>
        <p:spPr bwMode="auto">
          <a:xfrm>
            <a:off x="1744663" y="4098925"/>
            <a:ext cx="27971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经营股权</a:t>
            </a:r>
            <a:endParaRPr lang="en-US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0976" name="椭圆 16"/>
          <p:cNvSpPr>
            <a:spLocks noChangeArrowheads="1"/>
          </p:cNvSpPr>
          <p:nvPr/>
        </p:nvSpPr>
        <p:spPr bwMode="auto">
          <a:xfrm>
            <a:off x="11480800" y="479425"/>
            <a:ext cx="333375" cy="333375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0977" name="等腰三角形 17"/>
          <p:cNvSpPr>
            <a:spLocks noChangeArrowheads="1"/>
          </p:cNvSpPr>
          <p:nvPr/>
        </p:nvSpPr>
        <p:spPr bwMode="auto">
          <a:xfrm rot="5400000">
            <a:off x="11562555" y="561181"/>
            <a:ext cx="212725" cy="182562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1987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1988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989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市场风险分析</a:t>
            </a:r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3903663" y="4024313"/>
            <a:ext cx="1927225" cy="1419225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41991" name="Shape 21"/>
          <p:cNvCxnSpPr>
            <a:cxnSpLocks noChangeShapeType="1"/>
            <a:stCxn id="41990" idx="2"/>
          </p:cNvCxnSpPr>
          <p:nvPr/>
        </p:nvCxnSpPr>
        <p:spPr bwMode="auto">
          <a:xfrm rot="5400000">
            <a:off x="3725863" y="4708525"/>
            <a:ext cx="406400" cy="1876425"/>
          </a:xfrm>
          <a:prstGeom prst="bentConnector2">
            <a:avLst/>
          </a:prstGeom>
          <a:noFill/>
          <a:ln w="9525">
            <a:solidFill>
              <a:srgbClr val="ADBACA"/>
            </a:solidFill>
            <a:miter lim="800000"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992" name="Rectangle 4"/>
          <p:cNvSpPr>
            <a:spLocks noChangeArrowheads="1"/>
          </p:cNvSpPr>
          <p:nvPr/>
        </p:nvSpPr>
        <p:spPr bwMode="auto">
          <a:xfrm>
            <a:off x="3903663" y="2503488"/>
            <a:ext cx="1927225" cy="1419225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41993" name="Shape 11"/>
          <p:cNvCxnSpPr>
            <a:cxnSpLocks noChangeShapeType="1"/>
            <a:stCxn id="41992" idx="0"/>
          </p:cNvCxnSpPr>
          <p:nvPr/>
        </p:nvCxnSpPr>
        <p:spPr bwMode="auto">
          <a:xfrm rot="16200000" flipV="1">
            <a:off x="3726656" y="1362869"/>
            <a:ext cx="404813" cy="1876425"/>
          </a:xfrm>
          <a:prstGeom prst="bentConnector2">
            <a:avLst/>
          </a:prstGeom>
          <a:noFill/>
          <a:ln w="9525">
            <a:solidFill>
              <a:srgbClr val="ADBACA"/>
            </a:solidFill>
            <a:miter lim="800000"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994" name="Rectangle 5"/>
          <p:cNvSpPr>
            <a:spLocks noChangeArrowheads="1"/>
          </p:cNvSpPr>
          <p:nvPr/>
        </p:nvSpPr>
        <p:spPr bwMode="auto">
          <a:xfrm>
            <a:off x="5932488" y="2503488"/>
            <a:ext cx="1925637" cy="1419225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41995" name="Shape 16"/>
          <p:cNvCxnSpPr>
            <a:cxnSpLocks noChangeShapeType="1"/>
            <a:stCxn id="41994" idx="0"/>
          </p:cNvCxnSpPr>
          <p:nvPr/>
        </p:nvCxnSpPr>
        <p:spPr bwMode="auto">
          <a:xfrm rot="5400000" flipH="1" flipV="1">
            <a:off x="7681912" y="1312863"/>
            <a:ext cx="404813" cy="1976438"/>
          </a:xfrm>
          <a:prstGeom prst="bentConnector2">
            <a:avLst/>
          </a:prstGeom>
          <a:noFill/>
          <a:ln w="9525">
            <a:solidFill>
              <a:srgbClr val="ADBACA"/>
            </a:solidFill>
            <a:miter lim="800000"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996" name="Rectangle 7"/>
          <p:cNvSpPr>
            <a:spLocks noChangeArrowheads="1"/>
          </p:cNvSpPr>
          <p:nvPr/>
        </p:nvSpPr>
        <p:spPr bwMode="auto">
          <a:xfrm>
            <a:off x="5932488" y="4024313"/>
            <a:ext cx="1925637" cy="1419225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41997" name="Shape 19"/>
          <p:cNvCxnSpPr>
            <a:cxnSpLocks noChangeShapeType="1"/>
            <a:stCxn id="41996" idx="2"/>
          </p:cNvCxnSpPr>
          <p:nvPr/>
        </p:nvCxnSpPr>
        <p:spPr bwMode="auto">
          <a:xfrm rot="16200000" flipH="1">
            <a:off x="7681119" y="4658519"/>
            <a:ext cx="406400" cy="1976438"/>
          </a:xfrm>
          <a:prstGeom prst="bentConnector2">
            <a:avLst/>
          </a:prstGeom>
          <a:noFill/>
          <a:ln w="9525">
            <a:solidFill>
              <a:srgbClr val="ADBACA"/>
            </a:solidFill>
            <a:miter lim="800000"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998" name="TextBox 13"/>
          <p:cNvSpPr txBox="1">
            <a:spLocks noChangeArrowheads="1"/>
          </p:cNvSpPr>
          <p:nvPr/>
        </p:nvSpPr>
        <p:spPr bwMode="auto">
          <a:xfrm>
            <a:off x="8332788" y="2397125"/>
            <a:ext cx="14954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竞争风险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1999" name="TextBox 13"/>
          <p:cNvSpPr txBox="1">
            <a:spLocks noChangeArrowheads="1"/>
          </p:cNvSpPr>
          <p:nvPr/>
        </p:nvSpPr>
        <p:spPr bwMode="auto">
          <a:xfrm>
            <a:off x="8332788" y="2719388"/>
            <a:ext cx="27305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2000" name="TextBox 13"/>
          <p:cNvSpPr txBox="1">
            <a:spLocks noChangeArrowheads="1"/>
          </p:cNvSpPr>
          <p:nvPr/>
        </p:nvSpPr>
        <p:spPr bwMode="auto">
          <a:xfrm>
            <a:off x="2195513" y="2397125"/>
            <a:ext cx="127793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市场不确定性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2001" name="TextBox 13"/>
          <p:cNvSpPr txBox="1">
            <a:spLocks noChangeArrowheads="1"/>
          </p:cNvSpPr>
          <p:nvPr/>
        </p:nvSpPr>
        <p:spPr bwMode="auto">
          <a:xfrm>
            <a:off x="855663" y="2719388"/>
            <a:ext cx="26177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2002" name="TextBox 13"/>
          <p:cNvSpPr txBox="1">
            <a:spLocks noChangeArrowheads="1"/>
          </p:cNvSpPr>
          <p:nvPr/>
        </p:nvSpPr>
        <p:spPr bwMode="auto">
          <a:xfrm>
            <a:off x="8332788" y="4975225"/>
            <a:ext cx="14954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政策风险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2003" name="TextBox 13"/>
          <p:cNvSpPr txBox="1">
            <a:spLocks noChangeArrowheads="1"/>
          </p:cNvSpPr>
          <p:nvPr/>
        </p:nvSpPr>
        <p:spPr bwMode="auto">
          <a:xfrm>
            <a:off x="8332788" y="5297488"/>
            <a:ext cx="2730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2004" name="TextBox 13"/>
          <p:cNvSpPr txBox="1">
            <a:spLocks noChangeArrowheads="1"/>
          </p:cNvSpPr>
          <p:nvPr/>
        </p:nvSpPr>
        <p:spPr bwMode="auto">
          <a:xfrm>
            <a:off x="2195513" y="4975225"/>
            <a:ext cx="127793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管理风险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2005" name="TextBox 13"/>
          <p:cNvSpPr txBox="1">
            <a:spLocks noChangeArrowheads="1"/>
          </p:cNvSpPr>
          <p:nvPr/>
        </p:nvSpPr>
        <p:spPr bwMode="auto">
          <a:xfrm>
            <a:off x="855663" y="5297488"/>
            <a:ext cx="26177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2011" name="椭圆 48"/>
          <p:cNvSpPr>
            <a:spLocks noChangeArrowheads="1"/>
          </p:cNvSpPr>
          <p:nvPr/>
        </p:nvSpPr>
        <p:spPr bwMode="auto">
          <a:xfrm>
            <a:off x="11480800" y="479425"/>
            <a:ext cx="333375" cy="333375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2012" name="等腰三角形 49"/>
          <p:cNvSpPr>
            <a:spLocks noChangeArrowheads="1"/>
          </p:cNvSpPr>
          <p:nvPr/>
        </p:nvSpPr>
        <p:spPr bwMode="auto">
          <a:xfrm rot="5400000">
            <a:off x="11562555" y="561181"/>
            <a:ext cx="212725" cy="182562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2007" name="Freeform 6"/>
          <p:cNvSpPr>
            <a:spLocks noEditPoints="1"/>
          </p:cNvSpPr>
          <p:nvPr/>
        </p:nvSpPr>
        <p:spPr bwMode="auto">
          <a:xfrm>
            <a:off x="4503738" y="2913063"/>
            <a:ext cx="727075" cy="712787"/>
          </a:xfrm>
          <a:custGeom>
            <a:avLst/>
            <a:gdLst>
              <a:gd name="T0" fmla="*/ 2147483647 w 643"/>
              <a:gd name="T1" fmla="*/ 0 h 630"/>
              <a:gd name="T2" fmla="*/ 2147483647 w 643"/>
              <a:gd name="T3" fmla="*/ 0 h 630"/>
              <a:gd name="T4" fmla="*/ 2147483647 w 643"/>
              <a:gd name="T5" fmla="*/ 2147483647 h 630"/>
              <a:gd name="T6" fmla="*/ 2147483647 w 643"/>
              <a:gd name="T7" fmla="*/ 2147483647 h 630"/>
              <a:gd name="T8" fmla="*/ 2147483647 w 643"/>
              <a:gd name="T9" fmla="*/ 2147483647 h 630"/>
              <a:gd name="T10" fmla="*/ 2147483647 w 643"/>
              <a:gd name="T11" fmla="*/ 2147483647 h 630"/>
              <a:gd name="T12" fmla="*/ 2147483647 w 643"/>
              <a:gd name="T13" fmla="*/ 2147483647 h 630"/>
              <a:gd name="T14" fmla="*/ 2147483647 w 643"/>
              <a:gd name="T15" fmla="*/ 2147483647 h 630"/>
              <a:gd name="T16" fmla="*/ 2147483647 w 643"/>
              <a:gd name="T17" fmla="*/ 2147483647 h 630"/>
              <a:gd name="T18" fmla="*/ 2147483647 w 643"/>
              <a:gd name="T19" fmla="*/ 2147483647 h 630"/>
              <a:gd name="T20" fmla="*/ 2147483647 w 643"/>
              <a:gd name="T21" fmla="*/ 0 h 630"/>
              <a:gd name="T22" fmla="*/ 2147483647 w 643"/>
              <a:gd name="T23" fmla="*/ 2147483647 h 630"/>
              <a:gd name="T24" fmla="*/ 2147483647 w 643"/>
              <a:gd name="T25" fmla="*/ 2147483647 h 630"/>
              <a:gd name="T26" fmla="*/ 2147483647 w 643"/>
              <a:gd name="T27" fmla="*/ 2147483647 h 630"/>
              <a:gd name="T28" fmla="*/ 2147483647 w 643"/>
              <a:gd name="T29" fmla="*/ 2147483647 h 630"/>
              <a:gd name="T30" fmla="*/ 0 w 643"/>
              <a:gd name="T31" fmla="*/ 2147483647 h 630"/>
              <a:gd name="T32" fmla="*/ 2147483647 w 643"/>
              <a:gd name="T33" fmla="*/ 2147483647 h 630"/>
              <a:gd name="T34" fmla="*/ 2147483647 w 643"/>
              <a:gd name="T35" fmla="*/ 2147483647 h 630"/>
              <a:gd name="T36" fmla="*/ 2147483647 w 643"/>
              <a:gd name="T37" fmla="*/ 2147483647 h 630"/>
              <a:gd name="T38" fmla="*/ 2147483647 w 643"/>
              <a:gd name="T39" fmla="*/ 2147483647 h 630"/>
              <a:gd name="T40" fmla="*/ 2147483647 w 643"/>
              <a:gd name="T41" fmla="*/ 2147483647 h 630"/>
              <a:gd name="T42" fmla="*/ 2147483647 w 643"/>
              <a:gd name="T43" fmla="*/ 2147483647 h 630"/>
              <a:gd name="T44" fmla="*/ 2147483647 w 643"/>
              <a:gd name="T45" fmla="*/ 2147483647 h 630"/>
              <a:gd name="T46" fmla="*/ 2147483647 w 643"/>
              <a:gd name="T47" fmla="*/ 2147483647 h 630"/>
              <a:gd name="T48" fmla="*/ 2147483647 w 643"/>
              <a:gd name="T49" fmla="*/ 2147483647 h 630"/>
              <a:gd name="T50" fmla="*/ 2147483647 w 643"/>
              <a:gd name="T51" fmla="*/ 2147483647 h 630"/>
              <a:gd name="T52" fmla="*/ 2147483647 w 643"/>
              <a:gd name="T53" fmla="*/ 2147483647 h 630"/>
              <a:gd name="T54" fmla="*/ 2147483647 w 643"/>
              <a:gd name="T55" fmla="*/ 2147483647 h 630"/>
              <a:gd name="T56" fmla="*/ 2147483647 w 643"/>
              <a:gd name="T57" fmla="*/ 2147483647 h 630"/>
              <a:gd name="T58" fmla="*/ 2147483647 w 643"/>
              <a:gd name="T59" fmla="*/ 2147483647 h 630"/>
              <a:gd name="T60" fmla="*/ 2147483647 w 643"/>
              <a:gd name="T61" fmla="*/ 2147483647 h 630"/>
              <a:gd name="T62" fmla="*/ 2147483647 w 643"/>
              <a:gd name="T63" fmla="*/ 2147483647 h 630"/>
              <a:gd name="T64" fmla="*/ 2147483647 w 643"/>
              <a:gd name="T65" fmla="*/ 2147483647 h 630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643" h="630">
                <a:moveTo>
                  <a:pt x="389" y="0"/>
                </a:moveTo>
                <a:lnTo>
                  <a:pt x="256" y="0"/>
                </a:lnTo>
                <a:lnTo>
                  <a:pt x="201" y="104"/>
                </a:lnTo>
                <a:lnTo>
                  <a:pt x="143" y="71"/>
                </a:lnTo>
                <a:lnTo>
                  <a:pt x="143" y="273"/>
                </a:lnTo>
                <a:lnTo>
                  <a:pt x="331" y="188"/>
                </a:lnTo>
                <a:lnTo>
                  <a:pt x="279" y="152"/>
                </a:lnTo>
                <a:lnTo>
                  <a:pt x="321" y="74"/>
                </a:lnTo>
                <a:lnTo>
                  <a:pt x="389" y="191"/>
                </a:lnTo>
                <a:lnTo>
                  <a:pt x="464" y="143"/>
                </a:lnTo>
                <a:lnTo>
                  <a:pt x="389" y="0"/>
                </a:lnTo>
                <a:close/>
                <a:moveTo>
                  <a:pt x="195" y="481"/>
                </a:moveTo>
                <a:lnTo>
                  <a:pt x="91" y="481"/>
                </a:lnTo>
                <a:lnTo>
                  <a:pt x="175" y="334"/>
                </a:lnTo>
                <a:lnTo>
                  <a:pt x="97" y="286"/>
                </a:lnTo>
                <a:lnTo>
                  <a:pt x="0" y="461"/>
                </a:lnTo>
                <a:lnTo>
                  <a:pt x="48" y="559"/>
                </a:lnTo>
                <a:lnTo>
                  <a:pt x="195" y="559"/>
                </a:lnTo>
                <a:lnTo>
                  <a:pt x="195" y="630"/>
                </a:lnTo>
                <a:lnTo>
                  <a:pt x="370" y="523"/>
                </a:lnTo>
                <a:lnTo>
                  <a:pt x="195" y="412"/>
                </a:lnTo>
                <a:lnTo>
                  <a:pt x="195" y="481"/>
                </a:lnTo>
                <a:close/>
                <a:moveTo>
                  <a:pt x="568" y="325"/>
                </a:moveTo>
                <a:lnTo>
                  <a:pt x="623" y="289"/>
                </a:lnTo>
                <a:lnTo>
                  <a:pt x="441" y="201"/>
                </a:lnTo>
                <a:lnTo>
                  <a:pt x="438" y="403"/>
                </a:lnTo>
                <a:lnTo>
                  <a:pt x="490" y="370"/>
                </a:lnTo>
                <a:lnTo>
                  <a:pt x="552" y="481"/>
                </a:lnTo>
                <a:lnTo>
                  <a:pt x="402" y="481"/>
                </a:lnTo>
                <a:lnTo>
                  <a:pt x="402" y="559"/>
                </a:lnTo>
                <a:lnTo>
                  <a:pt x="594" y="559"/>
                </a:lnTo>
                <a:lnTo>
                  <a:pt x="643" y="458"/>
                </a:lnTo>
                <a:lnTo>
                  <a:pt x="568" y="3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008" name="Freeform 18"/>
          <p:cNvSpPr>
            <a:spLocks noEditPoints="1"/>
          </p:cNvSpPr>
          <p:nvPr/>
        </p:nvSpPr>
        <p:spPr bwMode="auto">
          <a:xfrm>
            <a:off x="6580188" y="4578350"/>
            <a:ext cx="630237" cy="460375"/>
          </a:xfrm>
          <a:custGeom>
            <a:avLst/>
            <a:gdLst>
              <a:gd name="T0" fmla="*/ 2147483647 w 1005"/>
              <a:gd name="T1" fmla="*/ 2147483647 h 731"/>
              <a:gd name="T2" fmla="*/ 2147483647 w 1005"/>
              <a:gd name="T3" fmla="*/ 2147483647 h 731"/>
              <a:gd name="T4" fmla="*/ 2147483647 w 1005"/>
              <a:gd name="T5" fmla="*/ 2147483647 h 731"/>
              <a:gd name="T6" fmla="*/ 2147483647 w 1005"/>
              <a:gd name="T7" fmla="*/ 2147483647 h 731"/>
              <a:gd name="T8" fmla="*/ 2147483647 w 1005"/>
              <a:gd name="T9" fmla="*/ 2147483647 h 731"/>
              <a:gd name="T10" fmla="*/ 2147483647 w 1005"/>
              <a:gd name="T11" fmla="*/ 2147483647 h 731"/>
              <a:gd name="T12" fmla="*/ 2147483647 w 1005"/>
              <a:gd name="T13" fmla="*/ 2147483647 h 731"/>
              <a:gd name="T14" fmla="*/ 2147483647 w 1005"/>
              <a:gd name="T15" fmla="*/ 2147483647 h 731"/>
              <a:gd name="T16" fmla="*/ 2147483647 w 1005"/>
              <a:gd name="T17" fmla="*/ 2147483647 h 731"/>
              <a:gd name="T18" fmla="*/ 2147483647 w 1005"/>
              <a:gd name="T19" fmla="*/ 2147483647 h 731"/>
              <a:gd name="T20" fmla="*/ 2147483647 w 1005"/>
              <a:gd name="T21" fmla="*/ 2147483647 h 731"/>
              <a:gd name="T22" fmla="*/ 2147483647 w 1005"/>
              <a:gd name="T23" fmla="*/ 2147483647 h 731"/>
              <a:gd name="T24" fmla="*/ 2147483647 w 1005"/>
              <a:gd name="T25" fmla="*/ 2147483647 h 731"/>
              <a:gd name="T26" fmla="*/ 2147483647 w 1005"/>
              <a:gd name="T27" fmla="*/ 2147483647 h 731"/>
              <a:gd name="T28" fmla="*/ 2147483647 w 1005"/>
              <a:gd name="T29" fmla="*/ 2147483647 h 731"/>
              <a:gd name="T30" fmla="*/ 2147483647 w 1005"/>
              <a:gd name="T31" fmla="*/ 2147483647 h 731"/>
              <a:gd name="T32" fmla="*/ 2147483647 w 1005"/>
              <a:gd name="T33" fmla="*/ 2147483647 h 731"/>
              <a:gd name="T34" fmla="*/ 2147483647 w 1005"/>
              <a:gd name="T35" fmla="*/ 2147483647 h 731"/>
              <a:gd name="T36" fmla="*/ 2147483647 w 1005"/>
              <a:gd name="T37" fmla="*/ 2147483647 h 731"/>
              <a:gd name="T38" fmla="*/ 2147483647 w 1005"/>
              <a:gd name="T39" fmla="*/ 2147483647 h 731"/>
              <a:gd name="T40" fmla="*/ 2147483647 w 1005"/>
              <a:gd name="T41" fmla="*/ 2147483647 h 731"/>
              <a:gd name="T42" fmla="*/ 2147483647 w 1005"/>
              <a:gd name="T43" fmla="*/ 2147483647 h 731"/>
              <a:gd name="T44" fmla="*/ 2147483647 w 1005"/>
              <a:gd name="T45" fmla="*/ 2147483647 h 731"/>
              <a:gd name="T46" fmla="*/ 2147483647 w 1005"/>
              <a:gd name="T47" fmla="*/ 2147483647 h 731"/>
              <a:gd name="T48" fmla="*/ 2147483647 w 1005"/>
              <a:gd name="T49" fmla="*/ 2147483647 h 731"/>
              <a:gd name="T50" fmla="*/ 2147483647 w 1005"/>
              <a:gd name="T51" fmla="*/ 2147483647 h 731"/>
              <a:gd name="T52" fmla="*/ 2147483647 w 1005"/>
              <a:gd name="T53" fmla="*/ 2147483647 h 731"/>
              <a:gd name="T54" fmla="*/ 2147483647 w 1005"/>
              <a:gd name="T55" fmla="*/ 2147483647 h 731"/>
              <a:gd name="T56" fmla="*/ 2147483647 w 1005"/>
              <a:gd name="T57" fmla="*/ 2147483647 h 731"/>
              <a:gd name="T58" fmla="*/ 2147483647 w 1005"/>
              <a:gd name="T59" fmla="*/ 2147483647 h 731"/>
              <a:gd name="T60" fmla="*/ 2147483647 w 1005"/>
              <a:gd name="T61" fmla="*/ 2147483647 h 731"/>
              <a:gd name="T62" fmla="*/ 2147483647 w 1005"/>
              <a:gd name="T63" fmla="*/ 2147483647 h 731"/>
              <a:gd name="T64" fmla="*/ 2147483647 w 1005"/>
              <a:gd name="T65" fmla="*/ 2147483647 h 731"/>
              <a:gd name="T66" fmla="*/ 2147483647 w 1005"/>
              <a:gd name="T67" fmla="*/ 2147483647 h 731"/>
              <a:gd name="T68" fmla="*/ 2147483647 w 1005"/>
              <a:gd name="T69" fmla="*/ 2147483647 h 731"/>
              <a:gd name="T70" fmla="*/ 2147483647 w 1005"/>
              <a:gd name="T71" fmla="*/ 2147483647 h 731"/>
              <a:gd name="T72" fmla="*/ 2147483647 w 1005"/>
              <a:gd name="T73" fmla="*/ 2147483647 h 731"/>
              <a:gd name="T74" fmla="*/ 2147483647 w 1005"/>
              <a:gd name="T75" fmla="*/ 2147483647 h 731"/>
              <a:gd name="T76" fmla="*/ 2147483647 w 1005"/>
              <a:gd name="T77" fmla="*/ 2147483647 h 731"/>
              <a:gd name="T78" fmla="*/ 2147483647 w 1005"/>
              <a:gd name="T79" fmla="*/ 2147483647 h 731"/>
              <a:gd name="T80" fmla="*/ 2147483647 w 1005"/>
              <a:gd name="T81" fmla="*/ 2147483647 h 731"/>
              <a:gd name="T82" fmla="*/ 2147483647 w 1005"/>
              <a:gd name="T83" fmla="*/ 2147483647 h 731"/>
              <a:gd name="T84" fmla="*/ 2147483647 w 1005"/>
              <a:gd name="T85" fmla="*/ 2147483647 h 731"/>
              <a:gd name="T86" fmla="*/ 2147483647 w 1005"/>
              <a:gd name="T87" fmla="*/ 2147483647 h 731"/>
              <a:gd name="T88" fmla="*/ 0 w 1005"/>
              <a:gd name="T89" fmla="*/ 2147483647 h 731"/>
              <a:gd name="T90" fmla="*/ 2147483647 w 1005"/>
              <a:gd name="T91" fmla="*/ 2147483647 h 731"/>
              <a:gd name="T92" fmla="*/ 2147483647 w 1005"/>
              <a:gd name="T93" fmla="*/ 0 h 731"/>
              <a:gd name="T94" fmla="*/ 0 w 1005"/>
              <a:gd name="T95" fmla="*/ 0 h 731"/>
              <a:gd name="T96" fmla="*/ 0 w 1005"/>
              <a:gd name="T97" fmla="*/ 2147483647 h 731"/>
              <a:gd name="T98" fmla="*/ 0 w 1005"/>
              <a:gd name="T99" fmla="*/ 0 h 731"/>
              <a:gd name="T100" fmla="*/ 0 w 1005"/>
              <a:gd name="T101" fmla="*/ 2147483647 h 731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1005" h="731">
                <a:moveTo>
                  <a:pt x="549" y="545"/>
                </a:moveTo>
                <a:cubicBezTo>
                  <a:pt x="549" y="553"/>
                  <a:pt x="543" y="560"/>
                  <a:pt x="535" y="560"/>
                </a:cubicBezTo>
                <a:lnTo>
                  <a:pt x="217" y="560"/>
                </a:lnTo>
                <a:cubicBezTo>
                  <a:pt x="209" y="560"/>
                  <a:pt x="203" y="553"/>
                  <a:pt x="203" y="545"/>
                </a:cubicBezTo>
                <a:cubicBezTo>
                  <a:pt x="203" y="537"/>
                  <a:pt x="209" y="531"/>
                  <a:pt x="217" y="531"/>
                </a:cubicBezTo>
                <a:lnTo>
                  <a:pt x="535" y="531"/>
                </a:lnTo>
                <a:cubicBezTo>
                  <a:pt x="543" y="531"/>
                  <a:pt x="549" y="537"/>
                  <a:pt x="549" y="545"/>
                </a:cubicBezTo>
                <a:close/>
                <a:moveTo>
                  <a:pt x="549" y="440"/>
                </a:moveTo>
                <a:cubicBezTo>
                  <a:pt x="549" y="448"/>
                  <a:pt x="543" y="454"/>
                  <a:pt x="535" y="454"/>
                </a:cubicBezTo>
                <a:lnTo>
                  <a:pt x="217" y="454"/>
                </a:lnTo>
                <a:cubicBezTo>
                  <a:pt x="209" y="454"/>
                  <a:pt x="203" y="448"/>
                  <a:pt x="203" y="440"/>
                </a:cubicBezTo>
                <a:cubicBezTo>
                  <a:pt x="203" y="432"/>
                  <a:pt x="209" y="425"/>
                  <a:pt x="217" y="425"/>
                </a:cubicBezTo>
                <a:lnTo>
                  <a:pt x="535" y="425"/>
                </a:lnTo>
                <a:cubicBezTo>
                  <a:pt x="543" y="425"/>
                  <a:pt x="549" y="432"/>
                  <a:pt x="549" y="440"/>
                </a:cubicBezTo>
                <a:close/>
                <a:moveTo>
                  <a:pt x="750" y="274"/>
                </a:moveTo>
                <a:lnTo>
                  <a:pt x="194" y="274"/>
                </a:lnTo>
                <a:cubicBezTo>
                  <a:pt x="186" y="274"/>
                  <a:pt x="179" y="268"/>
                  <a:pt x="179" y="260"/>
                </a:cubicBezTo>
                <a:cubicBezTo>
                  <a:pt x="179" y="252"/>
                  <a:pt x="186" y="245"/>
                  <a:pt x="194" y="245"/>
                </a:cubicBezTo>
                <a:lnTo>
                  <a:pt x="750" y="245"/>
                </a:lnTo>
                <a:cubicBezTo>
                  <a:pt x="758" y="245"/>
                  <a:pt x="765" y="252"/>
                  <a:pt x="765" y="260"/>
                </a:cubicBezTo>
                <a:cubicBezTo>
                  <a:pt x="765" y="268"/>
                  <a:pt x="758" y="274"/>
                  <a:pt x="750" y="274"/>
                </a:cubicBezTo>
                <a:close/>
                <a:moveTo>
                  <a:pt x="112" y="152"/>
                </a:moveTo>
                <a:cubicBezTo>
                  <a:pt x="112" y="144"/>
                  <a:pt x="118" y="138"/>
                  <a:pt x="126" y="138"/>
                </a:cubicBezTo>
                <a:lnTo>
                  <a:pt x="857" y="138"/>
                </a:lnTo>
                <a:cubicBezTo>
                  <a:pt x="865" y="138"/>
                  <a:pt x="872" y="144"/>
                  <a:pt x="872" y="152"/>
                </a:cubicBezTo>
                <a:cubicBezTo>
                  <a:pt x="872" y="160"/>
                  <a:pt x="865" y="166"/>
                  <a:pt x="857" y="166"/>
                </a:cubicBezTo>
                <a:lnTo>
                  <a:pt x="126" y="166"/>
                </a:lnTo>
                <a:cubicBezTo>
                  <a:pt x="118" y="166"/>
                  <a:pt x="112" y="160"/>
                  <a:pt x="112" y="152"/>
                </a:cubicBezTo>
                <a:close/>
                <a:moveTo>
                  <a:pt x="866" y="431"/>
                </a:moveTo>
                <a:cubicBezTo>
                  <a:pt x="866" y="465"/>
                  <a:pt x="847" y="493"/>
                  <a:pt x="820" y="509"/>
                </a:cubicBezTo>
                <a:cubicBezTo>
                  <a:pt x="820" y="510"/>
                  <a:pt x="820" y="510"/>
                  <a:pt x="820" y="510"/>
                </a:cubicBezTo>
                <a:cubicBezTo>
                  <a:pt x="820" y="510"/>
                  <a:pt x="820" y="648"/>
                  <a:pt x="820" y="648"/>
                </a:cubicBezTo>
                <a:lnTo>
                  <a:pt x="775" y="588"/>
                </a:lnTo>
                <a:lnTo>
                  <a:pt x="731" y="648"/>
                </a:lnTo>
                <a:lnTo>
                  <a:pt x="731" y="510"/>
                </a:lnTo>
                <a:cubicBezTo>
                  <a:pt x="731" y="510"/>
                  <a:pt x="731" y="510"/>
                  <a:pt x="731" y="509"/>
                </a:cubicBezTo>
                <a:cubicBezTo>
                  <a:pt x="703" y="493"/>
                  <a:pt x="685" y="465"/>
                  <a:pt x="685" y="431"/>
                </a:cubicBezTo>
                <a:cubicBezTo>
                  <a:pt x="685" y="381"/>
                  <a:pt x="725" y="341"/>
                  <a:pt x="775" y="341"/>
                </a:cubicBezTo>
                <a:cubicBezTo>
                  <a:pt x="825" y="341"/>
                  <a:pt x="866" y="381"/>
                  <a:pt x="866" y="431"/>
                </a:cubicBezTo>
                <a:close/>
                <a:moveTo>
                  <a:pt x="963" y="690"/>
                </a:moveTo>
                <a:lnTo>
                  <a:pt x="41" y="690"/>
                </a:lnTo>
                <a:lnTo>
                  <a:pt x="41" y="41"/>
                </a:lnTo>
                <a:lnTo>
                  <a:pt x="963" y="41"/>
                </a:lnTo>
                <a:lnTo>
                  <a:pt x="963" y="690"/>
                </a:lnTo>
                <a:close/>
                <a:moveTo>
                  <a:pt x="0" y="731"/>
                </a:moveTo>
                <a:lnTo>
                  <a:pt x="1005" y="731"/>
                </a:lnTo>
                <a:lnTo>
                  <a:pt x="1005" y="0"/>
                </a:lnTo>
                <a:lnTo>
                  <a:pt x="0" y="0"/>
                </a:lnTo>
                <a:lnTo>
                  <a:pt x="0" y="731"/>
                </a:lnTo>
                <a:close/>
                <a:moveTo>
                  <a:pt x="0" y="0"/>
                </a:moveTo>
                <a:lnTo>
                  <a:pt x="0" y="731"/>
                </a:ln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009" name="Freeform 101"/>
          <p:cNvSpPr>
            <a:spLocks noEditPoints="1"/>
          </p:cNvSpPr>
          <p:nvPr/>
        </p:nvSpPr>
        <p:spPr bwMode="auto">
          <a:xfrm>
            <a:off x="4503738" y="4503738"/>
            <a:ext cx="577850" cy="534987"/>
          </a:xfrm>
          <a:custGeom>
            <a:avLst/>
            <a:gdLst>
              <a:gd name="T0" fmla="*/ 2147483647 w 68"/>
              <a:gd name="T1" fmla="*/ 2147483647 h 63"/>
              <a:gd name="T2" fmla="*/ 2147483647 w 68"/>
              <a:gd name="T3" fmla="*/ 2147483647 h 63"/>
              <a:gd name="T4" fmla="*/ 2147483647 w 68"/>
              <a:gd name="T5" fmla="*/ 2147483647 h 63"/>
              <a:gd name="T6" fmla="*/ 2147483647 w 68"/>
              <a:gd name="T7" fmla="*/ 2147483647 h 63"/>
              <a:gd name="T8" fmla="*/ 2147483647 w 68"/>
              <a:gd name="T9" fmla="*/ 2147483647 h 63"/>
              <a:gd name="T10" fmla="*/ 2147483647 w 68"/>
              <a:gd name="T11" fmla="*/ 2147483647 h 63"/>
              <a:gd name="T12" fmla="*/ 2147483647 w 68"/>
              <a:gd name="T13" fmla="*/ 2147483647 h 63"/>
              <a:gd name="T14" fmla="*/ 2147483647 w 68"/>
              <a:gd name="T15" fmla="*/ 2147483647 h 63"/>
              <a:gd name="T16" fmla="*/ 0 w 68"/>
              <a:gd name="T17" fmla="*/ 2147483647 h 63"/>
              <a:gd name="T18" fmla="*/ 2147483647 w 68"/>
              <a:gd name="T19" fmla="*/ 2147483647 h 63"/>
              <a:gd name="T20" fmla="*/ 2147483647 w 68"/>
              <a:gd name="T21" fmla="*/ 2147483647 h 63"/>
              <a:gd name="T22" fmla="*/ 2147483647 w 68"/>
              <a:gd name="T23" fmla="*/ 2147483647 h 63"/>
              <a:gd name="T24" fmla="*/ 2147483647 w 68"/>
              <a:gd name="T25" fmla="*/ 2147483647 h 63"/>
              <a:gd name="T26" fmla="*/ 2147483647 w 68"/>
              <a:gd name="T27" fmla="*/ 2147483647 h 63"/>
              <a:gd name="T28" fmla="*/ 2147483647 w 68"/>
              <a:gd name="T29" fmla="*/ 2147483647 h 63"/>
              <a:gd name="T30" fmla="*/ 2147483647 w 68"/>
              <a:gd name="T31" fmla="*/ 2147483647 h 63"/>
              <a:gd name="T32" fmla="*/ 2147483647 w 68"/>
              <a:gd name="T33" fmla="*/ 2147483647 h 63"/>
              <a:gd name="T34" fmla="*/ 2147483647 w 68"/>
              <a:gd name="T35" fmla="*/ 2147483647 h 63"/>
              <a:gd name="T36" fmla="*/ 2147483647 w 68"/>
              <a:gd name="T37" fmla="*/ 2147483647 h 63"/>
              <a:gd name="T38" fmla="*/ 2147483647 w 68"/>
              <a:gd name="T39" fmla="*/ 2147483647 h 63"/>
              <a:gd name="T40" fmla="*/ 2147483647 w 68"/>
              <a:gd name="T41" fmla="*/ 2147483647 h 63"/>
              <a:gd name="T42" fmla="*/ 2147483647 w 68"/>
              <a:gd name="T43" fmla="*/ 2147483647 h 63"/>
              <a:gd name="T44" fmla="*/ 2147483647 w 68"/>
              <a:gd name="T45" fmla="*/ 2147483647 h 63"/>
              <a:gd name="T46" fmla="*/ 2147483647 w 68"/>
              <a:gd name="T47" fmla="*/ 2147483647 h 63"/>
              <a:gd name="T48" fmla="*/ 2147483647 w 68"/>
              <a:gd name="T49" fmla="*/ 2147483647 h 63"/>
              <a:gd name="T50" fmla="*/ 2147483647 w 68"/>
              <a:gd name="T51" fmla="*/ 2147483647 h 63"/>
              <a:gd name="T52" fmla="*/ 2147483647 w 68"/>
              <a:gd name="T53" fmla="*/ 2147483647 h 63"/>
              <a:gd name="T54" fmla="*/ 2147483647 w 68"/>
              <a:gd name="T55" fmla="*/ 0 h 63"/>
              <a:gd name="T56" fmla="*/ 2147483647 w 68"/>
              <a:gd name="T57" fmla="*/ 2147483647 h 63"/>
              <a:gd name="T58" fmla="*/ 2147483647 w 68"/>
              <a:gd name="T59" fmla="*/ 2147483647 h 63"/>
              <a:gd name="T60" fmla="*/ 2147483647 w 68"/>
              <a:gd name="T61" fmla="*/ 2147483647 h 63"/>
              <a:gd name="T62" fmla="*/ 2147483647 w 68"/>
              <a:gd name="T63" fmla="*/ 2147483647 h 63"/>
              <a:gd name="T64" fmla="*/ 2147483647 w 68"/>
              <a:gd name="T65" fmla="*/ 2147483647 h 63"/>
              <a:gd name="T66" fmla="*/ 2147483647 w 68"/>
              <a:gd name="T67" fmla="*/ 2147483647 h 63"/>
              <a:gd name="T68" fmla="*/ 2147483647 w 68"/>
              <a:gd name="T69" fmla="*/ 2147483647 h 63"/>
              <a:gd name="T70" fmla="*/ 2147483647 w 68"/>
              <a:gd name="T71" fmla="*/ 2147483647 h 63"/>
              <a:gd name="T72" fmla="*/ 2147483647 w 68"/>
              <a:gd name="T73" fmla="*/ 2147483647 h 63"/>
              <a:gd name="T74" fmla="*/ 2147483647 w 68"/>
              <a:gd name="T75" fmla="*/ 2147483647 h 63"/>
              <a:gd name="T76" fmla="*/ 2147483647 w 68"/>
              <a:gd name="T77" fmla="*/ 2147483647 h 63"/>
              <a:gd name="T78" fmla="*/ 2147483647 w 68"/>
              <a:gd name="T79" fmla="*/ 2147483647 h 63"/>
              <a:gd name="T80" fmla="*/ 2147483647 w 68"/>
              <a:gd name="T81" fmla="*/ 2147483647 h 63"/>
              <a:gd name="T82" fmla="*/ 2147483647 w 68"/>
              <a:gd name="T83" fmla="*/ 2147483647 h 63"/>
              <a:gd name="T84" fmla="*/ 2147483647 w 68"/>
              <a:gd name="T85" fmla="*/ 2147483647 h 63"/>
              <a:gd name="T86" fmla="*/ 2147483647 w 68"/>
              <a:gd name="T87" fmla="*/ 2147483647 h 63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8" h="63">
                <a:moveTo>
                  <a:pt x="45" y="35"/>
                </a:moveTo>
                <a:cubicBezTo>
                  <a:pt x="45" y="35"/>
                  <a:pt x="45" y="36"/>
                  <a:pt x="45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7"/>
                  <a:pt x="38" y="38"/>
                  <a:pt x="38" y="39"/>
                </a:cubicBezTo>
                <a:cubicBezTo>
                  <a:pt x="39" y="41"/>
                  <a:pt x="40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41" y="44"/>
                  <a:pt x="41" y="44"/>
                  <a:pt x="41" y="45"/>
                </a:cubicBezTo>
                <a:cubicBezTo>
                  <a:pt x="40" y="46"/>
                  <a:pt x="36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1" y="47"/>
                  <a:pt x="31" y="47"/>
                  <a:pt x="31" y="47"/>
                </a:cubicBezTo>
                <a:cubicBezTo>
                  <a:pt x="30" y="47"/>
                  <a:pt x="29" y="47"/>
                  <a:pt x="28" y="48"/>
                </a:cubicBezTo>
                <a:cubicBezTo>
                  <a:pt x="28" y="49"/>
                  <a:pt x="27" y="51"/>
                  <a:pt x="27" y="53"/>
                </a:cubicBezTo>
                <a:cubicBezTo>
                  <a:pt x="27" y="54"/>
                  <a:pt x="26" y="54"/>
                  <a:pt x="26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8" y="54"/>
                  <a:pt x="18" y="53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7"/>
                  <a:pt x="16" y="47"/>
                  <a:pt x="15" y="47"/>
                </a:cubicBezTo>
                <a:cubicBezTo>
                  <a:pt x="11" y="50"/>
                  <a:pt x="11" y="50"/>
                  <a:pt x="11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0" y="50"/>
                  <a:pt x="9" y="50"/>
                  <a:pt x="9" y="50"/>
                </a:cubicBezTo>
                <a:cubicBezTo>
                  <a:pt x="8" y="49"/>
                  <a:pt x="4" y="45"/>
                  <a:pt x="4" y="44"/>
                </a:cubicBezTo>
                <a:cubicBezTo>
                  <a:pt x="4" y="44"/>
                  <a:pt x="4" y="44"/>
                  <a:pt x="4" y="43"/>
                </a:cubicBezTo>
                <a:cubicBezTo>
                  <a:pt x="5" y="42"/>
                  <a:pt x="6" y="41"/>
                  <a:pt x="7" y="39"/>
                </a:cubicBezTo>
                <a:cubicBezTo>
                  <a:pt x="7" y="38"/>
                  <a:pt x="6" y="37"/>
                  <a:pt x="6" y="36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5"/>
                  <a:pt x="0" y="3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1" y="27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5"/>
                  <a:pt x="7" y="24"/>
                  <a:pt x="7" y="23"/>
                </a:cubicBezTo>
                <a:cubicBezTo>
                  <a:pt x="6" y="22"/>
                  <a:pt x="5" y="20"/>
                  <a:pt x="4" y="19"/>
                </a:cubicBezTo>
                <a:cubicBezTo>
                  <a:pt x="4" y="19"/>
                  <a:pt x="4" y="19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7"/>
                  <a:pt x="9" y="12"/>
                  <a:pt x="10" y="12"/>
                </a:cubicBezTo>
                <a:cubicBezTo>
                  <a:pt x="10" y="12"/>
                  <a:pt x="10" y="12"/>
                  <a:pt x="11" y="13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5"/>
                  <a:pt x="16" y="15"/>
                  <a:pt x="17" y="15"/>
                </a:cubicBezTo>
                <a:cubicBezTo>
                  <a:pt x="18" y="13"/>
                  <a:pt x="18" y="11"/>
                  <a:pt x="18" y="9"/>
                </a:cubicBezTo>
                <a:cubicBezTo>
                  <a:pt x="18" y="9"/>
                  <a:pt x="19" y="8"/>
                  <a:pt x="19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8"/>
                  <a:pt x="27" y="9"/>
                  <a:pt x="27" y="9"/>
                </a:cubicBezTo>
                <a:cubicBezTo>
                  <a:pt x="28" y="15"/>
                  <a:pt x="28" y="15"/>
                  <a:pt x="28" y="15"/>
                </a:cubicBezTo>
                <a:cubicBezTo>
                  <a:pt x="29" y="15"/>
                  <a:pt x="30" y="15"/>
                  <a:pt x="31" y="16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2"/>
                  <a:pt x="36" y="12"/>
                  <a:pt x="36" y="13"/>
                </a:cubicBezTo>
                <a:cubicBezTo>
                  <a:pt x="37" y="13"/>
                  <a:pt x="41" y="17"/>
                  <a:pt x="41" y="18"/>
                </a:cubicBezTo>
                <a:cubicBezTo>
                  <a:pt x="41" y="19"/>
                  <a:pt x="41" y="19"/>
                  <a:pt x="41" y="19"/>
                </a:cubicBezTo>
                <a:cubicBezTo>
                  <a:pt x="40" y="20"/>
                  <a:pt x="39" y="22"/>
                  <a:pt x="38" y="23"/>
                </a:cubicBezTo>
                <a:cubicBezTo>
                  <a:pt x="38" y="24"/>
                  <a:pt x="39" y="25"/>
                  <a:pt x="39" y="26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8"/>
                </a:cubicBezTo>
                <a:lnTo>
                  <a:pt x="45" y="35"/>
                </a:lnTo>
                <a:close/>
                <a:moveTo>
                  <a:pt x="23" y="22"/>
                </a:moveTo>
                <a:cubicBezTo>
                  <a:pt x="18" y="22"/>
                  <a:pt x="13" y="26"/>
                  <a:pt x="13" y="31"/>
                </a:cubicBezTo>
                <a:cubicBezTo>
                  <a:pt x="13" y="36"/>
                  <a:pt x="18" y="40"/>
                  <a:pt x="23" y="40"/>
                </a:cubicBezTo>
                <a:cubicBezTo>
                  <a:pt x="28" y="40"/>
                  <a:pt x="32" y="36"/>
                  <a:pt x="32" y="31"/>
                </a:cubicBezTo>
                <a:cubicBezTo>
                  <a:pt x="32" y="26"/>
                  <a:pt x="28" y="22"/>
                  <a:pt x="23" y="22"/>
                </a:cubicBezTo>
                <a:close/>
                <a:moveTo>
                  <a:pt x="68" y="15"/>
                </a:moveTo>
                <a:cubicBezTo>
                  <a:pt x="68" y="16"/>
                  <a:pt x="64" y="16"/>
                  <a:pt x="63" y="16"/>
                </a:cubicBezTo>
                <a:cubicBezTo>
                  <a:pt x="63" y="17"/>
                  <a:pt x="62" y="18"/>
                  <a:pt x="62" y="18"/>
                </a:cubicBezTo>
                <a:cubicBezTo>
                  <a:pt x="62" y="19"/>
                  <a:pt x="64" y="23"/>
                  <a:pt x="64" y="23"/>
                </a:cubicBezTo>
                <a:cubicBezTo>
                  <a:pt x="64" y="23"/>
                  <a:pt x="64" y="23"/>
                  <a:pt x="64" y="24"/>
                </a:cubicBezTo>
                <a:cubicBezTo>
                  <a:pt x="63" y="24"/>
                  <a:pt x="59" y="26"/>
                  <a:pt x="59" y="26"/>
                </a:cubicBezTo>
                <a:cubicBezTo>
                  <a:pt x="59" y="26"/>
                  <a:pt x="56" y="22"/>
                  <a:pt x="56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0" y="26"/>
                  <a:pt x="50" y="26"/>
                </a:cubicBezTo>
                <a:cubicBezTo>
                  <a:pt x="50" y="26"/>
                  <a:pt x="46" y="24"/>
                  <a:pt x="46" y="24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7" y="19"/>
                  <a:pt x="47" y="18"/>
                </a:cubicBezTo>
                <a:cubicBezTo>
                  <a:pt x="47" y="18"/>
                  <a:pt x="46" y="17"/>
                  <a:pt x="46" y="16"/>
                </a:cubicBezTo>
                <a:cubicBezTo>
                  <a:pt x="45" y="16"/>
                  <a:pt x="41" y="16"/>
                  <a:pt x="41" y="15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5" y="9"/>
                  <a:pt x="46" y="9"/>
                </a:cubicBezTo>
                <a:cubicBezTo>
                  <a:pt x="46" y="9"/>
                  <a:pt x="47" y="8"/>
                  <a:pt x="47" y="7"/>
                </a:cubicBezTo>
                <a:cubicBezTo>
                  <a:pt x="47" y="7"/>
                  <a:pt x="45" y="3"/>
                  <a:pt x="45" y="2"/>
                </a:cubicBezTo>
                <a:cubicBezTo>
                  <a:pt x="45" y="2"/>
                  <a:pt x="45" y="2"/>
                  <a:pt x="46" y="2"/>
                </a:cubicBezTo>
                <a:cubicBezTo>
                  <a:pt x="46" y="2"/>
                  <a:pt x="50" y="0"/>
                  <a:pt x="50" y="0"/>
                </a:cubicBezTo>
                <a:cubicBezTo>
                  <a:pt x="50" y="0"/>
                  <a:pt x="53" y="3"/>
                  <a:pt x="54" y="4"/>
                </a:cubicBezTo>
                <a:cubicBezTo>
                  <a:pt x="54" y="4"/>
                  <a:pt x="54" y="4"/>
                  <a:pt x="55" y="4"/>
                </a:cubicBezTo>
                <a:cubicBezTo>
                  <a:pt x="55" y="4"/>
                  <a:pt x="55" y="4"/>
                  <a:pt x="56" y="4"/>
                </a:cubicBezTo>
                <a:cubicBezTo>
                  <a:pt x="57" y="2"/>
                  <a:pt x="58" y="1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63" y="2"/>
                  <a:pt x="64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3"/>
                  <a:pt x="62" y="7"/>
                  <a:pt x="62" y="7"/>
                </a:cubicBezTo>
                <a:cubicBezTo>
                  <a:pt x="62" y="8"/>
                  <a:pt x="63" y="9"/>
                  <a:pt x="63" y="9"/>
                </a:cubicBezTo>
                <a:cubicBezTo>
                  <a:pt x="64" y="9"/>
                  <a:pt x="68" y="10"/>
                  <a:pt x="68" y="10"/>
                </a:cubicBezTo>
                <a:lnTo>
                  <a:pt x="68" y="15"/>
                </a:lnTo>
                <a:close/>
                <a:moveTo>
                  <a:pt x="68" y="52"/>
                </a:moveTo>
                <a:cubicBezTo>
                  <a:pt x="68" y="52"/>
                  <a:pt x="64" y="53"/>
                  <a:pt x="63" y="53"/>
                </a:cubicBezTo>
                <a:cubicBezTo>
                  <a:pt x="63" y="54"/>
                  <a:pt x="62" y="54"/>
                  <a:pt x="62" y="55"/>
                </a:cubicBezTo>
                <a:cubicBezTo>
                  <a:pt x="62" y="56"/>
                  <a:pt x="64" y="59"/>
                  <a:pt x="64" y="60"/>
                </a:cubicBezTo>
                <a:cubicBezTo>
                  <a:pt x="64" y="60"/>
                  <a:pt x="64" y="60"/>
                  <a:pt x="64" y="60"/>
                </a:cubicBezTo>
                <a:cubicBezTo>
                  <a:pt x="63" y="60"/>
                  <a:pt x="59" y="63"/>
                  <a:pt x="59" y="63"/>
                </a:cubicBezTo>
                <a:cubicBezTo>
                  <a:pt x="59" y="63"/>
                  <a:pt x="56" y="59"/>
                  <a:pt x="56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53" y="59"/>
                  <a:pt x="50" y="63"/>
                  <a:pt x="50" y="63"/>
                </a:cubicBezTo>
                <a:cubicBezTo>
                  <a:pt x="50" y="63"/>
                  <a:pt x="46" y="60"/>
                  <a:pt x="46" y="60"/>
                </a:cubicBezTo>
                <a:cubicBezTo>
                  <a:pt x="45" y="60"/>
                  <a:pt x="45" y="60"/>
                  <a:pt x="45" y="60"/>
                </a:cubicBezTo>
                <a:cubicBezTo>
                  <a:pt x="45" y="59"/>
                  <a:pt x="47" y="56"/>
                  <a:pt x="47" y="55"/>
                </a:cubicBezTo>
                <a:cubicBezTo>
                  <a:pt x="47" y="54"/>
                  <a:pt x="46" y="54"/>
                  <a:pt x="46" y="53"/>
                </a:cubicBezTo>
                <a:cubicBezTo>
                  <a:pt x="45" y="53"/>
                  <a:pt x="41" y="52"/>
                  <a:pt x="41" y="52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6"/>
                  <a:pt x="45" y="46"/>
                  <a:pt x="46" y="46"/>
                </a:cubicBezTo>
                <a:cubicBezTo>
                  <a:pt x="46" y="45"/>
                  <a:pt x="47" y="45"/>
                  <a:pt x="47" y="44"/>
                </a:cubicBezTo>
                <a:cubicBezTo>
                  <a:pt x="47" y="43"/>
                  <a:pt x="45" y="40"/>
                  <a:pt x="45" y="39"/>
                </a:cubicBezTo>
                <a:cubicBezTo>
                  <a:pt x="45" y="39"/>
                  <a:pt x="45" y="39"/>
                  <a:pt x="46" y="39"/>
                </a:cubicBezTo>
                <a:cubicBezTo>
                  <a:pt x="46" y="39"/>
                  <a:pt x="50" y="36"/>
                  <a:pt x="50" y="36"/>
                </a:cubicBezTo>
                <a:cubicBezTo>
                  <a:pt x="50" y="36"/>
                  <a:pt x="53" y="40"/>
                  <a:pt x="54" y="40"/>
                </a:cubicBezTo>
                <a:cubicBezTo>
                  <a:pt x="54" y="40"/>
                  <a:pt x="54" y="40"/>
                  <a:pt x="55" y="40"/>
                </a:cubicBezTo>
                <a:cubicBezTo>
                  <a:pt x="55" y="40"/>
                  <a:pt x="55" y="40"/>
                  <a:pt x="56" y="40"/>
                </a:cubicBezTo>
                <a:cubicBezTo>
                  <a:pt x="57" y="39"/>
                  <a:pt x="58" y="38"/>
                  <a:pt x="59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59" y="36"/>
                  <a:pt x="63" y="39"/>
                  <a:pt x="64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40"/>
                  <a:pt x="62" y="43"/>
                  <a:pt x="62" y="44"/>
                </a:cubicBezTo>
                <a:cubicBezTo>
                  <a:pt x="62" y="45"/>
                  <a:pt x="63" y="45"/>
                  <a:pt x="63" y="46"/>
                </a:cubicBezTo>
                <a:cubicBezTo>
                  <a:pt x="64" y="46"/>
                  <a:pt x="68" y="46"/>
                  <a:pt x="68" y="47"/>
                </a:cubicBezTo>
                <a:lnTo>
                  <a:pt x="68" y="52"/>
                </a:lnTo>
                <a:close/>
                <a:moveTo>
                  <a:pt x="55" y="8"/>
                </a:moveTo>
                <a:cubicBezTo>
                  <a:pt x="52" y="8"/>
                  <a:pt x="50" y="10"/>
                  <a:pt x="50" y="13"/>
                </a:cubicBezTo>
                <a:cubicBezTo>
                  <a:pt x="50" y="15"/>
                  <a:pt x="52" y="17"/>
                  <a:pt x="55" y="17"/>
                </a:cubicBezTo>
                <a:cubicBezTo>
                  <a:pt x="57" y="17"/>
                  <a:pt x="59" y="15"/>
                  <a:pt x="59" y="13"/>
                </a:cubicBezTo>
                <a:cubicBezTo>
                  <a:pt x="59" y="10"/>
                  <a:pt x="57" y="8"/>
                  <a:pt x="55" y="8"/>
                </a:cubicBezTo>
                <a:close/>
                <a:moveTo>
                  <a:pt x="55" y="45"/>
                </a:moveTo>
                <a:cubicBezTo>
                  <a:pt x="52" y="45"/>
                  <a:pt x="50" y="47"/>
                  <a:pt x="50" y="49"/>
                </a:cubicBezTo>
                <a:cubicBezTo>
                  <a:pt x="50" y="52"/>
                  <a:pt x="52" y="54"/>
                  <a:pt x="55" y="54"/>
                </a:cubicBezTo>
                <a:cubicBezTo>
                  <a:pt x="57" y="54"/>
                  <a:pt x="59" y="52"/>
                  <a:pt x="59" y="49"/>
                </a:cubicBezTo>
                <a:cubicBezTo>
                  <a:pt x="59" y="47"/>
                  <a:pt x="57" y="45"/>
                  <a:pt x="55" y="4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2010" name="Freeform 34"/>
          <p:cNvSpPr>
            <a:spLocks noEditPoints="1"/>
          </p:cNvSpPr>
          <p:nvPr/>
        </p:nvSpPr>
        <p:spPr bwMode="auto">
          <a:xfrm>
            <a:off x="6556375" y="2947988"/>
            <a:ext cx="677863" cy="642937"/>
          </a:xfrm>
          <a:custGeom>
            <a:avLst/>
            <a:gdLst>
              <a:gd name="T0" fmla="*/ 2147483647 w 1131"/>
              <a:gd name="T1" fmla="*/ 2147483647 h 1073"/>
              <a:gd name="T2" fmla="*/ 2147483647 w 1131"/>
              <a:gd name="T3" fmla="*/ 2147483647 h 1073"/>
              <a:gd name="T4" fmla="*/ 2147483647 w 1131"/>
              <a:gd name="T5" fmla="*/ 2147483647 h 1073"/>
              <a:gd name="T6" fmla="*/ 2147483647 w 1131"/>
              <a:gd name="T7" fmla="*/ 2147483647 h 1073"/>
              <a:gd name="T8" fmla="*/ 2147483647 w 1131"/>
              <a:gd name="T9" fmla="*/ 2147483647 h 1073"/>
              <a:gd name="T10" fmla="*/ 2147483647 w 1131"/>
              <a:gd name="T11" fmla="*/ 2147483647 h 1073"/>
              <a:gd name="T12" fmla="*/ 2147483647 w 1131"/>
              <a:gd name="T13" fmla="*/ 2147483647 h 1073"/>
              <a:gd name="T14" fmla="*/ 2147483647 w 1131"/>
              <a:gd name="T15" fmla="*/ 2147483647 h 1073"/>
              <a:gd name="T16" fmla="*/ 2147483647 w 1131"/>
              <a:gd name="T17" fmla="*/ 2147483647 h 1073"/>
              <a:gd name="T18" fmla="*/ 2147483647 w 1131"/>
              <a:gd name="T19" fmla="*/ 2147483647 h 1073"/>
              <a:gd name="T20" fmla="*/ 2147483647 w 1131"/>
              <a:gd name="T21" fmla="*/ 2147483647 h 1073"/>
              <a:gd name="T22" fmla="*/ 2147483647 w 1131"/>
              <a:gd name="T23" fmla="*/ 2147483647 h 1073"/>
              <a:gd name="T24" fmla="*/ 2147483647 w 1131"/>
              <a:gd name="T25" fmla="*/ 2147483647 h 1073"/>
              <a:gd name="T26" fmla="*/ 2147483647 w 1131"/>
              <a:gd name="T27" fmla="*/ 2147483647 h 1073"/>
              <a:gd name="T28" fmla="*/ 2147483647 w 1131"/>
              <a:gd name="T29" fmla="*/ 2147483647 h 1073"/>
              <a:gd name="T30" fmla="*/ 2147483647 w 1131"/>
              <a:gd name="T31" fmla="*/ 2147483647 h 1073"/>
              <a:gd name="T32" fmla="*/ 2147483647 w 1131"/>
              <a:gd name="T33" fmla="*/ 2147483647 h 1073"/>
              <a:gd name="T34" fmla="*/ 2147483647 w 1131"/>
              <a:gd name="T35" fmla="*/ 2147483647 h 1073"/>
              <a:gd name="T36" fmla="*/ 2147483647 w 1131"/>
              <a:gd name="T37" fmla="*/ 2147483647 h 1073"/>
              <a:gd name="T38" fmla="*/ 2147483647 w 1131"/>
              <a:gd name="T39" fmla="*/ 2147483647 h 1073"/>
              <a:gd name="T40" fmla="*/ 2147483647 w 1131"/>
              <a:gd name="T41" fmla="*/ 2147483647 h 1073"/>
              <a:gd name="T42" fmla="*/ 2147483647 w 1131"/>
              <a:gd name="T43" fmla="*/ 2147483647 h 1073"/>
              <a:gd name="T44" fmla="*/ 2147483647 w 1131"/>
              <a:gd name="T45" fmla="*/ 2147483647 h 1073"/>
              <a:gd name="T46" fmla="*/ 2147483647 w 1131"/>
              <a:gd name="T47" fmla="*/ 2147483647 h 1073"/>
              <a:gd name="T48" fmla="*/ 2147483647 w 1131"/>
              <a:gd name="T49" fmla="*/ 2147483647 h 1073"/>
              <a:gd name="T50" fmla="*/ 2147483647 w 1131"/>
              <a:gd name="T51" fmla="*/ 2147483647 h 1073"/>
              <a:gd name="T52" fmla="*/ 2147483647 w 1131"/>
              <a:gd name="T53" fmla="*/ 2147483647 h 1073"/>
              <a:gd name="T54" fmla="*/ 2147483647 w 1131"/>
              <a:gd name="T55" fmla="*/ 2147483647 h 1073"/>
              <a:gd name="T56" fmla="*/ 2147483647 w 1131"/>
              <a:gd name="T57" fmla="*/ 2147483647 h 1073"/>
              <a:gd name="T58" fmla="*/ 2147483647 w 1131"/>
              <a:gd name="T59" fmla="*/ 2147483647 h 1073"/>
              <a:gd name="T60" fmla="*/ 2147483647 w 1131"/>
              <a:gd name="T61" fmla="*/ 2147483647 h 1073"/>
              <a:gd name="T62" fmla="*/ 2147483647 w 1131"/>
              <a:gd name="T63" fmla="*/ 2147483647 h 1073"/>
              <a:gd name="T64" fmla="*/ 2147483647 w 1131"/>
              <a:gd name="T65" fmla="*/ 2147483647 h 1073"/>
              <a:gd name="T66" fmla="*/ 2147483647 w 1131"/>
              <a:gd name="T67" fmla="*/ 2147483647 h 1073"/>
              <a:gd name="T68" fmla="*/ 2147483647 w 1131"/>
              <a:gd name="T69" fmla="*/ 2147483647 h 1073"/>
              <a:gd name="T70" fmla="*/ 2147483647 w 1131"/>
              <a:gd name="T71" fmla="*/ 2147483647 h 1073"/>
              <a:gd name="T72" fmla="*/ 2147483647 w 1131"/>
              <a:gd name="T73" fmla="*/ 2147483647 h 1073"/>
              <a:gd name="T74" fmla="*/ 2147483647 w 1131"/>
              <a:gd name="T75" fmla="*/ 2147483647 h 1073"/>
              <a:gd name="T76" fmla="*/ 2147483647 w 1131"/>
              <a:gd name="T77" fmla="*/ 2147483647 h 1073"/>
              <a:gd name="T78" fmla="*/ 2147483647 w 1131"/>
              <a:gd name="T79" fmla="*/ 2147483647 h 1073"/>
              <a:gd name="T80" fmla="*/ 2147483647 w 1131"/>
              <a:gd name="T81" fmla="*/ 2147483647 h 1073"/>
              <a:gd name="T82" fmla="*/ 2147483647 w 1131"/>
              <a:gd name="T83" fmla="*/ 2147483647 h 1073"/>
              <a:gd name="T84" fmla="*/ 2147483647 w 1131"/>
              <a:gd name="T85" fmla="*/ 2147483647 h 1073"/>
              <a:gd name="T86" fmla="*/ 2147483647 w 1131"/>
              <a:gd name="T87" fmla="*/ 2147483647 h 1073"/>
              <a:gd name="T88" fmla="*/ 2147483647 w 1131"/>
              <a:gd name="T89" fmla="*/ 2147483647 h 1073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1131" h="1073">
                <a:moveTo>
                  <a:pt x="1124" y="217"/>
                </a:moveTo>
                <a:cubicBezTo>
                  <a:pt x="1116" y="195"/>
                  <a:pt x="1093" y="183"/>
                  <a:pt x="1071" y="191"/>
                </a:cubicBezTo>
                <a:lnTo>
                  <a:pt x="916" y="243"/>
                </a:lnTo>
                <a:lnTo>
                  <a:pt x="821" y="233"/>
                </a:lnTo>
                <a:cubicBezTo>
                  <a:pt x="835" y="262"/>
                  <a:pt x="827" y="287"/>
                  <a:pt x="821" y="299"/>
                </a:cubicBezTo>
                <a:cubicBezTo>
                  <a:pt x="820" y="301"/>
                  <a:pt x="819" y="302"/>
                  <a:pt x="818" y="304"/>
                </a:cubicBezTo>
                <a:lnTo>
                  <a:pt x="809" y="316"/>
                </a:lnTo>
                <a:lnTo>
                  <a:pt x="916" y="327"/>
                </a:lnTo>
                <a:cubicBezTo>
                  <a:pt x="918" y="327"/>
                  <a:pt x="919" y="327"/>
                  <a:pt x="921" y="327"/>
                </a:cubicBezTo>
                <a:cubicBezTo>
                  <a:pt x="925" y="327"/>
                  <a:pt x="930" y="327"/>
                  <a:pt x="934" y="325"/>
                </a:cubicBezTo>
                <a:lnTo>
                  <a:pt x="1098" y="270"/>
                </a:lnTo>
                <a:cubicBezTo>
                  <a:pt x="1119" y="263"/>
                  <a:pt x="1131" y="239"/>
                  <a:pt x="1124" y="217"/>
                </a:cubicBezTo>
                <a:close/>
                <a:moveTo>
                  <a:pt x="275" y="301"/>
                </a:moveTo>
                <a:lnTo>
                  <a:pt x="262" y="315"/>
                </a:lnTo>
                <a:lnTo>
                  <a:pt x="199" y="262"/>
                </a:lnTo>
                <a:lnTo>
                  <a:pt x="212" y="247"/>
                </a:lnTo>
                <a:cubicBezTo>
                  <a:pt x="215" y="243"/>
                  <a:pt x="220" y="241"/>
                  <a:pt x="225" y="243"/>
                </a:cubicBezTo>
                <a:cubicBezTo>
                  <a:pt x="225" y="249"/>
                  <a:pt x="227" y="254"/>
                  <a:pt x="229" y="260"/>
                </a:cubicBezTo>
                <a:cubicBezTo>
                  <a:pt x="237" y="274"/>
                  <a:pt x="251" y="283"/>
                  <a:pt x="267" y="283"/>
                </a:cubicBezTo>
                <a:cubicBezTo>
                  <a:pt x="269" y="283"/>
                  <a:pt x="271" y="282"/>
                  <a:pt x="273" y="282"/>
                </a:cubicBezTo>
                <a:lnTo>
                  <a:pt x="274" y="283"/>
                </a:lnTo>
                <a:cubicBezTo>
                  <a:pt x="276" y="285"/>
                  <a:pt x="278" y="288"/>
                  <a:pt x="278" y="291"/>
                </a:cubicBezTo>
                <a:cubicBezTo>
                  <a:pt x="278" y="295"/>
                  <a:pt x="277" y="298"/>
                  <a:pt x="275" y="301"/>
                </a:cubicBezTo>
                <a:close/>
                <a:moveTo>
                  <a:pt x="178" y="394"/>
                </a:moveTo>
                <a:lnTo>
                  <a:pt x="135" y="358"/>
                </a:lnTo>
                <a:lnTo>
                  <a:pt x="166" y="322"/>
                </a:lnTo>
                <a:lnTo>
                  <a:pt x="208" y="358"/>
                </a:lnTo>
                <a:lnTo>
                  <a:pt x="178" y="394"/>
                </a:lnTo>
                <a:close/>
                <a:moveTo>
                  <a:pt x="816" y="577"/>
                </a:moveTo>
                <a:lnTo>
                  <a:pt x="621" y="507"/>
                </a:lnTo>
                <a:lnTo>
                  <a:pt x="613" y="504"/>
                </a:lnTo>
                <a:lnTo>
                  <a:pt x="590" y="496"/>
                </a:lnTo>
                <a:cubicBezTo>
                  <a:pt x="579" y="491"/>
                  <a:pt x="573" y="479"/>
                  <a:pt x="577" y="467"/>
                </a:cubicBezTo>
                <a:cubicBezTo>
                  <a:pt x="582" y="454"/>
                  <a:pt x="595" y="447"/>
                  <a:pt x="608" y="452"/>
                </a:cubicBezTo>
                <a:lnTo>
                  <a:pt x="649" y="466"/>
                </a:lnTo>
                <a:lnTo>
                  <a:pt x="772" y="287"/>
                </a:lnTo>
                <a:lnTo>
                  <a:pt x="746" y="275"/>
                </a:lnTo>
                <a:lnTo>
                  <a:pt x="682" y="313"/>
                </a:lnTo>
                <a:lnTo>
                  <a:pt x="693" y="193"/>
                </a:lnTo>
                <a:cubicBezTo>
                  <a:pt x="672" y="182"/>
                  <a:pt x="641" y="166"/>
                  <a:pt x="616" y="161"/>
                </a:cubicBezTo>
                <a:lnTo>
                  <a:pt x="464" y="110"/>
                </a:lnTo>
                <a:cubicBezTo>
                  <a:pt x="454" y="106"/>
                  <a:pt x="442" y="107"/>
                  <a:pt x="432" y="112"/>
                </a:cubicBezTo>
                <a:lnTo>
                  <a:pt x="248" y="203"/>
                </a:lnTo>
                <a:cubicBezTo>
                  <a:pt x="245" y="205"/>
                  <a:pt x="242" y="207"/>
                  <a:pt x="239" y="210"/>
                </a:cubicBezTo>
                <a:cubicBezTo>
                  <a:pt x="220" y="203"/>
                  <a:pt x="198" y="207"/>
                  <a:pt x="184" y="223"/>
                </a:cubicBezTo>
                <a:lnTo>
                  <a:pt x="172" y="238"/>
                </a:lnTo>
                <a:lnTo>
                  <a:pt x="154" y="224"/>
                </a:lnTo>
                <a:lnTo>
                  <a:pt x="145" y="216"/>
                </a:lnTo>
                <a:cubicBezTo>
                  <a:pt x="131" y="204"/>
                  <a:pt x="111" y="206"/>
                  <a:pt x="99" y="219"/>
                </a:cubicBezTo>
                <a:lnTo>
                  <a:pt x="12" y="322"/>
                </a:lnTo>
                <a:cubicBezTo>
                  <a:pt x="0" y="336"/>
                  <a:pt x="2" y="356"/>
                  <a:pt x="16" y="368"/>
                </a:cubicBezTo>
                <a:lnTo>
                  <a:pt x="25" y="376"/>
                </a:lnTo>
                <a:lnTo>
                  <a:pt x="178" y="506"/>
                </a:lnTo>
                <a:lnTo>
                  <a:pt x="187" y="513"/>
                </a:lnTo>
                <a:cubicBezTo>
                  <a:pt x="200" y="525"/>
                  <a:pt x="221" y="523"/>
                  <a:pt x="232" y="510"/>
                </a:cubicBezTo>
                <a:lnTo>
                  <a:pt x="320" y="407"/>
                </a:lnTo>
                <a:cubicBezTo>
                  <a:pt x="331" y="393"/>
                  <a:pt x="330" y="373"/>
                  <a:pt x="316" y="361"/>
                </a:cubicBezTo>
                <a:lnTo>
                  <a:pt x="307" y="354"/>
                </a:lnTo>
                <a:lnTo>
                  <a:pt x="290" y="339"/>
                </a:lnTo>
                <a:lnTo>
                  <a:pt x="302" y="324"/>
                </a:lnTo>
                <a:cubicBezTo>
                  <a:pt x="311" y="314"/>
                  <a:pt x="315" y="301"/>
                  <a:pt x="314" y="289"/>
                </a:cubicBezTo>
                <a:cubicBezTo>
                  <a:pt x="313" y="281"/>
                  <a:pt x="311" y="274"/>
                  <a:pt x="307" y="268"/>
                </a:cubicBezTo>
                <a:lnTo>
                  <a:pt x="454" y="195"/>
                </a:lnTo>
                <a:lnTo>
                  <a:pt x="553" y="228"/>
                </a:lnTo>
                <a:lnTo>
                  <a:pt x="454" y="473"/>
                </a:lnTo>
                <a:cubicBezTo>
                  <a:pt x="445" y="494"/>
                  <a:pt x="439" y="513"/>
                  <a:pt x="444" y="531"/>
                </a:cubicBezTo>
                <a:cubicBezTo>
                  <a:pt x="448" y="549"/>
                  <a:pt x="460" y="564"/>
                  <a:pt x="479" y="571"/>
                </a:cubicBezTo>
                <a:lnTo>
                  <a:pt x="712" y="654"/>
                </a:lnTo>
                <a:lnTo>
                  <a:pt x="574" y="845"/>
                </a:lnTo>
                <a:cubicBezTo>
                  <a:pt x="557" y="869"/>
                  <a:pt x="562" y="903"/>
                  <a:pt x="586" y="920"/>
                </a:cubicBezTo>
                <a:cubicBezTo>
                  <a:pt x="596" y="927"/>
                  <a:pt x="607" y="931"/>
                  <a:pt x="618" y="931"/>
                </a:cubicBezTo>
                <a:cubicBezTo>
                  <a:pt x="635" y="931"/>
                  <a:pt x="651" y="923"/>
                  <a:pt x="662" y="908"/>
                </a:cubicBezTo>
                <a:lnTo>
                  <a:pt x="842" y="659"/>
                </a:lnTo>
                <a:cubicBezTo>
                  <a:pt x="851" y="645"/>
                  <a:pt x="854" y="628"/>
                  <a:pt x="849" y="611"/>
                </a:cubicBezTo>
                <a:cubicBezTo>
                  <a:pt x="844" y="595"/>
                  <a:pt x="832" y="582"/>
                  <a:pt x="816" y="577"/>
                </a:cubicBezTo>
                <a:close/>
                <a:moveTo>
                  <a:pt x="416" y="578"/>
                </a:moveTo>
                <a:lnTo>
                  <a:pt x="343" y="758"/>
                </a:lnTo>
                <a:lnTo>
                  <a:pt x="108" y="980"/>
                </a:lnTo>
                <a:cubicBezTo>
                  <a:pt x="87" y="1001"/>
                  <a:pt x="86" y="1035"/>
                  <a:pt x="106" y="1056"/>
                </a:cubicBezTo>
                <a:cubicBezTo>
                  <a:pt x="117" y="1067"/>
                  <a:pt x="131" y="1073"/>
                  <a:pt x="146" y="1073"/>
                </a:cubicBezTo>
                <a:cubicBezTo>
                  <a:pt x="159" y="1073"/>
                  <a:pt x="172" y="1068"/>
                  <a:pt x="183" y="1058"/>
                </a:cubicBezTo>
                <a:lnTo>
                  <a:pt x="425" y="828"/>
                </a:lnTo>
                <a:cubicBezTo>
                  <a:pt x="431" y="823"/>
                  <a:pt x="435" y="816"/>
                  <a:pt x="438" y="809"/>
                </a:cubicBezTo>
                <a:lnTo>
                  <a:pt x="513" y="624"/>
                </a:lnTo>
                <a:cubicBezTo>
                  <a:pt x="493" y="623"/>
                  <a:pt x="476" y="620"/>
                  <a:pt x="464" y="614"/>
                </a:cubicBezTo>
                <a:cubicBezTo>
                  <a:pt x="442" y="604"/>
                  <a:pt x="426" y="591"/>
                  <a:pt x="416" y="578"/>
                </a:cubicBezTo>
                <a:close/>
                <a:moveTo>
                  <a:pt x="741" y="195"/>
                </a:moveTo>
                <a:cubicBezTo>
                  <a:pt x="789" y="220"/>
                  <a:pt x="847" y="201"/>
                  <a:pt x="871" y="154"/>
                </a:cubicBezTo>
                <a:cubicBezTo>
                  <a:pt x="895" y="107"/>
                  <a:pt x="877" y="49"/>
                  <a:pt x="830" y="24"/>
                </a:cubicBezTo>
                <a:cubicBezTo>
                  <a:pt x="782" y="0"/>
                  <a:pt x="724" y="19"/>
                  <a:pt x="700" y="66"/>
                </a:cubicBezTo>
                <a:cubicBezTo>
                  <a:pt x="676" y="113"/>
                  <a:pt x="694" y="171"/>
                  <a:pt x="741" y="1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" name="矩形 28"/>
          <p:cNvSpPr/>
          <p:nvPr>
            <p:custDataLst>
              <p:tags r:id="rId1"/>
            </p:custDataLst>
          </p:nvPr>
        </p:nvSpPr>
        <p:spPr>
          <a:xfrm>
            <a:off x="179536" y="6546849"/>
            <a:ext cx="38465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旺旺：美乐辰 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https://800sucai.taobao.com/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3011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3012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013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风险管理控制</a:t>
            </a:r>
          </a:p>
        </p:txBody>
      </p:sp>
      <p:sp>
        <p:nvSpPr>
          <p:cNvPr id="43014" name="Rectangle 20"/>
          <p:cNvSpPr>
            <a:spLocks noChangeArrowheads="1"/>
          </p:cNvSpPr>
          <p:nvPr/>
        </p:nvSpPr>
        <p:spPr bwMode="auto">
          <a:xfrm>
            <a:off x="3754438" y="1489075"/>
            <a:ext cx="2316162" cy="2309813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lIns="121910" tIns="60955" rIns="121910" bIns="60955" anchor="ctr"/>
          <a:lstStyle/>
          <a:p>
            <a:pPr algn="ctr" defTabSz="608013">
              <a:buFont typeface="Arial" pitchFamily="34" charset="0"/>
              <a:buNone/>
            </a:pPr>
            <a:endParaRPr lang="en-US" altLang="zh-CN" sz="24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15" name="Rectangle 21"/>
          <p:cNvSpPr>
            <a:spLocks noChangeArrowheads="1"/>
          </p:cNvSpPr>
          <p:nvPr/>
        </p:nvSpPr>
        <p:spPr bwMode="auto">
          <a:xfrm>
            <a:off x="3767138" y="3898900"/>
            <a:ext cx="2316162" cy="2309813"/>
          </a:xfrm>
          <a:prstGeom prst="rect">
            <a:avLst/>
          </a:prstGeom>
          <a:solidFill>
            <a:schemeClr val="accent4"/>
          </a:solidFill>
          <a:ln>
            <a:noFill/>
          </a:ln>
          <a:extLst/>
        </p:spPr>
        <p:txBody>
          <a:bodyPr lIns="121910" tIns="60955" rIns="121910" bIns="60955" anchor="ctr"/>
          <a:lstStyle/>
          <a:p>
            <a:pPr algn="ctr" defTabSz="608013">
              <a:buFont typeface="Arial" pitchFamily="34" charset="0"/>
              <a:buNone/>
            </a:pPr>
            <a:endParaRPr lang="en-US" altLang="zh-CN" sz="24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16" name="Rectangle 22"/>
          <p:cNvSpPr>
            <a:spLocks noChangeArrowheads="1"/>
          </p:cNvSpPr>
          <p:nvPr/>
        </p:nvSpPr>
        <p:spPr bwMode="auto">
          <a:xfrm>
            <a:off x="8528050" y="1479550"/>
            <a:ext cx="2316163" cy="2309813"/>
          </a:xfrm>
          <a:prstGeom prst="rect">
            <a:avLst/>
          </a:prstGeom>
          <a:solidFill>
            <a:schemeClr val="accent4"/>
          </a:solidFill>
          <a:ln>
            <a:noFill/>
          </a:ln>
          <a:extLst/>
        </p:spPr>
        <p:txBody>
          <a:bodyPr lIns="121910" tIns="60955" rIns="121910" bIns="60955" anchor="ctr"/>
          <a:lstStyle/>
          <a:p>
            <a:pPr algn="ctr" defTabSz="608013">
              <a:buFont typeface="Arial" pitchFamily="34" charset="0"/>
              <a:buNone/>
            </a:pPr>
            <a:endParaRPr lang="en-US" altLang="zh-CN" sz="24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17" name="Rectangle 23"/>
          <p:cNvSpPr>
            <a:spLocks noChangeArrowheads="1"/>
          </p:cNvSpPr>
          <p:nvPr/>
        </p:nvSpPr>
        <p:spPr bwMode="auto">
          <a:xfrm>
            <a:off x="8542338" y="3890963"/>
            <a:ext cx="2316162" cy="2309812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lIns="121910" tIns="60955" rIns="121910" bIns="60955" anchor="ctr"/>
          <a:lstStyle/>
          <a:p>
            <a:pPr algn="ctr" defTabSz="608013">
              <a:buFont typeface="Arial" pitchFamily="34" charset="0"/>
              <a:buNone/>
            </a:pPr>
            <a:endParaRPr lang="en-US" altLang="zh-CN" sz="24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43018" name="图片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0488" y="1493838"/>
            <a:ext cx="2328862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9" name="图片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3188" y="3910013"/>
            <a:ext cx="2328862" cy="229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20" name="图片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8388" y="3895725"/>
            <a:ext cx="2328862" cy="229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21" name="图片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5688" y="1482725"/>
            <a:ext cx="2328862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22" name="矩形 15"/>
          <p:cNvSpPr>
            <a:spLocks noChangeArrowheads="1"/>
          </p:cNvSpPr>
          <p:nvPr/>
        </p:nvSpPr>
        <p:spPr bwMode="auto">
          <a:xfrm>
            <a:off x="4181475" y="1739900"/>
            <a:ext cx="1449388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endParaRPr lang="en-US" sz="14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23" name="矩形 16"/>
          <p:cNvSpPr>
            <a:spLocks noChangeArrowheads="1"/>
          </p:cNvSpPr>
          <p:nvPr/>
        </p:nvSpPr>
        <p:spPr bwMode="auto">
          <a:xfrm>
            <a:off x="8963025" y="1739900"/>
            <a:ext cx="1447800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endParaRPr lang="en-US" sz="14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24" name="矩形 17"/>
          <p:cNvSpPr>
            <a:spLocks noChangeArrowheads="1"/>
          </p:cNvSpPr>
          <p:nvPr/>
        </p:nvSpPr>
        <p:spPr bwMode="auto">
          <a:xfrm>
            <a:off x="4181475" y="4178300"/>
            <a:ext cx="1449388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endParaRPr lang="en-US" sz="14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25" name="矩形 18"/>
          <p:cNvSpPr>
            <a:spLocks noChangeArrowheads="1"/>
          </p:cNvSpPr>
          <p:nvPr/>
        </p:nvSpPr>
        <p:spPr bwMode="auto">
          <a:xfrm>
            <a:off x="8963025" y="4178300"/>
            <a:ext cx="1447800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endParaRPr lang="en-US" sz="14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27" name="椭圆 20"/>
          <p:cNvSpPr>
            <a:spLocks noChangeArrowheads="1"/>
          </p:cNvSpPr>
          <p:nvPr/>
        </p:nvSpPr>
        <p:spPr bwMode="auto">
          <a:xfrm>
            <a:off x="11480800" y="479425"/>
            <a:ext cx="333375" cy="333375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3028" name="等腰三角形 21"/>
          <p:cNvSpPr>
            <a:spLocks noChangeArrowheads="1"/>
          </p:cNvSpPr>
          <p:nvPr/>
        </p:nvSpPr>
        <p:spPr bwMode="auto">
          <a:xfrm rot="5400000">
            <a:off x="11562555" y="561181"/>
            <a:ext cx="212725" cy="182562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4035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4036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037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盈利能力分析</a:t>
            </a:r>
          </a:p>
        </p:txBody>
      </p:sp>
      <p:sp>
        <p:nvSpPr>
          <p:cNvPr id="44038" name="Flowchart: Manual Input 11"/>
          <p:cNvSpPr>
            <a:spLocks noChangeArrowheads="1"/>
          </p:cNvSpPr>
          <p:nvPr/>
        </p:nvSpPr>
        <p:spPr bwMode="auto">
          <a:xfrm>
            <a:off x="1104900" y="2424113"/>
            <a:ext cx="2454275" cy="1527175"/>
          </a:xfrm>
          <a:prstGeom prst="flowChartManualInput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4039" name="Flowchart: Manual Input 15"/>
          <p:cNvSpPr>
            <a:spLocks noChangeArrowheads="1"/>
          </p:cNvSpPr>
          <p:nvPr/>
        </p:nvSpPr>
        <p:spPr bwMode="auto">
          <a:xfrm flipH="1">
            <a:off x="3621088" y="2424113"/>
            <a:ext cx="2452687" cy="1525587"/>
          </a:xfrm>
          <a:prstGeom prst="flowChartManualInput">
            <a:avLst/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4040" name="Flowchart: Manual Input 21"/>
          <p:cNvSpPr>
            <a:spLocks noChangeArrowheads="1"/>
          </p:cNvSpPr>
          <p:nvPr/>
        </p:nvSpPr>
        <p:spPr bwMode="auto">
          <a:xfrm>
            <a:off x="6135688" y="2424113"/>
            <a:ext cx="2452687" cy="1527175"/>
          </a:xfrm>
          <a:prstGeom prst="flowChartManualInput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4041" name="Flowchart: Manual Input 29"/>
          <p:cNvSpPr>
            <a:spLocks noChangeArrowheads="1"/>
          </p:cNvSpPr>
          <p:nvPr/>
        </p:nvSpPr>
        <p:spPr bwMode="auto">
          <a:xfrm flipH="1">
            <a:off x="8650288" y="2424113"/>
            <a:ext cx="2452687" cy="1525587"/>
          </a:xfrm>
          <a:prstGeom prst="flowChartManualInput">
            <a:avLst/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4042" name="TextBox 13"/>
          <p:cNvSpPr txBox="1">
            <a:spLocks noChangeArrowheads="1"/>
          </p:cNvSpPr>
          <p:nvPr/>
        </p:nvSpPr>
        <p:spPr bwMode="auto">
          <a:xfrm>
            <a:off x="1163638" y="4378325"/>
            <a:ext cx="23368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销售毛利率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4043" name="TextBox 13"/>
          <p:cNvSpPr txBox="1">
            <a:spLocks noChangeArrowheads="1"/>
          </p:cNvSpPr>
          <p:nvPr/>
        </p:nvSpPr>
        <p:spPr bwMode="auto">
          <a:xfrm>
            <a:off x="1512888" y="4673600"/>
            <a:ext cx="167481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4044" name="TextBox 13"/>
          <p:cNvSpPr txBox="1">
            <a:spLocks noChangeArrowheads="1"/>
          </p:cNvSpPr>
          <p:nvPr/>
        </p:nvSpPr>
        <p:spPr bwMode="auto">
          <a:xfrm>
            <a:off x="3678238" y="4378325"/>
            <a:ext cx="23383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净销售利率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4045" name="TextBox 13"/>
          <p:cNvSpPr txBox="1">
            <a:spLocks noChangeArrowheads="1"/>
          </p:cNvSpPr>
          <p:nvPr/>
        </p:nvSpPr>
        <p:spPr bwMode="auto">
          <a:xfrm>
            <a:off x="4029075" y="4673600"/>
            <a:ext cx="167322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4046" name="TextBox 13"/>
          <p:cNvSpPr txBox="1">
            <a:spLocks noChangeArrowheads="1"/>
          </p:cNvSpPr>
          <p:nvPr/>
        </p:nvSpPr>
        <p:spPr bwMode="auto">
          <a:xfrm>
            <a:off x="6192838" y="4378325"/>
            <a:ext cx="23383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资产净利率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4047" name="TextBox 13"/>
          <p:cNvSpPr txBox="1">
            <a:spLocks noChangeArrowheads="1"/>
          </p:cNvSpPr>
          <p:nvPr/>
        </p:nvSpPr>
        <p:spPr bwMode="auto">
          <a:xfrm>
            <a:off x="6543675" y="4673600"/>
            <a:ext cx="167322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4048" name="TextBox 13"/>
          <p:cNvSpPr txBox="1">
            <a:spLocks noChangeArrowheads="1"/>
          </p:cNvSpPr>
          <p:nvPr/>
        </p:nvSpPr>
        <p:spPr bwMode="auto">
          <a:xfrm>
            <a:off x="8707438" y="4378325"/>
            <a:ext cx="23383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净值报酬率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4049" name="TextBox 13"/>
          <p:cNvSpPr txBox="1">
            <a:spLocks noChangeArrowheads="1"/>
          </p:cNvSpPr>
          <p:nvPr/>
        </p:nvSpPr>
        <p:spPr bwMode="auto">
          <a:xfrm>
            <a:off x="9058275" y="4673600"/>
            <a:ext cx="167322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4050" name="TextBox 13"/>
          <p:cNvSpPr txBox="1">
            <a:spLocks noChangeArrowheads="1"/>
          </p:cNvSpPr>
          <p:nvPr/>
        </p:nvSpPr>
        <p:spPr bwMode="auto">
          <a:xfrm>
            <a:off x="1325563" y="3281363"/>
            <a:ext cx="20145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4051" name="TextBox 13"/>
          <p:cNvSpPr txBox="1">
            <a:spLocks noChangeArrowheads="1"/>
          </p:cNvSpPr>
          <p:nvPr/>
        </p:nvSpPr>
        <p:spPr bwMode="auto">
          <a:xfrm>
            <a:off x="3857625" y="3281363"/>
            <a:ext cx="20145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4052" name="TextBox 13"/>
          <p:cNvSpPr txBox="1">
            <a:spLocks noChangeArrowheads="1"/>
          </p:cNvSpPr>
          <p:nvPr/>
        </p:nvSpPr>
        <p:spPr bwMode="auto">
          <a:xfrm>
            <a:off x="6345238" y="3281363"/>
            <a:ext cx="20145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4053" name="TextBox 13"/>
          <p:cNvSpPr txBox="1">
            <a:spLocks noChangeArrowheads="1"/>
          </p:cNvSpPr>
          <p:nvPr/>
        </p:nvSpPr>
        <p:spPr bwMode="auto">
          <a:xfrm>
            <a:off x="8878888" y="3281363"/>
            <a:ext cx="20145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4055" name="椭圆 24"/>
          <p:cNvSpPr>
            <a:spLocks noChangeArrowheads="1"/>
          </p:cNvSpPr>
          <p:nvPr/>
        </p:nvSpPr>
        <p:spPr bwMode="auto">
          <a:xfrm>
            <a:off x="11480800" y="479425"/>
            <a:ext cx="333375" cy="333375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4056" name="等腰三角形 25"/>
          <p:cNvSpPr>
            <a:spLocks noChangeArrowheads="1"/>
          </p:cNvSpPr>
          <p:nvPr/>
        </p:nvSpPr>
        <p:spPr bwMode="auto">
          <a:xfrm rot="5400000">
            <a:off x="11562555" y="561181"/>
            <a:ext cx="212725" cy="182562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等腰三角形 4"/>
          <p:cNvSpPr>
            <a:spLocks/>
          </p:cNvSpPr>
          <p:nvPr/>
        </p:nvSpPr>
        <p:spPr bwMode="auto">
          <a:xfrm>
            <a:off x="3267075" y="4229100"/>
            <a:ext cx="3219450" cy="2628900"/>
          </a:xfrm>
          <a:custGeom>
            <a:avLst/>
            <a:gdLst>
              <a:gd name="T0" fmla="*/ 0 w 3219450"/>
              <a:gd name="T1" fmla="*/ 2628900 h 2628900"/>
              <a:gd name="T2" fmla="*/ 1381125 w 3219450"/>
              <a:gd name="T3" fmla="*/ 0 h 2628900"/>
              <a:gd name="T4" fmla="*/ 3219450 w 3219450"/>
              <a:gd name="T5" fmla="*/ 2628900 h 2628900"/>
              <a:gd name="T6" fmla="*/ 0 w 3219450"/>
              <a:gd name="T7" fmla="*/ 2628900 h 26289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219450" h="2628900">
                <a:moveTo>
                  <a:pt x="0" y="2628900"/>
                </a:moveTo>
                <a:lnTo>
                  <a:pt x="1381125" y="0"/>
                </a:lnTo>
                <a:lnTo>
                  <a:pt x="3219450" y="2628900"/>
                </a:lnTo>
                <a:lnTo>
                  <a:pt x="0" y="26289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11" name="平行四边形 3"/>
          <p:cNvSpPr>
            <a:spLocks noChangeArrowheads="1"/>
          </p:cNvSpPr>
          <p:nvPr/>
        </p:nvSpPr>
        <p:spPr bwMode="auto">
          <a:xfrm>
            <a:off x="-952500" y="0"/>
            <a:ext cx="7943850" cy="6858000"/>
          </a:xfrm>
          <a:prstGeom prst="parallelogram">
            <a:avLst>
              <a:gd name="adj" fmla="val 53316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7412" name="文本框 5"/>
          <p:cNvSpPr txBox="1">
            <a:spLocks noChangeArrowheads="1"/>
          </p:cNvSpPr>
          <p:nvPr/>
        </p:nvSpPr>
        <p:spPr bwMode="auto">
          <a:xfrm>
            <a:off x="2290763" y="2433638"/>
            <a:ext cx="16525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sz="3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第一章</a:t>
            </a:r>
          </a:p>
        </p:txBody>
      </p:sp>
      <p:sp>
        <p:nvSpPr>
          <p:cNvPr id="17413" name="文本框 6"/>
          <p:cNvSpPr txBox="1">
            <a:spLocks noChangeArrowheads="1"/>
          </p:cNvSpPr>
          <p:nvPr/>
        </p:nvSpPr>
        <p:spPr bwMode="auto">
          <a:xfrm>
            <a:off x="1277938" y="3079750"/>
            <a:ext cx="34448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sz="4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项目情况概述</a:t>
            </a:r>
          </a:p>
        </p:txBody>
      </p:sp>
      <p:grpSp>
        <p:nvGrpSpPr>
          <p:cNvPr id="17445" name="组合 10"/>
          <p:cNvGrpSpPr>
            <a:grpSpLocks/>
          </p:cNvGrpSpPr>
          <p:nvPr/>
        </p:nvGrpSpPr>
        <p:grpSpPr bwMode="auto">
          <a:xfrm>
            <a:off x="7112000" y="1962596"/>
            <a:ext cx="619125" cy="472157"/>
            <a:chOff x="0" y="0"/>
            <a:chExt cx="877513" cy="643017"/>
          </a:xfrm>
        </p:grpSpPr>
        <p:sp>
          <p:nvSpPr>
            <p:cNvPr id="17447" name="平行四边形 9"/>
            <p:cNvSpPr>
              <a:spLocks noChangeArrowheads="1"/>
            </p:cNvSpPr>
            <p:nvPr/>
          </p:nvSpPr>
          <p:spPr bwMode="auto">
            <a:xfrm>
              <a:off x="31500" y="72900"/>
              <a:ext cx="846013" cy="570760"/>
            </a:xfrm>
            <a:prstGeom prst="parallelogram">
              <a:avLst>
                <a:gd name="adj" fmla="val 41517"/>
              </a:avLst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7448" name="平行四边形 8"/>
            <p:cNvSpPr>
              <a:spLocks noChangeArrowheads="1"/>
            </p:cNvSpPr>
            <p:nvPr/>
          </p:nvSpPr>
          <p:spPr bwMode="auto">
            <a:xfrm>
              <a:off x="0" y="-607"/>
              <a:ext cx="846013" cy="570760"/>
            </a:xfrm>
            <a:prstGeom prst="parallelogram">
              <a:avLst>
                <a:gd name="adj" fmla="val 41517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7446" name="文本框 11"/>
          <p:cNvSpPr txBox="1">
            <a:spLocks noChangeArrowheads="1"/>
          </p:cNvSpPr>
          <p:nvPr/>
        </p:nvSpPr>
        <p:spPr bwMode="auto">
          <a:xfrm>
            <a:off x="7214347" y="1931988"/>
            <a:ext cx="63107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800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7441" name="组合 14"/>
          <p:cNvGrpSpPr>
            <a:grpSpLocks/>
          </p:cNvGrpSpPr>
          <p:nvPr/>
        </p:nvGrpSpPr>
        <p:grpSpPr bwMode="auto">
          <a:xfrm>
            <a:off x="7112000" y="2724596"/>
            <a:ext cx="619125" cy="472157"/>
            <a:chOff x="0" y="0"/>
            <a:chExt cx="877513" cy="643017"/>
          </a:xfrm>
        </p:grpSpPr>
        <p:sp>
          <p:nvSpPr>
            <p:cNvPr id="17443" name="平行四边形 16"/>
            <p:cNvSpPr>
              <a:spLocks noChangeArrowheads="1"/>
            </p:cNvSpPr>
            <p:nvPr/>
          </p:nvSpPr>
          <p:spPr bwMode="auto">
            <a:xfrm>
              <a:off x="31500" y="72900"/>
              <a:ext cx="846013" cy="570760"/>
            </a:xfrm>
            <a:prstGeom prst="parallelogram">
              <a:avLst>
                <a:gd name="adj" fmla="val 41517"/>
              </a:avLst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 dirty="0">
                <a:solidFill>
                  <a:srgbClr val="FFFFFF"/>
                </a:solidFill>
              </a:endParaRPr>
            </a:p>
          </p:txBody>
        </p:sp>
        <p:sp>
          <p:nvSpPr>
            <p:cNvPr id="17444" name="平行四边形 17"/>
            <p:cNvSpPr>
              <a:spLocks noChangeArrowheads="1"/>
            </p:cNvSpPr>
            <p:nvPr/>
          </p:nvSpPr>
          <p:spPr bwMode="auto">
            <a:xfrm>
              <a:off x="0" y="-607"/>
              <a:ext cx="846013" cy="570760"/>
            </a:xfrm>
            <a:prstGeom prst="parallelogram">
              <a:avLst>
                <a:gd name="adj" fmla="val 41517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 dirty="0">
                <a:solidFill>
                  <a:srgbClr val="FFFFFF"/>
                </a:solidFill>
              </a:endParaRPr>
            </a:p>
          </p:txBody>
        </p:sp>
      </p:grpSp>
      <p:sp>
        <p:nvSpPr>
          <p:cNvPr id="17442" name="文本框 15"/>
          <p:cNvSpPr txBox="1">
            <a:spLocks noChangeArrowheads="1"/>
          </p:cNvSpPr>
          <p:nvPr/>
        </p:nvSpPr>
        <p:spPr bwMode="auto">
          <a:xfrm>
            <a:off x="7214347" y="2693988"/>
            <a:ext cx="63107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800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7437" name="组合 19"/>
          <p:cNvGrpSpPr>
            <a:grpSpLocks/>
          </p:cNvGrpSpPr>
          <p:nvPr/>
        </p:nvGrpSpPr>
        <p:grpSpPr bwMode="auto">
          <a:xfrm>
            <a:off x="7112000" y="3486596"/>
            <a:ext cx="619125" cy="472157"/>
            <a:chOff x="0" y="0"/>
            <a:chExt cx="877513" cy="643017"/>
          </a:xfrm>
        </p:grpSpPr>
        <p:sp>
          <p:nvSpPr>
            <p:cNvPr id="17439" name="平行四边形 21"/>
            <p:cNvSpPr>
              <a:spLocks noChangeArrowheads="1"/>
            </p:cNvSpPr>
            <p:nvPr/>
          </p:nvSpPr>
          <p:spPr bwMode="auto">
            <a:xfrm>
              <a:off x="31500" y="72900"/>
              <a:ext cx="846013" cy="570760"/>
            </a:xfrm>
            <a:prstGeom prst="parallelogram">
              <a:avLst>
                <a:gd name="adj" fmla="val 41517"/>
              </a:avLst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7440" name="平行四边形 22"/>
            <p:cNvSpPr>
              <a:spLocks noChangeArrowheads="1"/>
            </p:cNvSpPr>
            <p:nvPr/>
          </p:nvSpPr>
          <p:spPr bwMode="auto">
            <a:xfrm>
              <a:off x="0" y="-607"/>
              <a:ext cx="846013" cy="570760"/>
            </a:xfrm>
            <a:prstGeom prst="parallelogram">
              <a:avLst>
                <a:gd name="adj" fmla="val 41517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7438" name="文本框 20"/>
          <p:cNvSpPr txBox="1">
            <a:spLocks noChangeArrowheads="1"/>
          </p:cNvSpPr>
          <p:nvPr/>
        </p:nvSpPr>
        <p:spPr bwMode="auto">
          <a:xfrm>
            <a:off x="7214347" y="3455988"/>
            <a:ext cx="63107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7433" name="组合 24"/>
          <p:cNvGrpSpPr>
            <a:grpSpLocks/>
          </p:cNvGrpSpPr>
          <p:nvPr/>
        </p:nvGrpSpPr>
        <p:grpSpPr bwMode="auto">
          <a:xfrm>
            <a:off x="7112000" y="4248596"/>
            <a:ext cx="619125" cy="472157"/>
            <a:chOff x="0" y="0"/>
            <a:chExt cx="877513" cy="643017"/>
          </a:xfrm>
        </p:grpSpPr>
        <p:sp>
          <p:nvSpPr>
            <p:cNvPr id="17435" name="平行四边形 26"/>
            <p:cNvSpPr>
              <a:spLocks noChangeArrowheads="1"/>
            </p:cNvSpPr>
            <p:nvPr/>
          </p:nvSpPr>
          <p:spPr bwMode="auto">
            <a:xfrm>
              <a:off x="31500" y="72900"/>
              <a:ext cx="846013" cy="570760"/>
            </a:xfrm>
            <a:prstGeom prst="parallelogram">
              <a:avLst>
                <a:gd name="adj" fmla="val 41517"/>
              </a:avLst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7436" name="平行四边形 27"/>
            <p:cNvSpPr>
              <a:spLocks noChangeArrowheads="1"/>
            </p:cNvSpPr>
            <p:nvPr/>
          </p:nvSpPr>
          <p:spPr bwMode="auto">
            <a:xfrm>
              <a:off x="0" y="-607"/>
              <a:ext cx="846013" cy="570760"/>
            </a:xfrm>
            <a:prstGeom prst="parallelogram">
              <a:avLst>
                <a:gd name="adj" fmla="val 41517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7434" name="文本框 25"/>
          <p:cNvSpPr txBox="1">
            <a:spLocks noChangeArrowheads="1"/>
          </p:cNvSpPr>
          <p:nvPr/>
        </p:nvSpPr>
        <p:spPr bwMode="auto">
          <a:xfrm>
            <a:off x="7214347" y="4217988"/>
            <a:ext cx="63107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7429" name="组合 29"/>
          <p:cNvGrpSpPr>
            <a:grpSpLocks/>
          </p:cNvGrpSpPr>
          <p:nvPr/>
        </p:nvGrpSpPr>
        <p:grpSpPr bwMode="auto">
          <a:xfrm>
            <a:off x="7112000" y="5010596"/>
            <a:ext cx="619125" cy="472157"/>
            <a:chOff x="0" y="0"/>
            <a:chExt cx="877513" cy="643017"/>
          </a:xfrm>
        </p:grpSpPr>
        <p:sp>
          <p:nvSpPr>
            <p:cNvPr id="17431" name="平行四边形 31"/>
            <p:cNvSpPr>
              <a:spLocks noChangeArrowheads="1"/>
            </p:cNvSpPr>
            <p:nvPr/>
          </p:nvSpPr>
          <p:spPr bwMode="auto">
            <a:xfrm>
              <a:off x="31500" y="72900"/>
              <a:ext cx="846013" cy="570760"/>
            </a:xfrm>
            <a:prstGeom prst="parallelogram">
              <a:avLst>
                <a:gd name="adj" fmla="val 41517"/>
              </a:avLst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7432" name="平行四边形 32"/>
            <p:cNvSpPr>
              <a:spLocks noChangeArrowheads="1"/>
            </p:cNvSpPr>
            <p:nvPr/>
          </p:nvSpPr>
          <p:spPr bwMode="auto">
            <a:xfrm>
              <a:off x="0" y="-607"/>
              <a:ext cx="846013" cy="570760"/>
            </a:xfrm>
            <a:prstGeom prst="parallelogram">
              <a:avLst>
                <a:gd name="adj" fmla="val 41517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7430" name="文本框 30"/>
          <p:cNvSpPr txBox="1">
            <a:spLocks noChangeArrowheads="1"/>
          </p:cNvSpPr>
          <p:nvPr/>
        </p:nvSpPr>
        <p:spPr bwMode="auto">
          <a:xfrm>
            <a:off x="7214347" y="4979988"/>
            <a:ext cx="63107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419" name="平行四边形 33"/>
          <p:cNvSpPr>
            <a:spLocks noChangeArrowheads="1"/>
          </p:cNvSpPr>
          <p:nvPr/>
        </p:nvSpPr>
        <p:spPr bwMode="auto">
          <a:xfrm>
            <a:off x="7756525" y="2030413"/>
            <a:ext cx="2165350" cy="436781"/>
          </a:xfrm>
          <a:prstGeom prst="parallelogram">
            <a:avLst>
              <a:gd name="adj" fmla="val 37966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17420" name="Rectangle 6"/>
          <p:cNvSpPr>
            <a:spLocks noChangeArrowheads="1"/>
          </p:cNvSpPr>
          <p:nvPr/>
        </p:nvSpPr>
        <p:spPr bwMode="auto">
          <a:xfrm>
            <a:off x="8162925" y="2033588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项目摘要</a:t>
            </a:r>
          </a:p>
        </p:txBody>
      </p:sp>
      <p:sp>
        <p:nvSpPr>
          <p:cNvPr id="17421" name="平行四边形 35"/>
          <p:cNvSpPr>
            <a:spLocks noChangeArrowheads="1"/>
          </p:cNvSpPr>
          <p:nvPr/>
        </p:nvSpPr>
        <p:spPr bwMode="auto">
          <a:xfrm>
            <a:off x="7756525" y="2778125"/>
            <a:ext cx="2165350" cy="436781"/>
          </a:xfrm>
          <a:prstGeom prst="parallelogram">
            <a:avLst>
              <a:gd name="adj" fmla="val 37966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17422" name="Rectangle 6"/>
          <p:cNvSpPr>
            <a:spLocks noChangeArrowheads="1"/>
          </p:cNvSpPr>
          <p:nvPr/>
        </p:nvSpPr>
        <p:spPr bwMode="auto">
          <a:xfrm>
            <a:off x="8162925" y="2781300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环境分析</a:t>
            </a:r>
          </a:p>
        </p:txBody>
      </p:sp>
      <p:sp>
        <p:nvSpPr>
          <p:cNvPr id="17423" name="平行四边形 37"/>
          <p:cNvSpPr>
            <a:spLocks noChangeArrowheads="1"/>
          </p:cNvSpPr>
          <p:nvPr/>
        </p:nvSpPr>
        <p:spPr bwMode="auto">
          <a:xfrm>
            <a:off x="7756525" y="3529013"/>
            <a:ext cx="2165350" cy="436781"/>
          </a:xfrm>
          <a:prstGeom prst="parallelogram">
            <a:avLst>
              <a:gd name="adj" fmla="val 37966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17424" name="Rectangle 6"/>
          <p:cNvSpPr>
            <a:spLocks noChangeArrowheads="1"/>
          </p:cNvSpPr>
          <p:nvPr/>
        </p:nvSpPr>
        <p:spPr bwMode="auto">
          <a:xfrm>
            <a:off x="8162925" y="3533775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核心优势</a:t>
            </a:r>
          </a:p>
        </p:txBody>
      </p:sp>
      <p:sp>
        <p:nvSpPr>
          <p:cNvPr id="17425" name="平行四边形 39"/>
          <p:cNvSpPr>
            <a:spLocks noChangeArrowheads="1"/>
          </p:cNvSpPr>
          <p:nvPr/>
        </p:nvSpPr>
        <p:spPr bwMode="auto">
          <a:xfrm>
            <a:off x="7756525" y="4300538"/>
            <a:ext cx="2165350" cy="436781"/>
          </a:xfrm>
          <a:prstGeom prst="parallelogram">
            <a:avLst>
              <a:gd name="adj" fmla="val 37966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17426" name="Rectangle 6"/>
          <p:cNvSpPr>
            <a:spLocks noChangeArrowheads="1"/>
          </p:cNvSpPr>
          <p:nvPr/>
        </p:nvSpPr>
        <p:spPr bwMode="auto">
          <a:xfrm>
            <a:off x="8162925" y="4303713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战略目标</a:t>
            </a:r>
          </a:p>
        </p:txBody>
      </p:sp>
      <p:sp>
        <p:nvSpPr>
          <p:cNvPr id="17427" name="平行四边形 41"/>
          <p:cNvSpPr>
            <a:spLocks noChangeArrowheads="1"/>
          </p:cNvSpPr>
          <p:nvPr/>
        </p:nvSpPr>
        <p:spPr bwMode="auto">
          <a:xfrm>
            <a:off x="7756525" y="5056188"/>
            <a:ext cx="2165350" cy="436781"/>
          </a:xfrm>
          <a:prstGeom prst="parallelogram">
            <a:avLst>
              <a:gd name="adj" fmla="val 37966"/>
            </a:avLst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17428" name="Rectangle 6"/>
          <p:cNvSpPr>
            <a:spLocks noChangeArrowheads="1"/>
          </p:cNvSpPr>
          <p:nvPr/>
        </p:nvSpPr>
        <p:spPr bwMode="auto">
          <a:xfrm>
            <a:off x="8162925" y="5059363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营销计划</a:t>
            </a:r>
          </a:p>
        </p:txBody>
      </p:sp>
      <p:sp>
        <p:nvSpPr>
          <p:cNvPr id="41" name="矩形 40"/>
          <p:cNvSpPr/>
          <p:nvPr>
            <p:custDataLst>
              <p:tags r:id="rId1"/>
            </p:custDataLst>
          </p:nvPr>
        </p:nvSpPr>
        <p:spPr>
          <a:xfrm>
            <a:off x="179536" y="6546849"/>
            <a:ext cx="38465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旺旺：美乐辰 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https://800sucai.taobao.com/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等腰三角形 4"/>
          <p:cNvSpPr>
            <a:spLocks/>
          </p:cNvSpPr>
          <p:nvPr/>
        </p:nvSpPr>
        <p:spPr bwMode="auto">
          <a:xfrm>
            <a:off x="3175000" y="0"/>
            <a:ext cx="3540125" cy="6858000"/>
          </a:xfrm>
          <a:custGeom>
            <a:avLst/>
            <a:gdLst>
              <a:gd name="T0" fmla="*/ 818724 w 3540538"/>
              <a:gd name="T1" fmla="*/ 6858000 h 6858000"/>
              <a:gd name="T2" fmla="*/ 3538886 w 3540538"/>
              <a:gd name="T3" fmla="*/ 0 h 6858000"/>
              <a:gd name="T4" fmla="*/ 1689179 w 3540538"/>
              <a:gd name="T5" fmla="*/ 6858000 h 6858000"/>
              <a:gd name="T6" fmla="*/ 818724 w 3540538"/>
              <a:gd name="T7" fmla="*/ 6858000 h 68580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540538" h="6858000">
                <a:moveTo>
                  <a:pt x="819108" y="6858000"/>
                </a:moveTo>
                <a:cubicBezTo>
                  <a:pt x="-910511" y="4789714"/>
                  <a:pt x="146615" y="2503714"/>
                  <a:pt x="3540538" y="0"/>
                </a:cubicBezTo>
                <a:cubicBezTo>
                  <a:pt x="-859709" y="3490687"/>
                  <a:pt x="386102" y="5515430"/>
                  <a:pt x="1689967" y="6858000"/>
                </a:cubicBezTo>
                <a:lnTo>
                  <a:pt x="819108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5059" name="文本框 5"/>
          <p:cNvSpPr txBox="1">
            <a:spLocks noChangeArrowheads="1"/>
          </p:cNvSpPr>
          <p:nvPr/>
        </p:nvSpPr>
        <p:spPr bwMode="auto">
          <a:xfrm>
            <a:off x="9866313" y="1920875"/>
            <a:ext cx="20701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66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2018</a:t>
            </a:r>
            <a:endParaRPr lang="zh-CN" altLang="en-US" sz="6600" b="1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060" name="文本框 6"/>
          <p:cNvSpPr txBox="1">
            <a:spLocks noChangeArrowheads="1"/>
          </p:cNvSpPr>
          <p:nvPr/>
        </p:nvSpPr>
        <p:spPr bwMode="auto">
          <a:xfrm>
            <a:off x="4486275" y="2768600"/>
            <a:ext cx="75707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72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感谢您的参与指导</a:t>
            </a:r>
          </a:p>
        </p:txBody>
      </p:sp>
      <p:sp>
        <p:nvSpPr>
          <p:cNvPr id="45061" name="文本框 8"/>
          <p:cNvSpPr txBox="1">
            <a:spLocks noChangeArrowheads="1"/>
          </p:cNvSpPr>
          <p:nvPr/>
        </p:nvSpPr>
        <p:spPr bwMode="auto">
          <a:xfrm>
            <a:off x="8945563" y="3876675"/>
            <a:ext cx="237436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2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哎呀</a:t>
            </a:r>
            <a:r>
              <a:rPr lang="en-US" altLang="zh-CN" sz="2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PPTS</a:t>
            </a:r>
            <a:r>
              <a:rPr lang="zh-CN" altLang="en-US" sz="2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演示设计</a:t>
            </a:r>
          </a:p>
        </p:txBody>
      </p:sp>
      <p:cxnSp>
        <p:nvCxnSpPr>
          <p:cNvPr id="45062" name="直接连接符 27"/>
          <p:cNvCxnSpPr>
            <a:cxnSpLocks noChangeShapeType="1"/>
          </p:cNvCxnSpPr>
          <p:nvPr/>
        </p:nvCxnSpPr>
        <p:spPr bwMode="auto">
          <a:xfrm>
            <a:off x="365125" y="369888"/>
            <a:ext cx="0" cy="31115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5063" name="文本框 32"/>
          <p:cNvSpPr txBox="1">
            <a:spLocks noChangeArrowheads="1"/>
          </p:cNvSpPr>
          <p:nvPr/>
        </p:nvSpPr>
        <p:spPr bwMode="auto">
          <a:xfrm>
            <a:off x="360363" y="336550"/>
            <a:ext cx="74571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0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哎呀</a:t>
            </a:r>
            <a:r>
              <a:rPr lang="en-US" altLang="zh-CN" sz="10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PPTS</a:t>
            </a:r>
          </a:p>
          <a:p>
            <a:pPr eaLnBrk="1" hangingPunct="1">
              <a:buFont typeface="Arial" pitchFamily="34" charset="0"/>
              <a:buNone/>
            </a:pPr>
            <a:r>
              <a:rPr lang="zh-CN" altLang="en-US" sz="10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专业设计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组合 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3468688"/>
            <a:ext cx="274638" cy="25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3" name="Freeform 7"/>
          <p:cNvSpPr>
            <a:spLocks/>
          </p:cNvSpPr>
          <p:nvPr/>
        </p:nvSpPr>
        <p:spPr bwMode="auto">
          <a:xfrm>
            <a:off x="5683250" y="1849438"/>
            <a:ext cx="274638" cy="188912"/>
          </a:xfrm>
          <a:custGeom>
            <a:avLst/>
            <a:gdLst>
              <a:gd name="T0" fmla="*/ 2147483647 w 288"/>
              <a:gd name="T1" fmla="*/ 2147483647 h 197"/>
              <a:gd name="T2" fmla="*/ 2147483647 w 288"/>
              <a:gd name="T3" fmla="*/ 2147483647 h 197"/>
              <a:gd name="T4" fmla="*/ 2147483647 w 288"/>
              <a:gd name="T5" fmla="*/ 0 h 197"/>
              <a:gd name="T6" fmla="*/ 0 w 288"/>
              <a:gd name="T7" fmla="*/ 2147483647 h 197"/>
              <a:gd name="T8" fmla="*/ 2147483647 w 288"/>
              <a:gd name="T9" fmla="*/ 2147483647 h 197"/>
              <a:gd name="T10" fmla="*/ 2147483647 w 288"/>
              <a:gd name="T11" fmla="*/ 2147483647 h 197"/>
              <a:gd name="T12" fmla="*/ 2147483647 w 288"/>
              <a:gd name="T13" fmla="*/ 2147483647 h 197"/>
              <a:gd name="T14" fmla="*/ 2147483647 w 288"/>
              <a:gd name="T15" fmla="*/ 2147483647 h 197"/>
              <a:gd name="T16" fmla="*/ 2147483647 w 288"/>
              <a:gd name="T17" fmla="*/ 2147483647 h 197"/>
              <a:gd name="T18" fmla="*/ 2147483647 w 288"/>
              <a:gd name="T19" fmla="*/ 2147483647 h 197"/>
              <a:gd name="T20" fmla="*/ 2147483647 w 288"/>
              <a:gd name="T21" fmla="*/ 2147483647 h 197"/>
              <a:gd name="T22" fmla="*/ 2147483647 w 288"/>
              <a:gd name="T23" fmla="*/ 2147483647 h 197"/>
              <a:gd name="T24" fmla="*/ 2147483647 w 288"/>
              <a:gd name="T25" fmla="*/ 2147483647 h 19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88" h="197">
                <a:moveTo>
                  <a:pt x="255" y="143"/>
                </a:moveTo>
                <a:cubicBezTo>
                  <a:pt x="255" y="143"/>
                  <a:pt x="255" y="143"/>
                  <a:pt x="255" y="143"/>
                </a:cubicBezTo>
                <a:cubicBezTo>
                  <a:pt x="255" y="64"/>
                  <a:pt x="191" y="0"/>
                  <a:pt x="113" y="0"/>
                </a:cubicBezTo>
                <a:cubicBezTo>
                  <a:pt x="67" y="0"/>
                  <a:pt x="26" y="22"/>
                  <a:pt x="0" y="56"/>
                </a:cubicBezTo>
                <a:cubicBezTo>
                  <a:pt x="12" y="68"/>
                  <a:pt x="12" y="68"/>
                  <a:pt x="12" y="68"/>
                </a:cubicBezTo>
                <a:cubicBezTo>
                  <a:pt x="29" y="84"/>
                  <a:pt x="29" y="84"/>
                  <a:pt x="29" y="84"/>
                </a:cubicBezTo>
                <a:cubicBezTo>
                  <a:pt x="47" y="57"/>
                  <a:pt x="78" y="40"/>
                  <a:pt x="113" y="40"/>
                </a:cubicBezTo>
                <a:cubicBezTo>
                  <a:pt x="169" y="40"/>
                  <a:pt x="215" y="86"/>
                  <a:pt x="215" y="143"/>
                </a:cubicBezTo>
                <a:cubicBezTo>
                  <a:pt x="215" y="143"/>
                  <a:pt x="215" y="143"/>
                  <a:pt x="215" y="143"/>
                </a:cubicBezTo>
                <a:cubicBezTo>
                  <a:pt x="182" y="143"/>
                  <a:pt x="182" y="143"/>
                  <a:pt x="182" y="143"/>
                </a:cubicBezTo>
                <a:cubicBezTo>
                  <a:pt x="235" y="197"/>
                  <a:pt x="235" y="197"/>
                  <a:pt x="235" y="197"/>
                </a:cubicBezTo>
                <a:cubicBezTo>
                  <a:pt x="288" y="143"/>
                  <a:pt x="288" y="143"/>
                  <a:pt x="288" y="143"/>
                </a:cubicBezTo>
                <a:lnTo>
                  <a:pt x="255" y="143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084" name="Freeform 8"/>
          <p:cNvSpPr>
            <a:spLocks/>
          </p:cNvSpPr>
          <p:nvPr/>
        </p:nvSpPr>
        <p:spPr bwMode="auto">
          <a:xfrm>
            <a:off x="6234113" y="1822450"/>
            <a:ext cx="276225" cy="244475"/>
          </a:xfrm>
          <a:custGeom>
            <a:avLst/>
            <a:gdLst>
              <a:gd name="T0" fmla="*/ 2147483647 w 288"/>
              <a:gd name="T1" fmla="*/ 2147483647 h 256"/>
              <a:gd name="T2" fmla="*/ 2147483647 w 288"/>
              <a:gd name="T3" fmla="*/ 2147483647 h 256"/>
              <a:gd name="T4" fmla="*/ 2147483647 w 288"/>
              <a:gd name="T5" fmla="*/ 2147483647 h 256"/>
              <a:gd name="T6" fmla="*/ 2147483647 w 288"/>
              <a:gd name="T7" fmla="*/ 2147483647 h 256"/>
              <a:gd name="T8" fmla="*/ 2147483647 w 288"/>
              <a:gd name="T9" fmla="*/ 0 h 256"/>
              <a:gd name="T10" fmla="*/ 0 w 288"/>
              <a:gd name="T11" fmla="*/ 2147483647 h 256"/>
              <a:gd name="T12" fmla="*/ 2147483647 w 288"/>
              <a:gd name="T13" fmla="*/ 2147483647 h 256"/>
              <a:gd name="T14" fmla="*/ 2147483647 w 288"/>
              <a:gd name="T15" fmla="*/ 2147483647 h 256"/>
              <a:gd name="T16" fmla="*/ 2147483647 w 288"/>
              <a:gd name="T17" fmla="*/ 2147483647 h 256"/>
              <a:gd name="T18" fmla="*/ 2147483647 w 288"/>
              <a:gd name="T19" fmla="*/ 2147483647 h 256"/>
              <a:gd name="T20" fmla="*/ 2147483647 w 288"/>
              <a:gd name="T21" fmla="*/ 2147483647 h 256"/>
              <a:gd name="T22" fmla="*/ 2147483647 w 288"/>
              <a:gd name="T23" fmla="*/ 2147483647 h 256"/>
              <a:gd name="T24" fmla="*/ 2147483647 w 288"/>
              <a:gd name="T25" fmla="*/ 2147483647 h 25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88" h="256">
                <a:moveTo>
                  <a:pt x="288" y="256"/>
                </a:moveTo>
                <a:cubicBezTo>
                  <a:pt x="288" y="256"/>
                  <a:pt x="288" y="256"/>
                  <a:pt x="288" y="255"/>
                </a:cubicBezTo>
                <a:cubicBezTo>
                  <a:pt x="288" y="140"/>
                  <a:pt x="194" y="47"/>
                  <a:pt x="79" y="47"/>
                </a:cubicBezTo>
                <a:cubicBezTo>
                  <a:pt x="79" y="47"/>
                  <a:pt x="78" y="47"/>
                  <a:pt x="78" y="47"/>
                </a:cubicBezTo>
                <a:cubicBezTo>
                  <a:pt x="78" y="0"/>
                  <a:pt x="78" y="0"/>
                  <a:pt x="78" y="0"/>
                </a:cubicBezTo>
                <a:cubicBezTo>
                  <a:pt x="0" y="78"/>
                  <a:pt x="0" y="78"/>
                  <a:pt x="0" y="78"/>
                </a:cubicBezTo>
                <a:cubicBezTo>
                  <a:pt x="78" y="156"/>
                  <a:pt x="78" y="156"/>
                  <a:pt x="78" y="156"/>
                </a:cubicBezTo>
                <a:cubicBezTo>
                  <a:pt x="78" y="155"/>
                  <a:pt x="78" y="155"/>
                  <a:pt x="78" y="155"/>
                </a:cubicBezTo>
                <a:cubicBezTo>
                  <a:pt x="78" y="105"/>
                  <a:pt x="78" y="105"/>
                  <a:pt x="78" y="105"/>
                </a:cubicBezTo>
                <a:cubicBezTo>
                  <a:pt x="78" y="105"/>
                  <a:pt x="79" y="105"/>
                  <a:pt x="79" y="105"/>
                </a:cubicBezTo>
                <a:cubicBezTo>
                  <a:pt x="162" y="105"/>
                  <a:pt x="230" y="172"/>
                  <a:pt x="230" y="255"/>
                </a:cubicBezTo>
                <a:cubicBezTo>
                  <a:pt x="230" y="256"/>
                  <a:pt x="230" y="256"/>
                  <a:pt x="230" y="256"/>
                </a:cubicBezTo>
                <a:lnTo>
                  <a:pt x="288" y="256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085" name="Freeform 9"/>
          <p:cNvSpPr>
            <a:spLocks noEditPoints="1"/>
          </p:cNvSpPr>
          <p:nvPr/>
        </p:nvSpPr>
        <p:spPr bwMode="auto">
          <a:xfrm>
            <a:off x="10644188" y="5116513"/>
            <a:ext cx="276225" cy="274637"/>
          </a:xfrm>
          <a:custGeom>
            <a:avLst/>
            <a:gdLst>
              <a:gd name="T0" fmla="*/ 2147483647 w 288"/>
              <a:gd name="T1" fmla="*/ 0 h 288"/>
              <a:gd name="T2" fmla="*/ 0 w 288"/>
              <a:gd name="T3" fmla="*/ 2147483647 h 288"/>
              <a:gd name="T4" fmla="*/ 2147483647 w 288"/>
              <a:gd name="T5" fmla="*/ 2147483647 h 288"/>
              <a:gd name="T6" fmla="*/ 2147483647 w 288"/>
              <a:gd name="T7" fmla="*/ 2147483647 h 288"/>
              <a:gd name="T8" fmla="*/ 2147483647 w 288"/>
              <a:gd name="T9" fmla="*/ 0 h 288"/>
              <a:gd name="T10" fmla="*/ 2147483647 w 288"/>
              <a:gd name="T11" fmla="*/ 2147483647 h 288"/>
              <a:gd name="T12" fmla="*/ 2147483647 w 288"/>
              <a:gd name="T13" fmla="*/ 2147483647 h 288"/>
              <a:gd name="T14" fmla="*/ 2147483647 w 288"/>
              <a:gd name="T15" fmla="*/ 2147483647 h 288"/>
              <a:gd name="T16" fmla="*/ 2147483647 w 288"/>
              <a:gd name="T17" fmla="*/ 2147483647 h 288"/>
              <a:gd name="T18" fmla="*/ 2147483647 w 288"/>
              <a:gd name="T19" fmla="*/ 2147483647 h 288"/>
              <a:gd name="T20" fmla="*/ 2147483647 w 288"/>
              <a:gd name="T21" fmla="*/ 2147483647 h 288"/>
              <a:gd name="T22" fmla="*/ 2147483647 w 288"/>
              <a:gd name="T23" fmla="*/ 2147483647 h 288"/>
              <a:gd name="T24" fmla="*/ 2147483647 w 288"/>
              <a:gd name="T25" fmla="*/ 2147483647 h 288"/>
              <a:gd name="T26" fmla="*/ 2147483647 w 288"/>
              <a:gd name="T27" fmla="*/ 2147483647 h 288"/>
              <a:gd name="T28" fmla="*/ 2147483647 w 288"/>
              <a:gd name="T29" fmla="*/ 2147483647 h 288"/>
              <a:gd name="T30" fmla="*/ 2147483647 w 288"/>
              <a:gd name="T31" fmla="*/ 2147483647 h 288"/>
              <a:gd name="T32" fmla="*/ 2147483647 w 288"/>
              <a:gd name="T33" fmla="*/ 2147483647 h 288"/>
              <a:gd name="T34" fmla="*/ 2147483647 w 288"/>
              <a:gd name="T35" fmla="*/ 2147483647 h 288"/>
              <a:gd name="T36" fmla="*/ 2147483647 w 288"/>
              <a:gd name="T37" fmla="*/ 2147483647 h 288"/>
              <a:gd name="T38" fmla="*/ 2147483647 w 288"/>
              <a:gd name="T39" fmla="*/ 2147483647 h 288"/>
              <a:gd name="T40" fmla="*/ 2147483647 w 288"/>
              <a:gd name="T41" fmla="*/ 2147483647 h 288"/>
              <a:gd name="T42" fmla="*/ 2147483647 w 288"/>
              <a:gd name="T43" fmla="*/ 2147483647 h 288"/>
              <a:gd name="T44" fmla="*/ 2147483647 w 288"/>
              <a:gd name="T45" fmla="*/ 2147483647 h 288"/>
              <a:gd name="T46" fmla="*/ 2147483647 w 288"/>
              <a:gd name="T47" fmla="*/ 2147483647 h 288"/>
              <a:gd name="T48" fmla="*/ 2147483647 w 288"/>
              <a:gd name="T49" fmla="*/ 2147483647 h 288"/>
              <a:gd name="T50" fmla="*/ 2147483647 w 288"/>
              <a:gd name="T51" fmla="*/ 2147483647 h 288"/>
              <a:gd name="T52" fmla="*/ 2147483647 w 288"/>
              <a:gd name="T53" fmla="*/ 2147483647 h 288"/>
              <a:gd name="T54" fmla="*/ 2147483647 w 288"/>
              <a:gd name="T55" fmla="*/ 2147483647 h 288"/>
              <a:gd name="T56" fmla="*/ 2147483647 w 288"/>
              <a:gd name="T57" fmla="*/ 2147483647 h 288"/>
              <a:gd name="T58" fmla="*/ 2147483647 w 288"/>
              <a:gd name="T59" fmla="*/ 2147483647 h 288"/>
              <a:gd name="T60" fmla="*/ 2147483647 w 288"/>
              <a:gd name="T61" fmla="*/ 2147483647 h 288"/>
              <a:gd name="T62" fmla="*/ 2147483647 w 288"/>
              <a:gd name="T63" fmla="*/ 2147483647 h 288"/>
              <a:gd name="T64" fmla="*/ 2147483647 w 288"/>
              <a:gd name="T65" fmla="*/ 2147483647 h 288"/>
              <a:gd name="T66" fmla="*/ 2147483647 w 288"/>
              <a:gd name="T67" fmla="*/ 2147483647 h 288"/>
              <a:gd name="T68" fmla="*/ 2147483647 w 288"/>
              <a:gd name="T69" fmla="*/ 2147483647 h 28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5" y="0"/>
                  <a:pt x="0" y="64"/>
                  <a:pt x="0" y="144"/>
                </a:cubicBezTo>
                <a:cubicBezTo>
                  <a:pt x="0" y="223"/>
                  <a:pt x="65" y="288"/>
                  <a:pt x="144" y="288"/>
                </a:cubicBezTo>
                <a:cubicBezTo>
                  <a:pt x="224" y="288"/>
                  <a:pt x="288" y="223"/>
                  <a:pt x="288" y="144"/>
                </a:cubicBezTo>
                <a:cubicBezTo>
                  <a:pt x="288" y="64"/>
                  <a:pt x="224" y="0"/>
                  <a:pt x="144" y="0"/>
                </a:cubicBezTo>
                <a:close/>
                <a:moveTo>
                  <a:pt x="64" y="82"/>
                </a:moveTo>
                <a:cubicBezTo>
                  <a:pt x="224" y="82"/>
                  <a:pt x="224" y="82"/>
                  <a:pt x="224" y="82"/>
                </a:cubicBezTo>
                <a:cubicBezTo>
                  <a:pt x="225" y="82"/>
                  <a:pt x="226" y="83"/>
                  <a:pt x="227" y="83"/>
                </a:cubicBezTo>
                <a:cubicBezTo>
                  <a:pt x="168" y="134"/>
                  <a:pt x="168" y="134"/>
                  <a:pt x="168" y="134"/>
                </a:cubicBezTo>
                <a:cubicBezTo>
                  <a:pt x="160" y="140"/>
                  <a:pt x="160" y="140"/>
                  <a:pt x="160" y="140"/>
                </a:cubicBezTo>
                <a:cubicBezTo>
                  <a:pt x="144" y="153"/>
                  <a:pt x="144" y="153"/>
                  <a:pt x="144" y="153"/>
                </a:cubicBezTo>
                <a:cubicBezTo>
                  <a:pt x="129" y="140"/>
                  <a:pt x="129" y="140"/>
                  <a:pt x="129" y="140"/>
                </a:cubicBezTo>
                <a:cubicBezTo>
                  <a:pt x="121" y="134"/>
                  <a:pt x="121" y="134"/>
                  <a:pt x="121" y="134"/>
                </a:cubicBezTo>
                <a:cubicBezTo>
                  <a:pt x="61" y="83"/>
                  <a:pt x="61" y="83"/>
                  <a:pt x="61" y="83"/>
                </a:cubicBezTo>
                <a:cubicBezTo>
                  <a:pt x="62" y="83"/>
                  <a:pt x="63" y="82"/>
                  <a:pt x="64" y="82"/>
                </a:cubicBezTo>
                <a:close/>
                <a:moveTo>
                  <a:pt x="54" y="194"/>
                </a:moveTo>
                <a:cubicBezTo>
                  <a:pt x="54" y="93"/>
                  <a:pt x="54" y="93"/>
                  <a:pt x="54" y="93"/>
                </a:cubicBezTo>
                <a:cubicBezTo>
                  <a:pt x="54" y="92"/>
                  <a:pt x="54" y="91"/>
                  <a:pt x="54" y="90"/>
                </a:cubicBezTo>
                <a:cubicBezTo>
                  <a:pt x="113" y="141"/>
                  <a:pt x="113" y="141"/>
                  <a:pt x="113" y="141"/>
                </a:cubicBezTo>
                <a:cubicBezTo>
                  <a:pt x="54" y="197"/>
                  <a:pt x="54" y="197"/>
                  <a:pt x="54" y="197"/>
                </a:cubicBezTo>
                <a:cubicBezTo>
                  <a:pt x="54" y="196"/>
                  <a:pt x="54" y="195"/>
                  <a:pt x="54" y="194"/>
                </a:cubicBezTo>
                <a:close/>
                <a:moveTo>
                  <a:pt x="224" y="205"/>
                </a:moveTo>
                <a:cubicBezTo>
                  <a:pt x="64" y="205"/>
                  <a:pt x="64" y="205"/>
                  <a:pt x="64" y="205"/>
                </a:cubicBezTo>
                <a:cubicBezTo>
                  <a:pt x="63" y="205"/>
                  <a:pt x="62" y="205"/>
                  <a:pt x="61" y="204"/>
                </a:cubicBezTo>
                <a:cubicBezTo>
                  <a:pt x="121" y="147"/>
                  <a:pt x="121" y="147"/>
                  <a:pt x="121" y="147"/>
                </a:cubicBezTo>
                <a:cubicBezTo>
                  <a:pt x="144" y="166"/>
                  <a:pt x="144" y="166"/>
                  <a:pt x="144" y="166"/>
                </a:cubicBezTo>
                <a:cubicBezTo>
                  <a:pt x="167" y="147"/>
                  <a:pt x="167" y="147"/>
                  <a:pt x="167" y="147"/>
                </a:cubicBezTo>
                <a:cubicBezTo>
                  <a:pt x="227" y="204"/>
                  <a:pt x="227" y="204"/>
                  <a:pt x="227" y="204"/>
                </a:cubicBezTo>
                <a:cubicBezTo>
                  <a:pt x="226" y="205"/>
                  <a:pt x="225" y="205"/>
                  <a:pt x="224" y="205"/>
                </a:cubicBezTo>
                <a:close/>
                <a:moveTo>
                  <a:pt x="235" y="194"/>
                </a:moveTo>
                <a:cubicBezTo>
                  <a:pt x="235" y="195"/>
                  <a:pt x="234" y="196"/>
                  <a:pt x="234" y="197"/>
                </a:cubicBezTo>
                <a:cubicBezTo>
                  <a:pt x="175" y="141"/>
                  <a:pt x="175" y="141"/>
                  <a:pt x="175" y="141"/>
                </a:cubicBezTo>
                <a:cubicBezTo>
                  <a:pt x="234" y="90"/>
                  <a:pt x="234" y="90"/>
                  <a:pt x="234" y="90"/>
                </a:cubicBezTo>
                <a:cubicBezTo>
                  <a:pt x="234" y="91"/>
                  <a:pt x="235" y="92"/>
                  <a:pt x="235" y="93"/>
                </a:cubicBezTo>
                <a:lnTo>
                  <a:pt x="235" y="194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086" name="组合 9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763" y="1804988"/>
            <a:ext cx="27305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7" name="组合 12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2450" y="6267450"/>
            <a:ext cx="274638" cy="17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8" name="组合 19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2325" y="4011613"/>
            <a:ext cx="1714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9" name="组合 24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1663" y="2408238"/>
            <a:ext cx="274637" cy="17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90" name="组合 32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1663" y="4035425"/>
            <a:ext cx="274637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91" name="组合 37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1600" y="5662613"/>
            <a:ext cx="274638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92" name="Freeform 36"/>
          <p:cNvSpPr>
            <a:spLocks noEditPoints="1"/>
          </p:cNvSpPr>
          <p:nvPr/>
        </p:nvSpPr>
        <p:spPr bwMode="auto">
          <a:xfrm>
            <a:off x="8990013" y="2400300"/>
            <a:ext cx="276225" cy="184150"/>
          </a:xfrm>
          <a:custGeom>
            <a:avLst/>
            <a:gdLst>
              <a:gd name="T0" fmla="*/ 2147483647 w 288"/>
              <a:gd name="T1" fmla="*/ 0 h 192"/>
              <a:gd name="T2" fmla="*/ 2147483647 w 288"/>
              <a:gd name="T3" fmla="*/ 0 h 192"/>
              <a:gd name="T4" fmla="*/ 0 w 288"/>
              <a:gd name="T5" fmla="*/ 2147483647 h 192"/>
              <a:gd name="T6" fmla="*/ 0 w 288"/>
              <a:gd name="T7" fmla="*/ 2147483647 h 192"/>
              <a:gd name="T8" fmla="*/ 2147483647 w 288"/>
              <a:gd name="T9" fmla="*/ 2147483647 h 192"/>
              <a:gd name="T10" fmla="*/ 2147483647 w 288"/>
              <a:gd name="T11" fmla="*/ 2147483647 h 192"/>
              <a:gd name="T12" fmla="*/ 2147483647 w 288"/>
              <a:gd name="T13" fmla="*/ 2147483647 h 192"/>
              <a:gd name="T14" fmla="*/ 2147483647 w 288"/>
              <a:gd name="T15" fmla="*/ 2147483647 h 192"/>
              <a:gd name="T16" fmla="*/ 2147483647 w 288"/>
              <a:gd name="T17" fmla="*/ 0 h 192"/>
              <a:gd name="T18" fmla="*/ 2147483647 w 288"/>
              <a:gd name="T19" fmla="*/ 2147483647 h 192"/>
              <a:gd name="T20" fmla="*/ 2147483647 w 288"/>
              <a:gd name="T21" fmla="*/ 2147483647 h 192"/>
              <a:gd name="T22" fmla="*/ 2147483647 w 288"/>
              <a:gd name="T23" fmla="*/ 2147483647 h 192"/>
              <a:gd name="T24" fmla="*/ 2147483647 w 288"/>
              <a:gd name="T25" fmla="*/ 2147483647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88" h="192">
                <a:moveTo>
                  <a:pt x="244" y="0"/>
                </a:moveTo>
                <a:cubicBezTo>
                  <a:pt x="44" y="0"/>
                  <a:pt x="44" y="0"/>
                  <a:pt x="44" y="0"/>
                </a:cubicBezTo>
                <a:cubicBezTo>
                  <a:pt x="18" y="0"/>
                  <a:pt x="0" y="18"/>
                  <a:pt x="0" y="44"/>
                </a:cubicBezTo>
                <a:cubicBezTo>
                  <a:pt x="0" y="148"/>
                  <a:pt x="0" y="148"/>
                  <a:pt x="0" y="148"/>
                </a:cubicBezTo>
                <a:cubicBezTo>
                  <a:pt x="0" y="175"/>
                  <a:pt x="18" y="192"/>
                  <a:pt x="44" y="192"/>
                </a:cubicBezTo>
                <a:cubicBezTo>
                  <a:pt x="244" y="192"/>
                  <a:pt x="244" y="192"/>
                  <a:pt x="244" y="192"/>
                </a:cubicBezTo>
                <a:cubicBezTo>
                  <a:pt x="271" y="192"/>
                  <a:pt x="288" y="175"/>
                  <a:pt x="288" y="148"/>
                </a:cubicBezTo>
                <a:cubicBezTo>
                  <a:pt x="288" y="44"/>
                  <a:pt x="288" y="44"/>
                  <a:pt x="288" y="44"/>
                </a:cubicBezTo>
                <a:cubicBezTo>
                  <a:pt x="288" y="18"/>
                  <a:pt x="271" y="0"/>
                  <a:pt x="244" y="0"/>
                </a:cubicBezTo>
                <a:close/>
                <a:moveTo>
                  <a:pt x="100" y="149"/>
                </a:moveTo>
                <a:cubicBezTo>
                  <a:pt x="100" y="43"/>
                  <a:pt x="100" y="43"/>
                  <a:pt x="100" y="43"/>
                </a:cubicBezTo>
                <a:cubicBezTo>
                  <a:pt x="206" y="96"/>
                  <a:pt x="206" y="96"/>
                  <a:pt x="206" y="96"/>
                </a:cubicBezTo>
                <a:lnTo>
                  <a:pt x="100" y="149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093" name="组合 42"/>
          <p:cNvPicPr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2450" y="3481388"/>
            <a:ext cx="274638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94" name="Freeform 44"/>
          <p:cNvSpPr>
            <a:spLocks/>
          </p:cNvSpPr>
          <p:nvPr/>
        </p:nvSpPr>
        <p:spPr bwMode="auto">
          <a:xfrm>
            <a:off x="10091738" y="2355850"/>
            <a:ext cx="277812" cy="277813"/>
          </a:xfrm>
          <a:custGeom>
            <a:avLst/>
            <a:gdLst>
              <a:gd name="T0" fmla="*/ 0 w 175"/>
              <a:gd name="T1" fmla="*/ 2147483647 h 175"/>
              <a:gd name="T2" fmla="*/ 2147483647 w 175"/>
              <a:gd name="T3" fmla="*/ 2147483647 h 175"/>
              <a:gd name="T4" fmla="*/ 2147483647 w 175"/>
              <a:gd name="T5" fmla="*/ 2147483647 h 175"/>
              <a:gd name="T6" fmla="*/ 2147483647 w 175"/>
              <a:gd name="T7" fmla="*/ 0 h 175"/>
              <a:gd name="T8" fmla="*/ 0 w 175"/>
              <a:gd name="T9" fmla="*/ 2147483647 h 17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75" h="175">
                <a:moveTo>
                  <a:pt x="0" y="93"/>
                </a:moveTo>
                <a:lnTo>
                  <a:pt x="82" y="93"/>
                </a:lnTo>
                <a:lnTo>
                  <a:pt x="82" y="175"/>
                </a:lnTo>
                <a:lnTo>
                  <a:pt x="175" y="0"/>
                </a:lnTo>
                <a:lnTo>
                  <a:pt x="0" y="93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095" name="组合 51"/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8338" y="3455988"/>
            <a:ext cx="244475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96" name="Freeform 50"/>
          <p:cNvSpPr>
            <a:spLocks noEditPoints="1"/>
          </p:cNvSpPr>
          <p:nvPr/>
        </p:nvSpPr>
        <p:spPr bwMode="auto">
          <a:xfrm>
            <a:off x="10093325" y="3535363"/>
            <a:ext cx="276225" cy="127000"/>
          </a:xfrm>
          <a:custGeom>
            <a:avLst/>
            <a:gdLst>
              <a:gd name="T0" fmla="*/ 2147483647 w 288"/>
              <a:gd name="T1" fmla="*/ 0 h 132"/>
              <a:gd name="T2" fmla="*/ 2147483647 w 288"/>
              <a:gd name="T3" fmla="*/ 2147483647 h 132"/>
              <a:gd name="T4" fmla="*/ 2147483647 w 288"/>
              <a:gd name="T5" fmla="*/ 2147483647 h 132"/>
              <a:gd name="T6" fmla="*/ 2147483647 w 288"/>
              <a:gd name="T7" fmla="*/ 2147483647 h 132"/>
              <a:gd name="T8" fmla="*/ 2147483647 w 288"/>
              <a:gd name="T9" fmla="*/ 2147483647 h 132"/>
              <a:gd name="T10" fmla="*/ 2147483647 w 288"/>
              <a:gd name="T11" fmla="*/ 0 h 132"/>
              <a:gd name="T12" fmla="*/ 0 w 288"/>
              <a:gd name="T13" fmla="*/ 2147483647 h 132"/>
              <a:gd name="T14" fmla="*/ 2147483647 w 288"/>
              <a:gd name="T15" fmla="*/ 2147483647 h 132"/>
              <a:gd name="T16" fmla="*/ 2147483647 w 288"/>
              <a:gd name="T17" fmla="*/ 2147483647 h 132"/>
              <a:gd name="T18" fmla="*/ 2147483647 w 288"/>
              <a:gd name="T19" fmla="*/ 2147483647 h 132"/>
              <a:gd name="T20" fmla="*/ 2147483647 w 288"/>
              <a:gd name="T21" fmla="*/ 2147483647 h 132"/>
              <a:gd name="T22" fmla="*/ 2147483647 w 288"/>
              <a:gd name="T23" fmla="*/ 2147483647 h 132"/>
              <a:gd name="T24" fmla="*/ 2147483647 w 288"/>
              <a:gd name="T25" fmla="*/ 2147483647 h 132"/>
              <a:gd name="T26" fmla="*/ 2147483647 w 288"/>
              <a:gd name="T27" fmla="*/ 2147483647 h 132"/>
              <a:gd name="T28" fmla="*/ 2147483647 w 288"/>
              <a:gd name="T29" fmla="*/ 0 h 132"/>
              <a:gd name="T30" fmla="*/ 2147483647 w 288"/>
              <a:gd name="T31" fmla="*/ 2147483647 h 132"/>
              <a:gd name="T32" fmla="*/ 2147483647 w 288"/>
              <a:gd name="T33" fmla="*/ 2147483647 h 132"/>
              <a:gd name="T34" fmla="*/ 2147483647 w 288"/>
              <a:gd name="T35" fmla="*/ 2147483647 h 132"/>
              <a:gd name="T36" fmla="*/ 2147483647 w 288"/>
              <a:gd name="T37" fmla="*/ 2147483647 h 132"/>
              <a:gd name="T38" fmla="*/ 2147483647 w 288"/>
              <a:gd name="T39" fmla="*/ 2147483647 h 132"/>
              <a:gd name="T40" fmla="*/ 2147483647 w 288"/>
              <a:gd name="T41" fmla="*/ 2147483647 h 132"/>
              <a:gd name="T42" fmla="*/ 2147483647 w 288"/>
              <a:gd name="T43" fmla="*/ 2147483647 h 132"/>
              <a:gd name="T44" fmla="*/ 2147483647 w 288"/>
              <a:gd name="T45" fmla="*/ 2147483647 h 132"/>
              <a:gd name="T46" fmla="*/ 2147483647 w 288"/>
              <a:gd name="T47" fmla="*/ 2147483647 h 132"/>
              <a:gd name="T48" fmla="*/ 2147483647 w 288"/>
              <a:gd name="T49" fmla="*/ 2147483647 h 13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88" h="132">
                <a:moveTo>
                  <a:pt x="222" y="0"/>
                </a:moveTo>
                <a:cubicBezTo>
                  <a:pt x="186" y="0"/>
                  <a:pt x="156" y="30"/>
                  <a:pt x="156" y="66"/>
                </a:cubicBezTo>
                <a:cubicBezTo>
                  <a:pt x="156" y="80"/>
                  <a:pt x="161" y="93"/>
                  <a:pt x="168" y="104"/>
                </a:cubicBezTo>
                <a:cubicBezTo>
                  <a:pt x="119" y="104"/>
                  <a:pt x="119" y="104"/>
                  <a:pt x="119" y="104"/>
                </a:cubicBezTo>
                <a:cubicBezTo>
                  <a:pt x="127" y="93"/>
                  <a:pt x="131" y="80"/>
                  <a:pt x="131" y="66"/>
                </a:cubicBezTo>
                <a:cubicBezTo>
                  <a:pt x="131" y="30"/>
                  <a:pt x="102" y="0"/>
                  <a:pt x="66" y="0"/>
                </a:cubicBezTo>
                <a:cubicBezTo>
                  <a:pt x="29" y="0"/>
                  <a:pt x="0" y="30"/>
                  <a:pt x="0" y="66"/>
                </a:cubicBezTo>
                <a:cubicBezTo>
                  <a:pt x="0" y="102"/>
                  <a:pt x="29" y="132"/>
                  <a:pt x="66" y="132"/>
                </a:cubicBezTo>
                <a:cubicBezTo>
                  <a:pt x="66" y="132"/>
                  <a:pt x="66" y="132"/>
                  <a:pt x="66" y="132"/>
                </a:cubicBezTo>
                <a:cubicBezTo>
                  <a:pt x="66" y="132"/>
                  <a:pt x="66" y="132"/>
                  <a:pt x="66" y="132"/>
                </a:cubicBezTo>
                <a:cubicBezTo>
                  <a:pt x="222" y="132"/>
                  <a:pt x="222" y="132"/>
                  <a:pt x="222" y="132"/>
                </a:cubicBezTo>
                <a:cubicBezTo>
                  <a:pt x="222" y="132"/>
                  <a:pt x="222" y="132"/>
                  <a:pt x="222" y="132"/>
                </a:cubicBezTo>
                <a:cubicBezTo>
                  <a:pt x="222" y="132"/>
                  <a:pt x="222" y="132"/>
                  <a:pt x="222" y="132"/>
                </a:cubicBezTo>
                <a:cubicBezTo>
                  <a:pt x="258" y="132"/>
                  <a:pt x="288" y="102"/>
                  <a:pt x="288" y="66"/>
                </a:cubicBezTo>
                <a:cubicBezTo>
                  <a:pt x="288" y="30"/>
                  <a:pt x="258" y="0"/>
                  <a:pt x="222" y="0"/>
                </a:cubicBezTo>
                <a:close/>
                <a:moveTo>
                  <a:pt x="184" y="66"/>
                </a:moveTo>
                <a:cubicBezTo>
                  <a:pt x="184" y="45"/>
                  <a:pt x="201" y="28"/>
                  <a:pt x="222" y="28"/>
                </a:cubicBezTo>
                <a:cubicBezTo>
                  <a:pt x="243" y="28"/>
                  <a:pt x="260" y="45"/>
                  <a:pt x="260" y="66"/>
                </a:cubicBezTo>
                <a:cubicBezTo>
                  <a:pt x="260" y="87"/>
                  <a:pt x="243" y="104"/>
                  <a:pt x="222" y="104"/>
                </a:cubicBezTo>
                <a:cubicBezTo>
                  <a:pt x="201" y="104"/>
                  <a:pt x="184" y="87"/>
                  <a:pt x="184" y="66"/>
                </a:cubicBezTo>
                <a:close/>
                <a:moveTo>
                  <a:pt x="66" y="28"/>
                </a:moveTo>
                <a:cubicBezTo>
                  <a:pt x="86" y="28"/>
                  <a:pt x="103" y="45"/>
                  <a:pt x="103" y="66"/>
                </a:cubicBezTo>
                <a:cubicBezTo>
                  <a:pt x="103" y="87"/>
                  <a:pt x="86" y="104"/>
                  <a:pt x="66" y="104"/>
                </a:cubicBezTo>
                <a:cubicBezTo>
                  <a:pt x="45" y="104"/>
                  <a:pt x="28" y="87"/>
                  <a:pt x="28" y="66"/>
                </a:cubicBezTo>
                <a:cubicBezTo>
                  <a:pt x="28" y="45"/>
                  <a:pt x="45" y="28"/>
                  <a:pt x="66" y="28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097" name="Freeform 51"/>
          <p:cNvSpPr>
            <a:spLocks noEditPoints="1"/>
          </p:cNvSpPr>
          <p:nvPr/>
        </p:nvSpPr>
        <p:spPr bwMode="auto">
          <a:xfrm>
            <a:off x="6784975" y="6216650"/>
            <a:ext cx="276225" cy="276225"/>
          </a:xfrm>
          <a:custGeom>
            <a:avLst/>
            <a:gdLst>
              <a:gd name="T0" fmla="*/ 0 w 174"/>
              <a:gd name="T1" fmla="*/ 0 h 174"/>
              <a:gd name="T2" fmla="*/ 0 w 174"/>
              <a:gd name="T3" fmla="*/ 2147483647 h 174"/>
              <a:gd name="T4" fmla="*/ 2147483647 w 174"/>
              <a:gd name="T5" fmla="*/ 2147483647 h 174"/>
              <a:gd name="T6" fmla="*/ 2147483647 w 174"/>
              <a:gd name="T7" fmla="*/ 0 h 174"/>
              <a:gd name="T8" fmla="*/ 0 w 174"/>
              <a:gd name="T9" fmla="*/ 0 h 174"/>
              <a:gd name="T10" fmla="*/ 2147483647 w 174"/>
              <a:gd name="T11" fmla="*/ 2147483647 h 174"/>
              <a:gd name="T12" fmla="*/ 2147483647 w 174"/>
              <a:gd name="T13" fmla="*/ 2147483647 h 174"/>
              <a:gd name="T14" fmla="*/ 2147483647 w 174"/>
              <a:gd name="T15" fmla="*/ 2147483647 h 174"/>
              <a:gd name="T16" fmla="*/ 2147483647 w 174"/>
              <a:gd name="T17" fmla="*/ 2147483647 h 174"/>
              <a:gd name="T18" fmla="*/ 2147483647 w 174"/>
              <a:gd name="T19" fmla="*/ 2147483647 h 174"/>
              <a:gd name="T20" fmla="*/ 2147483647 w 174"/>
              <a:gd name="T21" fmla="*/ 2147483647 h 174"/>
              <a:gd name="T22" fmla="*/ 2147483647 w 174"/>
              <a:gd name="T23" fmla="*/ 2147483647 h 174"/>
              <a:gd name="T24" fmla="*/ 2147483647 w 174"/>
              <a:gd name="T25" fmla="*/ 2147483647 h 174"/>
              <a:gd name="T26" fmla="*/ 2147483647 w 174"/>
              <a:gd name="T27" fmla="*/ 2147483647 h 174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74" h="174">
                <a:moveTo>
                  <a:pt x="0" y="0"/>
                </a:moveTo>
                <a:lnTo>
                  <a:pt x="0" y="174"/>
                </a:lnTo>
                <a:lnTo>
                  <a:pt x="174" y="174"/>
                </a:lnTo>
                <a:lnTo>
                  <a:pt x="174" y="0"/>
                </a:lnTo>
                <a:lnTo>
                  <a:pt x="0" y="0"/>
                </a:lnTo>
                <a:close/>
                <a:moveTo>
                  <a:pt x="17" y="87"/>
                </a:moveTo>
                <a:lnTo>
                  <a:pt x="87" y="87"/>
                </a:lnTo>
                <a:lnTo>
                  <a:pt x="87" y="17"/>
                </a:lnTo>
                <a:lnTo>
                  <a:pt x="157" y="17"/>
                </a:lnTo>
                <a:lnTo>
                  <a:pt x="157" y="87"/>
                </a:lnTo>
                <a:lnTo>
                  <a:pt x="87" y="87"/>
                </a:lnTo>
                <a:lnTo>
                  <a:pt x="87" y="157"/>
                </a:lnTo>
                <a:lnTo>
                  <a:pt x="17" y="157"/>
                </a:lnTo>
                <a:lnTo>
                  <a:pt x="17" y="87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098" name="组合 59"/>
          <p:cNvPicPr>
            <a:picLocks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4188" y="3455988"/>
            <a:ext cx="279400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99" name="组合 69"/>
          <p:cNvPicPr>
            <a:picLocks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4688" y="5662613"/>
            <a:ext cx="225425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100" name="Freeform 63"/>
          <p:cNvSpPr>
            <a:spLocks noEditPoints="1"/>
          </p:cNvSpPr>
          <p:nvPr/>
        </p:nvSpPr>
        <p:spPr bwMode="auto">
          <a:xfrm>
            <a:off x="7327900" y="4572000"/>
            <a:ext cx="298450" cy="250825"/>
          </a:xfrm>
          <a:custGeom>
            <a:avLst/>
            <a:gdLst>
              <a:gd name="T0" fmla="*/ 2147483647 w 311"/>
              <a:gd name="T1" fmla="*/ 2147483647 h 263"/>
              <a:gd name="T2" fmla="*/ 2147483647 w 311"/>
              <a:gd name="T3" fmla="*/ 2147483647 h 263"/>
              <a:gd name="T4" fmla="*/ 2147483647 w 311"/>
              <a:gd name="T5" fmla="*/ 2147483647 h 263"/>
              <a:gd name="T6" fmla="*/ 2147483647 w 311"/>
              <a:gd name="T7" fmla="*/ 2147483647 h 263"/>
              <a:gd name="T8" fmla="*/ 2147483647 w 311"/>
              <a:gd name="T9" fmla="*/ 2147483647 h 263"/>
              <a:gd name="T10" fmla="*/ 2147483647 w 311"/>
              <a:gd name="T11" fmla="*/ 2147483647 h 263"/>
              <a:gd name="T12" fmla="*/ 2147483647 w 311"/>
              <a:gd name="T13" fmla="*/ 2147483647 h 263"/>
              <a:gd name="T14" fmla="*/ 2147483647 w 311"/>
              <a:gd name="T15" fmla="*/ 2147483647 h 263"/>
              <a:gd name="T16" fmla="*/ 2147483647 w 311"/>
              <a:gd name="T17" fmla="*/ 2147483647 h 263"/>
              <a:gd name="T18" fmla="*/ 2147483647 w 311"/>
              <a:gd name="T19" fmla="*/ 2147483647 h 263"/>
              <a:gd name="T20" fmla="*/ 2147483647 w 311"/>
              <a:gd name="T21" fmla="*/ 2147483647 h 263"/>
              <a:gd name="T22" fmla="*/ 2147483647 w 311"/>
              <a:gd name="T23" fmla="*/ 2147483647 h 263"/>
              <a:gd name="T24" fmla="*/ 2147483647 w 311"/>
              <a:gd name="T25" fmla="*/ 2147483647 h 263"/>
              <a:gd name="T26" fmla="*/ 2147483647 w 311"/>
              <a:gd name="T27" fmla="*/ 2147483647 h 263"/>
              <a:gd name="T28" fmla="*/ 2147483647 w 311"/>
              <a:gd name="T29" fmla="*/ 2147483647 h 263"/>
              <a:gd name="T30" fmla="*/ 2147483647 w 311"/>
              <a:gd name="T31" fmla="*/ 2147483647 h 263"/>
              <a:gd name="T32" fmla="*/ 2147483647 w 311"/>
              <a:gd name="T33" fmla="*/ 2147483647 h 263"/>
              <a:gd name="T34" fmla="*/ 2147483647 w 311"/>
              <a:gd name="T35" fmla="*/ 2147483647 h 263"/>
              <a:gd name="T36" fmla="*/ 2147483647 w 311"/>
              <a:gd name="T37" fmla="*/ 2147483647 h 263"/>
              <a:gd name="T38" fmla="*/ 2147483647 w 311"/>
              <a:gd name="T39" fmla="*/ 2147483647 h 263"/>
              <a:gd name="T40" fmla="*/ 2147483647 w 311"/>
              <a:gd name="T41" fmla="*/ 2147483647 h 263"/>
              <a:gd name="T42" fmla="*/ 2147483647 w 311"/>
              <a:gd name="T43" fmla="*/ 2147483647 h 263"/>
              <a:gd name="T44" fmla="*/ 2147483647 w 311"/>
              <a:gd name="T45" fmla="*/ 2147483647 h 263"/>
              <a:gd name="T46" fmla="*/ 2147483647 w 311"/>
              <a:gd name="T47" fmla="*/ 2147483647 h 263"/>
              <a:gd name="T48" fmla="*/ 2147483647 w 311"/>
              <a:gd name="T49" fmla="*/ 2147483647 h 263"/>
              <a:gd name="T50" fmla="*/ 2147483647 w 311"/>
              <a:gd name="T51" fmla="*/ 2147483647 h 263"/>
              <a:gd name="T52" fmla="*/ 2147483647 w 311"/>
              <a:gd name="T53" fmla="*/ 2147483647 h 263"/>
              <a:gd name="T54" fmla="*/ 2147483647 w 311"/>
              <a:gd name="T55" fmla="*/ 2147483647 h 263"/>
              <a:gd name="T56" fmla="*/ 2147483647 w 311"/>
              <a:gd name="T57" fmla="*/ 2147483647 h 263"/>
              <a:gd name="T58" fmla="*/ 2147483647 w 311"/>
              <a:gd name="T59" fmla="*/ 2147483647 h 263"/>
              <a:gd name="T60" fmla="*/ 2147483647 w 311"/>
              <a:gd name="T61" fmla="*/ 2147483647 h 263"/>
              <a:gd name="T62" fmla="*/ 2147483647 w 311"/>
              <a:gd name="T63" fmla="*/ 2147483647 h 263"/>
              <a:gd name="T64" fmla="*/ 2147483647 w 311"/>
              <a:gd name="T65" fmla="*/ 2147483647 h 263"/>
              <a:gd name="T66" fmla="*/ 2147483647 w 311"/>
              <a:gd name="T67" fmla="*/ 2147483647 h 263"/>
              <a:gd name="T68" fmla="*/ 2147483647 w 311"/>
              <a:gd name="T69" fmla="*/ 2147483647 h 263"/>
              <a:gd name="T70" fmla="*/ 2147483647 w 311"/>
              <a:gd name="T71" fmla="*/ 2147483647 h 263"/>
              <a:gd name="T72" fmla="*/ 2147483647 w 311"/>
              <a:gd name="T73" fmla="*/ 2147483647 h 263"/>
              <a:gd name="T74" fmla="*/ 2147483647 w 311"/>
              <a:gd name="T75" fmla="*/ 2147483647 h 263"/>
              <a:gd name="T76" fmla="*/ 2147483647 w 311"/>
              <a:gd name="T77" fmla="*/ 2147483647 h 263"/>
              <a:gd name="T78" fmla="*/ 2147483647 w 311"/>
              <a:gd name="T79" fmla="*/ 2147483647 h 263"/>
              <a:gd name="T80" fmla="*/ 2147483647 w 311"/>
              <a:gd name="T81" fmla="*/ 2147483647 h 263"/>
              <a:gd name="T82" fmla="*/ 2147483647 w 311"/>
              <a:gd name="T83" fmla="*/ 2147483647 h 263"/>
              <a:gd name="T84" fmla="*/ 2147483647 w 311"/>
              <a:gd name="T85" fmla="*/ 2147483647 h 263"/>
              <a:gd name="T86" fmla="*/ 2147483647 w 311"/>
              <a:gd name="T87" fmla="*/ 2147483647 h 263"/>
              <a:gd name="T88" fmla="*/ 2147483647 w 311"/>
              <a:gd name="T89" fmla="*/ 2147483647 h 263"/>
              <a:gd name="T90" fmla="*/ 2147483647 w 311"/>
              <a:gd name="T91" fmla="*/ 2147483647 h 263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311" h="263">
                <a:moveTo>
                  <a:pt x="288" y="86"/>
                </a:moveTo>
                <a:cubicBezTo>
                  <a:pt x="266" y="26"/>
                  <a:pt x="186" y="0"/>
                  <a:pt x="109" y="29"/>
                </a:cubicBezTo>
                <a:cubicBezTo>
                  <a:pt x="32" y="57"/>
                  <a:pt x="0" y="120"/>
                  <a:pt x="11" y="171"/>
                </a:cubicBezTo>
                <a:cubicBezTo>
                  <a:pt x="15" y="187"/>
                  <a:pt x="17" y="202"/>
                  <a:pt x="32" y="224"/>
                </a:cubicBezTo>
                <a:cubicBezTo>
                  <a:pt x="34" y="228"/>
                  <a:pt x="52" y="248"/>
                  <a:pt x="71" y="252"/>
                </a:cubicBezTo>
                <a:cubicBezTo>
                  <a:pt x="118" y="263"/>
                  <a:pt x="158" y="155"/>
                  <a:pt x="181" y="167"/>
                </a:cubicBezTo>
                <a:cubicBezTo>
                  <a:pt x="203" y="179"/>
                  <a:pt x="154" y="241"/>
                  <a:pt x="181" y="241"/>
                </a:cubicBezTo>
                <a:cubicBezTo>
                  <a:pt x="193" y="241"/>
                  <a:pt x="204" y="236"/>
                  <a:pt x="216" y="231"/>
                </a:cubicBezTo>
                <a:cubicBezTo>
                  <a:pt x="293" y="203"/>
                  <a:pt x="311" y="146"/>
                  <a:pt x="288" y="86"/>
                </a:cubicBezTo>
                <a:close/>
                <a:moveTo>
                  <a:pt x="49" y="110"/>
                </a:moveTo>
                <a:cubicBezTo>
                  <a:pt x="49" y="110"/>
                  <a:pt x="57" y="101"/>
                  <a:pt x="75" y="109"/>
                </a:cubicBezTo>
                <a:cubicBezTo>
                  <a:pt x="92" y="117"/>
                  <a:pt x="84" y="116"/>
                  <a:pt x="86" y="121"/>
                </a:cubicBezTo>
                <a:cubicBezTo>
                  <a:pt x="87" y="126"/>
                  <a:pt x="71" y="137"/>
                  <a:pt x="61" y="131"/>
                </a:cubicBezTo>
                <a:cubicBezTo>
                  <a:pt x="51" y="126"/>
                  <a:pt x="49" y="125"/>
                  <a:pt x="42" y="125"/>
                </a:cubicBezTo>
                <a:cubicBezTo>
                  <a:pt x="35" y="125"/>
                  <a:pt x="43" y="111"/>
                  <a:pt x="49" y="110"/>
                </a:cubicBezTo>
                <a:close/>
                <a:moveTo>
                  <a:pt x="88" y="196"/>
                </a:moveTo>
                <a:cubicBezTo>
                  <a:pt x="82" y="198"/>
                  <a:pt x="82" y="198"/>
                  <a:pt x="81" y="201"/>
                </a:cubicBezTo>
                <a:cubicBezTo>
                  <a:pt x="80" y="205"/>
                  <a:pt x="74" y="209"/>
                  <a:pt x="69" y="205"/>
                </a:cubicBezTo>
                <a:cubicBezTo>
                  <a:pt x="65" y="201"/>
                  <a:pt x="52" y="209"/>
                  <a:pt x="52" y="199"/>
                </a:cubicBezTo>
                <a:cubicBezTo>
                  <a:pt x="51" y="190"/>
                  <a:pt x="45" y="185"/>
                  <a:pt x="50" y="182"/>
                </a:cubicBezTo>
                <a:cubicBezTo>
                  <a:pt x="54" y="178"/>
                  <a:pt x="56" y="177"/>
                  <a:pt x="58" y="175"/>
                </a:cubicBezTo>
                <a:cubicBezTo>
                  <a:pt x="62" y="171"/>
                  <a:pt x="65" y="163"/>
                  <a:pt x="79" y="169"/>
                </a:cubicBezTo>
                <a:cubicBezTo>
                  <a:pt x="92" y="176"/>
                  <a:pt x="93" y="178"/>
                  <a:pt x="94" y="182"/>
                </a:cubicBezTo>
                <a:cubicBezTo>
                  <a:pt x="96" y="186"/>
                  <a:pt x="93" y="194"/>
                  <a:pt x="88" y="196"/>
                </a:cubicBezTo>
                <a:close/>
                <a:moveTo>
                  <a:pt x="129" y="74"/>
                </a:moveTo>
                <a:cubicBezTo>
                  <a:pt x="129" y="81"/>
                  <a:pt x="107" y="92"/>
                  <a:pt x="102" y="81"/>
                </a:cubicBezTo>
                <a:cubicBezTo>
                  <a:pt x="97" y="70"/>
                  <a:pt x="105" y="72"/>
                  <a:pt x="106" y="56"/>
                </a:cubicBezTo>
                <a:cubicBezTo>
                  <a:pt x="106" y="52"/>
                  <a:pt x="113" y="57"/>
                  <a:pt x="121" y="57"/>
                </a:cubicBezTo>
                <a:cubicBezTo>
                  <a:pt x="128" y="56"/>
                  <a:pt x="130" y="68"/>
                  <a:pt x="129" y="74"/>
                </a:cubicBezTo>
                <a:close/>
                <a:moveTo>
                  <a:pt x="210" y="68"/>
                </a:moveTo>
                <a:cubicBezTo>
                  <a:pt x="210" y="76"/>
                  <a:pt x="180" y="80"/>
                  <a:pt x="171" y="68"/>
                </a:cubicBezTo>
                <a:cubicBezTo>
                  <a:pt x="161" y="55"/>
                  <a:pt x="181" y="49"/>
                  <a:pt x="183" y="43"/>
                </a:cubicBezTo>
                <a:cubicBezTo>
                  <a:pt x="183" y="41"/>
                  <a:pt x="194" y="37"/>
                  <a:pt x="196" y="44"/>
                </a:cubicBezTo>
                <a:cubicBezTo>
                  <a:pt x="199" y="51"/>
                  <a:pt x="200" y="44"/>
                  <a:pt x="208" y="47"/>
                </a:cubicBezTo>
                <a:cubicBezTo>
                  <a:pt x="215" y="50"/>
                  <a:pt x="206" y="55"/>
                  <a:pt x="201" y="61"/>
                </a:cubicBezTo>
                <a:cubicBezTo>
                  <a:pt x="196" y="66"/>
                  <a:pt x="210" y="60"/>
                  <a:pt x="210" y="68"/>
                </a:cubicBezTo>
                <a:close/>
                <a:moveTo>
                  <a:pt x="241" y="197"/>
                </a:moveTo>
                <a:cubicBezTo>
                  <a:pt x="237" y="202"/>
                  <a:pt x="219" y="199"/>
                  <a:pt x="215" y="194"/>
                </a:cubicBezTo>
                <a:cubicBezTo>
                  <a:pt x="211" y="188"/>
                  <a:pt x="216" y="185"/>
                  <a:pt x="220" y="177"/>
                </a:cubicBezTo>
                <a:cubicBezTo>
                  <a:pt x="225" y="169"/>
                  <a:pt x="238" y="180"/>
                  <a:pt x="238" y="180"/>
                </a:cubicBezTo>
                <a:cubicBezTo>
                  <a:pt x="245" y="174"/>
                  <a:pt x="245" y="191"/>
                  <a:pt x="241" y="197"/>
                </a:cubicBezTo>
                <a:close/>
                <a:moveTo>
                  <a:pt x="254" y="124"/>
                </a:moveTo>
                <a:cubicBezTo>
                  <a:pt x="242" y="132"/>
                  <a:pt x="228" y="121"/>
                  <a:pt x="229" y="104"/>
                </a:cubicBezTo>
                <a:cubicBezTo>
                  <a:pt x="230" y="87"/>
                  <a:pt x="236" y="97"/>
                  <a:pt x="251" y="87"/>
                </a:cubicBezTo>
                <a:cubicBezTo>
                  <a:pt x="266" y="77"/>
                  <a:pt x="267" y="90"/>
                  <a:pt x="270" y="91"/>
                </a:cubicBezTo>
                <a:cubicBezTo>
                  <a:pt x="281" y="93"/>
                  <a:pt x="266" y="116"/>
                  <a:pt x="254" y="124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01" name="Freeform 64"/>
          <p:cNvSpPr>
            <a:spLocks noEditPoints="1"/>
          </p:cNvSpPr>
          <p:nvPr/>
        </p:nvSpPr>
        <p:spPr bwMode="auto">
          <a:xfrm>
            <a:off x="1873250" y="5665788"/>
            <a:ext cx="177800" cy="274637"/>
          </a:xfrm>
          <a:custGeom>
            <a:avLst/>
            <a:gdLst>
              <a:gd name="T0" fmla="*/ 2147483647 w 112"/>
              <a:gd name="T1" fmla="*/ 2147483647 h 173"/>
              <a:gd name="T2" fmla="*/ 2147483647 w 112"/>
              <a:gd name="T3" fmla="*/ 0 h 173"/>
              <a:gd name="T4" fmla="*/ 2147483647 w 112"/>
              <a:gd name="T5" fmla="*/ 0 h 173"/>
              <a:gd name="T6" fmla="*/ 2147483647 w 112"/>
              <a:gd name="T7" fmla="*/ 2147483647 h 173"/>
              <a:gd name="T8" fmla="*/ 0 w 112"/>
              <a:gd name="T9" fmla="*/ 2147483647 h 173"/>
              <a:gd name="T10" fmla="*/ 2147483647 w 112"/>
              <a:gd name="T11" fmla="*/ 2147483647 h 173"/>
              <a:gd name="T12" fmla="*/ 2147483647 w 112"/>
              <a:gd name="T13" fmla="*/ 2147483647 h 173"/>
              <a:gd name="T14" fmla="*/ 2147483647 w 112"/>
              <a:gd name="T15" fmla="*/ 2147483647 h 173"/>
              <a:gd name="T16" fmla="*/ 2147483647 w 112"/>
              <a:gd name="T17" fmla="*/ 2147483647 h 173"/>
              <a:gd name="T18" fmla="*/ 2147483647 w 112"/>
              <a:gd name="T19" fmla="*/ 2147483647 h 173"/>
              <a:gd name="T20" fmla="*/ 2147483647 w 112"/>
              <a:gd name="T21" fmla="*/ 2147483647 h 173"/>
              <a:gd name="T22" fmla="*/ 2147483647 w 112"/>
              <a:gd name="T23" fmla="*/ 2147483647 h 173"/>
              <a:gd name="T24" fmla="*/ 2147483647 w 112"/>
              <a:gd name="T25" fmla="*/ 2147483647 h 173"/>
              <a:gd name="T26" fmla="*/ 2147483647 w 112"/>
              <a:gd name="T27" fmla="*/ 2147483647 h 173"/>
              <a:gd name="T28" fmla="*/ 2147483647 w 112"/>
              <a:gd name="T29" fmla="*/ 2147483647 h 173"/>
              <a:gd name="T30" fmla="*/ 2147483647 w 112"/>
              <a:gd name="T31" fmla="*/ 2147483647 h 173"/>
              <a:gd name="T32" fmla="*/ 2147483647 w 112"/>
              <a:gd name="T33" fmla="*/ 2147483647 h 173"/>
              <a:gd name="T34" fmla="*/ 2147483647 w 112"/>
              <a:gd name="T35" fmla="*/ 2147483647 h 173"/>
              <a:gd name="T36" fmla="*/ 2147483647 w 112"/>
              <a:gd name="T37" fmla="*/ 2147483647 h 173"/>
              <a:gd name="T38" fmla="*/ 2147483647 w 112"/>
              <a:gd name="T39" fmla="*/ 2147483647 h 173"/>
              <a:gd name="T40" fmla="*/ 2147483647 w 112"/>
              <a:gd name="T41" fmla="*/ 2147483647 h 17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112" h="173">
                <a:moveTo>
                  <a:pt x="112" y="12"/>
                </a:moveTo>
                <a:lnTo>
                  <a:pt x="112" y="0"/>
                </a:lnTo>
                <a:lnTo>
                  <a:pt x="70" y="0"/>
                </a:lnTo>
                <a:lnTo>
                  <a:pt x="65" y="34"/>
                </a:lnTo>
                <a:lnTo>
                  <a:pt x="0" y="34"/>
                </a:lnTo>
                <a:lnTo>
                  <a:pt x="21" y="173"/>
                </a:lnTo>
                <a:lnTo>
                  <a:pt x="90" y="173"/>
                </a:lnTo>
                <a:lnTo>
                  <a:pt x="112" y="34"/>
                </a:lnTo>
                <a:lnTo>
                  <a:pt x="78" y="34"/>
                </a:lnTo>
                <a:lnTo>
                  <a:pt x="81" y="12"/>
                </a:lnTo>
                <a:lnTo>
                  <a:pt x="112" y="12"/>
                </a:lnTo>
                <a:close/>
                <a:moveTo>
                  <a:pt x="64" y="46"/>
                </a:moveTo>
                <a:lnTo>
                  <a:pt x="55" y="113"/>
                </a:lnTo>
                <a:lnTo>
                  <a:pt x="25" y="113"/>
                </a:lnTo>
                <a:lnTo>
                  <a:pt x="15" y="46"/>
                </a:lnTo>
                <a:lnTo>
                  <a:pt x="64" y="46"/>
                </a:lnTo>
                <a:close/>
                <a:moveTo>
                  <a:pt x="97" y="46"/>
                </a:moveTo>
                <a:lnTo>
                  <a:pt x="87" y="113"/>
                </a:lnTo>
                <a:lnTo>
                  <a:pt x="67" y="113"/>
                </a:lnTo>
                <a:lnTo>
                  <a:pt x="76" y="46"/>
                </a:lnTo>
                <a:lnTo>
                  <a:pt x="97" y="46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102" name="组合 74"/>
          <p:cNvPicPr>
            <a:picLocks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4588" y="5662613"/>
            <a:ext cx="200025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103" name="Freeform 67"/>
          <p:cNvSpPr>
            <a:spLocks noEditPoints="1"/>
          </p:cNvSpPr>
          <p:nvPr/>
        </p:nvSpPr>
        <p:spPr bwMode="auto">
          <a:xfrm>
            <a:off x="6772275" y="5180013"/>
            <a:ext cx="290513" cy="146050"/>
          </a:xfrm>
          <a:custGeom>
            <a:avLst/>
            <a:gdLst>
              <a:gd name="T0" fmla="*/ 2147483647 w 303"/>
              <a:gd name="T1" fmla="*/ 2147483647 h 154"/>
              <a:gd name="T2" fmla="*/ 2147483647 w 303"/>
              <a:gd name="T3" fmla="*/ 2147483647 h 154"/>
              <a:gd name="T4" fmla="*/ 2147483647 w 303"/>
              <a:gd name="T5" fmla="*/ 2147483647 h 154"/>
              <a:gd name="T6" fmla="*/ 2147483647 w 303"/>
              <a:gd name="T7" fmla="*/ 2147483647 h 154"/>
              <a:gd name="T8" fmla="*/ 2147483647 w 303"/>
              <a:gd name="T9" fmla="*/ 2147483647 h 154"/>
              <a:gd name="T10" fmla="*/ 2147483647 w 303"/>
              <a:gd name="T11" fmla="*/ 2147483647 h 154"/>
              <a:gd name="T12" fmla="*/ 2147483647 w 303"/>
              <a:gd name="T13" fmla="*/ 2147483647 h 154"/>
              <a:gd name="T14" fmla="*/ 2147483647 w 303"/>
              <a:gd name="T15" fmla="*/ 2147483647 h 154"/>
              <a:gd name="T16" fmla="*/ 2147483647 w 303"/>
              <a:gd name="T17" fmla="*/ 2147483647 h 154"/>
              <a:gd name="T18" fmla="*/ 2147483647 w 303"/>
              <a:gd name="T19" fmla="*/ 2147483647 h 154"/>
              <a:gd name="T20" fmla="*/ 2147483647 w 303"/>
              <a:gd name="T21" fmla="*/ 2147483647 h 154"/>
              <a:gd name="T22" fmla="*/ 2147483647 w 303"/>
              <a:gd name="T23" fmla="*/ 2147483647 h 154"/>
              <a:gd name="T24" fmla="*/ 2147483647 w 303"/>
              <a:gd name="T25" fmla="*/ 2147483647 h 154"/>
              <a:gd name="T26" fmla="*/ 2147483647 w 303"/>
              <a:gd name="T27" fmla="*/ 2147483647 h 154"/>
              <a:gd name="T28" fmla="*/ 2147483647 w 303"/>
              <a:gd name="T29" fmla="*/ 2147483647 h 154"/>
              <a:gd name="T30" fmla="*/ 2147483647 w 303"/>
              <a:gd name="T31" fmla="*/ 2147483647 h 154"/>
              <a:gd name="T32" fmla="*/ 2147483647 w 303"/>
              <a:gd name="T33" fmla="*/ 2147483647 h 154"/>
              <a:gd name="T34" fmla="*/ 2147483647 w 303"/>
              <a:gd name="T35" fmla="*/ 2147483647 h 154"/>
              <a:gd name="T36" fmla="*/ 2147483647 w 303"/>
              <a:gd name="T37" fmla="*/ 2147483647 h 154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303" h="154">
                <a:moveTo>
                  <a:pt x="230" y="119"/>
                </a:moveTo>
                <a:cubicBezTo>
                  <a:pt x="263" y="118"/>
                  <a:pt x="288" y="109"/>
                  <a:pt x="300" y="103"/>
                </a:cubicBezTo>
                <a:cubicBezTo>
                  <a:pt x="303" y="73"/>
                  <a:pt x="296" y="26"/>
                  <a:pt x="259" y="19"/>
                </a:cubicBezTo>
                <a:cubicBezTo>
                  <a:pt x="245" y="16"/>
                  <a:pt x="128" y="0"/>
                  <a:pt x="132" y="86"/>
                </a:cubicBezTo>
                <a:cubicBezTo>
                  <a:pt x="132" y="86"/>
                  <a:pt x="90" y="124"/>
                  <a:pt x="76" y="68"/>
                </a:cubicBezTo>
                <a:cubicBezTo>
                  <a:pt x="76" y="68"/>
                  <a:pt x="96" y="35"/>
                  <a:pt x="96" y="17"/>
                </a:cubicBezTo>
                <a:cubicBezTo>
                  <a:pt x="96" y="17"/>
                  <a:pt x="52" y="3"/>
                  <a:pt x="52" y="54"/>
                </a:cubicBezTo>
                <a:cubicBezTo>
                  <a:pt x="52" y="55"/>
                  <a:pt x="52" y="55"/>
                  <a:pt x="52" y="55"/>
                </a:cubicBezTo>
                <a:cubicBezTo>
                  <a:pt x="0" y="55"/>
                  <a:pt x="15" y="98"/>
                  <a:pt x="15" y="98"/>
                </a:cubicBezTo>
                <a:cubicBezTo>
                  <a:pt x="28" y="98"/>
                  <a:pt x="57" y="82"/>
                  <a:pt x="57" y="82"/>
                </a:cubicBezTo>
                <a:cubicBezTo>
                  <a:pt x="57" y="82"/>
                  <a:pt x="70" y="123"/>
                  <a:pt x="110" y="139"/>
                </a:cubicBezTo>
                <a:cubicBezTo>
                  <a:pt x="150" y="154"/>
                  <a:pt x="272" y="143"/>
                  <a:pt x="291" y="128"/>
                </a:cubicBezTo>
                <a:cubicBezTo>
                  <a:pt x="293" y="126"/>
                  <a:pt x="296" y="121"/>
                  <a:pt x="297" y="115"/>
                </a:cubicBezTo>
                <a:cubicBezTo>
                  <a:pt x="261" y="131"/>
                  <a:pt x="190" y="119"/>
                  <a:pt x="230" y="119"/>
                </a:cubicBezTo>
                <a:close/>
                <a:moveTo>
                  <a:pt x="230" y="92"/>
                </a:moveTo>
                <a:cubicBezTo>
                  <a:pt x="237" y="92"/>
                  <a:pt x="241" y="94"/>
                  <a:pt x="241" y="98"/>
                </a:cubicBezTo>
                <a:cubicBezTo>
                  <a:pt x="242" y="102"/>
                  <a:pt x="241" y="100"/>
                  <a:pt x="230" y="101"/>
                </a:cubicBezTo>
                <a:cubicBezTo>
                  <a:pt x="220" y="103"/>
                  <a:pt x="220" y="105"/>
                  <a:pt x="219" y="101"/>
                </a:cubicBezTo>
                <a:cubicBezTo>
                  <a:pt x="219" y="97"/>
                  <a:pt x="222" y="93"/>
                  <a:pt x="230" y="92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104" name="组合 78"/>
          <p:cNvPicPr>
            <a:picLocks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250" y="5114925"/>
            <a:ext cx="2794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105" name="Freeform 70"/>
          <p:cNvSpPr>
            <a:spLocks/>
          </p:cNvSpPr>
          <p:nvPr/>
        </p:nvSpPr>
        <p:spPr bwMode="auto">
          <a:xfrm>
            <a:off x="4029075" y="4011613"/>
            <a:ext cx="274638" cy="274637"/>
          </a:xfrm>
          <a:custGeom>
            <a:avLst/>
            <a:gdLst>
              <a:gd name="T0" fmla="*/ 2147483647 w 288"/>
              <a:gd name="T1" fmla="*/ 2147483647 h 287"/>
              <a:gd name="T2" fmla="*/ 2147483647 w 288"/>
              <a:gd name="T3" fmla="*/ 2147483647 h 287"/>
              <a:gd name="T4" fmla="*/ 2147483647 w 288"/>
              <a:gd name="T5" fmla="*/ 2147483647 h 287"/>
              <a:gd name="T6" fmla="*/ 2147483647 w 288"/>
              <a:gd name="T7" fmla="*/ 2147483647 h 287"/>
              <a:gd name="T8" fmla="*/ 2147483647 w 288"/>
              <a:gd name="T9" fmla="*/ 2147483647 h 287"/>
              <a:gd name="T10" fmla="*/ 2147483647 w 288"/>
              <a:gd name="T11" fmla="*/ 2147483647 h 287"/>
              <a:gd name="T12" fmla="*/ 2147483647 w 288"/>
              <a:gd name="T13" fmla="*/ 2147483647 h 287"/>
              <a:gd name="T14" fmla="*/ 2147483647 w 288"/>
              <a:gd name="T15" fmla="*/ 2147483647 h 287"/>
              <a:gd name="T16" fmla="*/ 2147483647 w 288"/>
              <a:gd name="T17" fmla="*/ 2147483647 h 287"/>
              <a:gd name="T18" fmla="*/ 2147483647 w 288"/>
              <a:gd name="T19" fmla="*/ 0 h 287"/>
              <a:gd name="T20" fmla="*/ 2147483647 w 288"/>
              <a:gd name="T21" fmla="*/ 2147483647 h 287"/>
              <a:gd name="T22" fmla="*/ 2147483647 w 288"/>
              <a:gd name="T23" fmla="*/ 2147483647 h 287"/>
              <a:gd name="T24" fmla="*/ 2147483647 w 288"/>
              <a:gd name="T25" fmla="*/ 2147483647 h 287"/>
              <a:gd name="T26" fmla="*/ 2147483647 w 288"/>
              <a:gd name="T27" fmla="*/ 2147483647 h 287"/>
              <a:gd name="T28" fmla="*/ 2147483647 w 288"/>
              <a:gd name="T29" fmla="*/ 2147483647 h 287"/>
              <a:gd name="T30" fmla="*/ 0 w 288"/>
              <a:gd name="T31" fmla="*/ 2147483647 h 287"/>
              <a:gd name="T32" fmla="*/ 2147483647 w 288"/>
              <a:gd name="T33" fmla="*/ 2147483647 h 287"/>
              <a:gd name="T34" fmla="*/ 2147483647 w 288"/>
              <a:gd name="T35" fmla="*/ 2147483647 h 287"/>
              <a:gd name="T36" fmla="*/ 2147483647 w 288"/>
              <a:gd name="T37" fmla="*/ 2147483647 h 287"/>
              <a:gd name="T38" fmla="*/ 2147483647 w 288"/>
              <a:gd name="T39" fmla="*/ 2147483647 h 287"/>
              <a:gd name="T40" fmla="*/ 2147483647 w 288"/>
              <a:gd name="T41" fmla="*/ 2147483647 h 287"/>
              <a:gd name="T42" fmla="*/ 2147483647 w 288"/>
              <a:gd name="T43" fmla="*/ 2147483647 h 287"/>
              <a:gd name="T44" fmla="*/ 2147483647 w 288"/>
              <a:gd name="T45" fmla="*/ 2147483647 h 287"/>
              <a:gd name="T46" fmla="*/ 2147483647 w 288"/>
              <a:gd name="T47" fmla="*/ 2147483647 h 287"/>
              <a:gd name="T48" fmla="*/ 2147483647 w 288"/>
              <a:gd name="T49" fmla="*/ 2147483647 h 287"/>
              <a:gd name="T50" fmla="*/ 2147483647 w 288"/>
              <a:gd name="T51" fmla="*/ 2147483647 h 287"/>
              <a:gd name="T52" fmla="*/ 2147483647 w 288"/>
              <a:gd name="T53" fmla="*/ 2147483647 h 287"/>
              <a:gd name="T54" fmla="*/ 2147483647 w 288"/>
              <a:gd name="T55" fmla="*/ 2147483647 h 287"/>
              <a:gd name="T56" fmla="*/ 2147483647 w 288"/>
              <a:gd name="T57" fmla="*/ 2147483647 h 287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88" h="287">
                <a:moveTo>
                  <a:pt x="252" y="179"/>
                </a:moveTo>
                <a:cubicBezTo>
                  <a:pt x="272" y="179"/>
                  <a:pt x="288" y="163"/>
                  <a:pt x="288" y="143"/>
                </a:cubicBezTo>
                <a:cubicBezTo>
                  <a:pt x="288" y="124"/>
                  <a:pt x="272" y="107"/>
                  <a:pt x="252" y="107"/>
                </a:cubicBezTo>
                <a:cubicBezTo>
                  <a:pt x="236" y="107"/>
                  <a:pt x="222" y="118"/>
                  <a:pt x="218" y="133"/>
                </a:cubicBezTo>
                <a:cubicBezTo>
                  <a:pt x="128" y="133"/>
                  <a:pt x="128" y="133"/>
                  <a:pt x="128" y="133"/>
                </a:cubicBezTo>
                <a:cubicBezTo>
                  <a:pt x="178" y="46"/>
                  <a:pt x="178" y="46"/>
                  <a:pt x="178" y="46"/>
                </a:cubicBezTo>
                <a:cubicBezTo>
                  <a:pt x="218" y="46"/>
                  <a:pt x="218" y="46"/>
                  <a:pt x="218" y="46"/>
                </a:cubicBezTo>
                <a:cubicBezTo>
                  <a:pt x="222" y="61"/>
                  <a:pt x="236" y="72"/>
                  <a:pt x="252" y="72"/>
                </a:cubicBezTo>
                <a:cubicBezTo>
                  <a:pt x="272" y="72"/>
                  <a:pt x="288" y="56"/>
                  <a:pt x="288" y="36"/>
                </a:cubicBezTo>
                <a:cubicBezTo>
                  <a:pt x="288" y="16"/>
                  <a:pt x="272" y="0"/>
                  <a:pt x="252" y="0"/>
                </a:cubicBezTo>
                <a:cubicBezTo>
                  <a:pt x="236" y="0"/>
                  <a:pt x="222" y="11"/>
                  <a:pt x="218" y="26"/>
                </a:cubicBezTo>
                <a:cubicBezTo>
                  <a:pt x="166" y="26"/>
                  <a:pt x="166" y="26"/>
                  <a:pt x="166" y="26"/>
                </a:cubicBezTo>
                <a:cubicBezTo>
                  <a:pt x="104" y="133"/>
                  <a:pt x="104" y="133"/>
                  <a:pt x="104" y="133"/>
                </a:cubicBezTo>
                <a:cubicBezTo>
                  <a:pt x="71" y="133"/>
                  <a:pt x="71" y="133"/>
                  <a:pt x="71" y="133"/>
                </a:cubicBezTo>
                <a:cubicBezTo>
                  <a:pt x="66" y="118"/>
                  <a:pt x="53" y="107"/>
                  <a:pt x="36" y="107"/>
                </a:cubicBezTo>
                <a:cubicBezTo>
                  <a:pt x="16" y="107"/>
                  <a:pt x="0" y="124"/>
                  <a:pt x="0" y="143"/>
                </a:cubicBezTo>
                <a:cubicBezTo>
                  <a:pt x="0" y="163"/>
                  <a:pt x="16" y="179"/>
                  <a:pt x="36" y="179"/>
                </a:cubicBezTo>
                <a:cubicBezTo>
                  <a:pt x="53" y="179"/>
                  <a:pt x="66" y="168"/>
                  <a:pt x="71" y="153"/>
                </a:cubicBezTo>
                <a:cubicBezTo>
                  <a:pt x="104" y="153"/>
                  <a:pt x="104" y="153"/>
                  <a:pt x="104" y="153"/>
                </a:cubicBezTo>
                <a:cubicBezTo>
                  <a:pt x="166" y="261"/>
                  <a:pt x="166" y="261"/>
                  <a:pt x="166" y="261"/>
                </a:cubicBezTo>
                <a:cubicBezTo>
                  <a:pt x="218" y="261"/>
                  <a:pt x="218" y="261"/>
                  <a:pt x="218" y="261"/>
                </a:cubicBezTo>
                <a:cubicBezTo>
                  <a:pt x="222" y="277"/>
                  <a:pt x="236" y="287"/>
                  <a:pt x="252" y="287"/>
                </a:cubicBezTo>
                <a:cubicBezTo>
                  <a:pt x="272" y="287"/>
                  <a:pt x="288" y="271"/>
                  <a:pt x="288" y="251"/>
                </a:cubicBezTo>
                <a:cubicBezTo>
                  <a:pt x="288" y="232"/>
                  <a:pt x="272" y="215"/>
                  <a:pt x="252" y="215"/>
                </a:cubicBezTo>
                <a:cubicBezTo>
                  <a:pt x="236" y="215"/>
                  <a:pt x="222" y="226"/>
                  <a:pt x="218" y="241"/>
                </a:cubicBezTo>
                <a:cubicBezTo>
                  <a:pt x="178" y="241"/>
                  <a:pt x="178" y="241"/>
                  <a:pt x="178" y="241"/>
                </a:cubicBezTo>
                <a:cubicBezTo>
                  <a:pt x="128" y="153"/>
                  <a:pt x="128" y="153"/>
                  <a:pt x="128" y="153"/>
                </a:cubicBezTo>
                <a:cubicBezTo>
                  <a:pt x="218" y="153"/>
                  <a:pt x="218" y="153"/>
                  <a:pt x="218" y="153"/>
                </a:cubicBezTo>
                <a:cubicBezTo>
                  <a:pt x="222" y="168"/>
                  <a:pt x="236" y="179"/>
                  <a:pt x="252" y="179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106" name="组合 82"/>
          <p:cNvPicPr>
            <a:picLocks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5700" y="2352675"/>
            <a:ext cx="274638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07" name="组合 91"/>
          <p:cNvPicPr>
            <a:picLocks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2352675"/>
            <a:ext cx="274638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08" name="组合 101"/>
          <p:cNvPicPr>
            <a:picLocks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250" y="2352675"/>
            <a:ext cx="279400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109" name="Freeform 97"/>
          <p:cNvSpPr>
            <a:spLocks/>
          </p:cNvSpPr>
          <p:nvPr/>
        </p:nvSpPr>
        <p:spPr bwMode="auto">
          <a:xfrm>
            <a:off x="7893050" y="4618038"/>
            <a:ext cx="268288" cy="165100"/>
          </a:xfrm>
          <a:custGeom>
            <a:avLst/>
            <a:gdLst>
              <a:gd name="T0" fmla="*/ 2147483647 w 280"/>
              <a:gd name="T1" fmla="*/ 2147483647 h 172"/>
              <a:gd name="T2" fmla="*/ 2147483647 w 280"/>
              <a:gd name="T3" fmla="*/ 2147483647 h 172"/>
              <a:gd name="T4" fmla="*/ 2147483647 w 280"/>
              <a:gd name="T5" fmla="*/ 2147483647 h 172"/>
              <a:gd name="T6" fmla="*/ 2147483647 w 280"/>
              <a:gd name="T7" fmla="*/ 2147483647 h 172"/>
              <a:gd name="T8" fmla="*/ 2147483647 w 280"/>
              <a:gd name="T9" fmla="*/ 2147483647 h 172"/>
              <a:gd name="T10" fmla="*/ 2147483647 w 280"/>
              <a:gd name="T11" fmla="*/ 0 h 172"/>
              <a:gd name="T12" fmla="*/ 2147483647 w 280"/>
              <a:gd name="T13" fmla="*/ 0 h 172"/>
              <a:gd name="T14" fmla="*/ 2147483647 w 280"/>
              <a:gd name="T15" fmla="*/ 2147483647 h 172"/>
              <a:gd name="T16" fmla="*/ 2147483647 w 280"/>
              <a:gd name="T17" fmla="*/ 2147483647 h 172"/>
              <a:gd name="T18" fmla="*/ 2147483647 w 280"/>
              <a:gd name="T19" fmla="*/ 2147483647 h 172"/>
              <a:gd name="T20" fmla="*/ 0 w 280"/>
              <a:gd name="T21" fmla="*/ 2147483647 h 172"/>
              <a:gd name="T22" fmla="*/ 0 w 280"/>
              <a:gd name="T23" fmla="*/ 2147483647 h 172"/>
              <a:gd name="T24" fmla="*/ 2147483647 w 280"/>
              <a:gd name="T25" fmla="*/ 2147483647 h 172"/>
              <a:gd name="T26" fmla="*/ 2147483647 w 280"/>
              <a:gd name="T27" fmla="*/ 2147483647 h 172"/>
              <a:gd name="T28" fmla="*/ 2147483647 w 280"/>
              <a:gd name="T29" fmla="*/ 2147483647 h 172"/>
              <a:gd name="T30" fmla="*/ 2147483647 w 280"/>
              <a:gd name="T31" fmla="*/ 2147483647 h 172"/>
              <a:gd name="T32" fmla="*/ 2147483647 w 280"/>
              <a:gd name="T33" fmla="*/ 2147483647 h 172"/>
              <a:gd name="T34" fmla="*/ 2147483647 w 280"/>
              <a:gd name="T35" fmla="*/ 2147483647 h 172"/>
              <a:gd name="T36" fmla="*/ 2147483647 w 280"/>
              <a:gd name="T37" fmla="*/ 2147483647 h 172"/>
              <a:gd name="T38" fmla="*/ 2147483647 w 280"/>
              <a:gd name="T39" fmla="*/ 2147483647 h 172"/>
              <a:gd name="T40" fmla="*/ 2147483647 w 280"/>
              <a:gd name="T41" fmla="*/ 2147483647 h 172"/>
              <a:gd name="T42" fmla="*/ 2147483647 w 280"/>
              <a:gd name="T43" fmla="*/ 2147483647 h 172"/>
              <a:gd name="T44" fmla="*/ 2147483647 w 280"/>
              <a:gd name="T45" fmla="*/ 2147483647 h 172"/>
              <a:gd name="T46" fmla="*/ 2147483647 w 280"/>
              <a:gd name="T47" fmla="*/ 2147483647 h 172"/>
              <a:gd name="T48" fmla="*/ 2147483647 w 280"/>
              <a:gd name="T49" fmla="*/ 2147483647 h 172"/>
              <a:gd name="T50" fmla="*/ 2147483647 w 280"/>
              <a:gd name="T51" fmla="*/ 2147483647 h 172"/>
              <a:gd name="T52" fmla="*/ 2147483647 w 280"/>
              <a:gd name="T53" fmla="*/ 2147483647 h 172"/>
              <a:gd name="T54" fmla="*/ 2147483647 w 280"/>
              <a:gd name="T55" fmla="*/ 2147483647 h 172"/>
              <a:gd name="T56" fmla="*/ 2147483647 w 280"/>
              <a:gd name="T57" fmla="*/ 2147483647 h 172"/>
              <a:gd name="T58" fmla="*/ 2147483647 w 280"/>
              <a:gd name="T59" fmla="*/ 2147483647 h 172"/>
              <a:gd name="T60" fmla="*/ 2147483647 w 280"/>
              <a:gd name="T61" fmla="*/ 2147483647 h 172"/>
              <a:gd name="T62" fmla="*/ 2147483647 w 280"/>
              <a:gd name="T63" fmla="*/ 2147483647 h 172"/>
              <a:gd name="T64" fmla="*/ 2147483647 w 280"/>
              <a:gd name="T65" fmla="*/ 2147483647 h 172"/>
              <a:gd name="T66" fmla="*/ 2147483647 w 280"/>
              <a:gd name="T67" fmla="*/ 2147483647 h 172"/>
              <a:gd name="T68" fmla="*/ 2147483647 w 280"/>
              <a:gd name="T69" fmla="*/ 2147483647 h 172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280" h="172">
                <a:moveTo>
                  <a:pt x="280" y="49"/>
                </a:moveTo>
                <a:cubicBezTo>
                  <a:pt x="280" y="15"/>
                  <a:pt x="280" y="15"/>
                  <a:pt x="280" y="15"/>
                </a:cubicBezTo>
                <a:cubicBezTo>
                  <a:pt x="246" y="15"/>
                  <a:pt x="246" y="15"/>
                  <a:pt x="246" y="15"/>
                </a:cubicBezTo>
                <a:cubicBezTo>
                  <a:pt x="246" y="25"/>
                  <a:pt x="246" y="25"/>
                  <a:pt x="246" y="25"/>
                </a:cubicBezTo>
                <a:cubicBezTo>
                  <a:pt x="172" y="25"/>
                  <a:pt x="172" y="25"/>
                  <a:pt x="172" y="25"/>
                </a:cubicBezTo>
                <a:cubicBezTo>
                  <a:pt x="172" y="0"/>
                  <a:pt x="172" y="0"/>
                  <a:pt x="172" y="0"/>
                </a:cubicBezTo>
                <a:cubicBezTo>
                  <a:pt x="108" y="0"/>
                  <a:pt x="108" y="0"/>
                  <a:pt x="108" y="0"/>
                </a:cubicBezTo>
                <a:cubicBezTo>
                  <a:pt x="108" y="25"/>
                  <a:pt x="108" y="25"/>
                  <a:pt x="108" y="25"/>
                </a:cubicBezTo>
                <a:cubicBezTo>
                  <a:pt x="34" y="25"/>
                  <a:pt x="34" y="25"/>
                  <a:pt x="34" y="25"/>
                </a:cubicBezTo>
                <a:cubicBezTo>
                  <a:pt x="34" y="15"/>
                  <a:pt x="34" y="15"/>
                  <a:pt x="34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49"/>
                  <a:pt x="0" y="49"/>
                  <a:pt x="0" y="49"/>
                </a:cubicBezTo>
                <a:cubicBezTo>
                  <a:pt x="34" y="49"/>
                  <a:pt x="34" y="49"/>
                  <a:pt x="34" y="49"/>
                </a:cubicBezTo>
                <a:cubicBezTo>
                  <a:pt x="34" y="39"/>
                  <a:pt x="34" y="39"/>
                  <a:pt x="34" y="39"/>
                </a:cubicBezTo>
                <a:cubicBezTo>
                  <a:pt x="81" y="39"/>
                  <a:pt x="81" y="39"/>
                  <a:pt x="81" y="39"/>
                </a:cubicBezTo>
                <a:cubicBezTo>
                  <a:pt x="42" y="61"/>
                  <a:pt x="28" y="105"/>
                  <a:pt x="25" y="138"/>
                </a:cubicBezTo>
                <a:cubicBezTo>
                  <a:pt x="14" y="138"/>
                  <a:pt x="14" y="138"/>
                  <a:pt x="14" y="138"/>
                </a:cubicBezTo>
                <a:cubicBezTo>
                  <a:pt x="14" y="172"/>
                  <a:pt x="14" y="172"/>
                  <a:pt x="14" y="172"/>
                </a:cubicBezTo>
                <a:cubicBezTo>
                  <a:pt x="48" y="172"/>
                  <a:pt x="48" y="172"/>
                  <a:pt x="48" y="172"/>
                </a:cubicBezTo>
                <a:cubicBezTo>
                  <a:pt x="48" y="138"/>
                  <a:pt x="48" y="138"/>
                  <a:pt x="48" y="138"/>
                </a:cubicBezTo>
                <a:cubicBezTo>
                  <a:pt x="39" y="138"/>
                  <a:pt x="39" y="138"/>
                  <a:pt x="39" y="138"/>
                </a:cubicBezTo>
                <a:cubicBezTo>
                  <a:pt x="42" y="103"/>
                  <a:pt x="60" y="58"/>
                  <a:pt x="108" y="44"/>
                </a:cubicBezTo>
                <a:cubicBezTo>
                  <a:pt x="108" y="64"/>
                  <a:pt x="108" y="64"/>
                  <a:pt x="108" y="64"/>
                </a:cubicBezTo>
                <a:cubicBezTo>
                  <a:pt x="172" y="64"/>
                  <a:pt x="172" y="64"/>
                  <a:pt x="172" y="64"/>
                </a:cubicBezTo>
                <a:cubicBezTo>
                  <a:pt x="172" y="43"/>
                  <a:pt x="172" y="43"/>
                  <a:pt x="172" y="43"/>
                </a:cubicBezTo>
                <a:cubicBezTo>
                  <a:pt x="220" y="58"/>
                  <a:pt x="238" y="103"/>
                  <a:pt x="241" y="138"/>
                </a:cubicBezTo>
                <a:cubicBezTo>
                  <a:pt x="232" y="138"/>
                  <a:pt x="232" y="138"/>
                  <a:pt x="232" y="138"/>
                </a:cubicBezTo>
                <a:cubicBezTo>
                  <a:pt x="232" y="172"/>
                  <a:pt x="232" y="172"/>
                  <a:pt x="232" y="172"/>
                </a:cubicBezTo>
                <a:cubicBezTo>
                  <a:pt x="266" y="172"/>
                  <a:pt x="266" y="172"/>
                  <a:pt x="266" y="172"/>
                </a:cubicBezTo>
                <a:cubicBezTo>
                  <a:pt x="266" y="138"/>
                  <a:pt x="266" y="138"/>
                  <a:pt x="266" y="138"/>
                </a:cubicBezTo>
                <a:cubicBezTo>
                  <a:pt x="256" y="138"/>
                  <a:pt x="256" y="138"/>
                  <a:pt x="256" y="138"/>
                </a:cubicBezTo>
                <a:cubicBezTo>
                  <a:pt x="253" y="105"/>
                  <a:pt x="238" y="61"/>
                  <a:pt x="200" y="39"/>
                </a:cubicBezTo>
                <a:cubicBezTo>
                  <a:pt x="246" y="39"/>
                  <a:pt x="246" y="39"/>
                  <a:pt x="246" y="39"/>
                </a:cubicBezTo>
                <a:cubicBezTo>
                  <a:pt x="246" y="49"/>
                  <a:pt x="246" y="49"/>
                  <a:pt x="246" y="49"/>
                </a:cubicBezTo>
                <a:lnTo>
                  <a:pt x="280" y="49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110" name="组合 112"/>
          <p:cNvPicPr>
            <a:picLocks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8675" y="4559300"/>
            <a:ext cx="257175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111" name="Freeform 102"/>
          <p:cNvSpPr>
            <a:spLocks/>
          </p:cNvSpPr>
          <p:nvPr/>
        </p:nvSpPr>
        <p:spPr bwMode="auto">
          <a:xfrm>
            <a:off x="8991600" y="4621213"/>
            <a:ext cx="274638" cy="158750"/>
          </a:xfrm>
          <a:custGeom>
            <a:avLst/>
            <a:gdLst>
              <a:gd name="T0" fmla="*/ 2147483647 w 287"/>
              <a:gd name="T1" fmla="*/ 2147483647 h 166"/>
              <a:gd name="T2" fmla="*/ 2147483647 w 287"/>
              <a:gd name="T3" fmla="*/ 2147483647 h 166"/>
              <a:gd name="T4" fmla="*/ 2147483647 w 287"/>
              <a:gd name="T5" fmla="*/ 2147483647 h 166"/>
              <a:gd name="T6" fmla="*/ 2147483647 w 287"/>
              <a:gd name="T7" fmla="*/ 2147483647 h 166"/>
              <a:gd name="T8" fmla="*/ 2147483647 w 287"/>
              <a:gd name="T9" fmla="*/ 0 h 166"/>
              <a:gd name="T10" fmla="*/ 2147483647 w 287"/>
              <a:gd name="T11" fmla="*/ 0 h 166"/>
              <a:gd name="T12" fmla="*/ 2147483647 w 287"/>
              <a:gd name="T13" fmla="*/ 2147483647 h 166"/>
              <a:gd name="T14" fmla="*/ 2147483647 w 287"/>
              <a:gd name="T15" fmla="*/ 2147483647 h 166"/>
              <a:gd name="T16" fmla="*/ 2147483647 w 287"/>
              <a:gd name="T17" fmla="*/ 2147483647 h 166"/>
              <a:gd name="T18" fmla="*/ 2147483647 w 287"/>
              <a:gd name="T19" fmla="*/ 2147483647 h 166"/>
              <a:gd name="T20" fmla="*/ 2147483647 w 287"/>
              <a:gd name="T21" fmla="*/ 2147483647 h 166"/>
              <a:gd name="T22" fmla="*/ 2147483647 w 287"/>
              <a:gd name="T23" fmla="*/ 2147483647 h 166"/>
              <a:gd name="T24" fmla="*/ 2147483647 w 287"/>
              <a:gd name="T25" fmla="*/ 0 h 166"/>
              <a:gd name="T26" fmla="*/ 2147483647 w 287"/>
              <a:gd name="T27" fmla="*/ 0 h 166"/>
              <a:gd name="T28" fmla="*/ 2147483647 w 287"/>
              <a:gd name="T29" fmla="*/ 2147483647 h 166"/>
              <a:gd name="T30" fmla="*/ 2147483647 w 287"/>
              <a:gd name="T31" fmla="*/ 2147483647 h 166"/>
              <a:gd name="T32" fmla="*/ 2147483647 w 287"/>
              <a:gd name="T33" fmla="*/ 2147483647 h 166"/>
              <a:gd name="T34" fmla="*/ 2147483647 w 287"/>
              <a:gd name="T35" fmla="*/ 2147483647 h 166"/>
              <a:gd name="T36" fmla="*/ 0 w 287"/>
              <a:gd name="T37" fmla="*/ 2147483647 h 166"/>
              <a:gd name="T38" fmla="*/ 0 w 287"/>
              <a:gd name="T39" fmla="*/ 2147483647 h 166"/>
              <a:gd name="T40" fmla="*/ 2147483647 w 287"/>
              <a:gd name="T41" fmla="*/ 2147483647 h 166"/>
              <a:gd name="T42" fmla="*/ 2147483647 w 287"/>
              <a:gd name="T43" fmla="*/ 2147483647 h 166"/>
              <a:gd name="T44" fmla="*/ 2147483647 w 287"/>
              <a:gd name="T45" fmla="*/ 2147483647 h 166"/>
              <a:gd name="T46" fmla="*/ 2147483647 w 287"/>
              <a:gd name="T47" fmla="*/ 2147483647 h 166"/>
              <a:gd name="T48" fmla="*/ 2147483647 w 287"/>
              <a:gd name="T49" fmla="*/ 2147483647 h 166"/>
              <a:gd name="T50" fmla="*/ 2147483647 w 287"/>
              <a:gd name="T51" fmla="*/ 2147483647 h 166"/>
              <a:gd name="T52" fmla="*/ 2147483647 w 287"/>
              <a:gd name="T53" fmla="*/ 2147483647 h 166"/>
              <a:gd name="T54" fmla="*/ 2147483647 w 287"/>
              <a:gd name="T55" fmla="*/ 2147483647 h 166"/>
              <a:gd name="T56" fmla="*/ 2147483647 w 287"/>
              <a:gd name="T57" fmla="*/ 2147483647 h 166"/>
              <a:gd name="T58" fmla="*/ 2147483647 w 287"/>
              <a:gd name="T59" fmla="*/ 2147483647 h 166"/>
              <a:gd name="T60" fmla="*/ 2147483647 w 287"/>
              <a:gd name="T61" fmla="*/ 2147483647 h 166"/>
              <a:gd name="T62" fmla="*/ 2147483647 w 287"/>
              <a:gd name="T63" fmla="*/ 2147483647 h 166"/>
              <a:gd name="T64" fmla="*/ 2147483647 w 287"/>
              <a:gd name="T65" fmla="*/ 2147483647 h 166"/>
              <a:gd name="T66" fmla="*/ 2147483647 w 287"/>
              <a:gd name="T67" fmla="*/ 2147483647 h 166"/>
              <a:gd name="T68" fmla="*/ 2147483647 w 287"/>
              <a:gd name="T69" fmla="*/ 2147483647 h 166"/>
              <a:gd name="T70" fmla="*/ 2147483647 w 287"/>
              <a:gd name="T71" fmla="*/ 2147483647 h 166"/>
              <a:gd name="T72" fmla="*/ 2147483647 w 287"/>
              <a:gd name="T73" fmla="*/ 2147483647 h 166"/>
              <a:gd name="T74" fmla="*/ 2147483647 w 287"/>
              <a:gd name="T75" fmla="*/ 2147483647 h 166"/>
              <a:gd name="T76" fmla="*/ 2147483647 w 287"/>
              <a:gd name="T77" fmla="*/ 2147483647 h 166"/>
              <a:gd name="T78" fmla="*/ 2147483647 w 287"/>
              <a:gd name="T79" fmla="*/ 2147483647 h 166"/>
              <a:gd name="T80" fmla="*/ 2147483647 w 287"/>
              <a:gd name="T81" fmla="*/ 2147483647 h 16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287" h="166">
                <a:moveTo>
                  <a:pt x="263" y="55"/>
                </a:moveTo>
                <a:cubicBezTo>
                  <a:pt x="255" y="55"/>
                  <a:pt x="255" y="55"/>
                  <a:pt x="255" y="55"/>
                </a:cubicBezTo>
                <a:cubicBezTo>
                  <a:pt x="250" y="55"/>
                  <a:pt x="244" y="57"/>
                  <a:pt x="238" y="59"/>
                </a:cubicBezTo>
                <a:cubicBezTo>
                  <a:pt x="238" y="17"/>
                  <a:pt x="238" y="17"/>
                  <a:pt x="238" y="17"/>
                </a:cubicBezTo>
                <a:cubicBezTo>
                  <a:pt x="238" y="8"/>
                  <a:pt x="230" y="0"/>
                  <a:pt x="220" y="0"/>
                </a:cubicBezTo>
                <a:cubicBezTo>
                  <a:pt x="166" y="0"/>
                  <a:pt x="166" y="0"/>
                  <a:pt x="166" y="0"/>
                </a:cubicBezTo>
                <a:cubicBezTo>
                  <a:pt x="168" y="6"/>
                  <a:pt x="171" y="15"/>
                  <a:pt x="171" y="21"/>
                </a:cubicBezTo>
                <a:cubicBezTo>
                  <a:pt x="171" y="29"/>
                  <a:pt x="171" y="29"/>
                  <a:pt x="171" y="29"/>
                </a:cubicBezTo>
                <a:cubicBezTo>
                  <a:pt x="171" y="42"/>
                  <a:pt x="160" y="53"/>
                  <a:pt x="147" y="53"/>
                </a:cubicBezTo>
                <a:cubicBezTo>
                  <a:pt x="139" y="53"/>
                  <a:pt x="139" y="53"/>
                  <a:pt x="139" y="53"/>
                </a:cubicBezTo>
                <a:cubicBezTo>
                  <a:pt x="126" y="53"/>
                  <a:pt x="115" y="42"/>
                  <a:pt x="115" y="29"/>
                </a:cubicBezTo>
                <a:cubicBezTo>
                  <a:pt x="115" y="21"/>
                  <a:pt x="115" y="21"/>
                  <a:pt x="115" y="21"/>
                </a:cubicBezTo>
                <a:cubicBezTo>
                  <a:pt x="115" y="15"/>
                  <a:pt x="118" y="6"/>
                  <a:pt x="120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56" y="0"/>
                  <a:pt x="48" y="8"/>
                  <a:pt x="48" y="17"/>
                </a:cubicBezTo>
                <a:cubicBezTo>
                  <a:pt x="48" y="59"/>
                  <a:pt x="48" y="59"/>
                  <a:pt x="48" y="59"/>
                </a:cubicBezTo>
                <a:cubicBezTo>
                  <a:pt x="43" y="57"/>
                  <a:pt x="36" y="55"/>
                  <a:pt x="31" y="55"/>
                </a:cubicBezTo>
                <a:cubicBezTo>
                  <a:pt x="23" y="55"/>
                  <a:pt x="23" y="55"/>
                  <a:pt x="23" y="55"/>
                </a:cubicBezTo>
                <a:cubicBezTo>
                  <a:pt x="10" y="55"/>
                  <a:pt x="0" y="66"/>
                  <a:pt x="0" y="79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100"/>
                  <a:pt x="10" y="111"/>
                  <a:pt x="23" y="111"/>
                </a:cubicBezTo>
                <a:cubicBezTo>
                  <a:pt x="31" y="111"/>
                  <a:pt x="31" y="111"/>
                  <a:pt x="31" y="111"/>
                </a:cubicBezTo>
                <a:cubicBezTo>
                  <a:pt x="36" y="111"/>
                  <a:pt x="43" y="109"/>
                  <a:pt x="48" y="107"/>
                </a:cubicBezTo>
                <a:cubicBezTo>
                  <a:pt x="48" y="149"/>
                  <a:pt x="48" y="149"/>
                  <a:pt x="48" y="149"/>
                </a:cubicBezTo>
                <a:cubicBezTo>
                  <a:pt x="48" y="158"/>
                  <a:pt x="56" y="166"/>
                  <a:pt x="66" y="166"/>
                </a:cubicBezTo>
                <a:cubicBezTo>
                  <a:pt x="120" y="166"/>
                  <a:pt x="120" y="166"/>
                  <a:pt x="120" y="166"/>
                </a:cubicBezTo>
                <a:cubicBezTo>
                  <a:pt x="118" y="160"/>
                  <a:pt x="115" y="151"/>
                  <a:pt x="115" y="145"/>
                </a:cubicBezTo>
                <a:cubicBezTo>
                  <a:pt x="115" y="137"/>
                  <a:pt x="115" y="137"/>
                  <a:pt x="115" y="137"/>
                </a:cubicBezTo>
                <a:cubicBezTo>
                  <a:pt x="115" y="123"/>
                  <a:pt x="126" y="113"/>
                  <a:pt x="139" y="113"/>
                </a:cubicBezTo>
                <a:cubicBezTo>
                  <a:pt x="147" y="113"/>
                  <a:pt x="147" y="113"/>
                  <a:pt x="147" y="113"/>
                </a:cubicBezTo>
                <a:cubicBezTo>
                  <a:pt x="160" y="113"/>
                  <a:pt x="171" y="123"/>
                  <a:pt x="171" y="137"/>
                </a:cubicBezTo>
                <a:cubicBezTo>
                  <a:pt x="171" y="145"/>
                  <a:pt x="171" y="145"/>
                  <a:pt x="171" y="145"/>
                </a:cubicBezTo>
                <a:cubicBezTo>
                  <a:pt x="171" y="151"/>
                  <a:pt x="169" y="160"/>
                  <a:pt x="166" y="166"/>
                </a:cubicBezTo>
                <a:cubicBezTo>
                  <a:pt x="220" y="166"/>
                  <a:pt x="220" y="166"/>
                  <a:pt x="220" y="166"/>
                </a:cubicBezTo>
                <a:cubicBezTo>
                  <a:pt x="230" y="166"/>
                  <a:pt x="238" y="158"/>
                  <a:pt x="238" y="149"/>
                </a:cubicBezTo>
                <a:cubicBezTo>
                  <a:pt x="238" y="107"/>
                  <a:pt x="238" y="107"/>
                  <a:pt x="238" y="107"/>
                </a:cubicBezTo>
                <a:cubicBezTo>
                  <a:pt x="244" y="109"/>
                  <a:pt x="250" y="111"/>
                  <a:pt x="255" y="111"/>
                </a:cubicBezTo>
                <a:cubicBezTo>
                  <a:pt x="263" y="111"/>
                  <a:pt x="263" y="111"/>
                  <a:pt x="263" y="111"/>
                </a:cubicBezTo>
                <a:cubicBezTo>
                  <a:pt x="276" y="111"/>
                  <a:pt x="287" y="100"/>
                  <a:pt x="287" y="87"/>
                </a:cubicBezTo>
                <a:cubicBezTo>
                  <a:pt x="287" y="79"/>
                  <a:pt x="287" y="79"/>
                  <a:pt x="287" y="79"/>
                </a:cubicBezTo>
                <a:cubicBezTo>
                  <a:pt x="287" y="66"/>
                  <a:pt x="276" y="55"/>
                  <a:pt x="263" y="55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112" name="组合 118"/>
          <p:cNvPicPr>
            <a:picLocks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4584700"/>
            <a:ext cx="280988" cy="23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13" name="组合 122"/>
          <p:cNvPicPr>
            <a:picLocks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4913" y="1804988"/>
            <a:ext cx="274637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14" name="组合 125"/>
          <p:cNvPicPr>
            <a:picLocks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4188" y="1804988"/>
            <a:ext cx="27305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115" name="Freeform 110"/>
          <p:cNvSpPr>
            <a:spLocks noEditPoints="1"/>
          </p:cNvSpPr>
          <p:nvPr/>
        </p:nvSpPr>
        <p:spPr bwMode="auto">
          <a:xfrm>
            <a:off x="2400300" y="4562475"/>
            <a:ext cx="222250" cy="276225"/>
          </a:xfrm>
          <a:custGeom>
            <a:avLst/>
            <a:gdLst>
              <a:gd name="T0" fmla="*/ 2147483647 w 233"/>
              <a:gd name="T1" fmla="*/ 0 h 288"/>
              <a:gd name="T2" fmla="*/ 0 w 233"/>
              <a:gd name="T3" fmla="*/ 2147483647 h 288"/>
              <a:gd name="T4" fmla="*/ 2147483647 w 233"/>
              <a:gd name="T5" fmla="*/ 2147483647 h 288"/>
              <a:gd name="T6" fmla="*/ 2147483647 w 233"/>
              <a:gd name="T7" fmla="*/ 2147483647 h 288"/>
              <a:gd name="T8" fmla="*/ 2147483647 w 233"/>
              <a:gd name="T9" fmla="*/ 2147483647 h 288"/>
              <a:gd name="T10" fmla="*/ 2147483647 w 233"/>
              <a:gd name="T11" fmla="*/ 2147483647 h 288"/>
              <a:gd name="T12" fmla="*/ 2147483647 w 233"/>
              <a:gd name="T13" fmla="*/ 2147483647 h 288"/>
              <a:gd name="T14" fmla="*/ 2147483647 w 233"/>
              <a:gd name="T15" fmla="*/ 2147483647 h 288"/>
              <a:gd name="T16" fmla="*/ 2147483647 w 233"/>
              <a:gd name="T17" fmla="*/ 2147483647 h 288"/>
              <a:gd name="T18" fmla="*/ 2147483647 w 233"/>
              <a:gd name="T19" fmla="*/ 2147483647 h 288"/>
              <a:gd name="T20" fmla="*/ 2147483647 w 233"/>
              <a:gd name="T21" fmla="*/ 2147483647 h 288"/>
              <a:gd name="T22" fmla="*/ 2147483647 w 233"/>
              <a:gd name="T23" fmla="*/ 2147483647 h 288"/>
              <a:gd name="T24" fmla="*/ 2147483647 w 233"/>
              <a:gd name="T25" fmla="*/ 2147483647 h 288"/>
              <a:gd name="T26" fmla="*/ 2147483647 w 233"/>
              <a:gd name="T27" fmla="*/ 2147483647 h 288"/>
              <a:gd name="T28" fmla="*/ 2147483647 w 233"/>
              <a:gd name="T29" fmla="*/ 2147483647 h 288"/>
              <a:gd name="T30" fmla="*/ 2147483647 w 233"/>
              <a:gd name="T31" fmla="*/ 2147483647 h 288"/>
              <a:gd name="T32" fmla="*/ 2147483647 w 233"/>
              <a:gd name="T33" fmla="*/ 2147483647 h 288"/>
              <a:gd name="T34" fmla="*/ 2147483647 w 233"/>
              <a:gd name="T35" fmla="*/ 2147483647 h 288"/>
              <a:gd name="T36" fmla="*/ 2147483647 w 233"/>
              <a:gd name="T37" fmla="*/ 2147483647 h 288"/>
              <a:gd name="T38" fmla="*/ 2147483647 w 233"/>
              <a:gd name="T39" fmla="*/ 2147483647 h 288"/>
              <a:gd name="T40" fmla="*/ 2147483647 w 233"/>
              <a:gd name="T41" fmla="*/ 2147483647 h 288"/>
              <a:gd name="T42" fmla="*/ 2147483647 w 233"/>
              <a:gd name="T43" fmla="*/ 2147483647 h 288"/>
              <a:gd name="T44" fmla="*/ 2147483647 w 233"/>
              <a:gd name="T45" fmla="*/ 2147483647 h 288"/>
              <a:gd name="T46" fmla="*/ 2147483647 w 233"/>
              <a:gd name="T47" fmla="*/ 2147483647 h 288"/>
              <a:gd name="T48" fmla="*/ 2147483647 w 233"/>
              <a:gd name="T49" fmla="*/ 2147483647 h 288"/>
              <a:gd name="T50" fmla="*/ 2147483647 w 233"/>
              <a:gd name="T51" fmla="*/ 2147483647 h 288"/>
              <a:gd name="T52" fmla="*/ 2147483647 w 233"/>
              <a:gd name="T53" fmla="*/ 2147483647 h 288"/>
              <a:gd name="T54" fmla="*/ 2147483647 w 233"/>
              <a:gd name="T55" fmla="*/ 2147483647 h 288"/>
              <a:gd name="T56" fmla="*/ 2147483647 w 233"/>
              <a:gd name="T57" fmla="*/ 2147483647 h 288"/>
              <a:gd name="T58" fmla="*/ 2147483647 w 233"/>
              <a:gd name="T59" fmla="*/ 2147483647 h 288"/>
              <a:gd name="T60" fmla="*/ 2147483647 w 233"/>
              <a:gd name="T61" fmla="*/ 2147483647 h 288"/>
              <a:gd name="T62" fmla="*/ 2147483647 w 233"/>
              <a:gd name="T63" fmla="*/ 2147483647 h 288"/>
              <a:gd name="T64" fmla="*/ 2147483647 w 233"/>
              <a:gd name="T65" fmla="*/ 2147483647 h 288"/>
              <a:gd name="T66" fmla="*/ 2147483647 w 233"/>
              <a:gd name="T67" fmla="*/ 2147483647 h 288"/>
              <a:gd name="T68" fmla="*/ 2147483647 w 233"/>
              <a:gd name="T69" fmla="*/ 2147483647 h 288"/>
              <a:gd name="T70" fmla="*/ 2147483647 w 233"/>
              <a:gd name="T71" fmla="*/ 2147483647 h 288"/>
              <a:gd name="T72" fmla="*/ 2147483647 w 233"/>
              <a:gd name="T73" fmla="*/ 2147483647 h 288"/>
              <a:gd name="T74" fmla="*/ 2147483647 w 233"/>
              <a:gd name="T75" fmla="*/ 2147483647 h 288"/>
              <a:gd name="T76" fmla="*/ 2147483647 w 233"/>
              <a:gd name="T77" fmla="*/ 2147483647 h 288"/>
              <a:gd name="T78" fmla="*/ 2147483647 w 233"/>
              <a:gd name="T79" fmla="*/ 2147483647 h 288"/>
              <a:gd name="T80" fmla="*/ 2147483647 w 233"/>
              <a:gd name="T81" fmla="*/ 2147483647 h 288"/>
              <a:gd name="T82" fmla="*/ 2147483647 w 233"/>
              <a:gd name="T83" fmla="*/ 2147483647 h 288"/>
              <a:gd name="T84" fmla="*/ 2147483647 w 233"/>
              <a:gd name="T85" fmla="*/ 2147483647 h 288"/>
              <a:gd name="T86" fmla="*/ 2147483647 w 233"/>
              <a:gd name="T87" fmla="*/ 2147483647 h 288"/>
              <a:gd name="T88" fmla="*/ 2147483647 w 233"/>
              <a:gd name="T89" fmla="*/ 2147483647 h 288"/>
              <a:gd name="T90" fmla="*/ 2147483647 w 233"/>
              <a:gd name="T91" fmla="*/ 2147483647 h 288"/>
              <a:gd name="T92" fmla="*/ 2147483647 w 233"/>
              <a:gd name="T93" fmla="*/ 2147483647 h 288"/>
              <a:gd name="T94" fmla="*/ 2147483647 w 233"/>
              <a:gd name="T95" fmla="*/ 2147483647 h 288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33" h="288">
                <a:moveTo>
                  <a:pt x="209" y="0"/>
                </a:moveTo>
                <a:cubicBezTo>
                  <a:pt x="24" y="0"/>
                  <a:pt x="24" y="0"/>
                  <a:pt x="24" y="0"/>
                </a:cubicBezTo>
                <a:cubicBezTo>
                  <a:pt x="11" y="0"/>
                  <a:pt x="0" y="11"/>
                  <a:pt x="0" y="24"/>
                </a:cubicBezTo>
                <a:cubicBezTo>
                  <a:pt x="0" y="264"/>
                  <a:pt x="0" y="264"/>
                  <a:pt x="0" y="264"/>
                </a:cubicBezTo>
                <a:cubicBezTo>
                  <a:pt x="0" y="277"/>
                  <a:pt x="11" y="288"/>
                  <a:pt x="24" y="288"/>
                </a:cubicBezTo>
                <a:cubicBezTo>
                  <a:pt x="209" y="288"/>
                  <a:pt x="209" y="288"/>
                  <a:pt x="209" y="288"/>
                </a:cubicBezTo>
                <a:cubicBezTo>
                  <a:pt x="223" y="288"/>
                  <a:pt x="233" y="277"/>
                  <a:pt x="233" y="264"/>
                </a:cubicBezTo>
                <a:cubicBezTo>
                  <a:pt x="233" y="24"/>
                  <a:pt x="233" y="24"/>
                  <a:pt x="233" y="24"/>
                </a:cubicBezTo>
                <a:cubicBezTo>
                  <a:pt x="233" y="11"/>
                  <a:pt x="223" y="0"/>
                  <a:pt x="209" y="0"/>
                </a:cubicBezTo>
                <a:close/>
                <a:moveTo>
                  <a:pt x="26" y="37"/>
                </a:moveTo>
                <a:cubicBezTo>
                  <a:pt x="26" y="31"/>
                  <a:pt x="32" y="26"/>
                  <a:pt x="39" y="26"/>
                </a:cubicBezTo>
                <a:cubicBezTo>
                  <a:pt x="194" y="26"/>
                  <a:pt x="194" y="26"/>
                  <a:pt x="194" y="26"/>
                </a:cubicBezTo>
                <a:cubicBezTo>
                  <a:pt x="201" y="26"/>
                  <a:pt x="207" y="31"/>
                  <a:pt x="207" y="37"/>
                </a:cubicBezTo>
                <a:cubicBezTo>
                  <a:pt x="207" y="82"/>
                  <a:pt x="207" y="82"/>
                  <a:pt x="207" y="82"/>
                </a:cubicBezTo>
                <a:cubicBezTo>
                  <a:pt x="207" y="88"/>
                  <a:pt x="201" y="93"/>
                  <a:pt x="194" y="93"/>
                </a:cubicBezTo>
                <a:cubicBezTo>
                  <a:pt x="39" y="93"/>
                  <a:pt x="39" y="93"/>
                  <a:pt x="39" y="93"/>
                </a:cubicBezTo>
                <a:cubicBezTo>
                  <a:pt x="32" y="93"/>
                  <a:pt x="26" y="88"/>
                  <a:pt x="26" y="82"/>
                </a:cubicBezTo>
                <a:lnTo>
                  <a:pt x="26" y="37"/>
                </a:lnTo>
                <a:close/>
                <a:moveTo>
                  <a:pt x="47" y="257"/>
                </a:moveTo>
                <a:cubicBezTo>
                  <a:pt x="37" y="257"/>
                  <a:pt x="37" y="257"/>
                  <a:pt x="37" y="257"/>
                </a:cubicBezTo>
                <a:cubicBezTo>
                  <a:pt x="31" y="257"/>
                  <a:pt x="26" y="251"/>
                  <a:pt x="26" y="243"/>
                </a:cubicBezTo>
                <a:cubicBezTo>
                  <a:pt x="26" y="235"/>
                  <a:pt x="31" y="229"/>
                  <a:pt x="37" y="229"/>
                </a:cubicBezTo>
                <a:cubicBezTo>
                  <a:pt x="47" y="229"/>
                  <a:pt x="47" y="229"/>
                  <a:pt x="47" y="229"/>
                </a:cubicBezTo>
                <a:cubicBezTo>
                  <a:pt x="53" y="229"/>
                  <a:pt x="58" y="235"/>
                  <a:pt x="58" y="243"/>
                </a:cubicBezTo>
                <a:cubicBezTo>
                  <a:pt x="58" y="251"/>
                  <a:pt x="53" y="257"/>
                  <a:pt x="47" y="257"/>
                </a:cubicBezTo>
                <a:close/>
                <a:moveTo>
                  <a:pt x="47" y="204"/>
                </a:moveTo>
                <a:cubicBezTo>
                  <a:pt x="37" y="204"/>
                  <a:pt x="37" y="204"/>
                  <a:pt x="37" y="204"/>
                </a:cubicBezTo>
                <a:cubicBezTo>
                  <a:pt x="31" y="204"/>
                  <a:pt x="26" y="198"/>
                  <a:pt x="26" y="190"/>
                </a:cubicBezTo>
                <a:cubicBezTo>
                  <a:pt x="26" y="182"/>
                  <a:pt x="31" y="175"/>
                  <a:pt x="37" y="175"/>
                </a:cubicBezTo>
                <a:cubicBezTo>
                  <a:pt x="47" y="175"/>
                  <a:pt x="47" y="175"/>
                  <a:pt x="47" y="175"/>
                </a:cubicBezTo>
                <a:cubicBezTo>
                  <a:pt x="53" y="175"/>
                  <a:pt x="58" y="182"/>
                  <a:pt x="58" y="190"/>
                </a:cubicBezTo>
                <a:cubicBezTo>
                  <a:pt x="58" y="198"/>
                  <a:pt x="53" y="204"/>
                  <a:pt x="47" y="204"/>
                </a:cubicBezTo>
                <a:close/>
                <a:moveTo>
                  <a:pt x="47" y="151"/>
                </a:moveTo>
                <a:cubicBezTo>
                  <a:pt x="37" y="151"/>
                  <a:pt x="37" y="151"/>
                  <a:pt x="37" y="151"/>
                </a:cubicBezTo>
                <a:cubicBezTo>
                  <a:pt x="31" y="151"/>
                  <a:pt x="26" y="145"/>
                  <a:pt x="26" y="137"/>
                </a:cubicBezTo>
                <a:cubicBezTo>
                  <a:pt x="26" y="129"/>
                  <a:pt x="31" y="122"/>
                  <a:pt x="37" y="122"/>
                </a:cubicBezTo>
                <a:cubicBezTo>
                  <a:pt x="47" y="122"/>
                  <a:pt x="47" y="122"/>
                  <a:pt x="47" y="122"/>
                </a:cubicBezTo>
                <a:cubicBezTo>
                  <a:pt x="53" y="122"/>
                  <a:pt x="58" y="129"/>
                  <a:pt x="58" y="137"/>
                </a:cubicBezTo>
                <a:cubicBezTo>
                  <a:pt x="58" y="145"/>
                  <a:pt x="53" y="151"/>
                  <a:pt x="47" y="151"/>
                </a:cubicBezTo>
                <a:close/>
                <a:moveTo>
                  <a:pt x="96" y="257"/>
                </a:moveTo>
                <a:cubicBezTo>
                  <a:pt x="86" y="257"/>
                  <a:pt x="86" y="257"/>
                  <a:pt x="86" y="257"/>
                </a:cubicBezTo>
                <a:cubicBezTo>
                  <a:pt x="80" y="257"/>
                  <a:pt x="75" y="251"/>
                  <a:pt x="75" y="243"/>
                </a:cubicBezTo>
                <a:cubicBezTo>
                  <a:pt x="75" y="235"/>
                  <a:pt x="80" y="229"/>
                  <a:pt x="86" y="229"/>
                </a:cubicBezTo>
                <a:cubicBezTo>
                  <a:pt x="96" y="229"/>
                  <a:pt x="96" y="229"/>
                  <a:pt x="96" y="229"/>
                </a:cubicBezTo>
                <a:cubicBezTo>
                  <a:pt x="102" y="229"/>
                  <a:pt x="107" y="235"/>
                  <a:pt x="107" y="243"/>
                </a:cubicBezTo>
                <a:cubicBezTo>
                  <a:pt x="107" y="251"/>
                  <a:pt x="102" y="257"/>
                  <a:pt x="96" y="257"/>
                </a:cubicBezTo>
                <a:close/>
                <a:moveTo>
                  <a:pt x="96" y="204"/>
                </a:moveTo>
                <a:cubicBezTo>
                  <a:pt x="86" y="204"/>
                  <a:pt x="86" y="204"/>
                  <a:pt x="86" y="204"/>
                </a:cubicBezTo>
                <a:cubicBezTo>
                  <a:pt x="80" y="204"/>
                  <a:pt x="75" y="198"/>
                  <a:pt x="75" y="190"/>
                </a:cubicBezTo>
                <a:cubicBezTo>
                  <a:pt x="75" y="182"/>
                  <a:pt x="80" y="175"/>
                  <a:pt x="86" y="175"/>
                </a:cubicBezTo>
                <a:cubicBezTo>
                  <a:pt x="96" y="175"/>
                  <a:pt x="96" y="175"/>
                  <a:pt x="96" y="175"/>
                </a:cubicBezTo>
                <a:cubicBezTo>
                  <a:pt x="102" y="175"/>
                  <a:pt x="107" y="182"/>
                  <a:pt x="107" y="190"/>
                </a:cubicBezTo>
                <a:cubicBezTo>
                  <a:pt x="107" y="198"/>
                  <a:pt x="102" y="204"/>
                  <a:pt x="96" y="204"/>
                </a:cubicBezTo>
                <a:close/>
                <a:moveTo>
                  <a:pt x="96" y="151"/>
                </a:moveTo>
                <a:cubicBezTo>
                  <a:pt x="86" y="151"/>
                  <a:pt x="86" y="151"/>
                  <a:pt x="86" y="151"/>
                </a:cubicBezTo>
                <a:cubicBezTo>
                  <a:pt x="80" y="151"/>
                  <a:pt x="75" y="145"/>
                  <a:pt x="75" y="137"/>
                </a:cubicBezTo>
                <a:cubicBezTo>
                  <a:pt x="75" y="129"/>
                  <a:pt x="80" y="122"/>
                  <a:pt x="86" y="122"/>
                </a:cubicBezTo>
                <a:cubicBezTo>
                  <a:pt x="96" y="122"/>
                  <a:pt x="96" y="122"/>
                  <a:pt x="96" y="122"/>
                </a:cubicBezTo>
                <a:cubicBezTo>
                  <a:pt x="102" y="122"/>
                  <a:pt x="107" y="129"/>
                  <a:pt x="107" y="137"/>
                </a:cubicBezTo>
                <a:cubicBezTo>
                  <a:pt x="107" y="145"/>
                  <a:pt x="102" y="151"/>
                  <a:pt x="96" y="151"/>
                </a:cubicBezTo>
                <a:close/>
                <a:moveTo>
                  <a:pt x="145" y="257"/>
                </a:moveTo>
                <a:cubicBezTo>
                  <a:pt x="135" y="257"/>
                  <a:pt x="135" y="257"/>
                  <a:pt x="135" y="257"/>
                </a:cubicBezTo>
                <a:cubicBezTo>
                  <a:pt x="129" y="257"/>
                  <a:pt x="123" y="251"/>
                  <a:pt x="123" y="243"/>
                </a:cubicBezTo>
                <a:cubicBezTo>
                  <a:pt x="123" y="235"/>
                  <a:pt x="129" y="229"/>
                  <a:pt x="135" y="229"/>
                </a:cubicBezTo>
                <a:cubicBezTo>
                  <a:pt x="145" y="229"/>
                  <a:pt x="145" y="229"/>
                  <a:pt x="145" y="229"/>
                </a:cubicBezTo>
                <a:cubicBezTo>
                  <a:pt x="151" y="229"/>
                  <a:pt x="156" y="235"/>
                  <a:pt x="156" y="243"/>
                </a:cubicBezTo>
                <a:cubicBezTo>
                  <a:pt x="156" y="251"/>
                  <a:pt x="151" y="257"/>
                  <a:pt x="145" y="257"/>
                </a:cubicBezTo>
                <a:close/>
                <a:moveTo>
                  <a:pt x="145" y="204"/>
                </a:moveTo>
                <a:cubicBezTo>
                  <a:pt x="135" y="204"/>
                  <a:pt x="135" y="204"/>
                  <a:pt x="135" y="204"/>
                </a:cubicBezTo>
                <a:cubicBezTo>
                  <a:pt x="129" y="204"/>
                  <a:pt x="123" y="198"/>
                  <a:pt x="123" y="190"/>
                </a:cubicBezTo>
                <a:cubicBezTo>
                  <a:pt x="123" y="182"/>
                  <a:pt x="129" y="175"/>
                  <a:pt x="135" y="175"/>
                </a:cubicBezTo>
                <a:cubicBezTo>
                  <a:pt x="145" y="175"/>
                  <a:pt x="145" y="175"/>
                  <a:pt x="145" y="175"/>
                </a:cubicBezTo>
                <a:cubicBezTo>
                  <a:pt x="151" y="175"/>
                  <a:pt x="156" y="182"/>
                  <a:pt x="156" y="190"/>
                </a:cubicBezTo>
                <a:cubicBezTo>
                  <a:pt x="156" y="198"/>
                  <a:pt x="151" y="204"/>
                  <a:pt x="145" y="204"/>
                </a:cubicBezTo>
                <a:close/>
                <a:moveTo>
                  <a:pt x="145" y="151"/>
                </a:moveTo>
                <a:cubicBezTo>
                  <a:pt x="135" y="151"/>
                  <a:pt x="135" y="151"/>
                  <a:pt x="135" y="151"/>
                </a:cubicBezTo>
                <a:cubicBezTo>
                  <a:pt x="129" y="151"/>
                  <a:pt x="123" y="145"/>
                  <a:pt x="123" y="137"/>
                </a:cubicBezTo>
                <a:cubicBezTo>
                  <a:pt x="123" y="129"/>
                  <a:pt x="129" y="122"/>
                  <a:pt x="135" y="122"/>
                </a:cubicBezTo>
                <a:cubicBezTo>
                  <a:pt x="145" y="122"/>
                  <a:pt x="145" y="122"/>
                  <a:pt x="145" y="122"/>
                </a:cubicBezTo>
                <a:cubicBezTo>
                  <a:pt x="151" y="122"/>
                  <a:pt x="156" y="129"/>
                  <a:pt x="156" y="137"/>
                </a:cubicBezTo>
                <a:cubicBezTo>
                  <a:pt x="156" y="145"/>
                  <a:pt x="151" y="151"/>
                  <a:pt x="145" y="151"/>
                </a:cubicBezTo>
                <a:close/>
                <a:moveTo>
                  <a:pt x="207" y="247"/>
                </a:moveTo>
                <a:cubicBezTo>
                  <a:pt x="207" y="253"/>
                  <a:pt x="200" y="257"/>
                  <a:pt x="197" y="257"/>
                </a:cubicBezTo>
                <a:cubicBezTo>
                  <a:pt x="185" y="257"/>
                  <a:pt x="185" y="257"/>
                  <a:pt x="185" y="257"/>
                </a:cubicBezTo>
                <a:cubicBezTo>
                  <a:pt x="182" y="257"/>
                  <a:pt x="175" y="253"/>
                  <a:pt x="175" y="247"/>
                </a:cubicBezTo>
                <a:cubicBezTo>
                  <a:pt x="175" y="185"/>
                  <a:pt x="175" y="185"/>
                  <a:pt x="175" y="185"/>
                </a:cubicBezTo>
                <a:cubicBezTo>
                  <a:pt x="175" y="180"/>
                  <a:pt x="182" y="175"/>
                  <a:pt x="185" y="175"/>
                </a:cubicBezTo>
                <a:cubicBezTo>
                  <a:pt x="197" y="175"/>
                  <a:pt x="197" y="175"/>
                  <a:pt x="197" y="175"/>
                </a:cubicBezTo>
                <a:cubicBezTo>
                  <a:pt x="200" y="175"/>
                  <a:pt x="207" y="180"/>
                  <a:pt x="207" y="185"/>
                </a:cubicBezTo>
                <a:lnTo>
                  <a:pt x="207" y="247"/>
                </a:lnTo>
                <a:close/>
                <a:moveTo>
                  <a:pt x="196" y="151"/>
                </a:moveTo>
                <a:cubicBezTo>
                  <a:pt x="186" y="151"/>
                  <a:pt x="186" y="151"/>
                  <a:pt x="186" y="151"/>
                </a:cubicBezTo>
                <a:cubicBezTo>
                  <a:pt x="180" y="151"/>
                  <a:pt x="175" y="145"/>
                  <a:pt x="175" y="137"/>
                </a:cubicBezTo>
                <a:cubicBezTo>
                  <a:pt x="175" y="129"/>
                  <a:pt x="180" y="123"/>
                  <a:pt x="186" y="123"/>
                </a:cubicBezTo>
                <a:cubicBezTo>
                  <a:pt x="196" y="123"/>
                  <a:pt x="196" y="123"/>
                  <a:pt x="196" y="123"/>
                </a:cubicBezTo>
                <a:cubicBezTo>
                  <a:pt x="202" y="123"/>
                  <a:pt x="207" y="129"/>
                  <a:pt x="207" y="137"/>
                </a:cubicBezTo>
                <a:cubicBezTo>
                  <a:pt x="207" y="145"/>
                  <a:pt x="202" y="151"/>
                  <a:pt x="196" y="151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16" name="Freeform 111"/>
          <p:cNvSpPr>
            <a:spLocks noEditPoints="1"/>
          </p:cNvSpPr>
          <p:nvPr/>
        </p:nvSpPr>
        <p:spPr bwMode="auto">
          <a:xfrm>
            <a:off x="2951163" y="4562475"/>
            <a:ext cx="223837" cy="276225"/>
          </a:xfrm>
          <a:custGeom>
            <a:avLst/>
            <a:gdLst>
              <a:gd name="T0" fmla="*/ 2147483647 w 233"/>
              <a:gd name="T1" fmla="*/ 0 h 288"/>
              <a:gd name="T2" fmla="*/ 0 w 233"/>
              <a:gd name="T3" fmla="*/ 2147483647 h 288"/>
              <a:gd name="T4" fmla="*/ 2147483647 w 233"/>
              <a:gd name="T5" fmla="*/ 2147483647 h 288"/>
              <a:gd name="T6" fmla="*/ 2147483647 w 233"/>
              <a:gd name="T7" fmla="*/ 2147483647 h 288"/>
              <a:gd name="T8" fmla="*/ 2147483647 w 233"/>
              <a:gd name="T9" fmla="*/ 2147483647 h 288"/>
              <a:gd name="T10" fmla="*/ 2147483647 w 233"/>
              <a:gd name="T11" fmla="*/ 2147483647 h 288"/>
              <a:gd name="T12" fmla="*/ 2147483647 w 233"/>
              <a:gd name="T13" fmla="*/ 2147483647 h 288"/>
              <a:gd name="T14" fmla="*/ 2147483647 w 233"/>
              <a:gd name="T15" fmla="*/ 2147483647 h 288"/>
              <a:gd name="T16" fmla="*/ 2147483647 w 233"/>
              <a:gd name="T17" fmla="*/ 2147483647 h 288"/>
              <a:gd name="T18" fmla="*/ 2147483647 w 233"/>
              <a:gd name="T19" fmla="*/ 2147483647 h 288"/>
              <a:gd name="T20" fmla="*/ 2147483647 w 233"/>
              <a:gd name="T21" fmla="*/ 2147483647 h 288"/>
              <a:gd name="T22" fmla="*/ 2147483647 w 233"/>
              <a:gd name="T23" fmla="*/ 2147483647 h 288"/>
              <a:gd name="T24" fmla="*/ 2147483647 w 233"/>
              <a:gd name="T25" fmla="*/ 2147483647 h 288"/>
              <a:gd name="T26" fmla="*/ 2147483647 w 233"/>
              <a:gd name="T27" fmla="*/ 2147483647 h 288"/>
              <a:gd name="T28" fmla="*/ 2147483647 w 233"/>
              <a:gd name="T29" fmla="*/ 2147483647 h 288"/>
              <a:gd name="T30" fmla="*/ 2147483647 w 233"/>
              <a:gd name="T31" fmla="*/ 2147483647 h 288"/>
              <a:gd name="T32" fmla="*/ 2147483647 w 233"/>
              <a:gd name="T33" fmla="*/ 2147483647 h 288"/>
              <a:gd name="T34" fmla="*/ 2147483647 w 233"/>
              <a:gd name="T35" fmla="*/ 2147483647 h 288"/>
              <a:gd name="T36" fmla="*/ 2147483647 w 233"/>
              <a:gd name="T37" fmla="*/ 2147483647 h 288"/>
              <a:gd name="T38" fmla="*/ 2147483647 w 233"/>
              <a:gd name="T39" fmla="*/ 2147483647 h 288"/>
              <a:gd name="T40" fmla="*/ 2147483647 w 233"/>
              <a:gd name="T41" fmla="*/ 2147483647 h 288"/>
              <a:gd name="T42" fmla="*/ 2147483647 w 233"/>
              <a:gd name="T43" fmla="*/ 2147483647 h 288"/>
              <a:gd name="T44" fmla="*/ 2147483647 w 233"/>
              <a:gd name="T45" fmla="*/ 2147483647 h 288"/>
              <a:gd name="T46" fmla="*/ 2147483647 w 233"/>
              <a:gd name="T47" fmla="*/ 2147483647 h 288"/>
              <a:gd name="T48" fmla="*/ 2147483647 w 233"/>
              <a:gd name="T49" fmla="*/ 2147483647 h 288"/>
              <a:gd name="T50" fmla="*/ 2147483647 w 233"/>
              <a:gd name="T51" fmla="*/ 2147483647 h 288"/>
              <a:gd name="T52" fmla="*/ 2147483647 w 233"/>
              <a:gd name="T53" fmla="*/ 2147483647 h 288"/>
              <a:gd name="T54" fmla="*/ 2147483647 w 233"/>
              <a:gd name="T55" fmla="*/ 2147483647 h 288"/>
              <a:gd name="T56" fmla="*/ 2147483647 w 233"/>
              <a:gd name="T57" fmla="*/ 2147483647 h 288"/>
              <a:gd name="T58" fmla="*/ 2147483647 w 233"/>
              <a:gd name="T59" fmla="*/ 2147483647 h 288"/>
              <a:gd name="T60" fmla="*/ 2147483647 w 233"/>
              <a:gd name="T61" fmla="*/ 2147483647 h 288"/>
              <a:gd name="T62" fmla="*/ 2147483647 w 233"/>
              <a:gd name="T63" fmla="*/ 2147483647 h 288"/>
              <a:gd name="T64" fmla="*/ 2147483647 w 233"/>
              <a:gd name="T65" fmla="*/ 2147483647 h 288"/>
              <a:gd name="T66" fmla="*/ 2147483647 w 233"/>
              <a:gd name="T67" fmla="*/ 2147483647 h 288"/>
              <a:gd name="T68" fmla="*/ 2147483647 w 233"/>
              <a:gd name="T69" fmla="*/ 2147483647 h 288"/>
              <a:gd name="T70" fmla="*/ 2147483647 w 233"/>
              <a:gd name="T71" fmla="*/ 2147483647 h 288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3" h="288">
                <a:moveTo>
                  <a:pt x="213" y="0"/>
                </a:moveTo>
                <a:cubicBezTo>
                  <a:pt x="20" y="0"/>
                  <a:pt x="20" y="0"/>
                  <a:pt x="20" y="0"/>
                </a:cubicBezTo>
                <a:cubicBezTo>
                  <a:pt x="7" y="0"/>
                  <a:pt x="0" y="7"/>
                  <a:pt x="0" y="20"/>
                </a:cubicBezTo>
                <a:cubicBezTo>
                  <a:pt x="0" y="268"/>
                  <a:pt x="0" y="268"/>
                  <a:pt x="0" y="268"/>
                </a:cubicBezTo>
                <a:cubicBezTo>
                  <a:pt x="0" y="281"/>
                  <a:pt x="7" y="288"/>
                  <a:pt x="20" y="288"/>
                </a:cubicBezTo>
                <a:cubicBezTo>
                  <a:pt x="213" y="288"/>
                  <a:pt x="213" y="288"/>
                  <a:pt x="213" y="288"/>
                </a:cubicBezTo>
                <a:cubicBezTo>
                  <a:pt x="226" y="288"/>
                  <a:pt x="233" y="281"/>
                  <a:pt x="233" y="268"/>
                </a:cubicBezTo>
                <a:cubicBezTo>
                  <a:pt x="233" y="20"/>
                  <a:pt x="233" y="20"/>
                  <a:pt x="233" y="20"/>
                </a:cubicBezTo>
                <a:cubicBezTo>
                  <a:pt x="233" y="7"/>
                  <a:pt x="226" y="0"/>
                  <a:pt x="213" y="0"/>
                </a:cubicBezTo>
                <a:close/>
                <a:moveTo>
                  <a:pt x="75" y="238"/>
                </a:moveTo>
                <a:cubicBezTo>
                  <a:pt x="75" y="246"/>
                  <a:pt x="68" y="253"/>
                  <a:pt x="60" y="253"/>
                </a:cubicBezTo>
                <a:cubicBezTo>
                  <a:pt x="45" y="253"/>
                  <a:pt x="45" y="253"/>
                  <a:pt x="45" y="253"/>
                </a:cubicBezTo>
                <a:cubicBezTo>
                  <a:pt x="36" y="253"/>
                  <a:pt x="30" y="246"/>
                  <a:pt x="30" y="238"/>
                </a:cubicBezTo>
                <a:cubicBezTo>
                  <a:pt x="30" y="227"/>
                  <a:pt x="30" y="227"/>
                  <a:pt x="30" y="227"/>
                </a:cubicBezTo>
                <a:cubicBezTo>
                  <a:pt x="30" y="219"/>
                  <a:pt x="36" y="212"/>
                  <a:pt x="45" y="212"/>
                </a:cubicBezTo>
                <a:cubicBezTo>
                  <a:pt x="60" y="212"/>
                  <a:pt x="60" y="212"/>
                  <a:pt x="60" y="212"/>
                </a:cubicBezTo>
                <a:cubicBezTo>
                  <a:pt x="68" y="212"/>
                  <a:pt x="75" y="219"/>
                  <a:pt x="75" y="227"/>
                </a:cubicBezTo>
                <a:lnTo>
                  <a:pt x="75" y="238"/>
                </a:lnTo>
                <a:close/>
                <a:moveTo>
                  <a:pt x="75" y="171"/>
                </a:moveTo>
                <a:cubicBezTo>
                  <a:pt x="75" y="179"/>
                  <a:pt x="68" y="186"/>
                  <a:pt x="60" y="186"/>
                </a:cubicBezTo>
                <a:cubicBezTo>
                  <a:pt x="45" y="186"/>
                  <a:pt x="45" y="186"/>
                  <a:pt x="45" y="186"/>
                </a:cubicBezTo>
                <a:cubicBezTo>
                  <a:pt x="36" y="186"/>
                  <a:pt x="30" y="179"/>
                  <a:pt x="30" y="171"/>
                </a:cubicBezTo>
                <a:cubicBezTo>
                  <a:pt x="30" y="160"/>
                  <a:pt x="30" y="160"/>
                  <a:pt x="30" y="160"/>
                </a:cubicBezTo>
                <a:cubicBezTo>
                  <a:pt x="30" y="152"/>
                  <a:pt x="36" y="145"/>
                  <a:pt x="45" y="145"/>
                </a:cubicBezTo>
                <a:cubicBezTo>
                  <a:pt x="60" y="145"/>
                  <a:pt x="60" y="145"/>
                  <a:pt x="60" y="145"/>
                </a:cubicBezTo>
                <a:cubicBezTo>
                  <a:pt x="68" y="145"/>
                  <a:pt x="75" y="152"/>
                  <a:pt x="75" y="160"/>
                </a:cubicBezTo>
                <a:lnTo>
                  <a:pt x="75" y="171"/>
                </a:lnTo>
                <a:close/>
                <a:moveTo>
                  <a:pt x="139" y="238"/>
                </a:moveTo>
                <a:cubicBezTo>
                  <a:pt x="139" y="246"/>
                  <a:pt x="132" y="253"/>
                  <a:pt x="124" y="253"/>
                </a:cubicBezTo>
                <a:cubicBezTo>
                  <a:pt x="109" y="253"/>
                  <a:pt x="109" y="253"/>
                  <a:pt x="109" y="253"/>
                </a:cubicBezTo>
                <a:cubicBezTo>
                  <a:pt x="100" y="253"/>
                  <a:pt x="94" y="246"/>
                  <a:pt x="94" y="238"/>
                </a:cubicBezTo>
                <a:cubicBezTo>
                  <a:pt x="94" y="227"/>
                  <a:pt x="94" y="227"/>
                  <a:pt x="94" y="227"/>
                </a:cubicBezTo>
                <a:cubicBezTo>
                  <a:pt x="94" y="219"/>
                  <a:pt x="100" y="212"/>
                  <a:pt x="109" y="212"/>
                </a:cubicBezTo>
                <a:cubicBezTo>
                  <a:pt x="124" y="212"/>
                  <a:pt x="124" y="212"/>
                  <a:pt x="124" y="212"/>
                </a:cubicBezTo>
                <a:cubicBezTo>
                  <a:pt x="132" y="212"/>
                  <a:pt x="139" y="219"/>
                  <a:pt x="139" y="227"/>
                </a:cubicBezTo>
                <a:lnTo>
                  <a:pt x="139" y="238"/>
                </a:lnTo>
                <a:close/>
                <a:moveTo>
                  <a:pt x="139" y="171"/>
                </a:moveTo>
                <a:cubicBezTo>
                  <a:pt x="139" y="179"/>
                  <a:pt x="132" y="186"/>
                  <a:pt x="124" y="186"/>
                </a:cubicBezTo>
                <a:cubicBezTo>
                  <a:pt x="109" y="186"/>
                  <a:pt x="109" y="186"/>
                  <a:pt x="109" y="186"/>
                </a:cubicBezTo>
                <a:cubicBezTo>
                  <a:pt x="100" y="186"/>
                  <a:pt x="94" y="179"/>
                  <a:pt x="94" y="171"/>
                </a:cubicBezTo>
                <a:cubicBezTo>
                  <a:pt x="94" y="160"/>
                  <a:pt x="94" y="160"/>
                  <a:pt x="94" y="160"/>
                </a:cubicBezTo>
                <a:cubicBezTo>
                  <a:pt x="94" y="152"/>
                  <a:pt x="100" y="145"/>
                  <a:pt x="109" y="145"/>
                </a:cubicBezTo>
                <a:cubicBezTo>
                  <a:pt x="124" y="145"/>
                  <a:pt x="124" y="145"/>
                  <a:pt x="124" y="145"/>
                </a:cubicBezTo>
                <a:cubicBezTo>
                  <a:pt x="132" y="145"/>
                  <a:pt x="139" y="152"/>
                  <a:pt x="139" y="160"/>
                </a:cubicBezTo>
                <a:lnTo>
                  <a:pt x="139" y="171"/>
                </a:lnTo>
                <a:close/>
                <a:moveTo>
                  <a:pt x="203" y="238"/>
                </a:moveTo>
                <a:cubicBezTo>
                  <a:pt x="203" y="246"/>
                  <a:pt x="196" y="253"/>
                  <a:pt x="188" y="253"/>
                </a:cubicBezTo>
                <a:cubicBezTo>
                  <a:pt x="173" y="253"/>
                  <a:pt x="173" y="253"/>
                  <a:pt x="173" y="253"/>
                </a:cubicBezTo>
                <a:cubicBezTo>
                  <a:pt x="164" y="253"/>
                  <a:pt x="158" y="246"/>
                  <a:pt x="158" y="238"/>
                </a:cubicBezTo>
                <a:cubicBezTo>
                  <a:pt x="158" y="227"/>
                  <a:pt x="158" y="227"/>
                  <a:pt x="158" y="227"/>
                </a:cubicBezTo>
                <a:cubicBezTo>
                  <a:pt x="158" y="219"/>
                  <a:pt x="164" y="212"/>
                  <a:pt x="173" y="212"/>
                </a:cubicBezTo>
                <a:cubicBezTo>
                  <a:pt x="188" y="212"/>
                  <a:pt x="188" y="212"/>
                  <a:pt x="188" y="212"/>
                </a:cubicBezTo>
                <a:cubicBezTo>
                  <a:pt x="196" y="212"/>
                  <a:pt x="203" y="219"/>
                  <a:pt x="203" y="227"/>
                </a:cubicBezTo>
                <a:lnTo>
                  <a:pt x="203" y="238"/>
                </a:lnTo>
                <a:close/>
                <a:moveTo>
                  <a:pt x="203" y="171"/>
                </a:moveTo>
                <a:cubicBezTo>
                  <a:pt x="203" y="179"/>
                  <a:pt x="196" y="186"/>
                  <a:pt x="188" y="186"/>
                </a:cubicBezTo>
                <a:cubicBezTo>
                  <a:pt x="173" y="186"/>
                  <a:pt x="173" y="186"/>
                  <a:pt x="173" y="186"/>
                </a:cubicBezTo>
                <a:cubicBezTo>
                  <a:pt x="164" y="186"/>
                  <a:pt x="158" y="179"/>
                  <a:pt x="158" y="171"/>
                </a:cubicBezTo>
                <a:cubicBezTo>
                  <a:pt x="158" y="160"/>
                  <a:pt x="158" y="160"/>
                  <a:pt x="158" y="160"/>
                </a:cubicBezTo>
                <a:cubicBezTo>
                  <a:pt x="158" y="152"/>
                  <a:pt x="164" y="145"/>
                  <a:pt x="173" y="145"/>
                </a:cubicBezTo>
                <a:cubicBezTo>
                  <a:pt x="188" y="145"/>
                  <a:pt x="188" y="145"/>
                  <a:pt x="188" y="145"/>
                </a:cubicBezTo>
                <a:cubicBezTo>
                  <a:pt x="196" y="145"/>
                  <a:pt x="203" y="152"/>
                  <a:pt x="203" y="160"/>
                </a:cubicBezTo>
                <a:lnTo>
                  <a:pt x="203" y="171"/>
                </a:lnTo>
                <a:close/>
                <a:moveTo>
                  <a:pt x="203" y="106"/>
                </a:moveTo>
                <a:cubicBezTo>
                  <a:pt x="203" y="112"/>
                  <a:pt x="197" y="117"/>
                  <a:pt x="190" y="117"/>
                </a:cubicBezTo>
                <a:cubicBezTo>
                  <a:pt x="43" y="117"/>
                  <a:pt x="43" y="117"/>
                  <a:pt x="43" y="117"/>
                </a:cubicBezTo>
                <a:cubicBezTo>
                  <a:pt x="36" y="117"/>
                  <a:pt x="30" y="112"/>
                  <a:pt x="30" y="106"/>
                </a:cubicBezTo>
                <a:cubicBezTo>
                  <a:pt x="30" y="41"/>
                  <a:pt x="30" y="41"/>
                  <a:pt x="30" y="41"/>
                </a:cubicBezTo>
                <a:cubicBezTo>
                  <a:pt x="30" y="35"/>
                  <a:pt x="36" y="30"/>
                  <a:pt x="43" y="30"/>
                </a:cubicBezTo>
                <a:cubicBezTo>
                  <a:pt x="190" y="30"/>
                  <a:pt x="190" y="30"/>
                  <a:pt x="190" y="30"/>
                </a:cubicBezTo>
                <a:cubicBezTo>
                  <a:pt x="197" y="30"/>
                  <a:pt x="203" y="35"/>
                  <a:pt x="203" y="41"/>
                </a:cubicBezTo>
                <a:lnTo>
                  <a:pt x="203" y="106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117" name="组合 130"/>
          <p:cNvPicPr>
            <a:picLocks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763" y="6218238"/>
            <a:ext cx="26828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18" name="组合 134"/>
          <p:cNvPicPr>
            <a:picLocks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938" y="5114925"/>
            <a:ext cx="188912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119" name="Freeform 120"/>
          <p:cNvSpPr>
            <a:spLocks noEditPoints="1"/>
          </p:cNvSpPr>
          <p:nvPr/>
        </p:nvSpPr>
        <p:spPr bwMode="auto">
          <a:xfrm>
            <a:off x="1271588" y="2947988"/>
            <a:ext cx="276225" cy="195262"/>
          </a:xfrm>
          <a:custGeom>
            <a:avLst/>
            <a:gdLst>
              <a:gd name="T0" fmla="*/ 2147483647 w 288"/>
              <a:gd name="T1" fmla="*/ 0 h 204"/>
              <a:gd name="T2" fmla="*/ 0 w 288"/>
              <a:gd name="T3" fmla="*/ 2147483647 h 204"/>
              <a:gd name="T4" fmla="*/ 2147483647 w 288"/>
              <a:gd name="T5" fmla="*/ 2147483647 h 204"/>
              <a:gd name="T6" fmla="*/ 2147483647 w 288"/>
              <a:gd name="T7" fmla="*/ 2147483647 h 204"/>
              <a:gd name="T8" fmla="*/ 2147483647 w 288"/>
              <a:gd name="T9" fmla="*/ 2147483647 h 204"/>
              <a:gd name="T10" fmla="*/ 2147483647 w 288"/>
              <a:gd name="T11" fmla="*/ 2147483647 h 204"/>
              <a:gd name="T12" fmla="*/ 2147483647 w 288"/>
              <a:gd name="T13" fmla="*/ 2147483647 h 204"/>
              <a:gd name="T14" fmla="*/ 2147483647 w 288"/>
              <a:gd name="T15" fmla="*/ 2147483647 h 204"/>
              <a:gd name="T16" fmla="*/ 2147483647 w 288"/>
              <a:gd name="T17" fmla="*/ 2147483647 h 204"/>
              <a:gd name="T18" fmla="*/ 2147483647 w 288"/>
              <a:gd name="T19" fmla="*/ 2147483647 h 204"/>
              <a:gd name="T20" fmla="*/ 2147483647 w 288"/>
              <a:gd name="T21" fmla="*/ 2147483647 h 204"/>
              <a:gd name="T22" fmla="*/ 2147483647 w 288"/>
              <a:gd name="T23" fmla="*/ 2147483647 h 204"/>
              <a:gd name="T24" fmla="*/ 2147483647 w 288"/>
              <a:gd name="T25" fmla="*/ 2147483647 h 204"/>
              <a:gd name="T26" fmla="*/ 2147483647 w 288"/>
              <a:gd name="T27" fmla="*/ 2147483647 h 204"/>
              <a:gd name="T28" fmla="*/ 2147483647 w 288"/>
              <a:gd name="T29" fmla="*/ 2147483647 h 204"/>
              <a:gd name="T30" fmla="*/ 2147483647 w 288"/>
              <a:gd name="T31" fmla="*/ 2147483647 h 204"/>
              <a:gd name="T32" fmla="*/ 2147483647 w 288"/>
              <a:gd name="T33" fmla="*/ 2147483647 h 204"/>
              <a:gd name="T34" fmla="*/ 2147483647 w 288"/>
              <a:gd name="T35" fmla="*/ 2147483647 h 204"/>
              <a:gd name="T36" fmla="*/ 2147483647 w 288"/>
              <a:gd name="T37" fmla="*/ 2147483647 h 204"/>
              <a:gd name="T38" fmla="*/ 2147483647 w 288"/>
              <a:gd name="T39" fmla="*/ 2147483647 h 204"/>
              <a:gd name="T40" fmla="*/ 2147483647 w 288"/>
              <a:gd name="T41" fmla="*/ 2147483647 h 204"/>
              <a:gd name="T42" fmla="*/ 2147483647 w 288"/>
              <a:gd name="T43" fmla="*/ 2147483647 h 204"/>
              <a:gd name="T44" fmla="*/ 2147483647 w 288"/>
              <a:gd name="T45" fmla="*/ 2147483647 h 204"/>
              <a:gd name="T46" fmla="*/ 2147483647 w 288"/>
              <a:gd name="T47" fmla="*/ 2147483647 h 204"/>
              <a:gd name="T48" fmla="*/ 2147483647 w 288"/>
              <a:gd name="T49" fmla="*/ 2147483647 h 204"/>
              <a:gd name="T50" fmla="*/ 2147483647 w 288"/>
              <a:gd name="T51" fmla="*/ 2147483647 h 204"/>
              <a:gd name="T52" fmla="*/ 2147483647 w 288"/>
              <a:gd name="T53" fmla="*/ 2147483647 h 204"/>
              <a:gd name="T54" fmla="*/ 2147483647 w 288"/>
              <a:gd name="T55" fmla="*/ 2147483647 h 204"/>
              <a:gd name="T56" fmla="*/ 2147483647 w 288"/>
              <a:gd name="T57" fmla="*/ 2147483647 h 204"/>
              <a:gd name="T58" fmla="*/ 2147483647 w 288"/>
              <a:gd name="T59" fmla="*/ 2147483647 h 204"/>
              <a:gd name="T60" fmla="*/ 2147483647 w 288"/>
              <a:gd name="T61" fmla="*/ 2147483647 h 204"/>
              <a:gd name="T62" fmla="*/ 2147483647 w 288"/>
              <a:gd name="T63" fmla="*/ 2147483647 h 204"/>
              <a:gd name="T64" fmla="*/ 2147483647 w 288"/>
              <a:gd name="T65" fmla="*/ 2147483647 h 204"/>
              <a:gd name="T66" fmla="*/ 2147483647 w 288"/>
              <a:gd name="T67" fmla="*/ 2147483647 h 204"/>
              <a:gd name="T68" fmla="*/ 2147483647 w 288"/>
              <a:gd name="T69" fmla="*/ 2147483647 h 204"/>
              <a:gd name="T70" fmla="*/ 2147483647 w 288"/>
              <a:gd name="T71" fmla="*/ 2147483647 h 204"/>
              <a:gd name="T72" fmla="*/ 2147483647 w 288"/>
              <a:gd name="T73" fmla="*/ 2147483647 h 204"/>
              <a:gd name="T74" fmla="*/ 2147483647 w 288"/>
              <a:gd name="T75" fmla="*/ 2147483647 h 204"/>
              <a:gd name="T76" fmla="*/ 2147483647 w 288"/>
              <a:gd name="T77" fmla="*/ 2147483647 h 204"/>
              <a:gd name="T78" fmla="*/ 2147483647 w 288"/>
              <a:gd name="T79" fmla="*/ 2147483647 h 204"/>
              <a:gd name="T80" fmla="*/ 2147483647 w 288"/>
              <a:gd name="T81" fmla="*/ 2147483647 h 204"/>
              <a:gd name="T82" fmla="*/ 2147483647 w 288"/>
              <a:gd name="T83" fmla="*/ 2147483647 h 204"/>
              <a:gd name="T84" fmla="*/ 2147483647 w 288"/>
              <a:gd name="T85" fmla="*/ 2147483647 h 204"/>
              <a:gd name="T86" fmla="*/ 2147483647 w 288"/>
              <a:gd name="T87" fmla="*/ 2147483647 h 204"/>
              <a:gd name="T88" fmla="*/ 2147483647 w 288"/>
              <a:gd name="T89" fmla="*/ 2147483647 h 204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288" h="204">
                <a:moveTo>
                  <a:pt x="280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200"/>
                  <a:pt x="4" y="204"/>
                  <a:pt x="8" y="204"/>
                </a:cubicBezTo>
                <a:cubicBezTo>
                  <a:pt x="280" y="204"/>
                  <a:pt x="280" y="204"/>
                  <a:pt x="280" y="204"/>
                </a:cubicBezTo>
                <a:cubicBezTo>
                  <a:pt x="284" y="204"/>
                  <a:pt x="288" y="200"/>
                  <a:pt x="288" y="196"/>
                </a:cubicBezTo>
                <a:cubicBezTo>
                  <a:pt x="288" y="8"/>
                  <a:pt x="288" y="8"/>
                  <a:pt x="288" y="8"/>
                </a:cubicBezTo>
                <a:cubicBezTo>
                  <a:pt x="288" y="4"/>
                  <a:pt x="284" y="0"/>
                  <a:pt x="280" y="0"/>
                </a:cubicBezTo>
                <a:close/>
                <a:moveTo>
                  <a:pt x="43" y="176"/>
                </a:moveTo>
                <a:cubicBezTo>
                  <a:pt x="43" y="178"/>
                  <a:pt x="42" y="180"/>
                  <a:pt x="39" y="180"/>
                </a:cubicBezTo>
                <a:cubicBezTo>
                  <a:pt x="21" y="180"/>
                  <a:pt x="21" y="180"/>
                  <a:pt x="21" y="180"/>
                </a:cubicBezTo>
                <a:cubicBezTo>
                  <a:pt x="19" y="180"/>
                  <a:pt x="17" y="178"/>
                  <a:pt x="17" y="176"/>
                </a:cubicBezTo>
                <a:cubicBezTo>
                  <a:pt x="17" y="158"/>
                  <a:pt x="17" y="158"/>
                  <a:pt x="17" y="158"/>
                </a:cubicBezTo>
                <a:cubicBezTo>
                  <a:pt x="17" y="156"/>
                  <a:pt x="19" y="154"/>
                  <a:pt x="21" y="154"/>
                </a:cubicBezTo>
                <a:cubicBezTo>
                  <a:pt x="39" y="154"/>
                  <a:pt x="39" y="154"/>
                  <a:pt x="39" y="154"/>
                </a:cubicBezTo>
                <a:cubicBezTo>
                  <a:pt x="42" y="154"/>
                  <a:pt x="43" y="156"/>
                  <a:pt x="43" y="158"/>
                </a:cubicBezTo>
                <a:lnTo>
                  <a:pt x="43" y="176"/>
                </a:lnTo>
                <a:close/>
                <a:moveTo>
                  <a:pt x="43" y="132"/>
                </a:moveTo>
                <a:cubicBezTo>
                  <a:pt x="43" y="134"/>
                  <a:pt x="42" y="136"/>
                  <a:pt x="39" y="136"/>
                </a:cubicBezTo>
                <a:cubicBezTo>
                  <a:pt x="21" y="136"/>
                  <a:pt x="21" y="136"/>
                  <a:pt x="21" y="136"/>
                </a:cubicBezTo>
                <a:cubicBezTo>
                  <a:pt x="19" y="136"/>
                  <a:pt x="17" y="134"/>
                  <a:pt x="17" y="132"/>
                </a:cubicBezTo>
                <a:cubicBezTo>
                  <a:pt x="17" y="114"/>
                  <a:pt x="17" y="114"/>
                  <a:pt x="17" y="114"/>
                </a:cubicBezTo>
                <a:cubicBezTo>
                  <a:pt x="17" y="112"/>
                  <a:pt x="19" y="110"/>
                  <a:pt x="21" y="110"/>
                </a:cubicBezTo>
                <a:cubicBezTo>
                  <a:pt x="39" y="110"/>
                  <a:pt x="39" y="110"/>
                  <a:pt x="39" y="110"/>
                </a:cubicBezTo>
                <a:cubicBezTo>
                  <a:pt x="42" y="110"/>
                  <a:pt x="43" y="112"/>
                  <a:pt x="43" y="114"/>
                </a:cubicBezTo>
                <a:lnTo>
                  <a:pt x="43" y="132"/>
                </a:lnTo>
                <a:close/>
                <a:moveTo>
                  <a:pt x="43" y="90"/>
                </a:moveTo>
                <a:cubicBezTo>
                  <a:pt x="43" y="92"/>
                  <a:pt x="42" y="94"/>
                  <a:pt x="39" y="94"/>
                </a:cubicBezTo>
                <a:cubicBezTo>
                  <a:pt x="21" y="94"/>
                  <a:pt x="21" y="94"/>
                  <a:pt x="21" y="94"/>
                </a:cubicBezTo>
                <a:cubicBezTo>
                  <a:pt x="19" y="94"/>
                  <a:pt x="17" y="92"/>
                  <a:pt x="17" y="90"/>
                </a:cubicBezTo>
                <a:cubicBezTo>
                  <a:pt x="17" y="72"/>
                  <a:pt x="17" y="72"/>
                  <a:pt x="17" y="72"/>
                </a:cubicBezTo>
                <a:cubicBezTo>
                  <a:pt x="17" y="70"/>
                  <a:pt x="19" y="68"/>
                  <a:pt x="21" y="68"/>
                </a:cubicBezTo>
                <a:cubicBezTo>
                  <a:pt x="39" y="68"/>
                  <a:pt x="39" y="68"/>
                  <a:pt x="39" y="68"/>
                </a:cubicBezTo>
                <a:cubicBezTo>
                  <a:pt x="42" y="68"/>
                  <a:pt x="43" y="70"/>
                  <a:pt x="43" y="72"/>
                </a:cubicBezTo>
                <a:lnTo>
                  <a:pt x="43" y="90"/>
                </a:lnTo>
                <a:close/>
                <a:moveTo>
                  <a:pt x="43" y="46"/>
                </a:moveTo>
                <a:cubicBezTo>
                  <a:pt x="43" y="48"/>
                  <a:pt x="42" y="50"/>
                  <a:pt x="39" y="50"/>
                </a:cubicBezTo>
                <a:cubicBezTo>
                  <a:pt x="21" y="50"/>
                  <a:pt x="21" y="50"/>
                  <a:pt x="21" y="50"/>
                </a:cubicBezTo>
                <a:cubicBezTo>
                  <a:pt x="19" y="50"/>
                  <a:pt x="17" y="48"/>
                  <a:pt x="17" y="46"/>
                </a:cubicBezTo>
                <a:cubicBezTo>
                  <a:pt x="17" y="28"/>
                  <a:pt x="17" y="28"/>
                  <a:pt x="17" y="28"/>
                </a:cubicBezTo>
                <a:cubicBezTo>
                  <a:pt x="17" y="26"/>
                  <a:pt x="19" y="24"/>
                  <a:pt x="21" y="24"/>
                </a:cubicBezTo>
                <a:cubicBezTo>
                  <a:pt x="39" y="24"/>
                  <a:pt x="39" y="24"/>
                  <a:pt x="39" y="24"/>
                </a:cubicBezTo>
                <a:cubicBezTo>
                  <a:pt x="42" y="24"/>
                  <a:pt x="43" y="26"/>
                  <a:pt x="43" y="28"/>
                </a:cubicBezTo>
                <a:lnTo>
                  <a:pt x="43" y="46"/>
                </a:lnTo>
                <a:close/>
                <a:moveTo>
                  <a:pt x="226" y="177"/>
                </a:moveTo>
                <a:cubicBezTo>
                  <a:pt x="226" y="182"/>
                  <a:pt x="222" y="185"/>
                  <a:pt x="218" y="185"/>
                </a:cubicBezTo>
                <a:cubicBezTo>
                  <a:pt x="70" y="185"/>
                  <a:pt x="70" y="185"/>
                  <a:pt x="70" y="185"/>
                </a:cubicBezTo>
                <a:cubicBezTo>
                  <a:pt x="66" y="185"/>
                  <a:pt x="62" y="182"/>
                  <a:pt x="62" y="177"/>
                </a:cubicBezTo>
                <a:cubicBezTo>
                  <a:pt x="62" y="26"/>
                  <a:pt x="62" y="26"/>
                  <a:pt x="62" y="26"/>
                </a:cubicBezTo>
                <a:cubicBezTo>
                  <a:pt x="62" y="22"/>
                  <a:pt x="66" y="18"/>
                  <a:pt x="70" y="18"/>
                </a:cubicBezTo>
                <a:cubicBezTo>
                  <a:pt x="218" y="18"/>
                  <a:pt x="218" y="18"/>
                  <a:pt x="218" y="18"/>
                </a:cubicBezTo>
                <a:cubicBezTo>
                  <a:pt x="222" y="18"/>
                  <a:pt x="226" y="22"/>
                  <a:pt x="226" y="26"/>
                </a:cubicBezTo>
                <a:lnTo>
                  <a:pt x="226" y="177"/>
                </a:lnTo>
                <a:close/>
                <a:moveTo>
                  <a:pt x="271" y="176"/>
                </a:moveTo>
                <a:cubicBezTo>
                  <a:pt x="271" y="178"/>
                  <a:pt x="269" y="180"/>
                  <a:pt x="267" y="180"/>
                </a:cubicBezTo>
                <a:cubicBezTo>
                  <a:pt x="249" y="180"/>
                  <a:pt x="249" y="180"/>
                  <a:pt x="249" y="180"/>
                </a:cubicBezTo>
                <a:cubicBezTo>
                  <a:pt x="247" y="180"/>
                  <a:pt x="245" y="178"/>
                  <a:pt x="245" y="176"/>
                </a:cubicBezTo>
                <a:cubicBezTo>
                  <a:pt x="245" y="158"/>
                  <a:pt x="245" y="158"/>
                  <a:pt x="245" y="158"/>
                </a:cubicBezTo>
                <a:cubicBezTo>
                  <a:pt x="245" y="156"/>
                  <a:pt x="247" y="154"/>
                  <a:pt x="249" y="154"/>
                </a:cubicBezTo>
                <a:cubicBezTo>
                  <a:pt x="267" y="154"/>
                  <a:pt x="267" y="154"/>
                  <a:pt x="267" y="154"/>
                </a:cubicBezTo>
                <a:cubicBezTo>
                  <a:pt x="269" y="154"/>
                  <a:pt x="271" y="156"/>
                  <a:pt x="271" y="158"/>
                </a:cubicBezTo>
                <a:lnTo>
                  <a:pt x="271" y="176"/>
                </a:lnTo>
                <a:close/>
                <a:moveTo>
                  <a:pt x="271" y="132"/>
                </a:moveTo>
                <a:cubicBezTo>
                  <a:pt x="271" y="134"/>
                  <a:pt x="269" y="136"/>
                  <a:pt x="267" y="136"/>
                </a:cubicBezTo>
                <a:cubicBezTo>
                  <a:pt x="249" y="136"/>
                  <a:pt x="249" y="136"/>
                  <a:pt x="249" y="136"/>
                </a:cubicBezTo>
                <a:cubicBezTo>
                  <a:pt x="247" y="136"/>
                  <a:pt x="245" y="134"/>
                  <a:pt x="245" y="132"/>
                </a:cubicBezTo>
                <a:cubicBezTo>
                  <a:pt x="245" y="114"/>
                  <a:pt x="245" y="114"/>
                  <a:pt x="245" y="114"/>
                </a:cubicBezTo>
                <a:cubicBezTo>
                  <a:pt x="245" y="112"/>
                  <a:pt x="247" y="110"/>
                  <a:pt x="249" y="110"/>
                </a:cubicBezTo>
                <a:cubicBezTo>
                  <a:pt x="267" y="110"/>
                  <a:pt x="267" y="110"/>
                  <a:pt x="267" y="110"/>
                </a:cubicBezTo>
                <a:cubicBezTo>
                  <a:pt x="269" y="110"/>
                  <a:pt x="271" y="112"/>
                  <a:pt x="271" y="114"/>
                </a:cubicBezTo>
                <a:lnTo>
                  <a:pt x="271" y="132"/>
                </a:lnTo>
                <a:close/>
                <a:moveTo>
                  <a:pt x="271" y="90"/>
                </a:moveTo>
                <a:cubicBezTo>
                  <a:pt x="271" y="92"/>
                  <a:pt x="269" y="94"/>
                  <a:pt x="267" y="94"/>
                </a:cubicBezTo>
                <a:cubicBezTo>
                  <a:pt x="249" y="94"/>
                  <a:pt x="249" y="94"/>
                  <a:pt x="249" y="94"/>
                </a:cubicBezTo>
                <a:cubicBezTo>
                  <a:pt x="247" y="94"/>
                  <a:pt x="245" y="92"/>
                  <a:pt x="245" y="90"/>
                </a:cubicBezTo>
                <a:cubicBezTo>
                  <a:pt x="245" y="72"/>
                  <a:pt x="245" y="72"/>
                  <a:pt x="245" y="72"/>
                </a:cubicBezTo>
                <a:cubicBezTo>
                  <a:pt x="245" y="70"/>
                  <a:pt x="247" y="68"/>
                  <a:pt x="249" y="68"/>
                </a:cubicBezTo>
                <a:cubicBezTo>
                  <a:pt x="267" y="68"/>
                  <a:pt x="267" y="68"/>
                  <a:pt x="267" y="68"/>
                </a:cubicBezTo>
                <a:cubicBezTo>
                  <a:pt x="269" y="68"/>
                  <a:pt x="271" y="70"/>
                  <a:pt x="271" y="72"/>
                </a:cubicBezTo>
                <a:lnTo>
                  <a:pt x="271" y="90"/>
                </a:lnTo>
                <a:close/>
                <a:moveTo>
                  <a:pt x="271" y="46"/>
                </a:moveTo>
                <a:cubicBezTo>
                  <a:pt x="271" y="48"/>
                  <a:pt x="269" y="50"/>
                  <a:pt x="267" y="50"/>
                </a:cubicBezTo>
                <a:cubicBezTo>
                  <a:pt x="249" y="50"/>
                  <a:pt x="249" y="50"/>
                  <a:pt x="249" y="50"/>
                </a:cubicBezTo>
                <a:cubicBezTo>
                  <a:pt x="247" y="50"/>
                  <a:pt x="245" y="48"/>
                  <a:pt x="245" y="46"/>
                </a:cubicBezTo>
                <a:cubicBezTo>
                  <a:pt x="245" y="28"/>
                  <a:pt x="245" y="28"/>
                  <a:pt x="245" y="28"/>
                </a:cubicBezTo>
                <a:cubicBezTo>
                  <a:pt x="245" y="26"/>
                  <a:pt x="247" y="24"/>
                  <a:pt x="249" y="24"/>
                </a:cubicBezTo>
                <a:cubicBezTo>
                  <a:pt x="267" y="24"/>
                  <a:pt x="267" y="24"/>
                  <a:pt x="267" y="24"/>
                </a:cubicBezTo>
                <a:cubicBezTo>
                  <a:pt x="269" y="24"/>
                  <a:pt x="271" y="26"/>
                  <a:pt x="271" y="28"/>
                </a:cubicBezTo>
                <a:lnTo>
                  <a:pt x="271" y="46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120" name="组合 141"/>
          <p:cNvPicPr>
            <a:picLocks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2450" y="2951163"/>
            <a:ext cx="274638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121" name="Freeform 123"/>
          <p:cNvSpPr>
            <a:spLocks noEditPoints="1"/>
          </p:cNvSpPr>
          <p:nvPr/>
        </p:nvSpPr>
        <p:spPr bwMode="auto">
          <a:xfrm>
            <a:off x="5130800" y="4564063"/>
            <a:ext cx="276225" cy="274637"/>
          </a:xfrm>
          <a:custGeom>
            <a:avLst/>
            <a:gdLst>
              <a:gd name="T0" fmla="*/ 2147483647 w 174"/>
              <a:gd name="T1" fmla="*/ 2147483647 h 173"/>
              <a:gd name="T2" fmla="*/ 2147483647 w 174"/>
              <a:gd name="T3" fmla="*/ 2147483647 h 173"/>
              <a:gd name="T4" fmla="*/ 2147483647 w 174"/>
              <a:gd name="T5" fmla="*/ 2147483647 h 173"/>
              <a:gd name="T6" fmla="*/ 2147483647 w 174"/>
              <a:gd name="T7" fmla="*/ 2147483647 h 173"/>
              <a:gd name="T8" fmla="*/ 2147483647 w 174"/>
              <a:gd name="T9" fmla="*/ 2147483647 h 173"/>
              <a:gd name="T10" fmla="*/ 2147483647 w 174"/>
              <a:gd name="T11" fmla="*/ 2147483647 h 173"/>
              <a:gd name="T12" fmla="*/ 2147483647 w 174"/>
              <a:gd name="T13" fmla="*/ 2147483647 h 173"/>
              <a:gd name="T14" fmla="*/ 2147483647 w 174"/>
              <a:gd name="T15" fmla="*/ 2147483647 h 173"/>
              <a:gd name="T16" fmla="*/ 2147483647 w 174"/>
              <a:gd name="T17" fmla="*/ 2147483647 h 173"/>
              <a:gd name="T18" fmla="*/ 2147483647 w 174"/>
              <a:gd name="T19" fmla="*/ 2147483647 h 173"/>
              <a:gd name="T20" fmla="*/ 2147483647 w 174"/>
              <a:gd name="T21" fmla="*/ 2147483647 h 173"/>
              <a:gd name="T22" fmla="*/ 2147483647 w 174"/>
              <a:gd name="T23" fmla="*/ 2147483647 h 173"/>
              <a:gd name="T24" fmla="*/ 2147483647 w 174"/>
              <a:gd name="T25" fmla="*/ 2147483647 h 173"/>
              <a:gd name="T26" fmla="*/ 2147483647 w 174"/>
              <a:gd name="T27" fmla="*/ 2147483647 h 173"/>
              <a:gd name="T28" fmla="*/ 2147483647 w 174"/>
              <a:gd name="T29" fmla="*/ 2147483647 h 173"/>
              <a:gd name="T30" fmla="*/ 2147483647 w 174"/>
              <a:gd name="T31" fmla="*/ 2147483647 h 173"/>
              <a:gd name="T32" fmla="*/ 2147483647 w 174"/>
              <a:gd name="T33" fmla="*/ 2147483647 h 173"/>
              <a:gd name="T34" fmla="*/ 2147483647 w 174"/>
              <a:gd name="T35" fmla="*/ 2147483647 h 173"/>
              <a:gd name="T36" fmla="*/ 2147483647 w 174"/>
              <a:gd name="T37" fmla="*/ 2147483647 h 173"/>
              <a:gd name="T38" fmla="*/ 2147483647 w 174"/>
              <a:gd name="T39" fmla="*/ 2147483647 h 173"/>
              <a:gd name="T40" fmla="*/ 2147483647 w 174"/>
              <a:gd name="T41" fmla="*/ 2147483647 h 173"/>
              <a:gd name="T42" fmla="*/ 2147483647 w 174"/>
              <a:gd name="T43" fmla="*/ 0 h 173"/>
              <a:gd name="T44" fmla="*/ 2147483647 w 174"/>
              <a:gd name="T45" fmla="*/ 2147483647 h 173"/>
              <a:gd name="T46" fmla="*/ 0 w 174"/>
              <a:gd name="T47" fmla="*/ 2147483647 h 173"/>
              <a:gd name="T48" fmla="*/ 2147483647 w 174"/>
              <a:gd name="T49" fmla="*/ 2147483647 h 173"/>
              <a:gd name="T50" fmla="*/ 2147483647 w 174"/>
              <a:gd name="T51" fmla="*/ 2147483647 h 173"/>
              <a:gd name="T52" fmla="*/ 2147483647 w 174"/>
              <a:gd name="T53" fmla="*/ 2147483647 h 173"/>
              <a:gd name="T54" fmla="*/ 2147483647 w 174"/>
              <a:gd name="T55" fmla="*/ 2147483647 h 173"/>
              <a:gd name="T56" fmla="*/ 2147483647 w 174"/>
              <a:gd name="T57" fmla="*/ 2147483647 h 173"/>
              <a:gd name="T58" fmla="*/ 2147483647 w 174"/>
              <a:gd name="T59" fmla="*/ 2147483647 h 173"/>
              <a:gd name="T60" fmla="*/ 2147483647 w 174"/>
              <a:gd name="T61" fmla="*/ 2147483647 h 173"/>
              <a:gd name="T62" fmla="*/ 2147483647 w 174"/>
              <a:gd name="T63" fmla="*/ 0 h 173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74" h="173">
                <a:moveTo>
                  <a:pt x="87" y="49"/>
                </a:moveTo>
                <a:lnTo>
                  <a:pt x="93" y="72"/>
                </a:lnTo>
                <a:lnTo>
                  <a:pt x="96" y="82"/>
                </a:lnTo>
                <a:lnTo>
                  <a:pt x="106" y="82"/>
                </a:lnTo>
                <a:lnTo>
                  <a:pt x="130" y="82"/>
                </a:lnTo>
                <a:lnTo>
                  <a:pt x="112" y="94"/>
                </a:lnTo>
                <a:lnTo>
                  <a:pt x="103" y="99"/>
                </a:lnTo>
                <a:lnTo>
                  <a:pt x="106" y="109"/>
                </a:lnTo>
                <a:lnTo>
                  <a:pt x="115" y="134"/>
                </a:lnTo>
                <a:lnTo>
                  <a:pt x="95" y="118"/>
                </a:lnTo>
                <a:lnTo>
                  <a:pt x="87" y="111"/>
                </a:lnTo>
                <a:lnTo>
                  <a:pt x="79" y="118"/>
                </a:lnTo>
                <a:lnTo>
                  <a:pt x="60" y="134"/>
                </a:lnTo>
                <a:lnTo>
                  <a:pt x="68" y="109"/>
                </a:lnTo>
                <a:lnTo>
                  <a:pt x="71" y="99"/>
                </a:lnTo>
                <a:lnTo>
                  <a:pt x="62" y="94"/>
                </a:lnTo>
                <a:lnTo>
                  <a:pt x="44" y="82"/>
                </a:lnTo>
                <a:lnTo>
                  <a:pt x="68" y="82"/>
                </a:lnTo>
                <a:lnTo>
                  <a:pt x="78" y="82"/>
                </a:lnTo>
                <a:lnTo>
                  <a:pt x="80" y="72"/>
                </a:lnTo>
                <a:lnTo>
                  <a:pt x="87" y="49"/>
                </a:lnTo>
                <a:close/>
                <a:moveTo>
                  <a:pt x="87" y="0"/>
                </a:moveTo>
                <a:lnTo>
                  <a:pt x="68" y="68"/>
                </a:lnTo>
                <a:lnTo>
                  <a:pt x="0" y="68"/>
                </a:lnTo>
                <a:lnTo>
                  <a:pt x="55" y="105"/>
                </a:lnTo>
                <a:lnTo>
                  <a:pt x="34" y="173"/>
                </a:lnTo>
                <a:lnTo>
                  <a:pt x="87" y="128"/>
                </a:lnTo>
                <a:lnTo>
                  <a:pt x="143" y="173"/>
                </a:lnTo>
                <a:lnTo>
                  <a:pt x="119" y="105"/>
                </a:lnTo>
                <a:lnTo>
                  <a:pt x="174" y="68"/>
                </a:lnTo>
                <a:lnTo>
                  <a:pt x="106" y="68"/>
                </a:lnTo>
                <a:lnTo>
                  <a:pt x="87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122" name="组合 145"/>
          <p:cNvPicPr>
            <a:picLocks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2908300"/>
            <a:ext cx="201613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23" name="组合 149"/>
          <p:cNvPicPr>
            <a:picLocks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9075" y="6218238"/>
            <a:ext cx="268288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24" name="组合 152"/>
          <p:cNvPicPr>
            <a:picLocks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4863" y="2352675"/>
            <a:ext cx="201612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25" name="组合 155"/>
          <p:cNvPicPr>
            <a:picLocks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8900" y="2352675"/>
            <a:ext cx="201613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26" name="组合 158"/>
          <p:cNvPicPr>
            <a:picLocks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9075" y="2908300"/>
            <a:ext cx="274638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27" name="组合 164"/>
          <p:cNvPicPr>
            <a:picLocks noChangeArrowheads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1600" y="6211888"/>
            <a:ext cx="274638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28" name="组合 168"/>
          <p:cNvPicPr>
            <a:picLocks noChangeArrowheads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4700" y="5662613"/>
            <a:ext cx="273050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129" name="Freeform 144"/>
          <p:cNvSpPr>
            <a:spLocks noEditPoints="1"/>
          </p:cNvSpPr>
          <p:nvPr/>
        </p:nvSpPr>
        <p:spPr bwMode="auto">
          <a:xfrm>
            <a:off x="8439150" y="6234113"/>
            <a:ext cx="276225" cy="241300"/>
          </a:xfrm>
          <a:custGeom>
            <a:avLst/>
            <a:gdLst>
              <a:gd name="T0" fmla="*/ 2147483647 w 288"/>
              <a:gd name="T1" fmla="*/ 2147483647 h 253"/>
              <a:gd name="T2" fmla="*/ 2147483647 w 288"/>
              <a:gd name="T3" fmla="*/ 2147483647 h 253"/>
              <a:gd name="T4" fmla="*/ 2147483647 w 288"/>
              <a:gd name="T5" fmla="*/ 2147483647 h 253"/>
              <a:gd name="T6" fmla="*/ 2147483647 w 288"/>
              <a:gd name="T7" fmla="*/ 0 h 253"/>
              <a:gd name="T8" fmla="*/ 2147483647 w 288"/>
              <a:gd name="T9" fmla="*/ 0 h 253"/>
              <a:gd name="T10" fmla="*/ 2147483647 w 288"/>
              <a:gd name="T11" fmla="*/ 2147483647 h 253"/>
              <a:gd name="T12" fmla="*/ 0 w 288"/>
              <a:gd name="T13" fmla="*/ 2147483647 h 253"/>
              <a:gd name="T14" fmla="*/ 0 w 288"/>
              <a:gd name="T15" fmla="*/ 2147483647 h 253"/>
              <a:gd name="T16" fmla="*/ 0 w 288"/>
              <a:gd name="T17" fmla="*/ 2147483647 h 253"/>
              <a:gd name="T18" fmla="*/ 2147483647 w 288"/>
              <a:gd name="T19" fmla="*/ 2147483647 h 253"/>
              <a:gd name="T20" fmla="*/ 2147483647 w 288"/>
              <a:gd name="T21" fmla="*/ 2147483647 h 253"/>
              <a:gd name="T22" fmla="*/ 2147483647 w 288"/>
              <a:gd name="T23" fmla="*/ 2147483647 h 253"/>
              <a:gd name="T24" fmla="*/ 2147483647 w 288"/>
              <a:gd name="T25" fmla="*/ 2147483647 h 253"/>
              <a:gd name="T26" fmla="*/ 2147483647 w 288"/>
              <a:gd name="T27" fmla="*/ 2147483647 h 253"/>
              <a:gd name="T28" fmla="*/ 2147483647 w 288"/>
              <a:gd name="T29" fmla="*/ 2147483647 h 253"/>
              <a:gd name="T30" fmla="*/ 2147483647 w 288"/>
              <a:gd name="T31" fmla="*/ 2147483647 h 253"/>
              <a:gd name="T32" fmla="*/ 2147483647 w 288"/>
              <a:gd name="T33" fmla="*/ 2147483647 h 253"/>
              <a:gd name="T34" fmla="*/ 2147483647 w 288"/>
              <a:gd name="T35" fmla="*/ 2147483647 h 253"/>
              <a:gd name="T36" fmla="*/ 2147483647 w 288"/>
              <a:gd name="T37" fmla="*/ 2147483647 h 253"/>
              <a:gd name="T38" fmla="*/ 2147483647 w 288"/>
              <a:gd name="T39" fmla="*/ 2147483647 h 253"/>
              <a:gd name="T40" fmla="*/ 2147483647 w 288"/>
              <a:gd name="T41" fmla="*/ 2147483647 h 253"/>
              <a:gd name="T42" fmla="*/ 2147483647 w 288"/>
              <a:gd name="T43" fmla="*/ 2147483647 h 253"/>
              <a:gd name="T44" fmla="*/ 2147483647 w 288"/>
              <a:gd name="T45" fmla="*/ 2147483647 h 253"/>
              <a:gd name="T46" fmla="*/ 2147483647 w 288"/>
              <a:gd name="T47" fmla="*/ 2147483647 h 253"/>
              <a:gd name="T48" fmla="*/ 2147483647 w 288"/>
              <a:gd name="T49" fmla="*/ 2147483647 h 253"/>
              <a:gd name="T50" fmla="*/ 2147483647 w 288"/>
              <a:gd name="T51" fmla="*/ 2147483647 h 253"/>
              <a:gd name="T52" fmla="*/ 2147483647 w 288"/>
              <a:gd name="T53" fmla="*/ 2147483647 h 253"/>
              <a:gd name="T54" fmla="*/ 2147483647 w 288"/>
              <a:gd name="T55" fmla="*/ 2147483647 h 253"/>
              <a:gd name="T56" fmla="*/ 2147483647 w 288"/>
              <a:gd name="T57" fmla="*/ 2147483647 h 253"/>
              <a:gd name="T58" fmla="*/ 2147483647 w 288"/>
              <a:gd name="T59" fmla="*/ 2147483647 h 253"/>
              <a:gd name="T60" fmla="*/ 2147483647 w 288"/>
              <a:gd name="T61" fmla="*/ 2147483647 h 253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88" h="253">
                <a:moveTo>
                  <a:pt x="288" y="63"/>
                </a:moveTo>
                <a:cubicBezTo>
                  <a:pt x="288" y="40"/>
                  <a:pt x="288" y="40"/>
                  <a:pt x="288" y="40"/>
                </a:cubicBezTo>
                <a:cubicBezTo>
                  <a:pt x="288" y="34"/>
                  <a:pt x="277" y="26"/>
                  <a:pt x="259" y="19"/>
                </a:cubicBezTo>
                <a:cubicBezTo>
                  <a:pt x="233" y="9"/>
                  <a:pt x="192" y="0"/>
                  <a:pt x="145" y="0"/>
                </a:cubicBezTo>
                <a:cubicBezTo>
                  <a:pt x="145" y="0"/>
                  <a:pt x="144" y="0"/>
                  <a:pt x="144" y="0"/>
                </a:cubicBezTo>
                <a:cubicBezTo>
                  <a:pt x="97" y="0"/>
                  <a:pt x="55" y="9"/>
                  <a:pt x="29" y="19"/>
                </a:cubicBezTo>
                <a:cubicBezTo>
                  <a:pt x="12" y="26"/>
                  <a:pt x="1" y="34"/>
                  <a:pt x="0" y="40"/>
                </a:cubicBezTo>
                <a:cubicBezTo>
                  <a:pt x="0" y="40"/>
                  <a:pt x="0" y="40"/>
                  <a:pt x="0" y="41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228"/>
                  <a:pt x="64" y="253"/>
                  <a:pt x="143" y="253"/>
                </a:cubicBezTo>
                <a:cubicBezTo>
                  <a:pt x="143" y="253"/>
                  <a:pt x="144" y="253"/>
                  <a:pt x="144" y="253"/>
                </a:cubicBezTo>
                <a:cubicBezTo>
                  <a:pt x="224" y="253"/>
                  <a:pt x="288" y="228"/>
                  <a:pt x="288" y="212"/>
                </a:cubicBezTo>
                <a:lnTo>
                  <a:pt x="288" y="63"/>
                </a:lnTo>
                <a:close/>
                <a:moveTo>
                  <a:pt x="144" y="29"/>
                </a:moveTo>
                <a:cubicBezTo>
                  <a:pt x="145" y="29"/>
                  <a:pt x="145" y="29"/>
                  <a:pt x="145" y="29"/>
                </a:cubicBezTo>
                <a:cubicBezTo>
                  <a:pt x="201" y="29"/>
                  <a:pt x="244" y="43"/>
                  <a:pt x="259" y="51"/>
                </a:cubicBezTo>
                <a:cubicBezTo>
                  <a:pt x="259" y="52"/>
                  <a:pt x="259" y="52"/>
                  <a:pt x="259" y="52"/>
                </a:cubicBezTo>
                <a:cubicBezTo>
                  <a:pt x="244" y="60"/>
                  <a:pt x="201" y="73"/>
                  <a:pt x="144" y="73"/>
                </a:cubicBezTo>
                <a:cubicBezTo>
                  <a:pt x="143" y="73"/>
                  <a:pt x="143" y="73"/>
                  <a:pt x="143" y="73"/>
                </a:cubicBezTo>
                <a:cubicBezTo>
                  <a:pt x="87" y="73"/>
                  <a:pt x="44" y="60"/>
                  <a:pt x="29" y="52"/>
                </a:cubicBezTo>
                <a:cubicBezTo>
                  <a:pt x="29" y="51"/>
                  <a:pt x="29" y="51"/>
                  <a:pt x="29" y="51"/>
                </a:cubicBezTo>
                <a:cubicBezTo>
                  <a:pt x="44" y="43"/>
                  <a:pt x="87" y="29"/>
                  <a:pt x="144" y="29"/>
                </a:cubicBezTo>
                <a:close/>
                <a:moveTo>
                  <a:pt x="144" y="162"/>
                </a:moveTo>
                <a:cubicBezTo>
                  <a:pt x="143" y="162"/>
                  <a:pt x="143" y="162"/>
                  <a:pt x="143" y="162"/>
                </a:cubicBezTo>
                <a:cubicBezTo>
                  <a:pt x="87" y="162"/>
                  <a:pt x="44" y="148"/>
                  <a:pt x="29" y="140"/>
                </a:cubicBezTo>
                <a:cubicBezTo>
                  <a:pt x="29" y="83"/>
                  <a:pt x="29" y="83"/>
                  <a:pt x="29" y="83"/>
                </a:cubicBezTo>
                <a:cubicBezTo>
                  <a:pt x="55" y="94"/>
                  <a:pt x="96" y="102"/>
                  <a:pt x="143" y="102"/>
                </a:cubicBezTo>
                <a:cubicBezTo>
                  <a:pt x="143" y="102"/>
                  <a:pt x="144" y="102"/>
                  <a:pt x="144" y="102"/>
                </a:cubicBezTo>
                <a:cubicBezTo>
                  <a:pt x="191" y="102"/>
                  <a:pt x="233" y="94"/>
                  <a:pt x="259" y="83"/>
                </a:cubicBezTo>
                <a:cubicBezTo>
                  <a:pt x="259" y="140"/>
                  <a:pt x="259" y="140"/>
                  <a:pt x="259" y="140"/>
                </a:cubicBezTo>
                <a:cubicBezTo>
                  <a:pt x="244" y="148"/>
                  <a:pt x="201" y="161"/>
                  <a:pt x="144" y="162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130" name="组合 172"/>
          <p:cNvPicPr>
            <a:picLocks noChangeArrowheads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8075" y="3455988"/>
            <a:ext cx="268288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31" name="组合 180"/>
          <p:cNvPicPr>
            <a:picLocks noChangeArrowheads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038" y="3511550"/>
            <a:ext cx="279400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32" name="组合 187"/>
          <p:cNvPicPr>
            <a:picLocks noChangeArrowheads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9075" y="3498850"/>
            <a:ext cx="274638" cy="19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33" name="组合 196"/>
          <p:cNvPicPr>
            <a:picLocks noChangeArrowheads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5700" y="6242050"/>
            <a:ext cx="274638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134" name="Freeform 169"/>
          <p:cNvSpPr>
            <a:spLocks/>
          </p:cNvSpPr>
          <p:nvPr/>
        </p:nvSpPr>
        <p:spPr bwMode="auto">
          <a:xfrm>
            <a:off x="10644188" y="6216650"/>
            <a:ext cx="276225" cy="276225"/>
          </a:xfrm>
          <a:custGeom>
            <a:avLst/>
            <a:gdLst>
              <a:gd name="T0" fmla="*/ 2147483647 w 288"/>
              <a:gd name="T1" fmla="*/ 2147483647 h 288"/>
              <a:gd name="T2" fmla="*/ 2147483647 w 288"/>
              <a:gd name="T3" fmla="*/ 2147483647 h 288"/>
              <a:gd name="T4" fmla="*/ 2147483647 w 288"/>
              <a:gd name="T5" fmla="*/ 2147483647 h 288"/>
              <a:gd name="T6" fmla="*/ 2147483647 w 288"/>
              <a:gd name="T7" fmla="*/ 2147483647 h 288"/>
              <a:gd name="T8" fmla="*/ 2147483647 w 288"/>
              <a:gd name="T9" fmla="*/ 2147483647 h 288"/>
              <a:gd name="T10" fmla="*/ 0 w 288"/>
              <a:gd name="T11" fmla="*/ 2147483647 h 288"/>
              <a:gd name="T12" fmla="*/ 0 w 288"/>
              <a:gd name="T13" fmla="*/ 2147483647 h 288"/>
              <a:gd name="T14" fmla="*/ 2147483647 w 288"/>
              <a:gd name="T15" fmla="*/ 0 h 288"/>
              <a:gd name="T16" fmla="*/ 2147483647 w 288"/>
              <a:gd name="T17" fmla="*/ 0 h 288"/>
              <a:gd name="T18" fmla="*/ 2147483647 w 288"/>
              <a:gd name="T19" fmla="*/ 2147483647 h 28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88" h="288">
                <a:moveTo>
                  <a:pt x="288" y="48"/>
                </a:moveTo>
                <a:cubicBezTo>
                  <a:pt x="288" y="216"/>
                  <a:pt x="288" y="216"/>
                  <a:pt x="288" y="216"/>
                </a:cubicBezTo>
                <a:cubicBezTo>
                  <a:pt x="202" y="216"/>
                  <a:pt x="202" y="216"/>
                  <a:pt x="202" y="216"/>
                </a:cubicBezTo>
                <a:cubicBezTo>
                  <a:pt x="145" y="288"/>
                  <a:pt x="145" y="288"/>
                  <a:pt x="145" y="288"/>
                </a:cubicBezTo>
                <a:cubicBezTo>
                  <a:pt x="88" y="216"/>
                  <a:pt x="88" y="216"/>
                  <a:pt x="88" y="216"/>
                </a:cubicBezTo>
                <a:cubicBezTo>
                  <a:pt x="0" y="216"/>
                  <a:pt x="0" y="216"/>
                  <a:pt x="0" y="216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22"/>
                  <a:pt x="22" y="0"/>
                  <a:pt x="48" y="0"/>
                </a:cubicBezTo>
                <a:cubicBezTo>
                  <a:pt x="240" y="0"/>
                  <a:pt x="240" y="0"/>
                  <a:pt x="240" y="0"/>
                </a:cubicBezTo>
                <a:cubicBezTo>
                  <a:pt x="267" y="0"/>
                  <a:pt x="288" y="22"/>
                  <a:pt x="288" y="48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35" name="Freeform 170"/>
          <p:cNvSpPr>
            <a:spLocks/>
          </p:cNvSpPr>
          <p:nvPr/>
        </p:nvSpPr>
        <p:spPr bwMode="auto">
          <a:xfrm>
            <a:off x="1822450" y="2395538"/>
            <a:ext cx="276225" cy="200025"/>
          </a:xfrm>
          <a:custGeom>
            <a:avLst/>
            <a:gdLst>
              <a:gd name="T0" fmla="*/ 2147483647 w 288"/>
              <a:gd name="T1" fmla="*/ 2147483647 h 209"/>
              <a:gd name="T2" fmla="*/ 2147483647 w 288"/>
              <a:gd name="T3" fmla="*/ 0 h 209"/>
              <a:gd name="T4" fmla="*/ 2147483647 w 288"/>
              <a:gd name="T5" fmla="*/ 0 h 209"/>
              <a:gd name="T6" fmla="*/ 0 w 288"/>
              <a:gd name="T7" fmla="*/ 2147483647 h 209"/>
              <a:gd name="T8" fmla="*/ 0 w 288"/>
              <a:gd name="T9" fmla="*/ 2147483647 h 209"/>
              <a:gd name="T10" fmla="*/ 0 w 288"/>
              <a:gd name="T11" fmla="*/ 2147483647 h 209"/>
              <a:gd name="T12" fmla="*/ 2147483647 w 288"/>
              <a:gd name="T13" fmla="*/ 2147483647 h 209"/>
              <a:gd name="T14" fmla="*/ 2147483647 w 288"/>
              <a:gd name="T15" fmla="*/ 2147483647 h 209"/>
              <a:gd name="T16" fmla="*/ 2147483647 w 288"/>
              <a:gd name="T17" fmla="*/ 2147483647 h 209"/>
              <a:gd name="T18" fmla="*/ 2147483647 w 288"/>
              <a:gd name="T19" fmla="*/ 2147483647 h 209"/>
              <a:gd name="T20" fmla="*/ 2147483647 w 288"/>
              <a:gd name="T21" fmla="*/ 2147483647 h 209"/>
              <a:gd name="T22" fmla="*/ 2147483647 w 288"/>
              <a:gd name="T23" fmla="*/ 2147483647 h 209"/>
              <a:gd name="T24" fmla="*/ 2147483647 w 288"/>
              <a:gd name="T25" fmla="*/ 2147483647 h 209"/>
              <a:gd name="T26" fmla="*/ 2147483647 w 288"/>
              <a:gd name="T27" fmla="*/ 2147483647 h 209"/>
              <a:gd name="T28" fmla="*/ 2147483647 w 288"/>
              <a:gd name="T29" fmla="*/ 2147483647 h 209"/>
              <a:gd name="T30" fmla="*/ 2147483647 w 288"/>
              <a:gd name="T31" fmla="*/ 2147483647 h 209"/>
              <a:gd name="T32" fmla="*/ 2147483647 w 288"/>
              <a:gd name="T33" fmla="*/ 2147483647 h 209"/>
              <a:gd name="T34" fmla="*/ 2147483647 w 288"/>
              <a:gd name="T35" fmla="*/ 2147483647 h 209"/>
              <a:gd name="T36" fmla="*/ 2147483647 w 288"/>
              <a:gd name="T37" fmla="*/ 2147483647 h 209"/>
              <a:gd name="T38" fmla="*/ 2147483647 w 288"/>
              <a:gd name="T39" fmla="*/ 2147483647 h 209"/>
              <a:gd name="T40" fmla="*/ 2147483647 w 288"/>
              <a:gd name="T41" fmla="*/ 2147483647 h 209"/>
              <a:gd name="T42" fmla="*/ 2147483647 w 288"/>
              <a:gd name="T43" fmla="*/ 2147483647 h 209"/>
              <a:gd name="T44" fmla="*/ 2147483647 w 288"/>
              <a:gd name="T45" fmla="*/ 2147483647 h 209"/>
              <a:gd name="T46" fmla="*/ 2147483647 w 288"/>
              <a:gd name="T47" fmla="*/ 2147483647 h 209"/>
              <a:gd name="T48" fmla="*/ 2147483647 w 288"/>
              <a:gd name="T49" fmla="*/ 2147483647 h 209"/>
              <a:gd name="T50" fmla="*/ 2147483647 w 288"/>
              <a:gd name="T51" fmla="*/ 2147483647 h 209"/>
              <a:gd name="T52" fmla="*/ 2147483647 w 288"/>
              <a:gd name="T53" fmla="*/ 2147483647 h 209"/>
              <a:gd name="T54" fmla="*/ 2147483647 w 288"/>
              <a:gd name="T55" fmla="*/ 2147483647 h 209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88" h="209">
                <a:moveTo>
                  <a:pt x="288" y="78"/>
                </a:moveTo>
                <a:cubicBezTo>
                  <a:pt x="288" y="35"/>
                  <a:pt x="253" y="0"/>
                  <a:pt x="210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35" y="0"/>
                  <a:pt x="0" y="35"/>
                  <a:pt x="0" y="78"/>
                </a:cubicBezTo>
                <a:cubicBezTo>
                  <a:pt x="0" y="79"/>
                  <a:pt x="0" y="79"/>
                  <a:pt x="0" y="80"/>
                </a:cubicBezTo>
                <a:cubicBezTo>
                  <a:pt x="0" y="80"/>
                  <a:pt x="0" y="81"/>
                  <a:pt x="0" y="81"/>
                </a:cubicBezTo>
                <a:cubicBezTo>
                  <a:pt x="0" y="125"/>
                  <a:pt x="35" y="160"/>
                  <a:pt x="79" y="160"/>
                </a:cubicBezTo>
                <a:cubicBezTo>
                  <a:pt x="88" y="160"/>
                  <a:pt x="88" y="160"/>
                  <a:pt x="88" y="160"/>
                </a:cubicBezTo>
                <a:cubicBezTo>
                  <a:pt x="88" y="121"/>
                  <a:pt x="88" y="121"/>
                  <a:pt x="88" y="121"/>
                </a:cubicBezTo>
                <a:cubicBezTo>
                  <a:pt x="79" y="121"/>
                  <a:pt x="79" y="121"/>
                  <a:pt x="79" y="121"/>
                </a:cubicBezTo>
                <a:cubicBezTo>
                  <a:pt x="57" y="121"/>
                  <a:pt x="39" y="103"/>
                  <a:pt x="39" y="81"/>
                </a:cubicBezTo>
                <a:cubicBezTo>
                  <a:pt x="39" y="81"/>
                  <a:pt x="39" y="79"/>
                  <a:pt x="39" y="79"/>
                </a:cubicBezTo>
                <a:cubicBezTo>
                  <a:pt x="39" y="79"/>
                  <a:pt x="39" y="79"/>
                  <a:pt x="39" y="78"/>
                </a:cubicBezTo>
                <a:cubicBezTo>
                  <a:pt x="39" y="57"/>
                  <a:pt x="57" y="39"/>
                  <a:pt x="79" y="39"/>
                </a:cubicBezTo>
                <a:cubicBezTo>
                  <a:pt x="210" y="39"/>
                  <a:pt x="210" y="39"/>
                  <a:pt x="210" y="39"/>
                </a:cubicBezTo>
                <a:cubicBezTo>
                  <a:pt x="231" y="39"/>
                  <a:pt x="249" y="57"/>
                  <a:pt x="249" y="78"/>
                </a:cubicBezTo>
                <a:cubicBezTo>
                  <a:pt x="249" y="79"/>
                  <a:pt x="249" y="80"/>
                  <a:pt x="249" y="80"/>
                </a:cubicBezTo>
                <a:cubicBezTo>
                  <a:pt x="249" y="80"/>
                  <a:pt x="249" y="81"/>
                  <a:pt x="249" y="81"/>
                </a:cubicBezTo>
                <a:cubicBezTo>
                  <a:pt x="249" y="103"/>
                  <a:pt x="231" y="121"/>
                  <a:pt x="210" y="121"/>
                </a:cubicBezTo>
                <a:cubicBezTo>
                  <a:pt x="183" y="121"/>
                  <a:pt x="183" y="121"/>
                  <a:pt x="183" y="121"/>
                </a:cubicBezTo>
                <a:cubicBezTo>
                  <a:pt x="183" y="71"/>
                  <a:pt x="183" y="71"/>
                  <a:pt x="183" y="71"/>
                </a:cubicBezTo>
                <a:cubicBezTo>
                  <a:pt x="114" y="140"/>
                  <a:pt x="114" y="140"/>
                  <a:pt x="114" y="140"/>
                </a:cubicBezTo>
                <a:cubicBezTo>
                  <a:pt x="183" y="209"/>
                  <a:pt x="183" y="209"/>
                  <a:pt x="183" y="209"/>
                </a:cubicBezTo>
                <a:cubicBezTo>
                  <a:pt x="183" y="160"/>
                  <a:pt x="183" y="160"/>
                  <a:pt x="183" y="160"/>
                </a:cubicBezTo>
                <a:cubicBezTo>
                  <a:pt x="210" y="160"/>
                  <a:pt x="210" y="160"/>
                  <a:pt x="210" y="160"/>
                </a:cubicBezTo>
                <a:cubicBezTo>
                  <a:pt x="253" y="160"/>
                  <a:pt x="288" y="125"/>
                  <a:pt x="288" y="81"/>
                </a:cubicBezTo>
                <a:cubicBezTo>
                  <a:pt x="288" y="81"/>
                  <a:pt x="288" y="80"/>
                  <a:pt x="288" y="80"/>
                </a:cubicBezTo>
                <a:cubicBezTo>
                  <a:pt x="288" y="79"/>
                  <a:pt x="288" y="79"/>
                  <a:pt x="288" y="78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36" name="Freeform 171"/>
          <p:cNvSpPr>
            <a:spLocks/>
          </p:cNvSpPr>
          <p:nvPr/>
        </p:nvSpPr>
        <p:spPr bwMode="auto">
          <a:xfrm>
            <a:off x="2378075" y="2908300"/>
            <a:ext cx="269875" cy="276225"/>
          </a:xfrm>
          <a:custGeom>
            <a:avLst/>
            <a:gdLst>
              <a:gd name="T0" fmla="*/ 2147483647 w 170"/>
              <a:gd name="T1" fmla="*/ 2147483647 h 174"/>
              <a:gd name="T2" fmla="*/ 2147483647 w 170"/>
              <a:gd name="T3" fmla="*/ 2147483647 h 174"/>
              <a:gd name="T4" fmla="*/ 2147483647 w 170"/>
              <a:gd name="T5" fmla="*/ 2147483647 h 174"/>
              <a:gd name="T6" fmla="*/ 2147483647 w 170"/>
              <a:gd name="T7" fmla="*/ 2147483647 h 174"/>
              <a:gd name="T8" fmla="*/ 2147483647 w 170"/>
              <a:gd name="T9" fmla="*/ 2147483647 h 174"/>
              <a:gd name="T10" fmla="*/ 2147483647 w 170"/>
              <a:gd name="T11" fmla="*/ 2147483647 h 174"/>
              <a:gd name="T12" fmla="*/ 2147483647 w 170"/>
              <a:gd name="T13" fmla="*/ 2147483647 h 174"/>
              <a:gd name="T14" fmla="*/ 2147483647 w 170"/>
              <a:gd name="T15" fmla="*/ 2147483647 h 174"/>
              <a:gd name="T16" fmla="*/ 2147483647 w 170"/>
              <a:gd name="T17" fmla="*/ 2147483647 h 174"/>
              <a:gd name="T18" fmla="*/ 2147483647 w 170"/>
              <a:gd name="T19" fmla="*/ 2147483647 h 174"/>
              <a:gd name="T20" fmla="*/ 2147483647 w 170"/>
              <a:gd name="T21" fmla="*/ 2147483647 h 174"/>
              <a:gd name="T22" fmla="*/ 2147483647 w 170"/>
              <a:gd name="T23" fmla="*/ 2147483647 h 174"/>
              <a:gd name="T24" fmla="*/ 2147483647 w 170"/>
              <a:gd name="T25" fmla="*/ 2147483647 h 174"/>
              <a:gd name="T26" fmla="*/ 2147483647 w 170"/>
              <a:gd name="T27" fmla="*/ 2147483647 h 174"/>
              <a:gd name="T28" fmla="*/ 2147483647 w 170"/>
              <a:gd name="T29" fmla="*/ 2147483647 h 174"/>
              <a:gd name="T30" fmla="*/ 2147483647 w 170"/>
              <a:gd name="T31" fmla="*/ 0 h 174"/>
              <a:gd name="T32" fmla="*/ 2147483647 w 170"/>
              <a:gd name="T33" fmla="*/ 2147483647 h 174"/>
              <a:gd name="T34" fmla="*/ 2147483647 w 170"/>
              <a:gd name="T35" fmla="*/ 2147483647 h 174"/>
              <a:gd name="T36" fmla="*/ 2147483647 w 170"/>
              <a:gd name="T37" fmla="*/ 2147483647 h 174"/>
              <a:gd name="T38" fmla="*/ 2147483647 w 170"/>
              <a:gd name="T39" fmla="*/ 2147483647 h 174"/>
              <a:gd name="T40" fmla="*/ 2147483647 w 170"/>
              <a:gd name="T41" fmla="*/ 2147483647 h 174"/>
              <a:gd name="T42" fmla="*/ 2147483647 w 170"/>
              <a:gd name="T43" fmla="*/ 2147483647 h 174"/>
              <a:gd name="T44" fmla="*/ 2147483647 w 170"/>
              <a:gd name="T45" fmla="*/ 2147483647 h 174"/>
              <a:gd name="T46" fmla="*/ 0 w 170"/>
              <a:gd name="T47" fmla="*/ 2147483647 h 174"/>
              <a:gd name="T48" fmla="*/ 2147483647 w 170"/>
              <a:gd name="T49" fmla="*/ 2147483647 h 174"/>
              <a:gd name="T50" fmla="*/ 2147483647 w 170"/>
              <a:gd name="T51" fmla="*/ 2147483647 h 174"/>
              <a:gd name="T52" fmla="*/ 2147483647 w 170"/>
              <a:gd name="T53" fmla="*/ 2147483647 h 174"/>
              <a:gd name="T54" fmla="*/ 2147483647 w 170"/>
              <a:gd name="T55" fmla="*/ 2147483647 h 174"/>
              <a:gd name="T56" fmla="*/ 2147483647 w 170"/>
              <a:gd name="T57" fmla="*/ 2147483647 h 174"/>
              <a:gd name="T58" fmla="*/ 2147483647 w 170"/>
              <a:gd name="T59" fmla="*/ 2147483647 h 174"/>
              <a:gd name="T60" fmla="*/ 2147483647 w 170"/>
              <a:gd name="T61" fmla="*/ 2147483647 h 174"/>
              <a:gd name="T62" fmla="*/ 2147483647 w 170"/>
              <a:gd name="T63" fmla="*/ 2147483647 h 174"/>
              <a:gd name="T64" fmla="*/ 2147483647 w 170"/>
              <a:gd name="T65" fmla="*/ 2147483647 h 174"/>
              <a:gd name="T66" fmla="*/ 2147483647 w 170"/>
              <a:gd name="T67" fmla="*/ 2147483647 h 174"/>
              <a:gd name="T68" fmla="*/ 2147483647 w 170"/>
              <a:gd name="T69" fmla="*/ 2147483647 h 174"/>
              <a:gd name="T70" fmla="*/ 2147483647 w 170"/>
              <a:gd name="T71" fmla="*/ 2147483647 h 174"/>
              <a:gd name="T72" fmla="*/ 2147483647 w 170"/>
              <a:gd name="T73" fmla="*/ 2147483647 h 174"/>
              <a:gd name="T74" fmla="*/ 2147483647 w 170"/>
              <a:gd name="T75" fmla="*/ 2147483647 h 174"/>
              <a:gd name="T76" fmla="*/ 2147483647 w 170"/>
              <a:gd name="T77" fmla="*/ 2147483647 h 174"/>
              <a:gd name="T78" fmla="*/ 2147483647 w 170"/>
              <a:gd name="T79" fmla="*/ 2147483647 h 174"/>
              <a:gd name="T80" fmla="*/ 2147483647 w 170"/>
              <a:gd name="T81" fmla="*/ 2147483647 h 174"/>
              <a:gd name="T82" fmla="*/ 2147483647 w 170"/>
              <a:gd name="T83" fmla="*/ 2147483647 h 174"/>
              <a:gd name="T84" fmla="*/ 2147483647 w 170"/>
              <a:gd name="T85" fmla="*/ 2147483647 h 174"/>
              <a:gd name="T86" fmla="*/ 2147483647 w 170"/>
              <a:gd name="T87" fmla="*/ 2147483647 h 174"/>
              <a:gd name="T88" fmla="*/ 2147483647 w 170"/>
              <a:gd name="T89" fmla="*/ 2147483647 h 174"/>
              <a:gd name="T90" fmla="*/ 2147483647 w 170"/>
              <a:gd name="T91" fmla="*/ 2147483647 h 174"/>
              <a:gd name="T92" fmla="*/ 2147483647 w 170"/>
              <a:gd name="T93" fmla="*/ 2147483647 h 174"/>
              <a:gd name="T94" fmla="*/ 2147483647 w 170"/>
              <a:gd name="T95" fmla="*/ 2147483647 h 174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170" h="174">
                <a:moveTo>
                  <a:pt x="163" y="72"/>
                </a:moveTo>
                <a:lnTo>
                  <a:pt x="163" y="63"/>
                </a:lnTo>
                <a:lnTo>
                  <a:pt x="156" y="63"/>
                </a:lnTo>
                <a:lnTo>
                  <a:pt x="156" y="45"/>
                </a:lnTo>
                <a:lnTo>
                  <a:pt x="148" y="45"/>
                </a:lnTo>
                <a:lnTo>
                  <a:pt x="148" y="25"/>
                </a:lnTo>
                <a:lnTo>
                  <a:pt x="141" y="25"/>
                </a:lnTo>
                <a:lnTo>
                  <a:pt x="141" y="16"/>
                </a:lnTo>
                <a:lnTo>
                  <a:pt x="135" y="16"/>
                </a:lnTo>
                <a:lnTo>
                  <a:pt x="135" y="43"/>
                </a:lnTo>
                <a:lnTo>
                  <a:pt x="127" y="43"/>
                </a:lnTo>
                <a:lnTo>
                  <a:pt x="127" y="20"/>
                </a:lnTo>
                <a:lnTo>
                  <a:pt x="120" y="20"/>
                </a:lnTo>
                <a:lnTo>
                  <a:pt x="120" y="40"/>
                </a:lnTo>
                <a:lnTo>
                  <a:pt x="113" y="40"/>
                </a:lnTo>
                <a:lnTo>
                  <a:pt x="113" y="24"/>
                </a:lnTo>
                <a:lnTo>
                  <a:pt x="106" y="24"/>
                </a:lnTo>
                <a:lnTo>
                  <a:pt x="106" y="55"/>
                </a:lnTo>
                <a:lnTo>
                  <a:pt x="99" y="55"/>
                </a:lnTo>
                <a:lnTo>
                  <a:pt x="99" y="65"/>
                </a:lnTo>
                <a:lnTo>
                  <a:pt x="92" y="65"/>
                </a:lnTo>
                <a:lnTo>
                  <a:pt x="92" y="56"/>
                </a:lnTo>
                <a:lnTo>
                  <a:pt x="85" y="56"/>
                </a:lnTo>
                <a:lnTo>
                  <a:pt x="85" y="40"/>
                </a:lnTo>
                <a:lnTo>
                  <a:pt x="78" y="40"/>
                </a:lnTo>
                <a:lnTo>
                  <a:pt x="78" y="19"/>
                </a:lnTo>
                <a:lnTo>
                  <a:pt x="71" y="19"/>
                </a:lnTo>
                <a:lnTo>
                  <a:pt x="71" y="34"/>
                </a:lnTo>
                <a:lnTo>
                  <a:pt x="63" y="34"/>
                </a:lnTo>
                <a:lnTo>
                  <a:pt x="63" y="24"/>
                </a:lnTo>
                <a:lnTo>
                  <a:pt x="57" y="24"/>
                </a:lnTo>
                <a:lnTo>
                  <a:pt x="57" y="0"/>
                </a:lnTo>
                <a:lnTo>
                  <a:pt x="50" y="0"/>
                </a:lnTo>
                <a:lnTo>
                  <a:pt x="50" y="49"/>
                </a:lnTo>
                <a:lnTo>
                  <a:pt x="42" y="49"/>
                </a:lnTo>
                <a:lnTo>
                  <a:pt x="42" y="34"/>
                </a:lnTo>
                <a:lnTo>
                  <a:pt x="36" y="34"/>
                </a:lnTo>
                <a:lnTo>
                  <a:pt x="36" y="12"/>
                </a:lnTo>
                <a:lnTo>
                  <a:pt x="28" y="12"/>
                </a:lnTo>
                <a:lnTo>
                  <a:pt x="28" y="48"/>
                </a:lnTo>
                <a:lnTo>
                  <a:pt x="21" y="48"/>
                </a:lnTo>
                <a:lnTo>
                  <a:pt x="21" y="61"/>
                </a:lnTo>
                <a:lnTo>
                  <a:pt x="14" y="61"/>
                </a:lnTo>
                <a:lnTo>
                  <a:pt x="14" y="53"/>
                </a:lnTo>
                <a:lnTo>
                  <a:pt x="7" y="53"/>
                </a:lnTo>
                <a:lnTo>
                  <a:pt x="7" y="75"/>
                </a:lnTo>
                <a:lnTo>
                  <a:pt x="0" y="75"/>
                </a:lnTo>
                <a:lnTo>
                  <a:pt x="0" y="98"/>
                </a:lnTo>
                <a:lnTo>
                  <a:pt x="7" y="98"/>
                </a:lnTo>
                <a:lnTo>
                  <a:pt x="7" y="121"/>
                </a:lnTo>
                <a:lnTo>
                  <a:pt x="14" y="121"/>
                </a:lnTo>
                <a:lnTo>
                  <a:pt x="14" y="113"/>
                </a:lnTo>
                <a:lnTo>
                  <a:pt x="21" y="113"/>
                </a:lnTo>
                <a:lnTo>
                  <a:pt x="21" y="125"/>
                </a:lnTo>
                <a:lnTo>
                  <a:pt x="28" y="125"/>
                </a:lnTo>
                <a:lnTo>
                  <a:pt x="28" y="162"/>
                </a:lnTo>
                <a:lnTo>
                  <a:pt x="36" y="162"/>
                </a:lnTo>
                <a:lnTo>
                  <a:pt x="36" y="140"/>
                </a:lnTo>
                <a:lnTo>
                  <a:pt x="42" y="140"/>
                </a:lnTo>
                <a:lnTo>
                  <a:pt x="42" y="125"/>
                </a:lnTo>
                <a:lnTo>
                  <a:pt x="50" y="125"/>
                </a:lnTo>
                <a:lnTo>
                  <a:pt x="50" y="174"/>
                </a:lnTo>
                <a:lnTo>
                  <a:pt x="57" y="174"/>
                </a:lnTo>
                <a:lnTo>
                  <a:pt x="57" y="149"/>
                </a:lnTo>
                <a:lnTo>
                  <a:pt x="63" y="149"/>
                </a:lnTo>
                <a:lnTo>
                  <a:pt x="63" y="140"/>
                </a:lnTo>
                <a:lnTo>
                  <a:pt x="71" y="140"/>
                </a:lnTo>
                <a:lnTo>
                  <a:pt x="71" y="156"/>
                </a:lnTo>
                <a:lnTo>
                  <a:pt x="78" y="156"/>
                </a:lnTo>
                <a:lnTo>
                  <a:pt x="78" y="134"/>
                </a:lnTo>
                <a:lnTo>
                  <a:pt x="85" y="134"/>
                </a:lnTo>
                <a:lnTo>
                  <a:pt x="85" y="119"/>
                </a:lnTo>
                <a:lnTo>
                  <a:pt x="92" y="119"/>
                </a:lnTo>
                <a:lnTo>
                  <a:pt x="92" y="108"/>
                </a:lnTo>
                <a:lnTo>
                  <a:pt x="99" y="108"/>
                </a:lnTo>
                <a:lnTo>
                  <a:pt x="99" y="119"/>
                </a:lnTo>
                <a:lnTo>
                  <a:pt x="106" y="119"/>
                </a:lnTo>
                <a:lnTo>
                  <a:pt x="106" y="149"/>
                </a:lnTo>
                <a:lnTo>
                  <a:pt x="113" y="149"/>
                </a:lnTo>
                <a:lnTo>
                  <a:pt x="113" y="134"/>
                </a:lnTo>
                <a:lnTo>
                  <a:pt x="120" y="134"/>
                </a:lnTo>
                <a:lnTo>
                  <a:pt x="120" y="154"/>
                </a:lnTo>
                <a:lnTo>
                  <a:pt x="127" y="154"/>
                </a:lnTo>
                <a:lnTo>
                  <a:pt x="127" y="132"/>
                </a:lnTo>
                <a:lnTo>
                  <a:pt x="135" y="132"/>
                </a:lnTo>
                <a:lnTo>
                  <a:pt x="135" y="157"/>
                </a:lnTo>
                <a:lnTo>
                  <a:pt x="141" y="157"/>
                </a:lnTo>
                <a:lnTo>
                  <a:pt x="141" y="150"/>
                </a:lnTo>
                <a:lnTo>
                  <a:pt x="148" y="150"/>
                </a:lnTo>
                <a:lnTo>
                  <a:pt x="148" y="130"/>
                </a:lnTo>
                <a:lnTo>
                  <a:pt x="156" y="130"/>
                </a:lnTo>
                <a:lnTo>
                  <a:pt x="156" y="110"/>
                </a:lnTo>
                <a:lnTo>
                  <a:pt x="163" y="110"/>
                </a:lnTo>
                <a:lnTo>
                  <a:pt x="163" y="102"/>
                </a:lnTo>
                <a:lnTo>
                  <a:pt x="170" y="102"/>
                </a:lnTo>
                <a:lnTo>
                  <a:pt x="170" y="72"/>
                </a:lnTo>
                <a:lnTo>
                  <a:pt x="163" y="72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37" name="Freeform 172"/>
          <p:cNvSpPr>
            <a:spLocks noEditPoints="1"/>
          </p:cNvSpPr>
          <p:nvPr/>
        </p:nvSpPr>
        <p:spPr bwMode="auto">
          <a:xfrm>
            <a:off x="2955925" y="2908300"/>
            <a:ext cx="215900" cy="276225"/>
          </a:xfrm>
          <a:custGeom>
            <a:avLst/>
            <a:gdLst>
              <a:gd name="T0" fmla="*/ 2147483647 w 136"/>
              <a:gd name="T1" fmla="*/ 2147483647 h 174"/>
              <a:gd name="T2" fmla="*/ 2147483647 w 136"/>
              <a:gd name="T3" fmla="*/ 0 h 174"/>
              <a:gd name="T4" fmla="*/ 2147483647 w 136"/>
              <a:gd name="T5" fmla="*/ 0 h 174"/>
              <a:gd name="T6" fmla="*/ 0 w 136"/>
              <a:gd name="T7" fmla="*/ 2147483647 h 174"/>
              <a:gd name="T8" fmla="*/ 0 w 136"/>
              <a:gd name="T9" fmla="*/ 2147483647 h 174"/>
              <a:gd name="T10" fmla="*/ 2147483647 w 136"/>
              <a:gd name="T11" fmla="*/ 2147483647 h 174"/>
              <a:gd name="T12" fmla="*/ 2147483647 w 136"/>
              <a:gd name="T13" fmla="*/ 2147483647 h 174"/>
              <a:gd name="T14" fmla="*/ 2147483647 w 136"/>
              <a:gd name="T15" fmla="*/ 2147483647 h 174"/>
              <a:gd name="T16" fmla="*/ 2147483647 w 136"/>
              <a:gd name="T17" fmla="*/ 2147483647 h 174"/>
              <a:gd name="T18" fmla="*/ 2147483647 w 136"/>
              <a:gd name="T19" fmla="*/ 2147483647 h 174"/>
              <a:gd name="T20" fmla="*/ 2147483647 w 136"/>
              <a:gd name="T21" fmla="*/ 2147483647 h 174"/>
              <a:gd name="T22" fmla="*/ 2147483647 w 136"/>
              <a:gd name="T23" fmla="*/ 2147483647 h 174"/>
              <a:gd name="T24" fmla="*/ 2147483647 w 136"/>
              <a:gd name="T25" fmla="*/ 2147483647 h 174"/>
              <a:gd name="T26" fmla="*/ 2147483647 w 136"/>
              <a:gd name="T27" fmla="*/ 2147483647 h 174"/>
              <a:gd name="T28" fmla="*/ 2147483647 w 136"/>
              <a:gd name="T29" fmla="*/ 2147483647 h 174"/>
              <a:gd name="T30" fmla="*/ 2147483647 w 136"/>
              <a:gd name="T31" fmla="*/ 2147483647 h 174"/>
              <a:gd name="T32" fmla="*/ 2147483647 w 136"/>
              <a:gd name="T33" fmla="*/ 2147483647 h 174"/>
              <a:gd name="T34" fmla="*/ 2147483647 w 136"/>
              <a:gd name="T35" fmla="*/ 2147483647 h 174"/>
              <a:gd name="T36" fmla="*/ 2147483647 w 136"/>
              <a:gd name="T37" fmla="*/ 2147483647 h 174"/>
              <a:gd name="T38" fmla="*/ 2147483647 w 136"/>
              <a:gd name="T39" fmla="*/ 2147483647 h 174"/>
              <a:gd name="T40" fmla="*/ 2147483647 w 136"/>
              <a:gd name="T41" fmla="*/ 2147483647 h 174"/>
              <a:gd name="T42" fmla="*/ 2147483647 w 136"/>
              <a:gd name="T43" fmla="*/ 2147483647 h 174"/>
              <a:gd name="T44" fmla="*/ 2147483647 w 136"/>
              <a:gd name="T45" fmla="*/ 2147483647 h 174"/>
              <a:gd name="T46" fmla="*/ 2147483647 w 136"/>
              <a:gd name="T47" fmla="*/ 2147483647 h 174"/>
              <a:gd name="T48" fmla="*/ 2147483647 w 136"/>
              <a:gd name="T49" fmla="*/ 2147483647 h 174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136" h="174">
                <a:moveTo>
                  <a:pt x="136" y="165"/>
                </a:moveTo>
                <a:lnTo>
                  <a:pt x="136" y="0"/>
                </a:lnTo>
                <a:lnTo>
                  <a:pt x="39" y="0"/>
                </a:lnTo>
                <a:lnTo>
                  <a:pt x="0" y="40"/>
                </a:lnTo>
                <a:lnTo>
                  <a:pt x="0" y="165"/>
                </a:lnTo>
                <a:lnTo>
                  <a:pt x="16" y="165"/>
                </a:lnTo>
                <a:lnTo>
                  <a:pt x="29" y="149"/>
                </a:lnTo>
                <a:lnTo>
                  <a:pt x="49" y="174"/>
                </a:lnTo>
                <a:lnTo>
                  <a:pt x="68" y="150"/>
                </a:lnTo>
                <a:lnTo>
                  <a:pt x="87" y="174"/>
                </a:lnTo>
                <a:lnTo>
                  <a:pt x="107" y="149"/>
                </a:lnTo>
                <a:lnTo>
                  <a:pt x="120" y="165"/>
                </a:lnTo>
                <a:lnTo>
                  <a:pt x="136" y="165"/>
                </a:lnTo>
                <a:close/>
                <a:moveTo>
                  <a:pt x="107" y="125"/>
                </a:moveTo>
                <a:lnTo>
                  <a:pt x="87" y="149"/>
                </a:lnTo>
                <a:lnTo>
                  <a:pt x="68" y="125"/>
                </a:lnTo>
                <a:lnTo>
                  <a:pt x="49" y="149"/>
                </a:lnTo>
                <a:lnTo>
                  <a:pt x="29" y="125"/>
                </a:lnTo>
                <a:lnTo>
                  <a:pt x="15" y="141"/>
                </a:lnTo>
                <a:lnTo>
                  <a:pt x="15" y="55"/>
                </a:lnTo>
                <a:lnTo>
                  <a:pt x="55" y="55"/>
                </a:lnTo>
                <a:lnTo>
                  <a:pt x="55" y="16"/>
                </a:lnTo>
                <a:lnTo>
                  <a:pt x="120" y="16"/>
                </a:lnTo>
                <a:lnTo>
                  <a:pt x="120" y="142"/>
                </a:lnTo>
                <a:lnTo>
                  <a:pt x="107" y="125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138" name="组合 204"/>
          <p:cNvPicPr>
            <a:picLocks noChangeArrowheads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2908300"/>
            <a:ext cx="244475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139" name="Freeform 177"/>
          <p:cNvSpPr>
            <a:spLocks noEditPoints="1"/>
          </p:cNvSpPr>
          <p:nvPr/>
        </p:nvSpPr>
        <p:spPr bwMode="auto">
          <a:xfrm>
            <a:off x="5130800" y="6237288"/>
            <a:ext cx="276225" cy="236537"/>
          </a:xfrm>
          <a:custGeom>
            <a:avLst/>
            <a:gdLst>
              <a:gd name="T0" fmla="*/ 2147483647 w 288"/>
              <a:gd name="T1" fmla="*/ 2147483647 h 247"/>
              <a:gd name="T2" fmla="*/ 2147483647 w 288"/>
              <a:gd name="T3" fmla="*/ 0 h 247"/>
              <a:gd name="T4" fmla="*/ 2147483647 w 288"/>
              <a:gd name="T5" fmla="*/ 2147483647 h 247"/>
              <a:gd name="T6" fmla="*/ 0 w 288"/>
              <a:gd name="T7" fmla="*/ 2147483647 h 247"/>
              <a:gd name="T8" fmla="*/ 2147483647 w 288"/>
              <a:gd name="T9" fmla="*/ 2147483647 h 247"/>
              <a:gd name="T10" fmla="*/ 2147483647 w 288"/>
              <a:gd name="T11" fmla="*/ 2147483647 h 247"/>
              <a:gd name="T12" fmla="*/ 2147483647 w 288"/>
              <a:gd name="T13" fmla="*/ 2147483647 h 247"/>
              <a:gd name="T14" fmla="*/ 2147483647 w 288"/>
              <a:gd name="T15" fmla="*/ 2147483647 h 247"/>
              <a:gd name="T16" fmla="*/ 2147483647 w 288"/>
              <a:gd name="T17" fmla="*/ 2147483647 h 247"/>
              <a:gd name="T18" fmla="*/ 2147483647 w 288"/>
              <a:gd name="T19" fmla="*/ 2147483647 h 247"/>
              <a:gd name="T20" fmla="*/ 2147483647 w 288"/>
              <a:gd name="T21" fmla="*/ 2147483647 h 247"/>
              <a:gd name="T22" fmla="*/ 2147483647 w 288"/>
              <a:gd name="T23" fmla="*/ 2147483647 h 247"/>
              <a:gd name="T24" fmla="*/ 2147483647 w 288"/>
              <a:gd name="T25" fmla="*/ 2147483647 h 247"/>
              <a:gd name="T26" fmla="*/ 2147483647 w 288"/>
              <a:gd name="T27" fmla="*/ 2147483647 h 247"/>
              <a:gd name="T28" fmla="*/ 2147483647 w 288"/>
              <a:gd name="T29" fmla="*/ 2147483647 h 247"/>
              <a:gd name="T30" fmla="*/ 2147483647 w 288"/>
              <a:gd name="T31" fmla="*/ 2147483647 h 247"/>
              <a:gd name="T32" fmla="*/ 2147483647 w 288"/>
              <a:gd name="T33" fmla="*/ 2147483647 h 247"/>
              <a:gd name="T34" fmla="*/ 2147483647 w 288"/>
              <a:gd name="T35" fmla="*/ 2147483647 h 247"/>
              <a:gd name="T36" fmla="*/ 2147483647 w 288"/>
              <a:gd name="T37" fmla="*/ 2147483647 h 247"/>
              <a:gd name="T38" fmla="*/ 2147483647 w 288"/>
              <a:gd name="T39" fmla="*/ 2147483647 h 247"/>
              <a:gd name="T40" fmla="*/ 2147483647 w 288"/>
              <a:gd name="T41" fmla="*/ 2147483647 h 247"/>
              <a:gd name="T42" fmla="*/ 2147483647 w 288"/>
              <a:gd name="T43" fmla="*/ 2147483647 h 247"/>
              <a:gd name="T44" fmla="*/ 2147483647 w 288"/>
              <a:gd name="T45" fmla="*/ 2147483647 h 247"/>
              <a:gd name="T46" fmla="*/ 2147483647 w 288"/>
              <a:gd name="T47" fmla="*/ 2147483647 h 247"/>
              <a:gd name="T48" fmla="*/ 2147483647 w 288"/>
              <a:gd name="T49" fmla="*/ 2147483647 h 247"/>
              <a:gd name="T50" fmla="*/ 2147483647 w 288"/>
              <a:gd name="T51" fmla="*/ 2147483647 h 247"/>
              <a:gd name="T52" fmla="*/ 2147483647 w 288"/>
              <a:gd name="T53" fmla="*/ 2147483647 h 247"/>
              <a:gd name="T54" fmla="*/ 2147483647 w 288"/>
              <a:gd name="T55" fmla="*/ 2147483647 h 247"/>
              <a:gd name="T56" fmla="*/ 2147483647 w 288"/>
              <a:gd name="T57" fmla="*/ 2147483647 h 247"/>
              <a:gd name="T58" fmla="*/ 2147483647 w 288"/>
              <a:gd name="T59" fmla="*/ 2147483647 h 247"/>
              <a:gd name="T60" fmla="*/ 2147483647 w 288"/>
              <a:gd name="T61" fmla="*/ 2147483647 h 247"/>
              <a:gd name="T62" fmla="*/ 2147483647 w 288"/>
              <a:gd name="T63" fmla="*/ 2147483647 h 247"/>
              <a:gd name="T64" fmla="*/ 2147483647 w 288"/>
              <a:gd name="T65" fmla="*/ 2147483647 h 247"/>
              <a:gd name="T66" fmla="*/ 2147483647 w 288"/>
              <a:gd name="T67" fmla="*/ 2147483647 h 247"/>
              <a:gd name="T68" fmla="*/ 2147483647 w 288"/>
              <a:gd name="T69" fmla="*/ 2147483647 h 247"/>
              <a:gd name="T70" fmla="*/ 2147483647 w 288"/>
              <a:gd name="T71" fmla="*/ 2147483647 h 247"/>
              <a:gd name="T72" fmla="*/ 2147483647 w 288"/>
              <a:gd name="T73" fmla="*/ 2147483647 h 247"/>
              <a:gd name="T74" fmla="*/ 2147483647 w 288"/>
              <a:gd name="T75" fmla="*/ 2147483647 h 247"/>
              <a:gd name="T76" fmla="*/ 2147483647 w 288"/>
              <a:gd name="T77" fmla="*/ 2147483647 h 247"/>
              <a:gd name="T78" fmla="*/ 2147483647 w 288"/>
              <a:gd name="T79" fmla="*/ 2147483647 h 247"/>
              <a:gd name="T80" fmla="*/ 2147483647 w 288"/>
              <a:gd name="T81" fmla="*/ 2147483647 h 247"/>
              <a:gd name="T82" fmla="*/ 2147483647 w 288"/>
              <a:gd name="T83" fmla="*/ 2147483647 h 247"/>
              <a:gd name="T84" fmla="*/ 2147483647 w 288"/>
              <a:gd name="T85" fmla="*/ 2147483647 h 247"/>
              <a:gd name="T86" fmla="*/ 2147483647 w 288"/>
              <a:gd name="T87" fmla="*/ 2147483647 h 247"/>
              <a:gd name="T88" fmla="*/ 2147483647 w 288"/>
              <a:gd name="T89" fmla="*/ 2147483647 h 247"/>
              <a:gd name="T90" fmla="*/ 2147483647 w 288"/>
              <a:gd name="T91" fmla="*/ 2147483647 h 247"/>
              <a:gd name="T92" fmla="*/ 2147483647 w 288"/>
              <a:gd name="T93" fmla="*/ 2147483647 h 247"/>
              <a:gd name="T94" fmla="*/ 2147483647 w 288"/>
              <a:gd name="T95" fmla="*/ 2147483647 h 247"/>
              <a:gd name="T96" fmla="*/ 2147483647 w 288"/>
              <a:gd name="T97" fmla="*/ 2147483647 h 247"/>
              <a:gd name="T98" fmla="*/ 2147483647 w 288"/>
              <a:gd name="T99" fmla="*/ 2147483647 h 247"/>
              <a:gd name="T100" fmla="*/ 2147483647 w 288"/>
              <a:gd name="T101" fmla="*/ 2147483647 h 247"/>
              <a:gd name="T102" fmla="*/ 2147483647 w 288"/>
              <a:gd name="T103" fmla="*/ 2147483647 h 247"/>
              <a:gd name="T104" fmla="*/ 2147483647 w 288"/>
              <a:gd name="T105" fmla="*/ 2147483647 h 247"/>
              <a:gd name="T106" fmla="*/ 2147483647 w 288"/>
              <a:gd name="T107" fmla="*/ 2147483647 h 247"/>
              <a:gd name="T108" fmla="*/ 2147483647 w 288"/>
              <a:gd name="T109" fmla="*/ 2147483647 h 247"/>
              <a:gd name="T110" fmla="*/ 2147483647 w 288"/>
              <a:gd name="T111" fmla="*/ 2147483647 h 247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288" h="247">
                <a:moveTo>
                  <a:pt x="246" y="26"/>
                </a:moveTo>
                <a:cubicBezTo>
                  <a:pt x="219" y="12"/>
                  <a:pt x="212" y="0"/>
                  <a:pt x="144" y="0"/>
                </a:cubicBezTo>
                <a:cubicBezTo>
                  <a:pt x="76" y="0"/>
                  <a:pt x="68" y="12"/>
                  <a:pt x="41" y="26"/>
                </a:cubicBezTo>
                <a:cubicBezTo>
                  <a:pt x="11" y="43"/>
                  <a:pt x="0" y="75"/>
                  <a:pt x="0" y="98"/>
                </a:cubicBezTo>
                <a:cubicBezTo>
                  <a:pt x="0" y="110"/>
                  <a:pt x="144" y="247"/>
                  <a:pt x="144" y="247"/>
                </a:cubicBezTo>
                <a:cubicBezTo>
                  <a:pt x="144" y="247"/>
                  <a:pt x="288" y="110"/>
                  <a:pt x="288" y="98"/>
                </a:cubicBezTo>
                <a:cubicBezTo>
                  <a:pt x="288" y="76"/>
                  <a:pt x="277" y="43"/>
                  <a:pt x="246" y="26"/>
                </a:cubicBezTo>
                <a:close/>
                <a:moveTo>
                  <a:pt x="245" y="115"/>
                </a:moveTo>
                <a:cubicBezTo>
                  <a:pt x="201" y="71"/>
                  <a:pt x="201" y="71"/>
                  <a:pt x="201" y="71"/>
                </a:cubicBezTo>
                <a:cubicBezTo>
                  <a:pt x="221" y="64"/>
                  <a:pt x="233" y="53"/>
                  <a:pt x="234" y="41"/>
                </a:cubicBezTo>
                <a:lnTo>
                  <a:pt x="245" y="115"/>
                </a:lnTo>
                <a:close/>
                <a:moveTo>
                  <a:pt x="227" y="40"/>
                </a:moveTo>
                <a:cubicBezTo>
                  <a:pt x="227" y="55"/>
                  <a:pt x="193" y="72"/>
                  <a:pt x="143" y="72"/>
                </a:cubicBezTo>
                <a:cubicBezTo>
                  <a:pt x="93" y="72"/>
                  <a:pt x="59" y="55"/>
                  <a:pt x="59" y="40"/>
                </a:cubicBezTo>
                <a:cubicBezTo>
                  <a:pt x="59" y="37"/>
                  <a:pt x="60" y="34"/>
                  <a:pt x="62" y="32"/>
                </a:cubicBezTo>
                <a:cubicBezTo>
                  <a:pt x="79" y="21"/>
                  <a:pt x="92" y="15"/>
                  <a:pt x="144" y="15"/>
                </a:cubicBezTo>
                <a:cubicBezTo>
                  <a:pt x="193" y="15"/>
                  <a:pt x="207" y="21"/>
                  <a:pt x="223" y="30"/>
                </a:cubicBezTo>
                <a:cubicBezTo>
                  <a:pt x="225" y="33"/>
                  <a:pt x="227" y="36"/>
                  <a:pt x="227" y="40"/>
                </a:cubicBezTo>
                <a:close/>
                <a:moveTo>
                  <a:pt x="183" y="76"/>
                </a:moveTo>
                <a:cubicBezTo>
                  <a:pt x="144" y="143"/>
                  <a:pt x="144" y="143"/>
                  <a:pt x="144" y="143"/>
                </a:cubicBezTo>
                <a:cubicBezTo>
                  <a:pt x="105" y="76"/>
                  <a:pt x="105" y="76"/>
                  <a:pt x="105" y="76"/>
                </a:cubicBezTo>
                <a:cubicBezTo>
                  <a:pt x="117" y="78"/>
                  <a:pt x="129" y="80"/>
                  <a:pt x="143" y="80"/>
                </a:cubicBezTo>
                <a:cubicBezTo>
                  <a:pt x="158" y="80"/>
                  <a:pt x="171" y="78"/>
                  <a:pt x="183" y="76"/>
                </a:cubicBezTo>
                <a:close/>
                <a:moveTo>
                  <a:pt x="52" y="43"/>
                </a:moveTo>
                <a:cubicBezTo>
                  <a:pt x="54" y="55"/>
                  <a:pt x="68" y="65"/>
                  <a:pt x="89" y="72"/>
                </a:cubicBezTo>
                <a:cubicBezTo>
                  <a:pt x="44" y="117"/>
                  <a:pt x="44" y="117"/>
                  <a:pt x="44" y="117"/>
                </a:cubicBezTo>
                <a:lnTo>
                  <a:pt x="52" y="43"/>
                </a:lnTo>
                <a:close/>
                <a:moveTo>
                  <a:pt x="96" y="76"/>
                </a:moveTo>
                <a:cubicBezTo>
                  <a:pt x="136" y="145"/>
                  <a:pt x="136" y="145"/>
                  <a:pt x="136" y="145"/>
                </a:cubicBezTo>
                <a:cubicBezTo>
                  <a:pt x="97" y="144"/>
                  <a:pt x="69" y="134"/>
                  <a:pt x="49" y="122"/>
                </a:cubicBezTo>
                <a:lnTo>
                  <a:pt x="96" y="76"/>
                </a:lnTo>
                <a:close/>
                <a:moveTo>
                  <a:pt x="144" y="153"/>
                </a:moveTo>
                <a:cubicBezTo>
                  <a:pt x="160" y="153"/>
                  <a:pt x="174" y="152"/>
                  <a:pt x="187" y="149"/>
                </a:cubicBezTo>
                <a:cubicBezTo>
                  <a:pt x="144" y="224"/>
                  <a:pt x="144" y="224"/>
                  <a:pt x="144" y="224"/>
                </a:cubicBezTo>
                <a:cubicBezTo>
                  <a:pt x="101" y="149"/>
                  <a:pt x="101" y="149"/>
                  <a:pt x="101" y="149"/>
                </a:cubicBezTo>
                <a:cubicBezTo>
                  <a:pt x="114" y="152"/>
                  <a:pt x="128" y="153"/>
                  <a:pt x="144" y="153"/>
                </a:cubicBezTo>
                <a:close/>
                <a:moveTo>
                  <a:pt x="151" y="145"/>
                </a:moveTo>
                <a:cubicBezTo>
                  <a:pt x="193" y="73"/>
                  <a:pt x="193" y="73"/>
                  <a:pt x="193" y="73"/>
                </a:cubicBezTo>
                <a:cubicBezTo>
                  <a:pt x="241" y="121"/>
                  <a:pt x="241" y="121"/>
                  <a:pt x="241" y="121"/>
                </a:cubicBezTo>
                <a:cubicBezTo>
                  <a:pt x="221" y="133"/>
                  <a:pt x="192" y="144"/>
                  <a:pt x="151" y="145"/>
                </a:cubicBezTo>
                <a:close/>
                <a:moveTo>
                  <a:pt x="273" y="94"/>
                </a:moveTo>
                <a:cubicBezTo>
                  <a:pt x="269" y="98"/>
                  <a:pt x="262" y="105"/>
                  <a:pt x="253" y="113"/>
                </a:cubicBezTo>
                <a:cubicBezTo>
                  <a:pt x="242" y="41"/>
                  <a:pt x="242" y="41"/>
                  <a:pt x="242" y="41"/>
                </a:cubicBezTo>
                <a:cubicBezTo>
                  <a:pt x="264" y="55"/>
                  <a:pt x="271" y="78"/>
                  <a:pt x="273" y="94"/>
                </a:cubicBezTo>
                <a:close/>
                <a:moveTo>
                  <a:pt x="44" y="42"/>
                </a:moveTo>
                <a:cubicBezTo>
                  <a:pt x="36" y="114"/>
                  <a:pt x="36" y="114"/>
                  <a:pt x="36" y="114"/>
                </a:cubicBezTo>
                <a:cubicBezTo>
                  <a:pt x="26" y="106"/>
                  <a:pt x="19" y="98"/>
                  <a:pt x="15" y="93"/>
                </a:cubicBezTo>
                <a:cubicBezTo>
                  <a:pt x="16" y="76"/>
                  <a:pt x="26" y="55"/>
                  <a:pt x="44" y="42"/>
                </a:cubicBezTo>
                <a:close/>
                <a:moveTo>
                  <a:pt x="47" y="130"/>
                </a:moveTo>
                <a:cubicBezTo>
                  <a:pt x="59" y="137"/>
                  <a:pt x="73" y="143"/>
                  <a:pt x="91" y="147"/>
                </a:cubicBezTo>
                <a:cubicBezTo>
                  <a:pt x="127" y="209"/>
                  <a:pt x="127" y="209"/>
                  <a:pt x="127" y="209"/>
                </a:cubicBezTo>
                <a:cubicBezTo>
                  <a:pt x="97" y="180"/>
                  <a:pt x="68" y="152"/>
                  <a:pt x="47" y="130"/>
                </a:cubicBezTo>
                <a:close/>
                <a:moveTo>
                  <a:pt x="161" y="209"/>
                </a:moveTo>
                <a:cubicBezTo>
                  <a:pt x="197" y="147"/>
                  <a:pt x="197" y="147"/>
                  <a:pt x="197" y="147"/>
                </a:cubicBezTo>
                <a:cubicBezTo>
                  <a:pt x="215" y="143"/>
                  <a:pt x="230" y="137"/>
                  <a:pt x="241" y="130"/>
                </a:cubicBezTo>
                <a:cubicBezTo>
                  <a:pt x="220" y="152"/>
                  <a:pt x="191" y="180"/>
                  <a:pt x="161" y="209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140" name="组合 210"/>
          <p:cNvPicPr>
            <a:picLocks noChangeArrowheads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2388" y="5181600"/>
            <a:ext cx="274637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41" name="组合 213"/>
          <p:cNvPicPr>
            <a:picLocks noChangeArrowheads="1"/>
          </p:cNvPicPr>
          <p:nvPr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1663" y="5162550"/>
            <a:ext cx="274637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42" name="组合 216"/>
          <p:cNvPicPr>
            <a:picLocks noChangeArrowheads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2388" y="5711825"/>
            <a:ext cx="274637" cy="17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43" name="组合 219"/>
          <p:cNvPicPr>
            <a:picLocks noChangeArrowheads="1"/>
          </p:cNvPicPr>
          <p:nvPr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5700" y="5735638"/>
            <a:ext cx="274638" cy="13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44" name="组合 223"/>
          <p:cNvPicPr>
            <a:picLocks noChangeArrowheads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1663" y="5718175"/>
            <a:ext cx="274637" cy="17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45" name="组合 226"/>
          <p:cNvPicPr>
            <a:picLocks noChangeArrowheads="1"/>
          </p:cNvPicPr>
          <p:nvPr/>
        </p:nvPicPr>
        <p:blipFill>
          <a:blip r:embed="rId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763" y="5114925"/>
            <a:ext cx="2730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46" name="组合 236"/>
          <p:cNvPicPr>
            <a:picLocks noChangeArrowheads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5763" y="5145088"/>
            <a:ext cx="274637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147" name="Freeform 207"/>
          <p:cNvSpPr>
            <a:spLocks/>
          </p:cNvSpPr>
          <p:nvPr/>
        </p:nvSpPr>
        <p:spPr bwMode="auto">
          <a:xfrm>
            <a:off x="3476625" y="5178425"/>
            <a:ext cx="276225" cy="146050"/>
          </a:xfrm>
          <a:custGeom>
            <a:avLst/>
            <a:gdLst>
              <a:gd name="T0" fmla="*/ 2147483647 w 288"/>
              <a:gd name="T1" fmla="*/ 2147483647 h 153"/>
              <a:gd name="T2" fmla="*/ 2147483647 w 288"/>
              <a:gd name="T3" fmla="*/ 2147483647 h 153"/>
              <a:gd name="T4" fmla="*/ 2147483647 w 288"/>
              <a:gd name="T5" fmla="*/ 2147483647 h 153"/>
              <a:gd name="T6" fmla="*/ 2147483647 w 288"/>
              <a:gd name="T7" fmla="*/ 2147483647 h 153"/>
              <a:gd name="T8" fmla="*/ 2147483647 w 288"/>
              <a:gd name="T9" fmla="*/ 0 h 153"/>
              <a:gd name="T10" fmla="*/ 2147483647 w 288"/>
              <a:gd name="T11" fmla="*/ 2147483647 h 153"/>
              <a:gd name="T12" fmla="*/ 2147483647 w 288"/>
              <a:gd name="T13" fmla="*/ 2147483647 h 153"/>
              <a:gd name="T14" fmla="*/ 2147483647 w 288"/>
              <a:gd name="T15" fmla="*/ 2147483647 h 153"/>
              <a:gd name="T16" fmla="*/ 2147483647 w 288"/>
              <a:gd name="T17" fmla="*/ 2147483647 h 153"/>
              <a:gd name="T18" fmla="*/ 0 w 288"/>
              <a:gd name="T19" fmla="*/ 2147483647 h 153"/>
              <a:gd name="T20" fmla="*/ 2147483647 w 288"/>
              <a:gd name="T21" fmla="*/ 2147483647 h 153"/>
              <a:gd name="T22" fmla="*/ 2147483647 w 288"/>
              <a:gd name="T23" fmla="*/ 2147483647 h 153"/>
              <a:gd name="T24" fmla="*/ 2147483647 w 288"/>
              <a:gd name="T25" fmla="*/ 2147483647 h 153"/>
              <a:gd name="T26" fmla="*/ 2147483647 w 288"/>
              <a:gd name="T27" fmla="*/ 2147483647 h 153"/>
              <a:gd name="T28" fmla="*/ 2147483647 w 288"/>
              <a:gd name="T29" fmla="*/ 2147483647 h 153"/>
              <a:gd name="T30" fmla="*/ 2147483647 w 288"/>
              <a:gd name="T31" fmla="*/ 2147483647 h 153"/>
              <a:gd name="T32" fmla="*/ 2147483647 w 288"/>
              <a:gd name="T33" fmla="*/ 2147483647 h 153"/>
              <a:gd name="T34" fmla="*/ 2147483647 w 288"/>
              <a:gd name="T35" fmla="*/ 2147483647 h 153"/>
              <a:gd name="T36" fmla="*/ 2147483647 w 288"/>
              <a:gd name="T37" fmla="*/ 2147483647 h 153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288" h="153">
                <a:moveTo>
                  <a:pt x="267" y="86"/>
                </a:moveTo>
                <a:cubicBezTo>
                  <a:pt x="267" y="84"/>
                  <a:pt x="267" y="83"/>
                  <a:pt x="267" y="82"/>
                </a:cubicBezTo>
                <a:cubicBezTo>
                  <a:pt x="267" y="53"/>
                  <a:pt x="243" y="29"/>
                  <a:pt x="214" y="29"/>
                </a:cubicBezTo>
                <a:cubicBezTo>
                  <a:pt x="204" y="29"/>
                  <a:pt x="195" y="32"/>
                  <a:pt x="188" y="37"/>
                </a:cubicBezTo>
                <a:cubicBezTo>
                  <a:pt x="177" y="15"/>
                  <a:pt x="155" y="0"/>
                  <a:pt x="129" y="0"/>
                </a:cubicBezTo>
                <a:cubicBezTo>
                  <a:pt x="103" y="0"/>
                  <a:pt x="80" y="15"/>
                  <a:pt x="70" y="37"/>
                </a:cubicBezTo>
                <a:cubicBezTo>
                  <a:pt x="64" y="33"/>
                  <a:pt x="58" y="31"/>
                  <a:pt x="51" y="31"/>
                </a:cubicBezTo>
                <a:cubicBezTo>
                  <a:pt x="34" y="31"/>
                  <a:pt x="21" y="44"/>
                  <a:pt x="21" y="61"/>
                </a:cubicBezTo>
                <a:cubicBezTo>
                  <a:pt x="21" y="64"/>
                  <a:pt x="21" y="67"/>
                  <a:pt x="22" y="70"/>
                </a:cubicBezTo>
                <a:cubicBezTo>
                  <a:pt x="9" y="78"/>
                  <a:pt x="0" y="92"/>
                  <a:pt x="0" y="108"/>
                </a:cubicBezTo>
                <a:cubicBezTo>
                  <a:pt x="0" y="133"/>
                  <a:pt x="20" y="152"/>
                  <a:pt x="44" y="153"/>
                </a:cubicBezTo>
                <a:cubicBezTo>
                  <a:pt x="44" y="153"/>
                  <a:pt x="44" y="153"/>
                  <a:pt x="44" y="153"/>
                </a:cubicBezTo>
                <a:cubicBezTo>
                  <a:pt x="45" y="153"/>
                  <a:pt x="45" y="153"/>
                  <a:pt x="45" y="153"/>
                </a:cubicBezTo>
                <a:cubicBezTo>
                  <a:pt x="45" y="153"/>
                  <a:pt x="45" y="153"/>
                  <a:pt x="45" y="153"/>
                </a:cubicBezTo>
                <a:cubicBezTo>
                  <a:pt x="45" y="153"/>
                  <a:pt x="45" y="153"/>
                  <a:pt x="45" y="153"/>
                </a:cubicBezTo>
                <a:cubicBezTo>
                  <a:pt x="251" y="153"/>
                  <a:pt x="251" y="153"/>
                  <a:pt x="251" y="153"/>
                </a:cubicBezTo>
                <a:cubicBezTo>
                  <a:pt x="252" y="153"/>
                  <a:pt x="253" y="153"/>
                  <a:pt x="253" y="153"/>
                </a:cubicBezTo>
                <a:cubicBezTo>
                  <a:pt x="273" y="153"/>
                  <a:pt x="288" y="137"/>
                  <a:pt x="288" y="118"/>
                </a:cubicBezTo>
                <a:cubicBezTo>
                  <a:pt x="288" y="103"/>
                  <a:pt x="279" y="91"/>
                  <a:pt x="267" y="86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148" name="组合 246"/>
          <p:cNvPicPr>
            <a:picLocks noChangeArrowheads="1"/>
          </p:cNvPicPr>
          <p:nvPr/>
        </p:nvPicPr>
        <p:blipFill>
          <a:blip r:embed="rId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2450" y="5121275"/>
            <a:ext cx="2746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49" name="组合 253"/>
          <p:cNvPicPr>
            <a:picLocks noChangeArrowheads="1"/>
          </p:cNvPicPr>
          <p:nvPr/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9188" y="5114925"/>
            <a:ext cx="2444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150" name="Freeform 217"/>
          <p:cNvSpPr>
            <a:spLocks noEditPoints="1"/>
          </p:cNvSpPr>
          <p:nvPr/>
        </p:nvSpPr>
        <p:spPr bwMode="auto">
          <a:xfrm>
            <a:off x="9042400" y="5114925"/>
            <a:ext cx="173038" cy="274638"/>
          </a:xfrm>
          <a:custGeom>
            <a:avLst/>
            <a:gdLst>
              <a:gd name="T0" fmla="*/ 2147483647 w 180"/>
              <a:gd name="T1" fmla="*/ 2147483647 h 287"/>
              <a:gd name="T2" fmla="*/ 2147483647 w 180"/>
              <a:gd name="T3" fmla="*/ 0 h 287"/>
              <a:gd name="T4" fmla="*/ 2147483647 w 180"/>
              <a:gd name="T5" fmla="*/ 2147483647 h 287"/>
              <a:gd name="T6" fmla="*/ 0 w 180"/>
              <a:gd name="T7" fmla="*/ 2147483647 h 287"/>
              <a:gd name="T8" fmla="*/ 2147483647 w 180"/>
              <a:gd name="T9" fmla="*/ 2147483647 h 287"/>
              <a:gd name="T10" fmla="*/ 2147483647 w 180"/>
              <a:gd name="T11" fmla="*/ 2147483647 h 287"/>
              <a:gd name="T12" fmla="*/ 2147483647 w 180"/>
              <a:gd name="T13" fmla="*/ 2147483647 h 287"/>
              <a:gd name="T14" fmla="*/ 2147483647 w 180"/>
              <a:gd name="T15" fmla="*/ 2147483647 h 287"/>
              <a:gd name="T16" fmla="*/ 2147483647 w 180"/>
              <a:gd name="T17" fmla="*/ 2147483647 h 287"/>
              <a:gd name="T18" fmla="*/ 2147483647 w 180"/>
              <a:gd name="T19" fmla="*/ 2147483647 h 287"/>
              <a:gd name="T20" fmla="*/ 2147483647 w 180"/>
              <a:gd name="T21" fmla="*/ 2147483647 h 287"/>
              <a:gd name="T22" fmla="*/ 2147483647 w 180"/>
              <a:gd name="T23" fmla="*/ 2147483647 h 287"/>
              <a:gd name="T24" fmla="*/ 2147483647 w 180"/>
              <a:gd name="T25" fmla="*/ 2147483647 h 287"/>
              <a:gd name="T26" fmla="*/ 2147483647 w 180"/>
              <a:gd name="T27" fmla="*/ 2147483647 h 287"/>
              <a:gd name="T28" fmla="*/ 2147483647 w 180"/>
              <a:gd name="T29" fmla="*/ 2147483647 h 287"/>
              <a:gd name="T30" fmla="*/ 2147483647 w 180"/>
              <a:gd name="T31" fmla="*/ 2147483647 h 287"/>
              <a:gd name="T32" fmla="*/ 2147483647 w 180"/>
              <a:gd name="T33" fmla="*/ 2147483647 h 287"/>
              <a:gd name="T34" fmla="*/ 2147483647 w 180"/>
              <a:gd name="T35" fmla="*/ 2147483647 h 287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180" h="287">
                <a:moveTo>
                  <a:pt x="92" y="1"/>
                </a:moveTo>
                <a:cubicBezTo>
                  <a:pt x="92" y="0"/>
                  <a:pt x="91" y="0"/>
                  <a:pt x="90" y="0"/>
                </a:cubicBezTo>
                <a:cubicBezTo>
                  <a:pt x="89" y="0"/>
                  <a:pt x="88" y="0"/>
                  <a:pt x="87" y="1"/>
                </a:cubicBezTo>
                <a:cubicBezTo>
                  <a:pt x="84" y="6"/>
                  <a:pt x="0" y="122"/>
                  <a:pt x="0" y="181"/>
                </a:cubicBezTo>
                <a:cubicBezTo>
                  <a:pt x="0" y="282"/>
                  <a:pt x="75" y="287"/>
                  <a:pt x="90" y="287"/>
                </a:cubicBezTo>
                <a:cubicBezTo>
                  <a:pt x="105" y="287"/>
                  <a:pt x="180" y="282"/>
                  <a:pt x="180" y="181"/>
                </a:cubicBezTo>
                <a:cubicBezTo>
                  <a:pt x="180" y="123"/>
                  <a:pt x="96" y="6"/>
                  <a:pt x="92" y="1"/>
                </a:cubicBezTo>
                <a:close/>
                <a:moveTo>
                  <a:pt x="59" y="179"/>
                </a:moveTo>
                <a:cubicBezTo>
                  <a:pt x="62" y="191"/>
                  <a:pt x="65" y="197"/>
                  <a:pt x="69" y="202"/>
                </a:cubicBezTo>
                <a:cubicBezTo>
                  <a:pt x="71" y="207"/>
                  <a:pt x="74" y="211"/>
                  <a:pt x="76" y="219"/>
                </a:cubicBezTo>
                <a:cubicBezTo>
                  <a:pt x="77" y="225"/>
                  <a:pt x="76" y="231"/>
                  <a:pt x="72" y="236"/>
                </a:cubicBezTo>
                <a:cubicBezTo>
                  <a:pt x="69" y="240"/>
                  <a:pt x="64" y="243"/>
                  <a:pt x="58" y="243"/>
                </a:cubicBezTo>
                <a:cubicBezTo>
                  <a:pt x="55" y="243"/>
                  <a:pt x="51" y="241"/>
                  <a:pt x="48" y="239"/>
                </a:cubicBezTo>
                <a:cubicBezTo>
                  <a:pt x="34" y="231"/>
                  <a:pt x="25" y="202"/>
                  <a:pt x="29" y="174"/>
                </a:cubicBezTo>
                <a:cubicBezTo>
                  <a:pt x="32" y="147"/>
                  <a:pt x="56" y="99"/>
                  <a:pt x="57" y="97"/>
                </a:cubicBezTo>
                <a:cubicBezTo>
                  <a:pt x="58" y="95"/>
                  <a:pt x="60" y="95"/>
                  <a:pt x="61" y="95"/>
                </a:cubicBezTo>
                <a:cubicBezTo>
                  <a:pt x="63" y="96"/>
                  <a:pt x="64" y="98"/>
                  <a:pt x="63" y="99"/>
                </a:cubicBezTo>
                <a:cubicBezTo>
                  <a:pt x="51" y="135"/>
                  <a:pt x="55" y="161"/>
                  <a:pt x="59" y="179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51" name="Freeform 218"/>
          <p:cNvSpPr>
            <a:spLocks noEditPoints="1"/>
          </p:cNvSpPr>
          <p:nvPr/>
        </p:nvSpPr>
        <p:spPr bwMode="auto">
          <a:xfrm>
            <a:off x="9566275" y="5114925"/>
            <a:ext cx="214313" cy="274638"/>
          </a:xfrm>
          <a:custGeom>
            <a:avLst/>
            <a:gdLst>
              <a:gd name="T0" fmla="*/ 2147483647 w 224"/>
              <a:gd name="T1" fmla="*/ 2147483647 h 287"/>
              <a:gd name="T2" fmla="*/ 2147483647 w 224"/>
              <a:gd name="T3" fmla="*/ 0 h 287"/>
              <a:gd name="T4" fmla="*/ 0 w 224"/>
              <a:gd name="T5" fmla="*/ 2147483647 h 287"/>
              <a:gd name="T6" fmla="*/ 2147483647 w 224"/>
              <a:gd name="T7" fmla="*/ 2147483647 h 287"/>
              <a:gd name="T8" fmla="*/ 2147483647 w 224"/>
              <a:gd name="T9" fmla="*/ 2147483647 h 287"/>
              <a:gd name="T10" fmla="*/ 2147483647 w 224"/>
              <a:gd name="T11" fmla="*/ 2147483647 h 287"/>
              <a:gd name="T12" fmla="*/ 2147483647 w 224"/>
              <a:gd name="T13" fmla="*/ 2147483647 h 287"/>
              <a:gd name="T14" fmla="*/ 2147483647 w 224"/>
              <a:gd name="T15" fmla="*/ 2147483647 h 287"/>
              <a:gd name="T16" fmla="*/ 2147483647 w 224"/>
              <a:gd name="T17" fmla="*/ 2147483647 h 287"/>
              <a:gd name="T18" fmla="*/ 2147483647 w 224"/>
              <a:gd name="T19" fmla="*/ 2147483647 h 287"/>
              <a:gd name="T20" fmla="*/ 2147483647 w 224"/>
              <a:gd name="T21" fmla="*/ 2147483647 h 287"/>
              <a:gd name="T22" fmla="*/ 2147483647 w 224"/>
              <a:gd name="T23" fmla="*/ 2147483647 h 287"/>
              <a:gd name="T24" fmla="*/ 2147483647 w 224"/>
              <a:gd name="T25" fmla="*/ 2147483647 h 287"/>
              <a:gd name="T26" fmla="*/ 2147483647 w 224"/>
              <a:gd name="T27" fmla="*/ 2147483647 h 287"/>
              <a:gd name="T28" fmla="*/ 2147483647 w 224"/>
              <a:gd name="T29" fmla="*/ 2147483647 h 287"/>
              <a:gd name="T30" fmla="*/ 2147483647 w 224"/>
              <a:gd name="T31" fmla="*/ 2147483647 h 287"/>
              <a:gd name="T32" fmla="*/ 2147483647 w 224"/>
              <a:gd name="T33" fmla="*/ 2147483647 h 287"/>
              <a:gd name="T34" fmla="*/ 2147483647 w 224"/>
              <a:gd name="T35" fmla="*/ 2147483647 h 287"/>
              <a:gd name="T36" fmla="*/ 2147483647 w 224"/>
              <a:gd name="T37" fmla="*/ 2147483647 h 287"/>
              <a:gd name="T38" fmla="*/ 2147483647 w 224"/>
              <a:gd name="T39" fmla="*/ 2147483647 h 287"/>
              <a:gd name="T40" fmla="*/ 2147483647 w 224"/>
              <a:gd name="T41" fmla="*/ 2147483647 h 287"/>
              <a:gd name="T42" fmla="*/ 2147483647 w 224"/>
              <a:gd name="T43" fmla="*/ 2147483647 h 287"/>
              <a:gd name="T44" fmla="*/ 2147483647 w 224"/>
              <a:gd name="T45" fmla="*/ 2147483647 h 2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24" h="287">
                <a:moveTo>
                  <a:pt x="224" y="119"/>
                </a:moveTo>
                <a:cubicBezTo>
                  <a:pt x="224" y="6"/>
                  <a:pt x="131" y="0"/>
                  <a:pt x="112" y="0"/>
                </a:cubicBezTo>
                <a:cubicBezTo>
                  <a:pt x="93" y="0"/>
                  <a:pt x="0" y="6"/>
                  <a:pt x="0" y="119"/>
                </a:cubicBezTo>
                <a:cubicBezTo>
                  <a:pt x="0" y="201"/>
                  <a:pt x="76" y="247"/>
                  <a:pt x="98" y="258"/>
                </a:cubicBezTo>
                <a:cubicBezTo>
                  <a:pt x="85" y="282"/>
                  <a:pt x="85" y="282"/>
                  <a:pt x="85" y="282"/>
                </a:cubicBezTo>
                <a:cubicBezTo>
                  <a:pt x="84" y="283"/>
                  <a:pt x="84" y="284"/>
                  <a:pt x="85" y="285"/>
                </a:cubicBezTo>
                <a:cubicBezTo>
                  <a:pt x="86" y="287"/>
                  <a:pt x="87" y="287"/>
                  <a:pt x="88" y="287"/>
                </a:cubicBezTo>
                <a:cubicBezTo>
                  <a:pt x="136" y="287"/>
                  <a:pt x="136" y="287"/>
                  <a:pt x="136" y="287"/>
                </a:cubicBezTo>
                <a:cubicBezTo>
                  <a:pt x="138" y="287"/>
                  <a:pt x="139" y="287"/>
                  <a:pt x="140" y="285"/>
                </a:cubicBezTo>
                <a:cubicBezTo>
                  <a:pt x="140" y="284"/>
                  <a:pt x="140" y="283"/>
                  <a:pt x="140" y="282"/>
                </a:cubicBezTo>
                <a:cubicBezTo>
                  <a:pt x="127" y="258"/>
                  <a:pt x="127" y="258"/>
                  <a:pt x="127" y="258"/>
                </a:cubicBezTo>
                <a:cubicBezTo>
                  <a:pt x="149" y="247"/>
                  <a:pt x="224" y="202"/>
                  <a:pt x="224" y="119"/>
                </a:cubicBezTo>
                <a:close/>
                <a:moveTo>
                  <a:pt x="37" y="130"/>
                </a:moveTo>
                <a:cubicBezTo>
                  <a:pt x="36" y="130"/>
                  <a:pt x="36" y="129"/>
                  <a:pt x="36" y="128"/>
                </a:cubicBezTo>
                <a:cubicBezTo>
                  <a:pt x="35" y="126"/>
                  <a:pt x="28" y="84"/>
                  <a:pt x="49" y="60"/>
                </a:cubicBezTo>
                <a:cubicBezTo>
                  <a:pt x="56" y="52"/>
                  <a:pt x="66" y="52"/>
                  <a:pt x="79" y="59"/>
                </a:cubicBezTo>
                <a:cubicBezTo>
                  <a:pt x="80" y="60"/>
                  <a:pt x="81" y="62"/>
                  <a:pt x="82" y="63"/>
                </a:cubicBezTo>
                <a:cubicBezTo>
                  <a:pt x="82" y="68"/>
                  <a:pt x="79" y="73"/>
                  <a:pt x="74" y="80"/>
                </a:cubicBezTo>
                <a:cubicBezTo>
                  <a:pt x="72" y="83"/>
                  <a:pt x="70" y="86"/>
                  <a:pt x="69" y="88"/>
                </a:cubicBezTo>
                <a:cubicBezTo>
                  <a:pt x="64" y="99"/>
                  <a:pt x="62" y="110"/>
                  <a:pt x="61" y="118"/>
                </a:cubicBezTo>
                <a:cubicBezTo>
                  <a:pt x="59" y="127"/>
                  <a:pt x="58" y="132"/>
                  <a:pt x="54" y="133"/>
                </a:cubicBezTo>
                <a:cubicBezTo>
                  <a:pt x="52" y="133"/>
                  <a:pt x="51" y="134"/>
                  <a:pt x="49" y="134"/>
                </a:cubicBezTo>
                <a:cubicBezTo>
                  <a:pt x="45" y="134"/>
                  <a:pt x="39" y="133"/>
                  <a:pt x="37" y="13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52" name="Freeform 219"/>
          <p:cNvSpPr>
            <a:spLocks noEditPoints="1"/>
          </p:cNvSpPr>
          <p:nvPr/>
        </p:nvSpPr>
        <p:spPr bwMode="auto">
          <a:xfrm>
            <a:off x="7370763" y="2901950"/>
            <a:ext cx="201612" cy="282575"/>
          </a:xfrm>
          <a:custGeom>
            <a:avLst/>
            <a:gdLst>
              <a:gd name="T0" fmla="*/ 2147483647 w 211"/>
              <a:gd name="T1" fmla="*/ 2147483647 h 295"/>
              <a:gd name="T2" fmla="*/ 2147483647 w 211"/>
              <a:gd name="T3" fmla="*/ 2147483647 h 295"/>
              <a:gd name="T4" fmla="*/ 2147483647 w 211"/>
              <a:gd name="T5" fmla="*/ 2147483647 h 295"/>
              <a:gd name="T6" fmla="*/ 0 w 211"/>
              <a:gd name="T7" fmla="*/ 2147483647 h 295"/>
              <a:gd name="T8" fmla="*/ 2147483647 w 211"/>
              <a:gd name="T9" fmla="*/ 2147483647 h 295"/>
              <a:gd name="T10" fmla="*/ 2147483647 w 211"/>
              <a:gd name="T11" fmla="*/ 2147483647 h 295"/>
              <a:gd name="T12" fmla="*/ 2147483647 w 211"/>
              <a:gd name="T13" fmla="*/ 2147483647 h 295"/>
              <a:gd name="T14" fmla="*/ 2147483647 w 211"/>
              <a:gd name="T15" fmla="*/ 2147483647 h 295"/>
              <a:gd name="T16" fmla="*/ 2147483647 w 211"/>
              <a:gd name="T17" fmla="*/ 2147483647 h 295"/>
              <a:gd name="T18" fmla="*/ 2147483647 w 211"/>
              <a:gd name="T19" fmla="*/ 2147483647 h 295"/>
              <a:gd name="T20" fmla="*/ 2147483647 w 211"/>
              <a:gd name="T21" fmla="*/ 2147483647 h 295"/>
              <a:gd name="T22" fmla="*/ 2147483647 w 211"/>
              <a:gd name="T23" fmla="*/ 2147483647 h 295"/>
              <a:gd name="T24" fmla="*/ 2147483647 w 211"/>
              <a:gd name="T25" fmla="*/ 2147483647 h 295"/>
              <a:gd name="T26" fmla="*/ 2147483647 w 211"/>
              <a:gd name="T27" fmla="*/ 2147483647 h 295"/>
              <a:gd name="T28" fmla="*/ 2147483647 w 211"/>
              <a:gd name="T29" fmla="*/ 2147483647 h 295"/>
              <a:gd name="T30" fmla="*/ 2147483647 w 211"/>
              <a:gd name="T31" fmla="*/ 2147483647 h 295"/>
              <a:gd name="T32" fmla="*/ 2147483647 w 211"/>
              <a:gd name="T33" fmla="*/ 2147483647 h 295"/>
              <a:gd name="T34" fmla="*/ 2147483647 w 211"/>
              <a:gd name="T35" fmla="*/ 2147483647 h 295"/>
              <a:gd name="T36" fmla="*/ 2147483647 w 211"/>
              <a:gd name="T37" fmla="*/ 2147483647 h 295"/>
              <a:gd name="T38" fmla="*/ 2147483647 w 211"/>
              <a:gd name="T39" fmla="*/ 2147483647 h 295"/>
              <a:gd name="T40" fmla="*/ 2147483647 w 211"/>
              <a:gd name="T41" fmla="*/ 2147483647 h 295"/>
              <a:gd name="T42" fmla="*/ 2147483647 w 211"/>
              <a:gd name="T43" fmla="*/ 2147483647 h 295"/>
              <a:gd name="T44" fmla="*/ 2147483647 w 211"/>
              <a:gd name="T45" fmla="*/ 2147483647 h 295"/>
              <a:gd name="T46" fmla="*/ 2147483647 w 211"/>
              <a:gd name="T47" fmla="*/ 2147483647 h 295"/>
              <a:gd name="T48" fmla="*/ 2147483647 w 211"/>
              <a:gd name="T49" fmla="*/ 2147483647 h 295"/>
              <a:gd name="T50" fmla="*/ 2147483647 w 211"/>
              <a:gd name="T51" fmla="*/ 2147483647 h 295"/>
              <a:gd name="T52" fmla="*/ 2147483647 w 211"/>
              <a:gd name="T53" fmla="*/ 2147483647 h 295"/>
              <a:gd name="T54" fmla="*/ 2147483647 w 211"/>
              <a:gd name="T55" fmla="*/ 2147483647 h 295"/>
              <a:gd name="T56" fmla="*/ 2147483647 w 211"/>
              <a:gd name="T57" fmla="*/ 2147483647 h 295"/>
              <a:gd name="T58" fmla="*/ 2147483647 w 211"/>
              <a:gd name="T59" fmla="*/ 2147483647 h 295"/>
              <a:gd name="T60" fmla="*/ 2147483647 w 211"/>
              <a:gd name="T61" fmla="*/ 2147483647 h 295"/>
              <a:gd name="T62" fmla="*/ 2147483647 w 211"/>
              <a:gd name="T63" fmla="*/ 2147483647 h 29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11" h="295">
                <a:moveTo>
                  <a:pt x="205" y="64"/>
                </a:moveTo>
                <a:cubicBezTo>
                  <a:pt x="61" y="11"/>
                  <a:pt x="61" y="11"/>
                  <a:pt x="61" y="11"/>
                </a:cubicBezTo>
                <a:cubicBezTo>
                  <a:pt x="58" y="10"/>
                  <a:pt x="32" y="0"/>
                  <a:pt x="11" y="19"/>
                </a:cubicBezTo>
                <a:cubicBezTo>
                  <a:pt x="4" y="26"/>
                  <a:pt x="0" y="35"/>
                  <a:pt x="0" y="45"/>
                </a:cubicBezTo>
                <a:cubicBezTo>
                  <a:pt x="0" y="47"/>
                  <a:pt x="1" y="48"/>
                  <a:pt x="1" y="50"/>
                </a:cubicBezTo>
                <a:cubicBezTo>
                  <a:pt x="1" y="228"/>
                  <a:pt x="1" y="228"/>
                  <a:pt x="1" y="228"/>
                </a:cubicBezTo>
                <a:cubicBezTo>
                  <a:pt x="1" y="232"/>
                  <a:pt x="3" y="236"/>
                  <a:pt x="7" y="237"/>
                </a:cubicBezTo>
                <a:cubicBezTo>
                  <a:pt x="153" y="295"/>
                  <a:pt x="153" y="295"/>
                  <a:pt x="153" y="295"/>
                </a:cubicBezTo>
                <a:cubicBezTo>
                  <a:pt x="154" y="295"/>
                  <a:pt x="156" y="295"/>
                  <a:pt x="157" y="295"/>
                </a:cubicBezTo>
                <a:cubicBezTo>
                  <a:pt x="159" y="295"/>
                  <a:pt x="161" y="295"/>
                  <a:pt x="162" y="294"/>
                </a:cubicBezTo>
                <a:cubicBezTo>
                  <a:pt x="165" y="292"/>
                  <a:pt x="166" y="289"/>
                  <a:pt x="166" y="286"/>
                </a:cubicBezTo>
                <a:cubicBezTo>
                  <a:pt x="166" y="276"/>
                  <a:pt x="166" y="276"/>
                  <a:pt x="166" y="276"/>
                </a:cubicBezTo>
                <a:cubicBezTo>
                  <a:pt x="193" y="251"/>
                  <a:pt x="193" y="251"/>
                  <a:pt x="193" y="251"/>
                </a:cubicBezTo>
                <a:cubicBezTo>
                  <a:pt x="195" y="254"/>
                  <a:pt x="198" y="256"/>
                  <a:pt x="201" y="256"/>
                </a:cubicBezTo>
                <a:cubicBezTo>
                  <a:pt x="207" y="256"/>
                  <a:pt x="211" y="251"/>
                  <a:pt x="211" y="246"/>
                </a:cubicBezTo>
                <a:cubicBezTo>
                  <a:pt x="211" y="73"/>
                  <a:pt x="211" y="73"/>
                  <a:pt x="211" y="73"/>
                </a:cubicBezTo>
                <a:cubicBezTo>
                  <a:pt x="211" y="69"/>
                  <a:pt x="208" y="66"/>
                  <a:pt x="205" y="64"/>
                </a:cubicBezTo>
                <a:close/>
                <a:moveTo>
                  <a:pt x="21" y="49"/>
                </a:moveTo>
                <a:cubicBezTo>
                  <a:pt x="20" y="48"/>
                  <a:pt x="19" y="46"/>
                  <a:pt x="19" y="44"/>
                </a:cubicBezTo>
                <a:cubicBezTo>
                  <a:pt x="19" y="40"/>
                  <a:pt x="21" y="36"/>
                  <a:pt x="24" y="33"/>
                </a:cubicBezTo>
                <a:cubicBezTo>
                  <a:pt x="36" y="22"/>
                  <a:pt x="54" y="28"/>
                  <a:pt x="54" y="28"/>
                </a:cubicBezTo>
                <a:cubicBezTo>
                  <a:pt x="54" y="28"/>
                  <a:pt x="54" y="29"/>
                  <a:pt x="55" y="29"/>
                </a:cubicBezTo>
                <a:cubicBezTo>
                  <a:pt x="190" y="79"/>
                  <a:pt x="190" y="79"/>
                  <a:pt x="190" y="79"/>
                </a:cubicBezTo>
                <a:cubicBezTo>
                  <a:pt x="161" y="106"/>
                  <a:pt x="161" y="106"/>
                  <a:pt x="161" y="106"/>
                </a:cubicBezTo>
                <a:cubicBezTo>
                  <a:pt x="161" y="106"/>
                  <a:pt x="161" y="106"/>
                  <a:pt x="160" y="106"/>
                </a:cubicBezTo>
                <a:lnTo>
                  <a:pt x="21" y="49"/>
                </a:lnTo>
                <a:close/>
                <a:moveTo>
                  <a:pt x="166" y="111"/>
                </a:moveTo>
                <a:cubicBezTo>
                  <a:pt x="192" y="86"/>
                  <a:pt x="192" y="86"/>
                  <a:pt x="192" y="86"/>
                </a:cubicBezTo>
                <a:cubicBezTo>
                  <a:pt x="192" y="244"/>
                  <a:pt x="192" y="244"/>
                  <a:pt x="192" y="244"/>
                </a:cubicBezTo>
                <a:cubicBezTo>
                  <a:pt x="166" y="268"/>
                  <a:pt x="166" y="268"/>
                  <a:pt x="166" y="268"/>
                </a:cubicBezTo>
                <a:cubicBezTo>
                  <a:pt x="166" y="115"/>
                  <a:pt x="166" y="115"/>
                  <a:pt x="166" y="115"/>
                </a:cubicBezTo>
                <a:cubicBezTo>
                  <a:pt x="166" y="114"/>
                  <a:pt x="166" y="112"/>
                  <a:pt x="166" y="111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53" name="Freeform 220"/>
          <p:cNvSpPr>
            <a:spLocks/>
          </p:cNvSpPr>
          <p:nvPr/>
        </p:nvSpPr>
        <p:spPr bwMode="auto">
          <a:xfrm>
            <a:off x="1271588" y="4044950"/>
            <a:ext cx="276225" cy="206375"/>
          </a:xfrm>
          <a:custGeom>
            <a:avLst/>
            <a:gdLst>
              <a:gd name="T0" fmla="*/ 2147483647 w 174"/>
              <a:gd name="T1" fmla="*/ 2147483647 h 130"/>
              <a:gd name="T2" fmla="*/ 2147483647 w 174"/>
              <a:gd name="T3" fmla="*/ 0 h 130"/>
              <a:gd name="T4" fmla="*/ 2147483647 w 174"/>
              <a:gd name="T5" fmla="*/ 0 h 130"/>
              <a:gd name="T6" fmla="*/ 2147483647 w 174"/>
              <a:gd name="T7" fmla="*/ 2147483647 h 130"/>
              <a:gd name="T8" fmla="*/ 2147483647 w 174"/>
              <a:gd name="T9" fmla="*/ 2147483647 h 130"/>
              <a:gd name="T10" fmla="*/ 2147483647 w 174"/>
              <a:gd name="T11" fmla="*/ 2147483647 h 130"/>
              <a:gd name="T12" fmla="*/ 2147483647 w 174"/>
              <a:gd name="T13" fmla="*/ 2147483647 h 130"/>
              <a:gd name="T14" fmla="*/ 2147483647 w 174"/>
              <a:gd name="T15" fmla="*/ 2147483647 h 130"/>
              <a:gd name="T16" fmla="*/ 2147483647 w 174"/>
              <a:gd name="T17" fmla="*/ 2147483647 h 130"/>
              <a:gd name="T18" fmla="*/ 2147483647 w 174"/>
              <a:gd name="T19" fmla="*/ 2147483647 h 130"/>
              <a:gd name="T20" fmla="*/ 2147483647 w 174"/>
              <a:gd name="T21" fmla="*/ 2147483647 h 130"/>
              <a:gd name="T22" fmla="*/ 2147483647 w 174"/>
              <a:gd name="T23" fmla="*/ 2147483647 h 130"/>
              <a:gd name="T24" fmla="*/ 0 w 174"/>
              <a:gd name="T25" fmla="*/ 2147483647 h 130"/>
              <a:gd name="T26" fmla="*/ 0 w 174"/>
              <a:gd name="T27" fmla="*/ 2147483647 h 130"/>
              <a:gd name="T28" fmla="*/ 2147483647 w 174"/>
              <a:gd name="T29" fmla="*/ 2147483647 h 130"/>
              <a:gd name="T30" fmla="*/ 2147483647 w 174"/>
              <a:gd name="T31" fmla="*/ 2147483647 h 130"/>
              <a:gd name="T32" fmla="*/ 2147483647 w 174"/>
              <a:gd name="T33" fmla="*/ 2147483647 h 13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174" h="130">
                <a:moveTo>
                  <a:pt x="159" y="117"/>
                </a:moveTo>
                <a:lnTo>
                  <a:pt x="159" y="0"/>
                </a:lnTo>
                <a:lnTo>
                  <a:pt x="124" y="0"/>
                </a:lnTo>
                <a:lnTo>
                  <a:pt x="124" y="117"/>
                </a:lnTo>
                <a:lnTo>
                  <a:pt x="104" y="117"/>
                </a:lnTo>
                <a:lnTo>
                  <a:pt x="104" y="72"/>
                </a:lnTo>
                <a:lnTo>
                  <a:pt x="69" y="72"/>
                </a:lnTo>
                <a:lnTo>
                  <a:pt x="69" y="117"/>
                </a:lnTo>
                <a:lnTo>
                  <a:pt x="50" y="117"/>
                </a:lnTo>
                <a:lnTo>
                  <a:pt x="50" y="32"/>
                </a:lnTo>
                <a:lnTo>
                  <a:pt x="15" y="32"/>
                </a:lnTo>
                <a:lnTo>
                  <a:pt x="15" y="117"/>
                </a:lnTo>
                <a:lnTo>
                  <a:pt x="0" y="117"/>
                </a:lnTo>
                <a:lnTo>
                  <a:pt x="0" y="130"/>
                </a:lnTo>
                <a:lnTo>
                  <a:pt x="174" y="130"/>
                </a:lnTo>
                <a:lnTo>
                  <a:pt x="174" y="117"/>
                </a:lnTo>
                <a:lnTo>
                  <a:pt x="159" y="117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54" name="Freeform 221"/>
          <p:cNvSpPr>
            <a:spLocks noEditPoints="1"/>
          </p:cNvSpPr>
          <p:nvPr/>
        </p:nvSpPr>
        <p:spPr bwMode="auto">
          <a:xfrm>
            <a:off x="4579938" y="4562475"/>
            <a:ext cx="276225" cy="276225"/>
          </a:xfrm>
          <a:custGeom>
            <a:avLst/>
            <a:gdLst>
              <a:gd name="T0" fmla="*/ 2147483647 w 174"/>
              <a:gd name="T1" fmla="*/ 2147483647 h 174"/>
              <a:gd name="T2" fmla="*/ 2147483647 w 174"/>
              <a:gd name="T3" fmla="*/ 2147483647 h 174"/>
              <a:gd name="T4" fmla="*/ 2147483647 w 174"/>
              <a:gd name="T5" fmla="*/ 2147483647 h 174"/>
              <a:gd name="T6" fmla="*/ 2147483647 w 174"/>
              <a:gd name="T7" fmla="*/ 2147483647 h 174"/>
              <a:gd name="T8" fmla="*/ 2147483647 w 174"/>
              <a:gd name="T9" fmla="*/ 2147483647 h 174"/>
              <a:gd name="T10" fmla="*/ 2147483647 w 174"/>
              <a:gd name="T11" fmla="*/ 2147483647 h 174"/>
              <a:gd name="T12" fmla="*/ 2147483647 w 174"/>
              <a:gd name="T13" fmla="*/ 2147483647 h 174"/>
              <a:gd name="T14" fmla="*/ 2147483647 w 174"/>
              <a:gd name="T15" fmla="*/ 2147483647 h 174"/>
              <a:gd name="T16" fmla="*/ 2147483647 w 174"/>
              <a:gd name="T17" fmla="*/ 2147483647 h 174"/>
              <a:gd name="T18" fmla="*/ 2147483647 w 174"/>
              <a:gd name="T19" fmla="*/ 2147483647 h 174"/>
              <a:gd name="T20" fmla="*/ 2147483647 w 174"/>
              <a:gd name="T21" fmla="*/ 2147483647 h 174"/>
              <a:gd name="T22" fmla="*/ 2147483647 w 174"/>
              <a:gd name="T23" fmla="*/ 2147483647 h 174"/>
              <a:gd name="T24" fmla="*/ 2147483647 w 174"/>
              <a:gd name="T25" fmla="*/ 2147483647 h 174"/>
              <a:gd name="T26" fmla="*/ 2147483647 w 174"/>
              <a:gd name="T27" fmla="*/ 2147483647 h 174"/>
              <a:gd name="T28" fmla="*/ 2147483647 w 174"/>
              <a:gd name="T29" fmla="*/ 2147483647 h 174"/>
              <a:gd name="T30" fmla="*/ 2147483647 w 174"/>
              <a:gd name="T31" fmla="*/ 2147483647 h 174"/>
              <a:gd name="T32" fmla="*/ 2147483647 w 174"/>
              <a:gd name="T33" fmla="*/ 2147483647 h 174"/>
              <a:gd name="T34" fmla="*/ 2147483647 w 174"/>
              <a:gd name="T35" fmla="*/ 0 h 174"/>
              <a:gd name="T36" fmla="*/ 2147483647 w 174"/>
              <a:gd name="T37" fmla="*/ 2147483647 h 174"/>
              <a:gd name="T38" fmla="*/ 2147483647 w 174"/>
              <a:gd name="T39" fmla="*/ 2147483647 h 174"/>
              <a:gd name="T40" fmla="*/ 2147483647 w 174"/>
              <a:gd name="T41" fmla="*/ 2147483647 h 174"/>
              <a:gd name="T42" fmla="*/ 0 w 174"/>
              <a:gd name="T43" fmla="*/ 2147483647 h 174"/>
              <a:gd name="T44" fmla="*/ 2147483647 w 174"/>
              <a:gd name="T45" fmla="*/ 2147483647 h 174"/>
              <a:gd name="T46" fmla="*/ 2147483647 w 174"/>
              <a:gd name="T47" fmla="*/ 2147483647 h 174"/>
              <a:gd name="T48" fmla="*/ 2147483647 w 174"/>
              <a:gd name="T49" fmla="*/ 2147483647 h 174"/>
              <a:gd name="T50" fmla="*/ 2147483647 w 174"/>
              <a:gd name="T51" fmla="*/ 2147483647 h 174"/>
              <a:gd name="T52" fmla="*/ 2147483647 w 174"/>
              <a:gd name="T53" fmla="*/ 2147483647 h 174"/>
              <a:gd name="T54" fmla="*/ 2147483647 w 174"/>
              <a:gd name="T55" fmla="*/ 2147483647 h 174"/>
              <a:gd name="T56" fmla="*/ 2147483647 w 174"/>
              <a:gd name="T57" fmla="*/ 2147483647 h 174"/>
              <a:gd name="T58" fmla="*/ 2147483647 w 174"/>
              <a:gd name="T59" fmla="*/ 2147483647 h 174"/>
              <a:gd name="T60" fmla="*/ 2147483647 w 174"/>
              <a:gd name="T61" fmla="*/ 2147483647 h 174"/>
              <a:gd name="T62" fmla="*/ 2147483647 w 174"/>
              <a:gd name="T63" fmla="*/ 2147483647 h 174"/>
              <a:gd name="T64" fmla="*/ 2147483647 w 174"/>
              <a:gd name="T65" fmla="*/ 2147483647 h 174"/>
              <a:gd name="T66" fmla="*/ 2147483647 w 174"/>
              <a:gd name="T67" fmla="*/ 0 h 17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74" h="174">
                <a:moveTo>
                  <a:pt x="87" y="40"/>
                </a:moveTo>
                <a:lnTo>
                  <a:pt x="93" y="60"/>
                </a:lnTo>
                <a:lnTo>
                  <a:pt x="134" y="41"/>
                </a:lnTo>
                <a:lnTo>
                  <a:pt x="114" y="80"/>
                </a:lnTo>
                <a:lnTo>
                  <a:pt x="134" y="87"/>
                </a:lnTo>
                <a:lnTo>
                  <a:pt x="114" y="94"/>
                </a:lnTo>
                <a:lnTo>
                  <a:pt x="134" y="135"/>
                </a:lnTo>
                <a:lnTo>
                  <a:pt x="93" y="115"/>
                </a:lnTo>
                <a:lnTo>
                  <a:pt x="87" y="135"/>
                </a:lnTo>
                <a:lnTo>
                  <a:pt x="80" y="115"/>
                </a:lnTo>
                <a:lnTo>
                  <a:pt x="39" y="135"/>
                </a:lnTo>
                <a:lnTo>
                  <a:pt x="60" y="94"/>
                </a:lnTo>
                <a:lnTo>
                  <a:pt x="39" y="87"/>
                </a:lnTo>
                <a:lnTo>
                  <a:pt x="60" y="80"/>
                </a:lnTo>
                <a:lnTo>
                  <a:pt x="39" y="40"/>
                </a:lnTo>
                <a:lnTo>
                  <a:pt x="80" y="60"/>
                </a:lnTo>
                <a:lnTo>
                  <a:pt x="87" y="40"/>
                </a:lnTo>
                <a:close/>
                <a:moveTo>
                  <a:pt x="87" y="0"/>
                </a:moveTo>
                <a:lnTo>
                  <a:pt x="73" y="43"/>
                </a:lnTo>
                <a:lnTo>
                  <a:pt x="11" y="12"/>
                </a:lnTo>
                <a:lnTo>
                  <a:pt x="42" y="73"/>
                </a:lnTo>
                <a:lnTo>
                  <a:pt x="0" y="87"/>
                </a:lnTo>
                <a:lnTo>
                  <a:pt x="42" y="101"/>
                </a:lnTo>
                <a:lnTo>
                  <a:pt x="11" y="162"/>
                </a:lnTo>
                <a:lnTo>
                  <a:pt x="73" y="132"/>
                </a:lnTo>
                <a:lnTo>
                  <a:pt x="87" y="174"/>
                </a:lnTo>
                <a:lnTo>
                  <a:pt x="101" y="132"/>
                </a:lnTo>
                <a:lnTo>
                  <a:pt x="162" y="163"/>
                </a:lnTo>
                <a:lnTo>
                  <a:pt x="131" y="101"/>
                </a:lnTo>
                <a:lnTo>
                  <a:pt x="174" y="87"/>
                </a:lnTo>
                <a:lnTo>
                  <a:pt x="131" y="73"/>
                </a:lnTo>
                <a:lnTo>
                  <a:pt x="162" y="13"/>
                </a:lnTo>
                <a:lnTo>
                  <a:pt x="101" y="43"/>
                </a:lnTo>
                <a:lnTo>
                  <a:pt x="87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155" name="组合 262"/>
          <p:cNvPicPr>
            <a:picLocks noChangeArrowheads="1"/>
          </p:cNvPicPr>
          <p:nvPr/>
        </p:nvPicPr>
        <p:blipFill>
          <a:blip r:embed="rId4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8350" y="2908300"/>
            <a:ext cx="27940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56" name="组合 269"/>
          <p:cNvPicPr>
            <a:picLocks noChangeArrowheads="1"/>
          </p:cNvPicPr>
          <p:nvPr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2908300"/>
            <a:ext cx="195263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57" name="组合 277"/>
          <p:cNvPicPr>
            <a:picLocks noChangeArrowheads="1"/>
          </p:cNvPicPr>
          <p:nvPr/>
        </p:nvPicPr>
        <p:blipFill>
          <a:blip r:embed="rId4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7788" y="2908300"/>
            <a:ext cx="225425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158" name="Freeform 243"/>
          <p:cNvSpPr>
            <a:spLocks noEditPoints="1"/>
          </p:cNvSpPr>
          <p:nvPr/>
        </p:nvSpPr>
        <p:spPr bwMode="auto">
          <a:xfrm>
            <a:off x="7886700" y="3459163"/>
            <a:ext cx="276225" cy="276225"/>
          </a:xfrm>
          <a:custGeom>
            <a:avLst/>
            <a:gdLst>
              <a:gd name="T0" fmla="*/ 2147483647 w 288"/>
              <a:gd name="T1" fmla="*/ 0 h 288"/>
              <a:gd name="T2" fmla="*/ 0 w 288"/>
              <a:gd name="T3" fmla="*/ 2147483647 h 288"/>
              <a:gd name="T4" fmla="*/ 2147483647 w 288"/>
              <a:gd name="T5" fmla="*/ 2147483647 h 288"/>
              <a:gd name="T6" fmla="*/ 2147483647 w 288"/>
              <a:gd name="T7" fmla="*/ 2147483647 h 288"/>
              <a:gd name="T8" fmla="*/ 2147483647 w 288"/>
              <a:gd name="T9" fmla="*/ 0 h 288"/>
              <a:gd name="T10" fmla="*/ 2147483647 w 288"/>
              <a:gd name="T11" fmla="*/ 2147483647 h 288"/>
              <a:gd name="T12" fmla="*/ 2147483647 w 288"/>
              <a:gd name="T13" fmla="*/ 2147483647 h 288"/>
              <a:gd name="T14" fmla="*/ 2147483647 w 288"/>
              <a:gd name="T15" fmla="*/ 2147483647 h 288"/>
              <a:gd name="T16" fmla="*/ 2147483647 w 288"/>
              <a:gd name="T17" fmla="*/ 2147483647 h 288"/>
              <a:gd name="T18" fmla="*/ 2147483647 w 288"/>
              <a:gd name="T19" fmla="*/ 2147483647 h 288"/>
              <a:gd name="T20" fmla="*/ 2147483647 w 288"/>
              <a:gd name="T21" fmla="*/ 2147483647 h 28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5" y="0"/>
                  <a:pt x="0" y="65"/>
                  <a:pt x="0" y="144"/>
                </a:cubicBezTo>
                <a:cubicBezTo>
                  <a:pt x="0" y="224"/>
                  <a:pt x="65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64" y="144"/>
                </a:moveTo>
                <a:cubicBezTo>
                  <a:pt x="264" y="210"/>
                  <a:pt x="211" y="264"/>
                  <a:pt x="144" y="264"/>
                </a:cubicBezTo>
                <a:cubicBezTo>
                  <a:pt x="78" y="264"/>
                  <a:pt x="24" y="210"/>
                  <a:pt x="24" y="144"/>
                </a:cubicBezTo>
                <a:cubicBezTo>
                  <a:pt x="24" y="78"/>
                  <a:pt x="78" y="24"/>
                  <a:pt x="144" y="24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264" y="144"/>
                  <a:pt x="264" y="144"/>
                  <a:pt x="264" y="144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59" name="Freeform 244"/>
          <p:cNvSpPr>
            <a:spLocks noEditPoints="1"/>
          </p:cNvSpPr>
          <p:nvPr/>
        </p:nvSpPr>
        <p:spPr bwMode="auto">
          <a:xfrm>
            <a:off x="7335838" y="3459163"/>
            <a:ext cx="276225" cy="276225"/>
          </a:xfrm>
          <a:custGeom>
            <a:avLst/>
            <a:gdLst>
              <a:gd name="T0" fmla="*/ 2147483647 w 288"/>
              <a:gd name="T1" fmla="*/ 0 h 288"/>
              <a:gd name="T2" fmla="*/ 0 w 288"/>
              <a:gd name="T3" fmla="*/ 2147483647 h 288"/>
              <a:gd name="T4" fmla="*/ 2147483647 w 288"/>
              <a:gd name="T5" fmla="*/ 2147483647 h 288"/>
              <a:gd name="T6" fmla="*/ 2147483647 w 288"/>
              <a:gd name="T7" fmla="*/ 2147483647 h 288"/>
              <a:gd name="T8" fmla="*/ 2147483647 w 288"/>
              <a:gd name="T9" fmla="*/ 0 h 288"/>
              <a:gd name="T10" fmla="*/ 2147483647 w 288"/>
              <a:gd name="T11" fmla="*/ 2147483647 h 288"/>
              <a:gd name="T12" fmla="*/ 2147483647 w 288"/>
              <a:gd name="T13" fmla="*/ 2147483647 h 288"/>
              <a:gd name="T14" fmla="*/ 2147483647 w 288"/>
              <a:gd name="T15" fmla="*/ 2147483647 h 288"/>
              <a:gd name="T16" fmla="*/ 2147483647 w 288"/>
              <a:gd name="T17" fmla="*/ 2147483647 h 288"/>
              <a:gd name="T18" fmla="*/ 2147483647 w 288"/>
              <a:gd name="T19" fmla="*/ 2147483647 h 288"/>
              <a:gd name="T20" fmla="*/ 2147483647 w 288"/>
              <a:gd name="T21" fmla="*/ 2147483647 h 288"/>
              <a:gd name="T22" fmla="*/ 2147483647 w 288"/>
              <a:gd name="T23" fmla="*/ 2147483647 h 28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3" y="288"/>
                  <a:pt x="288" y="224"/>
                  <a:pt x="288" y="144"/>
                </a:cubicBezTo>
                <a:cubicBezTo>
                  <a:pt x="288" y="65"/>
                  <a:pt x="223" y="0"/>
                  <a:pt x="144" y="0"/>
                </a:cubicBezTo>
                <a:close/>
                <a:moveTo>
                  <a:pt x="144" y="264"/>
                </a:moveTo>
                <a:cubicBezTo>
                  <a:pt x="78" y="264"/>
                  <a:pt x="24" y="210"/>
                  <a:pt x="24" y="144"/>
                </a:cubicBezTo>
                <a:cubicBezTo>
                  <a:pt x="24" y="78"/>
                  <a:pt x="78" y="24"/>
                  <a:pt x="144" y="24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229" y="60"/>
                  <a:pt x="229" y="60"/>
                  <a:pt x="229" y="60"/>
                </a:cubicBezTo>
                <a:cubicBezTo>
                  <a:pt x="251" y="82"/>
                  <a:pt x="264" y="111"/>
                  <a:pt x="264" y="144"/>
                </a:cubicBezTo>
                <a:cubicBezTo>
                  <a:pt x="264" y="210"/>
                  <a:pt x="210" y="264"/>
                  <a:pt x="144" y="264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160" name="组合 287"/>
          <p:cNvPicPr>
            <a:picLocks noChangeArrowheads="1"/>
          </p:cNvPicPr>
          <p:nvPr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0875" y="4559300"/>
            <a:ext cx="279400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161" name="Freeform 247"/>
          <p:cNvSpPr>
            <a:spLocks noEditPoints="1"/>
          </p:cNvSpPr>
          <p:nvPr/>
        </p:nvSpPr>
        <p:spPr bwMode="auto">
          <a:xfrm>
            <a:off x="10091738" y="4597400"/>
            <a:ext cx="242887" cy="241300"/>
          </a:xfrm>
          <a:custGeom>
            <a:avLst/>
            <a:gdLst>
              <a:gd name="T0" fmla="*/ 2147483647 w 153"/>
              <a:gd name="T1" fmla="*/ 2147483647 h 152"/>
              <a:gd name="T2" fmla="*/ 2147483647 w 153"/>
              <a:gd name="T3" fmla="*/ 2147483647 h 152"/>
              <a:gd name="T4" fmla="*/ 2147483647 w 153"/>
              <a:gd name="T5" fmla="*/ 2147483647 h 152"/>
              <a:gd name="T6" fmla="*/ 2147483647 w 153"/>
              <a:gd name="T7" fmla="*/ 2147483647 h 152"/>
              <a:gd name="T8" fmla="*/ 2147483647 w 153"/>
              <a:gd name="T9" fmla="*/ 2147483647 h 152"/>
              <a:gd name="T10" fmla="*/ 2147483647 w 153"/>
              <a:gd name="T11" fmla="*/ 2147483647 h 152"/>
              <a:gd name="T12" fmla="*/ 2147483647 w 153"/>
              <a:gd name="T13" fmla="*/ 2147483647 h 152"/>
              <a:gd name="T14" fmla="*/ 2147483647 w 153"/>
              <a:gd name="T15" fmla="*/ 0 h 152"/>
              <a:gd name="T16" fmla="*/ 2147483647 w 153"/>
              <a:gd name="T17" fmla="*/ 2147483647 h 152"/>
              <a:gd name="T18" fmla="*/ 0 w 153"/>
              <a:gd name="T19" fmla="*/ 2147483647 h 152"/>
              <a:gd name="T20" fmla="*/ 2147483647 w 153"/>
              <a:gd name="T21" fmla="*/ 2147483647 h 152"/>
              <a:gd name="T22" fmla="*/ 2147483647 w 153"/>
              <a:gd name="T23" fmla="*/ 2147483647 h 152"/>
              <a:gd name="T24" fmla="*/ 2147483647 w 153"/>
              <a:gd name="T25" fmla="*/ 2147483647 h 152"/>
              <a:gd name="T26" fmla="*/ 2147483647 w 153"/>
              <a:gd name="T27" fmla="*/ 2147483647 h 152"/>
              <a:gd name="T28" fmla="*/ 2147483647 w 153"/>
              <a:gd name="T29" fmla="*/ 2147483647 h 152"/>
              <a:gd name="T30" fmla="*/ 2147483647 w 153"/>
              <a:gd name="T31" fmla="*/ 2147483647 h 152"/>
              <a:gd name="T32" fmla="*/ 2147483647 w 153"/>
              <a:gd name="T33" fmla="*/ 2147483647 h 152"/>
              <a:gd name="T34" fmla="*/ 2147483647 w 153"/>
              <a:gd name="T35" fmla="*/ 2147483647 h 15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153" h="152">
                <a:moveTo>
                  <a:pt x="45" y="125"/>
                </a:moveTo>
                <a:lnTo>
                  <a:pt x="38" y="118"/>
                </a:lnTo>
                <a:lnTo>
                  <a:pt x="139" y="17"/>
                </a:lnTo>
                <a:lnTo>
                  <a:pt x="136" y="14"/>
                </a:lnTo>
                <a:lnTo>
                  <a:pt x="35" y="114"/>
                </a:lnTo>
                <a:lnTo>
                  <a:pt x="28" y="108"/>
                </a:lnTo>
                <a:lnTo>
                  <a:pt x="128" y="6"/>
                </a:lnTo>
                <a:lnTo>
                  <a:pt x="122" y="0"/>
                </a:lnTo>
                <a:lnTo>
                  <a:pt x="16" y="106"/>
                </a:lnTo>
                <a:lnTo>
                  <a:pt x="0" y="152"/>
                </a:lnTo>
                <a:lnTo>
                  <a:pt x="47" y="137"/>
                </a:lnTo>
                <a:lnTo>
                  <a:pt x="153" y="31"/>
                </a:lnTo>
                <a:lnTo>
                  <a:pt x="146" y="24"/>
                </a:lnTo>
                <a:lnTo>
                  <a:pt x="45" y="125"/>
                </a:lnTo>
                <a:close/>
                <a:moveTo>
                  <a:pt x="22" y="119"/>
                </a:moveTo>
                <a:lnTo>
                  <a:pt x="34" y="131"/>
                </a:lnTo>
                <a:lnTo>
                  <a:pt x="16" y="137"/>
                </a:lnTo>
                <a:lnTo>
                  <a:pt x="22" y="119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62" name="Freeform 248"/>
          <p:cNvSpPr>
            <a:spLocks/>
          </p:cNvSpPr>
          <p:nvPr/>
        </p:nvSpPr>
        <p:spPr bwMode="auto">
          <a:xfrm>
            <a:off x="10301288" y="4562475"/>
            <a:ext cx="85725" cy="68263"/>
          </a:xfrm>
          <a:custGeom>
            <a:avLst/>
            <a:gdLst>
              <a:gd name="T0" fmla="*/ 2147483647 w 89"/>
              <a:gd name="T1" fmla="*/ 2147483647 h 71"/>
              <a:gd name="T2" fmla="*/ 2147483647 w 89"/>
              <a:gd name="T3" fmla="*/ 2147483647 h 71"/>
              <a:gd name="T4" fmla="*/ 2147483647 w 89"/>
              <a:gd name="T5" fmla="*/ 2147483647 h 71"/>
              <a:gd name="T6" fmla="*/ 2147483647 w 89"/>
              <a:gd name="T7" fmla="*/ 0 h 71"/>
              <a:gd name="T8" fmla="*/ 2147483647 w 89"/>
              <a:gd name="T9" fmla="*/ 2147483647 h 71"/>
              <a:gd name="T10" fmla="*/ 0 w 89"/>
              <a:gd name="T11" fmla="*/ 2147483647 h 71"/>
              <a:gd name="T12" fmla="*/ 2147483647 w 89"/>
              <a:gd name="T13" fmla="*/ 2147483647 h 7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89" h="71">
                <a:moveTo>
                  <a:pt x="52" y="71"/>
                </a:moveTo>
                <a:cubicBezTo>
                  <a:pt x="55" y="68"/>
                  <a:pt x="55" y="68"/>
                  <a:pt x="55" y="68"/>
                </a:cubicBezTo>
                <a:cubicBezTo>
                  <a:pt x="55" y="68"/>
                  <a:pt x="89" y="42"/>
                  <a:pt x="59" y="12"/>
                </a:cubicBezTo>
                <a:cubicBezTo>
                  <a:pt x="49" y="3"/>
                  <a:pt x="41" y="0"/>
                  <a:pt x="33" y="0"/>
                </a:cubicBezTo>
                <a:cubicBezTo>
                  <a:pt x="15" y="0"/>
                  <a:pt x="3" y="16"/>
                  <a:pt x="3" y="16"/>
                </a:cubicBezTo>
                <a:cubicBezTo>
                  <a:pt x="0" y="19"/>
                  <a:pt x="0" y="19"/>
                  <a:pt x="0" y="19"/>
                </a:cubicBezTo>
                <a:lnTo>
                  <a:pt x="52" y="71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163" name="组合 292"/>
          <p:cNvPicPr>
            <a:picLocks noChangeArrowheads="1"/>
          </p:cNvPicPr>
          <p:nvPr/>
        </p:nvPicPr>
        <p:blipFill>
          <a:blip r:embed="rId5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8075" y="6261100"/>
            <a:ext cx="2730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64" name="组合 303"/>
          <p:cNvPicPr>
            <a:picLocks noChangeArrowheads="1"/>
          </p:cNvPicPr>
          <p:nvPr/>
        </p:nvPicPr>
        <p:blipFill>
          <a:blip r:embed="rId5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5763" y="6267450"/>
            <a:ext cx="274637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65" name="组合 306"/>
          <p:cNvPicPr>
            <a:picLocks noChangeArrowheads="1"/>
          </p:cNvPicPr>
          <p:nvPr/>
        </p:nvPicPr>
        <p:blipFill>
          <a:blip r:embed="rId5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038" y="6211888"/>
            <a:ext cx="279400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66" name="组合 324"/>
          <p:cNvPicPr>
            <a:picLocks noChangeArrowheads="1"/>
          </p:cNvPicPr>
          <p:nvPr/>
        </p:nvPicPr>
        <p:blipFill>
          <a:blip r:embed="rId5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5700" y="5114925"/>
            <a:ext cx="274638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67" name="组合 328"/>
          <p:cNvPicPr>
            <a:picLocks noChangeArrowheads="1"/>
          </p:cNvPicPr>
          <p:nvPr/>
        </p:nvPicPr>
        <p:blipFill>
          <a:blip r:embed="rId5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2050" y="2908300"/>
            <a:ext cx="255588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68" name="组合 331"/>
          <p:cNvPicPr>
            <a:picLocks noChangeArrowheads="1"/>
          </p:cNvPicPr>
          <p:nvPr/>
        </p:nvPicPr>
        <p:blipFill>
          <a:blip r:embed="rId5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2450" y="4591050"/>
            <a:ext cx="274638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169" name="Freeform 286"/>
          <p:cNvSpPr>
            <a:spLocks noEditPoints="1"/>
          </p:cNvSpPr>
          <p:nvPr/>
        </p:nvSpPr>
        <p:spPr bwMode="auto">
          <a:xfrm>
            <a:off x="1273175" y="2355850"/>
            <a:ext cx="273050" cy="276225"/>
          </a:xfrm>
          <a:custGeom>
            <a:avLst/>
            <a:gdLst>
              <a:gd name="T0" fmla="*/ 2147483647 w 285"/>
              <a:gd name="T1" fmla="*/ 2147483647 h 288"/>
              <a:gd name="T2" fmla="*/ 0 w 285"/>
              <a:gd name="T3" fmla="*/ 2147483647 h 288"/>
              <a:gd name="T4" fmla="*/ 2147483647 w 285"/>
              <a:gd name="T5" fmla="*/ 0 h 288"/>
              <a:gd name="T6" fmla="*/ 2147483647 w 285"/>
              <a:gd name="T7" fmla="*/ 2147483647 h 288"/>
              <a:gd name="T8" fmla="*/ 2147483647 w 285"/>
              <a:gd name="T9" fmla="*/ 2147483647 h 288"/>
              <a:gd name="T10" fmla="*/ 2147483647 w 285"/>
              <a:gd name="T11" fmla="*/ 2147483647 h 288"/>
              <a:gd name="T12" fmla="*/ 2147483647 w 285"/>
              <a:gd name="T13" fmla="*/ 2147483647 h 288"/>
              <a:gd name="T14" fmla="*/ 2147483647 w 285"/>
              <a:gd name="T15" fmla="*/ 2147483647 h 288"/>
              <a:gd name="T16" fmla="*/ 2147483647 w 285"/>
              <a:gd name="T17" fmla="*/ 2147483647 h 288"/>
              <a:gd name="T18" fmla="*/ 2147483647 w 285"/>
              <a:gd name="T19" fmla="*/ 2147483647 h 288"/>
              <a:gd name="T20" fmla="*/ 2147483647 w 285"/>
              <a:gd name="T21" fmla="*/ 2147483647 h 288"/>
              <a:gd name="T22" fmla="*/ 2147483647 w 285"/>
              <a:gd name="T23" fmla="*/ 2147483647 h 288"/>
              <a:gd name="T24" fmla="*/ 2147483647 w 285"/>
              <a:gd name="T25" fmla="*/ 2147483647 h 288"/>
              <a:gd name="T26" fmla="*/ 2147483647 w 285"/>
              <a:gd name="T27" fmla="*/ 2147483647 h 288"/>
              <a:gd name="T28" fmla="*/ 2147483647 w 285"/>
              <a:gd name="T29" fmla="*/ 2147483647 h 288"/>
              <a:gd name="T30" fmla="*/ 2147483647 w 285"/>
              <a:gd name="T31" fmla="*/ 2147483647 h 288"/>
              <a:gd name="T32" fmla="*/ 2147483647 w 285"/>
              <a:gd name="T33" fmla="*/ 2147483647 h 288"/>
              <a:gd name="T34" fmla="*/ 2147483647 w 285"/>
              <a:gd name="T35" fmla="*/ 2147483647 h 288"/>
              <a:gd name="T36" fmla="*/ 2147483647 w 285"/>
              <a:gd name="T37" fmla="*/ 2147483647 h 288"/>
              <a:gd name="T38" fmla="*/ 2147483647 w 285"/>
              <a:gd name="T39" fmla="*/ 2147483647 h 288"/>
              <a:gd name="T40" fmla="*/ 2147483647 w 285"/>
              <a:gd name="T41" fmla="*/ 2147483647 h 288"/>
              <a:gd name="T42" fmla="*/ 2147483647 w 285"/>
              <a:gd name="T43" fmla="*/ 2147483647 h 288"/>
              <a:gd name="T44" fmla="*/ 2147483647 w 285"/>
              <a:gd name="T45" fmla="*/ 2147483647 h 288"/>
              <a:gd name="T46" fmla="*/ 2147483647 w 285"/>
              <a:gd name="T47" fmla="*/ 2147483647 h 288"/>
              <a:gd name="T48" fmla="*/ 2147483647 w 285"/>
              <a:gd name="T49" fmla="*/ 2147483647 h 288"/>
              <a:gd name="T50" fmla="*/ 2147483647 w 285"/>
              <a:gd name="T51" fmla="*/ 2147483647 h 288"/>
              <a:gd name="T52" fmla="*/ 2147483647 w 285"/>
              <a:gd name="T53" fmla="*/ 2147483647 h 288"/>
              <a:gd name="T54" fmla="*/ 2147483647 w 285"/>
              <a:gd name="T55" fmla="*/ 2147483647 h 288"/>
              <a:gd name="T56" fmla="*/ 2147483647 w 285"/>
              <a:gd name="T57" fmla="*/ 2147483647 h 288"/>
              <a:gd name="T58" fmla="*/ 2147483647 w 285"/>
              <a:gd name="T59" fmla="*/ 2147483647 h 288"/>
              <a:gd name="T60" fmla="*/ 2147483647 w 285"/>
              <a:gd name="T61" fmla="*/ 2147483647 h 288"/>
              <a:gd name="T62" fmla="*/ 2147483647 w 285"/>
              <a:gd name="T63" fmla="*/ 2147483647 h 288"/>
              <a:gd name="T64" fmla="*/ 2147483647 w 285"/>
              <a:gd name="T65" fmla="*/ 2147483647 h 288"/>
              <a:gd name="T66" fmla="*/ 2147483647 w 285"/>
              <a:gd name="T67" fmla="*/ 2147483647 h 288"/>
              <a:gd name="T68" fmla="*/ 2147483647 w 285"/>
              <a:gd name="T69" fmla="*/ 2147483647 h 28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285" h="288">
                <a:moveTo>
                  <a:pt x="144" y="288"/>
                </a:moveTo>
                <a:cubicBezTo>
                  <a:pt x="64" y="288"/>
                  <a:pt x="0" y="223"/>
                  <a:pt x="0" y="144"/>
                </a:cubicBezTo>
                <a:cubicBezTo>
                  <a:pt x="0" y="65"/>
                  <a:pt x="64" y="0"/>
                  <a:pt x="144" y="0"/>
                </a:cubicBezTo>
                <a:cubicBezTo>
                  <a:pt x="211" y="0"/>
                  <a:pt x="270" y="48"/>
                  <a:pt x="284" y="114"/>
                </a:cubicBezTo>
                <a:cubicBezTo>
                  <a:pt x="285" y="115"/>
                  <a:pt x="285" y="116"/>
                  <a:pt x="285" y="118"/>
                </a:cubicBezTo>
                <a:cubicBezTo>
                  <a:pt x="285" y="124"/>
                  <a:pt x="280" y="129"/>
                  <a:pt x="273" y="129"/>
                </a:cubicBezTo>
                <a:cubicBezTo>
                  <a:pt x="273" y="129"/>
                  <a:pt x="273" y="129"/>
                  <a:pt x="273" y="129"/>
                </a:cubicBezTo>
                <a:cubicBezTo>
                  <a:pt x="173" y="129"/>
                  <a:pt x="173" y="129"/>
                  <a:pt x="173" y="129"/>
                </a:cubicBezTo>
                <a:cubicBezTo>
                  <a:pt x="167" y="129"/>
                  <a:pt x="162" y="124"/>
                  <a:pt x="162" y="118"/>
                </a:cubicBezTo>
                <a:cubicBezTo>
                  <a:pt x="162" y="93"/>
                  <a:pt x="162" y="93"/>
                  <a:pt x="162" y="93"/>
                </a:cubicBezTo>
                <a:cubicBezTo>
                  <a:pt x="103" y="144"/>
                  <a:pt x="103" y="144"/>
                  <a:pt x="103" y="144"/>
                </a:cubicBezTo>
                <a:cubicBezTo>
                  <a:pt x="162" y="195"/>
                  <a:pt x="162" y="195"/>
                  <a:pt x="162" y="195"/>
                </a:cubicBezTo>
                <a:cubicBezTo>
                  <a:pt x="162" y="170"/>
                  <a:pt x="162" y="170"/>
                  <a:pt x="162" y="170"/>
                </a:cubicBezTo>
                <a:cubicBezTo>
                  <a:pt x="162" y="164"/>
                  <a:pt x="167" y="159"/>
                  <a:pt x="173" y="159"/>
                </a:cubicBezTo>
                <a:cubicBezTo>
                  <a:pt x="273" y="159"/>
                  <a:pt x="273" y="159"/>
                  <a:pt x="273" y="159"/>
                </a:cubicBezTo>
                <a:cubicBezTo>
                  <a:pt x="277" y="159"/>
                  <a:pt x="280" y="160"/>
                  <a:pt x="282" y="163"/>
                </a:cubicBezTo>
                <a:cubicBezTo>
                  <a:pt x="284" y="166"/>
                  <a:pt x="285" y="169"/>
                  <a:pt x="284" y="173"/>
                </a:cubicBezTo>
                <a:cubicBezTo>
                  <a:pt x="271" y="239"/>
                  <a:pt x="212" y="288"/>
                  <a:pt x="144" y="288"/>
                </a:cubicBezTo>
                <a:close/>
                <a:moveTo>
                  <a:pt x="144" y="23"/>
                </a:moveTo>
                <a:cubicBezTo>
                  <a:pt x="77" y="23"/>
                  <a:pt x="23" y="77"/>
                  <a:pt x="23" y="144"/>
                </a:cubicBezTo>
                <a:cubicBezTo>
                  <a:pt x="23" y="211"/>
                  <a:pt x="77" y="265"/>
                  <a:pt x="144" y="265"/>
                </a:cubicBezTo>
                <a:cubicBezTo>
                  <a:pt x="196" y="265"/>
                  <a:pt x="242" y="231"/>
                  <a:pt x="258" y="182"/>
                </a:cubicBezTo>
                <a:cubicBezTo>
                  <a:pt x="185" y="182"/>
                  <a:pt x="185" y="182"/>
                  <a:pt x="185" y="182"/>
                </a:cubicBezTo>
                <a:cubicBezTo>
                  <a:pt x="185" y="220"/>
                  <a:pt x="185" y="220"/>
                  <a:pt x="185" y="220"/>
                </a:cubicBezTo>
                <a:cubicBezTo>
                  <a:pt x="185" y="224"/>
                  <a:pt x="182" y="228"/>
                  <a:pt x="178" y="230"/>
                </a:cubicBezTo>
                <a:cubicBezTo>
                  <a:pt x="174" y="232"/>
                  <a:pt x="169" y="232"/>
                  <a:pt x="166" y="229"/>
                </a:cubicBezTo>
                <a:cubicBezTo>
                  <a:pt x="78" y="153"/>
                  <a:pt x="78" y="153"/>
                  <a:pt x="78" y="153"/>
                </a:cubicBezTo>
                <a:cubicBezTo>
                  <a:pt x="75" y="150"/>
                  <a:pt x="74" y="147"/>
                  <a:pt x="74" y="144"/>
                </a:cubicBezTo>
                <a:cubicBezTo>
                  <a:pt x="74" y="141"/>
                  <a:pt x="75" y="138"/>
                  <a:pt x="78" y="135"/>
                </a:cubicBezTo>
                <a:cubicBezTo>
                  <a:pt x="166" y="59"/>
                  <a:pt x="166" y="59"/>
                  <a:pt x="166" y="59"/>
                </a:cubicBezTo>
                <a:cubicBezTo>
                  <a:pt x="169" y="56"/>
                  <a:pt x="174" y="56"/>
                  <a:pt x="178" y="58"/>
                </a:cubicBezTo>
                <a:cubicBezTo>
                  <a:pt x="182" y="60"/>
                  <a:pt x="185" y="64"/>
                  <a:pt x="185" y="68"/>
                </a:cubicBezTo>
                <a:cubicBezTo>
                  <a:pt x="185" y="106"/>
                  <a:pt x="185" y="106"/>
                  <a:pt x="185" y="106"/>
                </a:cubicBezTo>
                <a:cubicBezTo>
                  <a:pt x="258" y="106"/>
                  <a:pt x="258" y="106"/>
                  <a:pt x="258" y="106"/>
                </a:cubicBezTo>
                <a:cubicBezTo>
                  <a:pt x="242" y="57"/>
                  <a:pt x="196" y="23"/>
                  <a:pt x="144" y="23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170" name="组合 336"/>
          <p:cNvPicPr>
            <a:picLocks noChangeArrowheads="1"/>
          </p:cNvPicPr>
          <p:nvPr/>
        </p:nvPicPr>
        <p:blipFill>
          <a:blip r:embed="rId5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8288" y="2352675"/>
            <a:ext cx="274637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171" name="Freeform 289"/>
          <p:cNvSpPr>
            <a:spLocks noEditPoints="1"/>
          </p:cNvSpPr>
          <p:nvPr/>
        </p:nvSpPr>
        <p:spPr bwMode="auto">
          <a:xfrm>
            <a:off x="7891463" y="6216650"/>
            <a:ext cx="271462" cy="276225"/>
          </a:xfrm>
          <a:custGeom>
            <a:avLst/>
            <a:gdLst>
              <a:gd name="T0" fmla="*/ 2147483647 w 284"/>
              <a:gd name="T1" fmla="*/ 2147483647 h 288"/>
              <a:gd name="T2" fmla="*/ 2147483647 w 284"/>
              <a:gd name="T3" fmla="*/ 0 h 288"/>
              <a:gd name="T4" fmla="*/ 0 w 284"/>
              <a:gd name="T5" fmla="*/ 0 h 288"/>
              <a:gd name="T6" fmla="*/ 0 w 284"/>
              <a:gd name="T7" fmla="*/ 2147483647 h 288"/>
              <a:gd name="T8" fmla="*/ 2147483647 w 284"/>
              <a:gd name="T9" fmla="*/ 2147483647 h 288"/>
              <a:gd name="T10" fmla="*/ 2147483647 w 284"/>
              <a:gd name="T11" fmla="*/ 2147483647 h 288"/>
              <a:gd name="T12" fmla="*/ 2147483647 w 284"/>
              <a:gd name="T13" fmla="*/ 2147483647 h 288"/>
              <a:gd name="T14" fmla="*/ 2147483647 w 284"/>
              <a:gd name="T15" fmla="*/ 2147483647 h 288"/>
              <a:gd name="T16" fmla="*/ 2147483647 w 284"/>
              <a:gd name="T17" fmla="*/ 2147483647 h 288"/>
              <a:gd name="T18" fmla="*/ 0 w 284"/>
              <a:gd name="T19" fmla="*/ 2147483647 h 288"/>
              <a:gd name="T20" fmla="*/ 0 w 284"/>
              <a:gd name="T21" fmla="*/ 2147483647 h 288"/>
              <a:gd name="T22" fmla="*/ 2147483647 w 284"/>
              <a:gd name="T23" fmla="*/ 2147483647 h 288"/>
              <a:gd name="T24" fmla="*/ 2147483647 w 284"/>
              <a:gd name="T25" fmla="*/ 2147483647 h 288"/>
              <a:gd name="T26" fmla="*/ 2147483647 w 284"/>
              <a:gd name="T27" fmla="*/ 2147483647 h 288"/>
              <a:gd name="T28" fmla="*/ 2147483647 w 284"/>
              <a:gd name="T29" fmla="*/ 2147483647 h 288"/>
              <a:gd name="T30" fmla="*/ 2147483647 w 284"/>
              <a:gd name="T31" fmla="*/ 2147483647 h 288"/>
              <a:gd name="T32" fmla="*/ 2147483647 w 284"/>
              <a:gd name="T33" fmla="*/ 2147483647 h 288"/>
              <a:gd name="T34" fmla="*/ 2147483647 w 284"/>
              <a:gd name="T35" fmla="*/ 2147483647 h 288"/>
              <a:gd name="T36" fmla="*/ 2147483647 w 284"/>
              <a:gd name="T37" fmla="*/ 2147483647 h 288"/>
              <a:gd name="T38" fmla="*/ 2147483647 w 284"/>
              <a:gd name="T39" fmla="*/ 2147483647 h 288"/>
              <a:gd name="T40" fmla="*/ 2147483647 w 284"/>
              <a:gd name="T41" fmla="*/ 2147483647 h 288"/>
              <a:gd name="T42" fmla="*/ 2147483647 w 284"/>
              <a:gd name="T43" fmla="*/ 2147483647 h 288"/>
              <a:gd name="T44" fmla="*/ 2147483647 w 284"/>
              <a:gd name="T45" fmla="*/ 2147483647 h 288"/>
              <a:gd name="T46" fmla="*/ 2147483647 w 284"/>
              <a:gd name="T47" fmla="*/ 2147483647 h 288"/>
              <a:gd name="T48" fmla="*/ 2147483647 w 284"/>
              <a:gd name="T49" fmla="*/ 2147483647 h 288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84" h="288">
                <a:moveTo>
                  <a:pt x="211" y="18"/>
                </a:moveTo>
                <a:cubicBezTo>
                  <a:pt x="177" y="1"/>
                  <a:pt x="144" y="0"/>
                  <a:pt x="14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7"/>
                  <a:pt x="0" y="67"/>
                  <a:pt x="0" y="67"/>
                </a:cubicBezTo>
                <a:cubicBezTo>
                  <a:pt x="140" y="67"/>
                  <a:pt x="140" y="67"/>
                  <a:pt x="140" y="67"/>
                </a:cubicBezTo>
                <a:cubicBezTo>
                  <a:pt x="141" y="67"/>
                  <a:pt x="161" y="68"/>
                  <a:pt x="180" y="78"/>
                </a:cubicBezTo>
                <a:cubicBezTo>
                  <a:pt x="205" y="91"/>
                  <a:pt x="217" y="112"/>
                  <a:pt x="217" y="145"/>
                </a:cubicBezTo>
                <a:cubicBezTo>
                  <a:pt x="217" y="177"/>
                  <a:pt x="206" y="198"/>
                  <a:pt x="182" y="210"/>
                </a:cubicBezTo>
                <a:cubicBezTo>
                  <a:pt x="162" y="221"/>
                  <a:pt x="140" y="221"/>
                  <a:pt x="140" y="221"/>
                </a:cubicBezTo>
                <a:cubicBezTo>
                  <a:pt x="0" y="221"/>
                  <a:pt x="0" y="221"/>
                  <a:pt x="0" y="221"/>
                </a:cubicBezTo>
                <a:cubicBezTo>
                  <a:pt x="0" y="288"/>
                  <a:pt x="0" y="288"/>
                  <a:pt x="0" y="288"/>
                </a:cubicBezTo>
                <a:cubicBezTo>
                  <a:pt x="140" y="288"/>
                  <a:pt x="140" y="288"/>
                  <a:pt x="140" y="288"/>
                </a:cubicBezTo>
                <a:cubicBezTo>
                  <a:pt x="144" y="288"/>
                  <a:pt x="177" y="288"/>
                  <a:pt x="210" y="271"/>
                </a:cubicBezTo>
                <a:cubicBezTo>
                  <a:pt x="258" y="247"/>
                  <a:pt x="284" y="203"/>
                  <a:pt x="284" y="145"/>
                </a:cubicBezTo>
                <a:cubicBezTo>
                  <a:pt x="284" y="87"/>
                  <a:pt x="258" y="42"/>
                  <a:pt x="211" y="18"/>
                </a:cubicBezTo>
                <a:close/>
                <a:moveTo>
                  <a:pt x="52" y="50"/>
                </a:moveTo>
                <a:cubicBezTo>
                  <a:pt x="19" y="50"/>
                  <a:pt x="19" y="50"/>
                  <a:pt x="19" y="50"/>
                </a:cubicBezTo>
                <a:cubicBezTo>
                  <a:pt x="19" y="17"/>
                  <a:pt x="19" y="17"/>
                  <a:pt x="19" y="17"/>
                </a:cubicBezTo>
                <a:cubicBezTo>
                  <a:pt x="52" y="17"/>
                  <a:pt x="52" y="17"/>
                  <a:pt x="52" y="17"/>
                </a:cubicBezTo>
                <a:lnTo>
                  <a:pt x="52" y="50"/>
                </a:lnTo>
                <a:close/>
                <a:moveTo>
                  <a:pt x="52" y="272"/>
                </a:moveTo>
                <a:cubicBezTo>
                  <a:pt x="19" y="272"/>
                  <a:pt x="19" y="272"/>
                  <a:pt x="19" y="272"/>
                </a:cubicBezTo>
                <a:cubicBezTo>
                  <a:pt x="19" y="238"/>
                  <a:pt x="19" y="238"/>
                  <a:pt x="19" y="238"/>
                </a:cubicBezTo>
                <a:cubicBezTo>
                  <a:pt x="52" y="238"/>
                  <a:pt x="52" y="238"/>
                  <a:pt x="52" y="238"/>
                </a:cubicBezTo>
                <a:lnTo>
                  <a:pt x="52" y="272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172" name="组合 340"/>
          <p:cNvPicPr>
            <a:picLocks noChangeArrowheads="1"/>
          </p:cNvPicPr>
          <p:nvPr/>
        </p:nvPicPr>
        <p:blipFill>
          <a:blip r:embed="rId5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250" y="6254750"/>
            <a:ext cx="279400" cy="20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73" name="组合 349"/>
          <p:cNvPicPr>
            <a:picLocks noChangeArrowheads="1"/>
          </p:cNvPicPr>
          <p:nvPr/>
        </p:nvPicPr>
        <p:blipFill>
          <a:blip r:embed="rId5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8350" y="3486150"/>
            <a:ext cx="279400" cy="22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74" name="组合 354"/>
          <p:cNvPicPr>
            <a:picLocks noChangeArrowheads="1"/>
          </p:cNvPicPr>
          <p:nvPr/>
        </p:nvPicPr>
        <p:blipFill>
          <a:blip r:embed="rId6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1663" y="3486150"/>
            <a:ext cx="274637" cy="22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75" name="组合 359"/>
          <p:cNvPicPr>
            <a:picLocks noChangeArrowheads="1"/>
          </p:cNvPicPr>
          <p:nvPr/>
        </p:nvPicPr>
        <p:blipFill>
          <a:blip r:embed="rId6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2388" y="3486150"/>
            <a:ext cx="274637" cy="22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176" name="Freeform 314"/>
          <p:cNvSpPr>
            <a:spLocks/>
          </p:cNvSpPr>
          <p:nvPr/>
        </p:nvSpPr>
        <p:spPr bwMode="auto">
          <a:xfrm>
            <a:off x="6234113" y="3487738"/>
            <a:ext cx="254000" cy="166687"/>
          </a:xfrm>
          <a:custGeom>
            <a:avLst/>
            <a:gdLst>
              <a:gd name="T0" fmla="*/ 2147483647 w 265"/>
              <a:gd name="T1" fmla="*/ 2147483647 h 174"/>
              <a:gd name="T2" fmla="*/ 2147483647 w 265"/>
              <a:gd name="T3" fmla="*/ 2147483647 h 174"/>
              <a:gd name="T4" fmla="*/ 2147483647 w 265"/>
              <a:gd name="T5" fmla="*/ 2147483647 h 174"/>
              <a:gd name="T6" fmla="*/ 2147483647 w 265"/>
              <a:gd name="T7" fmla="*/ 0 h 174"/>
              <a:gd name="T8" fmla="*/ 2147483647 w 265"/>
              <a:gd name="T9" fmla="*/ 0 h 174"/>
              <a:gd name="T10" fmla="*/ 0 w 265"/>
              <a:gd name="T11" fmla="*/ 2147483647 h 174"/>
              <a:gd name="T12" fmla="*/ 2147483647 w 265"/>
              <a:gd name="T13" fmla="*/ 2147483647 h 174"/>
              <a:gd name="T14" fmla="*/ 2147483647 w 265"/>
              <a:gd name="T15" fmla="*/ 2147483647 h 174"/>
              <a:gd name="T16" fmla="*/ 2147483647 w 265"/>
              <a:gd name="T17" fmla="*/ 2147483647 h 174"/>
              <a:gd name="T18" fmla="*/ 2147483647 w 265"/>
              <a:gd name="T19" fmla="*/ 2147483647 h 174"/>
              <a:gd name="T20" fmla="*/ 2147483647 w 265"/>
              <a:gd name="T21" fmla="*/ 2147483647 h 174"/>
              <a:gd name="T22" fmla="*/ 2147483647 w 265"/>
              <a:gd name="T23" fmla="*/ 2147483647 h 174"/>
              <a:gd name="T24" fmla="*/ 2147483647 w 265"/>
              <a:gd name="T25" fmla="*/ 2147483647 h 174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65" h="174">
                <a:moveTo>
                  <a:pt x="255" y="153"/>
                </a:moveTo>
                <a:cubicBezTo>
                  <a:pt x="113" y="153"/>
                  <a:pt x="113" y="153"/>
                  <a:pt x="113" y="153"/>
                </a:cubicBezTo>
                <a:cubicBezTo>
                  <a:pt x="64" y="7"/>
                  <a:pt x="64" y="7"/>
                  <a:pt x="64" y="7"/>
                </a:cubicBezTo>
                <a:cubicBezTo>
                  <a:pt x="62" y="3"/>
                  <a:pt x="58" y="0"/>
                  <a:pt x="54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5"/>
                  <a:pt x="0" y="11"/>
                </a:cubicBezTo>
                <a:cubicBezTo>
                  <a:pt x="0" y="16"/>
                  <a:pt x="5" y="21"/>
                  <a:pt x="10" y="21"/>
                </a:cubicBezTo>
                <a:cubicBezTo>
                  <a:pt x="46" y="21"/>
                  <a:pt x="46" y="21"/>
                  <a:pt x="46" y="21"/>
                </a:cubicBezTo>
                <a:cubicBezTo>
                  <a:pt x="95" y="167"/>
                  <a:pt x="95" y="167"/>
                  <a:pt x="95" y="167"/>
                </a:cubicBezTo>
                <a:cubicBezTo>
                  <a:pt x="97" y="171"/>
                  <a:pt x="101" y="174"/>
                  <a:pt x="105" y="174"/>
                </a:cubicBezTo>
                <a:cubicBezTo>
                  <a:pt x="255" y="174"/>
                  <a:pt x="255" y="174"/>
                  <a:pt x="255" y="174"/>
                </a:cubicBezTo>
                <a:cubicBezTo>
                  <a:pt x="261" y="174"/>
                  <a:pt x="265" y="169"/>
                  <a:pt x="265" y="164"/>
                </a:cubicBezTo>
                <a:cubicBezTo>
                  <a:pt x="265" y="158"/>
                  <a:pt x="261" y="153"/>
                  <a:pt x="255" y="153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177" name="组合 367"/>
          <p:cNvPicPr>
            <a:picLocks noChangeArrowheads="1"/>
          </p:cNvPicPr>
          <p:nvPr/>
        </p:nvPicPr>
        <p:blipFill>
          <a:blip r:embed="rId6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1425" y="3511550"/>
            <a:ext cx="188913" cy="20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78" name="组合 371"/>
          <p:cNvPicPr>
            <a:picLocks noChangeArrowheads="1"/>
          </p:cNvPicPr>
          <p:nvPr/>
        </p:nvPicPr>
        <p:blipFill>
          <a:blip r:embed="rId6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763" y="4591050"/>
            <a:ext cx="273050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79" name="组合 374"/>
          <p:cNvPicPr>
            <a:picLocks noChangeArrowheads="1"/>
          </p:cNvPicPr>
          <p:nvPr/>
        </p:nvPicPr>
        <p:blipFill>
          <a:blip r:embed="rId6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1488" y="2908300"/>
            <a:ext cx="201612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180" name="Freeform 321"/>
          <p:cNvSpPr>
            <a:spLocks noEditPoints="1"/>
          </p:cNvSpPr>
          <p:nvPr/>
        </p:nvSpPr>
        <p:spPr bwMode="auto">
          <a:xfrm>
            <a:off x="8439150" y="3459163"/>
            <a:ext cx="276225" cy="276225"/>
          </a:xfrm>
          <a:custGeom>
            <a:avLst/>
            <a:gdLst>
              <a:gd name="T0" fmla="*/ 2147483647 w 288"/>
              <a:gd name="T1" fmla="*/ 0 h 288"/>
              <a:gd name="T2" fmla="*/ 0 w 288"/>
              <a:gd name="T3" fmla="*/ 2147483647 h 288"/>
              <a:gd name="T4" fmla="*/ 2147483647 w 288"/>
              <a:gd name="T5" fmla="*/ 2147483647 h 288"/>
              <a:gd name="T6" fmla="*/ 2147483647 w 288"/>
              <a:gd name="T7" fmla="*/ 2147483647 h 288"/>
              <a:gd name="T8" fmla="*/ 2147483647 w 288"/>
              <a:gd name="T9" fmla="*/ 0 h 288"/>
              <a:gd name="T10" fmla="*/ 2147483647 w 288"/>
              <a:gd name="T11" fmla="*/ 2147483647 h 288"/>
              <a:gd name="T12" fmla="*/ 2147483647 w 288"/>
              <a:gd name="T13" fmla="*/ 2147483647 h 288"/>
              <a:gd name="T14" fmla="*/ 2147483647 w 288"/>
              <a:gd name="T15" fmla="*/ 2147483647 h 288"/>
              <a:gd name="T16" fmla="*/ 2147483647 w 288"/>
              <a:gd name="T17" fmla="*/ 2147483647 h 28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5" y="0"/>
                  <a:pt x="0" y="65"/>
                  <a:pt x="0" y="144"/>
                </a:cubicBezTo>
                <a:cubicBezTo>
                  <a:pt x="0" y="224"/>
                  <a:pt x="65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4" y="144"/>
                </a:moveTo>
                <a:cubicBezTo>
                  <a:pt x="24" y="78"/>
                  <a:pt x="78" y="24"/>
                  <a:pt x="144" y="24"/>
                </a:cubicBezTo>
                <a:cubicBezTo>
                  <a:pt x="144" y="264"/>
                  <a:pt x="144" y="264"/>
                  <a:pt x="144" y="264"/>
                </a:cubicBezTo>
                <a:cubicBezTo>
                  <a:pt x="78" y="264"/>
                  <a:pt x="24" y="210"/>
                  <a:pt x="24" y="144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81" name="Freeform 322"/>
          <p:cNvSpPr>
            <a:spLocks/>
          </p:cNvSpPr>
          <p:nvPr/>
        </p:nvSpPr>
        <p:spPr bwMode="auto">
          <a:xfrm>
            <a:off x="6234113" y="4011613"/>
            <a:ext cx="276225" cy="274637"/>
          </a:xfrm>
          <a:custGeom>
            <a:avLst/>
            <a:gdLst>
              <a:gd name="T0" fmla="*/ 2147483647 w 287"/>
              <a:gd name="T1" fmla="*/ 2147483647 h 287"/>
              <a:gd name="T2" fmla="*/ 2147483647 w 287"/>
              <a:gd name="T3" fmla="*/ 2147483647 h 287"/>
              <a:gd name="T4" fmla="*/ 2147483647 w 287"/>
              <a:gd name="T5" fmla="*/ 2147483647 h 287"/>
              <a:gd name="T6" fmla="*/ 2147483647 w 287"/>
              <a:gd name="T7" fmla="*/ 2147483647 h 287"/>
              <a:gd name="T8" fmla="*/ 2147483647 w 287"/>
              <a:gd name="T9" fmla="*/ 2147483647 h 287"/>
              <a:gd name="T10" fmla="*/ 2147483647 w 287"/>
              <a:gd name="T11" fmla="*/ 2147483647 h 287"/>
              <a:gd name="T12" fmla="*/ 2147483647 w 287"/>
              <a:gd name="T13" fmla="*/ 2147483647 h 287"/>
              <a:gd name="T14" fmla="*/ 2147483647 w 287"/>
              <a:gd name="T15" fmla="*/ 2147483647 h 287"/>
              <a:gd name="T16" fmla="*/ 2147483647 w 287"/>
              <a:gd name="T17" fmla="*/ 2147483647 h 287"/>
              <a:gd name="T18" fmla="*/ 2147483647 w 287"/>
              <a:gd name="T19" fmla="*/ 2147483647 h 287"/>
              <a:gd name="T20" fmla="*/ 2147483647 w 287"/>
              <a:gd name="T21" fmla="*/ 2147483647 h 287"/>
              <a:gd name="T22" fmla="*/ 2147483647 w 287"/>
              <a:gd name="T23" fmla="*/ 0 h 287"/>
              <a:gd name="T24" fmla="*/ 2147483647 w 287"/>
              <a:gd name="T25" fmla="*/ 2147483647 h 287"/>
              <a:gd name="T26" fmla="*/ 2147483647 w 287"/>
              <a:gd name="T27" fmla="*/ 2147483647 h 287"/>
              <a:gd name="T28" fmla="*/ 2147483647 w 287"/>
              <a:gd name="T29" fmla="*/ 2147483647 h 287"/>
              <a:gd name="T30" fmla="*/ 2147483647 w 287"/>
              <a:gd name="T31" fmla="*/ 2147483647 h 287"/>
              <a:gd name="T32" fmla="*/ 2147483647 w 287"/>
              <a:gd name="T33" fmla="*/ 2147483647 h 287"/>
              <a:gd name="T34" fmla="*/ 2147483647 w 287"/>
              <a:gd name="T35" fmla="*/ 2147483647 h 287"/>
              <a:gd name="T36" fmla="*/ 2147483647 w 287"/>
              <a:gd name="T37" fmla="*/ 2147483647 h 287"/>
              <a:gd name="T38" fmla="*/ 2147483647 w 287"/>
              <a:gd name="T39" fmla="*/ 2147483647 h 287"/>
              <a:gd name="T40" fmla="*/ 2147483647 w 287"/>
              <a:gd name="T41" fmla="*/ 2147483647 h 287"/>
              <a:gd name="T42" fmla="*/ 2147483647 w 287"/>
              <a:gd name="T43" fmla="*/ 2147483647 h 287"/>
              <a:gd name="T44" fmla="*/ 2147483647 w 287"/>
              <a:gd name="T45" fmla="*/ 2147483647 h 287"/>
              <a:gd name="T46" fmla="*/ 0 w 287"/>
              <a:gd name="T47" fmla="*/ 2147483647 h 287"/>
              <a:gd name="T48" fmla="*/ 0 w 287"/>
              <a:gd name="T49" fmla="*/ 2147483647 h 287"/>
              <a:gd name="T50" fmla="*/ 2147483647 w 287"/>
              <a:gd name="T51" fmla="*/ 2147483647 h 287"/>
              <a:gd name="T52" fmla="*/ 2147483647 w 287"/>
              <a:gd name="T53" fmla="*/ 2147483647 h 287"/>
              <a:gd name="T54" fmla="*/ 2147483647 w 287"/>
              <a:gd name="T55" fmla="*/ 2147483647 h 287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87" h="287">
                <a:moveTo>
                  <a:pt x="249" y="220"/>
                </a:moveTo>
                <a:cubicBezTo>
                  <a:pt x="230" y="212"/>
                  <a:pt x="208" y="196"/>
                  <a:pt x="168" y="191"/>
                </a:cubicBezTo>
                <a:cubicBezTo>
                  <a:pt x="180" y="181"/>
                  <a:pt x="186" y="162"/>
                  <a:pt x="196" y="136"/>
                </a:cubicBezTo>
                <a:cubicBezTo>
                  <a:pt x="196" y="136"/>
                  <a:pt x="196" y="135"/>
                  <a:pt x="196" y="135"/>
                </a:cubicBezTo>
                <a:cubicBezTo>
                  <a:pt x="199" y="135"/>
                  <a:pt x="201" y="135"/>
                  <a:pt x="203" y="134"/>
                </a:cubicBezTo>
                <a:cubicBezTo>
                  <a:pt x="208" y="131"/>
                  <a:pt x="211" y="115"/>
                  <a:pt x="211" y="107"/>
                </a:cubicBezTo>
                <a:cubicBezTo>
                  <a:pt x="211" y="95"/>
                  <a:pt x="205" y="96"/>
                  <a:pt x="205" y="96"/>
                </a:cubicBezTo>
                <a:cubicBezTo>
                  <a:pt x="205" y="96"/>
                  <a:pt x="205" y="96"/>
                  <a:pt x="205" y="96"/>
                </a:cubicBezTo>
                <a:cubicBezTo>
                  <a:pt x="205" y="95"/>
                  <a:pt x="205" y="94"/>
                  <a:pt x="205" y="93"/>
                </a:cubicBezTo>
                <a:cubicBezTo>
                  <a:pt x="205" y="83"/>
                  <a:pt x="207" y="64"/>
                  <a:pt x="204" y="54"/>
                </a:cubicBezTo>
                <a:cubicBezTo>
                  <a:pt x="200" y="39"/>
                  <a:pt x="194" y="26"/>
                  <a:pt x="183" y="22"/>
                </a:cubicBezTo>
                <a:cubicBezTo>
                  <a:pt x="169" y="16"/>
                  <a:pt x="149" y="0"/>
                  <a:pt x="143" y="0"/>
                </a:cubicBezTo>
                <a:cubicBezTo>
                  <a:pt x="135" y="0"/>
                  <a:pt x="115" y="16"/>
                  <a:pt x="103" y="22"/>
                </a:cubicBezTo>
                <a:cubicBezTo>
                  <a:pt x="93" y="27"/>
                  <a:pt x="86" y="39"/>
                  <a:pt x="82" y="54"/>
                </a:cubicBezTo>
                <a:cubicBezTo>
                  <a:pt x="79" y="64"/>
                  <a:pt x="81" y="82"/>
                  <a:pt x="81" y="93"/>
                </a:cubicBezTo>
                <a:cubicBezTo>
                  <a:pt x="81" y="94"/>
                  <a:pt x="81" y="95"/>
                  <a:pt x="81" y="96"/>
                </a:cubicBezTo>
                <a:cubicBezTo>
                  <a:pt x="81" y="96"/>
                  <a:pt x="81" y="96"/>
                  <a:pt x="81" y="96"/>
                </a:cubicBezTo>
                <a:cubicBezTo>
                  <a:pt x="81" y="96"/>
                  <a:pt x="75" y="95"/>
                  <a:pt x="75" y="107"/>
                </a:cubicBezTo>
                <a:cubicBezTo>
                  <a:pt x="75" y="115"/>
                  <a:pt x="78" y="131"/>
                  <a:pt x="83" y="134"/>
                </a:cubicBezTo>
                <a:cubicBezTo>
                  <a:pt x="85" y="135"/>
                  <a:pt x="87" y="135"/>
                  <a:pt x="89" y="135"/>
                </a:cubicBezTo>
                <a:cubicBezTo>
                  <a:pt x="89" y="135"/>
                  <a:pt x="90" y="136"/>
                  <a:pt x="90" y="136"/>
                </a:cubicBezTo>
                <a:cubicBezTo>
                  <a:pt x="100" y="163"/>
                  <a:pt x="105" y="182"/>
                  <a:pt x="118" y="191"/>
                </a:cubicBezTo>
                <a:cubicBezTo>
                  <a:pt x="78" y="196"/>
                  <a:pt x="56" y="212"/>
                  <a:pt x="38" y="220"/>
                </a:cubicBezTo>
                <a:cubicBezTo>
                  <a:pt x="0" y="237"/>
                  <a:pt x="0" y="256"/>
                  <a:pt x="0" y="256"/>
                </a:cubicBezTo>
                <a:cubicBezTo>
                  <a:pt x="0" y="287"/>
                  <a:pt x="0" y="287"/>
                  <a:pt x="0" y="287"/>
                </a:cubicBezTo>
                <a:cubicBezTo>
                  <a:pt x="287" y="287"/>
                  <a:pt x="287" y="287"/>
                  <a:pt x="287" y="287"/>
                </a:cubicBezTo>
                <a:cubicBezTo>
                  <a:pt x="287" y="256"/>
                  <a:pt x="287" y="256"/>
                  <a:pt x="287" y="256"/>
                </a:cubicBezTo>
                <a:cubicBezTo>
                  <a:pt x="287" y="256"/>
                  <a:pt x="287" y="237"/>
                  <a:pt x="249" y="22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82" name="Freeform 323"/>
          <p:cNvSpPr>
            <a:spLocks/>
          </p:cNvSpPr>
          <p:nvPr/>
        </p:nvSpPr>
        <p:spPr bwMode="auto">
          <a:xfrm>
            <a:off x="6783388" y="4011613"/>
            <a:ext cx="276225" cy="274637"/>
          </a:xfrm>
          <a:custGeom>
            <a:avLst/>
            <a:gdLst>
              <a:gd name="T0" fmla="*/ 2147483647 w 288"/>
              <a:gd name="T1" fmla="*/ 2147483647 h 287"/>
              <a:gd name="T2" fmla="*/ 2147483647 w 288"/>
              <a:gd name="T3" fmla="*/ 2147483647 h 287"/>
              <a:gd name="T4" fmla="*/ 2147483647 w 288"/>
              <a:gd name="T5" fmla="*/ 2147483647 h 287"/>
              <a:gd name="T6" fmla="*/ 2147483647 w 288"/>
              <a:gd name="T7" fmla="*/ 2147483647 h 287"/>
              <a:gd name="T8" fmla="*/ 2147483647 w 288"/>
              <a:gd name="T9" fmla="*/ 2147483647 h 287"/>
              <a:gd name="T10" fmla="*/ 2147483647 w 288"/>
              <a:gd name="T11" fmla="*/ 2147483647 h 287"/>
              <a:gd name="T12" fmla="*/ 2147483647 w 288"/>
              <a:gd name="T13" fmla="*/ 2147483647 h 287"/>
              <a:gd name="T14" fmla="*/ 2147483647 w 288"/>
              <a:gd name="T15" fmla="*/ 2147483647 h 287"/>
              <a:gd name="T16" fmla="*/ 2147483647 w 288"/>
              <a:gd name="T17" fmla="*/ 2147483647 h 287"/>
              <a:gd name="T18" fmla="*/ 2147483647 w 288"/>
              <a:gd name="T19" fmla="*/ 2147483647 h 287"/>
              <a:gd name="T20" fmla="*/ 2147483647 w 288"/>
              <a:gd name="T21" fmla="*/ 2147483647 h 287"/>
              <a:gd name="T22" fmla="*/ 2147483647 w 288"/>
              <a:gd name="T23" fmla="*/ 2147483647 h 287"/>
              <a:gd name="T24" fmla="*/ 2147483647 w 288"/>
              <a:gd name="T25" fmla="*/ 2147483647 h 287"/>
              <a:gd name="T26" fmla="*/ 2147483647 w 288"/>
              <a:gd name="T27" fmla="*/ 2147483647 h 287"/>
              <a:gd name="T28" fmla="*/ 2147483647 w 288"/>
              <a:gd name="T29" fmla="*/ 2147483647 h 287"/>
              <a:gd name="T30" fmla="*/ 2147483647 w 288"/>
              <a:gd name="T31" fmla="*/ 2147483647 h 287"/>
              <a:gd name="T32" fmla="*/ 2147483647 w 288"/>
              <a:gd name="T33" fmla="*/ 2147483647 h 287"/>
              <a:gd name="T34" fmla="*/ 2147483647 w 288"/>
              <a:gd name="T35" fmla="*/ 2147483647 h 287"/>
              <a:gd name="T36" fmla="*/ 2147483647 w 288"/>
              <a:gd name="T37" fmla="*/ 2147483647 h 287"/>
              <a:gd name="T38" fmla="*/ 2147483647 w 288"/>
              <a:gd name="T39" fmla="*/ 2147483647 h 287"/>
              <a:gd name="T40" fmla="*/ 2147483647 w 288"/>
              <a:gd name="T41" fmla="*/ 2147483647 h 287"/>
              <a:gd name="T42" fmla="*/ 2147483647 w 288"/>
              <a:gd name="T43" fmla="*/ 2147483647 h 287"/>
              <a:gd name="T44" fmla="*/ 2147483647 w 288"/>
              <a:gd name="T45" fmla="*/ 2147483647 h 287"/>
              <a:gd name="T46" fmla="*/ 2147483647 w 288"/>
              <a:gd name="T47" fmla="*/ 2147483647 h 287"/>
              <a:gd name="T48" fmla="*/ 0 w 288"/>
              <a:gd name="T49" fmla="*/ 2147483647 h 287"/>
              <a:gd name="T50" fmla="*/ 0 w 288"/>
              <a:gd name="T51" fmla="*/ 2147483647 h 287"/>
              <a:gd name="T52" fmla="*/ 2147483647 w 288"/>
              <a:gd name="T53" fmla="*/ 2147483647 h 287"/>
              <a:gd name="T54" fmla="*/ 2147483647 w 288"/>
              <a:gd name="T55" fmla="*/ 2147483647 h 287"/>
              <a:gd name="T56" fmla="*/ 2147483647 w 288"/>
              <a:gd name="T57" fmla="*/ 2147483647 h 287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88" h="287">
                <a:moveTo>
                  <a:pt x="250" y="220"/>
                </a:moveTo>
                <a:cubicBezTo>
                  <a:pt x="231" y="212"/>
                  <a:pt x="209" y="196"/>
                  <a:pt x="169" y="191"/>
                </a:cubicBezTo>
                <a:cubicBezTo>
                  <a:pt x="181" y="181"/>
                  <a:pt x="186" y="162"/>
                  <a:pt x="197" y="136"/>
                </a:cubicBezTo>
                <a:cubicBezTo>
                  <a:pt x="197" y="136"/>
                  <a:pt x="197" y="135"/>
                  <a:pt x="197" y="135"/>
                </a:cubicBezTo>
                <a:cubicBezTo>
                  <a:pt x="200" y="135"/>
                  <a:pt x="202" y="135"/>
                  <a:pt x="204" y="134"/>
                </a:cubicBezTo>
                <a:cubicBezTo>
                  <a:pt x="208" y="131"/>
                  <a:pt x="211" y="115"/>
                  <a:pt x="211" y="107"/>
                </a:cubicBezTo>
                <a:cubicBezTo>
                  <a:pt x="211" y="95"/>
                  <a:pt x="206" y="96"/>
                  <a:pt x="206" y="96"/>
                </a:cubicBezTo>
                <a:cubicBezTo>
                  <a:pt x="206" y="96"/>
                  <a:pt x="205" y="96"/>
                  <a:pt x="205" y="96"/>
                </a:cubicBezTo>
                <a:cubicBezTo>
                  <a:pt x="205" y="95"/>
                  <a:pt x="205" y="94"/>
                  <a:pt x="205" y="93"/>
                </a:cubicBezTo>
                <a:cubicBezTo>
                  <a:pt x="205" y="83"/>
                  <a:pt x="207" y="64"/>
                  <a:pt x="205" y="54"/>
                </a:cubicBezTo>
                <a:cubicBezTo>
                  <a:pt x="200" y="39"/>
                  <a:pt x="201" y="33"/>
                  <a:pt x="193" y="25"/>
                </a:cubicBezTo>
                <a:cubicBezTo>
                  <a:pt x="182" y="13"/>
                  <a:pt x="166" y="8"/>
                  <a:pt x="160" y="8"/>
                </a:cubicBezTo>
                <a:cubicBezTo>
                  <a:pt x="155" y="8"/>
                  <a:pt x="133" y="0"/>
                  <a:pt x="120" y="4"/>
                </a:cubicBezTo>
                <a:cubicBezTo>
                  <a:pt x="107" y="9"/>
                  <a:pt x="114" y="22"/>
                  <a:pt x="103" y="22"/>
                </a:cubicBezTo>
                <a:cubicBezTo>
                  <a:pt x="92" y="22"/>
                  <a:pt x="87" y="39"/>
                  <a:pt x="83" y="54"/>
                </a:cubicBezTo>
                <a:cubicBezTo>
                  <a:pt x="80" y="64"/>
                  <a:pt x="82" y="82"/>
                  <a:pt x="82" y="93"/>
                </a:cubicBezTo>
                <a:cubicBezTo>
                  <a:pt x="82" y="94"/>
                  <a:pt x="82" y="95"/>
                  <a:pt x="82" y="96"/>
                </a:cubicBezTo>
                <a:cubicBezTo>
                  <a:pt x="82" y="96"/>
                  <a:pt x="82" y="96"/>
                  <a:pt x="82" y="96"/>
                </a:cubicBezTo>
                <a:cubicBezTo>
                  <a:pt x="82" y="96"/>
                  <a:pt x="76" y="95"/>
                  <a:pt x="76" y="107"/>
                </a:cubicBezTo>
                <a:cubicBezTo>
                  <a:pt x="76" y="115"/>
                  <a:pt x="79" y="131"/>
                  <a:pt x="83" y="134"/>
                </a:cubicBezTo>
                <a:cubicBezTo>
                  <a:pt x="85" y="135"/>
                  <a:pt x="88" y="135"/>
                  <a:pt x="90" y="135"/>
                </a:cubicBezTo>
                <a:cubicBezTo>
                  <a:pt x="90" y="135"/>
                  <a:pt x="90" y="136"/>
                  <a:pt x="90" y="136"/>
                </a:cubicBezTo>
                <a:cubicBezTo>
                  <a:pt x="101" y="163"/>
                  <a:pt x="106" y="182"/>
                  <a:pt x="118" y="191"/>
                </a:cubicBezTo>
                <a:cubicBezTo>
                  <a:pt x="79" y="196"/>
                  <a:pt x="57" y="212"/>
                  <a:pt x="38" y="220"/>
                </a:cubicBezTo>
                <a:cubicBezTo>
                  <a:pt x="0" y="237"/>
                  <a:pt x="0" y="256"/>
                  <a:pt x="0" y="256"/>
                </a:cubicBezTo>
                <a:cubicBezTo>
                  <a:pt x="0" y="287"/>
                  <a:pt x="0" y="287"/>
                  <a:pt x="0" y="287"/>
                </a:cubicBezTo>
                <a:cubicBezTo>
                  <a:pt x="288" y="287"/>
                  <a:pt x="288" y="287"/>
                  <a:pt x="288" y="287"/>
                </a:cubicBezTo>
                <a:cubicBezTo>
                  <a:pt x="288" y="256"/>
                  <a:pt x="288" y="256"/>
                  <a:pt x="288" y="256"/>
                </a:cubicBezTo>
                <a:cubicBezTo>
                  <a:pt x="288" y="256"/>
                  <a:pt x="287" y="237"/>
                  <a:pt x="250" y="22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83" name="Freeform 324"/>
          <p:cNvSpPr>
            <a:spLocks/>
          </p:cNvSpPr>
          <p:nvPr/>
        </p:nvSpPr>
        <p:spPr bwMode="auto">
          <a:xfrm>
            <a:off x="8432800" y="4011613"/>
            <a:ext cx="287338" cy="274637"/>
          </a:xfrm>
          <a:custGeom>
            <a:avLst/>
            <a:gdLst>
              <a:gd name="T0" fmla="*/ 2147483647 w 301"/>
              <a:gd name="T1" fmla="*/ 2147483647 h 288"/>
              <a:gd name="T2" fmla="*/ 2147483647 w 301"/>
              <a:gd name="T3" fmla="*/ 2147483647 h 288"/>
              <a:gd name="T4" fmla="*/ 2147483647 w 301"/>
              <a:gd name="T5" fmla="*/ 2147483647 h 288"/>
              <a:gd name="T6" fmla="*/ 2147483647 w 301"/>
              <a:gd name="T7" fmla="*/ 2147483647 h 288"/>
              <a:gd name="T8" fmla="*/ 2147483647 w 301"/>
              <a:gd name="T9" fmla="*/ 2147483647 h 288"/>
              <a:gd name="T10" fmla="*/ 2147483647 w 301"/>
              <a:gd name="T11" fmla="*/ 2147483647 h 288"/>
              <a:gd name="T12" fmla="*/ 2147483647 w 301"/>
              <a:gd name="T13" fmla="*/ 2147483647 h 288"/>
              <a:gd name="T14" fmla="*/ 2147483647 w 301"/>
              <a:gd name="T15" fmla="*/ 2147483647 h 288"/>
              <a:gd name="T16" fmla="*/ 2147483647 w 301"/>
              <a:gd name="T17" fmla="*/ 2147483647 h 288"/>
              <a:gd name="T18" fmla="*/ 2147483647 w 301"/>
              <a:gd name="T19" fmla="*/ 2147483647 h 288"/>
              <a:gd name="T20" fmla="*/ 2147483647 w 301"/>
              <a:gd name="T21" fmla="*/ 2147483647 h 288"/>
              <a:gd name="T22" fmla="*/ 2147483647 w 301"/>
              <a:gd name="T23" fmla="*/ 2147483647 h 288"/>
              <a:gd name="T24" fmla="*/ 2147483647 w 301"/>
              <a:gd name="T25" fmla="*/ 2147483647 h 288"/>
              <a:gd name="T26" fmla="*/ 2147483647 w 301"/>
              <a:gd name="T27" fmla="*/ 2147483647 h 288"/>
              <a:gd name="T28" fmla="*/ 2147483647 w 301"/>
              <a:gd name="T29" fmla="*/ 0 h 288"/>
              <a:gd name="T30" fmla="*/ 2147483647 w 301"/>
              <a:gd name="T31" fmla="*/ 2147483647 h 288"/>
              <a:gd name="T32" fmla="*/ 2147483647 w 301"/>
              <a:gd name="T33" fmla="*/ 2147483647 h 288"/>
              <a:gd name="T34" fmla="*/ 2147483647 w 301"/>
              <a:gd name="T35" fmla="*/ 2147483647 h 288"/>
              <a:gd name="T36" fmla="*/ 2147483647 w 301"/>
              <a:gd name="T37" fmla="*/ 2147483647 h 288"/>
              <a:gd name="T38" fmla="*/ 2147483647 w 301"/>
              <a:gd name="T39" fmla="*/ 2147483647 h 288"/>
              <a:gd name="T40" fmla="*/ 2147483647 w 301"/>
              <a:gd name="T41" fmla="*/ 2147483647 h 288"/>
              <a:gd name="T42" fmla="*/ 2147483647 w 301"/>
              <a:gd name="T43" fmla="*/ 2147483647 h 288"/>
              <a:gd name="T44" fmla="*/ 2147483647 w 301"/>
              <a:gd name="T45" fmla="*/ 2147483647 h 288"/>
              <a:gd name="T46" fmla="*/ 2147483647 w 301"/>
              <a:gd name="T47" fmla="*/ 2147483647 h 288"/>
              <a:gd name="T48" fmla="*/ 2147483647 w 301"/>
              <a:gd name="T49" fmla="*/ 2147483647 h 288"/>
              <a:gd name="T50" fmla="*/ 2147483647 w 301"/>
              <a:gd name="T51" fmla="*/ 2147483647 h 288"/>
              <a:gd name="T52" fmla="*/ 2147483647 w 301"/>
              <a:gd name="T53" fmla="*/ 2147483647 h 288"/>
              <a:gd name="T54" fmla="*/ 2147483647 w 301"/>
              <a:gd name="T55" fmla="*/ 2147483647 h 288"/>
              <a:gd name="T56" fmla="*/ 2147483647 w 301"/>
              <a:gd name="T57" fmla="*/ 2147483647 h 288"/>
              <a:gd name="T58" fmla="*/ 2147483647 w 301"/>
              <a:gd name="T59" fmla="*/ 2147483647 h 288"/>
              <a:gd name="T60" fmla="*/ 2147483647 w 301"/>
              <a:gd name="T61" fmla="*/ 2147483647 h 288"/>
              <a:gd name="T62" fmla="*/ 2147483647 w 301"/>
              <a:gd name="T63" fmla="*/ 2147483647 h 288"/>
              <a:gd name="T64" fmla="*/ 2147483647 w 301"/>
              <a:gd name="T65" fmla="*/ 2147483647 h 288"/>
              <a:gd name="T66" fmla="*/ 2147483647 w 301"/>
              <a:gd name="T67" fmla="*/ 2147483647 h 288"/>
              <a:gd name="T68" fmla="*/ 2147483647 w 301"/>
              <a:gd name="T69" fmla="*/ 2147483647 h 288"/>
              <a:gd name="T70" fmla="*/ 2147483647 w 301"/>
              <a:gd name="T71" fmla="*/ 2147483647 h 288"/>
              <a:gd name="T72" fmla="*/ 2147483647 w 301"/>
              <a:gd name="T73" fmla="*/ 2147483647 h 288"/>
              <a:gd name="T74" fmla="*/ 2147483647 w 301"/>
              <a:gd name="T75" fmla="*/ 2147483647 h 28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301" h="288">
                <a:moveTo>
                  <a:pt x="283" y="199"/>
                </a:moveTo>
                <a:cubicBezTo>
                  <a:pt x="279" y="208"/>
                  <a:pt x="260" y="212"/>
                  <a:pt x="241" y="213"/>
                </a:cubicBezTo>
                <a:cubicBezTo>
                  <a:pt x="226" y="204"/>
                  <a:pt x="208" y="191"/>
                  <a:pt x="180" y="185"/>
                </a:cubicBezTo>
                <a:cubicBezTo>
                  <a:pt x="186" y="176"/>
                  <a:pt x="190" y="162"/>
                  <a:pt x="197" y="145"/>
                </a:cubicBezTo>
                <a:cubicBezTo>
                  <a:pt x="197" y="145"/>
                  <a:pt x="197" y="145"/>
                  <a:pt x="197" y="144"/>
                </a:cubicBezTo>
                <a:cubicBezTo>
                  <a:pt x="199" y="145"/>
                  <a:pt x="201" y="145"/>
                  <a:pt x="203" y="144"/>
                </a:cubicBezTo>
                <a:cubicBezTo>
                  <a:pt x="207" y="141"/>
                  <a:pt x="210" y="126"/>
                  <a:pt x="210" y="119"/>
                </a:cubicBezTo>
                <a:cubicBezTo>
                  <a:pt x="210" y="108"/>
                  <a:pt x="205" y="109"/>
                  <a:pt x="205" y="109"/>
                </a:cubicBezTo>
                <a:cubicBezTo>
                  <a:pt x="205" y="109"/>
                  <a:pt x="205" y="109"/>
                  <a:pt x="204" y="109"/>
                </a:cubicBezTo>
                <a:cubicBezTo>
                  <a:pt x="204" y="108"/>
                  <a:pt x="205" y="107"/>
                  <a:pt x="205" y="106"/>
                </a:cubicBezTo>
                <a:cubicBezTo>
                  <a:pt x="205" y="96"/>
                  <a:pt x="207" y="80"/>
                  <a:pt x="204" y="70"/>
                </a:cubicBezTo>
                <a:cubicBezTo>
                  <a:pt x="200" y="56"/>
                  <a:pt x="194" y="45"/>
                  <a:pt x="185" y="41"/>
                </a:cubicBezTo>
                <a:cubicBezTo>
                  <a:pt x="180" y="39"/>
                  <a:pt x="175" y="36"/>
                  <a:pt x="170" y="33"/>
                </a:cubicBezTo>
                <a:cubicBezTo>
                  <a:pt x="171" y="31"/>
                  <a:pt x="171" y="28"/>
                  <a:pt x="171" y="26"/>
                </a:cubicBezTo>
                <a:cubicBezTo>
                  <a:pt x="171" y="12"/>
                  <a:pt x="161" y="0"/>
                  <a:pt x="148" y="0"/>
                </a:cubicBezTo>
                <a:cubicBezTo>
                  <a:pt x="136" y="0"/>
                  <a:pt x="126" y="12"/>
                  <a:pt x="126" y="26"/>
                </a:cubicBezTo>
                <a:cubicBezTo>
                  <a:pt x="126" y="28"/>
                  <a:pt x="126" y="30"/>
                  <a:pt x="126" y="32"/>
                </a:cubicBezTo>
                <a:cubicBezTo>
                  <a:pt x="121" y="35"/>
                  <a:pt x="116" y="39"/>
                  <a:pt x="111" y="41"/>
                </a:cubicBezTo>
                <a:cubicBezTo>
                  <a:pt x="102" y="46"/>
                  <a:pt x="96" y="56"/>
                  <a:pt x="92" y="70"/>
                </a:cubicBezTo>
                <a:cubicBezTo>
                  <a:pt x="90" y="79"/>
                  <a:pt x="92" y="96"/>
                  <a:pt x="92" y="106"/>
                </a:cubicBezTo>
                <a:cubicBezTo>
                  <a:pt x="92" y="107"/>
                  <a:pt x="92" y="108"/>
                  <a:pt x="92" y="109"/>
                </a:cubicBezTo>
                <a:cubicBezTo>
                  <a:pt x="91" y="109"/>
                  <a:pt x="91" y="109"/>
                  <a:pt x="91" y="109"/>
                </a:cubicBezTo>
                <a:cubicBezTo>
                  <a:pt x="91" y="109"/>
                  <a:pt x="86" y="108"/>
                  <a:pt x="86" y="119"/>
                </a:cubicBezTo>
                <a:cubicBezTo>
                  <a:pt x="86" y="126"/>
                  <a:pt x="89" y="141"/>
                  <a:pt x="93" y="144"/>
                </a:cubicBezTo>
                <a:cubicBezTo>
                  <a:pt x="95" y="145"/>
                  <a:pt x="97" y="145"/>
                  <a:pt x="99" y="144"/>
                </a:cubicBezTo>
                <a:cubicBezTo>
                  <a:pt x="99" y="145"/>
                  <a:pt x="99" y="145"/>
                  <a:pt x="99" y="146"/>
                </a:cubicBezTo>
                <a:cubicBezTo>
                  <a:pt x="106" y="163"/>
                  <a:pt x="111" y="177"/>
                  <a:pt x="117" y="186"/>
                </a:cubicBezTo>
                <a:cubicBezTo>
                  <a:pt x="91" y="193"/>
                  <a:pt x="74" y="205"/>
                  <a:pt x="60" y="213"/>
                </a:cubicBezTo>
                <a:cubicBezTo>
                  <a:pt x="41" y="212"/>
                  <a:pt x="22" y="208"/>
                  <a:pt x="19" y="199"/>
                </a:cubicBezTo>
                <a:cubicBezTo>
                  <a:pt x="11" y="183"/>
                  <a:pt x="0" y="243"/>
                  <a:pt x="12" y="276"/>
                </a:cubicBezTo>
                <a:cubicBezTo>
                  <a:pt x="12" y="288"/>
                  <a:pt x="12" y="288"/>
                  <a:pt x="12" y="288"/>
                </a:cubicBezTo>
                <a:cubicBezTo>
                  <a:pt x="19" y="288"/>
                  <a:pt x="19" y="288"/>
                  <a:pt x="19" y="288"/>
                </a:cubicBezTo>
                <a:cubicBezTo>
                  <a:pt x="283" y="288"/>
                  <a:pt x="283" y="288"/>
                  <a:pt x="283" y="288"/>
                </a:cubicBezTo>
                <a:cubicBezTo>
                  <a:pt x="283" y="288"/>
                  <a:pt x="283" y="288"/>
                  <a:pt x="283" y="288"/>
                </a:cubicBezTo>
                <a:cubicBezTo>
                  <a:pt x="283" y="288"/>
                  <a:pt x="283" y="288"/>
                  <a:pt x="283" y="288"/>
                </a:cubicBezTo>
                <a:cubicBezTo>
                  <a:pt x="290" y="288"/>
                  <a:pt x="290" y="288"/>
                  <a:pt x="290" y="288"/>
                </a:cubicBezTo>
                <a:cubicBezTo>
                  <a:pt x="290" y="276"/>
                  <a:pt x="290" y="276"/>
                  <a:pt x="290" y="276"/>
                </a:cubicBezTo>
                <a:cubicBezTo>
                  <a:pt x="301" y="243"/>
                  <a:pt x="290" y="183"/>
                  <a:pt x="283" y="199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84" name="Freeform 325"/>
          <p:cNvSpPr>
            <a:spLocks/>
          </p:cNvSpPr>
          <p:nvPr/>
        </p:nvSpPr>
        <p:spPr bwMode="auto">
          <a:xfrm>
            <a:off x="7888288" y="4022725"/>
            <a:ext cx="274637" cy="265113"/>
          </a:xfrm>
          <a:custGeom>
            <a:avLst/>
            <a:gdLst>
              <a:gd name="T0" fmla="*/ 2147483647 w 287"/>
              <a:gd name="T1" fmla="*/ 2147483647 h 277"/>
              <a:gd name="T2" fmla="*/ 2147483647 w 287"/>
              <a:gd name="T3" fmla="*/ 2147483647 h 277"/>
              <a:gd name="T4" fmla="*/ 2147483647 w 287"/>
              <a:gd name="T5" fmla="*/ 2147483647 h 277"/>
              <a:gd name="T6" fmla="*/ 2147483647 w 287"/>
              <a:gd name="T7" fmla="*/ 2147483647 h 277"/>
              <a:gd name="T8" fmla="*/ 2147483647 w 287"/>
              <a:gd name="T9" fmla="*/ 2147483647 h 277"/>
              <a:gd name="T10" fmla="*/ 2147483647 w 287"/>
              <a:gd name="T11" fmla="*/ 2147483647 h 277"/>
              <a:gd name="T12" fmla="*/ 2147483647 w 287"/>
              <a:gd name="T13" fmla="*/ 2147483647 h 277"/>
              <a:gd name="T14" fmla="*/ 2147483647 w 287"/>
              <a:gd name="T15" fmla="*/ 2147483647 h 277"/>
              <a:gd name="T16" fmla="*/ 2147483647 w 287"/>
              <a:gd name="T17" fmla="*/ 2147483647 h 277"/>
              <a:gd name="T18" fmla="*/ 2147483647 w 287"/>
              <a:gd name="T19" fmla="*/ 2147483647 h 277"/>
              <a:gd name="T20" fmla="*/ 2147483647 w 287"/>
              <a:gd name="T21" fmla="*/ 2147483647 h 277"/>
              <a:gd name="T22" fmla="*/ 2147483647 w 287"/>
              <a:gd name="T23" fmla="*/ 2147483647 h 277"/>
              <a:gd name="T24" fmla="*/ 2147483647 w 287"/>
              <a:gd name="T25" fmla="*/ 2147483647 h 277"/>
              <a:gd name="T26" fmla="*/ 2147483647 w 287"/>
              <a:gd name="T27" fmla="*/ 0 h 277"/>
              <a:gd name="T28" fmla="*/ 2147483647 w 287"/>
              <a:gd name="T29" fmla="*/ 2147483647 h 277"/>
              <a:gd name="T30" fmla="*/ 2147483647 w 287"/>
              <a:gd name="T31" fmla="*/ 0 h 277"/>
              <a:gd name="T32" fmla="*/ 2147483647 w 287"/>
              <a:gd name="T33" fmla="*/ 2147483647 h 277"/>
              <a:gd name="T34" fmla="*/ 2147483647 w 287"/>
              <a:gd name="T35" fmla="*/ 2147483647 h 277"/>
              <a:gd name="T36" fmla="*/ 2147483647 w 287"/>
              <a:gd name="T37" fmla="*/ 2147483647 h 277"/>
              <a:gd name="T38" fmla="*/ 2147483647 w 287"/>
              <a:gd name="T39" fmla="*/ 2147483647 h 277"/>
              <a:gd name="T40" fmla="*/ 2147483647 w 287"/>
              <a:gd name="T41" fmla="*/ 2147483647 h 277"/>
              <a:gd name="T42" fmla="*/ 2147483647 w 287"/>
              <a:gd name="T43" fmla="*/ 2147483647 h 277"/>
              <a:gd name="T44" fmla="*/ 2147483647 w 287"/>
              <a:gd name="T45" fmla="*/ 2147483647 h 277"/>
              <a:gd name="T46" fmla="*/ 2147483647 w 287"/>
              <a:gd name="T47" fmla="*/ 2147483647 h 277"/>
              <a:gd name="T48" fmla="*/ 2147483647 w 287"/>
              <a:gd name="T49" fmla="*/ 2147483647 h 277"/>
              <a:gd name="T50" fmla="*/ 2147483647 w 287"/>
              <a:gd name="T51" fmla="*/ 2147483647 h 277"/>
              <a:gd name="T52" fmla="*/ 2147483647 w 287"/>
              <a:gd name="T53" fmla="*/ 2147483647 h 277"/>
              <a:gd name="T54" fmla="*/ 2147483647 w 287"/>
              <a:gd name="T55" fmla="*/ 2147483647 h 277"/>
              <a:gd name="T56" fmla="*/ 2147483647 w 287"/>
              <a:gd name="T57" fmla="*/ 2147483647 h 277"/>
              <a:gd name="T58" fmla="*/ 0 w 287"/>
              <a:gd name="T59" fmla="*/ 2147483647 h 277"/>
              <a:gd name="T60" fmla="*/ 0 w 287"/>
              <a:gd name="T61" fmla="*/ 2147483647 h 277"/>
              <a:gd name="T62" fmla="*/ 2147483647 w 287"/>
              <a:gd name="T63" fmla="*/ 2147483647 h 277"/>
              <a:gd name="T64" fmla="*/ 2147483647 w 287"/>
              <a:gd name="T65" fmla="*/ 2147483647 h 277"/>
              <a:gd name="T66" fmla="*/ 2147483647 w 287"/>
              <a:gd name="T67" fmla="*/ 2147483647 h 277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87" h="277">
                <a:moveTo>
                  <a:pt x="249" y="222"/>
                </a:moveTo>
                <a:cubicBezTo>
                  <a:pt x="233" y="214"/>
                  <a:pt x="214" y="211"/>
                  <a:pt x="182" y="206"/>
                </a:cubicBezTo>
                <a:cubicBezTo>
                  <a:pt x="180" y="203"/>
                  <a:pt x="176" y="190"/>
                  <a:pt x="172" y="176"/>
                </a:cubicBezTo>
                <a:cubicBezTo>
                  <a:pt x="173" y="176"/>
                  <a:pt x="178" y="180"/>
                  <a:pt x="179" y="180"/>
                </a:cubicBezTo>
                <a:cubicBezTo>
                  <a:pt x="181" y="180"/>
                  <a:pt x="183" y="180"/>
                  <a:pt x="185" y="180"/>
                </a:cubicBezTo>
                <a:cubicBezTo>
                  <a:pt x="186" y="180"/>
                  <a:pt x="201" y="177"/>
                  <a:pt x="207" y="177"/>
                </a:cubicBezTo>
                <a:cubicBezTo>
                  <a:pt x="209" y="177"/>
                  <a:pt x="210" y="177"/>
                  <a:pt x="211" y="178"/>
                </a:cubicBezTo>
                <a:cubicBezTo>
                  <a:pt x="211" y="178"/>
                  <a:pt x="213" y="179"/>
                  <a:pt x="215" y="179"/>
                </a:cubicBezTo>
                <a:cubicBezTo>
                  <a:pt x="214" y="178"/>
                  <a:pt x="214" y="176"/>
                  <a:pt x="214" y="175"/>
                </a:cubicBezTo>
                <a:cubicBezTo>
                  <a:pt x="208" y="160"/>
                  <a:pt x="208" y="160"/>
                  <a:pt x="208" y="160"/>
                </a:cubicBezTo>
                <a:cubicBezTo>
                  <a:pt x="208" y="160"/>
                  <a:pt x="214" y="152"/>
                  <a:pt x="218" y="154"/>
                </a:cubicBezTo>
                <a:cubicBezTo>
                  <a:pt x="222" y="156"/>
                  <a:pt x="228" y="152"/>
                  <a:pt x="228" y="152"/>
                </a:cubicBezTo>
                <a:cubicBezTo>
                  <a:pt x="233" y="116"/>
                  <a:pt x="238" y="42"/>
                  <a:pt x="200" y="13"/>
                </a:cubicBezTo>
                <a:cubicBezTo>
                  <a:pt x="187" y="4"/>
                  <a:pt x="175" y="0"/>
                  <a:pt x="166" y="0"/>
                </a:cubicBezTo>
                <a:cubicBezTo>
                  <a:pt x="156" y="0"/>
                  <a:pt x="149" y="4"/>
                  <a:pt x="143" y="8"/>
                </a:cubicBezTo>
                <a:cubicBezTo>
                  <a:pt x="138" y="4"/>
                  <a:pt x="130" y="0"/>
                  <a:pt x="121" y="0"/>
                </a:cubicBezTo>
                <a:cubicBezTo>
                  <a:pt x="111" y="0"/>
                  <a:pt x="100" y="4"/>
                  <a:pt x="87" y="13"/>
                </a:cubicBezTo>
                <a:cubicBezTo>
                  <a:pt x="50" y="41"/>
                  <a:pt x="52" y="114"/>
                  <a:pt x="55" y="151"/>
                </a:cubicBezTo>
                <a:cubicBezTo>
                  <a:pt x="55" y="151"/>
                  <a:pt x="58" y="149"/>
                  <a:pt x="63" y="154"/>
                </a:cubicBezTo>
                <a:cubicBezTo>
                  <a:pt x="68" y="159"/>
                  <a:pt x="77" y="160"/>
                  <a:pt x="77" y="160"/>
                </a:cubicBezTo>
                <a:cubicBezTo>
                  <a:pt x="72" y="178"/>
                  <a:pt x="72" y="178"/>
                  <a:pt x="72" y="178"/>
                </a:cubicBezTo>
                <a:cubicBezTo>
                  <a:pt x="72" y="179"/>
                  <a:pt x="72" y="179"/>
                  <a:pt x="72" y="179"/>
                </a:cubicBezTo>
                <a:cubicBezTo>
                  <a:pt x="74" y="179"/>
                  <a:pt x="76" y="178"/>
                  <a:pt x="78" y="177"/>
                </a:cubicBezTo>
                <a:cubicBezTo>
                  <a:pt x="79" y="177"/>
                  <a:pt x="79" y="177"/>
                  <a:pt x="80" y="177"/>
                </a:cubicBezTo>
                <a:cubicBezTo>
                  <a:pt x="86" y="177"/>
                  <a:pt x="92" y="180"/>
                  <a:pt x="94" y="180"/>
                </a:cubicBezTo>
                <a:cubicBezTo>
                  <a:pt x="96" y="180"/>
                  <a:pt x="98" y="180"/>
                  <a:pt x="100" y="180"/>
                </a:cubicBezTo>
                <a:cubicBezTo>
                  <a:pt x="103" y="180"/>
                  <a:pt x="113" y="176"/>
                  <a:pt x="115" y="176"/>
                </a:cubicBezTo>
                <a:cubicBezTo>
                  <a:pt x="112" y="184"/>
                  <a:pt x="108" y="200"/>
                  <a:pt x="104" y="206"/>
                </a:cubicBezTo>
                <a:cubicBezTo>
                  <a:pt x="73" y="211"/>
                  <a:pt x="54" y="214"/>
                  <a:pt x="38" y="222"/>
                </a:cubicBezTo>
                <a:cubicBezTo>
                  <a:pt x="0" y="239"/>
                  <a:pt x="0" y="257"/>
                  <a:pt x="0" y="257"/>
                </a:cubicBezTo>
                <a:cubicBezTo>
                  <a:pt x="0" y="277"/>
                  <a:pt x="0" y="277"/>
                  <a:pt x="0" y="277"/>
                </a:cubicBezTo>
                <a:cubicBezTo>
                  <a:pt x="287" y="277"/>
                  <a:pt x="287" y="277"/>
                  <a:pt x="287" y="277"/>
                </a:cubicBezTo>
                <a:cubicBezTo>
                  <a:pt x="287" y="257"/>
                  <a:pt x="287" y="257"/>
                  <a:pt x="287" y="257"/>
                </a:cubicBezTo>
                <a:cubicBezTo>
                  <a:pt x="287" y="257"/>
                  <a:pt x="287" y="239"/>
                  <a:pt x="249" y="222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185" name="组合 383"/>
          <p:cNvPicPr>
            <a:picLocks noChangeArrowheads="1"/>
          </p:cNvPicPr>
          <p:nvPr/>
        </p:nvPicPr>
        <p:blipFill>
          <a:blip r:embed="rId6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0875" y="4065588"/>
            <a:ext cx="27305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86" name="组合 386"/>
          <p:cNvPicPr>
            <a:picLocks noChangeArrowheads="1"/>
          </p:cNvPicPr>
          <p:nvPr/>
        </p:nvPicPr>
        <p:blipFill>
          <a:blip r:embed="rId6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4913" y="4065588"/>
            <a:ext cx="274637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187" name="Freeform 330"/>
          <p:cNvSpPr>
            <a:spLocks/>
          </p:cNvSpPr>
          <p:nvPr/>
        </p:nvSpPr>
        <p:spPr bwMode="auto">
          <a:xfrm>
            <a:off x="7335838" y="4013200"/>
            <a:ext cx="276225" cy="273050"/>
          </a:xfrm>
          <a:custGeom>
            <a:avLst/>
            <a:gdLst>
              <a:gd name="T0" fmla="*/ 2147483647 w 289"/>
              <a:gd name="T1" fmla="*/ 2147483647 h 286"/>
              <a:gd name="T2" fmla="*/ 2147483647 w 289"/>
              <a:gd name="T3" fmla="*/ 2147483647 h 286"/>
              <a:gd name="T4" fmla="*/ 2147483647 w 289"/>
              <a:gd name="T5" fmla="*/ 2147483647 h 286"/>
              <a:gd name="T6" fmla="*/ 2147483647 w 289"/>
              <a:gd name="T7" fmla="*/ 2147483647 h 286"/>
              <a:gd name="T8" fmla="*/ 2147483647 w 289"/>
              <a:gd name="T9" fmla="*/ 2147483647 h 286"/>
              <a:gd name="T10" fmla="*/ 2147483647 w 289"/>
              <a:gd name="T11" fmla="*/ 2147483647 h 286"/>
              <a:gd name="T12" fmla="*/ 2147483647 w 289"/>
              <a:gd name="T13" fmla="*/ 2147483647 h 286"/>
              <a:gd name="T14" fmla="*/ 2147483647 w 289"/>
              <a:gd name="T15" fmla="*/ 2147483647 h 286"/>
              <a:gd name="T16" fmla="*/ 2147483647 w 289"/>
              <a:gd name="T17" fmla="*/ 2147483647 h 286"/>
              <a:gd name="T18" fmla="*/ 2147483647 w 289"/>
              <a:gd name="T19" fmla="*/ 2147483647 h 286"/>
              <a:gd name="T20" fmla="*/ 2147483647 w 289"/>
              <a:gd name="T21" fmla="*/ 2147483647 h 286"/>
              <a:gd name="T22" fmla="*/ 2147483647 w 289"/>
              <a:gd name="T23" fmla="*/ 2147483647 h 286"/>
              <a:gd name="T24" fmla="*/ 2147483647 w 289"/>
              <a:gd name="T25" fmla="*/ 2147483647 h 286"/>
              <a:gd name="T26" fmla="*/ 2147483647 w 289"/>
              <a:gd name="T27" fmla="*/ 2147483647 h 286"/>
              <a:gd name="T28" fmla="*/ 2147483647 w 289"/>
              <a:gd name="T29" fmla="*/ 2147483647 h 286"/>
              <a:gd name="T30" fmla="*/ 2147483647 w 289"/>
              <a:gd name="T31" fmla="*/ 2147483647 h 286"/>
              <a:gd name="T32" fmla="*/ 2147483647 w 289"/>
              <a:gd name="T33" fmla="*/ 2147483647 h 286"/>
              <a:gd name="T34" fmla="*/ 2147483647 w 289"/>
              <a:gd name="T35" fmla="*/ 2147483647 h 286"/>
              <a:gd name="T36" fmla="*/ 2147483647 w 289"/>
              <a:gd name="T37" fmla="*/ 2147483647 h 286"/>
              <a:gd name="T38" fmla="*/ 2147483647 w 289"/>
              <a:gd name="T39" fmla="*/ 2147483647 h 286"/>
              <a:gd name="T40" fmla="*/ 2147483647 w 289"/>
              <a:gd name="T41" fmla="*/ 2147483647 h 286"/>
              <a:gd name="T42" fmla="*/ 2147483647 w 289"/>
              <a:gd name="T43" fmla="*/ 2147483647 h 286"/>
              <a:gd name="T44" fmla="*/ 2147483647 w 289"/>
              <a:gd name="T45" fmla="*/ 2147483647 h 286"/>
              <a:gd name="T46" fmla="*/ 2147483647 w 289"/>
              <a:gd name="T47" fmla="*/ 2147483647 h 286"/>
              <a:gd name="T48" fmla="*/ 2147483647 w 289"/>
              <a:gd name="T49" fmla="*/ 2147483647 h 286"/>
              <a:gd name="T50" fmla="*/ 2147483647 w 289"/>
              <a:gd name="T51" fmla="*/ 2147483647 h 286"/>
              <a:gd name="T52" fmla="*/ 2147483647 w 289"/>
              <a:gd name="T53" fmla="*/ 2147483647 h 286"/>
              <a:gd name="T54" fmla="*/ 2147483647 w 289"/>
              <a:gd name="T55" fmla="*/ 2147483647 h 286"/>
              <a:gd name="T56" fmla="*/ 2147483647 w 289"/>
              <a:gd name="T57" fmla="*/ 2147483647 h 286"/>
              <a:gd name="T58" fmla="*/ 2147483647 w 289"/>
              <a:gd name="T59" fmla="*/ 2147483647 h 286"/>
              <a:gd name="T60" fmla="*/ 2147483647 w 289"/>
              <a:gd name="T61" fmla="*/ 2147483647 h 286"/>
              <a:gd name="T62" fmla="*/ 2147483647 w 289"/>
              <a:gd name="T63" fmla="*/ 2147483647 h 286"/>
              <a:gd name="T64" fmla="*/ 2147483647 w 289"/>
              <a:gd name="T65" fmla="*/ 2147483647 h 286"/>
              <a:gd name="T66" fmla="*/ 2147483647 w 289"/>
              <a:gd name="T67" fmla="*/ 2147483647 h 286"/>
              <a:gd name="T68" fmla="*/ 2147483647 w 289"/>
              <a:gd name="T69" fmla="*/ 2147483647 h 286"/>
              <a:gd name="T70" fmla="*/ 2147483647 w 289"/>
              <a:gd name="T71" fmla="*/ 2147483647 h 286"/>
              <a:gd name="T72" fmla="*/ 2147483647 w 289"/>
              <a:gd name="T73" fmla="*/ 2147483647 h 286"/>
              <a:gd name="T74" fmla="*/ 2147483647 w 289"/>
              <a:gd name="T75" fmla="*/ 2147483647 h 286"/>
              <a:gd name="T76" fmla="*/ 2147483647 w 289"/>
              <a:gd name="T77" fmla="*/ 2147483647 h 286"/>
              <a:gd name="T78" fmla="*/ 2147483647 w 289"/>
              <a:gd name="T79" fmla="*/ 2147483647 h 286"/>
              <a:gd name="T80" fmla="*/ 2147483647 w 289"/>
              <a:gd name="T81" fmla="*/ 2147483647 h 286"/>
              <a:gd name="T82" fmla="*/ 2147483647 w 289"/>
              <a:gd name="T83" fmla="*/ 2147483647 h 286"/>
              <a:gd name="T84" fmla="*/ 2147483647 w 289"/>
              <a:gd name="T85" fmla="*/ 2147483647 h 28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289" h="286">
                <a:moveTo>
                  <a:pt x="250" y="231"/>
                </a:moveTo>
                <a:cubicBezTo>
                  <a:pt x="240" y="229"/>
                  <a:pt x="229" y="225"/>
                  <a:pt x="215" y="221"/>
                </a:cubicBezTo>
                <a:cubicBezTo>
                  <a:pt x="217" y="211"/>
                  <a:pt x="218" y="201"/>
                  <a:pt x="219" y="190"/>
                </a:cubicBezTo>
                <a:cubicBezTo>
                  <a:pt x="223" y="181"/>
                  <a:pt x="225" y="167"/>
                  <a:pt x="224" y="151"/>
                </a:cubicBezTo>
                <a:cubicBezTo>
                  <a:pt x="224" y="150"/>
                  <a:pt x="224" y="149"/>
                  <a:pt x="224" y="147"/>
                </a:cubicBezTo>
                <a:cubicBezTo>
                  <a:pt x="228" y="141"/>
                  <a:pt x="230" y="133"/>
                  <a:pt x="230" y="123"/>
                </a:cubicBezTo>
                <a:cubicBezTo>
                  <a:pt x="230" y="112"/>
                  <a:pt x="228" y="103"/>
                  <a:pt x="223" y="97"/>
                </a:cubicBezTo>
                <a:cubicBezTo>
                  <a:pt x="223" y="96"/>
                  <a:pt x="223" y="94"/>
                  <a:pt x="223" y="93"/>
                </a:cubicBezTo>
                <a:cubicBezTo>
                  <a:pt x="224" y="90"/>
                  <a:pt x="225" y="86"/>
                  <a:pt x="225" y="82"/>
                </a:cubicBezTo>
                <a:cubicBezTo>
                  <a:pt x="225" y="75"/>
                  <a:pt x="223" y="69"/>
                  <a:pt x="219" y="64"/>
                </a:cubicBezTo>
                <a:cubicBezTo>
                  <a:pt x="219" y="63"/>
                  <a:pt x="219" y="62"/>
                  <a:pt x="219" y="61"/>
                </a:cubicBezTo>
                <a:cubicBezTo>
                  <a:pt x="219" y="59"/>
                  <a:pt x="220" y="56"/>
                  <a:pt x="219" y="53"/>
                </a:cubicBezTo>
                <a:cubicBezTo>
                  <a:pt x="219" y="42"/>
                  <a:pt x="214" y="33"/>
                  <a:pt x="208" y="30"/>
                </a:cubicBezTo>
                <a:cubicBezTo>
                  <a:pt x="207" y="27"/>
                  <a:pt x="205" y="25"/>
                  <a:pt x="204" y="23"/>
                </a:cubicBezTo>
                <a:cubicBezTo>
                  <a:pt x="197" y="13"/>
                  <a:pt x="188" y="8"/>
                  <a:pt x="180" y="9"/>
                </a:cubicBezTo>
                <a:cubicBezTo>
                  <a:pt x="179" y="8"/>
                  <a:pt x="178" y="8"/>
                  <a:pt x="177" y="8"/>
                </a:cubicBezTo>
                <a:cubicBezTo>
                  <a:pt x="166" y="1"/>
                  <a:pt x="154" y="1"/>
                  <a:pt x="149" y="8"/>
                </a:cubicBezTo>
                <a:cubicBezTo>
                  <a:pt x="148" y="8"/>
                  <a:pt x="147" y="9"/>
                  <a:pt x="146" y="9"/>
                </a:cubicBezTo>
                <a:cubicBezTo>
                  <a:pt x="145" y="9"/>
                  <a:pt x="145" y="9"/>
                  <a:pt x="145" y="9"/>
                </a:cubicBezTo>
                <a:cubicBezTo>
                  <a:pt x="144" y="9"/>
                  <a:pt x="144" y="9"/>
                  <a:pt x="143" y="9"/>
                </a:cubicBezTo>
                <a:cubicBezTo>
                  <a:pt x="143" y="9"/>
                  <a:pt x="142" y="9"/>
                  <a:pt x="142" y="8"/>
                </a:cubicBezTo>
                <a:cubicBezTo>
                  <a:pt x="142" y="8"/>
                  <a:pt x="142" y="8"/>
                  <a:pt x="141" y="8"/>
                </a:cubicBezTo>
                <a:cubicBezTo>
                  <a:pt x="136" y="1"/>
                  <a:pt x="125" y="0"/>
                  <a:pt x="114" y="7"/>
                </a:cubicBezTo>
                <a:cubicBezTo>
                  <a:pt x="112" y="7"/>
                  <a:pt x="111" y="8"/>
                  <a:pt x="109" y="9"/>
                </a:cubicBezTo>
                <a:cubicBezTo>
                  <a:pt x="101" y="8"/>
                  <a:pt x="91" y="13"/>
                  <a:pt x="84" y="23"/>
                </a:cubicBezTo>
                <a:cubicBezTo>
                  <a:pt x="83" y="25"/>
                  <a:pt x="81" y="27"/>
                  <a:pt x="80" y="30"/>
                </a:cubicBezTo>
                <a:cubicBezTo>
                  <a:pt x="74" y="33"/>
                  <a:pt x="69" y="42"/>
                  <a:pt x="69" y="53"/>
                </a:cubicBezTo>
                <a:cubicBezTo>
                  <a:pt x="68" y="56"/>
                  <a:pt x="69" y="60"/>
                  <a:pt x="70" y="63"/>
                </a:cubicBezTo>
                <a:cubicBezTo>
                  <a:pt x="70" y="63"/>
                  <a:pt x="70" y="63"/>
                  <a:pt x="69" y="63"/>
                </a:cubicBezTo>
                <a:cubicBezTo>
                  <a:pt x="66" y="68"/>
                  <a:pt x="63" y="75"/>
                  <a:pt x="63" y="82"/>
                </a:cubicBezTo>
                <a:cubicBezTo>
                  <a:pt x="63" y="86"/>
                  <a:pt x="64" y="90"/>
                  <a:pt x="65" y="94"/>
                </a:cubicBezTo>
                <a:cubicBezTo>
                  <a:pt x="65" y="95"/>
                  <a:pt x="65" y="96"/>
                  <a:pt x="65" y="97"/>
                </a:cubicBezTo>
                <a:cubicBezTo>
                  <a:pt x="60" y="102"/>
                  <a:pt x="58" y="112"/>
                  <a:pt x="58" y="123"/>
                </a:cubicBezTo>
                <a:cubicBezTo>
                  <a:pt x="58" y="131"/>
                  <a:pt x="59" y="139"/>
                  <a:pt x="62" y="144"/>
                </a:cubicBezTo>
                <a:cubicBezTo>
                  <a:pt x="62" y="147"/>
                  <a:pt x="62" y="150"/>
                  <a:pt x="62" y="153"/>
                </a:cubicBezTo>
                <a:cubicBezTo>
                  <a:pt x="61" y="170"/>
                  <a:pt x="63" y="184"/>
                  <a:pt x="67" y="193"/>
                </a:cubicBezTo>
                <a:cubicBezTo>
                  <a:pt x="68" y="203"/>
                  <a:pt x="70" y="213"/>
                  <a:pt x="71" y="222"/>
                </a:cubicBezTo>
                <a:cubicBezTo>
                  <a:pt x="59" y="226"/>
                  <a:pt x="49" y="229"/>
                  <a:pt x="39" y="231"/>
                </a:cubicBezTo>
                <a:cubicBezTo>
                  <a:pt x="0" y="239"/>
                  <a:pt x="1" y="263"/>
                  <a:pt x="1" y="263"/>
                </a:cubicBezTo>
                <a:cubicBezTo>
                  <a:pt x="1" y="286"/>
                  <a:pt x="1" y="286"/>
                  <a:pt x="1" y="286"/>
                </a:cubicBezTo>
                <a:cubicBezTo>
                  <a:pt x="289" y="286"/>
                  <a:pt x="289" y="286"/>
                  <a:pt x="289" y="286"/>
                </a:cubicBezTo>
                <a:cubicBezTo>
                  <a:pt x="289" y="263"/>
                  <a:pt x="289" y="263"/>
                  <a:pt x="289" y="263"/>
                </a:cubicBezTo>
                <a:cubicBezTo>
                  <a:pt x="289" y="263"/>
                  <a:pt x="289" y="239"/>
                  <a:pt x="250" y="231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188" name="Freeform 331"/>
          <p:cNvSpPr>
            <a:spLocks/>
          </p:cNvSpPr>
          <p:nvPr/>
        </p:nvSpPr>
        <p:spPr bwMode="auto">
          <a:xfrm>
            <a:off x="1822450" y="4048125"/>
            <a:ext cx="276225" cy="201613"/>
          </a:xfrm>
          <a:custGeom>
            <a:avLst/>
            <a:gdLst>
              <a:gd name="T0" fmla="*/ 2147483647 w 288"/>
              <a:gd name="T1" fmla="*/ 0 h 210"/>
              <a:gd name="T2" fmla="*/ 2147483647 w 288"/>
              <a:gd name="T3" fmla="*/ 2147483647 h 210"/>
              <a:gd name="T4" fmla="*/ 2147483647 w 288"/>
              <a:gd name="T5" fmla="*/ 2147483647 h 210"/>
              <a:gd name="T6" fmla="*/ 2147483647 w 288"/>
              <a:gd name="T7" fmla="*/ 2147483647 h 210"/>
              <a:gd name="T8" fmla="*/ 2147483647 w 288"/>
              <a:gd name="T9" fmla="*/ 2147483647 h 210"/>
              <a:gd name="T10" fmla="*/ 2147483647 w 288"/>
              <a:gd name="T11" fmla="*/ 2147483647 h 210"/>
              <a:gd name="T12" fmla="*/ 2147483647 w 288"/>
              <a:gd name="T13" fmla="*/ 2147483647 h 210"/>
              <a:gd name="T14" fmla="*/ 2147483647 w 288"/>
              <a:gd name="T15" fmla="*/ 2147483647 h 210"/>
              <a:gd name="T16" fmla="*/ 2147483647 w 288"/>
              <a:gd name="T17" fmla="*/ 2147483647 h 210"/>
              <a:gd name="T18" fmla="*/ 2147483647 w 288"/>
              <a:gd name="T19" fmla="*/ 2147483647 h 210"/>
              <a:gd name="T20" fmla="*/ 2147483647 w 288"/>
              <a:gd name="T21" fmla="*/ 2147483647 h 210"/>
              <a:gd name="T22" fmla="*/ 2147483647 w 288"/>
              <a:gd name="T23" fmla="*/ 2147483647 h 210"/>
              <a:gd name="T24" fmla="*/ 2147483647 w 288"/>
              <a:gd name="T25" fmla="*/ 2147483647 h 210"/>
              <a:gd name="T26" fmla="*/ 0 w 288"/>
              <a:gd name="T27" fmla="*/ 2147483647 h 210"/>
              <a:gd name="T28" fmla="*/ 2147483647 w 288"/>
              <a:gd name="T29" fmla="*/ 2147483647 h 210"/>
              <a:gd name="T30" fmla="*/ 2147483647 w 288"/>
              <a:gd name="T31" fmla="*/ 2147483647 h 210"/>
              <a:gd name="T32" fmla="*/ 2147483647 w 288"/>
              <a:gd name="T33" fmla="*/ 2147483647 h 210"/>
              <a:gd name="T34" fmla="*/ 2147483647 w 288"/>
              <a:gd name="T35" fmla="*/ 2147483647 h 210"/>
              <a:gd name="T36" fmla="*/ 2147483647 w 288"/>
              <a:gd name="T37" fmla="*/ 2147483647 h 210"/>
              <a:gd name="T38" fmla="*/ 2147483647 w 288"/>
              <a:gd name="T39" fmla="*/ 2147483647 h 210"/>
              <a:gd name="T40" fmla="*/ 2147483647 w 288"/>
              <a:gd name="T41" fmla="*/ 2147483647 h 210"/>
              <a:gd name="T42" fmla="*/ 2147483647 w 288"/>
              <a:gd name="T43" fmla="*/ 2147483647 h 210"/>
              <a:gd name="T44" fmla="*/ 2147483647 w 288"/>
              <a:gd name="T45" fmla="*/ 2147483647 h 210"/>
              <a:gd name="T46" fmla="*/ 2147483647 w 288"/>
              <a:gd name="T47" fmla="*/ 2147483647 h 210"/>
              <a:gd name="T48" fmla="*/ 2147483647 w 288"/>
              <a:gd name="T49" fmla="*/ 2147483647 h 210"/>
              <a:gd name="T50" fmla="*/ 2147483647 w 288"/>
              <a:gd name="T51" fmla="*/ 2147483647 h 210"/>
              <a:gd name="T52" fmla="*/ 2147483647 w 288"/>
              <a:gd name="T53" fmla="*/ 2147483647 h 210"/>
              <a:gd name="T54" fmla="*/ 2147483647 w 288"/>
              <a:gd name="T55" fmla="*/ 2147483647 h 210"/>
              <a:gd name="T56" fmla="*/ 2147483647 w 288"/>
              <a:gd name="T57" fmla="*/ 0 h 210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88" h="210">
                <a:moveTo>
                  <a:pt x="260" y="0"/>
                </a:moveTo>
                <a:cubicBezTo>
                  <a:pt x="245" y="0"/>
                  <a:pt x="232" y="12"/>
                  <a:pt x="232" y="28"/>
                </a:cubicBezTo>
                <a:cubicBezTo>
                  <a:pt x="232" y="34"/>
                  <a:pt x="235" y="41"/>
                  <a:pt x="239" y="46"/>
                </a:cubicBezTo>
                <a:cubicBezTo>
                  <a:pt x="191" y="117"/>
                  <a:pt x="191" y="117"/>
                  <a:pt x="191" y="117"/>
                </a:cubicBezTo>
                <a:cubicBezTo>
                  <a:pt x="188" y="116"/>
                  <a:pt x="186" y="116"/>
                  <a:pt x="183" y="116"/>
                </a:cubicBezTo>
                <a:cubicBezTo>
                  <a:pt x="178" y="116"/>
                  <a:pt x="174" y="117"/>
                  <a:pt x="170" y="119"/>
                </a:cubicBezTo>
                <a:cubicBezTo>
                  <a:pt x="130" y="79"/>
                  <a:pt x="130" y="79"/>
                  <a:pt x="130" y="79"/>
                </a:cubicBezTo>
                <a:cubicBezTo>
                  <a:pt x="132" y="76"/>
                  <a:pt x="133" y="71"/>
                  <a:pt x="133" y="67"/>
                </a:cubicBezTo>
                <a:cubicBezTo>
                  <a:pt x="133" y="51"/>
                  <a:pt x="121" y="39"/>
                  <a:pt x="105" y="39"/>
                </a:cubicBezTo>
                <a:cubicBezTo>
                  <a:pt x="90" y="39"/>
                  <a:pt x="78" y="51"/>
                  <a:pt x="78" y="67"/>
                </a:cubicBezTo>
                <a:cubicBezTo>
                  <a:pt x="78" y="73"/>
                  <a:pt x="80" y="79"/>
                  <a:pt x="84" y="84"/>
                </a:cubicBezTo>
                <a:cubicBezTo>
                  <a:pt x="36" y="156"/>
                  <a:pt x="36" y="156"/>
                  <a:pt x="36" y="156"/>
                </a:cubicBezTo>
                <a:cubicBezTo>
                  <a:pt x="34" y="155"/>
                  <a:pt x="31" y="155"/>
                  <a:pt x="28" y="155"/>
                </a:cubicBezTo>
                <a:cubicBezTo>
                  <a:pt x="13" y="155"/>
                  <a:pt x="0" y="167"/>
                  <a:pt x="0" y="183"/>
                </a:cubicBezTo>
                <a:cubicBezTo>
                  <a:pt x="0" y="198"/>
                  <a:pt x="13" y="210"/>
                  <a:pt x="28" y="210"/>
                </a:cubicBezTo>
                <a:cubicBezTo>
                  <a:pt x="43" y="210"/>
                  <a:pt x="56" y="198"/>
                  <a:pt x="56" y="183"/>
                </a:cubicBezTo>
                <a:cubicBezTo>
                  <a:pt x="56" y="176"/>
                  <a:pt x="54" y="170"/>
                  <a:pt x="50" y="166"/>
                </a:cubicBezTo>
                <a:cubicBezTo>
                  <a:pt x="98" y="94"/>
                  <a:pt x="98" y="94"/>
                  <a:pt x="98" y="94"/>
                </a:cubicBezTo>
                <a:cubicBezTo>
                  <a:pt x="100" y="94"/>
                  <a:pt x="103" y="95"/>
                  <a:pt x="105" y="95"/>
                </a:cubicBezTo>
                <a:cubicBezTo>
                  <a:pt x="110" y="95"/>
                  <a:pt x="114" y="93"/>
                  <a:pt x="118" y="92"/>
                </a:cubicBezTo>
                <a:cubicBezTo>
                  <a:pt x="158" y="132"/>
                  <a:pt x="158" y="132"/>
                  <a:pt x="158" y="132"/>
                </a:cubicBezTo>
                <a:cubicBezTo>
                  <a:pt x="156" y="135"/>
                  <a:pt x="155" y="140"/>
                  <a:pt x="155" y="144"/>
                </a:cubicBezTo>
                <a:cubicBezTo>
                  <a:pt x="155" y="159"/>
                  <a:pt x="167" y="172"/>
                  <a:pt x="183" y="172"/>
                </a:cubicBezTo>
                <a:cubicBezTo>
                  <a:pt x="198" y="172"/>
                  <a:pt x="211" y="159"/>
                  <a:pt x="211" y="144"/>
                </a:cubicBezTo>
                <a:cubicBezTo>
                  <a:pt x="211" y="138"/>
                  <a:pt x="209" y="132"/>
                  <a:pt x="205" y="127"/>
                </a:cubicBezTo>
                <a:cubicBezTo>
                  <a:pt x="253" y="55"/>
                  <a:pt x="253" y="55"/>
                  <a:pt x="253" y="55"/>
                </a:cubicBezTo>
                <a:cubicBezTo>
                  <a:pt x="255" y="55"/>
                  <a:pt x="258" y="56"/>
                  <a:pt x="260" y="56"/>
                </a:cubicBezTo>
                <a:cubicBezTo>
                  <a:pt x="276" y="56"/>
                  <a:pt x="288" y="43"/>
                  <a:pt x="288" y="28"/>
                </a:cubicBezTo>
                <a:cubicBezTo>
                  <a:pt x="288" y="12"/>
                  <a:pt x="276" y="0"/>
                  <a:pt x="260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189" name="组合 391"/>
          <p:cNvPicPr>
            <a:picLocks noChangeArrowheads="1"/>
          </p:cNvPicPr>
          <p:nvPr/>
        </p:nvPicPr>
        <p:blipFill>
          <a:blip r:embed="rId6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150" y="4011613"/>
            <a:ext cx="2571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90" name="组合 401"/>
          <p:cNvPicPr>
            <a:picLocks noChangeArrowheads="1"/>
          </p:cNvPicPr>
          <p:nvPr/>
        </p:nvPicPr>
        <p:blipFill>
          <a:blip r:embed="rId6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0813" y="3455988"/>
            <a:ext cx="176212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91" name="组合 404"/>
          <p:cNvPicPr>
            <a:picLocks noChangeArrowheads="1"/>
          </p:cNvPicPr>
          <p:nvPr/>
        </p:nvPicPr>
        <p:blipFill>
          <a:blip r:embed="rId6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2388" y="4084638"/>
            <a:ext cx="274637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92" name="组合 411"/>
          <p:cNvPicPr>
            <a:picLocks noChangeArrowheads="1"/>
          </p:cNvPicPr>
          <p:nvPr/>
        </p:nvPicPr>
        <p:blipFill>
          <a:blip r:embed="rId7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0875" y="2908300"/>
            <a:ext cx="27940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93" name="组合 417"/>
          <p:cNvPicPr>
            <a:picLocks noChangeArrowheads="1"/>
          </p:cNvPicPr>
          <p:nvPr/>
        </p:nvPicPr>
        <p:blipFill>
          <a:blip r:embed="rId7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4913" y="2919413"/>
            <a:ext cx="274637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94" name="组合 426"/>
          <p:cNvPicPr>
            <a:picLocks noChangeArrowheads="1"/>
          </p:cNvPicPr>
          <p:nvPr/>
        </p:nvPicPr>
        <p:blipFill>
          <a:blip r:embed="rId7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4188" y="2938463"/>
            <a:ext cx="27305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95" name="组合 433"/>
          <p:cNvPicPr>
            <a:picLocks noChangeArrowheads="1"/>
          </p:cNvPicPr>
          <p:nvPr/>
        </p:nvPicPr>
        <p:blipFill>
          <a:blip r:embed="rId7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1600" y="2925763"/>
            <a:ext cx="27463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196" name="Freeform 372"/>
          <p:cNvSpPr>
            <a:spLocks/>
          </p:cNvSpPr>
          <p:nvPr/>
        </p:nvSpPr>
        <p:spPr bwMode="auto">
          <a:xfrm>
            <a:off x="2925763" y="2400300"/>
            <a:ext cx="276225" cy="185738"/>
          </a:xfrm>
          <a:custGeom>
            <a:avLst/>
            <a:gdLst>
              <a:gd name="T0" fmla="*/ 2147483647 w 174"/>
              <a:gd name="T1" fmla="*/ 2147483647 h 117"/>
              <a:gd name="T2" fmla="*/ 2147483647 w 174"/>
              <a:gd name="T3" fmla="*/ 0 h 117"/>
              <a:gd name="T4" fmla="*/ 2147483647 w 174"/>
              <a:gd name="T5" fmla="*/ 2147483647 h 117"/>
              <a:gd name="T6" fmla="*/ 2147483647 w 174"/>
              <a:gd name="T7" fmla="*/ 2147483647 h 117"/>
              <a:gd name="T8" fmla="*/ 2147483647 w 174"/>
              <a:gd name="T9" fmla="*/ 2147483647 h 117"/>
              <a:gd name="T10" fmla="*/ 2147483647 w 174"/>
              <a:gd name="T11" fmla="*/ 2147483647 h 117"/>
              <a:gd name="T12" fmla="*/ 0 w 174"/>
              <a:gd name="T13" fmla="*/ 2147483647 h 117"/>
              <a:gd name="T14" fmla="*/ 2147483647 w 174"/>
              <a:gd name="T15" fmla="*/ 2147483647 h 117"/>
              <a:gd name="T16" fmla="*/ 2147483647 w 174"/>
              <a:gd name="T17" fmla="*/ 2147483647 h 117"/>
              <a:gd name="T18" fmla="*/ 2147483647 w 174"/>
              <a:gd name="T19" fmla="*/ 2147483647 h 117"/>
              <a:gd name="T20" fmla="*/ 2147483647 w 174"/>
              <a:gd name="T21" fmla="*/ 2147483647 h 117"/>
              <a:gd name="T22" fmla="*/ 2147483647 w 174"/>
              <a:gd name="T23" fmla="*/ 2147483647 h 11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74" h="117">
                <a:moveTo>
                  <a:pt x="156" y="71"/>
                </a:moveTo>
                <a:lnTo>
                  <a:pt x="174" y="0"/>
                </a:lnTo>
                <a:lnTo>
                  <a:pt x="103" y="18"/>
                </a:lnTo>
                <a:lnTo>
                  <a:pt x="121" y="35"/>
                </a:lnTo>
                <a:lnTo>
                  <a:pt x="90" y="66"/>
                </a:lnTo>
                <a:lnTo>
                  <a:pt x="62" y="37"/>
                </a:lnTo>
                <a:lnTo>
                  <a:pt x="0" y="99"/>
                </a:lnTo>
                <a:lnTo>
                  <a:pt x="19" y="117"/>
                </a:lnTo>
                <a:lnTo>
                  <a:pt x="62" y="74"/>
                </a:lnTo>
                <a:lnTo>
                  <a:pt x="90" y="103"/>
                </a:lnTo>
                <a:lnTo>
                  <a:pt x="140" y="55"/>
                </a:lnTo>
                <a:lnTo>
                  <a:pt x="156" y="71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197" name="组合 439"/>
          <p:cNvPicPr>
            <a:picLocks noChangeArrowheads="1"/>
          </p:cNvPicPr>
          <p:nvPr/>
        </p:nvPicPr>
        <p:blipFill>
          <a:blip r:embed="rId7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9188" y="2352675"/>
            <a:ext cx="244475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98" name="组合 442"/>
          <p:cNvPicPr>
            <a:picLocks noChangeArrowheads="1"/>
          </p:cNvPicPr>
          <p:nvPr/>
        </p:nvPicPr>
        <p:blipFill>
          <a:blip r:embed="rId7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763" y="3455988"/>
            <a:ext cx="273050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99" name="组合 447"/>
          <p:cNvPicPr>
            <a:picLocks noChangeArrowheads="1"/>
          </p:cNvPicPr>
          <p:nvPr/>
        </p:nvPicPr>
        <p:blipFill>
          <a:blip r:embed="rId7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038" y="2365375"/>
            <a:ext cx="2794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200" name="组合 452"/>
          <p:cNvPicPr>
            <a:picLocks noChangeArrowheads="1"/>
          </p:cNvPicPr>
          <p:nvPr/>
        </p:nvPicPr>
        <p:blipFill>
          <a:blip r:embed="rId7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9075" y="2365375"/>
            <a:ext cx="274638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201" name="Freeform 385"/>
          <p:cNvSpPr>
            <a:spLocks/>
          </p:cNvSpPr>
          <p:nvPr/>
        </p:nvSpPr>
        <p:spPr bwMode="auto">
          <a:xfrm>
            <a:off x="4029075" y="1817688"/>
            <a:ext cx="274638" cy="250825"/>
          </a:xfrm>
          <a:custGeom>
            <a:avLst/>
            <a:gdLst>
              <a:gd name="T0" fmla="*/ 2147483647 w 288"/>
              <a:gd name="T1" fmla="*/ 2147483647 h 262"/>
              <a:gd name="T2" fmla="*/ 2147483647 w 288"/>
              <a:gd name="T3" fmla="*/ 2147483647 h 262"/>
              <a:gd name="T4" fmla="*/ 2147483647 w 288"/>
              <a:gd name="T5" fmla="*/ 2147483647 h 262"/>
              <a:gd name="T6" fmla="*/ 2147483647 w 288"/>
              <a:gd name="T7" fmla="*/ 0 h 262"/>
              <a:gd name="T8" fmla="*/ 0 w 288"/>
              <a:gd name="T9" fmla="*/ 2147483647 h 262"/>
              <a:gd name="T10" fmla="*/ 2147483647 w 288"/>
              <a:gd name="T11" fmla="*/ 2147483647 h 262"/>
              <a:gd name="T12" fmla="*/ 2147483647 w 288"/>
              <a:gd name="T13" fmla="*/ 2147483647 h 262"/>
              <a:gd name="T14" fmla="*/ 2147483647 w 288"/>
              <a:gd name="T15" fmla="*/ 2147483647 h 262"/>
              <a:gd name="T16" fmla="*/ 2147483647 w 288"/>
              <a:gd name="T17" fmla="*/ 2147483647 h 262"/>
              <a:gd name="T18" fmla="*/ 2147483647 w 288"/>
              <a:gd name="T19" fmla="*/ 2147483647 h 26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88" h="262">
                <a:moveTo>
                  <a:pt x="167" y="129"/>
                </a:moveTo>
                <a:cubicBezTo>
                  <a:pt x="135" y="129"/>
                  <a:pt x="47" y="122"/>
                  <a:pt x="47" y="77"/>
                </a:cubicBezTo>
                <a:cubicBezTo>
                  <a:pt x="47" y="29"/>
                  <a:pt x="139" y="14"/>
                  <a:pt x="167" y="14"/>
                </a:cubicBezTo>
                <a:cubicBezTo>
                  <a:pt x="167" y="0"/>
                  <a:pt x="167" y="0"/>
                  <a:pt x="167" y="0"/>
                </a:cubicBezTo>
                <a:cubicBezTo>
                  <a:pt x="106" y="0"/>
                  <a:pt x="0" y="13"/>
                  <a:pt x="0" y="86"/>
                </a:cubicBezTo>
                <a:cubicBezTo>
                  <a:pt x="0" y="162"/>
                  <a:pt x="115" y="204"/>
                  <a:pt x="167" y="205"/>
                </a:cubicBezTo>
                <a:cubicBezTo>
                  <a:pt x="167" y="262"/>
                  <a:pt x="167" y="262"/>
                  <a:pt x="167" y="262"/>
                </a:cubicBezTo>
                <a:cubicBezTo>
                  <a:pt x="288" y="165"/>
                  <a:pt x="288" y="165"/>
                  <a:pt x="288" y="165"/>
                </a:cubicBezTo>
                <a:cubicBezTo>
                  <a:pt x="167" y="68"/>
                  <a:pt x="167" y="68"/>
                  <a:pt x="167" y="68"/>
                </a:cubicBezTo>
                <a:lnTo>
                  <a:pt x="167" y="129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202" name="组合 456"/>
          <p:cNvPicPr>
            <a:picLocks noChangeArrowheads="1"/>
          </p:cNvPicPr>
          <p:nvPr/>
        </p:nvPicPr>
        <p:blipFill>
          <a:blip r:embed="rId7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5763" y="3511550"/>
            <a:ext cx="274637" cy="17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203" name="组合 465"/>
          <p:cNvPicPr>
            <a:picLocks noChangeArrowheads="1"/>
          </p:cNvPicPr>
          <p:nvPr/>
        </p:nvPicPr>
        <p:blipFill>
          <a:blip r:embed="rId7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0875" y="6224588"/>
            <a:ext cx="279400" cy="26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204" name="Freeform 402"/>
          <p:cNvSpPr>
            <a:spLocks/>
          </p:cNvSpPr>
          <p:nvPr/>
        </p:nvSpPr>
        <p:spPr bwMode="auto">
          <a:xfrm>
            <a:off x="5130800" y="1863725"/>
            <a:ext cx="276225" cy="161925"/>
          </a:xfrm>
          <a:custGeom>
            <a:avLst/>
            <a:gdLst>
              <a:gd name="T0" fmla="*/ 2147483647 w 289"/>
              <a:gd name="T1" fmla="*/ 2147483647 h 169"/>
              <a:gd name="T2" fmla="*/ 2147483647 w 289"/>
              <a:gd name="T3" fmla="*/ 2147483647 h 169"/>
              <a:gd name="T4" fmla="*/ 2147483647 w 289"/>
              <a:gd name="T5" fmla="*/ 2147483647 h 169"/>
              <a:gd name="T6" fmla="*/ 2147483647 w 289"/>
              <a:gd name="T7" fmla="*/ 2147483647 h 169"/>
              <a:gd name="T8" fmla="*/ 2147483647 w 289"/>
              <a:gd name="T9" fmla="*/ 2147483647 h 169"/>
              <a:gd name="T10" fmla="*/ 2147483647 w 289"/>
              <a:gd name="T11" fmla="*/ 2147483647 h 169"/>
              <a:gd name="T12" fmla="*/ 2147483647 w 289"/>
              <a:gd name="T13" fmla="*/ 2147483647 h 169"/>
              <a:gd name="T14" fmla="*/ 2147483647 w 289"/>
              <a:gd name="T15" fmla="*/ 2147483647 h 169"/>
              <a:gd name="T16" fmla="*/ 2147483647 w 289"/>
              <a:gd name="T17" fmla="*/ 2147483647 h 169"/>
              <a:gd name="T18" fmla="*/ 2147483647 w 289"/>
              <a:gd name="T19" fmla="*/ 2147483647 h 169"/>
              <a:gd name="T20" fmla="*/ 2147483647 w 289"/>
              <a:gd name="T21" fmla="*/ 2147483647 h 169"/>
              <a:gd name="T22" fmla="*/ 2147483647 w 289"/>
              <a:gd name="T23" fmla="*/ 2147483647 h 169"/>
              <a:gd name="T24" fmla="*/ 2147483647 w 289"/>
              <a:gd name="T25" fmla="*/ 2147483647 h 169"/>
              <a:gd name="T26" fmla="*/ 2147483647 w 289"/>
              <a:gd name="T27" fmla="*/ 2147483647 h 169"/>
              <a:gd name="T28" fmla="*/ 2147483647 w 289"/>
              <a:gd name="T29" fmla="*/ 2147483647 h 169"/>
              <a:gd name="T30" fmla="*/ 2147483647 w 289"/>
              <a:gd name="T31" fmla="*/ 2147483647 h 169"/>
              <a:gd name="T32" fmla="*/ 2147483647 w 289"/>
              <a:gd name="T33" fmla="*/ 2147483647 h 169"/>
              <a:gd name="T34" fmla="*/ 2147483647 w 289"/>
              <a:gd name="T35" fmla="*/ 2147483647 h 169"/>
              <a:gd name="T36" fmla="*/ 2147483647 w 289"/>
              <a:gd name="T37" fmla="*/ 2147483647 h 169"/>
              <a:gd name="T38" fmla="*/ 2147483647 w 289"/>
              <a:gd name="T39" fmla="*/ 2147483647 h 169"/>
              <a:gd name="T40" fmla="*/ 2147483647 w 289"/>
              <a:gd name="T41" fmla="*/ 2147483647 h 169"/>
              <a:gd name="T42" fmla="*/ 2147483647 w 289"/>
              <a:gd name="T43" fmla="*/ 2147483647 h 169"/>
              <a:gd name="T44" fmla="*/ 2147483647 w 289"/>
              <a:gd name="T45" fmla="*/ 2147483647 h 169"/>
              <a:gd name="T46" fmla="*/ 2147483647 w 289"/>
              <a:gd name="T47" fmla="*/ 2147483647 h 169"/>
              <a:gd name="T48" fmla="*/ 0 w 289"/>
              <a:gd name="T49" fmla="*/ 2147483647 h 169"/>
              <a:gd name="T50" fmla="*/ 2147483647 w 289"/>
              <a:gd name="T51" fmla="*/ 2147483647 h 169"/>
              <a:gd name="T52" fmla="*/ 2147483647 w 289"/>
              <a:gd name="T53" fmla="*/ 2147483647 h 169"/>
              <a:gd name="T54" fmla="*/ 2147483647 w 289"/>
              <a:gd name="T55" fmla="*/ 2147483647 h 169"/>
              <a:gd name="T56" fmla="*/ 2147483647 w 289"/>
              <a:gd name="T57" fmla="*/ 2147483647 h 169"/>
              <a:gd name="T58" fmla="*/ 2147483647 w 289"/>
              <a:gd name="T59" fmla="*/ 2147483647 h 169"/>
              <a:gd name="T60" fmla="*/ 2147483647 w 289"/>
              <a:gd name="T61" fmla="*/ 2147483647 h 169"/>
              <a:gd name="T62" fmla="*/ 2147483647 w 289"/>
              <a:gd name="T63" fmla="*/ 2147483647 h 169"/>
              <a:gd name="T64" fmla="*/ 2147483647 w 289"/>
              <a:gd name="T65" fmla="*/ 2147483647 h 169"/>
              <a:gd name="T66" fmla="*/ 2147483647 w 289"/>
              <a:gd name="T67" fmla="*/ 2147483647 h 16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89" h="169">
                <a:moveTo>
                  <a:pt x="288" y="63"/>
                </a:moveTo>
                <a:cubicBezTo>
                  <a:pt x="287" y="67"/>
                  <a:pt x="287" y="70"/>
                  <a:pt x="286" y="74"/>
                </a:cubicBezTo>
                <a:cubicBezTo>
                  <a:pt x="284" y="87"/>
                  <a:pt x="273" y="101"/>
                  <a:pt x="263" y="107"/>
                </a:cubicBezTo>
                <a:cubicBezTo>
                  <a:pt x="248" y="117"/>
                  <a:pt x="231" y="123"/>
                  <a:pt x="213" y="127"/>
                </a:cubicBezTo>
                <a:cubicBezTo>
                  <a:pt x="213" y="80"/>
                  <a:pt x="213" y="80"/>
                  <a:pt x="213" y="80"/>
                </a:cubicBezTo>
                <a:cubicBezTo>
                  <a:pt x="221" y="77"/>
                  <a:pt x="227" y="74"/>
                  <a:pt x="234" y="69"/>
                </a:cubicBezTo>
                <a:cubicBezTo>
                  <a:pt x="237" y="67"/>
                  <a:pt x="241" y="63"/>
                  <a:pt x="243" y="59"/>
                </a:cubicBezTo>
                <a:cubicBezTo>
                  <a:pt x="245" y="56"/>
                  <a:pt x="242" y="51"/>
                  <a:pt x="240" y="48"/>
                </a:cubicBezTo>
                <a:cubicBezTo>
                  <a:pt x="234" y="42"/>
                  <a:pt x="227" y="37"/>
                  <a:pt x="219" y="33"/>
                </a:cubicBezTo>
                <a:cubicBezTo>
                  <a:pt x="206" y="27"/>
                  <a:pt x="192" y="24"/>
                  <a:pt x="177" y="22"/>
                </a:cubicBezTo>
                <a:cubicBezTo>
                  <a:pt x="155" y="18"/>
                  <a:pt x="133" y="18"/>
                  <a:pt x="111" y="21"/>
                </a:cubicBezTo>
                <a:cubicBezTo>
                  <a:pt x="92" y="24"/>
                  <a:pt x="71" y="29"/>
                  <a:pt x="56" y="41"/>
                </a:cubicBezTo>
                <a:cubicBezTo>
                  <a:pt x="52" y="44"/>
                  <a:pt x="48" y="47"/>
                  <a:pt x="46" y="51"/>
                </a:cubicBezTo>
                <a:cubicBezTo>
                  <a:pt x="45" y="52"/>
                  <a:pt x="45" y="53"/>
                  <a:pt x="45" y="55"/>
                </a:cubicBezTo>
                <a:cubicBezTo>
                  <a:pt x="44" y="57"/>
                  <a:pt x="46" y="60"/>
                  <a:pt x="48" y="62"/>
                </a:cubicBezTo>
                <a:cubicBezTo>
                  <a:pt x="54" y="69"/>
                  <a:pt x="63" y="74"/>
                  <a:pt x="72" y="78"/>
                </a:cubicBezTo>
                <a:cubicBezTo>
                  <a:pt x="83" y="82"/>
                  <a:pt x="94" y="85"/>
                  <a:pt x="105" y="87"/>
                </a:cubicBezTo>
                <a:cubicBezTo>
                  <a:pt x="105" y="87"/>
                  <a:pt x="105" y="87"/>
                  <a:pt x="105" y="87"/>
                </a:cubicBezTo>
                <a:cubicBezTo>
                  <a:pt x="105" y="42"/>
                  <a:pt x="105" y="42"/>
                  <a:pt x="105" y="42"/>
                </a:cubicBezTo>
                <a:cubicBezTo>
                  <a:pt x="184" y="105"/>
                  <a:pt x="184" y="105"/>
                  <a:pt x="184" y="105"/>
                </a:cubicBezTo>
                <a:cubicBezTo>
                  <a:pt x="105" y="169"/>
                  <a:pt x="105" y="169"/>
                  <a:pt x="105" y="169"/>
                </a:cubicBezTo>
                <a:cubicBezTo>
                  <a:pt x="105" y="132"/>
                  <a:pt x="105" y="132"/>
                  <a:pt x="105" y="132"/>
                </a:cubicBezTo>
                <a:cubicBezTo>
                  <a:pt x="84" y="129"/>
                  <a:pt x="63" y="124"/>
                  <a:pt x="43" y="116"/>
                </a:cubicBezTo>
                <a:cubicBezTo>
                  <a:pt x="28" y="109"/>
                  <a:pt x="9" y="94"/>
                  <a:pt x="3" y="77"/>
                </a:cubicBezTo>
                <a:cubicBezTo>
                  <a:pt x="1" y="72"/>
                  <a:pt x="1" y="66"/>
                  <a:pt x="0" y="61"/>
                </a:cubicBezTo>
                <a:cubicBezTo>
                  <a:pt x="0" y="56"/>
                  <a:pt x="1" y="52"/>
                  <a:pt x="2" y="48"/>
                </a:cubicBezTo>
                <a:cubicBezTo>
                  <a:pt x="6" y="38"/>
                  <a:pt x="15" y="32"/>
                  <a:pt x="23" y="26"/>
                </a:cubicBezTo>
                <a:cubicBezTo>
                  <a:pt x="42" y="15"/>
                  <a:pt x="64" y="9"/>
                  <a:pt x="86" y="5"/>
                </a:cubicBezTo>
                <a:cubicBezTo>
                  <a:pt x="109" y="1"/>
                  <a:pt x="133" y="0"/>
                  <a:pt x="157" y="1"/>
                </a:cubicBezTo>
                <a:cubicBezTo>
                  <a:pt x="181" y="2"/>
                  <a:pt x="205" y="5"/>
                  <a:pt x="227" y="12"/>
                </a:cubicBezTo>
                <a:cubicBezTo>
                  <a:pt x="246" y="17"/>
                  <a:pt x="268" y="25"/>
                  <a:pt x="281" y="41"/>
                </a:cubicBezTo>
                <a:cubicBezTo>
                  <a:pt x="281" y="41"/>
                  <a:pt x="281" y="41"/>
                  <a:pt x="281" y="41"/>
                </a:cubicBezTo>
                <a:cubicBezTo>
                  <a:pt x="281" y="42"/>
                  <a:pt x="282" y="42"/>
                  <a:pt x="282" y="42"/>
                </a:cubicBezTo>
                <a:cubicBezTo>
                  <a:pt x="286" y="48"/>
                  <a:pt x="289" y="55"/>
                  <a:pt x="288" y="63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205" name="Freeform 403"/>
          <p:cNvSpPr>
            <a:spLocks/>
          </p:cNvSpPr>
          <p:nvPr/>
        </p:nvSpPr>
        <p:spPr bwMode="auto">
          <a:xfrm>
            <a:off x="4579938" y="1860550"/>
            <a:ext cx="276225" cy="163513"/>
          </a:xfrm>
          <a:custGeom>
            <a:avLst/>
            <a:gdLst>
              <a:gd name="T0" fmla="*/ 2147483647 w 289"/>
              <a:gd name="T1" fmla="*/ 2147483647 h 171"/>
              <a:gd name="T2" fmla="*/ 2147483647 w 289"/>
              <a:gd name="T3" fmla="*/ 2147483647 h 171"/>
              <a:gd name="T4" fmla="*/ 2147483647 w 289"/>
              <a:gd name="T5" fmla="*/ 2147483647 h 171"/>
              <a:gd name="T6" fmla="*/ 2147483647 w 289"/>
              <a:gd name="T7" fmla="*/ 2147483647 h 171"/>
              <a:gd name="T8" fmla="*/ 2147483647 w 289"/>
              <a:gd name="T9" fmla="*/ 2147483647 h 171"/>
              <a:gd name="T10" fmla="*/ 2147483647 w 289"/>
              <a:gd name="T11" fmla="*/ 2147483647 h 171"/>
              <a:gd name="T12" fmla="*/ 0 w 289"/>
              <a:gd name="T13" fmla="*/ 2147483647 h 171"/>
              <a:gd name="T14" fmla="*/ 2147483647 w 289"/>
              <a:gd name="T15" fmla="*/ 2147483647 h 171"/>
              <a:gd name="T16" fmla="*/ 2147483647 w 289"/>
              <a:gd name="T17" fmla="*/ 2147483647 h 171"/>
              <a:gd name="T18" fmla="*/ 2147483647 w 289"/>
              <a:gd name="T19" fmla="*/ 2147483647 h 171"/>
              <a:gd name="T20" fmla="*/ 2147483647 w 289"/>
              <a:gd name="T21" fmla="*/ 2147483647 h 171"/>
              <a:gd name="T22" fmla="*/ 2147483647 w 289"/>
              <a:gd name="T23" fmla="*/ 2147483647 h 171"/>
              <a:gd name="T24" fmla="*/ 2147483647 w 289"/>
              <a:gd name="T25" fmla="*/ 2147483647 h 171"/>
              <a:gd name="T26" fmla="*/ 2147483647 w 289"/>
              <a:gd name="T27" fmla="*/ 2147483647 h 171"/>
              <a:gd name="T28" fmla="*/ 2147483647 w 289"/>
              <a:gd name="T29" fmla="*/ 2147483647 h 171"/>
              <a:gd name="T30" fmla="*/ 2147483647 w 289"/>
              <a:gd name="T31" fmla="*/ 2147483647 h 171"/>
              <a:gd name="T32" fmla="*/ 2147483647 w 289"/>
              <a:gd name="T33" fmla="*/ 2147483647 h 171"/>
              <a:gd name="T34" fmla="*/ 2147483647 w 289"/>
              <a:gd name="T35" fmla="*/ 2147483647 h 171"/>
              <a:gd name="T36" fmla="*/ 2147483647 w 289"/>
              <a:gd name="T37" fmla="*/ 2147483647 h 171"/>
              <a:gd name="T38" fmla="*/ 2147483647 w 289"/>
              <a:gd name="T39" fmla="*/ 2147483647 h 171"/>
              <a:gd name="T40" fmla="*/ 2147483647 w 289"/>
              <a:gd name="T41" fmla="*/ 2147483647 h 171"/>
              <a:gd name="T42" fmla="*/ 2147483647 w 289"/>
              <a:gd name="T43" fmla="*/ 2147483647 h 171"/>
              <a:gd name="T44" fmla="*/ 2147483647 w 289"/>
              <a:gd name="T45" fmla="*/ 2147483647 h 171"/>
              <a:gd name="T46" fmla="*/ 2147483647 w 289"/>
              <a:gd name="T47" fmla="*/ 2147483647 h 171"/>
              <a:gd name="T48" fmla="*/ 2147483647 w 289"/>
              <a:gd name="T49" fmla="*/ 2147483647 h 171"/>
              <a:gd name="T50" fmla="*/ 2147483647 w 289"/>
              <a:gd name="T51" fmla="*/ 2147483647 h 171"/>
              <a:gd name="T52" fmla="*/ 2147483647 w 289"/>
              <a:gd name="T53" fmla="*/ 0 h 171"/>
              <a:gd name="T54" fmla="*/ 2147483647 w 289"/>
              <a:gd name="T55" fmla="*/ 2147483647 h 171"/>
              <a:gd name="T56" fmla="*/ 2147483647 w 289"/>
              <a:gd name="T57" fmla="*/ 2147483647 h 171"/>
              <a:gd name="T58" fmla="*/ 2147483647 w 289"/>
              <a:gd name="T59" fmla="*/ 2147483647 h 171"/>
              <a:gd name="T60" fmla="*/ 2147483647 w 289"/>
              <a:gd name="T61" fmla="*/ 2147483647 h 171"/>
              <a:gd name="T62" fmla="*/ 2147483647 w 289"/>
              <a:gd name="T63" fmla="*/ 2147483647 h 171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89" h="171">
                <a:moveTo>
                  <a:pt x="288" y="99"/>
                </a:moveTo>
                <a:cubicBezTo>
                  <a:pt x="287" y="103"/>
                  <a:pt x="287" y="106"/>
                  <a:pt x="286" y="110"/>
                </a:cubicBezTo>
                <a:cubicBezTo>
                  <a:pt x="284" y="123"/>
                  <a:pt x="273" y="137"/>
                  <a:pt x="263" y="143"/>
                </a:cubicBezTo>
                <a:cubicBezTo>
                  <a:pt x="233" y="162"/>
                  <a:pt x="194" y="168"/>
                  <a:pt x="159" y="170"/>
                </a:cubicBezTo>
                <a:cubicBezTo>
                  <a:pt x="120" y="171"/>
                  <a:pt x="79" y="167"/>
                  <a:pt x="43" y="152"/>
                </a:cubicBezTo>
                <a:cubicBezTo>
                  <a:pt x="28" y="145"/>
                  <a:pt x="9" y="130"/>
                  <a:pt x="3" y="113"/>
                </a:cubicBezTo>
                <a:cubicBezTo>
                  <a:pt x="1" y="108"/>
                  <a:pt x="1" y="102"/>
                  <a:pt x="0" y="97"/>
                </a:cubicBezTo>
                <a:cubicBezTo>
                  <a:pt x="0" y="92"/>
                  <a:pt x="0" y="88"/>
                  <a:pt x="2" y="84"/>
                </a:cubicBezTo>
                <a:cubicBezTo>
                  <a:pt x="6" y="74"/>
                  <a:pt x="15" y="68"/>
                  <a:pt x="23" y="62"/>
                </a:cubicBezTo>
                <a:cubicBezTo>
                  <a:pt x="42" y="51"/>
                  <a:pt x="64" y="45"/>
                  <a:pt x="86" y="41"/>
                </a:cubicBezTo>
                <a:cubicBezTo>
                  <a:pt x="88" y="41"/>
                  <a:pt x="91" y="40"/>
                  <a:pt x="93" y="40"/>
                </a:cubicBezTo>
                <a:cubicBezTo>
                  <a:pt x="93" y="61"/>
                  <a:pt x="93" y="61"/>
                  <a:pt x="93" y="61"/>
                </a:cubicBezTo>
                <a:cubicBezTo>
                  <a:pt x="80" y="64"/>
                  <a:pt x="66" y="68"/>
                  <a:pt x="56" y="77"/>
                </a:cubicBezTo>
                <a:cubicBezTo>
                  <a:pt x="52" y="80"/>
                  <a:pt x="48" y="83"/>
                  <a:pt x="46" y="87"/>
                </a:cubicBezTo>
                <a:cubicBezTo>
                  <a:pt x="45" y="88"/>
                  <a:pt x="45" y="89"/>
                  <a:pt x="45" y="91"/>
                </a:cubicBezTo>
                <a:cubicBezTo>
                  <a:pt x="44" y="93"/>
                  <a:pt x="46" y="96"/>
                  <a:pt x="48" y="98"/>
                </a:cubicBezTo>
                <a:cubicBezTo>
                  <a:pt x="54" y="105"/>
                  <a:pt x="63" y="110"/>
                  <a:pt x="72" y="114"/>
                </a:cubicBezTo>
                <a:cubicBezTo>
                  <a:pt x="83" y="118"/>
                  <a:pt x="94" y="121"/>
                  <a:pt x="105" y="123"/>
                </a:cubicBezTo>
                <a:cubicBezTo>
                  <a:pt x="127" y="126"/>
                  <a:pt x="151" y="127"/>
                  <a:pt x="173" y="124"/>
                </a:cubicBezTo>
                <a:cubicBezTo>
                  <a:pt x="194" y="122"/>
                  <a:pt x="217" y="118"/>
                  <a:pt x="234" y="105"/>
                </a:cubicBezTo>
                <a:cubicBezTo>
                  <a:pt x="237" y="103"/>
                  <a:pt x="241" y="99"/>
                  <a:pt x="243" y="95"/>
                </a:cubicBezTo>
                <a:cubicBezTo>
                  <a:pt x="245" y="92"/>
                  <a:pt x="242" y="87"/>
                  <a:pt x="240" y="85"/>
                </a:cubicBezTo>
                <a:cubicBezTo>
                  <a:pt x="234" y="78"/>
                  <a:pt x="227" y="73"/>
                  <a:pt x="219" y="69"/>
                </a:cubicBezTo>
                <a:cubicBezTo>
                  <a:pt x="211" y="66"/>
                  <a:pt x="202" y="63"/>
                  <a:pt x="193" y="61"/>
                </a:cubicBezTo>
                <a:cubicBezTo>
                  <a:pt x="193" y="98"/>
                  <a:pt x="193" y="98"/>
                  <a:pt x="193" y="98"/>
                </a:cubicBezTo>
                <a:cubicBezTo>
                  <a:pt x="132" y="49"/>
                  <a:pt x="132" y="49"/>
                  <a:pt x="132" y="49"/>
                </a:cubicBezTo>
                <a:cubicBezTo>
                  <a:pt x="193" y="0"/>
                  <a:pt x="193" y="0"/>
                  <a:pt x="193" y="0"/>
                </a:cubicBezTo>
                <a:cubicBezTo>
                  <a:pt x="193" y="40"/>
                  <a:pt x="193" y="40"/>
                  <a:pt x="193" y="40"/>
                </a:cubicBezTo>
                <a:cubicBezTo>
                  <a:pt x="205" y="42"/>
                  <a:pt x="216" y="44"/>
                  <a:pt x="227" y="48"/>
                </a:cubicBezTo>
                <a:cubicBezTo>
                  <a:pt x="246" y="53"/>
                  <a:pt x="268" y="61"/>
                  <a:pt x="281" y="77"/>
                </a:cubicBezTo>
                <a:cubicBezTo>
                  <a:pt x="281" y="77"/>
                  <a:pt x="282" y="78"/>
                  <a:pt x="282" y="78"/>
                </a:cubicBezTo>
                <a:cubicBezTo>
                  <a:pt x="286" y="84"/>
                  <a:pt x="289" y="92"/>
                  <a:pt x="288" y="99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206" name="组合 476"/>
          <p:cNvPicPr>
            <a:picLocks noChangeArrowheads="1"/>
          </p:cNvPicPr>
          <p:nvPr/>
        </p:nvPicPr>
        <p:blipFill>
          <a:blip r:embed="rId8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8563" y="5151438"/>
            <a:ext cx="287337" cy="20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207" name="组合 479"/>
          <p:cNvPicPr>
            <a:picLocks noChangeArrowheads="1"/>
          </p:cNvPicPr>
          <p:nvPr/>
        </p:nvPicPr>
        <p:blipFill>
          <a:blip r:embed="rId8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2225" y="5662613"/>
            <a:ext cx="238125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208" name="Freeform 409"/>
          <p:cNvSpPr>
            <a:spLocks/>
          </p:cNvSpPr>
          <p:nvPr/>
        </p:nvSpPr>
        <p:spPr bwMode="auto">
          <a:xfrm>
            <a:off x="10663238" y="4011613"/>
            <a:ext cx="239712" cy="274637"/>
          </a:xfrm>
          <a:custGeom>
            <a:avLst/>
            <a:gdLst>
              <a:gd name="T0" fmla="*/ 2147483647 w 250"/>
              <a:gd name="T1" fmla="*/ 2147483647 h 288"/>
              <a:gd name="T2" fmla="*/ 2147483647 w 250"/>
              <a:gd name="T3" fmla="*/ 2147483647 h 288"/>
              <a:gd name="T4" fmla="*/ 2147483647 w 250"/>
              <a:gd name="T5" fmla="*/ 2147483647 h 288"/>
              <a:gd name="T6" fmla="*/ 2147483647 w 250"/>
              <a:gd name="T7" fmla="*/ 2147483647 h 288"/>
              <a:gd name="T8" fmla="*/ 2147483647 w 250"/>
              <a:gd name="T9" fmla="*/ 2147483647 h 288"/>
              <a:gd name="T10" fmla="*/ 2147483647 w 250"/>
              <a:gd name="T11" fmla="*/ 2147483647 h 288"/>
              <a:gd name="T12" fmla="*/ 2147483647 w 250"/>
              <a:gd name="T13" fmla="*/ 2147483647 h 288"/>
              <a:gd name="T14" fmla="*/ 2147483647 w 250"/>
              <a:gd name="T15" fmla="*/ 2147483647 h 288"/>
              <a:gd name="T16" fmla="*/ 2147483647 w 250"/>
              <a:gd name="T17" fmla="*/ 2147483647 h 288"/>
              <a:gd name="T18" fmla="*/ 2147483647 w 250"/>
              <a:gd name="T19" fmla="*/ 2147483647 h 288"/>
              <a:gd name="T20" fmla="*/ 2147483647 w 250"/>
              <a:gd name="T21" fmla="*/ 2147483647 h 288"/>
              <a:gd name="T22" fmla="*/ 2147483647 w 250"/>
              <a:gd name="T23" fmla="*/ 2147483647 h 288"/>
              <a:gd name="T24" fmla="*/ 2147483647 w 250"/>
              <a:gd name="T25" fmla="*/ 2147483647 h 288"/>
              <a:gd name="T26" fmla="*/ 2147483647 w 250"/>
              <a:gd name="T27" fmla="*/ 2147483647 h 288"/>
              <a:gd name="T28" fmla="*/ 2147483647 w 250"/>
              <a:gd name="T29" fmla="*/ 2147483647 h 288"/>
              <a:gd name="T30" fmla="*/ 2147483647 w 250"/>
              <a:gd name="T31" fmla="*/ 2147483647 h 288"/>
              <a:gd name="T32" fmla="*/ 2147483647 w 250"/>
              <a:gd name="T33" fmla="*/ 2147483647 h 288"/>
              <a:gd name="T34" fmla="*/ 2147483647 w 250"/>
              <a:gd name="T35" fmla="*/ 2147483647 h 288"/>
              <a:gd name="T36" fmla="*/ 2147483647 w 250"/>
              <a:gd name="T37" fmla="*/ 2147483647 h 288"/>
              <a:gd name="T38" fmla="*/ 2147483647 w 250"/>
              <a:gd name="T39" fmla="*/ 2147483647 h 288"/>
              <a:gd name="T40" fmla="*/ 2147483647 w 250"/>
              <a:gd name="T41" fmla="*/ 2147483647 h 288"/>
              <a:gd name="T42" fmla="*/ 2147483647 w 250"/>
              <a:gd name="T43" fmla="*/ 2147483647 h 288"/>
              <a:gd name="T44" fmla="*/ 2147483647 w 250"/>
              <a:gd name="T45" fmla="*/ 2147483647 h 288"/>
              <a:gd name="T46" fmla="*/ 2147483647 w 250"/>
              <a:gd name="T47" fmla="*/ 2147483647 h 288"/>
              <a:gd name="T48" fmla="*/ 2147483647 w 250"/>
              <a:gd name="T49" fmla="*/ 2147483647 h 288"/>
              <a:gd name="T50" fmla="*/ 2147483647 w 250"/>
              <a:gd name="T51" fmla="*/ 2147483647 h 288"/>
              <a:gd name="T52" fmla="*/ 2147483647 w 250"/>
              <a:gd name="T53" fmla="*/ 2147483647 h 288"/>
              <a:gd name="T54" fmla="*/ 2147483647 w 250"/>
              <a:gd name="T55" fmla="*/ 2147483647 h 288"/>
              <a:gd name="T56" fmla="*/ 2147483647 w 250"/>
              <a:gd name="T57" fmla="*/ 2147483647 h 288"/>
              <a:gd name="T58" fmla="*/ 2147483647 w 250"/>
              <a:gd name="T59" fmla="*/ 2147483647 h 288"/>
              <a:gd name="T60" fmla="*/ 2147483647 w 250"/>
              <a:gd name="T61" fmla="*/ 2147483647 h 288"/>
              <a:gd name="T62" fmla="*/ 2147483647 w 250"/>
              <a:gd name="T63" fmla="*/ 2147483647 h 288"/>
              <a:gd name="T64" fmla="*/ 2147483647 w 250"/>
              <a:gd name="T65" fmla="*/ 2147483647 h 288"/>
              <a:gd name="T66" fmla="*/ 2147483647 w 250"/>
              <a:gd name="T67" fmla="*/ 2147483647 h 288"/>
              <a:gd name="T68" fmla="*/ 2147483647 w 250"/>
              <a:gd name="T69" fmla="*/ 2147483647 h 288"/>
              <a:gd name="T70" fmla="*/ 2147483647 w 250"/>
              <a:gd name="T71" fmla="*/ 2147483647 h 288"/>
              <a:gd name="T72" fmla="*/ 2147483647 w 250"/>
              <a:gd name="T73" fmla="*/ 2147483647 h 288"/>
              <a:gd name="T74" fmla="*/ 2147483647 w 250"/>
              <a:gd name="T75" fmla="*/ 2147483647 h 288"/>
              <a:gd name="T76" fmla="*/ 0 w 250"/>
              <a:gd name="T77" fmla="*/ 2147483647 h 288"/>
              <a:gd name="T78" fmla="*/ 0 w 250"/>
              <a:gd name="T79" fmla="*/ 2147483647 h 288"/>
              <a:gd name="T80" fmla="*/ 2147483647 w 250"/>
              <a:gd name="T81" fmla="*/ 2147483647 h 288"/>
              <a:gd name="T82" fmla="*/ 2147483647 w 250"/>
              <a:gd name="T83" fmla="*/ 2147483647 h 288"/>
              <a:gd name="T84" fmla="*/ 2147483647 w 250"/>
              <a:gd name="T85" fmla="*/ 2147483647 h 288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250" h="288">
                <a:moveTo>
                  <a:pt x="217" y="230"/>
                </a:moveTo>
                <a:cubicBezTo>
                  <a:pt x="201" y="223"/>
                  <a:pt x="183" y="212"/>
                  <a:pt x="150" y="208"/>
                </a:cubicBezTo>
                <a:cubicBezTo>
                  <a:pt x="159" y="199"/>
                  <a:pt x="163" y="184"/>
                  <a:pt x="171" y="164"/>
                </a:cubicBezTo>
                <a:cubicBezTo>
                  <a:pt x="171" y="164"/>
                  <a:pt x="171" y="163"/>
                  <a:pt x="172" y="163"/>
                </a:cubicBezTo>
                <a:cubicBezTo>
                  <a:pt x="174" y="163"/>
                  <a:pt x="176" y="163"/>
                  <a:pt x="177" y="162"/>
                </a:cubicBezTo>
                <a:cubicBezTo>
                  <a:pt x="179" y="161"/>
                  <a:pt x="181" y="157"/>
                  <a:pt x="182" y="152"/>
                </a:cubicBezTo>
                <a:cubicBezTo>
                  <a:pt x="188" y="147"/>
                  <a:pt x="193" y="142"/>
                  <a:pt x="198" y="136"/>
                </a:cubicBezTo>
                <a:cubicBezTo>
                  <a:pt x="202" y="134"/>
                  <a:pt x="206" y="128"/>
                  <a:pt x="210" y="121"/>
                </a:cubicBezTo>
                <a:cubicBezTo>
                  <a:pt x="213" y="114"/>
                  <a:pt x="214" y="106"/>
                  <a:pt x="213" y="102"/>
                </a:cubicBezTo>
                <a:cubicBezTo>
                  <a:pt x="214" y="97"/>
                  <a:pt x="215" y="92"/>
                  <a:pt x="215" y="87"/>
                </a:cubicBezTo>
                <a:cubicBezTo>
                  <a:pt x="215" y="82"/>
                  <a:pt x="214" y="78"/>
                  <a:pt x="214" y="74"/>
                </a:cubicBezTo>
                <a:cubicBezTo>
                  <a:pt x="215" y="67"/>
                  <a:pt x="214" y="59"/>
                  <a:pt x="210" y="51"/>
                </a:cubicBezTo>
                <a:cubicBezTo>
                  <a:pt x="206" y="41"/>
                  <a:pt x="199" y="34"/>
                  <a:pt x="192" y="30"/>
                </a:cubicBezTo>
                <a:cubicBezTo>
                  <a:pt x="192" y="30"/>
                  <a:pt x="192" y="30"/>
                  <a:pt x="192" y="30"/>
                </a:cubicBezTo>
                <a:cubicBezTo>
                  <a:pt x="190" y="26"/>
                  <a:pt x="186" y="22"/>
                  <a:pt x="182" y="19"/>
                </a:cubicBezTo>
                <a:cubicBezTo>
                  <a:pt x="180" y="18"/>
                  <a:pt x="177" y="17"/>
                  <a:pt x="175" y="16"/>
                </a:cubicBezTo>
                <a:cubicBezTo>
                  <a:pt x="171" y="12"/>
                  <a:pt x="166" y="10"/>
                  <a:pt x="161" y="9"/>
                </a:cubicBezTo>
                <a:cubicBezTo>
                  <a:pt x="151" y="5"/>
                  <a:pt x="140" y="3"/>
                  <a:pt x="128" y="2"/>
                </a:cubicBezTo>
                <a:cubicBezTo>
                  <a:pt x="124" y="0"/>
                  <a:pt x="117" y="0"/>
                  <a:pt x="110" y="1"/>
                </a:cubicBezTo>
                <a:cubicBezTo>
                  <a:pt x="102" y="2"/>
                  <a:pt x="96" y="5"/>
                  <a:pt x="93" y="8"/>
                </a:cubicBezTo>
                <a:cubicBezTo>
                  <a:pt x="90" y="9"/>
                  <a:pt x="88" y="10"/>
                  <a:pt x="85" y="11"/>
                </a:cubicBezTo>
                <a:cubicBezTo>
                  <a:pt x="81" y="11"/>
                  <a:pt x="74" y="13"/>
                  <a:pt x="67" y="18"/>
                </a:cubicBezTo>
                <a:cubicBezTo>
                  <a:pt x="62" y="22"/>
                  <a:pt x="58" y="26"/>
                  <a:pt x="56" y="30"/>
                </a:cubicBezTo>
                <a:cubicBezTo>
                  <a:pt x="48" y="37"/>
                  <a:pt x="44" y="45"/>
                  <a:pt x="43" y="52"/>
                </a:cubicBezTo>
                <a:cubicBezTo>
                  <a:pt x="40" y="54"/>
                  <a:pt x="37" y="58"/>
                  <a:pt x="36" y="63"/>
                </a:cubicBezTo>
                <a:cubicBezTo>
                  <a:pt x="34" y="69"/>
                  <a:pt x="34" y="75"/>
                  <a:pt x="35" y="80"/>
                </a:cubicBezTo>
                <a:cubicBezTo>
                  <a:pt x="35" y="82"/>
                  <a:pt x="35" y="84"/>
                  <a:pt x="35" y="87"/>
                </a:cubicBezTo>
                <a:cubicBezTo>
                  <a:pt x="35" y="90"/>
                  <a:pt x="35" y="93"/>
                  <a:pt x="36" y="96"/>
                </a:cubicBezTo>
                <a:cubicBezTo>
                  <a:pt x="36" y="96"/>
                  <a:pt x="35" y="97"/>
                  <a:pt x="35" y="97"/>
                </a:cubicBezTo>
                <a:cubicBezTo>
                  <a:pt x="34" y="106"/>
                  <a:pt x="36" y="113"/>
                  <a:pt x="40" y="118"/>
                </a:cubicBezTo>
                <a:cubicBezTo>
                  <a:pt x="41" y="121"/>
                  <a:pt x="43" y="126"/>
                  <a:pt x="47" y="130"/>
                </a:cubicBezTo>
                <a:cubicBezTo>
                  <a:pt x="49" y="133"/>
                  <a:pt x="51" y="135"/>
                  <a:pt x="53" y="137"/>
                </a:cubicBezTo>
                <a:cubicBezTo>
                  <a:pt x="57" y="143"/>
                  <a:pt x="62" y="148"/>
                  <a:pt x="68" y="152"/>
                </a:cubicBezTo>
                <a:cubicBezTo>
                  <a:pt x="69" y="157"/>
                  <a:pt x="71" y="161"/>
                  <a:pt x="73" y="162"/>
                </a:cubicBezTo>
                <a:cubicBezTo>
                  <a:pt x="74" y="163"/>
                  <a:pt x="76" y="163"/>
                  <a:pt x="78" y="163"/>
                </a:cubicBezTo>
                <a:cubicBezTo>
                  <a:pt x="79" y="163"/>
                  <a:pt x="79" y="164"/>
                  <a:pt x="79" y="164"/>
                </a:cubicBezTo>
                <a:cubicBezTo>
                  <a:pt x="87" y="184"/>
                  <a:pt x="91" y="199"/>
                  <a:pt x="99" y="208"/>
                </a:cubicBezTo>
                <a:cubicBezTo>
                  <a:pt x="67" y="212"/>
                  <a:pt x="49" y="223"/>
                  <a:pt x="33" y="230"/>
                </a:cubicBezTo>
                <a:cubicBezTo>
                  <a:pt x="1" y="245"/>
                  <a:pt x="0" y="261"/>
                  <a:pt x="0" y="261"/>
                </a:cubicBezTo>
                <a:cubicBezTo>
                  <a:pt x="0" y="288"/>
                  <a:pt x="0" y="288"/>
                  <a:pt x="0" y="288"/>
                </a:cubicBezTo>
                <a:cubicBezTo>
                  <a:pt x="250" y="288"/>
                  <a:pt x="250" y="288"/>
                  <a:pt x="250" y="288"/>
                </a:cubicBezTo>
                <a:cubicBezTo>
                  <a:pt x="250" y="261"/>
                  <a:pt x="250" y="261"/>
                  <a:pt x="250" y="261"/>
                </a:cubicBezTo>
                <a:cubicBezTo>
                  <a:pt x="250" y="261"/>
                  <a:pt x="250" y="245"/>
                  <a:pt x="217" y="23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209" name="组合 483"/>
          <p:cNvPicPr>
            <a:picLocks noChangeArrowheads="1"/>
          </p:cNvPicPr>
          <p:nvPr/>
        </p:nvPicPr>
        <p:blipFill>
          <a:blip r:embed="rId8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038" y="4595813"/>
            <a:ext cx="279400" cy="20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210" name="组合 486"/>
          <p:cNvPicPr>
            <a:picLocks noChangeArrowheads="1"/>
          </p:cNvPicPr>
          <p:nvPr/>
        </p:nvPicPr>
        <p:blipFill>
          <a:blip r:embed="rId8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1663" y="6235700"/>
            <a:ext cx="27463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211" name="组合 490"/>
          <p:cNvPicPr>
            <a:picLocks noChangeArrowheads="1"/>
          </p:cNvPicPr>
          <p:nvPr/>
        </p:nvPicPr>
        <p:blipFill>
          <a:blip r:embed="rId8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8075" y="4059238"/>
            <a:ext cx="273050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212" name="Freeform 421"/>
          <p:cNvSpPr>
            <a:spLocks/>
          </p:cNvSpPr>
          <p:nvPr/>
        </p:nvSpPr>
        <p:spPr bwMode="auto">
          <a:xfrm>
            <a:off x="5683250" y="4564063"/>
            <a:ext cx="274638" cy="274637"/>
          </a:xfrm>
          <a:custGeom>
            <a:avLst/>
            <a:gdLst>
              <a:gd name="T0" fmla="*/ 2147483647 w 288"/>
              <a:gd name="T1" fmla="*/ 2147483647 h 288"/>
              <a:gd name="T2" fmla="*/ 2147483647 w 288"/>
              <a:gd name="T3" fmla="*/ 2147483647 h 288"/>
              <a:gd name="T4" fmla="*/ 2147483647 w 288"/>
              <a:gd name="T5" fmla="*/ 2147483647 h 288"/>
              <a:gd name="T6" fmla="*/ 2147483647 w 288"/>
              <a:gd name="T7" fmla="*/ 2147483647 h 288"/>
              <a:gd name="T8" fmla="*/ 2147483647 w 288"/>
              <a:gd name="T9" fmla="*/ 2147483647 h 288"/>
              <a:gd name="T10" fmla="*/ 2147483647 w 288"/>
              <a:gd name="T11" fmla="*/ 2147483647 h 288"/>
              <a:gd name="T12" fmla="*/ 2147483647 w 288"/>
              <a:gd name="T13" fmla="*/ 2147483647 h 288"/>
              <a:gd name="T14" fmla="*/ 2147483647 w 288"/>
              <a:gd name="T15" fmla="*/ 2147483647 h 288"/>
              <a:gd name="T16" fmla="*/ 2147483647 w 288"/>
              <a:gd name="T17" fmla="*/ 0 h 288"/>
              <a:gd name="T18" fmla="*/ 2147483647 w 288"/>
              <a:gd name="T19" fmla="*/ 2147483647 h 288"/>
              <a:gd name="T20" fmla="*/ 2147483647 w 288"/>
              <a:gd name="T21" fmla="*/ 2147483647 h 288"/>
              <a:gd name="T22" fmla="*/ 2147483647 w 288"/>
              <a:gd name="T23" fmla="*/ 2147483647 h 288"/>
              <a:gd name="T24" fmla="*/ 2147483647 w 288"/>
              <a:gd name="T25" fmla="*/ 2147483647 h 288"/>
              <a:gd name="T26" fmla="*/ 2147483647 w 288"/>
              <a:gd name="T27" fmla="*/ 2147483647 h 288"/>
              <a:gd name="T28" fmla="*/ 2147483647 w 288"/>
              <a:gd name="T29" fmla="*/ 2147483647 h 288"/>
              <a:gd name="T30" fmla="*/ 2147483647 w 288"/>
              <a:gd name="T31" fmla="*/ 2147483647 h 288"/>
              <a:gd name="T32" fmla="*/ 0 w 288"/>
              <a:gd name="T33" fmla="*/ 2147483647 h 288"/>
              <a:gd name="T34" fmla="*/ 2147483647 w 288"/>
              <a:gd name="T35" fmla="*/ 2147483647 h 288"/>
              <a:gd name="T36" fmla="*/ 2147483647 w 288"/>
              <a:gd name="T37" fmla="*/ 2147483647 h 288"/>
              <a:gd name="T38" fmla="*/ 2147483647 w 288"/>
              <a:gd name="T39" fmla="*/ 2147483647 h 288"/>
              <a:gd name="T40" fmla="*/ 2147483647 w 288"/>
              <a:gd name="T41" fmla="*/ 2147483647 h 288"/>
              <a:gd name="T42" fmla="*/ 2147483647 w 288"/>
              <a:gd name="T43" fmla="*/ 2147483647 h 288"/>
              <a:gd name="T44" fmla="*/ 2147483647 w 288"/>
              <a:gd name="T45" fmla="*/ 2147483647 h 288"/>
              <a:gd name="T46" fmla="*/ 2147483647 w 288"/>
              <a:gd name="T47" fmla="*/ 2147483647 h 288"/>
              <a:gd name="T48" fmla="*/ 2147483647 w 288"/>
              <a:gd name="T49" fmla="*/ 2147483647 h 288"/>
              <a:gd name="T50" fmla="*/ 2147483647 w 288"/>
              <a:gd name="T51" fmla="*/ 2147483647 h 288"/>
              <a:gd name="T52" fmla="*/ 2147483647 w 288"/>
              <a:gd name="T53" fmla="*/ 2147483647 h 288"/>
              <a:gd name="T54" fmla="*/ 2147483647 w 288"/>
              <a:gd name="T55" fmla="*/ 2147483647 h 288"/>
              <a:gd name="T56" fmla="*/ 2147483647 w 288"/>
              <a:gd name="T57" fmla="*/ 2147483647 h 288"/>
              <a:gd name="T58" fmla="*/ 2147483647 w 288"/>
              <a:gd name="T59" fmla="*/ 2147483647 h 288"/>
              <a:gd name="T60" fmla="*/ 2147483647 w 288"/>
              <a:gd name="T61" fmla="*/ 2147483647 h 288"/>
              <a:gd name="T62" fmla="*/ 2147483647 w 288"/>
              <a:gd name="T63" fmla="*/ 2147483647 h 288"/>
              <a:gd name="T64" fmla="*/ 2147483647 w 288"/>
              <a:gd name="T65" fmla="*/ 2147483647 h 28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288" h="288">
                <a:moveTo>
                  <a:pt x="288" y="144"/>
                </a:moveTo>
                <a:cubicBezTo>
                  <a:pt x="288" y="136"/>
                  <a:pt x="272" y="129"/>
                  <a:pt x="246" y="124"/>
                </a:cubicBezTo>
                <a:cubicBezTo>
                  <a:pt x="268" y="109"/>
                  <a:pt x="280" y="96"/>
                  <a:pt x="277" y="89"/>
                </a:cubicBezTo>
                <a:cubicBezTo>
                  <a:pt x="274" y="81"/>
                  <a:pt x="257" y="81"/>
                  <a:pt x="231" y="86"/>
                </a:cubicBezTo>
                <a:cubicBezTo>
                  <a:pt x="245" y="64"/>
                  <a:pt x="252" y="48"/>
                  <a:pt x="246" y="42"/>
                </a:cubicBezTo>
                <a:cubicBezTo>
                  <a:pt x="240" y="36"/>
                  <a:pt x="224" y="43"/>
                  <a:pt x="202" y="57"/>
                </a:cubicBezTo>
                <a:cubicBezTo>
                  <a:pt x="207" y="31"/>
                  <a:pt x="206" y="14"/>
                  <a:pt x="199" y="11"/>
                </a:cubicBezTo>
                <a:cubicBezTo>
                  <a:pt x="192" y="8"/>
                  <a:pt x="179" y="20"/>
                  <a:pt x="164" y="42"/>
                </a:cubicBezTo>
                <a:cubicBezTo>
                  <a:pt x="159" y="16"/>
                  <a:pt x="152" y="0"/>
                  <a:pt x="144" y="0"/>
                </a:cubicBezTo>
                <a:cubicBezTo>
                  <a:pt x="136" y="0"/>
                  <a:pt x="129" y="16"/>
                  <a:pt x="124" y="42"/>
                </a:cubicBezTo>
                <a:cubicBezTo>
                  <a:pt x="109" y="20"/>
                  <a:pt x="96" y="8"/>
                  <a:pt x="89" y="11"/>
                </a:cubicBezTo>
                <a:cubicBezTo>
                  <a:pt x="81" y="14"/>
                  <a:pt x="81" y="31"/>
                  <a:pt x="86" y="57"/>
                </a:cubicBezTo>
                <a:cubicBezTo>
                  <a:pt x="64" y="43"/>
                  <a:pt x="48" y="36"/>
                  <a:pt x="42" y="42"/>
                </a:cubicBezTo>
                <a:cubicBezTo>
                  <a:pt x="36" y="48"/>
                  <a:pt x="43" y="64"/>
                  <a:pt x="57" y="86"/>
                </a:cubicBezTo>
                <a:cubicBezTo>
                  <a:pt x="31" y="81"/>
                  <a:pt x="14" y="81"/>
                  <a:pt x="11" y="89"/>
                </a:cubicBezTo>
                <a:cubicBezTo>
                  <a:pt x="8" y="96"/>
                  <a:pt x="20" y="109"/>
                  <a:pt x="42" y="124"/>
                </a:cubicBezTo>
                <a:cubicBezTo>
                  <a:pt x="16" y="129"/>
                  <a:pt x="0" y="136"/>
                  <a:pt x="0" y="144"/>
                </a:cubicBezTo>
                <a:cubicBezTo>
                  <a:pt x="0" y="152"/>
                  <a:pt x="16" y="159"/>
                  <a:pt x="42" y="164"/>
                </a:cubicBezTo>
                <a:cubicBezTo>
                  <a:pt x="20" y="179"/>
                  <a:pt x="8" y="192"/>
                  <a:pt x="11" y="199"/>
                </a:cubicBezTo>
                <a:cubicBezTo>
                  <a:pt x="14" y="206"/>
                  <a:pt x="31" y="207"/>
                  <a:pt x="57" y="202"/>
                </a:cubicBezTo>
                <a:cubicBezTo>
                  <a:pt x="43" y="224"/>
                  <a:pt x="36" y="240"/>
                  <a:pt x="42" y="246"/>
                </a:cubicBezTo>
                <a:cubicBezTo>
                  <a:pt x="48" y="252"/>
                  <a:pt x="64" y="245"/>
                  <a:pt x="86" y="231"/>
                </a:cubicBezTo>
                <a:cubicBezTo>
                  <a:pt x="81" y="257"/>
                  <a:pt x="81" y="274"/>
                  <a:pt x="89" y="277"/>
                </a:cubicBezTo>
                <a:cubicBezTo>
                  <a:pt x="96" y="280"/>
                  <a:pt x="109" y="268"/>
                  <a:pt x="124" y="246"/>
                </a:cubicBezTo>
                <a:cubicBezTo>
                  <a:pt x="129" y="272"/>
                  <a:pt x="136" y="288"/>
                  <a:pt x="144" y="288"/>
                </a:cubicBezTo>
                <a:cubicBezTo>
                  <a:pt x="152" y="288"/>
                  <a:pt x="159" y="272"/>
                  <a:pt x="164" y="246"/>
                </a:cubicBezTo>
                <a:cubicBezTo>
                  <a:pt x="179" y="268"/>
                  <a:pt x="192" y="280"/>
                  <a:pt x="199" y="277"/>
                </a:cubicBezTo>
                <a:cubicBezTo>
                  <a:pt x="206" y="274"/>
                  <a:pt x="207" y="257"/>
                  <a:pt x="202" y="231"/>
                </a:cubicBezTo>
                <a:cubicBezTo>
                  <a:pt x="224" y="245"/>
                  <a:pt x="240" y="252"/>
                  <a:pt x="246" y="246"/>
                </a:cubicBezTo>
                <a:cubicBezTo>
                  <a:pt x="252" y="240"/>
                  <a:pt x="245" y="224"/>
                  <a:pt x="231" y="202"/>
                </a:cubicBezTo>
                <a:cubicBezTo>
                  <a:pt x="257" y="207"/>
                  <a:pt x="274" y="206"/>
                  <a:pt x="277" y="199"/>
                </a:cubicBezTo>
                <a:cubicBezTo>
                  <a:pt x="280" y="192"/>
                  <a:pt x="268" y="179"/>
                  <a:pt x="246" y="164"/>
                </a:cubicBezTo>
                <a:cubicBezTo>
                  <a:pt x="272" y="159"/>
                  <a:pt x="288" y="152"/>
                  <a:pt x="288" y="144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213" name="组合 498"/>
          <p:cNvPicPr>
            <a:picLocks noChangeArrowheads="1"/>
          </p:cNvPicPr>
          <p:nvPr/>
        </p:nvPicPr>
        <p:blipFill>
          <a:blip r:embed="rId8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5700" y="4559300"/>
            <a:ext cx="274638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214" name="组合 502"/>
          <p:cNvPicPr>
            <a:picLocks noChangeArrowheads="1"/>
          </p:cNvPicPr>
          <p:nvPr/>
        </p:nvPicPr>
        <p:blipFill>
          <a:blip r:embed="rId8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5763" y="4090988"/>
            <a:ext cx="274637" cy="11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215" name="组合 507"/>
          <p:cNvPicPr>
            <a:picLocks noChangeArrowheads="1"/>
          </p:cNvPicPr>
          <p:nvPr/>
        </p:nvPicPr>
        <p:blipFill>
          <a:blip r:embed="rId8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2450" y="1804988"/>
            <a:ext cx="274638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216" name="组合 511"/>
          <p:cNvPicPr>
            <a:picLocks noChangeArrowheads="1"/>
          </p:cNvPicPr>
          <p:nvPr/>
        </p:nvPicPr>
        <p:blipFill>
          <a:blip r:embed="rId8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8075" y="1804988"/>
            <a:ext cx="27305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217" name="Freeform 434"/>
          <p:cNvSpPr>
            <a:spLocks/>
          </p:cNvSpPr>
          <p:nvPr/>
        </p:nvSpPr>
        <p:spPr bwMode="auto">
          <a:xfrm>
            <a:off x="7888288" y="1833563"/>
            <a:ext cx="274637" cy="217487"/>
          </a:xfrm>
          <a:custGeom>
            <a:avLst/>
            <a:gdLst>
              <a:gd name="T0" fmla="*/ 2147483647 w 173"/>
              <a:gd name="T1" fmla="*/ 2147483647 h 137"/>
              <a:gd name="T2" fmla="*/ 2147483647 w 173"/>
              <a:gd name="T3" fmla="*/ 0 h 137"/>
              <a:gd name="T4" fmla="*/ 0 w 173"/>
              <a:gd name="T5" fmla="*/ 2147483647 h 137"/>
              <a:gd name="T6" fmla="*/ 2147483647 w 173"/>
              <a:gd name="T7" fmla="*/ 2147483647 h 137"/>
              <a:gd name="T8" fmla="*/ 2147483647 w 173"/>
              <a:gd name="T9" fmla="*/ 2147483647 h 137"/>
              <a:gd name="T10" fmla="*/ 2147483647 w 173"/>
              <a:gd name="T11" fmla="*/ 2147483647 h 137"/>
              <a:gd name="T12" fmla="*/ 2147483647 w 173"/>
              <a:gd name="T13" fmla="*/ 2147483647 h 137"/>
              <a:gd name="T14" fmla="*/ 2147483647 w 173"/>
              <a:gd name="T15" fmla="*/ 2147483647 h 137"/>
              <a:gd name="T16" fmla="*/ 2147483647 w 173"/>
              <a:gd name="T17" fmla="*/ 2147483647 h 137"/>
              <a:gd name="T18" fmla="*/ 2147483647 w 173"/>
              <a:gd name="T19" fmla="*/ 2147483647 h 137"/>
              <a:gd name="T20" fmla="*/ 2147483647 w 173"/>
              <a:gd name="T21" fmla="*/ 2147483647 h 137"/>
              <a:gd name="T22" fmla="*/ 2147483647 w 173"/>
              <a:gd name="T23" fmla="*/ 2147483647 h 13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73" h="137">
                <a:moveTo>
                  <a:pt x="173" y="40"/>
                </a:moveTo>
                <a:lnTo>
                  <a:pt x="87" y="0"/>
                </a:lnTo>
                <a:lnTo>
                  <a:pt x="0" y="40"/>
                </a:lnTo>
                <a:lnTo>
                  <a:pt x="2" y="56"/>
                </a:lnTo>
                <a:lnTo>
                  <a:pt x="59" y="56"/>
                </a:lnTo>
                <a:lnTo>
                  <a:pt x="48" y="118"/>
                </a:lnTo>
                <a:lnTo>
                  <a:pt x="49" y="137"/>
                </a:lnTo>
                <a:lnTo>
                  <a:pt x="124" y="137"/>
                </a:lnTo>
                <a:lnTo>
                  <a:pt x="125" y="118"/>
                </a:lnTo>
                <a:lnTo>
                  <a:pt x="114" y="56"/>
                </a:lnTo>
                <a:lnTo>
                  <a:pt x="172" y="56"/>
                </a:lnTo>
                <a:lnTo>
                  <a:pt x="173" y="4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218" name="Freeform 435"/>
          <p:cNvSpPr>
            <a:spLocks noEditPoints="1"/>
          </p:cNvSpPr>
          <p:nvPr/>
        </p:nvSpPr>
        <p:spPr bwMode="auto">
          <a:xfrm>
            <a:off x="8990013" y="1835150"/>
            <a:ext cx="276225" cy="217488"/>
          </a:xfrm>
          <a:custGeom>
            <a:avLst/>
            <a:gdLst>
              <a:gd name="T0" fmla="*/ 2147483647 w 174"/>
              <a:gd name="T1" fmla="*/ 2147483647 h 137"/>
              <a:gd name="T2" fmla="*/ 2147483647 w 174"/>
              <a:gd name="T3" fmla="*/ 0 h 137"/>
              <a:gd name="T4" fmla="*/ 0 w 174"/>
              <a:gd name="T5" fmla="*/ 2147483647 h 137"/>
              <a:gd name="T6" fmla="*/ 2147483647 w 174"/>
              <a:gd name="T7" fmla="*/ 2147483647 h 137"/>
              <a:gd name="T8" fmla="*/ 2147483647 w 174"/>
              <a:gd name="T9" fmla="*/ 2147483647 h 137"/>
              <a:gd name="T10" fmla="*/ 2147483647 w 174"/>
              <a:gd name="T11" fmla="*/ 2147483647 h 137"/>
              <a:gd name="T12" fmla="*/ 2147483647 w 174"/>
              <a:gd name="T13" fmla="*/ 2147483647 h 137"/>
              <a:gd name="T14" fmla="*/ 2147483647 w 174"/>
              <a:gd name="T15" fmla="*/ 2147483647 h 137"/>
              <a:gd name="T16" fmla="*/ 2147483647 w 174"/>
              <a:gd name="T17" fmla="*/ 2147483647 h 137"/>
              <a:gd name="T18" fmla="*/ 2147483647 w 174"/>
              <a:gd name="T19" fmla="*/ 2147483647 h 137"/>
              <a:gd name="T20" fmla="*/ 2147483647 w 174"/>
              <a:gd name="T21" fmla="*/ 2147483647 h 137"/>
              <a:gd name="T22" fmla="*/ 2147483647 w 174"/>
              <a:gd name="T23" fmla="*/ 2147483647 h 137"/>
              <a:gd name="T24" fmla="*/ 2147483647 w 174"/>
              <a:gd name="T25" fmla="*/ 2147483647 h 137"/>
              <a:gd name="T26" fmla="*/ 2147483647 w 174"/>
              <a:gd name="T27" fmla="*/ 2147483647 h 137"/>
              <a:gd name="T28" fmla="*/ 2147483647 w 174"/>
              <a:gd name="T29" fmla="*/ 2147483647 h 137"/>
              <a:gd name="T30" fmla="*/ 2147483647 w 174"/>
              <a:gd name="T31" fmla="*/ 2147483647 h 137"/>
              <a:gd name="T32" fmla="*/ 2147483647 w 174"/>
              <a:gd name="T33" fmla="*/ 2147483647 h 137"/>
              <a:gd name="T34" fmla="*/ 2147483647 w 174"/>
              <a:gd name="T35" fmla="*/ 2147483647 h 137"/>
              <a:gd name="T36" fmla="*/ 2147483647 w 174"/>
              <a:gd name="T37" fmla="*/ 2147483647 h 137"/>
              <a:gd name="T38" fmla="*/ 2147483647 w 174"/>
              <a:gd name="T39" fmla="*/ 2147483647 h 137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74" h="137">
                <a:moveTo>
                  <a:pt x="174" y="39"/>
                </a:moveTo>
                <a:lnTo>
                  <a:pt x="87" y="0"/>
                </a:lnTo>
                <a:lnTo>
                  <a:pt x="0" y="39"/>
                </a:lnTo>
                <a:lnTo>
                  <a:pt x="2" y="55"/>
                </a:lnTo>
                <a:lnTo>
                  <a:pt x="59" y="55"/>
                </a:lnTo>
                <a:lnTo>
                  <a:pt x="49" y="118"/>
                </a:lnTo>
                <a:lnTo>
                  <a:pt x="50" y="137"/>
                </a:lnTo>
                <a:lnTo>
                  <a:pt x="125" y="137"/>
                </a:lnTo>
                <a:lnTo>
                  <a:pt x="126" y="118"/>
                </a:lnTo>
                <a:lnTo>
                  <a:pt x="115" y="55"/>
                </a:lnTo>
                <a:lnTo>
                  <a:pt x="172" y="55"/>
                </a:lnTo>
                <a:lnTo>
                  <a:pt x="174" y="39"/>
                </a:lnTo>
                <a:close/>
                <a:moveTo>
                  <a:pt x="54" y="113"/>
                </a:moveTo>
                <a:lnTo>
                  <a:pt x="67" y="34"/>
                </a:lnTo>
                <a:lnTo>
                  <a:pt x="23" y="34"/>
                </a:lnTo>
                <a:lnTo>
                  <a:pt x="87" y="5"/>
                </a:lnTo>
                <a:lnTo>
                  <a:pt x="152" y="34"/>
                </a:lnTo>
                <a:lnTo>
                  <a:pt x="107" y="34"/>
                </a:lnTo>
                <a:lnTo>
                  <a:pt x="120" y="113"/>
                </a:lnTo>
                <a:lnTo>
                  <a:pt x="54" y="113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219" name="Freeform 436"/>
          <p:cNvSpPr>
            <a:spLocks/>
          </p:cNvSpPr>
          <p:nvPr/>
        </p:nvSpPr>
        <p:spPr bwMode="auto">
          <a:xfrm>
            <a:off x="8439150" y="1825625"/>
            <a:ext cx="276225" cy="230188"/>
          </a:xfrm>
          <a:custGeom>
            <a:avLst/>
            <a:gdLst>
              <a:gd name="T0" fmla="*/ 2147483647 w 174"/>
              <a:gd name="T1" fmla="*/ 2147483647 h 145"/>
              <a:gd name="T2" fmla="*/ 2147483647 w 174"/>
              <a:gd name="T3" fmla="*/ 0 h 145"/>
              <a:gd name="T4" fmla="*/ 2147483647 w 174"/>
              <a:gd name="T5" fmla="*/ 0 h 145"/>
              <a:gd name="T6" fmla="*/ 2147483647 w 174"/>
              <a:gd name="T7" fmla="*/ 2147483647 h 145"/>
              <a:gd name="T8" fmla="*/ 0 w 174"/>
              <a:gd name="T9" fmla="*/ 2147483647 h 145"/>
              <a:gd name="T10" fmla="*/ 2147483647 w 174"/>
              <a:gd name="T11" fmla="*/ 2147483647 h 145"/>
              <a:gd name="T12" fmla="*/ 2147483647 w 174"/>
              <a:gd name="T13" fmla="*/ 2147483647 h 145"/>
              <a:gd name="T14" fmla="*/ 2147483647 w 174"/>
              <a:gd name="T15" fmla="*/ 2147483647 h 145"/>
              <a:gd name="T16" fmla="*/ 2147483647 w 174"/>
              <a:gd name="T17" fmla="*/ 2147483647 h 145"/>
              <a:gd name="T18" fmla="*/ 2147483647 w 174"/>
              <a:gd name="T19" fmla="*/ 2147483647 h 14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74" h="145">
                <a:moveTo>
                  <a:pt x="112" y="61"/>
                </a:moveTo>
                <a:lnTo>
                  <a:pt x="107" y="0"/>
                </a:lnTo>
                <a:lnTo>
                  <a:pt x="67" y="0"/>
                </a:lnTo>
                <a:lnTo>
                  <a:pt x="62" y="61"/>
                </a:lnTo>
                <a:lnTo>
                  <a:pt x="0" y="61"/>
                </a:lnTo>
                <a:lnTo>
                  <a:pt x="1" y="77"/>
                </a:lnTo>
                <a:lnTo>
                  <a:pt x="87" y="145"/>
                </a:lnTo>
                <a:lnTo>
                  <a:pt x="172" y="77"/>
                </a:lnTo>
                <a:lnTo>
                  <a:pt x="174" y="61"/>
                </a:lnTo>
                <a:lnTo>
                  <a:pt x="112" y="61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220" name="Freeform 437"/>
          <p:cNvSpPr>
            <a:spLocks noEditPoints="1"/>
          </p:cNvSpPr>
          <p:nvPr/>
        </p:nvSpPr>
        <p:spPr bwMode="auto">
          <a:xfrm>
            <a:off x="9542463" y="1828800"/>
            <a:ext cx="274637" cy="228600"/>
          </a:xfrm>
          <a:custGeom>
            <a:avLst/>
            <a:gdLst>
              <a:gd name="T0" fmla="*/ 2147483647 w 173"/>
              <a:gd name="T1" fmla="*/ 2147483647 h 144"/>
              <a:gd name="T2" fmla="*/ 2147483647 w 173"/>
              <a:gd name="T3" fmla="*/ 0 h 144"/>
              <a:gd name="T4" fmla="*/ 2147483647 w 173"/>
              <a:gd name="T5" fmla="*/ 0 h 144"/>
              <a:gd name="T6" fmla="*/ 2147483647 w 173"/>
              <a:gd name="T7" fmla="*/ 2147483647 h 144"/>
              <a:gd name="T8" fmla="*/ 0 w 173"/>
              <a:gd name="T9" fmla="*/ 2147483647 h 144"/>
              <a:gd name="T10" fmla="*/ 2147483647 w 173"/>
              <a:gd name="T11" fmla="*/ 2147483647 h 144"/>
              <a:gd name="T12" fmla="*/ 2147483647 w 173"/>
              <a:gd name="T13" fmla="*/ 2147483647 h 144"/>
              <a:gd name="T14" fmla="*/ 2147483647 w 173"/>
              <a:gd name="T15" fmla="*/ 2147483647 h 144"/>
              <a:gd name="T16" fmla="*/ 2147483647 w 173"/>
              <a:gd name="T17" fmla="*/ 2147483647 h 144"/>
              <a:gd name="T18" fmla="*/ 2147483647 w 173"/>
              <a:gd name="T19" fmla="*/ 2147483647 h 144"/>
              <a:gd name="T20" fmla="*/ 2147483647 w 173"/>
              <a:gd name="T21" fmla="*/ 2147483647 h 144"/>
              <a:gd name="T22" fmla="*/ 2147483647 w 173"/>
              <a:gd name="T23" fmla="*/ 2147483647 h 144"/>
              <a:gd name="T24" fmla="*/ 2147483647 w 173"/>
              <a:gd name="T25" fmla="*/ 2147483647 h 144"/>
              <a:gd name="T26" fmla="*/ 2147483647 w 173"/>
              <a:gd name="T27" fmla="*/ 2147483647 h 144"/>
              <a:gd name="T28" fmla="*/ 2147483647 w 173"/>
              <a:gd name="T29" fmla="*/ 2147483647 h 144"/>
              <a:gd name="T30" fmla="*/ 2147483647 w 173"/>
              <a:gd name="T31" fmla="*/ 2147483647 h 144"/>
              <a:gd name="T32" fmla="*/ 2147483647 w 173"/>
              <a:gd name="T33" fmla="*/ 2147483647 h 144"/>
              <a:gd name="T34" fmla="*/ 2147483647 w 173"/>
              <a:gd name="T35" fmla="*/ 2147483647 h 144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173" h="144">
                <a:moveTo>
                  <a:pt x="111" y="60"/>
                </a:moveTo>
                <a:lnTo>
                  <a:pt x="106" y="0"/>
                </a:lnTo>
                <a:lnTo>
                  <a:pt x="67" y="0"/>
                </a:lnTo>
                <a:lnTo>
                  <a:pt x="61" y="60"/>
                </a:lnTo>
                <a:lnTo>
                  <a:pt x="0" y="60"/>
                </a:lnTo>
                <a:lnTo>
                  <a:pt x="2" y="76"/>
                </a:lnTo>
                <a:lnTo>
                  <a:pt x="87" y="144"/>
                </a:lnTo>
                <a:lnTo>
                  <a:pt x="171" y="76"/>
                </a:lnTo>
                <a:lnTo>
                  <a:pt x="173" y="60"/>
                </a:lnTo>
                <a:lnTo>
                  <a:pt x="111" y="60"/>
                </a:lnTo>
                <a:close/>
                <a:moveTo>
                  <a:pt x="65" y="65"/>
                </a:moveTo>
                <a:lnTo>
                  <a:pt x="71" y="4"/>
                </a:lnTo>
                <a:lnTo>
                  <a:pt x="102" y="4"/>
                </a:lnTo>
                <a:lnTo>
                  <a:pt x="107" y="65"/>
                </a:lnTo>
                <a:lnTo>
                  <a:pt x="158" y="65"/>
                </a:lnTo>
                <a:lnTo>
                  <a:pt x="87" y="118"/>
                </a:lnTo>
                <a:lnTo>
                  <a:pt x="14" y="65"/>
                </a:lnTo>
                <a:lnTo>
                  <a:pt x="65" y="65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221" name="组合 518"/>
          <p:cNvPicPr>
            <a:picLocks noChangeArrowheads="1"/>
          </p:cNvPicPr>
          <p:nvPr/>
        </p:nvPicPr>
        <p:blipFill>
          <a:blip r:embed="rId8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4188" y="4559300"/>
            <a:ext cx="279400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222" name="组合 553"/>
          <p:cNvPicPr>
            <a:picLocks noChangeArrowheads="1"/>
          </p:cNvPicPr>
          <p:nvPr/>
        </p:nvPicPr>
        <p:blipFill>
          <a:blip r:embed="rId9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8950" y="2352675"/>
            <a:ext cx="263525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223" name="Freeform 475"/>
          <p:cNvSpPr>
            <a:spLocks/>
          </p:cNvSpPr>
          <p:nvPr/>
        </p:nvSpPr>
        <p:spPr bwMode="auto">
          <a:xfrm>
            <a:off x="4089400" y="4826000"/>
            <a:ext cx="153988" cy="12700"/>
          </a:xfrm>
          <a:custGeom>
            <a:avLst/>
            <a:gdLst>
              <a:gd name="T0" fmla="*/ 2147483647 w 162"/>
              <a:gd name="T1" fmla="*/ 2147483647 h 14"/>
              <a:gd name="T2" fmla="*/ 0 w 162"/>
              <a:gd name="T3" fmla="*/ 0 h 14"/>
              <a:gd name="T4" fmla="*/ 2147483647 w 162"/>
              <a:gd name="T5" fmla="*/ 2147483647 h 14"/>
              <a:gd name="T6" fmla="*/ 2147483647 w 162"/>
              <a:gd name="T7" fmla="*/ 2147483647 h 14"/>
              <a:gd name="T8" fmla="*/ 2147483647 w 162"/>
              <a:gd name="T9" fmla="*/ 0 h 14"/>
              <a:gd name="T10" fmla="*/ 2147483647 w 162"/>
              <a:gd name="T11" fmla="*/ 2147483647 h 14"/>
              <a:gd name="T12" fmla="*/ 2147483647 w 162"/>
              <a:gd name="T13" fmla="*/ 2147483647 h 1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62" h="14">
                <a:moveTo>
                  <a:pt x="16" y="2"/>
                </a:moveTo>
                <a:cubicBezTo>
                  <a:pt x="9" y="2"/>
                  <a:pt x="4" y="1"/>
                  <a:pt x="0" y="0"/>
                </a:cubicBezTo>
                <a:cubicBezTo>
                  <a:pt x="0" y="9"/>
                  <a:pt x="1" y="14"/>
                  <a:pt x="16" y="14"/>
                </a:cubicBezTo>
                <a:cubicBezTo>
                  <a:pt x="146" y="14"/>
                  <a:pt x="146" y="14"/>
                  <a:pt x="146" y="14"/>
                </a:cubicBezTo>
                <a:cubicBezTo>
                  <a:pt x="162" y="14"/>
                  <a:pt x="162" y="9"/>
                  <a:pt x="162" y="0"/>
                </a:cubicBezTo>
                <a:cubicBezTo>
                  <a:pt x="159" y="1"/>
                  <a:pt x="153" y="2"/>
                  <a:pt x="146" y="2"/>
                </a:cubicBezTo>
                <a:lnTo>
                  <a:pt x="16" y="2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224" name="Freeform 476"/>
          <p:cNvSpPr>
            <a:spLocks noEditPoints="1"/>
          </p:cNvSpPr>
          <p:nvPr/>
        </p:nvSpPr>
        <p:spPr bwMode="auto">
          <a:xfrm>
            <a:off x="4089400" y="4562475"/>
            <a:ext cx="153988" cy="255588"/>
          </a:xfrm>
          <a:custGeom>
            <a:avLst/>
            <a:gdLst>
              <a:gd name="T0" fmla="*/ 2147483647 w 162"/>
              <a:gd name="T1" fmla="*/ 0 h 266"/>
              <a:gd name="T2" fmla="*/ 2147483647 w 162"/>
              <a:gd name="T3" fmla="*/ 0 h 266"/>
              <a:gd name="T4" fmla="*/ 0 w 162"/>
              <a:gd name="T5" fmla="*/ 2147483647 h 266"/>
              <a:gd name="T6" fmla="*/ 0 w 162"/>
              <a:gd name="T7" fmla="*/ 2147483647 h 266"/>
              <a:gd name="T8" fmla="*/ 0 w 162"/>
              <a:gd name="T9" fmla="*/ 2147483647 h 266"/>
              <a:gd name="T10" fmla="*/ 2147483647 w 162"/>
              <a:gd name="T11" fmla="*/ 2147483647 h 266"/>
              <a:gd name="T12" fmla="*/ 2147483647 w 162"/>
              <a:gd name="T13" fmla="*/ 2147483647 h 266"/>
              <a:gd name="T14" fmla="*/ 2147483647 w 162"/>
              <a:gd name="T15" fmla="*/ 2147483647 h 266"/>
              <a:gd name="T16" fmla="*/ 2147483647 w 162"/>
              <a:gd name="T17" fmla="*/ 2147483647 h 266"/>
              <a:gd name="T18" fmla="*/ 2147483647 w 162"/>
              <a:gd name="T19" fmla="*/ 2147483647 h 266"/>
              <a:gd name="T20" fmla="*/ 2147483647 w 162"/>
              <a:gd name="T21" fmla="*/ 0 h 266"/>
              <a:gd name="T22" fmla="*/ 2147483647 w 162"/>
              <a:gd name="T23" fmla="*/ 2147483647 h 266"/>
              <a:gd name="T24" fmla="*/ 2147483647 w 162"/>
              <a:gd name="T25" fmla="*/ 2147483647 h 266"/>
              <a:gd name="T26" fmla="*/ 2147483647 w 162"/>
              <a:gd name="T27" fmla="*/ 2147483647 h 266"/>
              <a:gd name="T28" fmla="*/ 2147483647 w 162"/>
              <a:gd name="T29" fmla="*/ 2147483647 h 266"/>
              <a:gd name="T30" fmla="*/ 2147483647 w 162"/>
              <a:gd name="T31" fmla="*/ 2147483647 h 266"/>
              <a:gd name="T32" fmla="*/ 2147483647 w 162"/>
              <a:gd name="T33" fmla="*/ 2147483647 h 266"/>
              <a:gd name="T34" fmla="*/ 2147483647 w 162"/>
              <a:gd name="T35" fmla="*/ 2147483647 h 266"/>
              <a:gd name="T36" fmla="*/ 2147483647 w 162"/>
              <a:gd name="T37" fmla="*/ 2147483647 h 266"/>
              <a:gd name="T38" fmla="*/ 2147483647 w 162"/>
              <a:gd name="T39" fmla="*/ 2147483647 h 266"/>
              <a:gd name="T40" fmla="*/ 2147483647 w 162"/>
              <a:gd name="T41" fmla="*/ 2147483647 h 266"/>
              <a:gd name="T42" fmla="*/ 2147483647 w 162"/>
              <a:gd name="T43" fmla="*/ 2147483647 h 266"/>
              <a:gd name="T44" fmla="*/ 2147483647 w 162"/>
              <a:gd name="T45" fmla="*/ 2147483647 h 26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162" h="266">
                <a:moveTo>
                  <a:pt x="146" y="0"/>
                </a:moveTo>
                <a:cubicBezTo>
                  <a:pt x="16" y="0"/>
                  <a:pt x="16" y="0"/>
                  <a:pt x="16" y="0"/>
                </a:cubicBezTo>
                <a:cubicBezTo>
                  <a:pt x="0" y="0"/>
                  <a:pt x="0" y="5"/>
                  <a:pt x="0" y="16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250"/>
                  <a:pt x="0" y="250"/>
                  <a:pt x="0" y="250"/>
                </a:cubicBezTo>
                <a:cubicBezTo>
                  <a:pt x="0" y="261"/>
                  <a:pt x="0" y="266"/>
                  <a:pt x="16" y="266"/>
                </a:cubicBezTo>
                <a:cubicBezTo>
                  <a:pt x="146" y="266"/>
                  <a:pt x="146" y="266"/>
                  <a:pt x="146" y="266"/>
                </a:cubicBezTo>
                <a:cubicBezTo>
                  <a:pt x="162" y="266"/>
                  <a:pt x="162" y="261"/>
                  <a:pt x="162" y="250"/>
                </a:cubicBezTo>
                <a:cubicBezTo>
                  <a:pt x="162" y="38"/>
                  <a:pt x="162" y="38"/>
                  <a:pt x="162" y="38"/>
                </a:cubicBezTo>
                <a:cubicBezTo>
                  <a:pt x="162" y="16"/>
                  <a:pt x="162" y="16"/>
                  <a:pt x="162" y="16"/>
                </a:cubicBezTo>
                <a:cubicBezTo>
                  <a:pt x="162" y="5"/>
                  <a:pt x="162" y="0"/>
                  <a:pt x="146" y="0"/>
                </a:cubicBezTo>
                <a:close/>
                <a:moveTo>
                  <a:pt x="140" y="237"/>
                </a:moveTo>
                <a:cubicBezTo>
                  <a:pt x="22" y="237"/>
                  <a:pt x="22" y="237"/>
                  <a:pt x="22" y="237"/>
                </a:cubicBezTo>
                <a:cubicBezTo>
                  <a:pt x="22" y="33"/>
                  <a:pt x="22" y="33"/>
                  <a:pt x="22" y="33"/>
                </a:cubicBezTo>
                <a:cubicBezTo>
                  <a:pt x="140" y="33"/>
                  <a:pt x="140" y="33"/>
                  <a:pt x="140" y="33"/>
                </a:cubicBezTo>
                <a:lnTo>
                  <a:pt x="140" y="237"/>
                </a:lnTo>
                <a:close/>
                <a:moveTo>
                  <a:pt x="57" y="13"/>
                </a:moveTo>
                <a:cubicBezTo>
                  <a:pt x="106" y="13"/>
                  <a:pt x="106" y="13"/>
                  <a:pt x="106" y="13"/>
                </a:cubicBezTo>
                <a:cubicBezTo>
                  <a:pt x="108" y="13"/>
                  <a:pt x="110" y="15"/>
                  <a:pt x="110" y="17"/>
                </a:cubicBezTo>
                <a:cubicBezTo>
                  <a:pt x="110" y="19"/>
                  <a:pt x="108" y="20"/>
                  <a:pt x="106" y="20"/>
                </a:cubicBezTo>
                <a:cubicBezTo>
                  <a:pt x="57" y="20"/>
                  <a:pt x="57" y="20"/>
                  <a:pt x="57" y="20"/>
                </a:cubicBezTo>
                <a:cubicBezTo>
                  <a:pt x="55" y="20"/>
                  <a:pt x="53" y="19"/>
                  <a:pt x="53" y="17"/>
                </a:cubicBezTo>
                <a:cubicBezTo>
                  <a:pt x="53" y="15"/>
                  <a:pt x="55" y="13"/>
                  <a:pt x="57" y="13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225" name="Freeform 477"/>
          <p:cNvSpPr>
            <a:spLocks noEditPoints="1"/>
          </p:cNvSpPr>
          <p:nvPr/>
        </p:nvSpPr>
        <p:spPr bwMode="auto">
          <a:xfrm>
            <a:off x="10644188" y="5665788"/>
            <a:ext cx="276225" cy="276225"/>
          </a:xfrm>
          <a:custGeom>
            <a:avLst/>
            <a:gdLst>
              <a:gd name="T0" fmla="*/ 2147483647 w 174"/>
              <a:gd name="T1" fmla="*/ 2147483647 h 174"/>
              <a:gd name="T2" fmla="*/ 2147483647 w 174"/>
              <a:gd name="T3" fmla="*/ 0 h 174"/>
              <a:gd name="T4" fmla="*/ 2147483647 w 174"/>
              <a:gd name="T5" fmla="*/ 0 h 174"/>
              <a:gd name="T6" fmla="*/ 2147483647 w 174"/>
              <a:gd name="T7" fmla="*/ 2147483647 h 174"/>
              <a:gd name="T8" fmla="*/ 2147483647 w 174"/>
              <a:gd name="T9" fmla="*/ 2147483647 h 174"/>
              <a:gd name="T10" fmla="*/ 2147483647 w 174"/>
              <a:gd name="T11" fmla="*/ 2147483647 h 174"/>
              <a:gd name="T12" fmla="*/ 2147483647 w 174"/>
              <a:gd name="T13" fmla="*/ 2147483647 h 174"/>
              <a:gd name="T14" fmla="*/ 2147483647 w 174"/>
              <a:gd name="T15" fmla="*/ 2147483647 h 174"/>
              <a:gd name="T16" fmla="*/ 2147483647 w 174"/>
              <a:gd name="T17" fmla="*/ 2147483647 h 174"/>
              <a:gd name="T18" fmla="*/ 2147483647 w 174"/>
              <a:gd name="T19" fmla="*/ 2147483647 h 174"/>
              <a:gd name="T20" fmla="*/ 2147483647 w 174"/>
              <a:gd name="T21" fmla="*/ 2147483647 h 174"/>
              <a:gd name="T22" fmla="*/ 0 w 174"/>
              <a:gd name="T23" fmla="*/ 2147483647 h 174"/>
              <a:gd name="T24" fmla="*/ 0 w 174"/>
              <a:gd name="T25" fmla="*/ 2147483647 h 174"/>
              <a:gd name="T26" fmla="*/ 2147483647 w 174"/>
              <a:gd name="T27" fmla="*/ 2147483647 h 174"/>
              <a:gd name="T28" fmla="*/ 2147483647 w 174"/>
              <a:gd name="T29" fmla="*/ 2147483647 h 174"/>
              <a:gd name="T30" fmla="*/ 2147483647 w 174"/>
              <a:gd name="T31" fmla="*/ 2147483647 h 174"/>
              <a:gd name="T32" fmla="*/ 2147483647 w 174"/>
              <a:gd name="T33" fmla="*/ 2147483647 h 174"/>
              <a:gd name="T34" fmla="*/ 2147483647 w 174"/>
              <a:gd name="T35" fmla="*/ 2147483647 h 174"/>
              <a:gd name="T36" fmla="*/ 2147483647 w 174"/>
              <a:gd name="T37" fmla="*/ 2147483647 h 174"/>
              <a:gd name="T38" fmla="*/ 2147483647 w 174"/>
              <a:gd name="T39" fmla="*/ 2147483647 h 174"/>
              <a:gd name="T40" fmla="*/ 2147483647 w 174"/>
              <a:gd name="T41" fmla="*/ 2147483647 h 174"/>
              <a:gd name="T42" fmla="*/ 2147483647 w 174"/>
              <a:gd name="T43" fmla="*/ 2147483647 h 174"/>
              <a:gd name="T44" fmla="*/ 2147483647 w 174"/>
              <a:gd name="T45" fmla="*/ 2147483647 h 174"/>
              <a:gd name="T46" fmla="*/ 2147483647 w 174"/>
              <a:gd name="T47" fmla="*/ 2147483647 h 174"/>
              <a:gd name="T48" fmla="*/ 2147483647 w 174"/>
              <a:gd name="T49" fmla="*/ 2147483647 h 174"/>
              <a:gd name="T50" fmla="*/ 2147483647 w 174"/>
              <a:gd name="T51" fmla="*/ 2147483647 h 174"/>
              <a:gd name="T52" fmla="*/ 2147483647 w 174"/>
              <a:gd name="T53" fmla="*/ 2147483647 h 174"/>
              <a:gd name="T54" fmla="*/ 2147483647 w 174"/>
              <a:gd name="T55" fmla="*/ 2147483647 h 174"/>
              <a:gd name="T56" fmla="*/ 2147483647 w 174"/>
              <a:gd name="T57" fmla="*/ 2147483647 h 174"/>
              <a:gd name="T58" fmla="*/ 2147483647 w 174"/>
              <a:gd name="T59" fmla="*/ 2147483647 h 174"/>
              <a:gd name="T60" fmla="*/ 2147483647 w 174"/>
              <a:gd name="T61" fmla="*/ 2147483647 h 174"/>
              <a:gd name="T62" fmla="*/ 2147483647 w 174"/>
              <a:gd name="T63" fmla="*/ 2147483647 h 174"/>
              <a:gd name="T64" fmla="*/ 2147483647 w 174"/>
              <a:gd name="T65" fmla="*/ 2147483647 h 174"/>
              <a:gd name="T66" fmla="*/ 2147483647 w 174"/>
              <a:gd name="T67" fmla="*/ 2147483647 h 174"/>
              <a:gd name="T68" fmla="*/ 2147483647 w 174"/>
              <a:gd name="T69" fmla="*/ 2147483647 h 174"/>
              <a:gd name="T70" fmla="*/ 2147483647 w 174"/>
              <a:gd name="T71" fmla="*/ 2147483647 h 174"/>
              <a:gd name="T72" fmla="*/ 2147483647 w 174"/>
              <a:gd name="T73" fmla="*/ 2147483647 h 174"/>
              <a:gd name="T74" fmla="*/ 2147483647 w 174"/>
              <a:gd name="T75" fmla="*/ 2147483647 h 174"/>
              <a:gd name="T76" fmla="*/ 2147483647 w 174"/>
              <a:gd name="T77" fmla="*/ 2147483647 h 174"/>
              <a:gd name="T78" fmla="*/ 2147483647 w 174"/>
              <a:gd name="T79" fmla="*/ 2147483647 h 174"/>
              <a:gd name="T80" fmla="*/ 2147483647 w 174"/>
              <a:gd name="T81" fmla="*/ 2147483647 h 174"/>
              <a:gd name="T82" fmla="*/ 2147483647 w 174"/>
              <a:gd name="T83" fmla="*/ 2147483647 h 174"/>
              <a:gd name="T84" fmla="*/ 2147483647 w 174"/>
              <a:gd name="T85" fmla="*/ 2147483647 h 174"/>
              <a:gd name="T86" fmla="*/ 2147483647 w 174"/>
              <a:gd name="T87" fmla="*/ 2147483647 h 174"/>
              <a:gd name="T88" fmla="*/ 2147483647 w 174"/>
              <a:gd name="T89" fmla="*/ 2147483647 h 174"/>
              <a:gd name="T90" fmla="*/ 2147483647 w 174"/>
              <a:gd name="T91" fmla="*/ 2147483647 h 174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74" h="174">
                <a:moveTo>
                  <a:pt x="163" y="65"/>
                </a:moveTo>
                <a:lnTo>
                  <a:pt x="163" y="0"/>
                </a:lnTo>
                <a:lnTo>
                  <a:pt x="136" y="0"/>
                </a:lnTo>
                <a:lnTo>
                  <a:pt x="136" y="65"/>
                </a:lnTo>
                <a:lnTo>
                  <a:pt x="119" y="65"/>
                </a:lnTo>
                <a:lnTo>
                  <a:pt x="119" y="36"/>
                </a:lnTo>
                <a:lnTo>
                  <a:pt x="82" y="64"/>
                </a:lnTo>
                <a:lnTo>
                  <a:pt x="82" y="36"/>
                </a:lnTo>
                <a:lnTo>
                  <a:pt x="46" y="64"/>
                </a:lnTo>
                <a:lnTo>
                  <a:pt x="46" y="36"/>
                </a:lnTo>
                <a:lnTo>
                  <a:pt x="9" y="65"/>
                </a:lnTo>
                <a:lnTo>
                  <a:pt x="0" y="65"/>
                </a:lnTo>
                <a:lnTo>
                  <a:pt x="0" y="174"/>
                </a:lnTo>
                <a:lnTo>
                  <a:pt x="174" y="174"/>
                </a:lnTo>
                <a:lnTo>
                  <a:pt x="174" y="65"/>
                </a:lnTo>
                <a:lnTo>
                  <a:pt x="163" y="65"/>
                </a:lnTo>
                <a:close/>
                <a:moveTo>
                  <a:pt x="54" y="154"/>
                </a:moveTo>
                <a:lnTo>
                  <a:pt x="28" y="154"/>
                </a:lnTo>
                <a:lnTo>
                  <a:pt x="28" y="128"/>
                </a:lnTo>
                <a:lnTo>
                  <a:pt x="54" y="128"/>
                </a:lnTo>
                <a:lnTo>
                  <a:pt x="54" y="154"/>
                </a:lnTo>
                <a:close/>
                <a:moveTo>
                  <a:pt x="54" y="111"/>
                </a:moveTo>
                <a:lnTo>
                  <a:pt x="28" y="111"/>
                </a:lnTo>
                <a:lnTo>
                  <a:pt x="28" y="85"/>
                </a:lnTo>
                <a:lnTo>
                  <a:pt x="54" y="85"/>
                </a:lnTo>
                <a:lnTo>
                  <a:pt x="54" y="111"/>
                </a:lnTo>
                <a:close/>
                <a:moveTo>
                  <a:pt x="100" y="154"/>
                </a:moveTo>
                <a:lnTo>
                  <a:pt x="75" y="154"/>
                </a:lnTo>
                <a:lnTo>
                  <a:pt x="75" y="128"/>
                </a:lnTo>
                <a:lnTo>
                  <a:pt x="100" y="128"/>
                </a:lnTo>
                <a:lnTo>
                  <a:pt x="100" y="154"/>
                </a:lnTo>
                <a:close/>
                <a:moveTo>
                  <a:pt x="100" y="111"/>
                </a:moveTo>
                <a:lnTo>
                  <a:pt x="75" y="111"/>
                </a:lnTo>
                <a:lnTo>
                  <a:pt x="75" y="85"/>
                </a:lnTo>
                <a:lnTo>
                  <a:pt x="100" y="85"/>
                </a:lnTo>
                <a:lnTo>
                  <a:pt x="100" y="111"/>
                </a:lnTo>
                <a:close/>
                <a:moveTo>
                  <a:pt x="147" y="154"/>
                </a:moveTo>
                <a:lnTo>
                  <a:pt x="121" y="154"/>
                </a:lnTo>
                <a:lnTo>
                  <a:pt x="121" y="128"/>
                </a:lnTo>
                <a:lnTo>
                  <a:pt x="147" y="128"/>
                </a:lnTo>
                <a:lnTo>
                  <a:pt x="147" y="154"/>
                </a:lnTo>
                <a:close/>
                <a:moveTo>
                  <a:pt x="147" y="111"/>
                </a:moveTo>
                <a:lnTo>
                  <a:pt x="121" y="111"/>
                </a:lnTo>
                <a:lnTo>
                  <a:pt x="121" y="85"/>
                </a:lnTo>
                <a:lnTo>
                  <a:pt x="147" y="85"/>
                </a:lnTo>
                <a:lnTo>
                  <a:pt x="147" y="111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226" name="组合 560"/>
          <p:cNvPicPr>
            <a:picLocks noChangeArrowheads="1"/>
          </p:cNvPicPr>
          <p:nvPr/>
        </p:nvPicPr>
        <p:blipFill>
          <a:blip r:embed="rId9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9075" y="5662613"/>
            <a:ext cx="274638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227" name="组合 565"/>
          <p:cNvPicPr>
            <a:picLocks noChangeArrowheads="1"/>
          </p:cNvPicPr>
          <p:nvPr/>
        </p:nvPicPr>
        <p:blipFill>
          <a:blip r:embed="rId9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5724525"/>
            <a:ext cx="27463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228" name="组合 569"/>
          <p:cNvPicPr>
            <a:picLocks noChangeArrowheads="1"/>
          </p:cNvPicPr>
          <p:nvPr/>
        </p:nvPicPr>
        <p:blipFill>
          <a:blip r:embed="rId9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250" y="5735638"/>
            <a:ext cx="279400" cy="13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229" name="Freeform 487"/>
          <p:cNvSpPr>
            <a:spLocks noEditPoints="1"/>
          </p:cNvSpPr>
          <p:nvPr/>
        </p:nvSpPr>
        <p:spPr bwMode="auto">
          <a:xfrm>
            <a:off x="7904163" y="5665788"/>
            <a:ext cx="242887" cy="274637"/>
          </a:xfrm>
          <a:custGeom>
            <a:avLst/>
            <a:gdLst>
              <a:gd name="T0" fmla="*/ 2147483647 w 253"/>
              <a:gd name="T1" fmla="*/ 2147483647 h 287"/>
              <a:gd name="T2" fmla="*/ 2147483647 w 253"/>
              <a:gd name="T3" fmla="*/ 0 h 287"/>
              <a:gd name="T4" fmla="*/ 2147483647 w 253"/>
              <a:gd name="T5" fmla="*/ 0 h 287"/>
              <a:gd name="T6" fmla="*/ 2147483647 w 253"/>
              <a:gd name="T7" fmla="*/ 2147483647 h 287"/>
              <a:gd name="T8" fmla="*/ 0 w 253"/>
              <a:gd name="T9" fmla="*/ 2147483647 h 287"/>
              <a:gd name="T10" fmla="*/ 0 w 253"/>
              <a:gd name="T11" fmla="*/ 2147483647 h 287"/>
              <a:gd name="T12" fmla="*/ 0 w 253"/>
              <a:gd name="T13" fmla="*/ 2147483647 h 287"/>
              <a:gd name="T14" fmla="*/ 0 w 253"/>
              <a:gd name="T15" fmla="*/ 2147483647 h 287"/>
              <a:gd name="T16" fmla="*/ 2147483647 w 253"/>
              <a:gd name="T17" fmla="*/ 2147483647 h 287"/>
              <a:gd name="T18" fmla="*/ 2147483647 w 253"/>
              <a:gd name="T19" fmla="*/ 2147483647 h 287"/>
              <a:gd name="T20" fmla="*/ 2147483647 w 253"/>
              <a:gd name="T21" fmla="*/ 2147483647 h 287"/>
              <a:gd name="T22" fmla="*/ 2147483647 w 253"/>
              <a:gd name="T23" fmla="*/ 2147483647 h 287"/>
              <a:gd name="T24" fmla="*/ 2147483647 w 253"/>
              <a:gd name="T25" fmla="*/ 2147483647 h 287"/>
              <a:gd name="T26" fmla="*/ 2147483647 w 253"/>
              <a:gd name="T27" fmla="*/ 2147483647 h 287"/>
              <a:gd name="T28" fmla="*/ 2147483647 w 253"/>
              <a:gd name="T29" fmla="*/ 2147483647 h 287"/>
              <a:gd name="T30" fmla="*/ 2147483647 w 253"/>
              <a:gd name="T31" fmla="*/ 2147483647 h 287"/>
              <a:gd name="T32" fmla="*/ 2147483647 w 253"/>
              <a:gd name="T33" fmla="*/ 2147483647 h 287"/>
              <a:gd name="T34" fmla="*/ 2147483647 w 253"/>
              <a:gd name="T35" fmla="*/ 2147483647 h 287"/>
              <a:gd name="T36" fmla="*/ 2147483647 w 253"/>
              <a:gd name="T37" fmla="*/ 2147483647 h 287"/>
              <a:gd name="T38" fmla="*/ 2147483647 w 253"/>
              <a:gd name="T39" fmla="*/ 2147483647 h 287"/>
              <a:gd name="T40" fmla="*/ 2147483647 w 253"/>
              <a:gd name="T41" fmla="*/ 2147483647 h 287"/>
              <a:gd name="T42" fmla="*/ 2147483647 w 253"/>
              <a:gd name="T43" fmla="*/ 2147483647 h 287"/>
              <a:gd name="T44" fmla="*/ 2147483647 w 253"/>
              <a:gd name="T45" fmla="*/ 2147483647 h 287"/>
              <a:gd name="T46" fmla="*/ 2147483647 w 253"/>
              <a:gd name="T47" fmla="*/ 2147483647 h 287"/>
              <a:gd name="T48" fmla="*/ 2147483647 w 253"/>
              <a:gd name="T49" fmla="*/ 2147483647 h 287"/>
              <a:gd name="T50" fmla="*/ 2147483647 w 253"/>
              <a:gd name="T51" fmla="*/ 2147483647 h 287"/>
              <a:gd name="T52" fmla="*/ 2147483647 w 253"/>
              <a:gd name="T53" fmla="*/ 2147483647 h 287"/>
              <a:gd name="T54" fmla="*/ 2147483647 w 253"/>
              <a:gd name="T55" fmla="*/ 2147483647 h 287"/>
              <a:gd name="T56" fmla="*/ 2147483647 w 253"/>
              <a:gd name="T57" fmla="*/ 2147483647 h 287"/>
              <a:gd name="T58" fmla="*/ 2147483647 w 253"/>
              <a:gd name="T59" fmla="*/ 2147483647 h 287"/>
              <a:gd name="T60" fmla="*/ 2147483647 w 253"/>
              <a:gd name="T61" fmla="*/ 2147483647 h 287"/>
              <a:gd name="T62" fmla="*/ 2147483647 w 253"/>
              <a:gd name="T63" fmla="*/ 2147483647 h 287"/>
              <a:gd name="T64" fmla="*/ 2147483647 w 253"/>
              <a:gd name="T65" fmla="*/ 2147483647 h 287"/>
              <a:gd name="T66" fmla="*/ 2147483647 w 253"/>
              <a:gd name="T67" fmla="*/ 2147483647 h 287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53" h="287">
                <a:moveTo>
                  <a:pt x="185" y="37"/>
                </a:moveTo>
                <a:cubicBezTo>
                  <a:pt x="156" y="32"/>
                  <a:pt x="129" y="0"/>
                  <a:pt x="127" y="0"/>
                </a:cubicBezTo>
                <a:cubicBezTo>
                  <a:pt x="126" y="0"/>
                  <a:pt x="126" y="0"/>
                  <a:pt x="126" y="0"/>
                </a:cubicBezTo>
                <a:cubicBezTo>
                  <a:pt x="125" y="0"/>
                  <a:pt x="98" y="32"/>
                  <a:pt x="69" y="37"/>
                </a:cubicBezTo>
                <a:cubicBezTo>
                  <a:pt x="40" y="42"/>
                  <a:pt x="2" y="29"/>
                  <a:pt x="0" y="3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9"/>
                  <a:pt x="3" y="141"/>
                  <a:pt x="14" y="170"/>
                </a:cubicBezTo>
                <a:cubicBezTo>
                  <a:pt x="24" y="199"/>
                  <a:pt x="44" y="223"/>
                  <a:pt x="49" y="229"/>
                </a:cubicBezTo>
                <a:cubicBezTo>
                  <a:pt x="53" y="233"/>
                  <a:pt x="81" y="263"/>
                  <a:pt x="122" y="284"/>
                </a:cubicBezTo>
                <a:cubicBezTo>
                  <a:pt x="127" y="287"/>
                  <a:pt x="127" y="287"/>
                  <a:pt x="127" y="287"/>
                </a:cubicBezTo>
                <a:cubicBezTo>
                  <a:pt x="132" y="284"/>
                  <a:pt x="132" y="284"/>
                  <a:pt x="132" y="284"/>
                </a:cubicBezTo>
                <a:cubicBezTo>
                  <a:pt x="173" y="263"/>
                  <a:pt x="201" y="233"/>
                  <a:pt x="204" y="229"/>
                </a:cubicBezTo>
                <a:cubicBezTo>
                  <a:pt x="210" y="223"/>
                  <a:pt x="230" y="199"/>
                  <a:pt x="240" y="170"/>
                </a:cubicBezTo>
                <a:cubicBezTo>
                  <a:pt x="250" y="141"/>
                  <a:pt x="253" y="99"/>
                  <a:pt x="253" y="98"/>
                </a:cubicBezTo>
                <a:cubicBezTo>
                  <a:pt x="253" y="30"/>
                  <a:pt x="253" y="30"/>
                  <a:pt x="253" y="30"/>
                </a:cubicBezTo>
                <a:cubicBezTo>
                  <a:pt x="253" y="30"/>
                  <a:pt x="253" y="30"/>
                  <a:pt x="253" y="30"/>
                </a:cubicBezTo>
                <a:cubicBezTo>
                  <a:pt x="252" y="29"/>
                  <a:pt x="214" y="42"/>
                  <a:pt x="185" y="37"/>
                </a:cubicBezTo>
                <a:close/>
                <a:moveTo>
                  <a:pt x="219" y="101"/>
                </a:moveTo>
                <a:cubicBezTo>
                  <a:pt x="219" y="105"/>
                  <a:pt x="216" y="137"/>
                  <a:pt x="208" y="159"/>
                </a:cubicBezTo>
                <a:cubicBezTo>
                  <a:pt x="200" y="183"/>
                  <a:pt x="183" y="202"/>
                  <a:pt x="182" y="204"/>
                </a:cubicBezTo>
                <a:cubicBezTo>
                  <a:pt x="180" y="205"/>
                  <a:pt x="180" y="205"/>
                  <a:pt x="180" y="205"/>
                </a:cubicBezTo>
                <a:cubicBezTo>
                  <a:pt x="180" y="205"/>
                  <a:pt x="158" y="230"/>
                  <a:pt x="127" y="249"/>
                </a:cubicBezTo>
                <a:cubicBezTo>
                  <a:pt x="95" y="230"/>
                  <a:pt x="73" y="205"/>
                  <a:pt x="73" y="205"/>
                </a:cubicBezTo>
                <a:cubicBezTo>
                  <a:pt x="72" y="204"/>
                  <a:pt x="72" y="204"/>
                  <a:pt x="72" y="204"/>
                </a:cubicBezTo>
                <a:cubicBezTo>
                  <a:pt x="70" y="202"/>
                  <a:pt x="53" y="183"/>
                  <a:pt x="45" y="159"/>
                </a:cubicBezTo>
                <a:cubicBezTo>
                  <a:pt x="37" y="137"/>
                  <a:pt x="35" y="105"/>
                  <a:pt x="34" y="101"/>
                </a:cubicBezTo>
                <a:cubicBezTo>
                  <a:pt x="34" y="75"/>
                  <a:pt x="34" y="75"/>
                  <a:pt x="34" y="75"/>
                </a:cubicBezTo>
                <a:cubicBezTo>
                  <a:pt x="44" y="73"/>
                  <a:pt x="62" y="76"/>
                  <a:pt x="79" y="73"/>
                </a:cubicBezTo>
                <a:cubicBezTo>
                  <a:pt x="101" y="69"/>
                  <a:pt x="124" y="48"/>
                  <a:pt x="126" y="48"/>
                </a:cubicBezTo>
                <a:cubicBezTo>
                  <a:pt x="129" y="48"/>
                  <a:pt x="151" y="69"/>
                  <a:pt x="174" y="73"/>
                </a:cubicBezTo>
                <a:cubicBezTo>
                  <a:pt x="191" y="76"/>
                  <a:pt x="209" y="73"/>
                  <a:pt x="219" y="75"/>
                </a:cubicBezTo>
                <a:lnTo>
                  <a:pt x="219" y="101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230" name="Freeform 488"/>
          <p:cNvSpPr>
            <a:spLocks/>
          </p:cNvSpPr>
          <p:nvPr/>
        </p:nvSpPr>
        <p:spPr bwMode="auto">
          <a:xfrm>
            <a:off x="8455025" y="5665788"/>
            <a:ext cx="242888" cy="276225"/>
          </a:xfrm>
          <a:custGeom>
            <a:avLst/>
            <a:gdLst>
              <a:gd name="T0" fmla="*/ 2147483647 w 253"/>
              <a:gd name="T1" fmla="*/ 2147483647 h 288"/>
              <a:gd name="T2" fmla="*/ 2147483647 w 253"/>
              <a:gd name="T3" fmla="*/ 2147483647 h 288"/>
              <a:gd name="T4" fmla="*/ 2147483647 w 253"/>
              <a:gd name="T5" fmla="*/ 0 h 288"/>
              <a:gd name="T6" fmla="*/ 2147483647 w 253"/>
              <a:gd name="T7" fmla="*/ 0 h 288"/>
              <a:gd name="T8" fmla="*/ 2147483647 w 253"/>
              <a:gd name="T9" fmla="*/ 2147483647 h 288"/>
              <a:gd name="T10" fmla="*/ 0 w 253"/>
              <a:gd name="T11" fmla="*/ 2147483647 h 288"/>
              <a:gd name="T12" fmla="*/ 0 w 253"/>
              <a:gd name="T13" fmla="*/ 2147483647 h 288"/>
              <a:gd name="T14" fmla="*/ 0 w 253"/>
              <a:gd name="T15" fmla="*/ 2147483647 h 288"/>
              <a:gd name="T16" fmla="*/ 0 w 253"/>
              <a:gd name="T17" fmla="*/ 2147483647 h 288"/>
              <a:gd name="T18" fmla="*/ 2147483647 w 253"/>
              <a:gd name="T19" fmla="*/ 2147483647 h 288"/>
              <a:gd name="T20" fmla="*/ 2147483647 w 253"/>
              <a:gd name="T21" fmla="*/ 2147483647 h 288"/>
              <a:gd name="T22" fmla="*/ 2147483647 w 253"/>
              <a:gd name="T23" fmla="*/ 2147483647 h 288"/>
              <a:gd name="T24" fmla="*/ 2147483647 w 253"/>
              <a:gd name="T25" fmla="*/ 2147483647 h 288"/>
              <a:gd name="T26" fmla="*/ 2147483647 w 253"/>
              <a:gd name="T27" fmla="*/ 2147483647 h 288"/>
              <a:gd name="T28" fmla="*/ 2147483647 w 253"/>
              <a:gd name="T29" fmla="*/ 2147483647 h 288"/>
              <a:gd name="T30" fmla="*/ 2147483647 w 253"/>
              <a:gd name="T31" fmla="*/ 2147483647 h 288"/>
              <a:gd name="T32" fmla="*/ 2147483647 w 253"/>
              <a:gd name="T33" fmla="*/ 2147483647 h 288"/>
              <a:gd name="T34" fmla="*/ 2147483647 w 253"/>
              <a:gd name="T35" fmla="*/ 2147483647 h 288"/>
              <a:gd name="T36" fmla="*/ 2147483647 w 253"/>
              <a:gd name="T37" fmla="*/ 2147483647 h 288"/>
              <a:gd name="T38" fmla="*/ 2147483647 w 253"/>
              <a:gd name="T39" fmla="*/ 2147483647 h 28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253" h="288">
                <a:moveTo>
                  <a:pt x="253" y="30"/>
                </a:moveTo>
                <a:cubicBezTo>
                  <a:pt x="252" y="30"/>
                  <a:pt x="214" y="43"/>
                  <a:pt x="185" y="38"/>
                </a:cubicBezTo>
                <a:cubicBezTo>
                  <a:pt x="156" y="33"/>
                  <a:pt x="128" y="0"/>
                  <a:pt x="127" y="0"/>
                </a:cubicBezTo>
                <a:cubicBezTo>
                  <a:pt x="126" y="0"/>
                  <a:pt x="126" y="0"/>
                  <a:pt x="126" y="0"/>
                </a:cubicBezTo>
                <a:cubicBezTo>
                  <a:pt x="125" y="0"/>
                  <a:pt x="98" y="33"/>
                  <a:pt x="69" y="38"/>
                </a:cubicBezTo>
                <a:cubicBezTo>
                  <a:pt x="39" y="43"/>
                  <a:pt x="1" y="30"/>
                  <a:pt x="0" y="30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100"/>
                  <a:pt x="3" y="141"/>
                  <a:pt x="14" y="171"/>
                </a:cubicBezTo>
                <a:cubicBezTo>
                  <a:pt x="24" y="200"/>
                  <a:pt x="44" y="224"/>
                  <a:pt x="49" y="230"/>
                </a:cubicBezTo>
                <a:cubicBezTo>
                  <a:pt x="53" y="233"/>
                  <a:pt x="81" y="263"/>
                  <a:pt x="121" y="285"/>
                </a:cubicBezTo>
                <a:cubicBezTo>
                  <a:pt x="127" y="288"/>
                  <a:pt x="127" y="288"/>
                  <a:pt x="127" y="288"/>
                </a:cubicBezTo>
                <a:cubicBezTo>
                  <a:pt x="127" y="288"/>
                  <a:pt x="127" y="288"/>
                  <a:pt x="127" y="288"/>
                </a:cubicBezTo>
                <a:cubicBezTo>
                  <a:pt x="132" y="285"/>
                  <a:pt x="132" y="285"/>
                  <a:pt x="132" y="285"/>
                </a:cubicBezTo>
                <a:cubicBezTo>
                  <a:pt x="172" y="263"/>
                  <a:pt x="201" y="233"/>
                  <a:pt x="204" y="230"/>
                </a:cubicBezTo>
                <a:cubicBezTo>
                  <a:pt x="210" y="224"/>
                  <a:pt x="230" y="200"/>
                  <a:pt x="240" y="171"/>
                </a:cubicBezTo>
                <a:cubicBezTo>
                  <a:pt x="250" y="141"/>
                  <a:pt x="253" y="100"/>
                  <a:pt x="253" y="98"/>
                </a:cubicBezTo>
                <a:cubicBezTo>
                  <a:pt x="253" y="31"/>
                  <a:pt x="253" y="31"/>
                  <a:pt x="253" y="31"/>
                </a:cubicBezTo>
                <a:lnTo>
                  <a:pt x="253" y="3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231" name="Freeform 489"/>
          <p:cNvSpPr>
            <a:spLocks/>
          </p:cNvSpPr>
          <p:nvPr/>
        </p:nvSpPr>
        <p:spPr bwMode="auto">
          <a:xfrm>
            <a:off x="4641850" y="5083175"/>
            <a:ext cx="152400" cy="306388"/>
          </a:xfrm>
          <a:custGeom>
            <a:avLst/>
            <a:gdLst>
              <a:gd name="T0" fmla="*/ 2147483647 w 159"/>
              <a:gd name="T1" fmla="*/ 2147483647 h 320"/>
              <a:gd name="T2" fmla="*/ 2147483647 w 159"/>
              <a:gd name="T3" fmla="*/ 2147483647 h 320"/>
              <a:gd name="T4" fmla="*/ 2147483647 w 159"/>
              <a:gd name="T5" fmla="*/ 2147483647 h 320"/>
              <a:gd name="T6" fmla="*/ 2147483647 w 159"/>
              <a:gd name="T7" fmla="*/ 2147483647 h 320"/>
              <a:gd name="T8" fmla="*/ 0 w 159"/>
              <a:gd name="T9" fmla="*/ 2147483647 h 320"/>
              <a:gd name="T10" fmla="*/ 2147483647 w 159"/>
              <a:gd name="T11" fmla="*/ 2147483647 h 320"/>
              <a:gd name="T12" fmla="*/ 2147483647 w 159"/>
              <a:gd name="T13" fmla="*/ 2147483647 h 320"/>
              <a:gd name="T14" fmla="*/ 2147483647 w 159"/>
              <a:gd name="T15" fmla="*/ 2147483647 h 320"/>
              <a:gd name="T16" fmla="*/ 2147483647 w 159"/>
              <a:gd name="T17" fmla="*/ 2147483647 h 320"/>
              <a:gd name="T18" fmla="*/ 2147483647 w 159"/>
              <a:gd name="T19" fmla="*/ 2147483647 h 320"/>
              <a:gd name="T20" fmla="*/ 2147483647 w 159"/>
              <a:gd name="T21" fmla="*/ 2147483647 h 320"/>
              <a:gd name="T22" fmla="*/ 2147483647 w 159"/>
              <a:gd name="T23" fmla="*/ 2147483647 h 320"/>
              <a:gd name="T24" fmla="*/ 2147483647 w 159"/>
              <a:gd name="T25" fmla="*/ 2147483647 h 32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59" h="320">
                <a:moveTo>
                  <a:pt x="159" y="245"/>
                </a:moveTo>
                <a:cubicBezTo>
                  <a:pt x="159" y="163"/>
                  <a:pt x="90" y="81"/>
                  <a:pt x="80" y="39"/>
                </a:cubicBezTo>
                <a:cubicBezTo>
                  <a:pt x="69" y="0"/>
                  <a:pt x="89" y="127"/>
                  <a:pt x="80" y="151"/>
                </a:cubicBezTo>
                <a:cubicBezTo>
                  <a:pt x="67" y="183"/>
                  <a:pt x="58" y="91"/>
                  <a:pt x="54" y="107"/>
                </a:cubicBezTo>
                <a:cubicBezTo>
                  <a:pt x="51" y="119"/>
                  <a:pt x="0" y="179"/>
                  <a:pt x="0" y="244"/>
                </a:cubicBezTo>
                <a:cubicBezTo>
                  <a:pt x="0" y="290"/>
                  <a:pt x="25" y="311"/>
                  <a:pt x="47" y="320"/>
                </a:cubicBezTo>
                <a:cubicBezTo>
                  <a:pt x="42" y="312"/>
                  <a:pt x="37" y="300"/>
                  <a:pt x="37" y="284"/>
                </a:cubicBezTo>
                <a:cubicBezTo>
                  <a:pt x="37" y="269"/>
                  <a:pt x="37" y="252"/>
                  <a:pt x="62" y="228"/>
                </a:cubicBezTo>
                <a:cubicBezTo>
                  <a:pt x="62" y="228"/>
                  <a:pt x="47" y="290"/>
                  <a:pt x="76" y="288"/>
                </a:cubicBezTo>
                <a:cubicBezTo>
                  <a:pt x="105" y="287"/>
                  <a:pt x="82" y="188"/>
                  <a:pt x="92" y="205"/>
                </a:cubicBezTo>
                <a:cubicBezTo>
                  <a:pt x="105" y="227"/>
                  <a:pt x="129" y="280"/>
                  <a:pt x="121" y="315"/>
                </a:cubicBezTo>
                <a:cubicBezTo>
                  <a:pt x="121" y="315"/>
                  <a:pt x="121" y="315"/>
                  <a:pt x="121" y="315"/>
                </a:cubicBezTo>
                <a:cubicBezTo>
                  <a:pt x="140" y="305"/>
                  <a:pt x="159" y="284"/>
                  <a:pt x="159" y="245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232" name="Freeform 490"/>
          <p:cNvSpPr>
            <a:spLocks noEditPoints="1"/>
          </p:cNvSpPr>
          <p:nvPr/>
        </p:nvSpPr>
        <p:spPr bwMode="auto">
          <a:xfrm>
            <a:off x="4581525" y="6210300"/>
            <a:ext cx="280988" cy="280988"/>
          </a:xfrm>
          <a:custGeom>
            <a:avLst/>
            <a:gdLst>
              <a:gd name="T0" fmla="*/ 2147483647 w 294"/>
              <a:gd name="T1" fmla="*/ 2147483647 h 294"/>
              <a:gd name="T2" fmla="*/ 2147483647 w 294"/>
              <a:gd name="T3" fmla="*/ 2147483647 h 294"/>
              <a:gd name="T4" fmla="*/ 2147483647 w 294"/>
              <a:gd name="T5" fmla="*/ 2147483647 h 294"/>
              <a:gd name="T6" fmla="*/ 2147483647 w 294"/>
              <a:gd name="T7" fmla="*/ 2147483647 h 294"/>
              <a:gd name="T8" fmla="*/ 2147483647 w 294"/>
              <a:gd name="T9" fmla="*/ 2147483647 h 294"/>
              <a:gd name="T10" fmla="*/ 2147483647 w 294"/>
              <a:gd name="T11" fmla="*/ 2147483647 h 294"/>
              <a:gd name="T12" fmla="*/ 0 w 294"/>
              <a:gd name="T13" fmla="*/ 2147483647 h 294"/>
              <a:gd name="T14" fmla="*/ 2147483647 w 294"/>
              <a:gd name="T15" fmla="*/ 2147483647 h 294"/>
              <a:gd name="T16" fmla="*/ 2147483647 w 294"/>
              <a:gd name="T17" fmla="*/ 2147483647 h 294"/>
              <a:gd name="T18" fmla="*/ 2147483647 w 294"/>
              <a:gd name="T19" fmla="*/ 2147483647 h 294"/>
              <a:gd name="T20" fmla="*/ 2147483647 w 294"/>
              <a:gd name="T21" fmla="*/ 2147483647 h 294"/>
              <a:gd name="T22" fmla="*/ 2147483647 w 294"/>
              <a:gd name="T23" fmla="*/ 2147483647 h 294"/>
              <a:gd name="T24" fmla="*/ 2147483647 w 294"/>
              <a:gd name="T25" fmla="*/ 2147483647 h 294"/>
              <a:gd name="T26" fmla="*/ 2147483647 w 294"/>
              <a:gd name="T27" fmla="*/ 2147483647 h 294"/>
              <a:gd name="T28" fmla="*/ 2147483647 w 294"/>
              <a:gd name="T29" fmla="*/ 2147483647 h 294"/>
              <a:gd name="T30" fmla="*/ 2147483647 w 294"/>
              <a:gd name="T31" fmla="*/ 2147483647 h 294"/>
              <a:gd name="T32" fmla="*/ 2147483647 w 294"/>
              <a:gd name="T33" fmla="*/ 2147483647 h 294"/>
              <a:gd name="T34" fmla="*/ 2147483647 w 294"/>
              <a:gd name="T35" fmla="*/ 2147483647 h 294"/>
              <a:gd name="T36" fmla="*/ 2147483647 w 294"/>
              <a:gd name="T37" fmla="*/ 2147483647 h 294"/>
              <a:gd name="T38" fmla="*/ 2147483647 w 294"/>
              <a:gd name="T39" fmla="*/ 2147483647 h 294"/>
              <a:gd name="T40" fmla="*/ 2147483647 w 294"/>
              <a:gd name="T41" fmla="*/ 2147483647 h 29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94" h="294">
                <a:moveTo>
                  <a:pt x="237" y="58"/>
                </a:moveTo>
                <a:cubicBezTo>
                  <a:pt x="197" y="17"/>
                  <a:pt x="163" y="0"/>
                  <a:pt x="153" y="10"/>
                </a:cubicBezTo>
                <a:cubicBezTo>
                  <a:pt x="147" y="16"/>
                  <a:pt x="150" y="29"/>
                  <a:pt x="160" y="46"/>
                </a:cubicBezTo>
                <a:cubicBezTo>
                  <a:pt x="82" y="123"/>
                  <a:pt x="82" y="123"/>
                  <a:pt x="82" y="123"/>
                </a:cubicBezTo>
                <a:cubicBezTo>
                  <a:pt x="57" y="106"/>
                  <a:pt x="38" y="101"/>
                  <a:pt x="30" y="108"/>
                </a:cubicBezTo>
                <a:cubicBezTo>
                  <a:pt x="19" y="120"/>
                  <a:pt x="35" y="154"/>
                  <a:pt x="74" y="196"/>
                </a:cubicBezTo>
                <a:cubicBezTo>
                  <a:pt x="0" y="286"/>
                  <a:pt x="0" y="286"/>
                  <a:pt x="0" y="286"/>
                </a:cubicBezTo>
                <a:cubicBezTo>
                  <a:pt x="8" y="294"/>
                  <a:pt x="8" y="294"/>
                  <a:pt x="8" y="294"/>
                </a:cubicBezTo>
                <a:cubicBezTo>
                  <a:pt x="98" y="220"/>
                  <a:pt x="98" y="220"/>
                  <a:pt x="98" y="220"/>
                </a:cubicBezTo>
                <a:cubicBezTo>
                  <a:pt x="141" y="260"/>
                  <a:pt x="175" y="276"/>
                  <a:pt x="186" y="264"/>
                </a:cubicBezTo>
                <a:cubicBezTo>
                  <a:pt x="194" y="257"/>
                  <a:pt x="189" y="238"/>
                  <a:pt x="171" y="213"/>
                </a:cubicBezTo>
                <a:cubicBezTo>
                  <a:pt x="249" y="135"/>
                  <a:pt x="249" y="135"/>
                  <a:pt x="249" y="135"/>
                </a:cubicBezTo>
                <a:cubicBezTo>
                  <a:pt x="266" y="145"/>
                  <a:pt x="278" y="148"/>
                  <a:pt x="284" y="142"/>
                </a:cubicBezTo>
                <a:cubicBezTo>
                  <a:pt x="294" y="132"/>
                  <a:pt x="277" y="98"/>
                  <a:pt x="237" y="58"/>
                </a:cubicBezTo>
                <a:close/>
                <a:moveTo>
                  <a:pt x="174" y="85"/>
                </a:moveTo>
                <a:cubicBezTo>
                  <a:pt x="116" y="144"/>
                  <a:pt x="116" y="144"/>
                  <a:pt x="116" y="144"/>
                </a:cubicBezTo>
                <a:cubicBezTo>
                  <a:pt x="112" y="147"/>
                  <a:pt x="107" y="147"/>
                  <a:pt x="103" y="144"/>
                </a:cubicBezTo>
                <a:cubicBezTo>
                  <a:pt x="99" y="140"/>
                  <a:pt x="99" y="134"/>
                  <a:pt x="103" y="131"/>
                </a:cubicBezTo>
                <a:cubicBezTo>
                  <a:pt x="162" y="72"/>
                  <a:pt x="162" y="72"/>
                  <a:pt x="162" y="72"/>
                </a:cubicBezTo>
                <a:cubicBezTo>
                  <a:pt x="165" y="69"/>
                  <a:pt x="171" y="69"/>
                  <a:pt x="174" y="72"/>
                </a:cubicBezTo>
                <a:cubicBezTo>
                  <a:pt x="178" y="76"/>
                  <a:pt x="178" y="82"/>
                  <a:pt x="174" y="85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233" name="组合 576"/>
          <p:cNvPicPr>
            <a:picLocks noChangeArrowheads="1"/>
          </p:cNvPicPr>
          <p:nvPr/>
        </p:nvPicPr>
        <p:blipFill>
          <a:blip r:embed="rId9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7563" y="2932113"/>
            <a:ext cx="2794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234" name="Freeform 493"/>
          <p:cNvSpPr>
            <a:spLocks/>
          </p:cNvSpPr>
          <p:nvPr/>
        </p:nvSpPr>
        <p:spPr bwMode="auto">
          <a:xfrm>
            <a:off x="7893050" y="5114925"/>
            <a:ext cx="263525" cy="274638"/>
          </a:xfrm>
          <a:custGeom>
            <a:avLst/>
            <a:gdLst>
              <a:gd name="T0" fmla="*/ 2147483647 w 275"/>
              <a:gd name="T1" fmla="*/ 2147483647 h 287"/>
              <a:gd name="T2" fmla="*/ 2147483647 w 275"/>
              <a:gd name="T3" fmla="*/ 2147483647 h 287"/>
              <a:gd name="T4" fmla="*/ 2147483647 w 275"/>
              <a:gd name="T5" fmla="*/ 2147483647 h 287"/>
              <a:gd name="T6" fmla="*/ 2147483647 w 275"/>
              <a:gd name="T7" fmla="*/ 2147483647 h 287"/>
              <a:gd name="T8" fmla="*/ 2147483647 w 275"/>
              <a:gd name="T9" fmla="*/ 2147483647 h 287"/>
              <a:gd name="T10" fmla="*/ 2147483647 w 275"/>
              <a:gd name="T11" fmla="*/ 2147483647 h 287"/>
              <a:gd name="T12" fmla="*/ 2147483647 w 275"/>
              <a:gd name="T13" fmla="*/ 2147483647 h 287"/>
              <a:gd name="T14" fmla="*/ 2147483647 w 275"/>
              <a:gd name="T15" fmla="*/ 2147483647 h 287"/>
              <a:gd name="T16" fmla="*/ 2147483647 w 275"/>
              <a:gd name="T17" fmla="*/ 2147483647 h 287"/>
              <a:gd name="T18" fmla="*/ 2147483647 w 275"/>
              <a:gd name="T19" fmla="*/ 2147483647 h 287"/>
              <a:gd name="T20" fmla="*/ 2147483647 w 275"/>
              <a:gd name="T21" fmla="*/ 2147483647 h 287"/>
              <a:gd name="T22" fmla="*/ 2147483647 w 275"/>
              <a:gd name="T23" fmla="*/ 2147483647 h 287"/>
              <a:gd name="T24" fmla="*/ 2147483647 w 275"/>
              <a:gd name="T25" fmla="*/ 2147483647 h 287"/>
              <a:gd name="T26" fmla="*/ 2147483647 w 275"/>
              <a:gd name="T27" fmla="*/ 2147483647 h 287"/>
              <a:gd name="T28" fmla="*/ 2147483647 w 275"/>
              <a:gd name="T29" fmla="*/ 2147483647 h 287"/>
              <a:gd name="T30" fmla="*/ 2147483647 w 275"/>
              <a:gd name="T31" fmla="*/ 2147483647 h 287"/>
              <a:gd name="T32" fmla="*/ 2147483647 w 275"/>
              <a:gd name="T33" fmla="*/ 2147483647 h 287"/>
              <a:gd name="T34" fmla="*/ 2147483647 w 275"/>
              <a:gd name="T35" fmla="*/ 2147483647 h 287"/>
              <a:gd name="T36" fmla="*/ 2147483647 w 275"/>
              <a:gd name="T37" fmla="*/ 2147483647 h 287"/>
              <a:gd name="T38" fmla="*/ 2147483647 w 275"/>
              <a:gd name="T39" fmla="*/ 2147483647 h 287"/>
              <a:gd name="T40" fmla="*/ 2147483647 w 275"/>
              <a:gd name="T41" fmla="*/ 2147483647 h 287"/>
              <a:gd name="T42" fmla="*/ 2147483647 w 275"/>
              <a:gd name="T43" fmla="*/ 2147483647 h 287"/>
              <a:gd name="T44" fmla="*/ 2147483647 w 275"/>
              <a:gd name="T45" fmla="*/ 2147483647 h 287"/>
              <a:gd name="T46" fmla="*/ 2147483647 w 275"/>
              <a:gd name="T47" fmla="*/ 0 h 287"/>
              <a:gd name="T48" fmla="*/ 2147483647 w 275"/>
              <a:gd name="T49" fmla="*/ 2147483647 h 287"/>
              <a:gd name="T50" fmla="*/ 2147483647 w 275"/>
              <a:gd name="T51" fmla="*/ 2147483647 h 287"/>
              <a:gd name="T52" fmla="*/ 0 w 275"/>
              <a:gd name="T53" fmla="*/ 2147483647 h 287"/>
              <a:gd name="T54" fmla="*/ 2147483647 w 275"/>
              <a:gd name="T55" fmla="*/ 2147483647 h 287"/>
              <a:gd name="T56" fmla="*/ 2147483647 w 275"/>
              <a:gd name="T57" fmla="*/ 2147483647 h 287"/>
              <a:gd name="T58" fmla="*/ 2147483647 w 275"/>
              <a:gd name="T59" fmla="*/ 2147483647 h 2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75" h="287">
                <a:moveTo>
                  <a:pt x="69" y="169"/>
                </a:moveTo>
                <a:cubicBezTo>
                  <a:pt x="103" y="135"/>
                  <a:pt x="103" y="135"/>
                  <a:pt x="103" y="135"/>
                </a:cubicBezTo>
                <a:cubicBezTo>
                  <a:pt x="124" y="156"/>
                  <a:pt x="124" y="156"/>
                  <a:pt x="124" y="156"/>
                </a:cubicBezTo>
                <a:cubicBezTo>
                  <a:pt x="124" y="224"/>
                  <a:pt x="124" y="224"/>
                  <a:pt x="124" y="224"/>
                </a:cubicBezTo>
                <a:cubicBezTo>
                  <a:pt x="124" y="225"/>
                  <a:pt x="124" y="225"/>
                  <a:pt x="124" y="225"/>
                </a:cubicBezTo>
                <a:cubicBezTo>
                  <a:pt x="125" y="231"/>
                  <a:pt x="124" y="247"/>
                  <a:pt x="117" y="256"/>
                </a:cubicBezTo>
                <a:cubicBezTo>
                  <a:pt x="115" y="258"/>
                  <a:pt x="111" y="261"/>
                  <a:pt x="103" y="261"/>
                </a:cubicBezTo>
                <a:cubicBezTo>
                  <a:pt x="96" y="261"/>
                  <a:pt x="91" y="259"/>
                  <a:pt x="87" y="255"/>
                </a:cubicBezTo>
                <a:cubicBezTo>
                  <a:pt x="82" y="250"/>
                  <a:pt x="82" y="240"/>
                  <a:pt x="82" y="237"/>
                </a:cubicBezTo>
                <a:cubicBezTo>
                  <a:pt x="83" y="230"/>
                  <a:pt x="78" y="223"/>
                  <a:pt x="71" y="222"/>
                </a:cubicBezTo>
                <a:cubicBezTo>
                  <a:pt x="63" y="222"/>
                  <a:pt x="57" y="227"/>
                  <a:pt x="56" y="234"/>
                </a:cubicBezTo>
                <a:cubicBezTo>
                  <a:pt x="56" y="237"/>
                  <a:pt x="54" y="258"/>
                  <a:pt x="67" y="273"/>
                </a:cubicBezTo>
                <a:cubicBezTo>
                  <a:pt x="73" y="279"/>
                  <a:pt x="84" y="287"/>
                  <a:pt x="103" y="287"/>
                </a:cubicBezTo>
                <a:cubicBezTo>
                  <a:pt x="117" y="287"/>
                  <a:pt x="128" y="283"/>
                  <a:pt x="136" y="274"/>
                </a:cubicBezTo>
                <a:cubicBezTo>
                  <a:pt x="152" y="256"/>
                  <a:pt x="151" y="229"/>
                  <a:pt x="151" y="224"/>
                </a:cubicBezTo>
                <a:cubicBezTo>
                  <a:pt x="151" y="156"/>
                  <a:pt x="151" y="156"/>
                  <a:pt x="151" y="156"/>
                </a:cubicBezTo>
                <a:cubicBezTo>
                  <a:pt x="172" y="135"/>
                  <a:pt x="172" y="135"/>
                  <a:pt x="172" y="135"/>
                </a:cubicBezTo>
                <a:cubicBezTo>
                  <a:pt x="206" y="169"/>
                  <a:pt x="206" y="169"/>
                  <a:pt x="206" y="169"/>
                </a:cubicBezTo>
                <a:cubicBezTo>
                  <a:pt x="241" y="135"/>
                  <a:pt x="241" y="135"/>
                  <a:pt x="241" y="135"/>
                </a:cubicBezTo>
                <a:cubicBezTo>
                  <a:pt x="273" y="167"/>
                  <a:pt x="273" y="167"/>
                  <a:pt x="273" y="167"/>
                </a:cubicBezTo>
                <a:cubicBezTo>
                  <a:pt x="274" y="159"/>
                  <a:pt x="275" y="151"/>
                  <a:pt x="275" y="142"/>
                </a:cubicBezTo>
                <a:cubicBezTo>
                  <a:pt x="275" y="109"/>
                  <a:pt x="243" y="29"/>
                  <a:pt x="147" y="24"/>
                </a:cubicBezTo>
                <a:cubicBezTo>
                  <a:pt x="147" y="9"/>
                  <a:pt x="147" y="9"/>
                  <a:pt x="147" y="9"/>
                </a:cubicBezTo>
                <a:cubicBezTo>
                  <a:pt x="147" y="4"/>
                  <a:pt x="143" y="0"/>
                  <a:pt x="138" y="0"/>
                </a:cubicBezTo>
                <a:cubicBezTo>
                  <a:pt x="133" y="0"/>
                  <a:pt x="128" y="4"/>
                  <a:pt x="128" y="9"/>
                </a:cubicBezTo>
                <a:cubicBezTo>
                  <a:pt x="128" y="24"/>
                  <a:pt x="128" y="24"/>
                  <a:pt x="128" y="24"/>
                </a:cubicBezTo>
                <a:cubicBezTo>
                  <a:pt x="33" y="29"/>
                  <a:pt x="0" y="109"/>
                  <a:pt x="0" y="142"/>
                </a:cubicBezTo>
                <a:cubicBezTo>
                  <a:pt x="0" y="150"/>
                  <a:pt x="1" y="159"/>
                  <a:pt x="3" y="167"/>
                </a:cubicBezTo>
                <a:cubicBezTo>
                  <a:pt x="35" y="135"/>
                  <a:pt x="35" y="135"/>
                  <a:pt x="35" y="135"/>
                </a:cubicBezTo>
                <a:lnTo>
                  <a:pt x="69" y="169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235" name="组合 580"/>
          <p:cNvPicPr>
            <a:picLocks noChangeArrowheads="1"/>
          </p:cNvPicPr>
          <p:nvPr/>
        </p:nvPicPr>
        <p:blipFill>
          <a:blip r:embed="rId9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5763" y="1804988"/>
            <a:ext cx="274637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236" name="组合 585"/>
          <p:cNvPicPr>
            <a:picLocks noChangeArrowheads="1"/>
          </p:cNvPicPr>
          <p:nvPr/>
        </p:nvPicPr>
        <p:blipFill>
          <a:blip r:embed="rId9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038" y="1804988"/>
            <a:ext cx="27940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237" name="组合 588"/>
          <p:cNvPicPr>
            <a:picLocks noChangeArrowheads="1"/>
          </p:cNvPicPr>
          <p:nvPr/>
        </p:nvPicPr>
        <p:blipFill>
          <a:blip r:embed="rId9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0875" y="2382838"/>
            <a:ext cx="273050" cy="22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238" name="组合 592"/>
          <p:cNvPicPr>
            <a:picLocks noChangeArrowheads="1"/>
          </p:cNvPicPr>
          <p:nvPr/>
        </p:nvPicPr>
        <p:blipFill>
          <a:blip r:embed="rId9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4075" y="2359025"/>
            <a:ext cx="2063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239" name="组合 595"/>
          <p:cNvPicPr>
            <a:picLocks noChangeArrowheads="1"/>
          </p:cNvPicPr>
          <p:nvPr/>
        </p:nvPicPr>
        <p:blipFill>
          <a:blip r:embed="rId9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038" y="5705475"/>
            <a:ext cx="279400" cy="19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240" name="组合 599"/>
          <p:cNvPicPr>
            <a:picLocks noChangeArrowheads="1"/>
          </p:cNvPicPr>
          <p:nvPr/>
        </p:nvPicPr>
        <p:blipFill>
          <a:blip r:embed="rId10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5763" y="5730875"/>
            <a:ext cx="274637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241" name="组合 604"/>
          <p:cNvPicPr>
            <a:picLocks noChangeArrowheads="1"/>
          </p:cNvPicPr>
          <p:nvPr/>
        </p:nvPicPr>
        <p:blipFill>
          <a:blip r:embed="rId10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1847850"/>
            <a:ext cx="280988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242" name="Freeform 515"/>
          <p:cNvSpPr>
            <a:spLocks noEditPoints="1"/>
          </p:cNvSpPr>
          <p:nvPr/>
        </p:nvSpPr>
        <p:spPr bwMode="auto">
          <a:xfrm>
            <a:off x="7335838" y="1804988"/>
            <a:ext cx="276225" cy="276225"/>
          </a:xfrm>
          <a:custGeom>
            <a:avLst/>
            <a:gdLst>
              <a:gd name="T0" fmla="*/ 2147483647 w 288"/>
              <a:gd name="T1" fmla="*/ 0 h 288"/>
              <a:gd name="T2" fmla="*/ 0 w 288"/>
              <a:gd name="T3" fmla="*/ 2147483647 h 288"/>
              <a:gd name="T4" fmla="*/ 2147483647 w 288"/>
              <a:gd name="T5" fmla="*/ 2147483647 h 288"/>
              <a:gd name="T6" fmla="*/ 2147483647 w 288"/>
              <a:gd name="T7" fmla="*/ 2147483647 h 288"/>
              <a:gd name="T8" fmla="*/ 2147483647 w 288"/>
              <a:gd name="T9" fmla="*/ 0 h 288"/>
              <a:gd name="T10" fmla="*/ 2147483647 w 288"/>
              <a:gd name="T11" fmla="*/ 2147483647 h 288"/>
              <a:gd name="T12" fmla="*/ 2147483647 w 288"/>
              <a:gd name="T13" fmla="*/ 2147483647 h 288"/>
              <a:gd name="T14" fmla="*/ 2147483647 w 288"/>
              <a:gd name="T15" fmla="*/ 2147483647 h 288"/>
              <a:gd name="T16" fmla="*/ 2147483647 w 288"/>
              <a:gd name="T17" fmla="*/ 2147483647 h 288"/>
              <a:gd name="T18" fmla="*/ 2147483647 w 288"/>
              <a:gd name="T19" fmla="*/ 2147483647 h 288"/>
              <a:gd name="T20" fmla="*/ 2147483647 w 288"/>
              <a:gd name="T21" fmla="*/ 2147483647 h 288"/>
              <a:gd name="T22" fmla="*/ 2147483647 w 288"/>
              <a:gd name="T23" fmla="*/ 2147483647 h 288"/>
              <a:gd name="T24" fmla="*/ 2147483647 w 288"/>
              <a:gd name="T25" fmla="*/ 2147483647 h 288"/>
              <a:gd name="T26" fmla="*/ 2147483647 w 288"/>
              <a:gd name="T27" fmla="*/ 2147483647 h 288"/>
              <a:gd name="T28" fmla="*/ 2147483647 w 288"/>
              <a:gd name="T29" fmla="*/ 2147483647 h 288"/>
              <a:gd name="T30" fmla="*/ 2147483647 w 288"/>
              <a:gd name="T31" fmla="*/ 2147483647 h 288"/>
              <a:gd name="T32" fmla="*/ 2147483647 w 288"/>
              <a:gd name="T33" fmla="*/ 2147483647 h 288"/>
              <a:gd name="T34" fmla="*/ 2147483647 w 288"/>
              <a:gd name="T35" fmla="*/ 2147483647 h 288"/>
              <a:gd name="T36" fmla="*/ 2147483647 w 288"/>
              <a:gd name="T37" fmla="*/ 2147483647 h 288"/>
              <a:gd name="T38" fmla="*/ 2147483647 w 288"/>
              <a:gd name="T39" fmla="*/ 2147483647 h 288"/>
              <a:gd name="T40" fmla="*/ 2147483647 w 288"/>
              <a:gd name="T41" fmla="*/ 2147483647 h 288"/>
              <a:gd name="T42" fmla="*/ 2147483647 w 288"/>
              <a:gd name="T43" fmla="*/ 2147483647 h 288"/>
              <a:gd name="T44" fmla="*/ 2147483647 w 288"/>
              <a:gd name="T45" fmla="*/ 2147483647 h 288"/>
              <a:gd name="T46" fmla="*/ 2147483647 w 288"/>
              <a:gd name="T47" fmla="*/ 2147483647 h 288"/>
              <a:gd name="T48" fmla="*/ 2147483647 w 288"/>
              <a:gd name="T49" fmla="*/ 2147483647 h 288"/>
              <a:gd name="T50" fmla="*/ 2147483647 w 288"/>
              <a:gd name="T51" fmla="*/ 2147483647 h 288"/>
              <a:gd name="T52" fmla="*/ 2147483647 w 288"/>
              <a:gd name="T53" fmla="*/ 2147483647 h 288"/>
              <a:gd name="T54" fmla="*/ 2147483647 w 288"/>
              <a:gd name="T55" fmla="*/ 2147483647 h 28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5" y="0"/>
                  <a:pt x="0" y="65"/>
                  <a:pt x="0" y="144"/>
                </a:cubicBezTo>
                <a:cubicBezTo>
                  <a:pt x="0" y="224"/>
                  <a:pt x="65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18" y="61"/>
                </a:moveTo>
                <a:cubicBezTo>
                  <a:pt x="118" y="55"/>
                  <a:pt x="124" y="49"/>
                  <a:pt x="130" y="49"/>
                </a:cubicBezTo>
                <a:cubicBezTo>
                  <a:pt x="159" y="49"/>
                  <a:pt x="159" y="49"/>
                  <a:pt x="159" y="49"/>
                </a:cubicBezTo>
                <a:cubicBezTo>
                  <a:pt x="165" y="49"/>
                  <a:pt x="170" y="55"/>
                  <a:pt x="170" y="61"/>
                </a:cubicBezTo>
                <a:cubicBezTo>
                  <a:pt x="170" y="75"/>
                  <a:pt x="170" y="75"/>
                  <a:pt x="170" y="75"/>
                </a:cubicBezTo>
                <a:cubicBezTo>
                  <a:pt x="118" y="75"/>
                  <a:pt x="118" y="75"/>
                  <a:pt x="118" y="75"/>
                </a:cubicBezTo>
                <a:lnTo>
                  <a:pt x="118" y="61"/>
                </a:lnTo>
                <a:close/>
                <a:moveTo>
                  <a:pt x="118" y="95"/>
                </a:moveTo>
                <a:cubicBezTo>
                  <a:pt x="170" y="95"/>
                  <a:pt x="170" y="95"/>
                  <a:pt x="170" y="95"/>
                </a:cubicBezTo>
                <a:cubicBezTo>
                  <a:pt x="170" y="117"/>
                  <a:pt x="170" y="117"/>
                  <a:pt x="170" y="117"/>
                </a:cubicBezTo>
                <a:cubicBezTo>
                  <a:pt x="118" y="117"/>
                  <a:pt x="118" y="117"/>
                  <a:pt x="118" y="117"/>
                </a:cubicBezTo>
                <a:lnTo>
                  <a:pt x="118" y="95"/>
                </a:lnTo>
                <a:close/>
                <a:moveTo>
                  <a:pt x="206" y="176"/>
                </a:moveTo>
                <a:cubicBezTo>
                  <a:pt x="152" y="241"/>
                  <a:pt x="152" y="241"/>
                  <a:pt x="152" y="241"/>
                </a:cubicBezTo>
                <a:cubicBezTo>
                  <a:pt x="148" y="246"/>
                  <a:pt x="141" y="246"/>
                  <a:pt x="137" y="241"/>
                </a:cubicBezTo>
                <a:cubicBezTo>
                  <a:pt x="82" y="176"/>
                  <a:pt x="82" y="176"/>
                  <a:pt x="82" y="176"/>
                </a:cubicBezTo>
                <a:cubicBezTo>
                  <a:pt x="78" y="171"/>
                  <a:pt x="80" y="167"/>
                  <a:pt x="86" y="167"/>
                </a:cubicBezTo>
                <a:cubicBezTo>
                  <a:pt x="86" y="167"/>
                  <a:pt x="114" y="167"/>
                  <a:pt x="118" y="167"/>
                </a:cubicBezTo>
                <a:cubicBezTo>
                  <a:pt x="118" y="137"/>
                  <a:pt x="118" y="137"/>
                  <a:pt x="118" y="137"/>
                </a:cubicBezTo>
                <a:cubicBezTo>
                  <a:pt x="170" y="137"/>
                  <a:pt x="170" y="137"/>
                  <a:pt x="170" y="137"/>
                </a:cubicBezTo>
                <a:cubicBezTo>
                  <a:pt x="170" y="167"/>
                  <a:pt x="170" y="167"/>
                  <a:pt x="170" y="167"/>
                </a:cubicBezTo>
                <a:cubicBezTo>
                  <a:pt x="174" y="167"/>
                  <a:pt x="202" y="167"/>
                  <a:pt x="202" y="167"/>
                </a:cubicBezTo>
                <a:cubicBezTo>
                  <a:pt x="209" y="167"/>
                  <a:pt x="211" y="171"/>
                  <a:pt x="206" y="176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243" name="Freeform 516"/>
          <p:cNvSpPr>
            <a:spLocks noEditPoints="1"/>
          </p:cNvSpPr>
          <p:nvPr/>
        </p:nvSpPr>
        <p:spPr bwMode="auto">
          <a:xfrm>
            <a:off x="10133013" y="5665788"/>
            <a:ext cx="198437" cy="276225"/>
          </a:xfrm>
          <a:custGeom>
            <a:avLst/>
            <a:gdLst>
              <a:gd name="T0" fmla="*/ 2147483647 w 207"/>
              <a:gd name="T1" fmla="*/ 2147483647 h 288"/>
              <a:gd name="T2" fmla="*/ 2147483647 w 207"/>
              <a:gd name="T3" fmla="*/ 2147483647 h 288"/>
              <a:gd name="T4" fmla="*/ 2147483647 w 207"/>
              <a:gd name="T5" fmla="*/ 2147483647 h 288"/>
              <a:gd name="T6" fmla="*/ 2147483647 w 207"/>
              <a:gd name="T7" fmla="*/ 0 h 288"/>
              <a:gd name="T8" fmla="*/ 2147483647 w 207"/>
              <a:gd name="T9" fmla="*/ 0 h 288"/>
              <a:gd name="T10" fmla="*/ 2147483647 w 207"/>
              <a:gd name="T11" fmla="*/ 2147483647 h 288"/>
              <a:gd name="T12" fmla="*/ 2147483647 w 207"/>
              <a:gd name="T13" fmla="*/ 2147483647 h 288"/>
              <a:gd name="T14" fmla="*/ 0 w 207"/>
              <a:gd name="T15" fmla="*/ 2147483647 h 288"/>
              <a:gd name="T16" fmla="*/ 0 w 207"/>
              <a:gd name="T17" fmla="*/ 2147483647 h 288"/>
              <a:gd name="T18" fmla="*/ 0 w 207"/>
              <a:gd name="T19" fmla="*/ 2147483647 h 288"/>
              <a:gd name="T20" fmla="*/ 2147483647 w 207"/>
              <a:gd name="T21" fmla="*/ 2147483647 h 288"/>
              <a:gd name="T22" fmla="*/ 2147483647 w 207"/>
              <a:gd name="T23" fmla="*/ 2147483647 h 288"/>
              <a:gd name="T24" fmla="*/ 2147483647 w 207"/>
              <a:gd name="T25" fmla="*/ 2147483647 h 288"/>
              <a:gd name="T26" fmla="*/ 2147483647 w 207"/>
              <a:gd name="T27" fmla="*/ 2147483647 h 288"/>
              <a:gd name="T28" fmla="*/ 2147483647 w 207"/>
              <a:gd name="T29" fmla="*/ 2147483647 h 288"/>
              <a:gd name="T30" fmla="*/ 2147483647 w 207"/>
              <a:gd name="T31" fmla="*/ 2147483647 h 288"/>
              <a:gd name="T32" fmla="*/ 2147483647 w 207"/>
              <a:gd name="T33" fmla="*/ 2147483647 h 288"/>
              <a:gd name="T34" fmla="*/ 2147483647 w 207"/>
              <a:gd name="T35" fmla="*/ 2147483647 h 288"/>
              <a:gd name="T36" fmla="*/ 2147483647 w 207"/>
              <a:gd name="T37" fmla="*/ 2147483647 h 288"/>
              <a:gd name="T38" fmla="*/ 2147483647 w 207"/>
              <a:gd name="T39" fmla="*/ 2147483647 h 288"/>
              <a:gd name="T40" fmla="*/ 2147483647 w 207"/>
              <a:gd name="T41" fmla="*/ 2147483647 h 288"/>
              <a:gd name="T42" fmla="*/ 2147483647 w 207"/>
              <a:gd name="T43" fmla="*/ 2147483647 h 288"/>
              <a:gd name="T44" fmla="*/ 2147483647 w 207"/>
              <a:gd name="T45" fmla="*/ 2147483647 h 288"/>
              <a:gd name="T46" fmla="*/ 2147483647 w 207"/>
              <a:gd name="T47" fmla="*/ 2147483647 h 288"/>
              <a:gd name="T48" fmla="*/ 2147483647 w 207"/>
              <a:gd name="T49" fmla="*/ 2147483647 h 288"/>
              <a:gd name="T50" fmla="*/ 2147483647 w 207"/>
              <a:gd name="T51" fmla="*/ 2147483647 h 288"/>
              <a:gd name="T52" fmla="*/ 2147483647 w 207"/>
              <a:gd name="T53" fmla="*/ 2147483647 h 288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07" h="288">
                <a:moveTo>
                  <a:pt x="207" y="165"/>
                </a:moveTo>
                <a:cubicBezTo>
                  <a:pt x="207" y="165"/>
                  <a:pt x="187" y="130"/>
                  <a:pt x="187" y="130"/>
                </a:cubicBezTo>
                <a:cubicBezTo>
                  <a:pt x="187" y="12"/>
                  <a:pt x="187" y="12"/>
                  <a:pt x="187" y="12"/>
                </a:cubicBezTo>
                <a:cubicBezTo>
                  <a:pt x="187" y="5"/>
                  <a:pt x="182" y="0"/>
                  <a:pt x="175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5" y="0"/>
                  <a:pt x="20" y="5"/>
                  <a:pt x="20" y="12"/>
                </a:cubicBezTo>
                <a:cubicBezTo>
                  <a:pt x="20" y="129"/>
                  <a:pt x="20" y="129"/>
                  <a:pt x="20" y="129"/>
                </a:cubicBezTo>
                <a:cubicBezTo>
                  <a:pt x="20" y="129"/>
                  <a:pt x="0" y="165"/>
                  <a:pt x="0" y="165"/>
                </a:cubicBezTo>
                <a:cubicBezTo>
                  <a:pt x="0" y="165"/>
                  <a:pt x="0" y="165"/>
                  <a:pt x="0" y="165"/>
                </a:cubicBezTo>
                <a:cubicBezTo>
                  <a:pt x="0" y="288"/>
                  <a:pt x="0" y="288"/>
                  <a:pt x="0" y="288"/>
                </a:cubicBezTo>
                <a:cubicBezTo>
                  <a:pt x="28" y="288"/>
                  <a:pt x="28" y="288"/>
                  <a:pt x="28" y="288"/>
                </a:cubicBezTo>
                <a:cubicBezTo>
                  <a:pt x="28" y="203"/>
                  <a:pt x="28" y="203"/>
                  <a:pt x="28" y="203"/>
                </a:cubicBezTo>
                <a:cubicBezTo>
                  <a:pt x="28" y="197"/>
                  <a:pt x="33" y="191"/>
                  <a:pt x="40" y="191"/>
                </a:cubicBezTo>
                <a:cubicBezTo>
                  <a:pt x="167" y="191"/>
                  <a:pt x="167" y="191"/>
                  <a:pt x="167" y="191"/>
                </a:cubicBezTo>
                <a:cubicBezTo>
                  <a:pt x="174" y="191"/>
                  <a:pt x="179" y="197"/>
                  <a:pt x="179" y="203"/>
                </a:cubicBezTo>
                <a:cubicBezTo>
                  <a:pt x="179" y="288"/>
                  <a:pt x="179" y="288"/>
                  <a:pt x="179" y="288"/>
                </a:cubicBezTo>
                <a:cubicBezTo>
                  <a:pt x="207" y="288"/>
                  <a:pt x="207" y="288"/>
                  <a:pt x="207" y="288"/>
                </a:cubicBezTo>
                <a:cubicBezTo>
                  <a:pt x="207" y="165"/>
                  <a:pt x="207" y="165"/>
                  <a:pt x="207" y="165"/>
                </a:cubicBezTo>
                <a:close/>
                <a:moveTo>
                  <a:pt x="48" y="71"/>
                </a:moveTo>
                <a:cubicBezTo>
                  <a:pt x="48" y="64"/>
                  <a:pt x="53" y="59"/>
                  <a:pt x="60" y="59"/>
                </a:cubicBezTo>
                <a:cubicBezTo>
                  <a:pt x="147" y="59"/>
                  <a:pt x="147" y="59"/>
                  <a:pt x="147" y="59"/>
                </a:cubicBezTo>
                <a:cubicBezTo>
                  <a:pt x="154" y="59"/>
                  <a:pt x="159" y="64"/>
                  <a:pt x="159" y="71"/>
                </a:cubicBezTo>
                <a:cubicBezTo>
                  <a:pt x="159" y="91"/>
                  <a:pt x="159" y="91"/>
                  <a:pt x="159" y="91"/>
                </a:cubicBezTo>
                <a:cubicBezTo>
                  <a:pt x="159" y="98"/>
                  <a:pt x="154" y="103"/>
                  <a:pt x="147" y="103"/>
                </a:cubicBezTo>
                <a:cubicBezTo>
                  <a:pt x="60" y="103"/>
                  <a:pt x="60" y="103"/>
                  <a:pt x="60" y="103"/>
                </a:cubicBezTo>
                <a:cubicBezTo>
                  <a:pt x="53" y="103"/>
                  <a:pt x="48" y="98"/>
                  <a:pt x="48" y="91"/>
                </a:cubicBezTo>
                <a:lnTo>
                  <a:pt x="48" y="71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244" name="Freeform 517"/>
          <p:cNvSpPr>
            <a:spLocks noEditPoints="1"/>
          </p:cNvSpPr>
          <p:nvPr/>
        </p:nvSpPr>
        <p:spPr bwMode="auto">
          <a:xfrm>
            <a:off x="8440738" y="5133975"/>
            <a:ext cx="277812" cy="233363"/>
          </a:xfrm>
          <a:custGeom>
            <a:avLst/>
            <a:gdLst>
              <a:gd name="T0" fmla="*/ 2147483647 w 291"/>
              <a:gd name="T1" fmla="*/ 2147483647 h 244"/>
              <a:gd name="T2" fmla="*/ 2147483647 w 291"/>
              <a:gd name="T3" fmla="*/ 2147483647 h 244"/>
              <a:gd name="T4" fmla="*/ 2147483647 w 291"/>
              <a:gd name="T5" fmla="*/ 2147483647 h 244"/>
              <a:gd name="T6" fmla="*/ 2147483647 w 291"/>
              <a:gd name="T7" fmla="*/ 2147483647 h 244"/>
              <a:gd name="T8" fmla="*/ 2147483647 w 291"/>
              <a:gd name="T9" fmla="*/ 2147483647 h 244"/>
              <a:gd name="T10" fmla="*/ 2147483647 w 291"/>
              <a:gd name="T11" fmla="*/ 2147483647 h 244"/>
              <a:gd name="T12" fmla="*/ 2147483647 w 291"/>
              <a:gd name="T13" fmla="*/ 2147483647 h 244"/>
              <a:gd name="T14" fmla="*/ 2147483647 w 291"/>
              <a:gd name="T15" fmla="*/ 2147483647 h 244"/>
              <a:gd name="T16" fmla="*/ 2147483647 w 291"/>
              <a:gd name="T17" fmla="*/ 2147483647 h 244"/>
              <a:gd name="T18" fmla="*/ 2147483647 w 291"/>
              <a:gd name="T19" fmla="*/ 2147483647 h 244"/>
              <a:gd name="T20" fmla="*/ 2147483647 w 291"/>
              <a:gd name="T21" fmla="*/ 2147483647 h 244"/>
              <a:gd name="T22" fmla="*/ 2147483647 w 291"/>
              <a:gd name="T23" fmla="*/ 2147483647 h 244"/>
              <a:gd name="T24" fmla="*/ 2147483647 w 291"/>
              <a:gd name="T25" fmla="*/ 2147483647 h 244"/>
              <a:gd name="T26" fmla="*/ 2147483647 w 291"/>
              <a:gd name="T27" fmla="*/ 2147483647 h 244"/>
              <a:gd name="T28" fmla="*/ 2147483647 w 291"/>
              <a:gd name="T29" fmla="*/ 2147483647 h 244"/>
              <a:gd name="T30" fmla="*/ 2147483647 w 291"/>
              <a:gd name="T31" fmla="*/ 2147483647 h 244"/>
              <a:gd name="T32" fmla="*/ 2147483647 w 291"/>
              <a:gd name="T33" fmla="*/ 2147483647 h 244"/>
              <a:gd name="T34" fmla="*/ 2147483647 w 291"/>
              <a:gd name="T35" fmla="*/ 2147483647 h 244"/>
              <a:gd name="T36" fmla="*/ 2147483647 w 291"/>
              <a:gd name="T37" fmla="*/ 2147483647 h 244"/>
              <a:gd name="T38" fmla="*/ 2147483647 w 291"/>
              <a:gd name="T39" fmla="*/ 2147483647 h 244"/>
              <a:gd name="T40" fmla="*/ 2147483647 w 291"/>
              <a:gd name="T41" fmla="*/ 2147483647 h 244"/>
              <a:gd name="T42" fmla="*/ 2147483647 w 291"/>
              <a:gd name="T43" fmla="*/ 2147483647 h 244"/>
              <a:gd name="T44" fmla="*/ 2147483647 w 291"/>
              <a:gd name="T45" fmla="*/ 0 h 244"/>
              <a:gd name="T46" fmla="*/ 2147483647 w 291"/>
              <a:gd name="T47" fmla="*/ 0 h 244"/>
              <a:gd name="T48" fmla="*/ 2147483647 w 291"/>
              <a:gd name="T49" fmla="*/ 2147483647 h 244"/>
              <a:gd name="T50" fmla="*/ 0 w 291"/>
              <a:gd name="T51" fmla="*/ 2147483647 h 244"/>
              <a:gd name="T52" fmla="*/ 0 w 291"/>
              <a:gd name="T53" fmla="*/ 2147483647 h 244"/>
              <a:gd name="T54" fmla="*/ 2147483647 w 291"/>
              <a:gd name="T55" fmla="*/ 2147483647 h 244"/>
              <a:gd name="T56" fmla="*/ 2147483647 w 291"/>
              <a:gd name="T57" fmla="*/ 2147483647 h 244"/>
              <a:gd name="T58" fmla="*/ 2147483647 w 291"/>
              <a:gd name="T59" fmla="*/ 2147483647 h 244"/>
              <a:gd name="T60" fmla="*/ 2147483647 w 291"/>
              <a:gd name="T61" fmla="*/ 2147483647 h 244"/>
              <a:gd name="T62" fmla="*/ 2147483647 w 291"/>
              <a:gd name="T63" fmla="*/ 2147483647 h 244"/>
              <a:gd name="T64" fmla="*/ 2147483647 w 291"/>
              <a:gd name="T65" fmla="*/ 2147483647 h 244"/>
              <a:gd name="T66" fmla="*/ 2147483647 w 291"/>
              <a:gd name="T67" fmla="*/ 2147483647 h 244"/>
              <a:gd name="T68" fmla="*/ 2147483647 w 291"/>
              <a:gd name="T69" fmla="*/ 2147483647 h 244"/>
              <a:gd name="T70" fmla="*/ 2147483647 w 291"/>
              <a:gd name="T71" fmla="*/ 2147483647 h 244"/>
              <a:gd name="T72" fmla="*/ 2147483647 w 291"/>
              <a:gd name="T73" fmla="*/ 2147483647 h 244"/>
              <a:gd name="T74" fmla="*/ 2147483647 w 291"/>
              <a:gd name="T75" fmla="*/ 2147483647 h 244"/>
              <a:gd name="T76" fmla="*/ 2147483647 w 291"/>
              <a:gd name="T77" fmla="*/ 2147483647 h 244"/>
              <a:gd name="T78" fmla="*/ 2147483647 w 291"/>
              <a:gd name="T79" fmla="*/ 2147483647 h 244"/>
              <a:gd name="T80" fmla="*/ 2147483647 w 291"/>
              <a:gd name="T81" fmla="*/ 2147483647 h 244"/>
              <a:gd name="T82" fmla="*/ 2147483647 w 291"/>
              <a:gd name="T83" fmla="*/ 2147483647 h 244"/>
              <a:gd name="T84" fmla="*/ 2147483647 w 291"/>
              <a:gd name="T85" fmla="*/ 2147483647 h 244"/>
              <a:gd name="T86" fmla="*/ 2147483647 w 291"/>
              <a:gd name="T87" fmla="*/ 2147483647 h 244"/>
              <a:gd name="T88" fmla="*/ 2147483647 w 291"/>
              <a:gd name="T89" fmla="*/ 2147483647 h 244"/>
              <a:gd name="T90" fmla="*/ 2147483647 w 291"/>
              <a:gd name="T91" fmla="*/ 2147483647 h 244"/>
              <a:gd name="T92" fmla="*/ 2147483647 w 291"/>
              <a:gd name="T93" fmla="*/ 2147483647 h 244"/>
              <a:gd name="T94" fmla="*/ 2147483647 w 291"/>
              <a:gd name="T95" fmla="*/ 2147483647 h 244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91" h="244">
                <a:moveTo>
                  <a:pt x="273" y="152"/>
                </a:moveTo>
                <a:cubicBezTo>
                  <a:pt x="273" y="142"/>
                  <a:pt x="276" y="132"/>
                  <a:pt x="279" y="123"/>
                </a:cubicBezTo>
                <a:cubicBezTo>
                  <a:pt x="285" y="107"/>
                  <a:pt x="291" y="88"/>
                  <a:pt x="276" y="70"/>
                </a:cubicBezTo>
                <a:cubicBezTo>
                  <a:pt x="267" y="59"/>
                  <a:pt x="254" y="54"/>
                  <a:pt x="241" y="51"/>
                </a:cubicBezTo>
                <a:cubicBezTo>
                  <a:pt x="241" y="43"/>
                  <a:pt x="241" y="43"/>
                  <a:pt x="241" y="43"/>
                </a:cubicBezTo>
                <a:cubicBezTo>
                  <a:pt x="241" y="43"/>
                  <a:pt x="230" y="40"/>
                  <a:pt x="223" y="38"/>
                </a:cubicBezTo>
                <a:cubicBezTo>
                  <a:pt x="216" y="37"/>
                  <a:pt x="207" y="35"/>
                  <a:pt x="200" y="35"/>
                </a:cubicBezTo>
                <a:cubicBezTo>
                  <a:pt x="193" y="35"/>
                  <a:pt x="180" y="35"/>
                  <a:pt x="180" y="35"/>
                </a:cubicBezTo>
                <a:cubicBezTo>
                  <a:pt x="180" y="49"/>
                  <a:pt x="180" y="49"/>
                  <a:pt x="180" y="49"/>
                </a:cubicBezTo>
                <a:cubicBezTo>
                  <a:pt x="198" y="49"/>
                  <a:pt x="198" y="49"/>
                  <a:pt x="198" y="49"/>
                </a:cubicBezTo>
                <a:cubicBezTo>
                  <a:pt x="198" y="49"/>
                  <a:pt x="196" y="83"/>
                  <a:pt x="223" y="83"/>
                </a:cubicBezTo>
                <a:cubicBezTo>
                  <a:pt x="234" y="83"/>
                  <a:pt x="241" y="83"/>
                  <a:pt x="241" y="83"/>
                </a:cubicBezTo>
                <a:cubicBezTo>
                  <a:pt x="241" y="72"/>
                  <a:pt x="241" y="72"/>
                  <a:pt x="241" y="72"/>
                </a:cubicBezTo>
                <a:cubicBezTo>
                  <a:pt x="249" y="74"/>
                  <a:pt x="256" y="78"/>
                  <a:pt x="260" y="83"/>
                </a:cubicBezTo>
                <a:cubicBezTo>
                  <a:pt x="268" y="92"/>
                  <a:pt x="266" y="100"/>
                  <a:pt x="260" y="116"/>
                </a:cubicBezTo>
                <a:cubicBezTo>
                  <a:pt x="257" y="126"/>
                  <a:pt x="252" y="138"/>
                  <a:pt x="252" y="152"/>
                </a:cubicBezTo>
                <a:cubicBezTo>
                  <a:pt x="252" y="155"/>
                  <a:pt x="253" y="158"/>
                  <a:pt x="255" y="163"/>
                </a:cubicBezTo>
                <a:cubicBezTo>
                  <a:pt x="258" y="176"/>
                  <a:pt x="266" y="206"/>
                  <a:pt x="256" y="218"/>
                </a:cubicBezTo>
                <a:cubicBezTo>
                  <a:pt x="255" y="219"/>
                  <a:pt x="252" y="224"/>
                  <a:pt x="240" y="224"/>
                </a:cubicBezTo>
                <a:cubicBezTo>
                  <a:pt x="220" y="224"/>
                  <a:pt x="216" y="208"/>
                  <a:pt x="213" y="171"/>
                </a:cubicBezTo>
                <a:cubicBezTo>
                  <a:pt x="212" y="151"/>
                  <a:pt x="210" y="133"/>
                  <a:pt x="196" y="128"/>
                </a:cubicBezTo>
                <a:cubicBezTo>
                  <a:pt x="188" y="125"/>
                  <a:pt x="179" y="125"/>
                  <a:pt x="172" y="125"/>
                </a:cubicBezTo>
                <a:cubicBezTo>
                  <a:pt x="172" y="0"/>
                  <a:pt x="172" y="0"/>
                  <a:pt x="172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231"/>
                  <a:pt x="20" y="231"/>
                  <a:pt x="20" y="231"/>
                </a:cubicBezTo>
                <a:cubicBezTo>
                  <a:pt x="0" y="231"/>
                  <a:pt x="0" y="231"/>
                  <a:pt x="0" y="231"/>
                </a:cubicBezTo>
                <a:cubicBezTo>
                  <a:pt x="0" y="244"/>
                  <a:pt x="0" y="244"/>
                  <a:pt x="0" y="244"/>
                </a:cubicBezTo>
                <a:cubicBezTo>
                  <a:pt x="20" y="244"/>
                  <a:pt x="20" y="244"/>
                  <a:pt x="20" y="244"/>
                </a:cubicBezTo>
                <a:cubicBezTo>
                  <a:pt x="172" y="244"/>
                  <a:pt x="172" y="244"/>
                  <a:pt x="172" y="244"/>
                </a:cubicBezTo>
                <a:cubicBezTo>
                  <a:pt x="193" y="244"/>
                  <a:pt x="193" y="244"/>
                  <a:pt x="193" y="244"/>
                </a:cubicBezTo>
                <a:cubicBezTo>
                  <a:pt x="193" y="231"/>
                  <a:pt x="193" y="231"/>
                  <a:pt x="193" y="231"/>
                </a:cubicBezTo>
                <a:cubicBezTo>
                  <a:pt x="172" y="231"/>
                  <a:pt x="172" y="231"/>
                  <a:pt x="172" y="231"/>
                </a:cubicBezTo>
                <a:cubicBezTo>
                  <a:pt x="172" y="146"/>
                  <a:pt x="172" y="146"/>
                  <a:pt x="172" y="146"/>
                </a:cubicBezTo>
                <a:cubicBezTo>
                  <a:pt x="177" y="145"/>
                  <a:pt x="184" y="145"/>
                  <a:pt x="189" y="147"/>
                </a:cubicBezTo>
                <a:cubicBezTo>
                  <a:pt x="191" y="150"/>
                  <a:pt x="192" y="164"/>
                  <a:pt x="193" y="173"/>
                </a:cubicBezTo>
                <a:cubicBezTo>
                  <a:pt x="195" y="201"/>
                  <a:pt x="198" y="244"/>
                  <a:pt x="240" y="244"/>
                </a:cubicBezTo>
                <a:cubicBezTo>
                  <a:pt x="254" y="244"/>
                  <a:pt x="265" y="239"/>
                  <a:pt x="272" y="230"/>
                </a:cubicBezTo>
                <a:cubicBezTo>
                  <a:pt x="288" y="210"/>
                  <a:pt x="279" y="176"/>
                  <a:pt x="274" y="158"/>
                </a:cubicBezTo>
                <a:cubicBezTo>
                  <a:pt x="274" y="156"/>
                  <a:pt x="273" y="153"/>
                  <a:pt x="273" y="152"/>
                </a:cubicBezTo>
                <a:close/>
                <a:moveTo>
                  <a:pt x="225" y="75"/>
                </a:moveTo>
                <a:cubicBezTo>
                  <a:pt x="208" y="77"/>
                  <a:pt x="207" y="55"/>
                  <a:pt x="207" y="55"/>
                </a:cubicBezTo>
                <a:cubicBezTo>
                  <a:pt x="225" y="59"/>
                  <a:pt x="225" y="59"/>
                  <a:pt x="225" y="59"/>
                </a:cubicBezTo>
                <a:lnTo>
                  <a:pt x="225" y="75"/>
                </a:lnTo>
                <a:close/>
                <a:moveTo>
                  <a:pt x="47" y="27"/>
                </a:moveTo>
                <a:cubicBezTo>
                  <a:pt x="145" y="27"/>
                  <a:pt x="145" y="27"/>
                  <a:pt x="145" y="27"/>
                </a:cubicBezTo>
                <a:cubicBezTo>
                  <a:pt x="145" y="105"/>
                  <a:pt x="145" y="105"/>
                  <a:pt x="145" y="105"/>
                </a:cubicBezTo>
                <a:cubicBezTo>
                  <a:pt x="47" y="105"/>
                  <a:pt x="47" y="105"/>
                  <a:pt x="47" y="105"/>
                </a:cubicBezTo>
                <a:lnTo>
                  <a:pt x="47" y="27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245" name="Freeform 518"/>
          <p:cNvSpPr>
            <a:spLocks noEditPoints="1"/>
          </p:cNvSpPr>
          <p:nvPr/>
        </p:nvSpPr>
        <p:spPr bwMode="auto">
          <a:xfrm>
            <a:off x="8990013" y="4030663"/>
            <a:ext cx="276225" cy="234950"/>
          </a:xfrm>
          <a:custGeom>
            <a:avLst/>
            <a:gdLst>
              <a:gd name="T0" fmla="*/ 2147483647 w 289"/>
              <a:gd name="T1" fmla="*/ 2147483647 h 245"/>
              <a:gd name="T2" fmla="*/ 2147483647 w 289"/>
              <a:gd name="T3" fmla="*/ 2147483647 h 245"/>
              <a:gd name="T4" fmla="*/ 2147483647 w 289"/>
              <a:gd name="T5" fmla="*/ 2147483647 h 245"/>
              <a:gd name="T6" fmla="*/ 2147483647 w 289"/>
              <a:gd name="T7" fmla="*/ 0 h 245"/>
              <a:gd name="T8" fmla="*/ 2147483647 w 289"/>
              <a:gd name="T9" fmla="*/ 2147483647 h 245"/>
              <a:gd name="T10" fmla="*/ 2147483647 w 289"/>
              <a:gd name="T11" fmla="*/ 2147483647 h 245"/>
              <a:gd name="T12" fmla="*/ 2147483647 w 289"/>
              <a:gd name="T13" fmla="*/ 2147483647 h 245"/>
              <a:gd name="T14" fmla="*/ 0 w 289"/>
              <a:gd name="T15" fmla="*/ 2147483647 h 245"/>
              <a:gd name="T16" fmla="*/ 2147483647 w 289"/>
              <a:gd name="T17" fmla="*/ 2147483647 h 245"/>
              <a:gd name="T18" fmla="*/ 2147483647 w 289"/>
              <a:gd name="T19" fmla="*/ 2147483647 h 245"/>
              <a:gd name="T20" fmla="*/ 2147483647 w 289"/>
              <a:gd name="T21" fmla="*/ 2147483647 h 245"/>
              <a:gd name="T22" fmla="*/ 2147483647 w 289"/>
              <a:gd name="T23" fmla="*/ 2147483647 h 245"/>
              <a:gd name="T24" fmla="*/ 2147483647 w 289"/>
              <a:gd name="T25" fmla="*/ 2147483647 h 245"/>
              <a:gd name="T26" fmla="*/ 2147483647 w 289"/>
              <a:gd name="T27" fmla="*/ 2147483647 h 245"/>
              <a:gd name="T28" fmla="*/ 2147483647 w 289"/>
              <a:gd name="T29" fmla="*/ 2147483647 h 245"/>
              <a:gd name="T30" fmla="*/ 2147483647 w 289"/>
              <a:gd name="T31" fmla="*/ 2147483647 h 245"/>
              <a:gd name="T32" fmla="*/ 2147483647 w 289"/>
              <a:gd name="T33" fmla="*/ 2147483647 h 245"/>
              <a:gd name="T34" fmla="*/ 2147483647 w 289"/>
              <a:gd name="T35" fmla="*/ 2147483647 h 245"/>
              <a:gd name="T36" fmla="*/ 2147483647 w 289"/>
              <a:gd name="T37" fmla="*/ 2147483647 h 245"/>
              <a:gd name="T38" fmla="*/ 2147483647 w 289"/>
              <a:gd name="T39" fmla="*/ 2147483647 h 245"/>
              <a:gd name="T40" fmla="*/ 2147483647 w 289"/>
              <a:gd name="T41" fmla="*/ 2147483647 h 245"/>
              <a:gd name="T42" fmla="*/ 2147483647 w 289"/>
              <a:gd name="T43" fmla="*/ 2147483647 h 245"/>
              <a:gd name="T44" fmla="*/ 2147483647 w 289"/>
              <a:gd name="T45" fmla="*/ 2147483647 h 245"/>
              <a:gd name="T46" fmla="*/ 2147483647 w 289"/>
              <a:gd name="T47" fmla="*/ 2147483647 h 245"/>
              <a:gd name="T48" fmla="*/ 2147483647 w 289"/>
              <a:gd name="T49" fmla="*/ 2147483647 h 245"/>
              <a:gd name="T50" fmla="*/ 2147483647 w 289"/>
              <a:gd name="T51" fmla="*/ 2147483647 h 245"/>
              <a:gd name="T52" fmla="*/ 2147483647 w 289"/>
              <a:gd name="T53" fmla="*/ 2147483647 h 245"/>
              <a:gd name="T54" fmla="*/ 2147483647 w 289"/>
              <a:gd name="T55" fmla="*/ 2147483647 h 245"/>
              <a:gd name="T56" fmla="*/ 2147483647 w 289"/>
              <a:gd name="T57" fmla="*/ 2147483647 h 245"/>
              <a:gd name="T58" fmla="*/ 2147483647 w 289"/>
              <a:gd name="T59" fmla="*/ 2147483647 h 245"/>
              <a:gd name="T60" fmla="*/ 2147483647 w 289"/>
              <a:gd name="T61" fmla="*/ 2147483647 h 245"/>
              <a:gd name="T62" fmla="*/ 2147483647 w 289"/>
              <a:gd name="T63" fmla="*/ 2147483647 h 245"/>
              <a:gd name="T64" fmla="*/ 2147483647 w 289"/>
              <a:gd name="T65" fmla="*/ 2147483647 h 245"/>
              <a:gd name="T66" fmla="*/ 2147483647 w 289"/>
              <a:gd name="T67" fmla="*/ 2147483647 h 245"/>
              <a:gd name="T68" fmla="*/ 2147483647 w 289"/>
              <a:gd name="T69" fmla="*/ 2147483647 h 245"/>
              <a:gd name="T70" fmla="*/ 2147483647 w 289"/>
              <a:gd name="T71" fmla="*/ 2147483647 h 245"/>
              <a:gd name="T72" fmla="*/ 2147483647 w 289"/>
              <a:gd name="T73" fmla="*/ 2147483647 h 245"/>
              <a:gd name="T74" fmla="*/ 2147483647 w 289"/>
              <a:gd name="T75" fmla="*/ 2147483647 h 245"/>
              <a:gd name="T76" fmla="*/ 2147483647 w 289"/>
              <a:gd name="T77" fmla="*/ 2147483647 h 245"/>
              <a:gd name="T78" fmla="*/ 2147483647 w 289"/>
              <a:gd name="T79" fmla="*/ 2147483647 h 245"/>
              <a:gd name="T80" fmla="*/ 2147483647 w 289"/>
              <a:gd name="T81" fmla="*/ 2147483647 h 245"/>
              <a:gd name="T82" fmla="*/ 2147483647 w 289"/>
              <a:gd name="T83" fmla="*/ 2147483647 h 245"/>
              <a:gd name="T84" fmla="*/ 2147483647 w 289"/>
              <a:gd name="T85" fmla="*/ 2147483647 h 245"/>
              <a:gd name="T86" fmla="*/ 2147483647 w 289"/>
              <a:gd name="T87" fmla="*/ 2147483647 h 245"/>
              <a:gd name="T88" fmla="*/ 2147483647 w 289"/>
              <a:gd name="T89" fmla="*/ 2147483647 h 245"/>
              <a:gd name="T90" fmla="*/ 2147483647 w 289"/>
              <a:gd name="T91" fmla="*/ 2147483647 h 245"/>
              <a:gd name="T92" fmla="*/ 2147483647 w 289"/>
              <a:gd name="T93" fmla="*/ 2147483647 h 245"/>
              <a:gd name="T94" fmla="*/ 2147483647 w 289"/>
              <a:gd name="T95" fmla="*/ 2147483647 h 245"/>
              <a:gd name="T96" fmla="*/ 2147483647 w 289"/>
              <a:gd name="T97" fmla="*/ 2147483647 h 245"/>
              <a:gd name="T98" fmla="*/ 2147483647 w 289"/>
              <a:gd name="T99" fmla="*/ 2147483647 h 245"/>
              <a:gd name="T100" fmla="*/ 2147483647 w 289"/>
              <a:gd name="T101" fmla="*/ 2147483647 h 245"/>
              <a:gd name="T102" fmla="*/ 2147483647 w 289"/>
              <a:gd name="T103" fmla="*/ 2147483647 h 245"/>
              <a:gd name="T104" fmla="*/ 2147483647 w 289"/>
              <a:gd name="T105" fmla="*/ 2147483647 h 245"/>
              <a:gd name="T106" fmla="*/ 2147483647 w 289"/>
              <a:gd name="T107" fmla="*/ 2147483647 h 245"/>
              <a:gd name="T108" fmla="*/ 2147483647 w 289"/>
              <a:gd name="T109" fmla="*/ 2147483647 h 245"/>
              <a:gd name="T110" fmla="*/ 2147483647 w 289"/>
              <a:gd name="T111" fmla="*/ 2147483647 h 245"/>
              <a:gd name="T112" fmla="*/ 2147483647 w 289"/>
              <a:gd name="T113" fmla="*/ 2147483647 h 245"/>
              <a:gd name="T114" fmla="*/ 2147483647 w 289"/>
              <a:gd name="T115" fmla="*/ 2147483647 h 245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289" h="245">
                <a:moveTo>
                  <a:pt x="243" y="183"/>
                </a:moveTo>
                <a:cubicBezTo>
                  <a:pt x="229" y="177"/>
                  <a:pt x="213" y="167"/>
                  <a:pt x="189" y="160"/>
                </a:cubicBezTo>
                <a:cubicBezTo>
                  <a:pt x="188" y="157"/>
                  <a:pt x="186" y="153"/>
                  <a:pt x="185" y="148"/>
                </a:cubicBezTo>
                <a:cubicBezTo>
                  <a:pt x="207" y="144"/>
                  <a:pt x="228" y="138"/>
                  <a:pt x="228" y="133"/>
                </a:cubicBezTo>
                <a:cubicBezTo>
                  <a:pt x="228" y="124"/>
                  <a:pt x="197" y="62"/>
                  <a:pt x="197" y="50"/>
                </a:cubicBezTo>
                <a:cubicBezTo>
                  <a:pt x="197" y="50"/>
                  <a:pt x="197" y="50"/>
                  <a:pt x="197" y="50"/>
                </a:cubicBezTo>
                <a:cubicBezTo>
                  <a:pt x="197" y="49"/>
                  <a:pt x="197" y="47"/>
                  <a:pt x="197" y="46"/>
                </a:cubicBezTo>
                <a:cubicBezTo>
                  <a:pt x="197" y="15"/>
                  <a:pt x="175" y="0"/>
                  <a:pt x="145" y="0"/>
                </a:cubicBezTo>
                <a:cubicBezTo>
                  <a:pt x="114" y="0"/>
                  <a:pt x="92" y="15"/>
                  <a:pt x="92" y="46"/>
                </a:cubicBezTo>
                <a:cubicBezTo>
                  <a:pt x="92" y="47"/>
                  <a:pt x="92" y="48"/>
                  <a:pt x="92" y="49"/>
                </a:cubicBezTo>
                <a:cubicBezTo>
                  <a:pt x="92" y="50"/>
                  <a:pt x="92" y="50"/>
                  <a:pt x="92" y="50"/>
                </a:cubicBezTo>
                <a:cubicBezTo>
                  <a:pt x="92" y="62"/>
                  <a:pt x="61" y="124"/>
                  <a:pt x="61" y="133"/>
                </a:cubicBezTo>
                <a:cubicBezTo>
                  <a:pt x="61" y="138"/>
                  <a:pt x="82" y="144"/>
                  <a:pt x="104" y="148"/>
                </a:cubicBezTo>
                <a:cubicBezTo>
                  <a:pt x="102" y="153"/>
                  <a:pt x="100" y="157"/>
                  <a:pt x="99" y="161"/>
                </a:cubicBezTo>
                <a:cubicBezTo>
                  <a:pt x="75" y="167"/>
                  <a:pt x="60" y="177"/>
                  <a:pt x="47" y="183"/>
                </a:cubicBezTo>
                <a:cubicBezTo>
                  <a:pt x="12" y="199"/>
                  <a:pt x="0" y="224"/>
                  <a:pt x="0" y="224"/>
                </a:cubicBezTo>
                <a:cubicBezTo>
                  <a:pt x="0" y="245"/>
                  <a:pt x="0" y="245"/>
                  <a:pt x="0" y="245"/>
                </a:cubicBezTo>
                <a:cubicBezTo>
                  <a:pt x="289" y="245"/>
                  <a:pt x="289" y="245"/>
                  <a:pt x="289" y="245"/>
                </a:cubicBezTo>
                <a:cubicBezTo>
                  <a:pt x="289" y="224"/>
                  <a:pt x="289" y="224"/>
                  <a:pt x="289" y="224"/>
                </a:cubicBezTo>
                <a:cubicBezTo>
                  <a:pt x="289" y="224"/>
                  <a:pt x="278" y="199"/>
                  <a:pt x="243" y="183"/>
                </a:cubicBezTo>
                <a:close/>
                <a:moveTo>
                  <a:pt x="96" y="71"/>
                </a:moveTo>
                <a:cubicBezTo>
                  <a:pt x="86" y="86"/>
                  <a:pt x="71" y="127"/>
                  <a:pt x="71" y="130"/>
                </a:cubicBezTo>
                <a:cubicBezTo>
                  <a:pt x="72" y="131"/>
                  <a:pt x="71" y="132"/>
                  <a:pt x="70" y="132"/>
                </a:cubicBezTo>
                <a:cubicBezTo>
                  <a:pt x="70" y="132"/>
                  <a:pt x="70" y="132"/>
                  <a:pt x="70" y="132"/>
                </a:cubicBezTo>
                <a:cubicBezTo>
                  <a:pt x="69" y="132"/>
                  <a:pt x="69" y="131"/>
                  <a:pt x="69" y="131"/>
                </a:cubicBezTo>
                <a:cubicBezTo>
                  <a:pt x="68" y="126"/>
                  <a:pt x="85" y="83"/>
                  <a:pt x="93" y="70"/>
                </a:cubicBezTo>
                <a:cubicBezTo>
                  <a:pt x="100" y="59"/>
                  <a:pt x="109" y="54"/>
                  <a:pt x="121" y="53"/>
                </a:cubicBezTo>
                <a:cubicBezTo>
                  <a:pt x="126" y="52"/>
                  <a:pt x="132" y="54"/>
                  <a:pt x="136" y="55"/>
                </a:cubicBezTo>
                <a:cubicBezTo>
                  <a:pt x="137" y="55"/>
                  <a:pt x="138" y="55"/>
                  <a:pt x="138" y="55"/>
                </a:cubicBezTo>
                <a:cubicBezTo>
                  <a:pt x="139" y="55"/>
                  <a:pt x="141" y="55"/>
                  <a:pt x="142" y="55"/>
                </a:cubicBezTo>
                <a:cubicBezTo>
                  <a:pt x="144" y="55"/>
                  <a:pt x="144" y="55"/>
                  <a:pt x="144" y="55"/>
                </a:cubicBezTo>
                <a:cubicBezTo>
                  <a:pt x="147" y="55"/>
                  <a:pt x="151" y="54"/>
                  <a:pt x="154" y="53"/>
                </a:cubicBezTo>
                <a:cubicBezTo>
                  <a:pt x="160" y="52"/>
                  <a:pt x="166" y="51"/>
                  <a:pt x="169" y="51"/>
                </a:cubicBezTo>
                <a:cubicBezTo>
                  <a:pt x="182" y="52"/>
                  <a:pt x="191" y="58"/>
                  <a:pt x="198" y="69"/>
                </a:cubicBezTo>
                <a:cubicBezTo>
                  <a:pt x="205" y="82"/>
                  <a:pt x="223" y="125"/>
                  <a:pt x="222" y="131"/>
                </a:cubicBezTo>
                <a:cubicBezTo>
                  <a:pt x="222" y="132"/>
                  <a:pt x="221" y="133"/>
                  <a:pt x="219" y="133"/>
                </a:cubicBezTo>
                <a:cubicBezTo>
                  <a:pt x="219" y="133"/>
                  <a:pt x="219" y="133"/>
                  <a:pt x="219" y="133"/>
                </a:cubicBezTo>
                <a:cubicBezTo>
                  <a:pt x="218" y="133"/>
                  <a:pt x="218" y="133"/>
                  <a:pt x="217" y="132"/>
                </a:cubicBezTo>
                <a:cubicBezTo>
                  <a:pt x="217" y="132"/>
                  <a:pt x="217" y="131"/>
                  <a:pt x="217" y="130"/>
                </a:cubicBezTo>
                <a:cubicBezTo>
                  <a:pt x="217" y="127"/>
                  <a:pt x="201" y="86"/>
                  <a:pt x="193" y="72"/>
                </a:cubicBezTo>
                <a:cubicBezTo>
                  <a:pt x="184" y="58"/>
                  <a:pt x="172" y="57"/>
                  <a:pt x="169" y="57"/>
                </a:cubicBezTo>
                <a:cubicBezTo>
                  <a:pt x="168" y="57"/>
                  <a:pt x="167" y="57"/>
                  <a:pt x="167" y="57"/>
                </a:cubicBezTo>
                <a:cubicBezTo>
                  <a:pt x="164" y="57"/>
                  <a:pt x="158" y="57"/>
                  <a:pt x="146" y="58"/>
                </a:cubicBezTo>
                <a:cubicBezTo>
                  <a:pt x="145" y="58"/>
                  <a:pt x="145" y="58"/>
                  <a:pt x="145" y="58"/>
                </a:cubicBezTo>
                <a:cubicBezTo>
                  <a:pt x="144" y="58"/>
                  <a:pt x="144" y="58"/>
                  <a:pt x="144" y="58"/>
                </a:cubicBezTo>
                <a:cubicBezTo>
                  <a:pt x="144" y="58"/>
                  <a:pt x="144" y="58"/>
                  <a:pt x="144" y="58"/>
                </a:cubicBezTo>
                <a:cubicBezTo>
                  <a:pt x="138" y="58"/>
                  <a:pt x="138" y="58"/>
                  <a:pt x="138" y="58"/>
                </a:cubicBezTo>
                <a:cubicBezTo>
                  <a:pt x="137" y="58"/>
                  <a:pt x="127" y="55"/>
                  <a:pt x="121" y="55"/>
                </a:cubicBezTo>
                <a:cubicBezTo>
                  <a:pt x="117" y="56"/>
                  <a:pt x="104" y="57"/>
                  <a:pt x="96" y="71"/>
                </a:cubicBezTo>
                <a:close/>
                <a:moveTo>
                  <a:pt x="151" y="107"/>
                </a:moveTo>
                <a:cubicBezTo>
                  <a:pt x="151" y="107"/>
                  <a:pt x="151" y="107"/>
                  <a:pt x="151" y="107"/>
                </a:cubicBezTo>
                <a:cubicBezTo>
                  <a:pt x="138" y="107"/>
                  <a:pt x="138" y="107"/>
                  <a:pt x="138" y="107"/>
                </a:cubicBezTo>
                <a:cubicBezTo>
                  <a:pt x="138" y="107"/>
                  <a:pt x="138" y="107"/>
                  <a:pt x="138" y="107"/>
                </a:cubicBezTo>
                <a:cubicBezTo>
                  <a:pt x="138" y="100"/>
                  <a:pt x="138" y="100"/>
                  <a:pt x="138" y="100"/>
                </a:cubicBezTo>
                <a:cubicBezTo>
                  <a:pt x="138" y="97"/>
                  <a:pt x="141" y="94"/>
                  <a:pt x="144" y="94"/>
                </a:cubicBezTo>
                <a:cubicBezTo>
                  <a:pt x="148" y="94"/>
                  <a:pt x="151" y="97"/>
                  <a:pt x="151" y="100"/>
                </a:cubicBezTo>
                <a:lnTo>
                  <a:pt x="151" y="107"/>
                </a:lnTo>
                <a:close/>
                <a:moveTo>
                  <a:pt x="107" y="86"/>
                </a:moveTo>
                <a:cubicBezTo>
                  <a:pt x="107" y="86"/>
                  <a:pt x="107" y="86"/>
                  <a:pt x="107" y="86"/>
                </a:cubicBezTo>
                <a:cubicBezTo>
                  <a:pt x="105" y="80"/>
                  <a:pt x="107" y="74"/>
                  <a:pt x="110" y="69"/>
                </a:cubicBezTo>
                <a:cubicBezTo>
                  <a:pt x="114" y="65"/>
                  <a:pt x="119" y="61"/>
                  <a:pt x="123" y="61"/>
                </a:cubicBezTo>
                <a:cubicBezTo>
                  <a:pt x="124" y="61"/>
                  <a:pt x="124" y="61"/>
                  <a:pt x="124" y="61"/>
                </a:cubicBezTo>
                <a:cubicBezTo>
                  <a:pt x="131" y="61"/>
                  <a:pt x="140" y="68"/>
                  <a:pt x="140" y="68"/>
                </a:cubicBezTo>
                <a:cubicBezTo>
                  <a:pt x="141" y="68"/>
                  <a:pt x="141" y="68"/>
                  <a:pt x="141" y="68"/>
                </a:cubicBezTo>
                <a:cubicBezTo>
                  <a:pt x="141" y="85"/>
                  <a:pt x="141" y="85"/>
                  <a:pt x="141" y="85"/>
                </a:cubicBezTo>
                <a:cubicBezTo>
                  <a:pt x="140" y="85"/>
                  <a:pt x="140" y="85"/>
                  <a:pt x="140" y="85"/>
                </a:cubicBezTo>
                <a:cubicBezTo>
                  <a:pt x="140" y="86"/>
                  <a:pt x="136" y="89"/>
                  <a:pt x="126" y="89"/>
                </a:cubicBezTo>
                <a:cubicBezTo>
                  <a:pt x="110" y="89"/>
                  <a:pt x="107" y="86"/>
                  <a:pt x="107" y="86"/>
                </a:cubicBezTo>
                <a:close/>
                <a:moveTo>
                  <a:pt x="119" y="140"/>
                </a:moveTo>
                <a:cubicBezTo>
                  <a:pt x="117" y="140"/>
                  <a:pt x="115" y="138"/>
                  <a:pt x="115" y="136"/>
                </a:cubicBezTo>
                <a:cubicBezTo>
                  <a:pt x="115" y="134"/>
                  <a:pt x="117" y="132"/>
                  <a:pt x="119" y="132"/>
                </a:cubicBezTo>
                <a:cubicBezTo>
                  <a:pt x="121" y="132"/>
                  <a:pt x="123" y="134"/>
                  <a:pt x="123" y="136"/>
                </a:cubicBezTo>
                <a:cubicBezTo>
                  <a:pt x="123" y="138"/>
                  <a:pt x="121" y="140"/>
                  <a:pt x="119" y="140"/>
                </a:cubicBezTo>
                <a:close/>
                <a:moveTo>
                  <a:pt x="127" y="133"/>
                </a:moveTo>
                <a:cubicBezTo>
                  <a:pt x="122" y="133"/>
                  <a:pt x="122" y="133"/>
                  <a:pt x="122" y="133"/>
                </a:cubicBezTo>
                <a:cubicBezTo>
                  <a:pt x="127" y="125"/>
                  <a:pt x="127" y="125"/>
                  <a:pt x="127" y="125"/>
                </a:cubicBezTo>
                <a:lnTo>
                  <a:pt x="127" y="133"/>
                </a:lnTo>
                <a:close/>
                <a:moveTo>
                  <a:pt x="135" y="133"/>
                </a:moveTo>
                <a:cubicBezTo>
                  <a:pt x="130" y="133"/>
                  <a:pt x="130" y="133"/>
                  <a:pt x="130" y="133"/>
                </a:cubicBezTo>
                <a:cubicBezTo>
                  <a:pt x="130" y="120"/>
                  <a:pt x="130" y="120"/>
                  <a:pt x="130" y="120"/>
                </a:cubicBezTo>
                <a:cubicBezTo>
                  <a:pt x="135" y="112"/>
                  <a:pt x="135" y="112"/>
                  <a:pt x="135" y="112"/>
                </a:cubicBezTo>
                <a:lnTo>
                  <a:pt x="135" y="133"/>
                </a:lnTo>
                <a:close/>
                <a:moveTo>
                  <a:pt x="143" y="133"/>
                </a:moveTo>
                <a:cubicBezTo>
                  <a:pt x="138" y="133"/>
                  <a:pt x="138" y="133"/>
                  <a:pt x="138" y="133"/>
                </a:cubicBezTo>
                <a:cubicBezTo>
                  <a:pt x="138" y="111"/>
                  <a:pt x="138" y="111"/>
                  <a:pt x="138" y="111"/>
                </a:cubicBezTo>
                <a:cubicBezTo>
                  <a:pt x="143" y="111"/>
                  <a:pt x="143" y="111"/>
                  <a:pt x="143" y="111"/>
                </a:cubicBezTo>
                <a:lnTo>
                  <a:pt x="143" y="133"/>
                </a:lnTo>
                <a:close/>
                <a:moveTo>
                  <a:pt x="151" y="133"/>
                </a:moveTo>
                <a:cubicBezTo>
                  <a:pt x="146" y="133"/>
                  <a:pt x="146" y="133"/>
                  <a:pt x="146" y="133"/>
                </a:cubicBezTo>
                <a:cubicBezTo>
                  <a:pt x="146" y="111"/>
                  <a:pt x="146" y="111"/>
                  <a:pt x="146" y="111"/>
                </a:cubicBezTo>
                <a:cubicBezTo>
                  <a:pt x="151" y="111"/>
                  <a:pt x="151" y="111"/>
                  <a:pt x="151" y="111"/>
                </a:cubicBezTo>
                <a:lnTo>
                  <a:pt x="151" y="133"/>
                </a:lnTo>
                <a:close/>
                <a:moveTo>
                  <a:pt x="158" y="133"/>
                </a:moveTo>
                <a:cubicBezTo>
                  <a:pt x="154" y="133"/>
                  <a:pt x="154" y="133"/>
                  <a:pt x="154" y="133"/>
                </a:cubicBezTo>
                <a:cubicBezTo>
                  <a:pt x="154" y="112"/>
                  <a:pt x="154" y="112"/>
                  <a:pt x="154" y="112"/>
                </a:cubicBezTo>
                <a:cubicBezTo>
                  <a:pt x="158" y="120"/>
                  <a:pt x="158" y="120"/>
                  <a:pt x="158" y="120"/>
                </a:cubicBezTo>
                <a:lnTo>
                  <a:pt x="158" y="133"/>
                </a:lnTo>
                <a:close/>
                <a:moveTo>
                  <a:pt x="161" y="133"/>
                </a:moveTo>
                <a:cubicBezTo>
                  <a:pt x="161" y="125"/>
                  <a:pt x="161" y="125"/>
                  <a:pt x="161" y="125"/>
                </a:cubicBezTo>
                <a:cubicBezTo>
                  <a:pt x="167" y="133"/>
                  <a:pt x="167" y="133"/>
                  <a:pt x="167" y="133"/>
                </a:cubicBezTo>
                <a:lnTo>
                  <a:pt x="161" y="133"/>
                </a:lnTo>
                <a:close/>
                <a:moveTo>
                  <a:pt x="171" y="140"/>
                </a:moveTo>
                <a:cubicBezTo>
                  <a:pt x="168" y="140"/>
                  <a:pt x="167" y="138"/>
                  <a:pt x="167" y="136"/>
                </a:cubicBezTo>
                <a:cubicBezTo>
                  <a:pt x="167" y="134"/>
                  <a:pt x="168" y="132"/>
                  <a:pt x="171" y="132"/>
                </a:cubicBezTo>
                <a:cubicBezTo>
                  <a:pt x="173" y="132"/>
                  <a:pt x="174" y="134"/>
                  <a:pt x="174" y="136"/>
                </a:cubicBezTo>
                <a:cubicBezTo>
                  <a:pt x="174" y="138"/>
                  <a:pt x="173" y="140"/>
                  <a:pt x="171" y="140"/>
                </a:cubicBezTo>
                <a:close/>
                <a:moveTo>
                  <a:pt x="183" y="86"/>
                </a:moveTo>
                <a:cubicBezTo>
                  <a:pt x="183" y="86"/>
                  <a:pt x="183" y="86"/>
                  <a:pt x="183" y="86"/>
                </a:cubicBezTo>
                <a:cubicBezTo>
                  <a:pt x="182" y="86"/>
                  <a:pt x="180" y="89"/>
                  <a:pt x="163" y="89"/>
                </a:cubicBezTo>
                <a:cubicBezTo>
                  <a:pt x="154" y="89"/>
                  <a:pt x="149" y="86"/>
                  <a:pt x="149" y="85"/>
                </a:cubicBezTo>
                <a:cubicBezTo>
                  <a:pt x="149" y="85"/>
                  <a:pt x="149" y="85"/>
                  <a:pt x="149" y="85"/>
                </a:cubicBezTo>
                <a:cubicBezTo>
                  <a:pt x="149" y="68"/>
                  <a:pt x="149" y="68"/>
                  <a:pt x="149" y="68"/>
                </a:cubicBezTo>
                <a:cubicBezTo>
                  <a:pt x="149" y="68"/>
                  <a:pt x="149" y="68"/>
                  <a:pt x="149" y="68"/>
                </a:cubicBezTo>
                <a:cubicBezTo>
                  <a:pt x="150" y="68"/>
                  <a:pt x="159" y="61"/>
                  <a:pt x="166" y="61"/>
                </a:cubicBezTo>
                <a:cubicBezTo>
                  <a:pt x="166" y="61"/>
                  <a:pt x="166" y="61"/>
                  <a:pt x="166" y="61"/>
                </a:cubicBezTo>
                <a:cubicBezTo>
                  <a:pt x="170" y="61"/>
                  <a:pt x="176" y="65"/>
                  <a:pt x="179" y="69"/>
                </a:cubicBezTo>
                <a:cubicBezTo>
                  <a:pt x="183" y="74"/>
                  <a:pt x="184" y="80"/>
                  <a:pt x="183" y="86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246" name="矩形 612"/>
          <p:cNvSpPr>
            <a:spLocks noChangeArrowheads="1"/>
          </p:cNvSpPr>
          <p:nvPr/>
        </p:nvSpPr>
        <p:spPr bwMode="auto">
          <a:xfrm>
            <a:off x="-1588" y="0"/>
            <a:ext cx="12193588" cy="1555750"/>
          </a:xfrm>
          <a:prstGeom prst="rect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46247" name="文本框 613"/>
          <p:cNvSpPr txBox="1">
            <a:spLocks noChangeArrowheads="1"/>
          </p:cNvSpPr>
          <p:nvPr/>
        </p:nvSpPr>
        <p:spPr bwMode="auto">
          <a:xfrm>
            <a:off x="1135063" y="222250"/>
            <a:ext cx="35560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6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附赠图标</a:t>
            </a:r>
          </a:p>
        </p:txBody>
      </p:sp>
      <p:sp>
        <p:nvSpPr>
          <p:cNvPr id="46248" name="文本框 615"/>
          <p:cNvSpPr txBox="1">
            <a:spLocks noChangeArrowheads="1"/>
          </p:cNvSpPr>
          <p:nvPr/>
        </p:nvSpPr>
        <p:spPr bwMode="auto">
          <a:xfrm>
            <a:off x="4932363" y="414338"/>
            <a:ext cx="6196012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2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海量图标可选，任意改色、拖动不失真</a:t>
            </a:r>
            <a:endParaRPr lang="en-US" sz="24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2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让</a:t>
            </a:r>
            <a:r>
              <a:rPr lang="en-US" altLang="zh-CN" sz="2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更加生动、细致、专业</a:t>
            </a:r>
            <a:endParaRPr lang="en-US" sz="24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249" name="Freeform 388"/>
          <p:cNvSpPr>
            <a:spLocks noEditPoints="1"/>
          </p:cNvSpPr>
          <p:nvPr/>
        </p:nvSpPr>
        <p:spPr bwMode="auto">
          <a:xfrm>
            <a:off x="10102850" y="6272213"/>
            <a:ext cx="241300" cy="241300"/>
          </a:xfrm>
          <a:custGeom>
            <a:avLst/>
            <a:gdLst>
              <a:gd name="T0" fmla="*/ 2147483647 w 288"/>
              <a:gd name="T1" fmla="*/ 0 h 288"/>
              <a:gd name="T2" fmla="*/ 0 w 288"/>
              <a:gd name="T3" fmla="*/ 2147483647 h 288"/>
              <a:gd name="T4" fmla="*/ 2147483647 w 288"/>
              <a:gd name="T5" fmla="*/ 2147483647 h 288"/>
              <a:gd name="T6" fmla="*/ 2147483647 w 288"/>
              <a:gd name="T7" fmla="*/ 2147483647 h 288"/>
              <a:gd name="T8" fmla="*/ 2147483647 w 288"/>
              <a:gd name="T9" fmla="*/ 0 h 288"/>
              <a:gd name="T10" fmla="*/ 2147483647 w 288"/>
              <a:gd name="T11" fmla="*/ 2147483647 h 288"/>
              <a:gd name="T12" fmla="*/ 2147483647 w 288"/>
              <a:gd name="T13" fmla="*/ 2147483647 h 288"/>
              <a:gd name="T14" fmla="*/ 2147483647 w 288"/>
              <a:gd name="T15" fmla="*/ 2147483647 h 288"/>
              <a:gd name="T16" fmla="*/ 2147483647 w 288"/>
              <a:gd name="T17" fmla="*/ 2147483647 h 288"/>
              <a:gd name="T18" fmla="*/ 2147483647 w 288"/>
              <a:gd name="T19" fmla="*/ 2147483647 h 288"/>
              <a:gd name="T20" fmla="*/ 2147483647 w 288"/>
              <a:gd name="T21" fmla="*/ 2147483647 h 288"/>
              <a:gd name="T22" fmla="*/ 2147483647 w 288"/>
              <a:gd name="T23" fmla="*/ 2147483647 h 288"/>
              <a:gd name="T24" fmla="*/ 2147483647 w 288"/>
              <a:gd name="T25" fmla="*/ 2147483647 h 288"/>
              <a:gd name="T26" fmla="*/ 2147483647 w 288"/>
              <a:gd name="T27" fmla="*/ 2147483647 h 288"/>
              <a:gd name="T28" fmla="*/ 2147483647 w 288"/>
              <a:gd name="T29" fmla="*/ 2147483647 h 288"/>
              <a:gd name="T30" fmla="*/ 2147483647 w 288"/>
              <a:gd name="T31" fmla="*/ 2147483647 h 288"/>
              <a:gd name="T32" fmla="*/ 2147483647 w 288"/>
              <a:gd name="T33" fmla="*/ 2147483647 h 288"/>
              <a:gd name="T34" fmla="*/ 2147483647 w 288"/>
              <a:gd name="T35" fmla="*/ 2147483647 h 288"/>
              <a:gd name="T36" fmla="*/ 2147483647 w 288"/>
              <a:gd name="T37" fmla="*/ 2147483647 h 288"/>
              <a:gd name="T38" fmla="*/ 2147483647 w 288"/>
              <a:gd name="T39" fmla="*/ 2147483647 h 288"/>
              <a:gd name="T40" fmla="*/ 2147483647 w 288"/>
              <a:gd name="T41" fmla="*/ 2147483647 h 288"/>
              <a:gd name="T42" fmla="*/ 2147483647 w 288"/>
              <a:gd name="T43" fmla="*/ 2147483647 h 288"/>
              <a:gd name="T44" fmla="*/ 2147483647 w 288"/>
              <a:gd name="T45" fmla="*/ 2147483647 h 288"/>
              <a:gd name="T46" fmla="*/ 2147483647 w 288"/>
              <a:gd name="T47" fmla="*/ 2147483647 h 288"/>
              <a:gd name="T48" fmla="*/ 2147483647 w 288"/>
              <a:gd name="T49" fmla="*/ 2147483647 h 288"/>
              <a:gd name="T50" fmla="*/ 2147483647 w 288"/>
              <a:gd name="T51" fmla="*/ 2147483647 h 288"/>
              <a:gd name="T52" fmla="*/ 2147483647 w 288"/>
              <a:gd name="T53" fmla="*/ 2147483647 h 288"/>
              <a:gd name="T54" fmla="*/ 2147483647 w 288"/>
              <a:gd name="T55" fmla="*/ 2147483647 h 288"/>
              <a:gd name="T56" fmla="*/ 2147483647 w 288"/>
              <a:gd name="T57" fmla="*/ 2147483647 h 288"/>
              <a:gd name="T58" fmla="*/ 2147483647 w 288"/>
              <a:gd name="T59" fmla="*/ 2147483647 h 288"/>
              <a:gd name="T60" fmla="*/ 2147483647 w 288"/>
              <a:gd name="T61" fmla="*/ 2147483647 h 288"/>
              <a:gd name="T62" fmla="*/ 2147483647 w 288"/>
              <a:gd name="T63" fmla="*/ 2147483647 h 288"/>
              <a:gd name="T64" fmla="*/ 2147483647 w 288"/>
              <a:gd name="T65" fmla="*/ 2147483647 h 288"/>
              <a:gd name="T66" fmla="*/ 2147483647 w 288"/>
              <a:gd name="T67" fmla="*/ 2147483647 h 288"/>
              <a:gd name="T68" fmla="*/ 2147483647 w 288"/>
              <a:gd name="T69" fmla="*/ 2147483647 h 288"/>
              <a:gd name="T70" fmla="*/ 2147483647 w 288"/>
              <a:gd name="T71" fmla="*/ 2147483647 h 288"/>
              <a:gd name="T72" fmla="*/ 2147483647 w 288"/>
              <a:gd name="T73" fmla="*/ 2147483647 h 288"/>
              <a:gd name="T74" fmla="*/ 2147483647 w 288"/>
              <a:gd name="T75" fmla="*/ 2147483647 h 288"/>
              <a:gd name="T76" fmla="*/ 2147483647 w 288"/>
              <a:gd name="T77" fmla="*/ 2147483647 h 288"/>
              <a:gd name="T78" fmla="*/ 2147483647 w 288"/>
              <a:gd name="T79" fmla="*/ 2147483647 h 288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5" y="0"/>
                  <a:pt x="0" y="64"/>
                  <a:pt x="0" y="144"/>
                </a:cubicBezTo>
                <a:cubicBezTo>
                  <a:pt x="0" y="223"/>
                  <a:pt x="65" y="288"/>
                  <a:pt x="144" y="288"/>
                </a:cubicBezTo>
                <a:cubicBezTo>
                  <a:pt x="224" y="288"/>
                  <a:pt x="288" y="223"/>
                  <a:pt x="288" y="144"/>
                </a:cubicBezTo>
                <a:cubicBezTo>
                  <a:pt x="288" y="64"/>
                  <a:pt x="224" y="0"/>
                  <a:pt x="144" y="0"/>
                </a:cubicBezTo>
                <a:close/>
                <a:moveTo>
                  <a:pt x="264" y="143"/>
                </a:moveTo>
                <a:cubicBezTo>
                  <a:pt x="245" y="139"/>
                  <a:pt x="228" y="137"/>
                  <a:pt x="212" y="137"/>
                </a:cubicBezTo>
                <a:cubicBezTo>
                  <a:pt x="199" y="137"/>
                  <a:pt x="187" y="138"/>
                  <a:pt x="176" y="141"/>
                </a:cubicBezTo>
                <a:cubicBezTo>
                  <a:pt x="173" y="132"/>
                  <a:pt x="169" y="124"/>
                  <a:pt x="166" y="116"/>
                </a:cubicBezTo>
                <a:cubicBezTo>
                  <a:pt x="191" y="105"/>
                  <a:pt x="216" y="90"/>
                  <a:pt x="235" y="66"/>
                </a:cubicBezTo>
                <a:cubicBezTo>
                  <a:pt x="253" y="87"/>
                  <a:pt x="263" y="114"/>
                  <a:pt x="264" y="143"/>
                </a:cubicBezTo>
                <a:close/>
                <a:moveTo>
                  <a:pt x="222" y="53"/>
                </a:moveTo>
                <a:cubicBezTo>
                  <a:pt x="205" y="75"/>
                  <a:pt x="182" y="89"/>
                  <a:pt x="158" y="99"/>
                </a:cubicBezTo>
                <a:cubicBezTo>
                  <a:pt x="140" y="64"/>
                  <a:pt x="123" y="41"/>
                  <a:pt x="113" y="29"/>
                </a:cubicBezTo>
                <a:cubicBezTo>
                  <a:pt x="123" y="26"/>
                  <a:pt x="133" y="24"/>
                  <a:pt x="144" y="24"/>
                </a:cubicBezTo>
                <a:cubicBezTo>
                  <a:pt x="174" y="24"/>
                  <a:pt x="201" y="35"/>
                  <a:pt x="222" y="53"/>
                </a:cubicBezTo>
                <a:close/>
                <a:moveTo>
                  <a:pt x="94" y="35"/>
                </a:moveTo>
                <a:cubicBezTo>
                  <a:pt x="102" y="44"/>
                  <a:pt x="120" y="67"/>
                  <a:pt x="140" y="106"/>
                </a:cubicBezTo>
                <a:cubicBezTo>
                  <a:pt x="102" y="118"/>
                  <a:pt x="64" y="120"/>
                  <a:pt x="41" y="120"/>
                </a:cubicBezTo>
                <a:cubicBezTo>
                  <a:pt x="35" y="120"/>
                  <a:pt x="30" y="120"/>
                  <a:pt x="27" y="120"/>
                </a:cubicBezTo>
                <a:cubicBezTo>
                  <a:pt x="35" y="82"/>
                  <a:pt x="60" y="51"/>
                  <a:pt x="94" y="35"/>
                </a:cubicBezTo>
                <a:close/>
                <a:moveTo>
                  <a:pt x="25" y="144"/>
                </a:moveTo>
                <a:cubicBezTo>
                  <a:pt x="25" y="142"/>
                  <a:pt x="25" y="140"/>
                  <a:pt x="25" y="138"/>
                </a:cubicBezTo>
                <a:cubicBezTo>
                  <a:pt x="28" y="138"/>
                  <a:pt x="34" y="138"/>
                  <a:pt x="41" y="138"/>
                </a:cubicBezTo>
                <a:cubicBezTo>
                  <a:pt x="65" y="138"/>
                  <a:pt x="107" y="136"/>
                  <a:pt x="148" y="122"/>
                </a:cubicBezTo>
                <a:cubicBezTo>
                  <a:pt x="152" y="130"/>
                  <a:pt x="155" y="137"/>
                  <a:pt x="158" y="145"/>
                </a:cubicBezTo>
                <a:cubicBezTo>
                  <a:pt x="129" y="154"/>
                  <a:pt x="107" y="169"/>
                  <a:pt x="91" y="184"/>
                </a:cubicBezTo>
                <a:cubicBezTo>
                  <a:pt x="73" y="200"/>
                  <a:pt x="62" y="216"/>
                  <a:pt x="57" y="225"/>
                </a:cubicBezTo>
                <a:cubicBezTo>
                  <a:pt x="37" y="203"/>
                  <a:pt x="25" y="175"/>
                  <a:pt x="25" y="144"/>
                </a:cubicBezTo>
                <a:close/>
                <a:moveTo>
                  <a:pt x="70" y="237"/>
                </a:moveTo>
                <a:cubicBezTo>
                  <a:pt x="71" y="237"/>
                  <a:pt x="71" y="237"/>
                  <a:pt x="71" y="236"/>
                </a:cubicBezTo>
                <a:cubicBezTo>
                  <a:pt x="79" y="223"/>
                  <a:pt x="108" y="179"/>
                  <a:pt x="165" y="162"/>
                </a:cubicBezTo>
                <a:cubicBezTo>
                  <a:pt x="175" y="189"/>
                  <a:pt x="183" y="219"/>
                  <a:pt x="190" y="254"/>
                </a:cubicBezTo>
                <a:cubicBezTo>
                  <a:pt x="176" y="260"/>
                  <a:pt x="160" y="263"/>
                  <a:pt x="144" y="263"/>
                </a:cubicBezTo>
                <a:cubicBezTo>
                  <a:pt x="116" y="263"/>
                  <a:pt x="91" y="254"/>
                  <a:pt x="70" y="237"/>
                </a:cubicBezTo>
                <a:close/>
                <a:moveTo>
                  <a:pt x="207" y="245"/>
                </a:moveTo>
                <a:cubicBezTo>
                  <a:pt x="200" y="213"/>
                  <a:pt x="192" y="183"/>
                  <a:pt x="183" y="158"/>
                </a:cubicBezTo>
                <a:cubicBezTo>
                  <a:pt x="192" y="156"/>
                  <a:pt x="202" y="155"/>
                  <a:pt x="212" y="155"/>
                </a:cubicBezTo>
                <a:cubicBezTo>
                  <a:pt x="227" y="155"/>
                  <a:pt x="244" y="157"/>
                  <a:pt x="262" y="162"/>
                </a:cubicBezTo>
                <a:cubicBezTo>
                  <a:pt x="257" y="197"/>
                  <a:pt x="236" y="227"/>
                  <a:pt x="207" y="245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2751" tIns="36375" rIns="72751" bIns="36375"/>
          <a:lstStyle/>
          <a:p>
            <a:endParaRPr lang="zh-CN" altLang="en-US"/>
          </a:p>
        </p:txBody>
      </p:sp>
      <p:cxnSp>
        <p:nvCxnSpPr>
          <p:cNvPr id="46250" name="直接连接符 620"/>
          <p:cNvCxnSpPr>
            <a:cxnSpLocks noChangeShapeType="1"/>
          </p:cNvCxnSpPr>
          <p:nvPr/>
        </p:nvCxnSpPr>
        <p:spPr bwMode="auto">
          <a:xfrm>
            <a:off x="4837113" y="395288"/>
            <a:ext cx="0" cy="830262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平行四边形 6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 dirty="0"/>
          </a:p>
        </p:txBody>
      </p:sp>
      <p:sp>
        <p:nvSpPr>
          <p:cNvPr id="18435" name="平行四边形 7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8436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437" name="矩形 8"/>
          <p:cNvSpPr>
            <a:spLocks noChangeArrowheads="1"/>
          </p:cNvSpPr>
          <p:nvPr/>
        </p:nvSpPr>
        <p:spPr bwMode="auto">
          <a:xfrm>
            <a:off x="817563" y="423863"/>
            <a:ext cx="1416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项目摘要</a:t>
            </a:r>
          </a:p>
        </p:txBody>
      </p:sp>
      <p:sp>
        <p:nvSpPr>
          <p:cNvPr id="18463" name="椭圆 9"/>
          <p:cNvSpPr>
            <a:spLocks noChangeArrowheads="1"/>
          </p:cNvSpPr>
          <p:nvPr/>
        </p:nvSpPr>
        <p:spPr bwMode="auto">
          <a:xfrm>
            <a:off x="11480800" y="479425"/>
            <a:ext cx="333375" cy="333375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8464" name="等腰三角形 10"/>
          <p:cNvSpPr>
            <a:spLocks noChangeArrowheads="1"/>
          </p:cNvSpPr>
          <p:nvPr/>
        </p:nvSpPr>
        <p:spPr bwMode="auto">
          <a:xfrm rot="5400000">
            <a:off x="11562555" y="561181"/>
            <a:ext cx="212725" cy="182562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8439" name="任意多边形 12"/>
          <p:cNvSpPr>
            <a:spLocks/>
          </p:cNvSpPr>
          <p:nvPr/>
        </p:nvSpPr>
        <p:spPr bwMode="auto">
          <a:xfrm>
            <a:off x="4356100" y="2190750"/>
            <a:ext cx="1624013" cy="1624013"/>
          </a:xfrm>
          <a:custGeom>
            <a:avLst/>
            <a:gdLst>
              <a:gd name="T0" fmla="*/ 0 w 1624031"/>
              <a:gd name="T1" fmla="*/ 1623959 h 1624031"/>
              <a:gd name="T2" fmla="*/ 1623959 w 1624031"/>
              <a:gd name="T3" fmla="*/ 0 h 1624031"/>
              <a:gd name="T4" fmla="*/ 1623959 w 1624031"/>
              <a:gd name="T5" fmla="*/ 1623959 h 1624031"/>
              <a:gd name="T6" fmla="*/ 0 w 1624031"/>
              <a:gd name="T7" fmla="*/ 1623959 h 162403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624031" h="1624031">
                <a:moveTo>
                  <a:pt x="0" y="1624031"/>
                </a:moveTo>
                <a:cubicBezTo>
                  <a:pt x="0" y="727103"/>
                  <a:pt x="727103" y="0"/>
                  <a:pt x="1624031" y="0"/>
                </a:cubicBezTo>
                <a:lnTo>
                  <a:pt x="1624031" y="1624031"/>
                </a:lnTo>
                <a:lnTo>
                  <a:pt x="0" y="162403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546788" tIns="546788" rIns="71120" bIns="71120" anchor="ctr"/>
          <a:lstStyle/>
          <a:p>
            <a:endParaRPr lang="zh-CN" altLang="en-US" dirty="0"/>
          </a:p>
        </p:txBody>
      </p:sp>
      <p:sp>
        <p:nvSpPr>
          <p:cNvPr id="18440" name="任意多边形 13"/>
          <p:cNvSpPr>
            <a:spLocks/>
          </p:cNvSpPr>
          <p:nvPr/>
        </p:nvSpPr>
        <p:spPr bwMode="auto">
          <a:xfrm>
            <a:off x="6054725" y="2190750"/>
            <a:ext cx="1624013" cy="1624013"/>
          </a:xfrm>
          <a:custGeom>
            <a:avLst/>
            <a:gdLst>
              <a:gd name="T0" fmla="*/ 0 w 1624031"/>
              <a:gd name="T1" fmla="*/ 0 h 1624031"/>
              <a:gd name="T2" fmla="*/ 1623959 w 1624031"/>
              <a:gd name="T3" fmla="*/ 1623959 h 1624031"/>
              <a:gd name="T4" fmla="*/ 0 w 1624031"/>
              <a:gd name="T5" fmla="*/ 1623959 h 1624031"/>
              <a:gd name="T6" fmla="*/ 0 w 1624031"/>
              <a:gd name="T7" fmla="*/ 0 h 162403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624031" h="1624031">
                <a:moveTo>
                  <a:pt x="0" y="0"/>
                </a:moveTo>
                <a:cubicBezTo>
                  <a:pt x="896928" y="0"/>
                  <a:pt x="1624031" y="727103"/>
                  <a:pt x="1624031" y="1624031"/>
                </a:cubicBezTo>
                <a:lnTo>
                  <a:pt x="0" y="162403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lIns="71120" tIns="546788" rIns="546788" bIns="71120" anchor="ctr"/>
          <a:lstStyle/>
          <a:p>
            <a:endParaRPr lang="zh-CN" altLang="en-US" dirty="0"/>
          </a:p>
        </p:txBody>
      </p:sp>
      <p:sp>
        <p:nvSpPr>
          <p:cNvPr id="18441" name="任意多边形 14"/>
          <p:cNvSpPr>
            <a:spLocks/>
          </p:cNvSpPr>
          <p:nvPr/>
        </p:nvSpPr>
        <p:spPr bwMode="auto">
          <a:xfrm>
            <a:off x="6054725" y="3890963"/>
            <a:ext cx="1624013" cy="1624012"/>
          </a:xfrm>
          <a:custGeom>
            <a:avLst/>
            <a:gdLst>
              <a:gd name="T0" fmla="*/ 1623959 w 1624031"/>
              <a:gd name="T1" fmla="*/ 0 h 1624031"/>
              <a:gd name="T2" fmla="*/ 0 w 1624031"/>
              <a:gd name="T3" fmla="*/ 1623955 h 1624031"/>
              <a:gd name="T4" fmla="*/ 0 w 1624031"/>
              <a:gd name="T5" fmla="*/ 0 h 1624031"/>
              <a:gd name="T6" fmla="*/ 1623959 w 1624031"/>
              <a:gd name="T7" fmla="*/ 0 h 162403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624031" h="1624031">
                <a:moveTo>
                  <a:pt x="1624031" y="0"/>
                </a:moveTo>
                <a:cubicBezTo>
                  <a:pt x="1624031" y="896928"/>
                  <a:pt x="896928" y="1624031"/>
                  <a:pt x="0" y="1624031"/>
                </a:cubicBezTo>
                <a:lnTo>
                  <a:pt x="0" y="0"/>
                </a:lnTo>
                <a:lnTo>
                  <a:pt x="1624031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71120" tIns="71121" rIns="546788" bIns="546788" anchor="ctr"/>
          <a:lstStyle/>
          <a:p>
            <a:endParaRPr lang="zh-CN" altLang="en-US"/>
          </a:p>
        </p:txBody>
      </p:sp>
      <p:sp>
        <p:nvSpPr>
          <p:cNvPr id="18442" name="任意多边形 15"/>
          <p:cNvSpPr>
            <a:spLocks/>
          </p:cNvSpPr>
          <p:nvPr/>
        </p:nvSpPr>
        <p:spPr bwMode="auto">
          <a:xfrm>
            <a:off x="4356100" y="3890963"/>
            <a:ext cx="1624013" cy="1624012"/>
          </a:xfrm>
          <a:custGeom>
            <a:avLst/>
            <a:gdLst>
              <a:gd name="T0" fmla="*/ 1623959 w 1624031"/>
              <a:gd name="T1" fmla="*/ 1623955 h 1624031"/>
              <a:gd name="T2" fmla="*/ 0 w 1624031"/>
              <a:gd name="T3" fmla="*/ 0 h 1624031"/>
              <a:gd name="T4" fmla="*/ 1623959 w 1624031"/>
              <a:gd name="T5" fmla="*/ 0 h 1624031"/>
              <a:gd name="T6" fmla="*/ 1623959 w 1624031"/>
              <a:gd name="T7" fmla="*/ 1623955 h 162403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624031" h="1624031">
                <a:moveTo>
                  <a:pt x="1624031" y="1624031"/>
                </a:moveTo>
                <a:cubicBezTo>
                  <a:pt x="727103" y="1624031"/>
                  <a:pt x="0" y="896928"/>
                  <a:pt x="0" y="0"/>
                </a:cubicBezTo>
                <a:lnTo>
                  <a:pt x="1624031" y="0"/>
                </a:lnTo>
                <a:lnTo>
                  <a:pt x="1624031" y="162403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lIns="546788" tIns="71120" rIns="71120" bIns="546788" anchor="ctr"/>
          <a:lstStyle/>
          <a:p>
            <a:endParaRPr lang="zh-CN" altLang="en-US"/>
          </a:p>
        </p:txBody>
      </p:sp>
      <p:sp>
        <p:nvSpPr>
          <p:cNvPr id="18443" name="环形箭头 16"/>
          <p:cNvSpPr>
            <a:spLocks/>
          </p:cNvSpPr>
          <p:nvPr/>
        </p:nvSpPr>
        <p:spPr bwMode="auto">
          <a:xfrm>
            <a:off x="5737225" y="3514725"/>
            <a:ext cx="560388" cy="487363"/>
          </a:xfrm>
          <a:custGeom>
            <a:avLst/>
            <a:gdLst>
              <a:gd name="T0" fmla="*/ 30460 w 560388"/>
              <a:gd name="T1" fmla="*/ 243682 h 487363"/>
              <a:gd name="T2" fmla="*/ 249501 w 560388"/>
              <a:gd name="T3" fmla="*/ 32077 h 487363"/>
              <a:gd name="T4" fmla="*/ 516122 w 560388"/>
              <a:gd name="T5" fmla="*/ 173769 h 487363"/>
              <a:gd name="T6" fmla="*/ 543710 w 560388"/>
              <a:gd name="T7" fmla="*/ 173769 h 487363"/>
              <a:gd name="T8" fmla="*/ 499468 w 560388"/>
              <a:gd name="T9" fmla="*/ 243681 h 487363"/>
              <a:gd name="T10" fmla="*/ 421870 w 560388"/>
              <a:gd name="T11" fmla="*/ 173769 h 487363"/>
              <a:gd name="T12" fmla="*/ 447939 w 560388"/>
              <a:gd name="T13" fmla="*/ 173769 h 487363"/>
              <a:gd name="T14" fmla="*/ 250116 w 560388"/>
              <a:gd name="T15" fmla="*/ 93325 h 487363"/>
              <a:gd name="T16" fmla="*/ 91382 w 560388"/>
              <a:gd name="T17" fmla="*/ 243681 h 487363"/>
              <a:gd name="T18" fmla="*/ 30460 w 560388"/>
              <a:gd name="T19" fmla="*/ 243682 h 48736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560388" h="487363">
                <a:moveTo>
                  <a:pt x="30460" y="243682"/>
                </a:moveTo>
                <a:cubicBezTo>
                  <a:pt x="30460" y="136057"/>
                  <a:pt x="124402" y="45305"/>
                  <a:pt x="249501" y="32077"/>
                </a:cubicBezTo>
                <a:cubicBezTo>
                  <a:pt x="366390" y="19718"/>
                  <a:pt x="477503" y="78768"/>
                  <a:pt x="516122" y="173769"/>
                </a:cubicBezTo>
                <a:lnTo>
                  <a:pt x="543710" y="173769"/>
                </a:lnTo>
                <a:lnTo>
                  <a:pt x="499468" y="243681"/>
                </a:lnTo>
                <a:lnTo>
                  <a:pt x="421870" y="173769"/>
                </a:lnTo>
                <a:lnTo>
                  <a:pt x="447939" y="173769"/>
                </a:lnTo>
                <a:cubicBezTo>
                  <a:pt x="410479" y="115289"/>
                  <a:pt x="330680" y="82839"/>
                  <a:pt x="250116" y="93325"/>
                </a:cubicBezTo>
                <a:cubicBezTo>
                  <a:pt x="158631" y="105233"/>
                  <a:pt x="91382" y="168933"/>
                  <a:pt x="91382" y="243681"/>
                </a:cubicBezTo>
                <a:lnTo>
                  <a:pt x="30460" y="243682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44" name="环形箭头 17"/>
          <p:cNvSpPr>
            <a:spLocks/>
          </p:cNvSpPr>
          <p:nvPr/>
        </p:nvSpPr>
        <p:spPr bwMode="auto">
          <a:xfrm rot="10800000">
            <a:off x="5737225" y="3702050"/>
            <a:ext cx="560388" cy="488950"/>
          </a:xfrm>
          <a:custGeom>
            <a:avLst/>
            <a:gdLst>
              <a:gd name="T0" fmla="*/ 30559 w 560388"/>
              <a:gd name="T1" fmla="*/ 244475 h 488950"/>
              <a:gd name="T2" fmla="*/ 249413 w 560388"/>
              <a:gd name="T3" fmla="*/ 32191 h 488950"/>
              <a:gd name="T4" fmla="*/ 516129 w 560388"/>
              <a:gd name="T5" fmla="*/ 174583 h 488950"/>
              <a:gd name="T6" fmla="*/ 543848 w 560388"/>
              <a:gd name="T7" fmla="*/ 174584 h 488950"/>
              <a:gd name="T8" fmla="*/ 499269 w 560388"/>
              <a:gd name="T9" fmla="*/ 244475 h 488950"/>
              <a:gd name="T10" fmla="*/ 421611 w 560388"/>
              <a:gd name="T11" fmla="*/ 174584 h 488950"/>
              <a:gd name="T12" fmla="*/ 447832 w 560388"/>
              <a:gd name="T13" fmla="*/ 174584 h 488950"/>
              <a:gd name="T14" fmla="*/ 250011 w 560388"/>
              <a:gd name="T15" fmla="*/ 93649 h 488950"/>
              <a:gd name="T16" fmla="*/ 91677 w 560388"/>
              <a:gd name="T17" fmla="*/ 244475 h 488950"/>
              <a:gd name="T18" fmla="*/ 30559 w 560388"/>
              <a:gd name="T19" fmla="*/ 244475 h 48895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560388" h="488950">
                <a:moveTo>
                  <a:pt x="30559" y="244475"/>
                </a:moveTo>
                <a:cubicBezTo>
                  <a:pt x="30559" y="136532"/>
                  <a:pt x="124407" y="45501"/>
                  <a:pt x="249413" y="32191"/>
                </a:cubicBezTo>
                <a:cubicBezTo>
                  <a:pt x="366402" y="19735"/>
                  <a:pt x="477613" y="79107"/>
                  <a:pt x="516129" y="174583"/>
                </a:cubicBezTo>
                <a:lnTo>
                  <a:pt x="543848" y="174584"/>
                </a:lnTo>
                <a:lnTo>
                  <a:pt x="499269" y="244475"/>
                </a:lnTo>
                <a:lnTo>
                  <a:pt x="421611" y="174584"/>
                </a:lnTo>
                <a:lnTo>
                  <a:pt x="447832" y="174584"/>
                </a:lnTo>
                <a:cubicBezTo>
                  <a:pt x="410479" y="115726"/>
                  <a:pt x="330619" y="83053"/>
                  <a:pt x="250011" y="93649"/>
                </a:cubicBezTo>
                <a:cubicBezTo>
                  <a:pt x="158739" y="105648"/>
                  <a:pt x="91677" y="169530"/>
                  <a:pt x="91677" y="244475"/>
                </a:cubicBezTo>
                <a:lnTo>
                  <a:pt x="30559" y="244475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45" name="Freeform 206"/>
          <p:cNvSpPr>
            <a:spLocks/>
          </p:cNvSpPr>
          <p:nvPr/>
        </p:nvSpPr>
        <p:spPr bwMode="auto">
          <a:xfrm rot="-3600000">
            <a:off x="4307681" y="2691607"/>
            <a:ext cx="339725" cy="163512"/>
          </a:xfrm>
          <a:custGeom>
            <a:avLst/>
            <a:gdLst>
              <a:gd name="T0" fmla="*/ 0 w 323"/>
              <a:gd name="T1" fmla="*/ 2147483647 h 154"/>
              <a:gd name="T2" fmla="*/ 2147483647 w 323"/>
              <a:gd name="T3" fmla="*/ 0 h 154"/>
              <a:gd name="T4" fmla="*/ 2147483647 w 323"/>
              <a:gd name="T5" fmla="*/ 2147483647 h 154"/>
              <a:gd name="T6" fmla="*/ 0 w 323"/>
              <a:gd name="T7" fmla="*/ 2147483647 h 15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23" h="154">
                <a:moveTo>
                  <a:pt x="0" y="154"/>
                </a:moveTo>
                <a:lnTo>
                  <a:pt x="167" y="0"/>
                </a:lnTo>
                <a:lnTo>
                  <a:pt x="323" y="154"/>
                </a:lnTo>
                <a:lnTo>
                  <a:pt x="0" y="15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18446" name="Freeform 206_14"/>
          <p:cNvSpPr>
            <a:spLocks/>
          </p:cNvSpPr>
          <p:nvPr/>
        </p:nvSpPr>
        <p:spPr bwMode="auto">
          <a:xfrm rot="3600000" flipH="1">
            <a:off x="7350125" y="2692400"/>
            <a:ext cx="339725" cy="161925"/>
          </a:xfrm>
          <a:custGeom>
            <a:avLst/>
            <a:gdLst>
              <a:gd name="T0" fmla="*/ 0 w 323"/>
              <a:gd name="T1" fmla="*/ 2147483647 h 154"/>
              <a:gd name="T2" fmla="*/ 2147483647 w 323"/>
              <a:gd name="T3" fmla="*/ 0 h 154"/>
              <a:gd name="T4" fmla="*/ 2147483647 w 323"/>
              <a:gd name="T5" fmla="*/ 2147483647 h 154"/>
              <a:gd name="T6" fmla="*/ 0 w 323"/>
              <a:gd name="T7" fmla="*/ 2147483647 h 15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23" h="154">
                <a:moveTo>
                  <a:pt x="0" y="154"/>
                </a:moveTo>
                <a:lnTo>
                  <a:pt x="167" y="0"/>
                </a:lnTo>
                <a:lnTo>
                  <a:pt x="323" y="154"/>
                </a:lnTo>
                <a:lnTo>
                  <a:pt x="0" y="15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18447" name="Freeform 206_15"/>
          <p:cNvSpPr>
            <a:spLocks/>
          </p:cNvSpPr>
          <p:nvPr/>
        </p:nvSpPr>
        <p:spPr bwMode="auto">
          <a:xfrm rot="-8100000">
            <a:off x="4518819" y="4925219"/>
            <a:ext cx="163513" cy="339725"/>
          </a:xfrm>
          <a:custGeom>
            <a:avLst/>
            <a:gdLst>
              <a:gd name="T0" fmla="*/ 0 w 323"/>
              <a:gd name="T1" fmla="*/ 2147483647 h 154"/>
              <a:gd name="T2" fmla="*/ 2147483647 w 323"/>
              <a:gd name="T3" fmla="*/ 0 h 154"/>
              <a:gd name="T4" fmla="*/ 2147483647 w 323"/>
              <a:gd name="T5" fmla="*/ 2147483647 h 154"/>
              <a:gd name="T6" fmla="*/ 0 w 323"/>
              <a:gd name="T7" fmla="*/ 2147483647 h 15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23" h="154">
                <a:moveTo>
                  <a:pt x="0" y="154"/>
                </a:moveTo>
                <a:lnTo>
                  <a:pt x="167" y="0"/>
                </a:lnTo>
                <a:lnTo>
                  <a:pt x="323" y="154"/>
                </a:lnTo>
                <a:lnTo>
                  <a:pt x="0" y="15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18448" name="Freeform 206_16"/>
          <p:cNvSpPr>
            <a:spLocks/>
          </p:cNvSpPr>
          <p:nvPr/>
        </p:nvSpPr>
        <p:spPr bwMode="auto">
          <a:xfrm rot="8100000" flipH="1">
            <a:off x="7461250" y="4824413"/>
            <a:ext cx="161925" cy="339725"/>
          </a:xfrm>
          <a:custGeom>
            <a:avLst/>
            <a:gdLst>
              <a:gd name="T0" fmla="*/ 0 w 323"/>
              <a:gd name="T1" fmla="*/ 2147483647 h 154"/>
              <a:gd name="T2" fmla="*/ 2147483647 w 323"/>
              <a:gd name="T3" fmla="*/ 0 h 154"/>
              <a:gd name="T4" fmla="*/ 2147483647 w 323"/>
              <a:gd name="T5" fmla="*/ 2147483647 h 154"/>
              <a:gd name="T6" fmla="*/ 0 w 323"/>
              <a:gd name="T7" fmla="*/ 2147483647 h 15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23" h="154">
                <a:moveTo>
                  <a:pt x="0" y="154"/>
                </a:moveTo>
                <a:lnTo>
                  <a:pt x="167" y="0"/>
                </a:lnTo>
                <a:lnTo>
                  <a:pt x="323" y="154"/>
                </a:lnTo>
                <a:lnTo>
                  <a:pt x="0" y="15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18461" name="AutoShape 81"/>
          <p:cNvSpPr>
            <a:spLocks/>
          </p:cNvSpPr>
          <p:nvPr/>
        </p:nvSpPr>
        <p:spPr bwMode="auto">
          <a:xfrm>
            <a:off x="6551613" y="2830513"/>
            <a:ext cx="488950" cy="487362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2147483647 w 21600"/>
              <a:gd name="T17" fmla="*/ 2147483647 h 21600"/>
              <a:gd name="T18" fmla="*/ 2147483647 w 21600"/>
              <a:gd name="T19" fmla="*/ 2147483647 h 21600"/>
              <a:gd name="T20" fmla="*/ 2147483647 w 21600"/>
              <a:gd name="T21" fmla="*/ 2147483647 h 21600"/>
              <a:gd name="T22" fmla="*/ 1560990013 w 21600"/>
              <a:gd name="T23" fmla="*/ 2147483647 h 21600"/>
              <a:gd name="T24" fmla="*/ 1410264995 w 21600"/>
              <a:gd name="T25" fmla="*/ 2147483647 h 21600"/>
              <a:gd name="T26" fmla="*/ 1586582678 w 21600"/>
              <a:gd name="T27" fmla="*/ 2147483647 h 21600"/>
              <a:gd name="T28" fmla="*/ 2147483647 w 21600"/>
              <a:gd name="T29" fmla="*/ 352642256 h 21600"/>
              <a:gd name="T30" fmla="*/ 2147483647 w 21600"/>
              <a:gd name="T31" fmla="*/ 2115852542 h 21600"/>
              <a:gd name="T32" fmla="*/ 2147483647 w 21600"/>
              <a:gd name="T33" fmla="*/ 2147483647 h 21600"/>
              <a:gd name="T34" fmla="*/ 1233959069 w 21600"/>
              <a:gd name="T35" fmla="*/ 2147483647 h 21600"/>
              <a:gd name="T36" fmla="*/ 528687797 w 21600"/>
              <a:gd name="T37" fmla="*/ 2147483647 h 21600"/>
              <a:gd name="T38" fmla="*/ 352369617 w 21600"/>
              <a:gd name="T39" fmla="*/ 2147483647 h 21600"/>
              <a:gd name="T40" fmla="*/ 1057640866 w 21600"/>
              <a:gd name="T41" fmla="*/ 2115852542 h 21600"/>
              <a:gd name="T42" fmla="*/ 1233959069 w 21600"/>
              <a:gd name="T43" fmla="*/ 2147483647 h 21600"/>
              <a:gd name="T44" fmla="*/ 2147483647 w 21600"/>
              <a:gd name="T45" fmla="*/ 1769218689 h 21600"/>
              <a:gd name="T46" fmla="*/ 2147483647 w 21600"/>
              <a:gd name="T47" fmla="*/ 0 h 21600"/>
              <a:gd name="T48" fmla="*/ 1586582678 w 21600"/>
              <a:gd name="T49" fmla="*/ 1803951531 h 21600"/>
              <a:gd name="T50" fmla="*/ 1410264995 w 21600"/>
              <a:gd name="T51" fmla="*/ 1904001516 h 21600"/>
              <a:gd name="T52" fmla="*/ 528687797 w 21600"/>
              <a:gd name="T53" fmla="*/ 1763210286 h 21600"/>
              <a:gd name="T54" fmla="*/ 0 w 21600"/>
              <a:gd name="T55" fmla="*/ 2147483647 h 21600"/>
              <a:gd name="T56" fmla="*/ 1057640866 w 21600"/>
              <a:gd name="T57" fmla="*/ 2147483647 h 21600"/>
              <a:gd name="T58" fmla="*/ 1536437417 w 21600"/>
              <a:gd name="T59" fmla="*/ 2147483647 h 21600"/>
              <a:gd name="T60" fmla="*/ 1586582678 w 21600"/>
              <a:gd name="T61" fmla="*/ 2147483647 h 21600"/>
              <a:gd name="T62" fmla="*/ 2147483647 w 21600"/>
              <a:gd name="T63" fmla="*/ 2147483647 h 21600"/>
              <a:gd name="T64" fmla="*/ 2147483647 w 21600"/>
              <a:gd name="T65" fmla="*/ 2147483647 h 21600"/>
              <a:gd name="T66" fmla="*/ 2147483647 w 21600"/>
              <a:gd name="T67" fmla="*/ 2147483647 h 21600"/>
              <a:gd name="T68" fmla="*/ 2147483647 w 21600"/>
              <a:gd name="T69" fmla="*/ 2147483647 h 21600"/>
              <a:gd name="T70" fmla="*/ 2147483647 w 21600"/>
              <a:gd name="T71" fmla="*/ 2147483647 h 21600"/>
              <a:gd name="T72" fmla="*/ 2147483647 w 21600"/>
              <a:gd name="T73" fmla="*/ 2147483647 h 21600"/>
              <a:gd name="T74" fmla="*/ 2147483647 w 21600"/>
              <a:gd name="T75" fmla="*/ 1846529647 h 21600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21600" h="21600">
                <a:moveTo>
                  <a:pt x="20235" y="9811"/>
                </a:moveTo>
                <a:cubicBezTo>
                  <a:pt x="20220" y="10144"/>
                  <a:pt x="20081" y="10800"/>
                  <a:pt x="18899" y="10800"/>
                </a:cubicBezTo>
                <a:lnTo>
                  <a:pt x="17549" y="10800"/>
                </a:lnTo>
                <a:cubicBezTo>
                  <a:pt x="17363" y="10800"/>
                  <a:pt x="17212" y="10950"/>
                  <a:pt x="17212" y="11137"/>
                </a:cubicBezTo>
                <a:cubicBezTo>
                  <a:pt x="17212" y="11324"/>
                  <a:pt x="17363" y="11475"/>
                  <a:pt x="17549" y="11475"/>
                </a:cubicBezTo>
                <a:lnTo>
                  <a:pt x="18858" y="11475"/>
                </a:lnTo>
                <a:cubicBezTo>
                  <a:pt x="19870" y="11475"/>
                  <a:pt x="20003" y="12314"/>
                  <a:pt x="19938" y="12719"/>
                </a:cubicBezTo>
                <a:cubicBezTo>
                  <a:pt x="19855" y="13223"/>
                  <a:pt x="19618" y="14175"/>
                  <a:pt x="18478" y="14175"/>
                </a:cubicBezTo>
                <a:lnTo>
                  <a:pt x="16874" y="14175"/>
                </a:lnTo>
                <a:cubicBezTo>
                  <a:pt x="16688" y="14175"/>
                  <a:pt x="16537" y="14325"/>
                  <a:pt x="16537" y="14512"/>
                </a:cubicBezTo>
                <a:cubicBezTo>
                  <a:pt x="16537" y="14699"/>
                  <a:pt x="16688" y="14850"/>
                  <a:pt x="16874" y="14850"/>
                </a:cubicBezTo>
                <a:lnTo>
                  <a:pt x="18203" y="14850"/>
                </a:lnTo>
                <a:cubicBezTo>
                  <a:pt x="19343" y="14850"/>
                  <a:pt x="19243" y="15718"/>
                  <a:pt x="19079" y="16237"/>
                </a:cubicBezTo>
                <a:cubicBezTo>
                  <a:pt x="18864" y="16918"/>
                  <a:pt x="18732" y="17549"/>
                  <a:pt x="17297" y="17549"/>
                </a:cubicBezTo>
                <a:lnTo>
                  <a:pt x="16196" y="17549"/>
                </a:lnTo>
                <a:cubicBezTo>
                  <a:pt x="16009" y="17549"/>
                  <a:pt x="15859" y="17700"/>
                  <a:pt x="15859" y="17887"/>
                </a:cubicBezTo>
                <a:cubicBezTo>
                  <a:pt x="15859" y="18073"/>
                  <a:pt x="16009" y="18225"/>
                  <a:pt x="16196" y="18225"/>
                </a:cubicBezTo>
                <a:lnTo>
                  <a:pt x="17255" y="18225"/>
                </a:lnTo>
                <a:cubicBezTo>
                  <a:pt x="17993" y="18225"/>
                  <a:pt x="18027" y="18923"/>
                  <a:pt x="17950" y="19174"/>
                </a:cubicBezTo>
                <a:cubicBezTo>
                  <a:pt x="17866" y="19448"/>
                  <a:pt x="17767" y="19651"/>
                  <a:pt x="17762" y="19660"/>
                </a:cubicBezTo>
                <a:cubicBezTo>
                  <a:pt x="17558" y="20028"/>
                  <a:pt x="17229" y="20249"/>
                  <a:pt x="16534" y="20249"/>
                </a:cubicBezTo>
                <a:lnTo>
                  <a:pt x="12844" y="20249"/>
                </a:lnTo>
                <a:cubicBezTo>
                  <a:pt x="10990" y="20249"/>
                  <a:pt x="9151" y="19829"/>
                  <a:pt x="9104" y="19818"/>
                </a:cubicBezTo>
                <a:cubicBezTo>
                  <a:pt x="6299" y="19172"/>
                  <a:pt x="6152" y="19122"/>
                  <a:pt x="5976" y="19072"/>
                </a:cubicBezTo>
                <a:cubicBezTo>
                  <a:pt x="5976" y="19072"/>
                  <a:pt x="5405" y="18976"/>
                  <a:pt x="5405" y="18478"/>
                </a:cubicBezTo>
                <a:lnTo>
                  <a:pt x="5399" y="9155"/>
                </a:lnTo>
                <a:cubicBezTo>
                  <a:pt x="5399" y="8839"/>
                  <a:pt x="5601" y="8552"/>
                  <a:pt x="5935" y="8452"/>
                </a:cubicBezTo>
                <a:cubicBezTo>
                  <a:pt x="5977" y="8435"/>
                  <a:pt x="6034" y="8419"/>
                  <a:pt x="6074" y="8401"/>
                </a:cubicBezTo>
                <a:cubicBezTo>
                  <a:pt x="9158" y="7125"/>
                  <a:pt x="10097" y="4324"/>
                  <a:pt x="10124" y="2025"/>
                </a:cubicBezTo>
                <a:cubicBezTo>
                  <a:pt x="10128" y="1702"/>
                  <a:pt x="10378" y="1350"/>
                  <a:pt x="10800" y="1350"/>
                </a:cubicBezTo>
                <a:cubicBezTo>
                  <a:pt x="11514" y="1350"/>
                  <a:pt x="12774" y="2782"/>
                  <a:pt x="12774" y="4554"/>
                </a:cubicBezTo>
                <a:cubicBezTo>
                  <a:pt x="12774" y="6155"/>
                  <a:pt x="12711" y="6432"/>
                  <a:pt x="12149" y="8100"/>
                </a:cubicBezTo>
                <a:cubicBezTo>
                  <a:pt x="18899" y="8100"/>
                  <a:pt x="18852" y="8196"/>
                  <a:pt x="19448" y="8353"/>
                </a:cubicBezTo>
                <a:cubicBezTo>
                  <a:pt x="20187" y="8564"/>
                  <a:pt x="20249" y="9175"/>
                  <a:pt x="20249" y="9386"/>
                </a:cubicBezTo>
                <a:cubicBezTo>
                  <a:pt x="20249" y="9618"/>
                  <a:pt x="20243" y="9584"/>
                  <a:pt x="20235" y="9811"/>
                </a:cubicBezTo>
                <a:moveTo>
                  <a:pt x="4724" y="19575"/>
                </a:moveTo>
                <a:cubicBezTo>
                  <a:pt x="4724" y="19948"/>
                  <a:pt x="4423" y="20249"/>
                  <a:pt x="4049" y="20249"/>
                </a:cubicBezTo>
                <a:lnTo>
                  <a:pt x="2024" y="20249"/>
                </a:lnTo>
                <a:cubicBezTo>
                  <a:pt x="1652" y="20249"/>
                  <a:pt x="1349" y="19948"/>
                  <a:pt x="1349" y="19575"/>
                </a:cubicBezTo>
                <a:lnTo>
                  <a:pt x="1349" y="8774"/>
                </a:lnTo>
                <a:cubicBezTo>
                  <a:pt x="1349" y="8401"/>
                  <a:pt x="1652" y="8100"/>
                  <a:pt x="2024" y="8100"/>
                </a:cubicBezTo>
                <a:lnTo>
                  <a:pt x="4049" y="8100"/>
                </a:lnTo>
                <a:cubicBezTo>
                  <a:pt x="4423" y="8100"/>
                  <a:pt x="4724" y="8401"/>
                  <a:pt x="4724" y="8774"/>
                </a:cubicBezTo>
                <a:cubicBezTo>
                  <a:pt x="4724" y="8774"/>
                  <a:pt x="4724" y="19575"/>
                  <a:pt x="4724" y="19575"/>
                </a:cubicBezTo>
                <a:close/>
                <a:moveTo>
                  <a:pt x="19686" y="7069"/>
                </a:moveTo>
                <a:cubicBezTo>
                  <a:pt x="18842" y="6846"/>
                  <a:pt x="16858" y="6849"/>
                  <a:pt x="13956" y="6773"/>
                </a:cubicBezTo>
                <a:cubicBezTo>
                  <a:pt x="14093" y="6139"/>
                  <a:pt x="14124" y="5568"/>
                  <a:pt x="14124" y="4554"/>
                </a:cubicBezTo>
                <a:cubicBezTo>
                  <a:pt x="14124" y="2133"/>
                  <a:pt x="12361" y="0"/>
                  <a:pt x="10800" y="0"/>
                </a:cubicBezTo>
                <a:cubicBezTo>
                  <a:pt x="9698" y="0"/>
                  <a:pt x="8789" y="901"/>
                  <a:pt x="8774" y="2009"/>
                </a:cubicBezTo>
                <a:cubicBezTo>
                  <a:pt x="8760" y="3368"/>
                  <a:pt x="8340" y="5716"/>
                  <a:pt x="6074" y="6906"/>
                </a:cubicBezTo>
                <a:cubicBezTo>
                  <a:pt x="5908" y="6994"/>
                  <a:pt x="5433" y="7228"/>
                  <a:pt x="5364" y="7259"/>
                </a:cubicBezTo>
                <a:lnTo>
                  <a:pt x="5399" y="7289"/>
                </a:lnTo>
                <a:cubicBezTo>
                  <a:pt x="5045" y="6984"/>
                  <a:pt x="4554" y="6750"/>
                  <a:pt x="4049" y="6750"/>
                </a:cubicBezTo>
                <a:lnTo>
                  <a:pt x="2024" y="6750"/>
                </a:lnTo>
                <a:cubicBezTo>
                  <a:pt x="908" y="6750"/>
                  <a:pt x="0" y="7658"/>
                  <a:pt x="0" y="8774"/>
                </a:cubicBezTo>
                <a:lnTo>
                  <a:pt x="0" y="19575"/>
                </a:lnTo>
                <a:cubicBezTo>
                  <a:pt x="0" y="20691"/>
                  <a:pt x="908" y="21599"/>
                  <a:pt x="2024" y="21599"/>
                </a:cubicBezTo>
                <a:lnTo>
                  <a:pt x="4049" y="21599"/>
                </a:lnTo>
                <a:cubicBezTo>
                  <a:pt x="4853" y="21599"/>
                  <a:pt x="5525" y="21114"/>
                  <a:pt x="5850" y="20434"/>
                </a:cubicBezTo>
                <a:cubicBezTo>
                  <a:pt x="5859" y="20437"/>
                  <a:pt x="5873" y="20441"/>
                  <a:pt x="5882" y="20442"/>
                </a:cubicBezTo>
                <a:cubicBezTo>
                  <a:pt x="5927" y="20454"/>
                  <a:pt x="5979" y="20467"/>
                  <a:pt x="6044" y="20485"/>
                </a:cubicBezTo>
                <a:cubicBezTo>
                  <a:pt x="6056" y="20487"/>
                  <a:pt x="6062" y="20488"/>
                  <a:pt x="6074" y="20492"/>
                </a:cubicBezTo>
                <a:cubicBezTo>
                  <a:pt x="6464" y="20588"/>
                  <a:pt x="7212" y="20768"/>
                  <a:pt x="8812" y="21135"/>
                </a:cubicBezTo>
                <a:cubicBezTo>
                  <a:pt x="9155" y="21213"/>
                  <a:pt x="10966" y="21599"/>
                  <a:pt x="12844" y="21599"/>
                </a:cubicBezTo>
                <a:lnTo>
                  <a:pt x="16534" y="21599"/>
                </a:lnTo>
                <a:cubicBezTo>
                  <a:pt x="17659" y="21599"/>
                  <a:pt x="18469" y="21167"/>
                  <a:pt x="18952" y="20298"/>
                </a:cubicBezTo>
                <a:cubicBezTo>
                  <a:pt x="18958" y="20285"/>
                  <a:pt x="19114" y="19982"/>
                  <a:pt x="19240" y="19572"/>
                </a:cubicBezTo>
                <a:cubicBezTo>
                  <a:pt x="19336" y="19263"/>
                  <a:pt x="19371" y="18827"/>
                  <a:pt x="19256" y="18384"/>
                </a:cubicBezTo>
                <a:cubicBezTo>
                  <a:pt x="19981" y="17886"/>
                  <a:pt x="20214" y="17133"/>
                  <a:pt x="20366" y="16643"/>
                </a:cubicBezTo>
                <a:cubicBezTo>
                  <a:pt x="20620" y="15838"/>
                  <a:pt x="20544" y="15235"/>
                  <a:pt x="20367" y="14803"/>
                </a:cubicBezTo>
                <a:cubicBezTo>
                  <a:pt x="20775" y="14418"/>
                  <a:pt x="21122" y="13831"/>
                  <a:pt x="21269" y="12935"/>
                </a:cubicBezTo>
                <a:cubicBezTo>
                  <a:pt x="21361" y="12380"/>
                  <a:pt x="21263" y="11809"/>
                  <a:pt x="21007" y="11334"/>
                </a:cubicBezTo>
                <a:cubicBezTo>
                  <a:pt x="21389" y="10905"/>
                  <a:pt x="21564" y="10365"/>
                  <a:pt x="21583" y="9865"/>
                </a:cubicBezTo>
                <a:lnTo>
                  <a:pt x="21591" y="9724"/>
                </a:lnTo>
                <a:cubicBezTo>
                  <a:pt x="21596" y="9635"/>
                  <a:pt x="21600" y="9581"/>
                  <a:pt x="21600" y="9386"/>
                </a:cubicBezTo>
                <a:cubicBezTo>
                  <a:pt x="21600" y="8533"/>
                  <a:pt x="21010" y="7446"/>
                  <a:pt x="19686" y="7069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8099" dir="2700000" algn="ctr" rotWithShape="0">
                    <a:srgbClr val="000000">
                      <a:alpha val="73996"/>
                    </a:srgbClr>
                  </a:outerShdw>
                </a:effectLst>
              </a14:hiddenEffects>
            </a:ext>
          </a:extLst>
        </p:spPr>
        <p:txBody>
          <a:bodyPr lIns="50701" tIns="50701" rIns="50701" bIns="50701" anchor="ctr"/>
          <a:lstStyle/>
          <a:p>
            <a:endParaRPr lang="zh-CN" altLang="en-US"/>
          </a:p>
        </p:txBody>
      </p:sp>
      <p:sp>
        <p:nvSpPr>
          <p:cNvPr id="18462" name="AutoShape 82"/>
          <p:cNvSpPr>
            <a:spLocks/>
          </p:cNvSpPr>
          <p:nvPr/>
        </p:nvSpPr>
        <p:spPr bwMode="auto">
          <a:xfrm>
            <a:off x="6597650" y="3225800"/>
            <a:ext cx="46038" cy="46038"/>
          </a:xfrm>
          <a:custGeom>
            <a:avLst/>
            <a:gdLst>
              <a:gd name="T0" fmla="*/ 221725 w 21600"/>
              <a:gd name="T1" fmla="*/ 299507 h 21600"/>
              <a:gd name="T2" fmla="*/ 147815 w 21600"/>
              <a:gd name="T3" fmla="*/ 224628 h 21600"/>
              <a:gd name="T4" fmla="*/ 221725 w 21600"/>
              <a:gd name="T5" fmla="*/ 149752 h 21600"/>
              <a:gd name="T6" fmla="*/ 295628 w 21600"/>
              <a:gd name="T7" fmla="*/ 224628 h 21600"/>
              <a:gd name="T8" fmla="*/ 221725 w 21600"/>
              <a:gd name="T9" fmla="*/ 299507 h 21600"/>
              <a:gd name="T10" fmla="*/ 221725 w 21600"/>
              <a:gd name="T11" fmla="*/ 0 h 21600"/>
              <a:gd name="T12" fmla="*/ 0 w 21600"/>
              <a:gd name="T13" fmla="*/ 224628 h 21600"/>
              <a:gd name="T14" fmla="*/ 221725 w 21600"/>
              <a:gd name="T15" fmla="*/ 449242 h 21600"/>
              <a:gd name="T16" fmla="*/ 443443 w 21600"/>
              <a:gd name="T17" fmla="*/ 224628 h 21600"/>
              <a:gd name="T18" fmla="*/ 221725 w 21600"/>
              <a:gd name="T19" fmla="*/ 0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1600" h="21600">
                <a:moveTo>
                  <a:pt x="10800" y="14400"/>
                </a:moveTo>
                <a:cubicBezTo>
                  <a:pt x="8820" y="14400"/>
                  <a:pt x="7200" y="12782"/>
                  <a:pt x="7200" y="10800"/>
                </a:cubicBezTo>
                <a:cubicBezTo>
                  <a:pt x="7200" y="8817"/>
                  <a:pt x="8820" y="7200"/>
                  <a:pt x="10800" y="7200"/>
                </a:cubicBezTo>
                <a:cubicBezTo>
                  <a:pt x="12779" y="7200"/>
                  <a:pt x="14400" y="8817"/>
                  <a:pt x="14400" y="10800"/>
                </a:cubicBezTo>
                <a:cubicBezTo>
                  <a:pt x="14400" y="12782"/>
                  <a:pt x="12779" y="14400"/>
                  <a:pt x="10800" y="14400"/>
                </a:cubicBezTo>
                <a:moveTo>
                  <a:pt x="10800" y="0"/>
                </a:moveTo>
                <a:cubicBezTo>
                  <a:pt x="4837" y="0"/>
                  <a:pt x="0" y="4837"/>
                  <a:pt x="0" y="10800"/>
                </a:cubicBezTo>
                <a:cubicBezTo>
                  <a:pt x="0" y="16762"/>
                  <a:pt x="4837" y="21599"/>
                  <a:pt x="10800" y="21599"/>
                </a:cubicBezTo>
                <a:cubicBezTo>
                  <a:pt x="16762" y="21599"/>
                  <a:pt x="21600" y="16762"/>
                  <a:pt x="21600" y="10800"/>
                </a:cubicBezTo>
                <a:cubicBezTo>
                  <a:pt x="21600" y="4837"/>
                  <a:pt x="16762" y="0"/>
                  <a:pt x="10800" y="0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8099" dir="2700000" algn="ctr" rotWithShape="0">
                    <a:srgbClr val="000000">
                      <a:alpha val="73996"/>
                    </a:srgbClr>
                  </a:outerShdw>
                </a:effectLst>
              </a14:hiddenEffects>
            </a:ext>
          </a:extLst>
        </p:spPr>
        <p:txBody>
          <a:bodyPr lIns="50701" tIns="50701" rIns="50701" bIns="50701" anchor="ctr"/>
          <a:lstStyle/>
          <a:p>
            <a:endParaRPr lang="zh-CN" altLang="en-US"/>
          </a:p>
        </p:txBody>
      </p:sp>
      <p:sp>
        <p:nvSpPr>
          <p:cNvPr id="18450" name="TextBox 13"/>
          <p:cNvSpPr txBox="1">
            <a:spLocks noChangeArrowheads="1"/>
          </p:cNvSpPr>
          <p:nvPr/>
        </p:nvSpPr>
        <p:spPr bwMode="auto">
          <a:xfrm>
            <a:off x="3349625" y="2535238"/>
            <a:ext cx="127793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公司简述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51" name="TextBox 13"/>
          <p:cNvSpPr txBox="1">
            <a:spLocks noChangeArrowheads="1"/>
          </p:cNvSpPr>
          <p:nvPr/>
        </p:nvSpPr>
        <p:spPr bwMode="auto">
          <a:xfrm>
            <a:off x="2162175" y="2857500"/>
            <a:ext cx="20018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52" name="TextBox 13"/>
          <p:cNvSpPr txBox="1">
            <a:spLocks noChangeArrowheads="1"/>
          </p:cNvSpPr>
          <p:nvPr/>
        </p:nvSpPr>
        <p:spPr bwMode="auto">
          <a:xfrm>
            <a:off x="7859713" y="2535238"/>
            <a:ext cx="14954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产品服务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53" name="TextBox 13"/>
          <p:cNvSpPr txBox="1">
            <a:spLocks noChangeArrowheads="1"/>
          </p:cNvSpPr>
          <p:nvPr/>
        </p:nvSpPr>
        <p:spPr bwMode="auto">
          <a:xfrm>
            <a:off x="7859713" y="2857500"/>
            <a:ext cx="20050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54" name="TextBox 13"/>
          <p:cNvSpPr txBox="1">
            <a:spLocks noChangeArrowheads="1"/>
          </p:cNvSpPr>
          <p:nvPr/>
        </p:nvSpPr>
        <p:spPr bwMode="auto">
          <a:xfrm>
            <a:off x="3335338" y="4821238"/>
            <a:ext cx="12763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目标市场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55" name="TextBox 13"/>
          <p:cNvSpPr txBox="1">
            <a:spLocks noChangeArrowheads="1"/>
          </p:cNvSpPr>
          <p:nvPr/>
        </p:nvSpPr>
        <p:spPr bwMode="auto">
          <a:xfrm>
            <a:off x="2162175" y="5143500"/>
            <a:ext cx="20018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56" name="TextBox 13"/>
          <p:cNvSpPr txBox="1">
            <a:spLocks noChangeArrowheads="1"/>
          </p:cNvSpPr>
          <p:nvPr/>
        </p:nvSpPr>
        <p:spPr bwMode="auto">
          <a:xfrm>
            <a:off x="7859713" y="4821238"/>
            <a:ext cx="14954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投资回报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57" name="TextBox 13"/>
          <p:cNvSpPr txBox="1">
            <a:spLocks noChangeArrowheads="1"/>
          </p:cNvSpPr>
          <p:nvPr/>
        </p:nvSpPr>
        <p:spPr bwMode="auto">
          <a:xfrm>
            <a:off x="7859713" y="5143500"/>
            <a:ext cx="20050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8458" name="Freeform 153"/>
          <p:cNvSpPr>
            <a:spLocks noEditPoints="1"/>
          </p:cNvSpPr>
          <p:nvPr/>
        </p:nvSpPr>
        <p:spPr bwMode="auto">
          <a:xfrm>
            <a:off x="5167313" y="2857500"/>
            <a:ext cx="323850" cy="368300"/>
          </a:xfrm>
          <a:custGeom>
            <a:avLst/>
            <a:gdLst>
              <a:gd name="T0" fmla="*/ 0 w 143"/>
              <a:gd name="T1" fmla="*/ 2147483647 h 163"/>
              <a:gd name="T2" fmla="*/ 2147483647 w 143"/>
              <a:gd name="T3" fmla="*/ 0 h 163"/>
              <a:gd name="T4" fmla="*/ 2147483647 w 143"/>
              <a:gd name="T5" fmla="*/ 2147483647 h 163"/>
              <a:gd name="T6" fmla="*/ 2147483647 w 143"/>
              <a:gd name="T7" fmla="*/ 2147483647 h 163"/>
              <a:gd name="T8" fmla="*/ 2147483647 w 143"/>
              <a:gd name="T9" fmla="*/ 2147483647 h 163"/>
              <a:gd name="T10" fmla="*/ 2147483647 w 143"/>
              <a:gd name="T11" fmla="*/ 2147483647 h 163"/>
              <a:gd name="T12" fmla="*/ 2147483647 w 143"/>
              <a:gd name="T13" fmla="*/ 2147483647 h 163"/>
              <a:gd name="T14" fmla="*/ 2147483647 w 143"/>
              <a:gd name="T15" fmla="*/ 2147483647 h 163"/>
              <a:gd name="T16" fmla="*/ 2147483647 w 143"/>
              <a:gd name="T17" fmla="*/ 2147483647 h 163"/>
              <a:gd name="T18" fmla="*/ 2147483647 w 143"/>
              <a:gd name="T19" fmla="*/ 2147483647 h 163"/>
              <a:gd name="T20" fmla="*/ 2147483647 w 143"/>
              <a:gd name="T21" fmla="*/ 2147483647 h 163"/>
              <a:gd name="T22" fmla="*/ 2147483647 w 143"/>
              <a:gd name="T23" fmla="*/ 2147483647 h 163"/>
              <a:gd name="T24" fmla="*/ 2147483647 w 143"/>
              <a:gd name="T25" fmla="*/ 2147483647 h 163"/>
              <a:gd name="T26" fmla="*/ 2147483647 w 143"/>
              <a:gd name="T27" fmla="*/ 2147483647 h 163"/>
              <a:gd name="T28" fmla="*/ 2147483647 w 143"/>
              <a:gd name="T29" fmla="*/ 2147483647 h 163"/>
              <a:gd name="T30" fmla="*/ 2147483647 w 143"/>
              <a:gd name="T31" fmla="*/ 2147483647 h 163"/>
              <a:gd name="T32" fmla="*/ 2147483647 w 143"/>
              <a:gd name="T33" fmla="*/ 2147483647 h 163"/>
              <a:gd name="T34" fmla="*/ 2147483647 w 143"/>
              <a:gd name="T35" fmla="*/ 2147483647 h 163"/>
              <a:gd name="T36" fmla="*/ 2147483647 w 143"/>
              <a:gd name="T37" fmla="*/ 2147483647 h 163"/>
              <a:gd name="T38" fmla="*/ 2147483647 w 143"/>
              <a:gd name="T39" fmla="*/ 2147483647 h 163"/>
              <a:gd name="T40" fmla="*/ 2147483647 w 143"/>
              <a:gd name="T41" fmla="*/ 2147483647 h 163"/>
              <a:gd name="T42" fmla="*/ 2147483647 w 143"/>
              <a:gd name="T43" fmla="*/ 2147483647 h 163"/>
              <a:gd name="T44" fmla="*/ 2147483647 w 143"/>
              <a:gd name="T45" fmla="*/ 2147483647 h 163"/>
              <a:gd name="T46" fmla="*/ 2147483647 w 143"/>
              <a:gd name="T47" fmla="*/ 2147483647 h 163"/>
              <a:gd name="T48" fmla="*/ 2147483647 w 143"/>
              <a:gd name="T49" fmla="*/ 2147483647 h 163"/>
              <a:gd name="T50" fmla="*/ 2147483647 w 143"/>
              <a:gd name="T51" fmla="*/ 2147483647 h 163"/>
              <a:gd name="T52" fmla="*/ 2147483647 w 143"/>
              <a:gd name="T53" fmla="*/ 2147483647 h 163"/>
              <a:gd name="T54" fmla="*/ 2147483647 w 143"/>
              <a:gd name="T55" fmla="*/ 2147483647 h 163"/>
              <a:gd name="T56" fmla="*/ 2147483647 w 143"/>
              <a:gd name="T57" fmla="*/ 2147483647 h 163"/>
              <a:gd name="T58" fmla="*/ 2147483647 w 143"/>
              <a:gd name="T59" fmla="*/ 2147483647 h 163"/>
              <a:gd name="T60" fmla="*/ 2147483647 w 143"/>
              <a:gd name="T61" fmla="*/ 2147483647 h 163"/>
              <a:gd name="T62" fmla="*/ 2147483647 w 143"/>
              <a:gd name="T63" fmla="*/ 2147483647 h 163"/>
              <a:gd name="T64" fmla="*/ 2147483647 w 143"/>
              <a:gd name="T65" fmla="*/ 2147483647 h 163"/>
              <a:gd name="T66" fmla="*/ 2147483647 w 143"/>
              <a:gd name="T67" fmla="*/ 2147483647 h 163"/>
              <a:gd name="T68" fmla="*/ 2147483647 w 143"/>
              <a:gd name="T69" fmla="*/ 2147483647 h 163"/>
              <a:gd name="T70" fmla="*/ 2147483647 w 143"/>
              <a:gd name="T71" fmla="*/ 2147483647 h 163"/>
              <a:gd name="T72" fmla="*/ 2147483647 w 143"/>
              <a:gd name="T73" fmla="*/ 2147483647 h 163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43" h="163">
                <a:moveTo>
                  <a:pt x="0" y="0"/>
                </a:moveTo>
                <a:lnTo>
                  <a:pt x="0" y="163"/>
                </a:lnTo>
                <a:lnTo>
                  <a:pt x="143" y="163"/>
                </a:lnTo>
                <a:lnTo>
                  <a:pt x="143" y="0"/>
                </a:lnTo>
                <a:lnTo>
                  <a:pt x="0" y="0"/>
                </a:lnTo>
                <a:close/>
                <a:moveTo>
                  <a:pt x="22" y="151"/>
                </a:moveTo>
                <a:lnTo>
                  <a:pt x="8" y="151"/>
                </a:lnTo>
                <a:lnTo>
                  <a:pt x="8" y="137"/>
                </a:lnTo>
                <a:lnTo>
                  <a:pt x="22" y="137"/>
                </a:lnTo>
                <a:lnTo>
                  <a:pt x="22" y="151"/>
                </a:lnTo>
                <a:close/>
                <a:moveTo>
                  <a:pt x="22" y="126"/>
                </a:moveTo>
                <a:lnTo>
                  <a:pt x="8" y="126"/>
                </a:lnTo>
                <a:lnTo>
                  <a:pt x="8" y="112"/>
                </a:lnTo>
                <a:lnTo>
                  <a:pt x="22" y="112"/>
                </a:lnTo>
                <a:lnTo>
                  <a:pt x="22" y="126"/>
                </a:lnTo>
                <a:close/>
                <a:moveTo>
                  <a:pt x="22" y="101"/>
                </a:moveTo>
                <a:lnTo>
                  <a:pt x="8" y="101"/>
                </a:lnTo>
                <a:lnTo>
                  <a:pt x="8" y="87"/>
                </a:lnTo>
                <a:lnTo>
                  <a:pt x="22" y="87"/>
                </a:lnTo>
                <a:lnTo>
                  <a:pt x="22" y="101"/>
                </a:lnTo>
                <a:close/>
                <a:moveTo>
                  <a:pt x="22" y="77"/>
                </a:moveTo>
                <a:lnTo>
                  <a:pt x="8" y="77"/>
                </a:lnTo>
                <a:lnTo>
                  <a:pt x="8" y="62"/>
                </a:lnTo>
                <a:lnTo>
                  <a:pt x="22" y="62"/>
                </a:lnTo>
                <a:lnTo>
                  <a:pt x="22" y="77"/>
                </a:lnTo>
                <a:close/>
                <a:moveTo>
                  <a:pt x="22" y="52"/>
                </a:moveTo>
                <a:lnTo>
                  <a:pt x="8" y="52"/>
                </a:lnTo>
                <a:lnTo>
                  <a:pt x="8" y="37"/>
                </a:lnTo>
                <a:lnTo>
                  <a:pt x="22" y="37"/>
                </a:lnTo>
                <a:lnTo>
                  <a:pt x="22" y="52"/>
                </a:lnTo>
                <a:close/>
                <a:moveTo>
                  <a:pt x="22" y="27"/>
                </a:moveTo>
                <a:lnTo>
                  <a:pt x="8" y="27"/>
                </a:lnTo>
                <a:lnTo>
                  <a:pt x="8" y="12"/>
                </a:lnTo>
                <a:lnTo>
                  <a:pt x="22" y="12"/>
                </a:lnTo>
                <a:lnTo>
                  <a:pt x="22" y="27"/>
                </a:lnTo>
                <a:close/>
                <a:moveTo>
                  <a:pt x="112" y="143"/>
                </a:moveTo>
                <a:lnTo>
                  <a:pt x="30" y="143"/>
                </a:lnTo>
                <a:lnTo>
                  <a:pt x="30" y="91"/>
                </a:lnTo>
                <a:lnTo>
                  <a:pt x="112" y="91"/>
                </a:lnTo>
                <a:lnTo>
                  <a:pt x="112" y="143"/>
                </a:lnTo>
                <a:close/>
                <a:moveTo>
                  <a:pt x="112" y="71"/>
                </a:moveTo>
                <a:lnTo>
                  <a:pt x="30" y="71"/>
                </a:lnTo>
                <a:lnTo>
                  <a:pt x="30" y="20"/>
                </a:lnTo>
                <a:lnTo>
                  <a:pt x="112" y="20"/>
                </a:lnTo>
                <a:lnTo>
                  <a:pt x="112" y="71"/>
                </a:lnTo>
                <a:close/>
                <a:moveTo>
                  <a:pt x="135" y="151"/>
                </a:moveTo>
                <a:lnTo>
                  <a:pt x="121" y="151"/>
                </a:lnTo>
                <a:lnTo>
                  <a:pt x="121" y="137"/>
                </a:lnTo>
                <a:lnTo>
                  <a:pt x="135" y="137"/>
                </a:lnTo>
                <a:lnTo>
                  <a:pt x="135" y="151"/>
                </a:lnTo>
                <a:close/>
                <a:moveTo>
                  <a:pt x="135" y="126"/>
                </a:moveTo>
                <a:lnTo>
                  <a:pt x="121" y="126"/>
                </a:lnTo>
                <a:lnTo>
                  <a:pt x="121" y="112"/>
                </a:lnTo>
                <a:lnTo>
                  <a:pt x="135" y="112"/>
                </a:lnTo>
                <a:lnTo>
                  <a:pt x="135" y="126"/>
                </a:lnTo>
                <a:close/>
                <a:moveTo>
                  <a:pt x="135" y="101"/>
                </a:moveTo>
                <a:lnTo>
                  <a:pt x="121" y="101"/>
                </a:lnTo>
                <a:lnTo>
                  <a:pt x="121" y="87"/>
                </a:lnTo>
                <a:lnTo>
                  <a:pt x="135" y="87"/>
                </a:lnTo>
                <a:lnTo>
                  <a:pt x="135" y="101"/>
                </a:lnTo>
                <a:close/>
                <a:moveTo>
                  <a:pt x="135" y="77"/>
                </a:moveTo>
                <a:lnTo>
                  <a:pt x="121" y="77"/>
                </a:lnTo>
                <a:lnTo>
                  <a:pt x="121" y="62"/>
                </a:lnTo>
                <a:lnTo>
                  <a:pt x="135" y="62"/>
                </a:lnTo>
                <a:lnTo>
                  <a:pt x="135" y="77"/>
                </a:lnTo>
                <a:close/>
                <a:moveTo>
                  <a:pt x="135" y="52"/>
                </a:moveTo>
                <a:lnTo>
                  <a:pt x="121" y="52"/>
                </a:lnTo>
                <a:lnTo>
                  <a:pt x="121" y="37"/>
                </a:lnTo>
                <a:lnTo>
                  <a:pt x="135" y="37"/>
                </a:lnTo>
                <a:lnTo>
                  <a:pt x="135" y="52"/>
                </a:lnTo>
                <a:close/>
                <a:moveTo>
                  <a:pt x="135" y="27"/>
                </a:moveTo>
                <a:lnTo>
                  <a:pt x="121" y="27"/>
                </a:lnTo>
                <a:lnTo>
                  <a:pt x="121" y="12"/>
                </a:lnTo>
                <a:lnTo>
                  <a:pt x="135" y="12"/>
                </a:lnTo>
                <a:lnTo>
                  <a:pt x="135" y="2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2751" tIns="36375" rIns="72751" bIns="36375"/>
          <a:lstStyle/>
          <a:p>
            <a:endParaRPr lang="zh-CN" altLang="en-US"/>
          </a:p>
        </p:txBody>
      </p:sp>
      <p:pic>
        <p:nvPicPr>
          <p:cNvPr id="18459" name="组合 5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875" y="4376738"/>
            <a:ext cx="403225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60" name="组合 58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8900" y="4359275"/>
            <a:ext cx="396875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59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60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461" name="矩形 6"/>
          <p:cNvSpPr>
            <a:spLocks noChangeArrowheads="1"/>
          </p:cNvSpPr>
          <p:nvPr/>
        </p:nvSpPr>
        <p:spPr bwMode="auto">
          <a:xfrm>
            <a:off x="817563" y="423863"/>
            <a:ext cx="1416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环境分析</a:t>
            </a:r>
          </a:p>
        </p:txBody>
      </p:sp>
      <p:sp>
        <p:nvSpPr>
          <p:cNvPr id="19462" name="Title 20"/>
          <p:cNvSpPr txBox="1">
            <a:spLocks noChangeArrowheads="1"/>
          </p:cNvSpPr>
          <p:nvPr/>
        </p:nvSpPr>
        <p:spPr bwMode="auto">
          <a:xfrm>
            <a:off x="1568450" y="4686300"/>
            <a:ext cx="866775" cy="50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14" tIns="22857" rIns="45714" bIns="22857" anchor="ctr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2900" b="1">
                <a:solidFill>
                  <a:schemeClr val="accent2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01 </a:t>
            </a:r>
          </a:p>
        </p:txBody>
      </p:sp>
      <p:sp>
        <p:nvSpPr>
          <p:cNvPr id="19463" name="Oval 2"/>
          <p:cNvSpPr>
            <a:spLocks noChangeArrowheads="1"/>
          </p:cNvSpPr>
          <p:nvPr/>
        </p:nvSpPr>
        <p:spPr bwMode="auto">
          <a:xfrm>
            <a:off x="2081213" y="2382838"/>
            <a:ext cx="2181225" cy="2181225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lIns="121910" tIns="60955" rIns="121910" bIns="60955" anchor="ctr"/>
          <a:lstStyle/>
          <a:p>
            <a:pPr algn="ctr" defTabSz="542925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64" name="Oval 3"/>
          <p:cNvSpPr>
            <a:spLocks noChangeArrowheads="1"/>
          </p:cNvSpPr>
          <p:nvPr/>
        </p:nvSpPr>
        <p:spPr bwMode="auto">
          <a:xfrm>
            <a:off x="1735138" y="2262188"/>
            <a:ext cx="908050" cy="906462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xtLst/>
        </p:spPr>
        <p:txBody>
          <a:bodyPr lIns="121910" tIns="60955" rIns="121910" bIns="60955" anchor="ctr"/>
          <a:lstStyle/>
          <a:p>
            <a:pPr algn="ctr" defTabSz="542925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65" name="Oval 41"/>
          <p:cNvSpPr>
            <a:spLocks noChangeArrowheads="1"/>
          </p:cNvSpPr>
          <p:nvPr/>
        </p:nvSpPr>
        <p:spPr bwMode="auto">
          <a:xfrm>
            <a:off x="5100638" y="2382838"/>
            <a:ext cx="2181225" cy="2181225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 lIns="121910" tIns="60955" rIns="121910" bIns="60955" anchor="ctr"/>
          <a:lstStyle/>
          <a:p>
            <a:pPr algn="ctr" defTabSz="542925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66" name="Oval 50"/>
          <p:cNvSpPr>
            <a:spLocks noChangeArrowheads="1"/>
          </p:cNvSpPr>
          <p:nvPr/>
        </p:nvSpPr>
        <p:spPr bwMode="auto">
          <a:xfrm>
            <a:off x="4756150" y="2262188"/>
            <a:ext cx="906463" cy="906462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xtLst/>
        </p:spPr>
        <p:txBody>
          <a:bodyPr lIns="121910" tIns="60955" rIns="121910" bIns="60955" anchor="ctr"/>
          <a:lstStyle/>
          <a:p>
            <a:pPr algn="ctr" defTabSz="542925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67" name="Oval 52"/>
          <p:cNvSpPr>
            <a:spLocks noChangeArrowheads="1"/>
          </p:cNvSpPr>
          <p:nvPr/>
        </p:nvSpPr>
        <p:spPr bwMode="auto">
          <a:xfrm>
            <a:off x="8074025" y="2382838"/>
            <a:ext cx="2181225" cy="2181225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 lIns="121910" tIns="60955" rIns="121910" bIns="60955" anchor="ctr"/>
          <a:lstStyle/>
          <a:p>
            <a:pPr algn="ctr" defTabSz="542925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68" name="Oval 53"/>
          <p:cNvSpPr>
            <a:spLocks noChangeArrowheads="1"/>
          </p:cNvSpPr>
          <p:nvPr/>
        </p:nvSpPr>
        <p:spPr bwMode="auto">
          <a:xfrm>
            <a:off x="7729538" y="2262188"/>
            <a:ext cx="906462" cy="906462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xtLst/>
        </p:spPr>
        <p:txBody>
          <a:bodyPr lIns="121910" tIns="60955" rIns="121910" bIns="60955" anchor="ctr"/>
          <a:lstStyle/>
          <a:p>
            <a:pPr algn="ctr" defTabSz="542925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69" name="Title 20"/>
          <p:cNvSpPr txBox="1">
            <a:spLocks noChangeArrowheads="1"/>
          </p:cNvSpPr>
          <p:nvPr/>
        </p:nvSpPr>
        <p:spPr bwMode="auto">
          <a:xfrm>
            <a:off x="4640263" y="4676775"/>
            <a:ext cx="868362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14" tIns="22857" rIns="45714" bIns="22857" anchor="ctr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2900" b="1" dirty="0">
                <a:solidFill>
                  <a:schemeClr val="accent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02 </a:t>
            </a:r>
          </a:p>
        </p:txBody>
      </p:sp>
      <p:sp>
        <p:nvSpPr>
          <p:cNvPr id="19470" name="Title 20"/>
          <p:cNvSpPr txBox="1">
            <a:spLocks noChangeArrowheads="1"/>
          </p:cNvSpPr>
          <p:nvPr/>
        </p:nvSpPr>
        <p:spPr bwMode="auto">
          <a:xfrm>
            <a:off x="7712075" y="4686300"/>
            <a:ext cx="868363" cy="50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14" tIns="22857" rIns="45714" bIns="22857" anchor="ctr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2900" b="1">
                <a:solidFill>
                  <a:srgbClr val="40404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03 </a:t>
            </a:r>
          </a:p>
        </p:txBody>
      </p:sp>
      <p:sp>
        <p:nvSpPr>
          <p:cNvPr id="19471" name="Freeform 300"/>
          <p:cNvSpPr>
            <a:spLocks noChangeAspect="1"/>
          </p:cNvSpPr>
          <p:nvPr/>
        </p:nvSpPr>
        <p:spPr bwMode="auto">
          <a:xfrm>
            <a:off x="1962150" y="2465388"/>
            <a:ext cx="438150" cy="441325"/>
          </a:xfrm>
          <a:custGeom>
            <a:avLst/>
            <a:gdLst>
              <a:gd name="T0" fmla="*/ 2147483647 w 1472"/>
              <a:gd name="T1" fmla="*/ 0 h 1481"/>
              <a:gd name="T2" fmla="*/ 2147483647 w 1472"/>
              <a:gd name="T3" fmla="*/ 2147483647 h 1481"/>
              <a:gd name="T4" fmla="*/ 2147483647 w 1472"/>
              <a:gd name="T5" fmla="*/ 2147483647 h 1481"/>
              <a:gd name="T6" fmla="*/ 0 w 1472"/>
              <a:gd name="T7" fmla="*/ 2147483647 h 1481"/>
              <a:gd name="T8" fmla="*/ 0 w 1472"/>
              <a:gd name="T9" fmla="*/ 2147483647 h 1481"/>
              <a:gd name="T10" fmla="*/ 2147483647 w 1472"/>
              <a:gd name="T11" fmla="*/ 2147483647 h 1481"/>
              <a:gd name="T12" fmla="*/ 2147483647 w 1472"/>
              <a:gd name="T13" fmla="*/ 2147483647 h 1481"/>
              <a:gd name="T14" fmla="*/ 2147483647 w 1472"/>
              <a:gd name="T15" fmla="*/ 2147483647 h 1481"/>
              <a:gd name="T16" fmla="*/ 2147483647 w 1472"/>
              <a:gd name="T17" fmla="*/ 2147483647 h 1481"/>
              <a:gd name="T18" fmla="*/ 2147483647 w 1472"/>
              <a:gd name="T19" fmla="*/ 2147483647 h 1481"/>
              <a:gd name="T20" fmla="*/ 2147483647 w 1472"/>
              <a:gd name="T21" fmla="*/ 2147483647 h 1481"/>
              <a:gd name="T22" fmla="*/ 2147483647 w 1472"/>
              <a:gd name="T23" fmla="*/ 2147483647 h 1481"/>
              <a:gd name="T24" fmla="*/ 2147483647 w 1472"/>
              <a:gd name="T25" fmla="*/ 2147483647 h 1481"/>
              <a:gd name="T26" fmla="*/ 2147483647 w 1472"/>
              <a:gd name="T27" fmla="*/ 0 h 1481"/>
              <a:gd name="T28" fmla="*/ 2147483647 w 1472"/>
              <a:gd name="T29" fmla="*/ 2147483647 h 1481"/>
              <a:gd name="T30" fmla="*/ 2147483647 w 1472"/>
              <a:gd name="T31" fmla="*/ 2147483647 h 1481"/>
              <a:gd name="T32" fmla="*/ 2147483647 w 1472"/>
              <a:gd name="T33" fmla="*/ 2147483647 h 1481"/>
              <a:gd name="T34" fmla="*/ 2147483647 w 1472"/>
              <a:gd name="T35" fmla="*/ 2147483647 h 1481"/>
              <a:gd name="T36" fmla="*/ 2147483647 w 1472"/>
              <a:gd name="T37" fmla="*/ 2147483647 h 1481"/>
              <a:gd name="T38" fmla="*/ 2147483647 w 1472"/>
              <a:gd name="T39" fmla="*/ 2147483647 h 1481"/>
              <a:gd name="T40" fmla="*/ 2147483647 w 1472"/>
              <a:gd name="T41" fmla="*/ 2147483647 h 1481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1472" h="1481">
                <a:moveTo>
                  <a:pt x="1011" y="0"/>
                </a:moveTo>
                <a:cubicBezTo>
                  <a:pt x="752" y="0"/>
                  <a:pt x="543" y="209"/>
                  <a:pt x="543" y="468"/>
                </a:cubicBezTo>
                <a:cubicBezTo>
                  <a:pt x="543" y="518"/>
                  <a:pt x="560" y="577"/>
                  <a:pt x="577" y="635"/>
                </a:cubicBezTo>
                <a:cubicBezTo>
                  <a:pt x="0" y="1204"/>
                  <a:pt x="0" y="1204"/>
                  <a:pt x="0" y="1204"/>
                </a:cubicBezTo>
                <a:cubicBezTo>
                  <a:pt x="0" y="1480"/>
                  <a:pt x="0" y="1480"/>
                  <a:pt x="0" y="1480"/>
                </a:cubicBezTo>
                <a:cubicBezTo>
                  <a:pt x="276" y="1480"/>
                  <a:pt x="276" y="1480"/>
                  <a:pt x="276" y="1480"/>
                </a:cubicBezTo>
                <a:cubicBezTo>
                  <a:pt x="276" y="1313"/>
                  <a:pt x="276" y="1313"/>
                  <a:pt x="276" y="1313"/>
                </a:cubicBezTo>
                <a:cubicBezTo>
                  <a:pt x="435" y="1313"/>
                  <a:pt x="435" y="1313"/>
                  <a:pt x="435" y="1313"/>
                </a:cubicBezTo>
                <a:cubicBezTo>
                  <a:pt x="435" y="1154"/>
                  <a:pt x="435" y="1154"/>
                  <a:pt x="435" y="1154"/>
                </a:cubicBezTo>
                <a:cubicBezTo>
                  <a:pt x="602" y="1154"/>
                  <a:pt x="602" y="1154"/>
                  <a:pt x="602" y="1154"/>
                </a:cubicBezTo>
                <a:cubicBezTo>
                  <a:pt x="844" y="903"/>
                  <a:pt x="844" y="903"/>
                  <a:pt x="844" y="903"/>
                </a:cubicBezTo>
                <a:cubicBezTo>
                  <a:pt x="895" y="920"/>
                  <a:pt x="953" y="928"/>
                  <a:pt x="1011" y="928"/>
                </a:cubicBezTo>
                <a:cubicBezTo>
                  <a:pt x="1271" y="928"/>
                  <a:pt x="1471" y="727"/>
                  <a:pt x="1471" y="468"/>
                </a:cubicBezTo>
                <a:cubicBezTo>
                  <a:pt x="1471" y="209"/>
                  <a:pt x="1271" y="0"/>
                  <a:pt x="1011" y="0"/>
                </a:cubicBezTo>
                <a:close/>
                <a:moveTo>
                  <a:pt x="1145" y="493"/>
                </a:moveTo>
                <a:cubicBezTo>
                  <a:pt x="1053" y="493"/>
                  <a:pt x="986" y="426"/>
                  <a:pt x="986" y="334"/>
                </a:cubicBezTo>
                <a:cubicBezTo>
                  <a:pt x="986" y="234"/>
                  <a:pt x="1053" y="167"/>
                  <a:pt x="1145" y="167"/>
                </a:cubicBezTo>
                <a:cubicBezTo>
                  <a:pt x="1237" y="167"/>
                  <a:pt x="1312" y="234"/>
                  <a:pt x="1312" y="334"/>
                </a:cubicBezTo>
                <a:cubicBezTo>
                  <a:pt x="1312" y="426"/>
                  <a:pt x="1237" y="493"/>
                  <a:pt x="1145" y="493"/>
                </a:cubicBezTo>
                <a:close/>
                <a:moveTo>
                  <a:pt x="1145" y="493"/>
                </a:moveTo>
                <a:lnTo>
                  <a:pt x="1145" y="4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10" tIns="60955" rIns="121910" bIns="60955" anchor="ctr"/>
          <a:lstStyle/>
          <a:p>
            <a:endParaRPr lang="zh-CN" altLang="en-US"/>
          </a:p>
        </p:txBody>
      </p:sp>
      <p:sp>
        <p:nvSpPr>
          <p:cNvPr id="19472" name="Freeform 300"/>
          <p:cNvSpPr>
            <a:spLocks noChangeAspect="1"/>
          </p:cNvSpPr>
          <p:nvPr/>
        </p:nvSpPr>
        <p:spPr bwMode="auto">
          <a:xfrm>
            <a:off x="4973638" y="2465388"/>
            <a:ext cx="439737" cy="441325"/>
          </a:xfrm>
          <a:custGeom>
            <a:avLst/>
            <a:gdLst>
              <a:gd name="T0" fmla="*/ 2147483647 w 1472"/>
              <a:gd name="T1" fmla="*/ 0 h 1481"/>
              <a:gd name="T2" fmla="*/ 2147483647 w 1472"/>
              <a:gd name="T3" fmla="*/ 2147483647 h 1481"/>
              <a:gd name="T4" fmla="*/ 2147483647 w 1472"/>
              <a:gd name="T5" fmla="*/ 2147483647 h 1481"/>
              <a:gd name="T6" fmla="*/ 0 w 1472"/>
              <a:gd name="T7" fmla="*/ 2147483647 h 1481"/>
              <a:gd name="T8" fmla="*/ 0 w 1472"/>
              <a:gd name="T9" fmla="*/ 2147483647 h 1481"/>
              <a:gd name="T10" fmla="*/ 2147483647 w 1472"/>
              <a:gd name="T11" fmla="*/ 2147483647 h 1481"/>
              <a:gd name="T12" fmla="*/ 2147483647 w 1472"/>
              <a:gd name="T13" fmla="*/ 2147483647 h 1481"/>
              <a:gd name="T14" fmla="*/ 2147483647 w 1472"/>
              <a:gd name="T15" fmla="*/ 2147483647 h 1481"/>
              <a:gd name="T16" fmla="*/ 2147483647 w 1472"/>
              <a:gd name="T17" fmla="*/ 2147483647 h 1481"/>
              <a:gd name="T18" fmla="*/ 2147483647 w 1472"/>
              <a:gd name="T19" fmla="*/ 2147483647 h 1481"/>
              <a:gd name="T20" fmla="*/ 2147483647 w 1472"/>
              <a:gd name="T21" fmla="*/ 2147483647 h 1481"/>
              <a:gd name="T22" fmla="*/ 2147483647 w 1472"/>
              <a:gd name="T23" fmla="*/ 2147483647 h 1481"/>
              <a:gd name="T24" fmla="*/ 2147483647 w 1472"/>
              <a:gd name="T25" fmla="*/ 2147483647 h 1481"/>
              <a:gd name="T26" fmla="*/ 2147483647 w 1472"/>
              <a:gd name="T27" fmla="*/ 0 h 1481"/>
              <a:gd name="T28" fmla="*/ 2147483647 w 1472"/>
              <a:gd name="T29" fmla="*/ 2147483647 h 1481"/>
              <a:gd name="T30" fmla="*/ 2147483647 w 1472"/>
              <a:gd name="T31" fmla="*/ 2147483647 h 1481"/>
              <a:gd name="T32" fmla="*/ 2147483647 w 1472"/>
              <a:gd name="T33" fmla="*/ 2147483647 h 1481"/>
              <a:gd name="T34" fmla="*/ 2147483647 w 1472"/>
              <a:gd name="T35" fmla="*/ 2147483647 h 1481"/>
              <a:gd name="T36" fmla="*/ 2147483647 w 1472"/>
              <a:gd name="T37" fmla="*/ 2147483647 h 1481"/>
              <a:gd name="T38" fmla="*/ 2147483647 w 1472"/>
              <a:gd name="T39" fmla="*/ 2147483647 h 1481"/>
              <a:gd name="T40" fmla="*/ 2147483647 w 1472"/>
              <a:gd name="T41" fmla="*/ 2147483647 h 1481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1472" h="1481">
                <a:moveTo>
                  <a:pt x="1011" y="0"/>
                </a:moveTo>
                <a:cubicBezTo>
                  <a:pt x="752" y="0"/>
                  <a:pt x="543" y="209"/>
                  <a:pt x="543" y="468"/>
                </a:cubicBezTo>
                <a:cubicBezTo>
                  <a:pt x="543" y="518"/>
                  <a:pt x="560" y="577"/>
                  <a:pt x="577" y="635"/>
                </a:cubicBezTo>
                <a:cubicBezTo>
                  <a:pt x="0" y="1204"/>
                  <a:pt x="0" y="1204"/>
                  <a:pt x="0" y="1204"/>
                </a:cubicBezTo>
                <a:cubicBezTo>
                  <a:pt x="0" y="1480"/>
                  <a:pt x="0" y="1480"/>
                  <a:pt x="0" y="1480"/>
                </a:cubicBezTo>
                <a:cubicBezTo>
                  <a:pt x="276" y="1480"/>
                  <a:pt x="276" y="1480"/>
                  <a:pt x="276" y="1480"/>
                </a:cubicBezTo>
                <a:cubicBezTo>
                  <a:pt x="276" y="1313"/>
                  <a:pt x="276" y="1313"/>
                  <a:pt x="276" y="1313"/>
                </a:cubicBezTo>
                <a:cubicBezTo>
                  <a:pt x="435" y="1313"/>
                  <a:pt x="435" y="1313"/>
                  <a:pt x="435" y="1313"/>
                </a:cubicBezTo>
                <a:cubicBezTo>
                  <a:pt x="435" y="1154"/>
                  <a:pt x="435" y="1154"/>
                  <a:pt x="435" y="1154"/>
                </a:cubicBezTo>
                <a:cubicBezTo>
                  <a:pt x="602" y="1154"/>
                  <a:pt x="602" y="1154"/>
                  <a:pt x="602" y="1154"/>
                </a:cubicBezTo>
                <a:cubicBezTo>
                  <a:pt x="844" y="903"/>
                  <a:pt x="844" y="903"/>
                  <a:pt x="844" y="903"/>
                </a:cubicBezTo>
                <a:cubicBezTo>
                  <a:pt x="895" y="920"/>
                  <a:pt x="953" y="928"/>
                  <a:pt x="1011" y="928"/>
                </a:cubicBezTo>
                <a:cubicBezTo>
                  <a:pt x="1271" y="928"/>
                  <a:pt x="1471" y="727"/>
                  <a:pt x="1471" y="468"/>
                </a:cubicBezTo>
                <a:cubicBezTo>
                  <a:pt x="1471" y="209"/>
                  <a:pt x="1271" y="0"/>
                  <a:pt x="1011" y="0"/>
                </a:cubicBezTo>
                <a:close/>
                <a:moveTo>
                  <a:pt x="1145" y="493"/>
                </a:moveTo>
                <a:cubicBezTo>
                  <a:pt x="1053" y="493"/>
                  <a:pt x="986" y="426"/>
                  <a:pt x="986" y="334"/>
                </a:cubicBezTo>
                <a:cubicBezTo>
                  <a:pt x="986" y="234"/>
                  <a:pt x="1053" y="167"/>
                  <a:pt x="1145" y="167"/>
                </a:cubicBezTo>
                <a:cubicBezTo>
                  <a:pt x="1237" y="167"/>
                  <a:pt x="1312" y="234"/>
                  <a:pt x="1312" y="334"/>
                </a:cubicBezTo>
                <a:cubicBezTo>
                  <a:pt x="1312" y="426"/>
                  <a:pt x="1237" y="493"/>
                  <a:pt x="1145" y="493"/>
                </a:cubicBezTo>
                <a:close/>
                <a:moveTo>
                  <a:pt x="1145" y="493"/>
                </a:moveTo>
                <a:lnTo>
                  <a:pt x="1145" y="4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10" tIns="60955" rIns="121910" bIns="60955" anchor="ctr"/>
          <a:lstStyle/>
          <a:p>
            <a:endParaRPr lang="zh-CN" altLang="en-US"/>
          </a:p>
        </p:txBody>
      </p:sp>
      <p:sp>
        <p:nvSpPr>
          <p:cNvPr id="19473" name="Freeform 300"/>
          <p:cNvSpPr>
            <a:spLocks noChangeAspect="1"/>
          </p:cNvSpPr>
          <p:nvPr/>
        </p:nvSpPr>
        <p:spPr bwMode="auto">
          <a:xfrm>
            <a:off x="7950200" y="2452688"/>
            <a:ext cx="438150" cy="439737"/>
          </a:xfrm>
          <a:custGeom>
            <a:avLst/>
            <a:gdLst>
              <a:gd name="T0" fmla="*/ 2147483647 w 1472"/>
              <a:gd name="T1" fmla="*/ 0 h 1481"/>
              <a:gd name="T2" fmla="*/ 2147483647 w 1472"/>
              <a:gd name="T3" fmla="*/ 2147483647 h 1481"/>
              <a:gd name="T4" fmla="*/ 2147483647 w 1472"/>
              <a:gd name="T5" fmla="*/ 2147483647 h 1481"/>
              <a:gd name="T6" fmla="*/ 0 w 1472"/>
              <a:gd name="T7" fmla="*/ 2147483647 h 1481"/>
              <a:gd name="T8" fmla="*/ 0 w 1472"/>
              <a:gd name="T9" fmla="*/ 2147483647 h 1481"/>
              <a:gd name="T10" fmla="*/ 2147483647 w 1472"/>
              <a:gd name="T11" fmla="*/ 2147483647 h 1481"/>
              <a:gd name="T12" fmla="*/ 2147483647 w 1472"/>
              <a:gd name="T13" fmla="*/ 2147483647 h 1481"/>
              <a:gd name="T14" fmla="*/ 2147483647 w 1472"/>
              <a:gd name="T15" fmla="*/ 2147483647 h 1481"/>
              <a:gd name="T16" fmla="*/ 2147483647 w 1472"/>
              <a:gd name="T17" fmla="*/ 2147483647 h 1481"/>
              <a:gd name="T18" fmla="*/ 2147483647 w 1472"/>
              <a:gd name="T19" fmla="*/ 2147483647 h 1481"/>
              <a:gd name="T20" fmla="*/ 2147483647 w 1472"/>
              <a:gd name="T21" fmla="*/ 2147483647 h 1481"/>
              <a:gd name="T22" fmla="*/ 2147483647 w 1472"/>
              <a:gd name="T23" fmla="*/ 2147483647 h 1481"/>
              <a:gd name="T24" fmla="*/ 2147483647 w 1472"/>
              <a:gd name="T25" fmla="*/ 2147483647 h 1481"/>
              <a:gd name="T26" fmla="*/ 2147483647 w 1472"/>
              <a:gd name="T27" fmla="*/ 0 h 1481"/>
              <a:gd name="T28" fmla="*/ 2147483647 w 1472"/>
              <a:gd name="T29" fmla="*/ 2147483647 h 1481"/>
              <a:gd name="T30" fmla="*/ 2147483647 w 1472"/>
              <a:gd name="T31" fmla="*/ 2147483647 h 1481"/>
              <a:gd name="T32" fmla="*/ 2147483647 w 1472"/>
              <a:gd name="T33" fmla="*/ 2147483647 h 1481"/>
              <a:gd name="T34" fmla="*/ 2147483647 w 1472"/>
              <a:gd name="T35" fmla="*/ 2147483647 h 1481"/>
              <a:gd name="T36" fmla="*/ 2147483647 w 1472"/>
              <a:gd name="T37" fmla="*/ 2147483647 h 1481"/>
              <a:gd name="T38" fmla="*/ 2147483647 w 1472"/>
              <a:gd name="T39" fmla="*/ 2147483647 h 1481"/>
              <a:gd name="T40" fmla="*/ 2147483647 w 1472"/>
              <a:gd name="T41" fmla="*/ 2147483647 h 1481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1472" h="1481">
                <a:moveTo>
                  <a:pt x="1011" y="0"/>
                </a:moveTo>
                <a:cubicBezTo>
                  <a:pt x="752" y="0"/>
                  <a:pt x="543" y="209"/>
                  <a:pt x="543" y="468"/>
                </a:cubicBezTo>
                <a:cubicBezTo>
                  <a:pt x="543" y="518"/>
                  <a:pt x="560" y="577"/>
                  <a:pt x="577" y="635"/>
                </a:cubicBezTo>
                <a:cubicBezTo>
                  <a:pt x="0" y="1204"/>
                  <a:pt x="0" y="1204"/>
                  <a:pt x="0" y="1204"/>
                </a:cubicBezTo>
                <a:cubicBezTo>
                  <a:pt x="0" y="1480"/>
                  <a:pt x="0" y="1480"/>
                  <a:pt x="0" y="1480"/>
                </a:cubicBezTo>
                <a:cubicBezTo>
                  <a:pt x="276" y="1480"/>
                  <a:pt x="276" y="1480"/>
                  <a:pt x="276" y="1480"/>
                </a:cubicBezTo>
                <a:cubicBezTo>
                  <a:pt x="276" y="1313"/>
                  <a:pt x="276" y="1313"/>
                  <a:pt x="276" y="1313"/>
                </a:cubicBezTo>
                <a:cubicBezTo>
                  <a:pt x="435" y="1313"/>
                  <a:pt x="435" y="1313"/>
                  <a:pt x="435" y="1313"/>
                </a:cubicBezTo>
                <a:cubicBezTo>
                  <a:pt x="435" y="1154"/>
                  <a:pt x="435" y="1154"/>
                  <a:pt x="435" y="1154"/>
                </a:cubicBezTo>
                <a:cubicBezTo>
                  <a:pt x="602" y="1154"/>
                  <a:pt x="602" y="1154"/>
                  <a:pt x="602" y="1154"/>
                </a:cubicBezTo>
                <a:cubicBezTo>
                  <a:pt x="844" y="903"/>
                  <a:pt x="844" y="903"/>
                  <a:pt x="844" y="903"/>
                </a:cubicBezTo>
                <a:cubicBezTo>
                  <a:pt x="895" y="920"/>
                  <a:pt x="953" y="928"/>
                  <a:pt x="1011" y="928"/>
                </a:cubicBezTo>
                <a:cubicBezTo>
                  <a:pt x="1271" y="928"/>
                  <a:pt x="1471" y="727"/>
                  <a:pt x="1471" y="468"/>
                </a:cubicBezTo>
                <a:cubicBezTo>
                  <a:pt x="1471" y="209"/>
                  <a:pt x="1271" y="0"/>
                  <a:pt x="1011" y="0"/>
                </a:cubicBezTo>
                <a:close/>
                <a:moveTo>
                  <a:pt x="1145" y="493"/>
                </a:moveTo>
                <a:cubicBezTo>
                  <a:pt x="1053" y="493"/>
                  <a:pt x="986" y="426"/>
                  <a:pt x="986" y="334"/>
                </a:cubicBezTo>
                <a:cubicBezTo>
                  <a:pt x="986" y="234"/>
                  <a:pt x="1053" y="167"/>
                  <a:pt x="1145" y="167"/>
                </a:cubicBezTo>
                <a:cubicBezTo>
                  <a:pt x="1237" y="167"/>
                  <a:pt x="1312" y="234"/>
                  <a:pt x="1312" y="334"/>
                </a:cubicBezTo>
                <a:cubicBezTo>
                  <a:pt x="1312" y="426"/>
                  <a:pt x="1237" y="493"/>
                  <a:pt x="1145" y="493"/>
                </a:cubicBezTo>
                <a:close/>
                <a:moveTo>
                  <a:pt x="1145" y="493"/>
                </a:moveTo>
                <a:lnTo>
                  <a:pt x="1145" y="4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10" tIns="60955" rIns="121910" bIns="60955" anchor="ctr"/>
          <a:lstStyle/>
          <a:p>
            <a:endParaRPr lang="zh-CN" altLang="en-US"/>
          </a:p>
        </p:txBody>
      </p:sp>
      <p:sp>
        <p:nvSpPr>
          <p:cNvPr id="19474" name="TextBox 13"/>
          <p:cNvSpPr txBox="1">
            <a:spLocks noChangeArrowheads="1"/>
          </p:cNvSpPr>
          <p:nvPr/>
        </p:nvSpPr>
        <p:spPr bwMode="auto">
          <a:xfrm>
            <a:off x="2339975" y="4814888"/>
            <a:ext cx="14954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行业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75" name="TextBox 13"/>
          <p:cNvSpPr txBox="1">
            <a:spLocks noChangeArrowheads="1"/>
          </p:cNvSpPr>
          <p:nvPr/>
        </p:nvSpPr>
        <p:spPr bwMode="auto">
          <a:xfrm>
            <a:off x="2339975" y="5135563"/>
            <a:ext cx="20304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76" name="TextBox 13"/>
          <p:cNvSpPr txBox="1">
            <a:spLocks noChangeArrowheads="1"/>
          </p:cNvSpPr>
          <p:nvPr/>
        </p:nvSpPr>
        <p:spPr bwMode="auto">
          <a:xfrm>
            <a:off x="5413375" y="4814888"/>
            <a:ext cx="14954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市场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77" name="TextBox 13"/>
          <p:cNvSpPr txBox="1">
            <a:spLocks noChangeArrowheads="1"/>
          </p:cNvSpPr>
          <p:nvPr/>
        </p:nvSpPr>
        <p:spPr bwMode="auto">
          <a:xfrm>
            <a:off x="5413375" y="5135563"/>
            <a:ext cx="20304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78" name="TextBox 13"/>
          <p:cNvSpPr txBox="1">
            <a:spLocks noChangeArrowheads="1"/>
          </p:cNvSpPr>
          <p:nvPr/>
        </p:nvSpPr>
        <p:spPr bwMode="auto">
          <a:xfrm>
            <a:off x="8467725" y="4814888"/>
            <a:ext cx="14954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竞争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479" name="TextBox 13"/>
          <p:cNvSpPr txBox="1">
            <a:spLocks noChangeArrowheads="1"/>
          </p:cNvSpPr>
          <p:nvPr/>
        </p:nvSpPr>
        <p:spPr bwMode="auto">
          <a:xfrm>
            <a:off x="8467725" y="5135563"/>
            <a:ext cx="20304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19480" name="组合 40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6688" y="3054350"/>
            <a:ext cx="91440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81" name="组合 6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4850" y="2876550"/>
            <a:ext cx="860425" cy="106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82" name="Gruppieren 180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6500" y="2992438"/>
            <a:ext cx="774700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84" name="椭圆 74"/>
          <p:cNvSpPr>
            <a:spLocks noChangeArrowheads="1"/>
          </p:cNvSpPr>
          <p:nvPr/>
        </p:nvSpPr>
        <p:spPr bwMode="auto">
          <a:xfrm>
            <a:off x="11480800" y="479425"/>
            <a:ext cx="333375" cy="333375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485" name="等腰三角形 75"/>
          <p:cNvSpPr>
            <a:spLocks noChangeArrowheads="1"/>
          </p:cNvSpPr>
          <p:nvPr/>
        </p:nvSpPr>
        <p:spPr bwMode="auto">
          <a:xfrm rot="5400000">
            <a:off x="11562555" y="561181"/>
            <a:ext cx="212725" cy="182562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0483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0484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485" name="矩形 6"/>
          <p:cNvSpPr>
            <a:spLocks noChangeArrowheads="1"/>
          </p:cNvSpPr>
          <p:nvPr/>
        </p:nvSpPr>
        <p:spPr bwMode="auto">
          <a:xfrm>
            <a:off x="817563" y="423863"/>
            <a:ext cx="1416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核心优势</a:t>
            </a:r>
          </a:p>
        </p:txBody>
      </p:sp>
      <p:sp>
        <p:nvSpPr>
          <p:cNvPr id="20486" name="L 形 11"/>
          <p:cNvSpPr>
            <a:spLocks/>
          </p:cNvSpPr>
          <p:nvPr/>
        </p:nvSpPr>
        <p:spPr bwMode="auto">
          <a:xfrm rot="5400000">
            <a:off x="1986757" y="3810794"/>
            <a:ext cx="1265237" cy="2105025"/>
          </a:xfrm>
          <a:custGeom>
            <a:avLst/>
            <a:gdLst>
              <a:gd name="T0" fmla="*/ 0 w 1265237"/>
              <a:gd name="T1" fmla="*/ 0 h 2105025"/>
              <a:gd name="T2" fmla="*/ 203830 w 1265237"/>
              <a:gd name="T3" fmla="*/ 0 h 2105025"/>
              <a:gd name="T4" fmla="*/ 203830 w 1265237"/>
              <a:gd name="T5" fmla="*/ 1901069 h 2105025"/>
              <a:gd name="T6" fmla="*/ 1265237 w 1265237"/>
              <a:gd name="T7" fmla="*/ 1901069 h 2105025"/>
              <a:gd name="T8" fmla="*/ 1265237 w 1265237"/>
              <a:gd name="T9" fmla="*/ 2105025 h 2105025"/>
              <a:gd name="T10" fmla="*/ 0 w 1265237"/>
              <a:gd name="T11" fmla="*/ 2105025 h 2105025"/>
              <a:gd name="T12" fmla="*/ 0 w 1265237"/>
              <a:gd name="T13" fmla="*/ 0 h 210502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65237" h="2105025">
                <a:moveTo>
                  <a:pt x="0" y="0"/>
                </a:moveTo>
                <a:lnTo>
                  <a:pt x="203830" y="0"/>
                </a:lnTo>
                <a:lnTo>
                  <a:pt x="203830" y="1901069"/>
                </a:lnTo>
                <a:lnTo>
                  <a:pt x="1265237" y="1901069"/>
                </a:lnTo>
                <a:lnTo>
                  <a:pt x="1265237" y="2105025"/>
                </a:lnTo>
                <a:lnTo>
                  <a:pt x="0" y="210502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20487" name="等腰三角形 12"/>
          <p:cNvSpPr>
            <a:spLocks noChangeArrowheads="1"/>
          </p:cNvSpPr>
          <p:nvPr/>
        </p:nvSpPr>
        <p:spPr bwMode="auto">
          <a:xfrm>
            <a:off x="3317875" y="3656013"/>
            <a:ext cx="358775" cy="358775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pPr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0488" name="L 形 13"/>
          <p:cNvSpPr>
            <a:spLocks/>
          </p:cNvSpPr>
          <p:nvPr/>
        </p:nvSpPr>
        <p:spPr bwMode="auto">
          <a:xfrm rot="5400000">
            <a:off x="4314032" y="3236119"/>
            <a:ext cx="1265237" cy="2105025"/>
          </a:xfrm>
          <a:custGeom>
            <a:avLst/>
            <a:gdLst>
              <a:gd name="T0" fmla="*/ 0 w 1265237"/>
              <a:gd name="T1" fmla="*/ 0 h 2105025"/>
              <a:gd name="T2" fmla="*/ 203830 w 1265237"/>
              <a:gd name="T3" fmla="*/ 0 h 2105025"/>
              <a:gd name="T4" fmla="*/ 203830 w 1265237"/>
              <a:gd name="T5" fmla="*/ 1901069 h 2105025"/>
              <a:gd name="T6" fmla="*/ 1265237 w 1265237"/>
              <a:gd name="T7" fmla="*/ 1901069 h 2105025"/>
              <a:gd name="T8" fmla="*/ 1265237 w 1265237"/>
              <a:gd name="T9" fmla="*/ 2105025 h 2105025"/>
              <a:gd name="T10" fmla="*/ 0 w 1265237"/>
              <a:gd name="T11" fmla="*/ 2105025 h 2105025"/>
              <a:gd name="T12" fmla="*/ 0 w 1265237"/>
              <a:gd name="T13" fmla="*/ 0 h 210502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65237" h="2105025">
                <a:moveTo>
                  <a:pt x="0" y="0"/>
                </a:moveTo>
                <a:lnTo>
                  <a:pt x="203830" y="0"/>
                </a:lnTo>
                <a:lnTo>
                  <a:pt x="203830" y="1901069"/>
                </a:lnTo>
                <a:lnTo>
                  <a:pt x="1265237" y="1901069"/>
                </a:lnTo>
                <a:lnTo>
                  <a:pt x="1265237" y="2105025"/>
                </a:lnTo>
                <a:lnTo>
                  <a:pt x="0" y="210502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20489" name="等腰三角形 14"/>
          <p:cNvSpPr>
            <a:spLocks noChangeArrowheads="1"/>
          </p:cNvSpPr>
          <p:nvPr/>
        </p:nvSpPr>
        <p:spPr bwMode="auto">
          <a:xfrm>
            <a:off x="5645150" y="3079750"/>
            <a:ext cx="358775" cy="358775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pPr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0490" name="L 形 15"/>
          <p:cNvSpPr>
            <a:spLocks/>
          </p:cNvSpPr>
          <p:nvPr/>
        </p:nvSpPr>
        <p:spPr bwMode="auto">
          <a:xfrm rot="5400000">
            <a:off x="6641307" y="2659856"/>
            <a:ext cx="1265238" cy="2105025"/>
          </a:xfrm>
          <a:custGeom>
            <a:avLst/>
            <a:gdLst>
              <a:gd name="T0" fmla="*/ 0 w 1265238"/>
              <a:gd name="T1" fmla="*/ 0 h 2105025"/>
              <a:gd name="T2" fmla="*/ 203830 w 1265238"/>
              <a:gd name="T3" fmla="*/ 0 h 2105025"/>
              <a:gd name="T4" fmla="*/ 203830 w 1265238"/>
              <a:gd name="T5" fmla="*/ 1901069 h 2105025"/>
              <a:gd name="T6" fmla="*/ 1265238 w 1265238"/>
              <a:gd name="T7" fmla="*/ 1901069 h 2105025"/>
              <a:gd name="T8" fmla="*/ 1265238 w 1265238"/>
              <a:gd name="T9" fmla="*/ 2105025 h 2105025"/>
              <a:gd name="T10" fmla="*/ 0 w 1265238"/>
              <a:gd name="T11" fmla="*/ 2105025 h 2105025"/>
              <a:gd name="T12" fmla="*/ 0 w 1265238"/>
              <a:gd name="T13" fmla="*/ 0 h 210502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65238" h="2105025">
                <a:moveTo>
                  <a:pt x="0" y="0"/>
                </a:moveTo>
                <a:lnTo>
                  <a:pt x="203830" y="0"/>
                </a:lnTo>
                <a:lnTo>
                  <a:pt x="203830" y="1901069"/>
                </a:lnTo>
                <a:lnTo>
                  <a:pt x="1265238" y="1901069"/>
                </a:lnTo>
                <a:lnTo>
                  <a:pt x="1265238" y="2105025"/>
                </a:lnTo>
                <a:lnTo>
                  <a:pt x="0" y="210502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20491" name="等腰三角形 16"/>
          <p:cNvSpPr>
            <a:spLocks noChangeArrowheads="1"/>
          </p:cNvSpPr>
          <p:nvPr/>
        </p:nvSpPr>
        <p:spPr bwMode="auto">
          <a:xfrm>
            <a:off x="7972425" y="2503488"/>
            <a:ext cx="358775" cy="358775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pPr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0492" name="L 形 17"/>
          <p:cNvSpPr>
            <a:spLocks/>
          </p:cNvSpPr>
          <p:nvPr/>
        </p:nvSpPr>
        <p:spPr bwMode="auto">
          <a:xfrm rot="5400000">
            <a:off x="8967788" y="2082800"/>
            <a:ext cx="1265237" cy="2106613"/>
          </a:xfrm>
          <a:custGeom>
            <a:avLst/>
            <a:gdLst>
              <a:gd name="T0" fmla="*/ 0 w 1265237"/>
              <a:gd name="T1" fmla="*/ 0 h 2106613"/>
              <a:gd name="T2" fmla="*/ 203830 w 1265237"/>
              <a:gd name="T3" fmla="*/ 0 h 2106613"/>
              <a:gd name="T4" fmla="*/ 203830 w 1265237"/>
              <a:gd name="T5" fmla="*/ 1902657 h 2106613"/>
              <a:gd name="T6" fmla="*/ 1265237 w 1265237"/>
              <a:gd name="T7" fmla="*/ 1902657 h 2106613"/>
              <a:gd name="T8" fmla="*/ 1265237 w 1265237"/>
              <a:gd name="T9" fmla="*/ 2106613 h 2106613"/>
              <a:gd name="T10" fmla="*/ 0 w 1265237"/>
              <a:gd name="T11" fmla="*/ 2106613 h 2106613"/>
              <a:gd name="T12" fmla="*/ 0 w 1265237"/>
              <a:gd name="T13" fmla="*/ 0 h 210661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65237" h="2106613">
                <a:moveTo>
                  <a:pt x="0" y="0"/>
                </a:moveTo>
                <a:lnTo>
                  <a:pt x="203830" y="0"/>
                </a:lnTo>
                <a:lnTo>
                  <a:pt x="203830" y="1902657"/>
                </a:lnTo>
                <a:lnTo>
                  <a:pt x="1265237" y="1902657"/>
                </a:lnTo>
                <a:lnTo>
                  <a:pt x="1265237" y="2106613"/>
                </a:lnTo>
                <a:lnTo>
                  <a:pt x="0" y="210661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20493" name="Freeform 205"/>
          <p:cNvSpPr>
            <a:spLocks noEditPoints="1"/>
          </p:cNvSpPr>
          <p:nvPr/>
        </p:nvSpPr>
        <p:spPr bwMode="auto">
          <a:xfrm>
            <a:off x="9474200" y="2063750"/>
            <a:ext cx="165100" cy="160338"/>
          </a:xfrm>
          <a:custGeom>
            <a:avLst/>
            <a:gdLst>
              <a:gd name="T0" fmla="*/ 2147483647 w 71"/>
              <a:gd name="T1" fmla="*/ 2147483647 h 69"/>
              <a:gd name="T2" fmla="*/ 2147483647 w 71"/>
              <a:gd name="T3" fmla="*/ 2147483647 h 69"/>
              <a:gd name="T4" fmla="*/ 2147483647 w 71"/>
              <a:gd name="T5" fmla="*/ 2147483647 h 69"/>
              <a:gd name="T6" fmla="*/ 2147483647 w 71"/>
              <a:gd name="T7" fmla="*/ 2147483647 h 69"/>
              <a:gd name="T8" fmla="*/ 2147483647 w 71"/>
              <a:gd name="T9" fmla="*/ 2147483647 h 69"/>
              <a:gd name="T10" fmla="*/ 2147483647 w 71"/>
              <a:gd name="T11" fmla="*/ 2147483647 h 69"/>
              <a:gd name="T12" fmla="*/ 2147483647 w 71"/>
              <a:gd name="T13" fmla="*/ 0 h 69"/>
              <a:gd name="T14" fmla="*/ 0 w 71"/>
              <a:gd name="T15" fmla="*/ 0 h 69"/>
              <a:gd name="T16" fmla="*/ 0 w 71"/>
              <a:gd name="T17" fmla="*/ 2147483647 h 69"/>
              <a:gd name="T18" fmla="*/ 2147483647 w 71"/>
              <a:gd name="T19" fmla="*/ 2147483647 h 69"/>
              <a:gd name="T20" fmla="*/ 2147483647 w 71"/>
              <a:gd name="T21" fmla="*/ 2147483647 h 69"/>
              <a:gd name="T22" fmla="*/ 2147483647 w 71"/>
              <a:gd name="T23" fmla="*/ 2147483647 h 69"/>
              <a:gd name="T24" fmla="*/ 2147483647 w 71"/>
              <a:gd name="T25" fmla="*/ 2147483647 h 69"/>
              <a:gd name="T26" fmla="*/ 2147483647 w 71"/>
              <a:gd name="T27" fmla="*/ 2147483647 h 69"/>
              <a:gd name="T28" fmla="*/ 2147483647 w 71"/>
              <a:gd name="T29" fmla="*/ 2147483647 h 69"/>
              <a:gd name="T30" fmla="*/ 2147483647 w 71"/>
              <a:gd name="T31" fmla="*/ 2147483647 h 69"/>
              <a:gd name="T32" fmla="*/ 2147483647 w 71"/>
              <a:gd name="T33" fmla="*/ 2147483647 h 69"/>
              <a:gd name="T34" fmla="*/ 2147483647 w 71"/>
              <a:gd name="T35" fmla="*/ 2147483647 h 69"/>
              <a:gd name="T36" fmla="*/ 2147483647 w 71"/>
              <a:gd name="T37" fmla="*/ 2147483647 h 69"/>
              <a:gd name="T38" fmla="*/ 2147483647 w 71"/>
              <a:gd name="T39" fmla="*/ 2147483647 h 69"/>
              <a:gd name="T40" fmla="*/ 2147483647 w 71"/>
              <a:gd name="T41" fmla="*/ 2147483647 h 69"/>
              <a:gd name="T42" fmla="*/ 2147483647 w 71"/>
              <a:gd name="T43" fmla="*/ 2147483647 h 69"/>
              <a:gd name="T44" fmla="*/ 2147483647 w 71"/>
              <a:gd name="T45" fmla="*/ 2147483647 h 69"/>
              <a:gd name="T46" fmla="*/ 2147483647 w 71"/>
              <a:gd name="T47" fmla="*/ 2147483647 h 69"/>
              <a:gd name="T48" fmla="*/ 2147483647 w 71"/>
              <a:gd name="T49" fmla="*/ 2147483647 h 69"/>
              <a:gd name="T50" fmla="*/ 2147483647 w 71"/>
              <a:gd name="T51" fmla="*/ 2147483647 h 69"/>
              <a:gd name="T52" fmla="*/ 2147483647 w 71"/>
              <a:gd name="T53" fmla="*/ 2147483647 h 69"/>
              <a:gd name="T54" fmla="*/ 2147483647 w 71"/>
              <a:gd name="T55" fmla="*/ 2147483647 h 69"/>
              <a:gd name="T56" fmla="*/ 2147483647 w 71"/>
              <a:gd name="T57" fmla="*/ 2147483647 h 69"/>
              <a:gd name="T58" fmla="*/ 2147483647 w 71"/>
              <a:gd name="T59" fmla="*/ 2147483647 h 69"/>
              <a:gd name="T60" fmla="*/ 2147483647 w 71"/>
              <a:gd name="T61" fmla="*/ 2147483647 h 69"/>
              <a:gd name="T62" fmla="*/ 2147483647 w 71"/>
              <a:gd name="T63" fmla="*/ 2147483647 h 69"/>
              <a:gd name="T64" fmla="*/ 2147483647 w 71"/>
              <a:gd name="T65" fmla="*/ 2147483647 h 69"/>
              <a:gd name="T66" fmla="*/ 2147483647 w 71"/>
              <a:gd name="T67" fmla="*/ 2147483647 h 6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71" h="69">
                <a:moveTo>
                  <a:pt x="12" y="69"/>
                </a:moveTo>
                <a:lnTo>
                  <a:pt x="12" y="67"/>
                </a:lnTo>
                <a:lnTo>
                  <a:pt x="64" y="67"/>
                </a:lnTo>
                <a:lnTo>
                  <a:pt x="64" y="69"/>
                </a:lnTo>
                <a:lnTo>
                  <a:pt x="71" y="69"/>
                </a:lnTo>
                <a:lnTo>
                  <a:pt x="71" y="10"/>
                </a:lnTo>
                <a:lnTo>
                  <a:pt x="59" y="0"/>
                </a:lnTo>
                <a:lnTo>
                  <a:pt x="0" y="0"/>
                </a:lnTo>
                <a:lnTo>
                  <a:pt x="0" y="69"/>
                </a:lnTo>
                <a:lnTo>
                  <a:pt x="12" y="69"/>
                </a:lnTo>
                <a:close/>
                <a:moveTo>
                  <a:pt x="59" y="3"/>
                </a:moveTo>
                <a:lnTo>
                  <a:pt x="69" y="12"/>
                </a:lnTo>
                <a:lnTo>
                  <a:pt x="59" y="12"/>
                </a:lnTo>
                <a:lnTo>
                  <a:pt x="59" y="3"/>
                </a:lnTo>
                <a:close/>
                <a:moveTo>
                  <a:pt x="12" y="17"/>
                </a:moveTo>
                <a:lnTo>
                  <a:pt x="64" y="17"/>
                </a:lnTo>
                <a:lnTo>
                  <a:pt x="64" y="22"/>
                </a:lnTo>
                <a:lnTo>
                  <a:pt x="12" y="22"/>
                </a:lnTo>
                <a:lnTo>
                  <a:pt x="12" y="17"/>
                </a:lnTo>
                <a:close/>
                <a:moveTo>
                  <a:pt x="12" y="29"/>
                </a:moveTo>
                <a:lnTo>
                  <a:pt x="64" y="29"/>
                </a:lnTo>
                <a:lnTo>
                  <a:pt x="64" y="33"/>
                </a:lnTo>
                <a:lnTo>
                  <a:pt x="12" y="33"/>
                </a:lnTo>
                <a:lnTo>
                  <a:pt x="12" y="29"/>
                </a:lnTo>
                <a:close/>
                <a:moveTo>
                  <a:pt x="12" y="41"/>
                </a:moveTo>
                <a:lnTo>
                  <a:pt x="64" y="41"/>
                </a:lnTo>
                <a:lnTo>
                  <a:pt x="64" y="48"/>
                </a:lnTo>
                <a:lnTo>
                  <a:pt x="12" y="48"/>
                </a:lnTo>
                <a:lnTo>
                  <a:pt x="12" y="41"/>
                </a:lnTo>
                <a:close/>
                <a:moveTo>
                  <a:pt x="12" y="52"/>
                </a:moveTo>
                <a:lnTo>
                  <a:pt x="64" y="52"/>
                </a:lnTo>
                <a:lnTo>
                  <a:pt x="64" y="59"/>
                </a:lnTo>
                <a:lnTo>
                  <a:pt x="12" y="59"/>
                </a:lnTo>
                <a:lnTo>
                  <a:pt x="12" y="5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lIns="107061" tIns="53531" rIns="107061" bIns="53531"/>
          <a:lstStyle/>
          <a:p>
            <a:endParaRPr lang="zh-CN" altLang="en-US"/>
          </a:p>
        </p:txBody>
      </p:sp>
      <p:sp>
        <p:nvSpPr>
          <p:cNvPr id="20494" name="Freeform 206"/>
          <p:cNvSpPr>
            <a:spLocks/>
          </p:cNvSpPr>
          <p:nvPr/>
        </p:nvSpPr>
        <p:spPr bwMode="auto">
          <a:xfrm>
            <a:off x="9469438" y="2360613"/>
            <a:ext cx="284162" cy="52387"/>
          </a:xfrm>
          <a:custGeom>
            <a:avLst/>
            <a:gdLst>
              <a:gd name="T0" fmla="*/ 2147483647 w 52"/>
              <a:gd name="T1" fmla="*/ 0 h 10"/>
              <a:gd name="T2" fmla="*/ 2147483647 w 52"/>
              <a:gd name="T3" fmla="*/ 0 h 10"/>
              <a:gd name="T4" fmla="*/ 0 w 52"/>
              <a:gd name="T5" fmla="*/ 2147483647 h 10"/>
              <a:gd name="T6" fmla="*/ 2147483647 w 52"/>
              <a:gd name="T7" fmla="*/ 2147483647 h 10"/>
              <a:gd name="T8" fmla="*/ 2147483647 w 52"/>
              <a:gd name="T9" fmla="*/ 2147483647 h 10"/>
              <a:gd name="T10" fmla="*/ 2147483647 w 52"/>
              <a:gd name="T11" fmla="*/ 2147483647 h 10"/>
              <a:gd name="T12" fmla="*/ 2147483647 w 52"/>
              <a:gd name="T13" fmla="*/ 0 h 1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2" h="10">
                <a:moveTo>
                  <a:pt x="47" y="0"/>
                </a:move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8"/>
                  <a:pt x="2" y="10"/>
                  <a:pt x="5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9" y="10"/>
                  <a:pt x="52" y="8"/>
                  <a:pt x="52" y="5"/>
                </a:cubicBezTo>
                <a:cubicBezTo>
                  <a:pt x="52" y="2"/>
                  <a:pt x="49" y="0"/>
                  <a:pt x="4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lIns="107061" tIns="53531" rIns="107061" bIns="53531"/>
          <a:lstStyle/>
          <a:p>
            <a:endParaRPr lang="zh-CN" altLang="en-US"/>
          </a:p>
        </p:txBody>
      </p:sp>
      <p:sp>
        <p:nvSpPr>
          <p:cNvPr id="20495" name="Freeform 207"/>
          <p:cNvSpPr>
            <a:spLocks noEditPoints="1"/>
          </p:cNvSpPr>
          <p:nvPr/>
        </p:nvSpPr>
        <p:spPr bwMode="auto">
          <a:xfrm>
            <a:off x="9423400" y="2216150"/>
            <a:ext cx="355600" cy="165100"/>
          </a:xfrm>
          <a:custGeom>
            <a:avLst/>
            <a:gdLst>
              <a:gd name="T0" fmla="*/ 2147483647 w 65"/>
              <a:gd name="T1" fmla="*/ 0 h 30"/>
              <a:gd name="T2" fmla="*/ 2147483647 w 65"/>
              <a:gd name="T3" fmla="*/ 0 h 30"/>
              <a:gd name="T4" fmla="*/ 2147483647 w 65"/>
              <a:gd name="T5" fmla="*/ 2147483647 h 30"/>
              <a:gd name="T6" fmla="*/ 2147483647 w 65"/>
              <a:gd name="T7" fmla="*/ 2147483647 h 30"/>
              <a:gd name="T8" fmla="*/ 2147483647 w 65"/>
              <a:gd name="T9" fmla="*/ 0 h 30"/>
              <a:gd name="T10" fmla="*/ 2147483647 w 65"/>
              <a:gd name="T11" fmla="*/ 0 h 30"/>
              <a:gd name="T12" fmla="*/ 0 w 65"/>
              <a:gd name="T13" fmla="*/ 2147483647 h 30"/>
              <a:gd name="T14" fmla="*/ 0 w 65"/>
              <a:gd name="T15" fmla="*/ 2147483647 h 30"/>
              <a:gd name="T16" fmla="*/ 2147483647 w 65"/>
              <a:gd name="T17" fmla="*/ 2147483647 h 30"/>
              <a:gd name="T18" fmla="*/ 2147483647 w 65"/>
              <a:gd name="T19" fmla="*/ 2147483647 h 30"/>
              <a:gd name="T20" fmla="*/ 2147483647 w 65"/>
              <a:gd name="T21" fmla="*/ 2147483647 h 30"/>
              <a:gd name="T22" fmla="*/ 2147483647 w 65"/>
              <a:gd name="T23" fmla="*/ 2147483647 h 30"/>
              <a:gd name="T24" fmla="*/ 2147483647 w 65"/>
              <a:gd name="T25" fmla="*/ 2147483647 h 30"/>
              <a:gd name="T26" fmla="*/ 2147483647 w 65"/>
              <a:gd name="T27" fmla="*/ 2147483647 h 30"/>
              <a:gd name="T28" fmla="*/ 2147483647 w 65"/>
              <a:gd name="T29" fmla="*/ 2147483647 h 30"/>
              <a:gd name="T30" fmla="*/ 2147483647 w 65"/>
              <a:gd name="T31" fmla="*/ 2147483647 h 30"/>
              <a:gd name="T32" fmla="*/ 2147483647 w 65"/>
              <a:gd name="T33" fmla="*/ 2147483647 h 30"/>
              <a:gd name="T34" fmla="*/ 2147483647 w 65"/>
              <a:gd name="T35" fmla="*/ 2147483647 h 30"/>
              <a:gd name="T36" fmla="*/ 2147483647 w 65"/>
              <a:gd name="T37" fmla="*/ 0 h 30"/>
              <a:gd name="T38" fmla="*/ 2147483647 w 65"/>
              <a:gd name="T39" fmla="*/ 2147483647 h 30"/>
              <a:gd name="T40" fmla="*/ 2147483647 w 65"/>
              <a:gd name="T41" fmla="*/ 2147483647 h 30"/>
              <a:gd name="T42" fmla="*/ 2147483647 w 65"/>
              <a:gd name="T43" fmla="*/ 2147483647 h 30"/>
              <a:gd name="T44" fmla="*/ 2147483647 w 65"/>
              <a:gd name="T45" fmla="*/ 2147483647 h 30"/>
              <a:gd name="T46" fmla="*/ 2147483647 w 65"/>
              <a:gd name="T47" fmla="*/ 2147483647 h 30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65" h="30">
                <a:moveTo>
                  <a:pt x="60" y="0"/>
                </a:moveTo>
                <a:cubicBezTo>
                  <a:pt x="43" y="0"/>
                  <a:pt x="43" y="0"/>
                  <a:pt x="43" y="0"/>
                </a:cubicBezTo>
                <a:cubicBezTo>
                  <a:pt x="43" y="6"/>
                  <a:pt x="43" y="6"/>
                  <a:pt x="43" y="6"/>
                </a:cubicBezTo>
                <a:cubicBezTo>
                  <a:pt x="8" y="6"/>
                  <a:pt x="8" y="6"/>
                  <a:pt x="8" y="6"/>
                </a:cubicBezTo>
                <a:cubicBezTo>
                  <a:pt x="8" y="0"/>
                  <a:pt x="8" y="0"/>
                  <a:pt x="8" y="0"/>
                </a:cubicBez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7"/>
                  <a:pt x="2" y="29"/>
                  <a:pt x="5" y="30"/>
                </a:cubicBezTo>
                <a:cubicBezTo>
                  <a:pt x="5" y="29"/>
                  <a:pt x="5" y="29"/>
                  <a:pt x="5" y="28"/>
                </a:cubicBezTo>
                <a:cubicBezTo>
                  <a:pt x="5" y="27"/>
                  <a:pt x="5" y="27"/>
                  <a:pt x="5" y="27"/>
                </a:cubicBezTo>
                <a:cubicBezTo>
                  <a:pt x="5" y="27"/>
                  <a:pt x="5" y="27"/>
                  <a:pt x="5" y="27"/>
                </a:cubicBezTo>
                <a:cubicBezTo>
                  <a:pt x="6" y="23"/>
                  <a:pt x="9" y="21"/>
                  <a:pt x="12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8" y="21"/>
                  <a:pt x="61" y="24"/>
                  <a:pt x="61" y="28"/>
                </a:cubicBezTo>
                <a:cubicBezTo>
                  <a:pt x="61" y="29"/>
                  <a:pt x="61" y="29"/>
                  <a:pt x="61" y="30"/>
                </a:cubicBezTo>
                <a:cubicBezTo>
                  <a:pt x="63" y="29"/>
                  <a:pt x="65" y="27"/>
                  <a:pt x="65" y="24"/>
                </a:cubicBezTo>
                <a:cubicBezTo>
                  <a:pt x="65" y="6"/>
                  <a:pt x="65" y="6"/>
                  <a:pt x="65" y="6"/>
                </a:cubicBezTo>
                <a:cubicBezTo>
                  <a:pt x="65" y="3"/>
                  <a:pt x="63" y="0"/>
                  <a:pt x="60" y="0"/>
                </a:cubicBezTo>
                <a:close/>
                <a:moveTo>
                  <a:pt x="56" y="12"/>
                </a:moveTo>
                <a:cubicBezTo>
                  <a:pt x="54" y="12"/>
                  <a:pt x="52" y="10"/>
                  <a:pt x="52" y="8"/>
                </a:cubicBezTo>
                <a:cubicBezTo>
                  <a:pt x="52" y="6"/>
                  <a:pt x="54" y="4"/>
                  <a:pt x="56" y="4"/>
                </a:cubicBezTo>
                <a:cubicBezTo>
                  <a:pt x="58" y="4"/>
                  <a:pt x="60" y="6"/>
                  <a:pt x="60" y="8"/>
                </a:cubicBezTo>
                <a:cubicBezTo>
                  <a:pt x="60" y="10"/>
                  <a:pt x="58" y="12"/>
                  <a:pt x="56" y="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lIns="107061" tIns="53531" rIns="107061" bIns="53531"/>
          <a:lstStyle/>
          <a:p>
            <a:endParaRPr lang="zh-CN" altLang="en-US"/>
          </a:p>
        </p:txBody>
      </p:sp>
      <p:sp>
        <p:nvSpPr>
          <p:cNvPr id="20496" name="Freeform 233"/>
          <p:cNvSpPr>
            <a:spLocks noEditPoints="1"/>
          </p:cNvSpPr>
          <p:nvPr/>
        </p:nvSpPr>
        <p:spPr bwMode="auto">
          <a:xfrm>
            <a:off x="7065963" y="2554288"/>
            <a:ext cx="414337" cy="384175"/>
          </a:xfrm>
          <a:custGeom>
            <a:avLst/>
            <a:gdLst>
              <a:gd name="T0" fmla="*/ 2147483647 w 67"/>
              <a:gd name="T1" fmla="*/ 2147483647 h 62"/>
              <a:gd name="T2" fmla="*/ 2147483647 w 67"/>
              <a:gd name="T3" fmla="*/ 2147483647 h 62"/>
              <a:gd name="T4" fmla="*/ 2147483647 w 67"/>
              <a:gd name="T5" fmla="*/ 2147483647 h 62"/>
              <a:gd name="T6" fmla="*/ 2147483647 w 67"/>
              <a:gd name="T7" fmla="*/ 2147483647 h 62"/>
              <a:gd name="T8" fmla="*/ 2147483647 w 67"/>
              <a:gd name="T9" fmla="*/ 2147483647 h 62"/>
              <a:gd name="T10" fmla="*/ 2147483647 w 67"/>
              <a:gd name="T11" fmla="*/ 2147483647 h 62"/>
              <a:gd name="T12" fmla="*/ 2147483647 w 67"/>
              <a:gd name="T13" fmla="*/ 2147483647 h 62"/>
              <a:gd name="T14" fmla="*/ 2147483647 w 67"/>
              <a:gd name="T15" fmla="*/ 2147483647 h 62"/>
              <a:gd name="T16" fmla="*/ 2147483647 w 67"/>
              <a:gd name="T17" fmla="*/ 2147483647 h 62"/>
              <a:gd name="T18" fmla="*/ 2147483647 w 67"/>
              <a:gd name="T19" fmla="*/ 2147483647 h 62"/>
              <a:gd name="T20" fmla="*/ 2147483647 w 67"/>
              <a:gd name="T21" fmla="*/ 2147483647 h 62"/>
              <a:gd name="T22" fmla="*/ 2147483647 w 67"/>
              <a:gd name="T23" fmla="*/ 2147483647 h 62"/>
              <a:gd name="T24" fmla="*/ 0 w 67"/>
              <a:gd name="T25" fmla="*/ 2147483647 h 62"/>
              <a:gd name="T26" fmla="*/ 0 w 67"/>
              <a:gd name="T27" fmla="*/ 2147483647 h 62"/>
              <a:gd name="T28" fmla="*/ 2147483647 w 67"/>
              <a:gd name="T29" fmla="*/ 2147483647 h 62"/>
              <a:gd name="T30" fmla="*/ 2147483647 w 67"/>
              <a:gd name="T31" fmla="*/ 2147483647 h 62"/>
              <a:gd name="T32" fmla="*/ 2147483647 w 67"/>
              <a:gd name="T33" fmla="*/ 2147483647 h 62"/>
              <a:gd name="T34" fmla="*/ 2147483647 w 67"/>
              <a:gd name="T35" fmla="*/ 2147483647 h 62"/>
              <a:gd name="T36" fmla="*/ 2147483647 w 67"/>
              <a:gd name="T37" fmla="*/ 2147483647 h 62"/>
              <a:gd name="T38" fmla="*/ 2147483647 w 67"/>
              <a:gd name="T39" fmla="*/ 2147483647 h 62"/>
              <a:gd name="T40" fmla="*/ 2147483647 w 67"/>
              <a:gd name="T41" fmla="*/ 2147483647 h 62"/>
              <a:gd name="T42" fmla="*/ 2147483647 w 67"/>
              <a:gd name="T43" fmla="*/ 2147483647 h 62"/>
              <a:gd name="T44" fmla="*/ 2147483647 w 67"/>
              <a:gd name="T45" fmla="*/ 2147483647 h 62"/>
              <a:gd name="T46" fmla="*/ 2147483647 w 67"/>
              <a:gd name="T47" fmla="*/ 2147483647 h 62"/>
              <a:gd name="T48" fmla="*/ 2147483647 w 67"/>
              <a:gd name="T49" fmla="*/ 2147483647 h 62"/>
              <a:gd name="T50" fmla="*/ 2147483647 w 67"/>
              <a:gd name="T51" fmla="*/ 2147483647 h 62"/>
              <a:gd name="T52" fmla="*/ 2147483647 w 67"/>
              <a:gd name="T53" fmla="*/ 2147483647 h 62"/>
              <a:gd name="T54" fmla="*/ 2147483647 w 67"/>
              <a:gd name="T55" fmla="*/ 2147483647 h 62"/>
              <a:gd name="T56" fmla="*/ 2147483647 w 67"/>
              <a:gd name="T57" fmla="*/ 2147483647 h 62"/>
              <a:gd name="T58" fmla="*/ 2147483647 w 67"/>
              <a:gd name="T59" fmla="*/ 0 h 62"/>
              <a:gd name="T60" fmla="*/ 2147483647 w 67"/>
              <a:gd name="T61" fmla="*/ 0 h 62"/>
              <a:gd name="T62" fmla="*/ 2147483647 w 67"/>
              <a:gd name="T63" fmla="*/ 2147483647 h 62"/>
              <a:gd name="T64" fmla="*/ 2147483647 w 67"/>
              <a:gd name="T65" fmla="*/ 2147483647 h 62"/>
              <a:gd name="T66" fmla="*/ 2147483647 w 67"/>
              <a:gd name="T67" fmla="*/ 0 h 6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67" h="62">
                <a:moveTo>
                  <a:pt x="42" y="22"/>
                </a:moveTo>
                <a:cubicBezTo>
                  <a:pt x="33" y="22"/>
                  <a:pt x="27" y="29"/>
                  <a:pt x="27" y="37"/>
                </a:cubicBezTo>
                <a:cubicBezTo>
                  <a:pt x="27" y="45"/>
                  <a:pt x="33" y="52"/>
                  <a:pt x="42" y="52"/>
                </a:cubicBezTo>
                <a:cubicBezTo>
                  <a:pt x="50" y="52"/>
                  <a:pt x="56" y="45"/>
                  <a:pt x="56" y="37"/>
                </a:cubicBezTo>
                <a:cubicBezTo>
                  <a:pt x="56" y="29"/>
                  <a:pt x="50" y="22"/>
                  <a:pt x="42" y="22"/>
                </a:cubicBezTo>
                <a:close/>
                <a:moveTo>
                  <a:pt x="42" y="47"/>
                </a:moveTo>
                <a:cubicBezTo>
                  <a:pt x="36" y="47"/>
                  <a:pt x="31" y="43"/>
                  <a:pt x="31" y="37"/>
                </a:cubicBezTo>
                <a:cubicBezTo>
                  <a:pt x="31" y="31"/>
                  <a:pt x="36" y="26"/>
                  <a:pt x="42" y="26"/>
                </a:cubicBezTo>
                <a:cubicBezTo>
                  <a:pt x="47" y="26"/>
                  <a:pt x="52" y="31"/>
                  <a:pt x="52" y="37"/>
                </a:cubicBezTo>
                <a:cubicBezTo>
                  <a:pt x="52" y="43"/>
                  <a:pt x="47" y="47"/>
                  <a:pt x="42" y="47"/>
                </a:cubicBezTo>
                <a:close/>
                <a:moveTo>
                  <a:pt x="57" y="12"/>
                </a:moveTo>
                <a:cubicBezTo>
                  <a:pt x="10" y="12"/>
                  <a:pt x="10" y="12"/>
                  <a:pt x="10" y="12"/>
                </a:cubicBezTo>
                <a:cubicBezTo>
                  <a:pt x="4" y="12"/>
                  <a:pt x="0" y="17"/>
                  <a:pt x="0" y="23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57"/>
                  <a:pt x="4" y="62"/>
                  <a:pt x="10" y="62"/>
                </a:cubicBezTo>
                <a:cubicBezTo>
                  <a:pt x="57" y="62"/>
                  <a:pt x="57" y="62"/>
                  <a:pt x="57" y="62"/>
                </a:cubicBezTo>
                <a:cubicBezTo>
                  <a:pt x="62" y="62"/>
                  <a:pt x="67" y="57"/>
                  <a:pt x="67" y="52"/>
                </a:cubicBezTo>
                <a:cubicBezTo>
                  <a:pt x="67" y="23"/>
                  <a:pt x="67" y="23"/>
                  <a:pt x="67" y="23"/>
                </a:cubicBezTo>
                <a:cubicBezTo>
                  <a:pt x="67" y="17"/>
                  <a:pt x="62" y="12"/>
                  <a:pt x="57" y="12"/>
                </a:cubicBezTo>
                <a:close/>
                <a:moveTo>
                  <a:pt x="23" y="22"/>
                </a:moveTo>
                <a:cubicBezTo>
                  <a:pt x="9" y="22"/>
                  <a:pt x="9" y="22"/>
                  <a:pt x="9" y="22"/>
                </a:cubicBezTo>
                <a:cubicBezTo>
                  <a:pt x="9" y="18"/>
                  <a:pt x="9" y="18"/>
                  <a:pt x="9" y="18"/>
                </a:cubicBezTo>
                <a:cubicBezTo>
                  <a:pt x="23" y="18"/>
                  <a:pt x="23" y="18"/>
                  <a:pt x="23" y="18"/>
                </a:cubicBezTo>
                <a:lnTo>
                  <a:pt x="23" y="22"/>
                </a:lnTo>
                <a:close/>
                <a:moveTo>
                  <a:pt x="42" y="55"/>
                </a:moveTo>
                <a:cubicBezTo>
                  <a:pt x="31" y="55"/>
                  <a:pt x="23" y="47"/>
                  <a:pt x="23" y="37"/>
                </a:cubicBezTo>
                <a:cubicBezTo>
                  <a:pt x="23" y="27"/>
                  <a:pt x="31" y="18"/>
                  <a:pt x="42" y="18"/>
                </a:cubicBezTo>
                <a:cubicBezTo>
                  <a:pt x="52" y="18"/>
                  <a:pt x="60" y="27"/>
                  <a:pt x="60" y="37"/>
                </a:cubicBezTo>
                <a:cubicBezTo>
                  <a:pt x="60" y="47"/>
                  <a:pt x="52" y="55"/>
                  <a:pt x="42" y="55"/>
                </a:cubicBezTo>
                <a:close/>
                <a:moveTo>
                  <a:pt x="43" y="0"/>
                </a:moveTo>
                <a:cubicBezTo>
                  <a:pt x="23" y="0"/>
                  <a:pt x="23" y="0"/>
                  <a:pt x="23" y="0"/>
                </a:cubicBezTo>
                <a:cubicBezTo>
                  <a:pt x="23" y="10"/>
                  <a:pt x="23" y="10"/>
                  <a:pt x="23" y="10"/>
                </a:cubicBezTo>
                <a:cubicBezTo>
                  <a:pt x="43" y="10"/>
                  <a:pt x="43" y="10"/>
                  <a:pt x="43" y="10"/>
                </a:cubicBezTo>
                <a:lnTo>
                  <a:pt x="43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107061" tIns="53531" rIns="107061" bIns="53531"/>
          <a:lstStyle/>
          <a:p>
            <a:endParaRPr lang="zh-CN" altLang="en-US"/>
          </a:p>
        </p:txBody>
      </p:sp>
      <p:sp>
        <p:nvSpPr>
          <p:cNvPr id="20497" name="TextBox 13"/>
          <p:cNvSpPr txBox="1">
            <a:spLocks noChangeArrowheads="1"/>
          </p:cNvSpPr>
          <p:nvPr/>
        </p:nvSpPr>
        <p:spPr bwMode="auto">
          <a:xfrm>
            <a:off x="1444625" y="4592638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客户价值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0498" name="TextBox 13"/>
          <p:cNvSpPr txBox="1">
            <a:spLocks noChangeArrowheads="1"/>
          </p:cNvSpPr>
          <p:nvPr/>
        </p:nvSpPr>
        <p:spPr bwMode="auto">
          <a:xfrm>
            <a:off x="1995488" y="4941888"/>
            <a:ext cx="13843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0499" name="TextBox 13"/>
          <p:cNvSpPr txBox="1">
            <a:spLocks noChangeArrowheads="1"/>
          </p:cNvSpPr>
          <p:nvPr/>
        </p:nvSpPr>
        <p:spPr bwMode="auto">
          <a:xfrm>
            <a:off x="3829050" y="4100513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额外价值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0500" name="TextBox 13"/>
          <p:cNvSpPr txBox="1">
            <a:spLocks noChangeArrowheads="1"/>
          </p:cNvSpPr>
          <p:nvPr/>
        </p:nvSpPr>
        <p:spPr bwMode="auto">
          <a:xfrm>
            <a:off x="4378325" y="4449763"/>
            <a:ext cx="13843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0501" name="TextBox 13"/>
          <p:cNvSpPr txBox="1">
            <a:spLocks noChangeArrowheads="1"/>
          </p:cNvSpPr>
          <p:nvPr/>
        </p:nvSpPr>
        <p:spPr bwMode="auto">
          <a:xfrm>
            <a:off x="6107113" y="3470275"/>
            <a:ext cx="23368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技术创新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0502" name="TextBox 13"/>
          <p:cNvSpPr txBox="1">
            <a:spLocks noChangeArrowheads="1"/>
          </p:cNvSpPr>
          <p:nvPr/>
        </p:nvSpPr>
        <p:spPr bwMode="auto">
          <a:xfrm>
            <a:off x="6656388" y="3819525"/>
            <a:ext cx="13843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0503" name="TextBox 13"/>
          <p:cNvSpPr txBox="1">
            <a:spLocks noChangeArrowheads="1"/>
          </p:cNvSpPr>
          <p:nvPr/>
        </p:nvSpPr>
        <p:spPr bwMode="auto">
          <a:xfrm>
            <a:off x="8431213" y="2884488"/>
            <a:ext cx="233838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生产能力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0504" name="TextBox 13"/>
          <p:cNvSpPr txBox="1">
            <a:spLocks noChangeArrowheads="1"/>
          </p:cNvSpPr>
          <p:nvPr/>
        </p:nvSpPr>
        <p:spPr bwMode="auto">
          <a:xfrm>
            <a:off x="8982075" y="3235325"/>
            <a:ext cx="13843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0508" name="椭圆 37"/>
          <p:cNvSpPr>
            <a:spLocks noChangeArrowheads="1"/>
          </p:cNvSpPr>
          <p:nvPr/>
        </p:nvSpPr>
        <p:spPr bwMode="auto">
          <a:xfrm>
            <a:off x="11480800" y="479425"/>
            <a:ext cx="333375" cy="333375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0509" name="等腰三角形 38"/>
          <p:cNvSpPr>
            <a:spLocks noChangeArrowheads="1"/>
          </p:cNvSpPr>
          <p:nvPr/>
        </p:nvSpPr>
        <p:spPr bwMode="auto">
          <a:xfrm rot="5400000">
            <a:off x="11562555" y="561181"/>
            <a:ext cx="212725" cy="182562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20506" name="组合 3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8075" y="3608388"/>
            <a:ext cx="420688" cy="43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7" name="组合 4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133725"/>
            <a:ext cx="530225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1507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1508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509" name="矩形 6"/>
          <p:cNvSpPr>
            <a:spLocks noChangeArrowheads="1"/>
          </p:cNvSpPr>
          <p:nvPr/>
        </p:nvSpPr>
        <p:spPr bwMode="auto">
          <a:xfrm>
            <a:off x="817563" y="423863"/>
            <a:ext cx="1416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战略目标</a:t>
            </a:r>
          </a:p>
        </p:txBody>
      </p:sp>
      <p:sp>
        <p:nvSpPr>
          <p:cNvPr id="21510" name="Freeform 25"/>
          <p:cNvSpPr>
            <a:spLocks/>
          </p:cNvSpPr>
          <p:nvPr/>
        </p:nvSpPr>
        <p:spPr bwMode="auto">
          <a:xfrm>
            <a:off x="0" y="2457450"/>
            <a:ext cx="6096000" cy="2936875"/>
          </a:xfrm>
          <a:custGeom>
            <a:avLst/>
            <a:gdLst>
              <a:gd name="T0" fmla="*/ 0 w 10000"/>
              <a:gd name="T1" fmla="*/ 2147483647 h 10000"/>
              <a:gd name="T2" fmla="*/ 0 w 10000"/>
              <a:gd name="T3" fmla="*/ 0 h 10000"/>
              <a:gd name="T4" fmla="*/ 2147483647 w 10000"/>
              <a:gd name="T5" fmla="*/ 2147483647 h 10000"/>
              <a:gd name="T6" fmla="*/ 2147483647 w 10000"/>
              <a:gd name="T7" fmla="*/ 2147483647 h 10000"/>
              <a:gd name="T8" fmla="*/ 0 w 10000"/>
              <a:gd name="T9" fmla="*/ 2147483647 h 1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000" h="10000">
                <a:moveTo>
                  <a:pt x="0" y="10000"/>
                </a:moveTo>
                <a:lnTo>
                  <a:pt x="0" y="0"/>
                </a:lnTo>
                <a:lnTo>
                  <a:pt x="10000" y="2000"/>
                </a:lnTo>
                <a:lnTo>
                  <a:pt x="10000" y="8000"/>
                </a:lnTo>
                <a:lnTo>
                  <a:pt x="0" y="1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11" name="Freeform 33"/>
          <p:cNvSpPr>
            <a:spLocks/>
          </p:cNvSpPr>
          <p:nvPr/>
        </p:nvSpPr>
        <p:spPr bwMode="auto">
          <a:xfrm flipH="1">
            <a:off x="6096000" y="2457450"/>
            <a:ext cx="6096000" cy="2936875"/>
          </a:xfrm>
          <a:custGeom>
            <a:avLst/>
            <a:gdLst>
              <a:gd name="T0" fmla="*/ 0 w 10000"/>
              <a:gd name="T1" fmla="*/ 2147483647 h 10000"/>
              <a:gd name="T2" fmla="*/ 0 w 10000"/>
              <a:gd name="T3" fmla="*/ 0 h 10000"/>
              <a:gd name="T4" fmla="*/ 2147483647 w 10000"/>
              <a:gd name="T5" fmla="*/ 2147483647 h 10000"/>
              <a:gd name="T6" fmla="*/ 2147483647 w 10000"/>
              <a:gd name="T7" fmla="*/ 2147483647 h 10000"/>
              <a:gd name="T8" fmla="*/ 0 w 10000"/>
              <a:gd name="T9" fmla="*/ 2147483647 h 1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000" h="10000">
                <a:moveTo>
                  <a:pt x="0" y="10000"/>
                </a:moveTo>
                <a:lnTo>
                  <a:pt x="0" y="0"/>
                </a:lnTo>
                <a:lnTo>
                  <a:pt x="10000" y="2000"/>
                </a:lnTo>
                <a:lnTo>
                  <a:pt x="10000" y="8000"/>
                </a:lnTo>
                <a:lnTo>
                  <a:pt x="0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12" name="Oval 34"/>
          <p:cNvSpPr>
            <a:spLocks noChangeArrowheads="1"/>
          </p:cNvSpPr>
          <p:nvPr/>
        </p:nvSpPr>
        <p:spPr bwMode="auto">
          <a:xfrm>
            <a:off x="5105400" y="2935288"/>
            <a:ext cx="1981200" cy="19812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1513" name="Chord 2"/>
          <p:cNvSpPr>
            <a:spLocks/>
          </p:cNvSpPr>
          <p:nvPr/>
        </p:nvSpPr>
        <p:spPr bwMode="auto">
          <a:xfrm flipH="1">
            <a:off x="5192713" y="3025775"/>
            <a:ext cx="1806575" cy="1804988"/>
          </a:xfrm>
          <a:custGeom>
            <a:avLst/>
            <a:gdLst>
              <a:gd name="T0" fmla="*/ 907811 w 1806575"/>
              <a:gd name="T1" fmla="*/ 1804977 h 1804988"/>
              <a:gd name="T2" fmla="*/ 122705 w 1806575"/>
              <a:gd name="T3" fmla="*/ 1356649 h 1804988"/>
              <a:gd name="T4" fmla="*/ 120435 w 1806575"/>
              <a:gd name="T5" fmla="*/ 452257 h 1804988"/>
              <a:gd name="T6" fmla="*/ 903288 w 1806575"/>
              <a:gd name="T7" fmla="*/ 1 h 1804988"/>
              <a:gd name="T8" fmla="*/ 907811 w 1806575"/>
              <a:gd name="T9" fmla="*/ 1804977 h 180498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806575" h="1804988">
                <a:moveTo>
                  <a:pt x="907811" y="1804977"/>
                </a:moveTo>
                <a:cubicBezTo>
                  <a:pt x="584687" y="1806594"/>
                  <a:pt x="285310" y="1635637"/>
                  <a:pt x="122705" y="1356649"/>
                </a:cubicBezTo>
                <a:cubicBezTo>
                  <a:pt x="-40087" y="1077341"/>
                  <a:pt x="-40952" y="732377"/>
                  <a:pt x="120435" y="452257"/>
                </a:cubicBezTo>
                <a:cubicBezTo>
                  <a:pt x="281639" y="172456"/>
                  <a:pt x="580157" y="1"/>
                  <a:pt x="903288" y="1"/>
                </a:cubicBezTo>
                <a:cubicBezTo>
                  <a:pt x="904796" y="601660"/>
                  <a:pt x="906303" y="1203318"/>
                  <a:pt x="907811" y="18049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14" name="Chord 17"/>
          <p:cNvSpPr>
            <a:spLocks/>
          </p:cNvSpPr>
          <p:nvPr/>
        </p:nvSpPr>
        <p:spPr bwMode="auto">
          <a:xfrm>
            <a:off x="5192713" y="3025775"/>
            <a:ext cx="1806575" cy="1804988"/>
          </a:xfrm>
          <a:custGeom>
            <a:avLst/>
            <a:gdLst>
              <a:gd name="T0" fmla="*/ 907811 w 1806575"/>
              <a:gd name="T1" fmla="*/ 1804977 h 1804988"/>
              <a:gd name="T2" fmla="*/ 122705 w 1806575"/>
              <a:gd name="T3" fmla="*/ 1356649 h 1804988"/>
              <a:gd name="T4" fmla="*/ 120435 w 1806575"/>
              <a:gd name="T5" fmla="*/ 452257 h 1804988"/>
              <a:gd name="T6" fmla="*/ 903288 w 1806575"/>
              <a:gd name="T7" fmla="*/ 1 h 1804988"/>
              <a:gd name="T8" fmla="*/ 907811 w 1806575"/>
              <a:gd name="T9" fmla="*/ 1804977 h 180498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806575" h="1804988">
                <a:moveTo>
                  <a:pt x="907811" y="1804977"/>
                </a:moveTo>
                <a:cubicBezTo>
                  <a:pt x="584687" y="1806594"/>
                  <a:pt x="285310" y="1635637"/>
                  <a:pt x="122705" y="1356649"/>
                </a:cubicBezTo>
                <a:cubicBezTo>
                  <a:pt x="-40087" y="1077341"/>
                  <a:pt x="-40952" y="732377"/>
                  <a:pt x="120435" y="452257"/>
                </a:cubicBezTo>
                <a:cubicBezTo>
                  <a:pt x="281639" y="172456"/>
                  <a:pt x="580157" y="1"/>
                  <a:pt x="903288" y="1"/>
                </a:cubicBezTo>
                <a:cubicBezTo>
                  <a:pt x="904796" y="601660"/>
                  <a:pt x="906303" y="1203318"/>
                  <a:pt x="907811" y="180497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24" name="TextBox 13"/>
          <p:cNvSpPr txBox="1">
            <a:spLocks noChangeArrowheads="1"/>
          </p:cNvSpPr>
          <p:nvPr/>
        </p:nvSpPr>
        <p:spPr bwMode="auto">
          <a:xfrm>
            <a:off x="2476989" y="3538538"/>
            <a:ext cx="1453661" cy="276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市场开拓目标</a:t>
            </a:r>
            <a:endParaRPr lang="en-US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1525" name="TextBox 13"/>
          <p:cNvSpPr txBox="1">
            <a:spLocks noChangeArrowheads="1"/>
          </p:cNvSpPr>
          <p:nvPr/>
        </p:nvSpPr>
        <p:spPr bwMode="auto">
          <a:xfrm>
            <a:off x="1311275" y="3860362"/>
            <a:ext cx="2619375" cy="430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4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1522" name="TextBox 13"/>
          <p:cNvSpPr txBox="1">
            <a:spLocks noChangeArrowheads="1"/>
          </p:cNvSpPr>
          <p:nvPr/>
        </p:nvSpPr>
        <p:spPr bwMode="auto">
          <a:xfrm>
            <a:off x="8099425" y="3549650"/>
            <a:ext cx="1536432" cy="276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市场开拓规划</a:t>
            </a:r>
            <a:endParaRPr lang="en-US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1523" name="TextBox 13"/>
          <p:cNvSpPr txBox="1">
            <a:spLocks noChangeArrowheads="1"/>
          </p:cNvSpPr>
          <p:nvPr/>
        </p:nvSpPr>
        <p:spPr bwMode="auto">
          <a:xfrm>
            <a:off x="8104266" y="3871474"/>
            <a:ext cx="2768522" cy="430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4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1520" name="椭圆 24"/>
          <p:cNvSpPr>
            <a:spLocks noChangeArrowheads="1"/>
          </p:cNvSpPr>
          <p:nvPr/>
        </p:nvSpPr>
        <p:spPr bwMode="auto">
          <a:xfrm>
            <a:off x="11480800" y="479425"/>
            <a:ext cx="333375" cy="333375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1521" name="等腰三角形 25"/>
          <p:cNvSpPr>
            <a:spLocks noChangeArrowheads="1"/>
          </p:cNvSpPr>
          <p:nvPr/>
        </p:nvSpPr>
        <p:spPr bwMode="auto">
          <a:xfrm rot="5400000">
            <a:off x="11562555" y="561181"/>
            <a:ext cx="212725" cy="182562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21518" name="组合 29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3213" y="3651250"/>
            <a:ext cx="554037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9" name="组合 36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4750" y="3694113"/>
            <a:ext cx="45085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矩形 21"/>
          <p:cNvSpPr/>
          <p:nvPr>
            <p:custDataLst>
              <p:tags r:id="rId1"/>
            </p:custDataLst>
          </p:nvPr>
        </p:nvSpPr>
        <p:spPr>
          <a:xfrm>
            <a:off x="179536" y="6546849"/>
            <a:ext cx="38465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旺旺：美乐辰 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https://800sucai.taobao.com/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2531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2532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533" name="矩形 6"/>
          <p:cNvSpPr>
            <a:spLocks noChangeArrowheads="1"/>
          </p:cNvSpPr>
          <p:nvPr/>
        </p:nvSpPr>
        <p:spPr bwMode="auto">
          <a:xfrm>
            <a:off x="817563" y="423863"/>
            <a:ext cx="1416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营销计划</a:t>
            </a:r>
          </a:p>
        </p:txBody>
      </p:sp>
      <p:sp>
        <p:nvSpPr>
          <p:cNvPr id="22534" name="Oval 13"/>
          <p:cNvSpPr>
            <a:spLocks noChangeArrowheads="1"/>
          </p:cNvSpPr>
          <p:nvPr/>
        </p:nvSpPr>
        <p:spPr bwMode="auto">
          <a:xfrm>
            <a:off x="4286250" y="4510088"/>
            <a:ext cx="1825625" cy="1825625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35" name="Oval 6"/>
          <p:cNvSpPr>
            <a:spLocks noChangeArrowheads="1"/>
          </p:cNvSpPr>
          <p:nvPr/>
        </p:nvSpPr>
        <p:spPr bwMode="auto">
          <a:xfrm>
            <a:off x="5178425" y="1536700"/>
            <a:ext cx="1825625" cy="1824038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36" name="Oval 15"/>
          <p:cNvSpPr>
            <a:spLocks noChangeArrowheads="1"/>
          </p:cNvSpPr>
          <p:nvPr/>
        </p:nvSpPr>
        <p:spPr bwMode="auto">
          <a:xfrm>
            <a:off x="6523038" y="2752725"/>
            <a:ext cx="1825625" cy="1825625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37" name="Oval 16"/>
          <p:cNvSpPr>
            <a:spLocks noChangeArrowheads="1"/>
          </p:cNvSpPr>
          <p:nvPr/>
        </p:nvSpPr>
        <p:spPr bwMode="auto">
          <a:xfrm>
            <a:off x="6111875" y="4510088"/>
            <a:ext cx="1824038" cy="1825625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38" name="Oval 12"/>
          <p:cNvSpPr>
            <a:spLocks noChangeArrowheads="1"/>
          </p:cNvSpPr>
          <p:nvPr/>
        </p:nvSpPr>
        <p:spPr bwMode="auto">
          <a:xfrm>
            <a:off x="3819525" y="2752725"/>
            <a:ext cx="1825625" cy="1825625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39" name="Regular Pentagon 8"/>
          <p:cNvSpPr>
            <a:spLocks noChangeArrowheads="1"/>
          </p:cNvSpPr>
          <p:nvPr/>
        </p:nvSpPr>
        <p:spPr bwMode="auto">
          <a:xfrm>
            <a:off x="4732338" y="2659063"/>
            <a:ext cx="2703512" cy="2554287"/>
          </a:xfrm>
          <a:prstGeom prst="pentagon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40" name="Oval 9"/>
          <p:cNvSpPr>
            <a:spLocks noChangeArrowheads="1"/>
          </p:cNvSpPr>
          <p:nvPr/>
        </p:nvSpPr>
        <p:spPr bwMode="auto">
          <a:xfrm>
            <a:off x="5462588" y="1820863"/>
            <a:ext cx="1257300" cy="12573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41" name="Oval 24"/>
          <p:cNvSpPr>
            <a:spLocks noChangeArrowheads="1"/>
          </p:cNvSpPr>
          <p:nvPr/>
        </p:nvSpPr>
        <p:spPr bwMode="auto">
          <a:xfrm>
            <a:off x="4103688" y="3036888"/>
            <a:ext cx="1257300" cy="12573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42" name="Oval 25"/>
          <p:cNvSpPr>
            <a:spLocks noChangeArrowheads="1"/>
          </p:cNvSpPr>
          <p:nvPr/>
        </p:nvSpPr>
        <p:spPr bwMode="auto">
          <a:xfrm>
            <a:off x="6807200" y="3036888"/>
            <a:ext cx="1257300" cy="12573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43" name="Oval 26"/>
          <p:cNvSpPr>
            <a:spLocks noChangeArrowheads="1"/>
          </p:cNvSpPr>
          <p:nvPr/>
        </p:nvSpPr>
        <p:spPr bwMode="auto">
          <a:xfrm>
            <a:off x="6394450" y="4794250"/>
            <a:ext cx="1257300" cy="12573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1C8EE4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44" name="Oval 27"/>
          <p:cNvSpPr>
            <a:spLocks noChangeArrowheads="1"/>
          </p:cNvSpPr>
          <p:nvPr/>
        </p:nvSpPr>
        <p:spPr bwMode="auto">
          <a:xfrm>
            <a:off x="4570413" y="4794250"/>
            <a:ext cx="1257300" cy="12573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45" name="Freeform 101"/>
          <p:cNvSpPr>
            <a:spLocks noEditPoints="1"/>
          </p:cNvSpPr>
          <p:nvPr/>
        </p:nvSpPr>
        <p:spPr bwMode="auto">
          <a:xfrm>
            <a:off x="6775450" y="5121275"/>
            <a:ext cx="577850" cy="534988"/>
          </a:xfrm>
          <a:custGeom>
            <a:avLst/>
            <a:gdLst>
              <a:gd name="T0" fmla="*/ 2147483647 w 68"/>
              <a:gd name="T1" fmla="*/ 2147483647 h 63"/>
              <a:gd name="T2" fmla="*/ 2147483647 w 68"/>
              <a:gd name="T3" fmla="*/ 2147483647 h 63"/>
              <a:gd name="T4" fmla="*/ 2147483647 w 68"/>
              <a:gd name="T5" fmla="*/ 2147483647 h 63"/>
              <a:gd name="T6" fmla="*/ 2147483647 w 68"/>
              <a:gd name="T7" fmla="*/ 2147483647 h 63"/>
              <a:gd name="T8" fmla="*/ 2147483647 w 68"/>
              <a:gd name="T9" fmla="*/ 2147483647 h 63"/>
              <a:gd name="T10" fmla="*/ 2147483647 w 68"/>
              <a:gd name="T11" fmla="*/ 2147483647 h 63"/>
              <a:gd name="T12" fmla="*/ 2147483647 w 68"/>
              <a:gd name="T13" fmla="*/ 2147483647 h 63"/>
              <a:gd name="T14" fmla="*/ 2147483647 w 68"/>
              <a:gd name="T15" fmla="*/ 2147483647 h 63"/>
              <a:gd name="T16" fmla="*/ 0 w 68"/>
              <a:gd name="T17" fmla="*/ 2147483647 h 63"/>
              <a:gd name="T18" fmla="*/ 2147483647 w 68"/>
              <a:gd name="T19" fmla="*/ 2147483647 h 63"/>
              <a:gd name="T20" fmla="*/ 2147483647 w 68"/>
              <a:gd name="T21" fmla="*/ 2147483647 h 63"/>
              <a:gd name="T22" fmla="*/ 2147483647 w 68"/>
              <a:gd name="T23" fmla="*/ 2147483647 h 63"/>
              <a:gd name="T24" fmla="*/ 2147483647 w 68"/>
              <a:gd name="T25" fmla="*/ 2147483647 h 63"/>
              <a:gd name="T26" fmla="*/ 2147483647 w 68"/>
              <a:gd name="T27" fmla="*/ 2147483647 h 63"/>
              <a:gd name="T28" fmla="*/ 2147483647 w 68"/>
              <a:gd name="T29" fmla="*/ 2147483647 h 63"/>
              <a:gd name="T30" fmla="*/ 2147483647 w 68"/>
              <a:gd name="T31" fmla="*/ 2147483647 h 63"/>
              <a:gd name="T32" fmla="*/ 2147483647 w 68"/>
              <a:gd name="T33" fmla="*/ 2147483647 h 63"/>
              <a:gd name="T34" fmla="*/ 2147483647 w 68"/>
              <a:gd name="T35" fmla="*/ 2147483647 h 63"/>
              <a:gd name="T36" fmla="*/ 2147483647 w 68"/>
              <a:gd name="T37" fmla="*/ 2147483647 h 63"/>
              <a:gd name="T38" fmla="*/ 2147483647 w 68"/>
              <a:gd name="T39" fmla="*/ 2147483647 h 63"/>
              <a:gd name="T40" fmla="*/ 2147483647 w 68"/>
              <a:gd name="T41" fmla="*/ 2147483647 h 63"/>
              <a:gd name="T42" fmla="*/ 2147483647 w 68"/>
              <a:gd name="T43" fmla="*/ 2147483647 h 63"/>
              <a:gd name="T44" fmla="*/ 2147483647 w 68"/>
              <a:gd name="T45" fmla="*/ 2147483647 h 63"/>
              <a:gd name="T46" fmla="*/ 2147483647 w 68"/>
              <a:gd name="T47" fmla="*/ 2147483647 h 63"/>
              <a:gd name="T48" fmla="*/ 2147483647 w 68"/>
              <a:gd name="T49" fmla="*/ 2147483647 h 63"/>
              <a:gd name="T50" fmla="*/ 2147483647 w 68"/>
              <a:gd name="T51" fmla="*/ 2147483647 h 63"/>
              <a:gd name="T52" fmla="*/ 2147483647 w 68"/>
              <a:gd name="T53" fmla="*/ 2147483647 h 63"/>
              <a:gd name="T54" fmla="*/ 2147483647 w 68"/>
              <a:gd name="T55" fmla="*/ 0 h 63"/>
              <a:gd name="T56" fmla="*/ 2147483647 w 68"/>
              <a:gd name="T57" fmla="*/ 2147483647 h 63"/>
              <a:gd name="T58" fmla="*/ 2147483647 w 68"/>
              <a:gd name="T59" fmla="*/ 2147483647 h 63"/>
              <a:gd name="T60" fmla="*/ 2147483647 w 68"/>
              <a:gd name="T61" fmla="*/ 2147483647 h 63"/>
              <a:gd name="T62" fmla="*/ 2147483647 w 68"/>
              <a:gd name="T63" fmla="*/ 2147483647 h 63"/>
              <a:gd name="T64" fmla="*/ 2147483647 w 68"/>
              <a:gd name="T65" fmla="*/ 2147483647 h 63"/>
              <a:gd name="T66" fmla="*/ 2147483647 w 68"/>
              <a:gd name="T67" fmla="*/ 2147483647 h 63"/>
              <a:gd name="T68" fmla="*/ 2147483647 w 68"/>
              <a:gd name="T69" fmla="*/ 2147483647 h 63"/>
              <a:gd name="T70" fmla="*/ 2147483647 w 68"/>
              <a:gd name="T71" fmla="*/ 2147483647 h 63"/>
              <a:gd name="T72" fmla="*/ 2147483647 w 68"/>
              <a:gd name="T73" fmla="*/ 2147483647 h 63"/>
              <a:gd name="T74" fmla="*/ 2147483647 w 68"/>
              <a:gd name="T75" fmla="*/ 2147483647 h 63"/>
              <a:gd name="T76" fmla="*/ 2147483647 w 68"/>
              <a:gd name="T77" fmla="*/ 2147483647 h 63"/>
              <a:gd name="T78" fmla="*/ 2147483647 w 68"/>
              <a:gd name="T79" fmla="*/ 2147483647 h 63"/>
              <a:gd name="T80" fmla="*/ 2147483647 w 68"/>
              <a:gd name="T81" fmla="*/ 2147483647 h 63"/>
              <a:gd name="T82" fmla="*/ 2147483647 w 68"/>
              <a:gd name="T83" fmla="*/ 2147483647 h 63"/>
              <a:gd name="T84" fmla="*/ 2147483647 w 68"/>
              <a:gd name="T85" fmla="*/ 2147483647 h 63"/>
              <a:gd name="T86" fmla="*/ 2147483647 w 68"/>
              <a:gd name="T87" fmla="*/ 2147483647 h 63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8" h="63">
                <a:moveTo>
                  <a:pt x="45" y="35"/>
                </a:moveTo>
                <a:cubicBezTo>
                  <a:pt x="45" y="35"/>
                  <a:pt x="45" y="36"/>
                  <a:pt x="45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7"/>
                  <a:pt x="38" y="38"/>
                  <a:pt x="38" y="39"/>
                </a:cubicBezTo>
                <a:cubicBezTo>
                  <a:pt x="39" y="41"/>
                  <a:pt x="40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41" y="44"/>
                  <a:pt x="41" y="44"/>
                  <a:pt x="41" y="45"/>
                </a:cubicBezTo>
                <a:cubicBezTo>
                  <a:pt x="40" y="46"/>
                  <a:pt x="36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1" y="47"/>
                  <a:pt x="31" y="47"/>
                  <a:pt x="31" y="47"/>
                </a:cubicBezTo>
                <a:cubicBezTo>
                  <a:pt x="30" y="47"/>
                  <a:pt x="29" y="47"/>
                  <a:pt x="28" y="48"/>
                </a:cubicBezTo>
                <a:cubicBezTo>
                  <a:pt x="28" y="49"/>
                  <a:pt x="27" y="51"/>
                  <a:pt x="27" y="53"/>
                </a:cubicBezTo>
                <a:cubicBezTo>
                  <a:pt x="27" y="54"/>
                  <a:pt x="26" y="54"/>
                  <a:pt x="26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8" y="54"/>
                  <a:pt x="18" y="53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7"/>
                  <a:pt x="16" y="47"/>
                  <a:pt x="15" y="47"/>
                </a:cubicBezTo>
                <a:cubicBezTo>
                  <a:pt x="11" y="50"/>
                  <a:pt x="11" y="50"/>
                  <a:pt x="11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0" y="50"/>
                  <a:pt x="9" y="50"/>
                  <a:pt x="9" y="50"/>
                </a:cubicBezTo>
                <a:cubicBezTo>
                  <a:pt x="8" y="49"/>
                  <a:pt x="4" y="45"/>
                  <a:pt x="4" y="44"/>
                </a:cubicBezTo>
                <a:cubicBezTo>
                  <a:pt x="4" y="44"/>
                  <a:pt x="4" y="44"/>
                  <a:pt x="4" y="43"/>
                </a:cubicBezTo>
                <a:cubicBezTo>
                  <a:pt x="5" y="42"/>
                  <a:pt x="6" y="41"/>
                  <a:pt x="7" y="39"/>
                </a:cubicBezTo>
                <a:cubicBezTo>
                  <a:pt x="7" y="38"/>
                  <a:pt x="6" y="37"/>
                  <a:pt x="6" y="36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5"/>
                  <a:pt x="0" y="3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1" y="27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5"/>
                  <a:pt x="7" y="24"/>
                  <a:pt x="7" y="23"/>
                </a:cubicBezTo>
                <a:cubicBezTo>
                  <a:pt x="6" y="22"/>
                  <a:pt x="5" y="20"/>
                  <a:pt x="4" y="19"/>
                </a:cubicBezTo>
                <a:cubicBezTo>
                  <a:pt x="4" y="19"/>
                  <a:pt x="4" y="19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7"/>
                  <a:pt x="9" y="12"/>
                  <a:pt x="10" y="12"/>
                </a:cubicBezTo>
                <a:cubicBezTo>
                  <a:pt x="10" y="12"/>
                  <a:pt x="10" y="12"/>
                  <a:pt x="11" y="13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5"/>
                  <a:pt x="16" y="15"/>
                  <a:pt x="17" y="15"/>
                </a:cubicBezTo>
                <a:cubicBezTo>
                  <a:pt x="18" y="13"/>
                  <a:pt x="18" y="11"/>
                  <a:pt x="18" y="9"/>
                </a:cubicBezTo>
                <a:cubicBezTo>
                  <a:pt x="18" y="9"/>
                  <a:pt x="19" y="8"/>
                  <a:pt x="19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8"/>
                  <a:pt x="27" y="9"/>
                  <a:pt x="27" y="9"/>
                </a:cubicBezTo>
                <a:cubicBezTo>
                  <a:pt x="28" y="15"/>
                  <a:pt x="28" y="15"/>
                  <a:pt x="28" y="15"/>
                </a:cubicBezTo>
                <a:cubicBezTo>
                  <a:pt x="29" y="15"/>
                  <a:pt x="30" y="15"/>
                  <a:pt x="31" y="16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2"/>
                  <a:pt x="36" y="12"/>
                  <a:pt x="36" y="13"/>
                </a:cubicBezTo>
                <a:cubicBezTo>
                  <a:pt x="37" y="13"/>
                  <a:pt x="41" y="17"/>
                  <a:pt x="41" y="18"/>
                </a:cubicBezTo>
                <a:cubicBezTo>
                  <a:pt x="41" y="19"/>
                  <a:pt x="41" y="19"/>
                  <a:pt x="41" y="19"/>
                </a:cubicBezTo>
                <a:cubicBezTo>
                  <a:pt x="40" y="20"/>
                  <a:pt x="39" y="22"/>
                  <a:pt x="38" y="23"/>
                </a:cubicBezTo>
                <a:cubicBezTo>
                  <a:pt x="38" y="24"/>
                  <a:pt x="39" y="25"/>
                  <a:pt x="39" y="26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8"/>
                </a:cubicBezTo>
                <a:lnTo>
                  <a:pt x="45" y="35"/>
                </a:lnTo>
                <a:close/>
                <a:moveTo>
                  <a:pt x="23" y="22"/>
                </a:moveTo>
                <a:cubicBezTo>
                  <a:pt x="18" y="22"/>
                  <a:pt x="13" y="26"/>
                  <a:pt x="13" y="31"/>
                </a:cubicBezTo>
                <a:cubicBezTo>
                  <a:pt x="13" y="36"/>
                  <a:pt x="18" y="40"/>
                  <a:pt x="23" y="40"/>
                </a:cubicBezTo>
                <a:cubicBezTo>
                  <a:pt x="28" y="40"/>
                  <a:pt x="32" y="36"/>
                  <a:pt x="32" y="31"/>
                </a:cubicBezTo>
                <a:cubicBezTo>
                  <a:pt x="32" y="26"/>
                  <a:pt x="28" y="22"/>
                  <a:pt x="23" y="22"/>
                </a:cubicBezTo>
                <a:close/>
                <a:moveTo>
                  <a:pt x="68" y="15"/>
                </a:moveTo>
                <a:cubicBezTo>
                  <a:pt x="68" y="16"/>
                  <a:pt x="64" y="16"/>
                  <a:pt x="63" y="16"/>
                </a:cubicBezTo>
                <a:cubicBezTo>
                  <a:pt x="63" y="17"/>
                  <a:pt x="62" y="18"/>
                  <a:pt x="62" y="18"/>
                </a:cubicBezTo>
                <a:cubicBezTo>
                  <a:pt x="62" y="19"/>
                  <a:pt x="64" y="23"/>
                  <a:pt x="64" y="23"/>
                </a:cubicBezTo>
                <a:cubicBezTo>
                  <a:pt x="64" y="23"/>
                  <a:pt x="64" y="23"/>
                  <a:pt x="64" y="24"/>
                </a:cubicBezTo>
                <a:cubicBezTo>
                  <a:pt x="63" y="24"/>
                  <a:pt x="59" y="26"/>
                  <a:pt x="59" y="26"/>
                </a:cubicBezTo>
                <a:cubicBezTo>
                  <a:pt x="59" y="26"/>
                  <a:pt x="56" y="22"/>
                  <a:pt x="56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0" y="26"/>
                  <a:pt x="50" y="26"/>
                </a:cubicBezTo>
                <a:cubicBezTo>
                  <a:pt x="50" y="26"/>
                  <a:pt x="46" y="24"/>
                  <a:pt x="46" y="24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7" y="19"/>
                  <a:pt x="47" y="18"/>
                </a:cubicBezTo>
                <a:cubicBezTo>
                  <a:pt x="47" y="18"/>
                  <a:pt x="46" y="17"/>
                  <a:pt x="46" y="16"/>
                </a:cubicBezTo>
                <a:cubicBezTo>
                  <a:pt x="45" y="16"/>
                  <a:pt x="41" y="16"/>
                  <a:pt x="41" y="15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5" y="9"/>
                  <a:pt x="46" y="9"/>
                </a:cubicBezTo>
                <a:cubicBezTo>
                  <a:pt x="46" y="9"/>
                  <a:pt x="47" y="8"/>
                  <a:pt x="47" y="7"/>
                </a:cubicBezTo>
                <a:cubicBezTo>
                  <a:pt x="47" y="7"/>
                  <a:pt x="45" y="3"/>
                  <a:pt x="45" y="2"/>
                </a:cubicBezTo>
                <a:cubicBezTo>
                  <a:pt x="45" y="2"/>
                  <a:pt x="45" y="2"/>
                  <a:pt x="46" y="2"/>
                </a:cubicBezTo>
                <a:cubicBezTo>
                  <a:pt x="46" y="2"/>
                  <a:pt x="50" y="0"/>
                  <a:pt x="50" y="0"/>
                </a:cubicBezTo>
                <a:cubicBezTo>
                  <a:pt x="50" y="0"/>
                  <a:pt x="53" y="3"/>
                  <a:pt x="54" y="4"/>
                </a:cubicBezTo>
                <a:cubicBezTo>
                  <a:pt x="54" y="4"/>
                  <a:pt x="54" y="4"/>
                  <a:pt x="55" y="4"/>
                </a:cubicBezTo>
                <a:cubicBezTo>
                  <a:pt x="55" y="4"/>
                  <a:pt x="55" y="4"/>
                  <a:pt x="56" y="4"/>
                </a:cubicBezTo>
                <a:cubicBezTo>
                  <a:pt x="57" y="2"/>
                  <a:pt x="58" y="1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63" y="2"/>
                  <a:pt x="64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3"/>
                  <a:pt x="62" y="7"/>
                  <a:pt x="62" y="7"/>
                </a:cubicBezTo>
                <a:cubicBezTo>
                  <a:pt x="62" y="8"/>
                  <a:pt x="63" y="9"/>
                  <a:pt x="63" y="9"/>
                </a:cubicBezTo>
                <a:cubicBezTo>
                  <a:pt x="64" y="9"/>
                  <a:pt x="68" y="10"/>
                  <a:pt x="68" y="10"/>
                </a:cubicBezTo>
                <a:lnTo>
                  <a:pt x="68" y="15"/>
                </a:lnTo>
                <a:close/>
                <a:moveTo>
                  <a:pt x="68" y="52"/>
                </a:moveTo>
                <a:cubicBezTo>
                  <a:pt x="68" y="52"/>
                  <a:pt x="64" y="53"/>
                  <a:pt x="63" y="53"/>
                </a:cubicBezTo>
                <a:cubicBezTo>
                  <a:pt x="63" y="54"/>
                  <a:pt x="62" y="54"/>
                  <a:pt x="62" y="55"/>
                </a:cubicBezTo>
                <a:cubicBezTo>
                  <a:pt x="62" y="56"/>
                  <a:pt x="64" y="59"/>
                  <a:pt x="64" y="60"/>
                </a:cubicBezTo>
                <a:cubicBezTo>
                  <a:pt x="64" y="60"/>
                  <a:pt x="64" y="60"/>
                  <a:pt x="64" y="60"/>
                </a:cubicBezTo>
                <a:cubicBezTo>
                  <a:pt x="63" y="60"/>
                  <a:pt x="59" y="63"/>
                  <a:pt x="59" y="63"/>
                </a:cubicBezTo>
                <a:cubicBezTo>
                  <a:pt x="59" y="63"/>
                  <a:pt x="56" y="59"/>
                  <a:pt x="56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53" y="59"/>
                  <a:pt x="50" y="63"/>
                  <a:pt x="50" y="63"/>
                </a:cubicBezTo>
                <a:cubicBezTo>
                  <a:pt x="50" y="63"/>
                  <a:pt x="46" y="60"/>
                  <a:pt x="46" y="60"/>
                </a:cubicBezTo>
                <a:cubicBezTo>
                  <a:pt x="45" y="60"/>
                  <a:pt x="45" y="60"/>
                  <a:pt x="45" y="60"/>
                </a:cubicBezTo>
                <a:cubicBezTo>
                  <a:pt x="45" y="59"/>
                  <a:pt x="47" y="56"/>
                  <a:pt x="47" y="55"/>
                </a:cubicBezTo>
                <a:cubicBezTo>
                  <a:pt x="47" y="54"/>
                  <a:pt x="46" y="54"/>
                  <a:pt x="46" y="53"/>
                </a:cubicBezTo>
                <a:cubicBezTo>
                  <a:pt x="45" y="53"/>
                  <a:pt x="41" y="52"/>
                  <a:pt x="41" y="52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6"/>
                  <a:pt x="45" y="46"/>
                  <a:pt x="46" y="46"/>
                </a:cubicBezTo>
                <a:cubicBezTo>
                  <a:pt x="46" y="45"/>
                  <a:pt x="47" y="45"/>
                  <a:pt x="47" y="44"/>
                </a:cubicBezTo>
                <a:cubicBezTo>
                  <a:pt x="47" y="43"/>
                  <a:pt x="45" y="40"/>
                  <a:pt x="45" y="39"/>
                </a:cubicBezTo>
                <a:cubicBezTo>
                  <a:pt x="45" y="39"/>
                  <a:pt x="45" y="39"/>
                  <a:pt x="46" y="39"/>
                </a:cubicBezTo>
                <a:cubicBezTo>
                  <a:pt x="46" y="39"/>
                  <a:pt x="50" y="36"/>
                  <a:pt x="50" y="36"/>
                </a:cubicBezTo>
                <a:cubicBezTo>
                  <a:pt x="50" y="36"/>
                  <a:pt x="53" y="40"/>
                  <a:pt x="54" y="40"/>
                </a:cubicBezTo>
                <a:cubicBezTo>
                  <a:pt x="54" y="40"/>
                  <a:pt x="54" y="40"/>
                  <a:pt x="55" y="40"/>
                </a:cubicBezTo>
                <a:cubicBezTo>
                  <a:pt x="55" y="40"/>
                  <a:pt x="55" y="40"/>
                  <a:pt x="56" y="40"/>
                </a:cubicBezTo>
                <a:cubicBezTo>
                  <a:pt x="57" y="39"/>
                  <a:pt x="58" y="38"/>
                  <a:pt x="59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59" y="36"/>
                  <a:pt x="63" y="39"/>
                  <a:pt x="64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40"/>
                  <a:pt x="62" y="43"/>
                  <a:pt x="62" y="44"/>
                </a:cubicBezTo>
                <a:cubicBezTo>
                  <a:pt x="62" y="45"/>
                  <a:pt x="63" y="45"/>
                  <a:pt x="63" y="46"/>
                </a:cubicBezTo>
                <a:cubicBezTo>
                  <a:pt x="64" y="46"/>
                  <a:pt x="68" y="46"/>
                  <a:pt x="68" y="47"/>
                </a:cubicBezTo>
                <a:lnTo>
                  <a:pt x="68" y="52"/>
                </a:lnTo>
                <a:close/>
                <a:moveTo>
                  <a:pt x="55" y="8"/>
                </a:moveTo>
                <a:cubicBezTo>
                  <a:pt x="52" y="8"/>
                  <a:pt x="50" y="10"/>
                  <a:pt x="50" y="13"/>
                </a:cubicBezTo>
                <a:cubicBezTo>
                  <a:pt x="50" y="15"/>
                  <a:pt x="52" y="17"/>
                  <a:pt x="55" y="17"/>
                </a:cubicBezTo>
                <a:cubicBezTo>
                  <a:pt x="57" y="17"/>
                  <a:pt x="59" y="15"/>
                  <a:pt x="59" y="13"/>
                </a:cubicBezTo>
                <a:cubicBezTo>
                  <a:pt x="59" y="10"/>
                  <a:pt x="57" y="8"/>
                  <a:pt x="55" y="8"/>
                </a:cubicBezTo>
                <a:close/>
                <a:moveTo>
                  <a:pt x="55" y="45"/>
                </a:moveTo>
                <a:cubicBezTo>
                  <a:pt x="52" y="45"/>
                  <a:pt x="50" y="47"/>
                  <a:pt x="50" y="49"/>
                </a:cubicBezTo>
                <a:cubicBezTo>
                  <a:pt x="50" y="52"/>
                  <a:pt x="52" y="54"/>
                  <a:pt x="55" y="54"/>
                </a:cubicBezTo>
                <a:cubicBezTo>
                  <a:pt x="57" y="54"/>
                  <a:pt x="59" y="52"/>
                  <a:pt x="59" y="49"/>
                </a:cubicBezTo>
                <a:cubicBezTo>
                  <a:pt x="59" y="47"/>
                  <a:pt x="57" y="45"/>
                  <a:pt x="55" y="4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2546" name="Freeform 132"/>
          <p:cNvSpPr>
            <a:spLocks noEditPoints="1"/>
          </p:cNvSpPr>
          <p:nvPr/>
        </p:nvSpPr>
        <p:spPr bwMode="auto">
          <a:xfrm>
            <a:off x="5605463" y="3570288"/>
            <a:ext cx="984250" cy="941387"/>
          </a:xfrm>
          <a:custGeom>
            <a:avLst/>
            <a:gdLst>
              <a:gd name="T0" fmla="*/ 2147483647 w 64"/>
              <a:gd name="T1" fmla="*/ 2147483647 h 61"/>
              <a:gd name="T2" fmla="*/ 2147483647 w 64"/>
              <a:gd name="T3" fmla="*/ 2147483647 h 61"/>
              <a:gd name="T4" fmla="*/ 2147483647 w 64"/>
              <a:gd name="T5" fmla="*/ 2147483647 h 61"/>
              <a:gd name="T6" fmla="*/ 2147483647 w 64"/>
              <a:gd name="T7" fmla="*/ 2147483647 h 61"/>
              <a:gd name="T8" fmla="*/ 2147483647 w 64"/>
              <a:gd name="T9" fmla="*/ 2147483647 h 61"/>
              <a:gd name="T10" fmla="*/ 2147483647 w 64"/>
              <a:gd name="T11" fmla="*/ 2147483647 h 61"/>
              <a:gd name="T12" fmla="*/ 2147483647 w 64"/>
              <a:gd name="T13" fmla="*/ 2147483647 h 61"/>
              <a:gd name="T14" fmla="*/ 2147483647 w 64"/>
              <a:gd name="T15" fmla="*/ 2147483647 h 61"/>
              <a:gd name="T16" fmla="*/ 2147483647 w 64"/>
              <a:gd name="T17" fmla="*/ 2147483647 h 61"/>
              <a:gd name="T18" fmla="*/ 2147483647 w 64"/>
              <a:gd name="T19" fmla="*/ 2147483647 h 61"/>
              <a:gd name="T20" fmla="*/ 2147483647 w 64"/>
              <a:gd name="T21" fmla="*/ 2147483647 h 61"/>
              <a:gd name="T22" fmla="*/ 2147483647 w 64"/>
              <a:gd name="T23" fmla="*/ 2147483647 h 61"/>
              <a:gd name="T24" fmla="*/ 2147483647 w 64"/>
              <a:gd name="T25" fmla="*/ 2147483647 h 61"/>
              <a:gd name="T26" fmla="*/ 2147483647 w 64"/>
              <a:gd name="T27" fmla="*/ 2147483647 h 61"/>
              <a:gd name="T28" fmla="*/ 2147483647 w 64"/>
              <a:gd name="T29" fmla="*/ 2147483647 h 61"/>
              <a:gd name="T30" fmla="*/ 2147483647 w 64"/>
              <a:gd name="T31" fmla="*/ 2147483647 h 61"/>
              <a:gd name="T32" fmla="*/ 2147483647 w 64"/>
              <a:gd name="T33" fmla="*/ 2147483647 h 61"/>
              <a:gd name="T34" fmla="*/ 0 w 64"/>
              <a:gd name="T35" fmla="*/ 2147483647 h 61"/>
              <a:gd name="T36" fmla="*/ 0 w 64"/>
              <a:gd name="T37" fmla="*/ 2147483647 h 61"/>
              <a:gd name="T38" fmla="*/ 2147483647 w 64"/>
              <a:gd name="T39" fmla="*/ 2147483647 h 61"/>
              <a:gd name="T40" fmla="*/ 2147483647 w 64"/>
              <a:gd name="T41" fmla="*/ 2147483647 h 61"/>
              <a:gd name="T42" fmla="*/ 2147483647 w 64"/>
              <a:gd name="T43" fmla="*/ 2147483647 h 61"/>
              <a:gd name="T44" fmla="*/ 2147483647 w 64"/>
              <a:gd name="T45" fmla="*/ 2147483647 h 61"/>
              <a:gd name="T46" fmla="*/ 2147483647 w 64"/>
              <a:gd name="T47" fmla="*/ 2147483647 h 61"/>
              <a:gd name="T48" fmla="*/ 2147483647 w 64"/>
              <a:gd name="T49" fmla="*/ 2147483647 h 61"/>
              <a:gd name="T50" fmla="*/ 2147483647 w 64"/>
              <a:gd name="T51" fmla="*/ 2147483647 h 61"/>
              <a:gd name="T52" fmla="*/ 2147483647 w 64"/>
              <a:gd name="T53" fmla="*/ 2147483647 h 61"/>
              <a:gd name="T54" fmla="*/ 2147483647 w 64"/>
              <a:gd name="T55" fmla="*/ 2147483647 h 61"/>
              <a:gd name="T56" fmla="*/ 2147483647 w 64"/>
              <a:gd name="T57" fmla="*/ 2147483647 h 61"/>
              <a:gd name="T58" fmla="*/ 2147483647 w 64"/>
              <a:gd name="T59" fmla="*/ 2147483647 h 61"/>
              <a:gd name="T60" fmla="*/ 2147483647 w 64"/>
              <a:gd name="T61" fmla="*/ 2147483647 h 61"/>
              <a:gd name="T62" fmla="*/ 2147483647 w 64"/>
              <a:gd name="T63" fmla="*/ 2147483647 h 61"/>
              <a:gd name="T64" fmla="*/ 2147483647 w 64"/>
              <a:gd name="T65" fmla="*/ 2147483647 h 61"/>
              <a:gd name="T66" fmla="*/ 2147483647 w 64"/>
              <a:gd name="T67" fmla="*/ 2147483647 h 61"/>
              <a:gd name="T68" fmla="*/ 2147483647 w 64"/>
              <a:gd name="T69" fmla="*/ 2147483647 h 61"/>
              <a:gd name="T70" fmla="*/ 2147483647 w 64"/>
              <a:gd name="T71" fmla="*/ 2147483647 h 61"/>
              <a:gd name="T72" fmla="*/ 2147483647 w 64"/>
              <a:gd name="T73" fmla="*/ 2147483647 h 61"/>
              <a:gd name="T74" fmla="*/ 2147483647 w 64"/>
              <a:gd name="T75" fmla="*/ 2147483647 h 61"/>
              <a:gd name="T76" fmla="*/ 2147483647 w 64"/>
              <a:gd name="T77" fmla="*/ 0 h 61"/>
              <a:gd name="T78" fmla="*/ 2147483647 w 64"/>
              <a:gd name="T79" fmla="*/ 2147483647 h 61"/>
              <a:gd name="T80" fmla="*/ 2147483647 w 64"/>
              <a:gd name="T81" fmla="*/ 2147483647 h 61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64" h="61">
                <a:moveTo>
                  <a:pt x="62" y="31"/>
                </a:moveTo>
                <a:cubicBezTo>
                  <a:pt x="62" y="31"/>
                  <a:pt x="62" y="31"/>
                  <a:pt x="62" y="31"/>
                </a:cubicBezTo>
                <a:cubicBezTo>
                  <a:pt x="59" y="29"/>
                  <a:pt x="57" y="27"/>
                  <a:pt x="54" y="27"/>
                </a:cubicBezTo>
                <a:cubicBezTo>
                  <a:pt x="51" y="27"/>
                  <a:pt x="47" y="30"/>
                  <a:pt x="45" y="33"/>
                </a:cubicBezTo>
                <a:cubicBezTo>
                  <a:pt x="45" y="33"/>
                  <a:pt x="45" y="34"/>
                  <a:pt x="44" y="35"/>
                </a:cubicBezTo>
                <a:cubicBezTo>
                  <a:pt x="44" y="35"/>
                  <a:pt x="44" y="35"/>
                  <a:pt x="43" y="35"/>
                </a:cubicBezTo>
                <a:cubicBezTo>
                  <a:pt x="43" y="35"/>
                  <a:pt x="42" y="35"/>
                  <a:pt x="42" y="35"/>
                </a:cubicBezTo>
                <a:cubicBezTo>
                  <a:pt x="42" y="34"/>
                  <a:pt x="41" y="33"/>
                  <a:pt x="41" y="33"/>
                </a:cubicBezTo>
                <a:cubicBezTo>
                  <a:pt x="39" y="30"/>
                  <a:pt x="36" y="27"/>
                  <a:pt x="32" y="27"/>
                </a:cubicBezTo>
                <a:cubicBezTo>
                  <a:pt x="28" y="27"/>
                  <a:pt x="25" y="30"/>
                  <a:pt x="23" y="33"/>
                </a:cubicBezTo>
                <a:cubicBezTo>
                  <a:pt x="23" y="33"/>
                  <a:pt x="22" y="34"/>
                  <a:pt x="22" y="35"/>
                </a:cubicBezTo>
                <a:cubicBezTo>
                  <a:pt x="22" y="35"/>
                  <a:pt x="22" y="35"/>
                  <a:pt x="21" y="35"/>
                </a:cubicBezTo>
                <a:cubicBezTo>
                  <a:pt x="20" y="35"/>
                  <a:pt x="20" y="35"/>
                  <a:pt x="20" y="35"/>
                </a:cubicBezTo>
                <a:cubicBezTo>
                  <a:pt x="19" y="34"/>
                  <a:pt x="19" y="33"/>
                  <a:pt x="19" y="33"/>
                </a:cubicBezTo>
                <a:cubicBezTo>
                  <a:pt x="17" y="30"/>
                  <a:pt x="14" y="27"/>
                  <a:pt x="10" y="27"/>
                </a:cubicBezTo>
                <a:cubicBezTo>
                  <a:pt x="7" y="27"/>
                  <a:pt x="5" y="29"/>
                  <a:pt x="3" y="31"/>
                </a:cubicBezTo>
                <a:cubicBezTo>
                  <a:pt x="2" y="31"/>
                  <a:pt x="2" y="31"/>
                  <a:pt x="2" y="31"/>
                </a:cubicBezTo>
                <a:cubicBezTo>
                  <a:pt x="1" y="31"/>
                  <a:pt x="0" y="31"/>
                  <a:pt x="0" y="30"/>
                </a:cubicBezTo>
                <a:cubicBezTo>
                  <a:pt x="0" y="30"/>
                  <a:pt x="0" y="30"/>
                  <a:pt x="0" y="30"/>
                </a:cubicBezTo>
                <a:cubicBezTo>
                  <a:pt x="4" y="16"/>
                  <a:pt x="18" y="7"/>
                  <a:pt x="32" y="7"/>
                </a:cubicBezTo>
                <a:cubicBezTo>
                  <a:pt x="46" y="7"/>
                  <a:pt x="60" y="16"/>
                  <a:pt x="64" y="30"/>
                </a:cubicBezTo>
                <a:cubicBezTo>
                  <a:pt x="64" y="30"/>
                  <a:pt x="64" y="30"/>
                  <a:pt x="64" y="30"/>
                </a:cubicBezTo>
                <a:cubicBezTo>
                  <a:pt x="64" y="31"/>
                  <a:pt x="63" y="31"/>
                  <a:pt x="62" y="31"/>
                </a:cubicBezTo>
                <a:close/>
                <a:moveTo>
                  <a:pt x="34" y="51"/>
                </a:moveTo>
                <a:cubicBezTo>
                  <a:pt x="34" y="56"/>
                  <a:pt x="30" y="61"/>
                  <a:pt x="25" y="61"/>
                </a:cubicBezTo>
                <a:cubicBezTo>
                  <a:pt x="19" y="61"/>
                  <a:pt x="15" y="56"/>
                  <a:pt x="15" y="51"/>
                </a:cubicBezTo>
                <a:cubicBezTo>
                  <a:pt x="15" y="50"/>
                  <a:pt x="16" y="49"/>
                  <a:pt x="17" y="49"/>
                </a:cubicBezTo>
                <a:cubicBezTo>
                  <a:pt x="19" y="49"/>
                  <a:pt x="20" y="50"/>
                  <a:pt x="20" y="51"/>
                </a:cubicBezTo>
                <a:cubicBezTo>
                  <a:pt x="20" y="54"/>
                  <a:pt x="22" y="56"/>
                  <a:pt x="25" y="56"/>
                </a:cubicBezTo>
                <a:cubicBezTo>
                  <a:pt x="27" y="56"/>
                  <a:pt x="30" y="54"/>
                  <a:pt x="30" y="51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1" y="29"/>
                  <a:pt x="32" y="29"/>
                </a:cubicBezTo>
                <a:cubicBezTo>
                  <a:pt x="33" y="29"/>
                  <a:pt x="34" y="29"/>
                  <a:pt x="34" y="29"/>
                </a:cubicBezTo>
                <a:lnTo>
                  <a:pt x="34" y="51"/>
                </a:lnTo>
                <a:close/>
                <a:moveTo>
                  <a:pt x="34" y="6"/>
                </a:moveTo>
                <a:cubicBezTo>
                  <a:pt x="34" y="6"/>
                  <a:pt x="33" y="6"/>
                  <a:pt x="32" y="6"/>
                </a:cubicBezTo>
                <a:cubicBezTo>
                  <a:pt x="31" y="6"/>
                  <a:pt x="30" y="6"/>
                  <a:pt x="30" y="6"/>
                </a:cubicBezTo>
                <a:cubicBezTo>
                  <a:pt x="30" y="3"/>
                  <a:pt x="30" y="3"/>
                  <a:pt x="30" y="3"/>
                </a:cubicBezTo>
                <a:cubicBezTo>
                  <a:pt x="30" y="1"/>
                  <a:pt x="31" y="0"/>
                  <a:pt x="32" y="0"/>
                </a:cubicBezTo>
                <a:cubicBezTo>
                  <a:pt x="33" y="0"/>
                  <a:pt x="34" y="1"/>
                  <a:pt x="34" y="3"/>
                </a:cubicBezTo>
                <a:lnTo>
                  <a:pt x="34" y="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2547" name="TextBox 13"/>
          <p:cNvSpPr txBox="1">
            <a:spLocks noChangeArrowheads="1"/>
          </p:cNvSpPr>
          <p:nvPr/>
        </p:nvSpPr>
        <p:spPr bwMode="auto">
          <a:xfrm>
            <a:off x="3646488" y="1735138"/>
            <a:ext cx="1322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整体战略规划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48" name="TextBox 13"/>
          <p:cNvSpPr txBox="1">
            <a:spLocks noChangeArrowheads="1"/>
          </p:cNvSpPr>
          <p:nvPr/>
        </p:nvSpPr>
        <p:spPr bwMode="auto">
          <a:xfrm>
            <a:off x="2978150" y="2055813"/>
            <a:ext cx="19907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49" name="TextBox 13"/>
          <p:cNvSpPr txBox="1">
            <a:spLocks noChangeArrowheads="1"/>
          </p:cNvSpPr>
          <p:nvPr/>
        </p:nvSpPr>
        <p:spPr bwMode="auto">
          <a:xfrm>
            <a:off x="8435975" y="3333750"/>
            <a:ext cx="17065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营销型网站规划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50" name="TextBox 13"/>
          <p:cNvSpPr txBox="1">
            <a:spLocks noChangeArrowheads="1"/>
          </p:cNvSpPr>
          <p:nvPr/>
        </p:nvSpPr>
        <p:spPr bwMode="auto">
          <a:xfrm>
            <a:off x="8610600" y="3600450"/>
            <a:ext cx="20605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51" name="TextBox 13"/>
          <p:cNvSpPr txBox="1">
            <a:spLocks noChangeArrowheads="1"/>
          </p:cNvSpPr>
          <p:nvPr/>
        </p:nvSpPr>
        <p:spPr bwMode="auto">
          <a:xfrm>
            <a:off x="2297113" y="3281363"/>
            <a:ext cx="14128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数据监控运营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52" name="TextBox 13"/>
          <p:cNvSpPr txBox="1">
            <a:spLocks noChangeArrowheads="1"/>
          </p:cNvSpPr>
          <p:nvPr/>
        </p:nvSpPr>
        <p:spPr bwMode="auto">
          <a:xfrm>
            <a:off x="1655763" y="3600450"/>
            <a:ext cx="19907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53" name="TextBox 13"/>
          <p:cNvSpPr txBox="1">
            <a:spLocks noChangeArrowheads="1"/>
          </p:cNvSpPr>
          <p:nvPr/>
        </p:nvSpPr>
        <p:spPr bwMode="auto">
          <a:xfrm>
            <a:off x="2859088" y="5249863"/>
            <a:ext cx="128111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整合传播推广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54" name="TextBox 13"/>
          <p:cNvSpPr txBox="1">
            <a:spLocks noChangeArrowheads="1"/>
          </p:cNvSpPr>
          <p:nvPr/>
        </p:nvSpPr>
        <p:spPr bwMode="auto">
          <a:xfrm>
            <a:off x="2147888" y="5570538"/>
            <a:ext cx="19923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55" name="TextBox 13"/>
          <p:cNvSpPr txBox="1">
            <a:spLocks noChangeArrowheads="1"/>
          </p:cNvSpPr>
          <p:nvPr/>
        </p:nvSpPr>
        <p:spPr bwMode="auto">
          <a:xfrm>
            <a:off x="8159750" y="5249863"/>
            <a:ext cx="12509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传播内容规划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56" name="TextBox 13"/>
          <p:cNvSpPr txBox="1">
            <a:spLocks noChangeArrowheads="1"/>
          </p:cNvSpPr>
          <p:nvPr/>
        </p:nvSpPr>
        <p:spPr bwMode="auto">
          <a:xfrm>
            <a:off x="8159750" y="5518150"/>
            <a:ext cx="20605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62" name="椭圆 53"/>
          <p:cNvSpPr>
            <a:spLocks noChangeArrowheads="1"/>
          </p:cNvSpPr>
          <p:nvPr/>
        </p:nvSpPr>
        <p:spPr bwMode="auto">
          <a:xfrm>
            <a:off x="11480800" y="479425"/>
            <a:ext cx="333375" cy="333375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2563" name="等腰三角形 54"/>
          <p:cNvSpPr>
            <a:spLocks noChangeArrowheads="1"/>
          </p:cNvSpPr>
          <p:nvPr/>
        </p:nvSpPr>
        <p:spPr bwMode="auto">
          <a:xfrm rot="5400000">
            <a:off x="11562555" y="561181"/>
            <a:ext cx="212725" cy="182562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22558" name="组合 55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7713" y="2146300"/>
            <a:ext cx="45085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59" name="Freeform 151"/>
          <p:cNvSpPr>
            <a:spLocks noEditPoints="1"/>
          </p:cNvSpPr>
          <p:nvPr/>
        </p:nvSpPr>
        <p:spPr bwMode="auto">
          <a:xfrm>
            <a:off x="4376738" y="3355975"/>
            <a:ext cx="600075" cy="542925"/>
          </a:xfrm>
          <a:custGeom>
            <a:avLst/>
            <a:gdLst>
              <a:gd name="T0" fmla="*/ 2147483647 w 155"/>
              <a:gd name="T1" fmla="*/ 2147483647 h 140"/>
              <a:gd name="T2" fmla="*/ 2147483647 w 155"/>
              <a:gd name="T3" fmla="*/ 2147483647 h 140"/>
              <a:gd name="T4" fmla="*/ 2147483647 w 155"/>
              <a:gd name="T5" fmla="*/ 2147483647 h 140"/>
              <a:gd name="T6" fmla="*/ 2147483647 w 155"/>
              <a:gd name="T7" fmla="*/ 2147483647 h 140"/>
              <a:gd name="T8" fmla="*/ 2147483647 w 155"/>
              <a:gd name="T9" fmla="*/ 2147483647 h 140"/>
              <a:gd name="T10" fmla="*/ 2147483647 w 155"/>
              <a:gd name="T11" fmla="*/ 2147483647 h 140"/>
              <a:gd name="T12" fmla="*/ 2147483647 w 155"/>
              <a:gd name="T13" fmla="*/ 0 h 140"/>
              <a:gd name="T14" fmla="*/ 0 w 155"/>
              <a:gd name="T15" fmla="*/ 2147483647 h 140"/>
              <a:gd name="T16" fmla="*/ 2147483647 w 155"/>
              <a:gd name="T17" fmla="*/ 2147483647 h 140"/>
              <a:gd name="T18" fmla="*/ 2147483647 w 155"/>
              <a:gd name="T19" fmla="*/ 2147483647 h 140"/>
              <a:gd name="T20" fmla="*/ 2147483647 w 155"/>
              <a:gd name="T21" fmla="*/ 2147483647 h 140"/>
              <a:gd name="T22" fmla="*/ 2147483647 w 155"/>
              <a:gd name="T23" fmla="*/ 2147483647 h 140"/>
              <a:gd name="T24" fmla="*/ 2147483647 w 155"/>
              <a:gd name="T25" fmla="*/ 2147483647 h 140"/>
              <a:gd name="T26" fmla="*/ 2147483647 w 155"/>
              <a:gd name="T27" fmla="*/ 2147483647 h 140"/>
              <a:gd name="T28" fmla="*/ 2147483647 w 155"/>
              <a:gd name="T29" fmla="*/ 2147483647 h 140"/>
              <a:gd name="T30" fmla="*/ 2147483647 w 155"/>
              <a:gd name="T31" fmla="*/ 2147483647 h 140"/>
              <a:gd name="T32" fmla="*/ 2147483647 w 155"/>
              <a:gd name="T33" fmla="*/ 2147483647 h 140"/>
              <a:gd name="T34" fmla="*/ 2147483647 w 155"/>
              <a:gd name="T35" fmla="*/ 2147483647 h 140"/>
              <a:gd name="T36" fmla="*/ 2147483647 w 155"/>
              <a:gd name="T37" fmla="*/ 2147483647 h 140"/>
              <a:gd name="T38" fmla="*/ 2147483647 w 155"/>
              <a:gd name="T39" fmla="*/ 2147483647 h 140"/>
              <a:gd name="T40" fmla="*/ 2147483647 w 155"/>
              <a:gd name="T41" fmla="*/ 2147483647 h 140"/>
              <a:gd name="T42" fmla="*/ 2147483647 w 155"/>
              <a:gd name="T43" fmla="*/ 2147483647 h 14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155" h="140">
                <a:moveTo>
                  <a:pt x="154" y="110"/>
                </a:moveTo>
                <a:cubicBezTo>
                  <a:pt x="152" y="108"/>
                  <a:pt x="118" y="79"/>
                  <a:pt x="118" y="79"/>
                </a:cubicBezTo>
                <a:cubicBezTo>
                  <a:pt x="117" y="78"/>
                  <a:pt x="116" y="78"/>
                  <a:pt x="115" y="79"/>
                </a:cubicBezTo>
                <a:cubicBezTo>
                  <a:pt x="114" y="80"/>
                  <a:pt x="113" y="81"/>
                  <a:pt x="111" y="83"/>
                </a:cubicBezTo>
                <a:cubicBezTo>
                  <a:pt x="107" y="80"/>
                  <a:pt x="104" y="78"/>
                  <a:pt x="103" y="77"/>
                </a:cubicBezTo>
                <a:cubicBezTo>
                  <a:pt x="106" y="70"/>
                  <a:pt x="108" y="62"/>
                  <a:pt x="108" y="54"/>
                </a:cubicBezTo>
                <a:cubicBezTo>
                  <a:pt x="108" y="24"/>
                  <a:pt x="84" y="0"/>
                  <a:pt x="54" y="0"/>
                </a:cubicBezTo>
                <a:cubicBezTo>
                  <a:pt x="24" y="0"/>
                  <a:pt x="0" y="24"/>
                  <a:pt x="0" y="54"/>
                </a:cubicBezTo>
                <a:cubicBezTo>
                  <a:pt x="0" y="84"/>
                  <a:pt x="24" y="108"/>
                  <a:pt x="54" y="108"/>
                </a:cubicBezTo>
                <a:cubicBezTo>
                  <a:pt x="68" y="108"/>
                  <a:pt x="80" y="103"/>
                  <a:pt x="90" y="95"/>
                </a:cubicBezTo>
                <a:cubicBezTo>
                  <a:pt x="91" y="96"/>
                  <a:pt x="93" y="98"/>
                  <a:pt x="96" y="100"/>
                </a:cubicBezTo>
                <a:cubicBezTo>
                  <a:pt x="95" y="102"/>
                  <a:pt x="92" y="105"/>
                  <a:pt x="92" y="105"/>
                </a:cubicBezTo>
                <a:cubicBezTo>
                  <a:pt x="91" y="106"/>
                  <a:pt x="91" y="107"/>
                  <a:pt x="92" y="108"/>
                </a:cubicBezTo>
                <a:cubicBezTo>
                  <a:pt x="93" y="108"/>
                  <a:pt x="126" y="137"/>
                  <a:pt x="128" y="139"/>
                </a:cubicBezTo>
                <a:cubicBezTo>
                  <a:pt x="129" y="139"/>
                  <a:pt x="130" y="140"/>
                  <a:pt x="131" y="139"/>
                </a:cubicBezTo>
                <a:cubicBezTo>
                  <a:pt x="131" y="138"/>
                  <a:pt x="153" y="114"/>
                  <a:pt x="154" y="112"/>
                </a:cubicBezTo>
                <a:cubicBezTo>
                  <a:pt x="155" y="111"/>
                  <a:pt x="154" y="110"/>
                  <a:pt x="154" y="110"/>
                </a:cubicBezTo>
                <a:close/>
                <a:moveTo>
                  <a:pt x="54" y="93"/>
                </a:moveTo>
                <a:cubicBezTo>
                  <a:pt x="32" y="93"/>
                  <a:pt x="15" y="75"/>
                  <a:pt x="15" y="54"/>
                </a:cubicBezTo>
                <a:cubicBezTo>
                  <a:pt x="15" y="32"/>
                  <a:pt x="32" y="15"/>
                  <a:pt x="54" y="15"/>
                </a:cubicBezTo>
                <a:cubicBezTo>
                  <a:pt x="75" y="15"/>
                  <a:pt x="93" y="32"/>
                  <a:pt x="93" y="54"/>
                </a:cubicBezTo>
                <a:cubicBezTo>
                  <a:pt x="93" y="75"/>
                  <a:pt x="75" y="93"/>
                  <a:pt x="54" y="9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80296" tIns="40148" rIns="80296" bIns="40148"/>
          <a:lstStyle/>
          <a:p>
            <a:endParaRPr lang="zh-CN" altLang="en-US"/>
          </a:p>
        </p:txBody>
      </p:sp>
      <p:pic>
        <p:nvPicPr>
          <p:cNvPr id="22560" name="组合 7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875" y="5230813"/>
            <a:ext cx="438150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61" name="组合 83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00" y="3524250"/>
            <a:ext cx="446088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3555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3556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557" name="矩形 6"/>
          <p:cNvSpPr>
            <a:spLocks noChangeArrowheads="1"/>
          </p:cNvSpPr>
          <p:nvPr/>
        </p:nvSpPr>
        <p:spPr bwMode="auto">
          <a:xfrm>
            <a:off x="817563" y="423863"/>
            <a:ext cx="1416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营销计划</a:t>
            </a:r>
          </a:p>
        </p:txBody>
      </p:sp>
      <p:sp>
        <p:nvSpPr>
          <p:cNvPr id="23558" name="Freeform 65"/>
          <p:cNvSpPr>
            <a:spLocks/>
          </p:cNvSpPr>
          <p:nvPr/>
        </p:nvSpPr>
        <p:spPr bwMode="auto">
          <a:xfrm rot="-6872124">
            <a:off x="8147844" y="1637506"/>
            <a:ext cx="1030288" cy="1647825"/>
          </a:xfrm>
          <a:custGeom>
            <a:avLst/>
            <a:gdLst>
              <a:gd name="T0" fmla="*/ 2147483647 w 502"/>
              <a:gd name="T1" fmla="*/ 2147483647 h 804"/>
              <a:gd name="T2" fmla="*/ 2147483647 w 502"/>
              <a:gd name="T3" fmla="*/ 2147483647 h 804"/>
              <a:gd name="T4" fmla="*/ 2147483647 w 502"/>
              <a:gd name="T5" fmla="*/ 2147483647 h 804"/>
              <a:gd name="T6" fmla="*/ 2147483647 w 502"/>
              <a:gd name="T7" fmla="*/ 2147483647 h 804"/>
              <a:gd name="T8" fmla="*/ 2147483647 w 502"/>
              <a:gd name="T9" fmla="*/ 2147483647 h 804"/>
              <a:gd name="T10" fmla="*/ 2147483647 w 502"/>
              <a:gd name="T11" fmla="*/ 2147483647 h 804"/>
              <a:gd name="T12" fmla="*/ 2147483647 w 502"/>
              <a:gd name="T13" fmla="*/ 2147483647 h 804"/>
              <a:gd name="T14" fmla="*/ 2147483647 w 502"/>
              <a:gd name="T15" fmla="*/ 2147483647 h 804"/>
              <a:gd name="T16" fmla="*/ 2147483647 w 502"/>
              <a:gd name="T17" fmla="*/ 2147483647 h 804"/>
              <a:gd name="T18" fmla="*/ 2147483647 w 502"/>
              <a:gd name="T19" fmla="*/ 2147483647 h 804"/>
              <a:gd name="T20" fmla="*/ 2147483647 w 502"/>
              <a:gd name="T21" fmla="*/ 2147483647 h 80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02" h="804">
                <a:moveTo>
                  <a:pt x="480" y="784"/>
                </a:moveTo>
                <a:cubicBezTo>
                  <a:pt x="501" y="764"/>
                  <a:pt x="502" y="731"/>
                  <a:pt x="482" y="710"/>
                </a:cubicBezTo>
                <a:cubicBezTo>
                  <a:pt x="467" y="695"/>
                  <a:pt x="446" y="690"/>
                  <a:pt x="428" y="697"/>
                </a:cubicBezTo>
                <a:cubicBezTo>
                  <a:pt x="292" y="546"/>
                  <a:pt x="194" y="368"/>
                  <a:pt x="139" y="175"/>
                </a:cubicBezTo>
                <a:cubicBezTo>
                  <a:pt x="173" y="157"/>
                  <a:pt x="192" y="118"/>
                  <a:pt x="184" y="78"/>
                </a:cubicBezTo>
                <a:cubicBezTo>
                  <a:pt x="173" y="30"/>
                  <a:pt x="126" y="0"/>
                  <a:pt x="78" y="10"/>
                </a:cubicBezTo>
                <a:cubicBezTo>
                  <a:pt x="30" y="21"/>
                  <a:pt x="0" y="68"/>
                  <a:pt x="10" y="116"/>
                </a:cubicBezTo>
                <a:cubicBezTo>
                  <a:pt x="19" y="157"/>
                  <a:pt x="56" y="186"/>
                  <a:pt x="97" y="186"/>
                </a:cubicBezTo>
                <a:cubicBezTo>
                  <a:pt x="153" y="386"/>
                  <a:pt x="255" y="571"/>
                  <a:pt x="395" y="726"/>
                </a:cubicBezTo>
                <a:cubicBezTo>
                  <a:pt x="388" y="745"/>
                  <a:pt x="391" y="767"/>
                  <a:pt x="406" y="783"/>
                </a:cubicBezTo>
                <a:cubicBezTo>
                  <a:pt x="426" y="804"/>
                  <a:pt x="460" y="804"/>
                  <a:pt x="480" y="78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3559" name="Freeform 65_6"/>
          <p:cNvSpPr>
            <a:spLocks/>
          </p:cNvSpPr>
          <p:nvPr/>
        </p:nvSpPr>
        <p:spPr bwMode="auto">
          <a:xfrm rot="-5331273">
            <a:off x="6973888" y="2592388"/>
            <a:ext cx="1031875" cy="1647825"/>
          </a:xfrm>
          <a:custGeom>
            <a:avLst/>
            <a:gdLst>
              <a:gd name="T0" fmla="*/ 2147483647 w 502"/>
              <a:gd name="T1" fmla="*/ 2147483647 h 804"/>
              <a:gd name="T2" fmla="*/ 2147483647 w 502"/>
              <a:gd name="T3" fmla="*/ 2147483647 h 804"/>
              <a:gd name="T4" fmla="*/ 2147483647 w 502"/>
              <a:gd name="T5" fmla="*/ 2147483647 h 804"/>
              <a:gd name="T6" fmla="*/ 2147483647 w 502"/>
              <a:gd name="T7" fmla="*/ 2147483647 h 804"/>
              <a:gd name="T8" fmla="*/ 2147483647 w 502"/>
              <a:gd name="T9" fmla="*/ 2147483647 h 804"/>
              <a:gd name="T10" fmla="*/ 2147483647 w 502"/>
              <a:gd name="T11" fmla="*/ 2147483647 h 804"/>
              <a:gd name="T12" fmla="*/ 2147483647 w 502"/>
              <a:gd name="T13" fmla="*/ 2147483647 h 804"/>
              <a:gd name="T14" fmla="*/ 2147483647 w 502"/>
              <a:gd name="T15" fmla="*/ 2147483647 h 804"/>
              <a:gd name="T16" fmla="*/ 2147483647 w 502"/>
              <a:gd name="T17" fmla="*/ 2147483647 h 804"/>
              <a:gd name="T18" fmla="*/ 2147483647 w 502"/>
              <a:gd name="T19" fmla="*/ 2147483647 h 804"/>
              <a:gd name="T20" fmla="*/ 2147483647 w 502"/>
              <a:gd name="T21" fmla="*/ 2147483647 h 80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02" h="804">
                <a:moveTo>
                  <a:pt x="480" y="784"/>
                </a:moveTo>
                <a:cubicBezTo>
                  <a:pt x="501" y="764"/>
                  <a:pt x="502" y="731"/>
                  <a:pt x="482" y="710"/>
                </a:cubicBezTo>
                <a:cubicBezTo>
                  <a:pt x="467" y="695"/>
                  <a:pt x="446" y="690"/>
                  <a:pt x="428" y="697"/>
                </a:cubicBezTo>
                <a:cubicBezTo>
                  <a:pt x="292" y="546"/>
                  <a:pt x="194" y="368"/>
                  <a:pt x="139" y="175"/>
                </a:cubicBezTo>
                <a:cubicBezTo>
                  <a:pt x="173" y="157"/>
                  <a:pt x="192" y="118"/>
                  <a:pt x="184" y="78"/>
                </a:cubicBezTo>
                <a:cubicBezTo>
                  <a:pt x="173" y="30"/>
                  <a:pt x="126" y="0"/>
                  <a:pt x="78" y="10"/>
                </a:cubicBezTo>
                <a:cubicBezTo>
                  <a:pt x="30" y="21"/>
                  <a:pt x="0" y="68"/>
                  <a:pt x="10" y="116"/>
                </a:cubicBezTo>
                <a:cubicBezTo>
                  <a:pt x="19" y="157"/>
                  <a:pt x="56" y="186"/>
                  <a:pt x="97" y="186"/>
                </a:cubicBezTo>
                <a:cubicBezTo>
                  <a:pt x="153" y="386"/>
                  <a:pt x="255" y="571"/>
                  <a:pt x="395" y="726"/>
                </a:cubicBezTo>
                <a:cubicBezTo>
                  <a:pt x="388" y="745"/>
                  <a:pt x="391" y="767"/>
                  <a:pt x="406" y="783"/>
                </a:cubicBezTo>
                <a:cubicBezTo>
                  <a:pt x="426" y="804"/>
                  <a:pt x="460" y="804"/>
                  <a:pt x="480" y="7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3560" name="Freeform 65_7"/>
          <p:cNvSpPr>
            <a:spLocks/>
          </p:cNvSpPr>
          <p:nvPr/>
        </p:nvSpPr>
        <p:spPr bwMode="auto">
          <a:xfrm rot="-3744668">
            <a:off x="5503069" y="2936081"/>
            <a:ext cx="1030288" cy="1647825"/>
          </a:xfrm>
          <a:custGeom>
            <a:avLst/>
            <a:gdLst>
              <a:gd name="T0" fmla="*/ 2147483647 w 502"/>
              <a:gd name="T1" fmla="*/ 2147483647 h 804"/>
              <a:gd name="T2" fmla="*/ 2147483647 w 502"/>
              <a:gd name="T3" fmla="*/ 2147483647 h 804"/>
              <a:gd name="T4" fmla="*/ 2147483647 w 502"/>
              <a:gd name="T5" fmla="*/ 2147483647 h 804"/>
              <a:gd name="T6" fmla="*/ 2147483647 w 502"/>
              <a:gd name="T7" fmla="*/ 2147483647 h 804"/>
              <a:gd name="T8" fmla="*/ 2147483647 w 502"/>
              <a:gd name="T9" fmla="*/ 2147483647 h 804"/>
              <a:gd name="T10" fmla="*/ 2147483647 w 502"/>
              <a:gd name="T11" fmla="*/ 2147483647 h 804"/>
              <a:gd name="T12" fmla="*/ 2147483647 w 502"/>
              <a:gd name="T13" fmla="*/ 2147483647 h 804"/>
              <a:gd name="T14" fmla="*/ 2147483647 w 502"/>
              <a:gd name="T15" fmla="*/ 2147483647 h 804"/>
              <a:gd name="T16" fmla="*/ 2147483647 w 502"/>
              <a:gd name="T17" fmla="*/ 2147483647 h 804"/>
              <a:gd name="T18" fmla="*/ 2147483647 w 502"/>
              <a:gd name="T19" fmla="*/ 2147483647 h 804"/>
              <a:gd name="T20" fmla="*/ 2147483647 w 502"/>
              <a:gd name="T21" fmla="*/ 2147483647 h 80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02" h="804">
                <a:moveTo>
                  <a:pt x="480" y="784"/>
                </a:moveTo>
                <a:cubicBezTo>
                  <a:pt x="501" y="764"/>
                  <a:pt x="502" y="731"/>
                  <a:pt x="482" y="710"/>
                </a:cubicBezTo>
                <a:cubicBezTo>
                  <a:pt x="467" y="695"/>
                  <a:pt x="446" y="690"/>
                  <a:pt x="428" y="697"/>
                </a:cubicBezTo>
                <a:cubicBezTo>
                  <a:pt x="292" y="546"/>
                  <a:pt x="194" y="368"/>
                  <a:pt x="139" y="175"/>
                </a:cubicBezTo>
                <a:cubicBezTo>
                  <a:pt x="173" y="157"/>
                  <a:pt x="192" y="118"/>
                  <a:pt x="184" y="78"/>
                </a:cubicBezTo>
                <a:cubicBezTo>
                  <a:pt x="173" y="30"/>
                  <a:pt x="126" y="0"/>
                  <a:pt x="78" y="10"/>
                </a:cubicBezTo>
                <a:cubicBezTo>
                  <a:pt x="30" y="21"/>
                  <a:pt x="0" y="68"/>
                  <a:pt x="10" y="116"/>
                </a:cubicBezTo>
                <a:cubicBezTo>
                  <a:pt x="19" y="157"/>
                  <a:pt x="56" y="186"/>
                  <a:pt x="97" y="186"/>
                </a:cubicBezTo>
                <a:cubicBezTo>
                  <a:pt x="153" y="386"/>
                  <a:pt x="255" y="571"/>
                  <a:pt x="395" y="726"/>
                </a:cubicBezTo>
                <a:cubicBezTo>
                  <a:pt x="388" y="745"/>
                  <a:pt x="391" y="767"/>
                  <a:pt x="406" y="783"/>
                </a:cubicBezTo>
                <a:cubicBezTo>
                  <a:pt x="426" y="804"/>
                  <a:pt x="460" y="804"/>
                  <a:pt x="480" y="78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3561" name="Freeform 65_8"/>
          <p:cNvSpPr>
            <a:spLocks/>
          </p:cNvSpPr>
          <p:nvPr/>
        </p:nvSpPr>
        <p:spPr bwMode="auto">
          <a:xfrm rot="-2146088">
            <a:off x="4044950" y="2578100"/>
            <a:ext cx="1030288" cy="1647825"/>
          </a:xfrm>
          <a:custGeom>
            <a:avLst/>
            <a:gdLst>
              <a:gd name="T0" fmla="*/ 2147483647 w 502"/>
              <a:gd name="T1" fmla="*/ 2147483647 h 804"/>
              <a:gd name="T2" fmla="*/ 2147483647 w 502"/>
              <a:gd name="T3" fmla="*/ 2147483647 h 804"/>
              <a:gd name="T4" fmla="*/ 2147483647 w 502"/>
              <a:gd name="T5" fmla="*/ 2147483647 h 804"/>
              <a:gd name="T6" fmla="*/ 2147483647 w 502"/>
              <a:gd name="T7" fmla="*/ 2147483647 h 804"/>
              <a:gd name="T8" fmla="*/ 2147483647 w 502"/>
              <a:gd name="T9" fmla="*/ 2147483647 h 804"/>
              <a:gd name="T10" fmla="*/ 2147483647 w 502"/>
              <a:gd name="T11" fmla="*/ 2147483647 h 804"/>
              <a:gd name="T12" fmla="*/ 2147483647 w 502"/>
              <a:gd name="T13" fmla="*/ 2147483647 h 804"/>
              <a:gd name="T14" fmla="*/ 2147483647 w 502"/>
              <a:gd name="T15" fmla="*/ 2147483647 h 804"/>
              <a:gd name="T16" fmla="*/ 2147483647 w 502"/>
              <a:gd name="T17" fmla="*/ 2147483647 h 804"/>
              <a:gd name="T18" fmla="*/ 2147483647 w 502"/>
              <a:gd name="T19" fmla="*/ 2147483647 h 804"/>
              <a:gd name="T20" fmla="*/ 2147483647 w 502"/>
              <a:gd name="T21" fmla="*/ 2147483647 h 80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02" h="804">
                <a:moveTo>
                  <a:pt x="480" y="784"/>
                </a:moveTo>
                <a:cubicBezTo>
                  <a:pt x="501" y="764"/>
                  <a:pt x="502" y="731"/>
                  <a:pt x="482" y="710"/>
                </a:cubicBezTo>
                <a:cubicBezTo>
                  <a:pt x="467" y="695"/>
                  <a:pt x="446" y="690"/>
                  <a:pt x="428" y="697"/>
                </a:cubicBezTo>
                <a:cubicBezTo>
                  <a:pt x="292" y="546"/>
                  <a:pt x="194" y="368"/>
                  <a:pt x="139" y="175"/>
                </a:cubicBezTo>
                <a:cubicBezTo>
                  <a:pt x="173" y="157"/>
                  <a:pt x="192" y="118"/>
                  <a:pt x="184" y="78"/>
                </a:cubicBezTo>
                <a:cubicBezTo>
                  <a:pt x="173" y="30"/>
                  <a:pt x="126" y="0"/>
                  <a:pt x="78" y="10"/>
                </a:cubicBezTo>
                <a:cubicBezTo>
                  <a:pt x="30" y="21"/>
                  <a:pt x="0" y="68"/>
                  <a:pt x="10" y="116"/>
                </a:cubicBezTo>
                <a:cubicBezTo>
                  <a:pt x="19" y="157"/>
                  <a:pt x="56" y="186"/>
                  <a:pt x="97" y="186"/>
                </a:cubicBezTo>
                <a:cubicBezTo>
                  <a:pt x="153" y="386"/>
                  <a:pt x="255" y="571"/>
                  <a:pt x="395" y="726"/>
                </a:cubicBezTo>
                <a:cubicBezTo>
                  <a:pt x="388" y="745"/>
                  <a:pt x="391" y="767"/>
                  <a:pt x="406" y="783"/>
                </a:cubicBezTo>
                <a:cubicBezTo>
                  <a:pt x="426" y="804"/>
                  <a:pt x="460" y="804"/>
                  <a:pt x="480" y="7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3562" name="Freeform 65_9"/>
          <p:cNvSpPr>
            <a:spLocks/>
          </p:cNvSpPr>
          <p:nvPr/>
        </p:nvSpPr>
        <p:spPr bwMode="auto">
          <a:xfrm rot="-592321">
            <a:off x="2868613" y="1614488"/>
            <a:ext cx="1030287" cy="1647825"/>
          </a:xfrm>
          <a:custGeom>
            <a:avLst/>
            <a:gdLst>
              <a:gd name="T0" fmla="*/ 2147483647 w 502"/>
              <a:gd name="T1" fmla="*/ 2147483647 h 804"/>
              <a:gd name="T2" fmla="*/ 2147483647 w 502"/>
              <a:gd name="T3" fmla="*/ 2147483647 h 804"/>
              <a:gd name="T4" fmla="*/ 2147483647 w 502"/>
              <a:gd name="T5" fmla="*/ 2147483647 h 804"/>
              <a:gd name="T6" fmla="*/ 2147483647 w 502"/>
              <a:gd name="T7" fmla="*/ 2147483647 h 804"/>
              <a:gd name="T8" fmla="*/ 2147483647 w 502"/>
              <a:gd name="T9" fmla="*/ 2147483647 h 804"/>
              <a:gd name="T10" fmla="*/ 2147483647 w 502"/>
              <a:gd name="T11" fmla="*/ 2147483647 h 804"/>
              <a:gd name="T12" fmla="*/ 2147483647 w 502"/>
              <a:gd name="T13" fmla="*/ 2147483647 h 804"/>
              <a:gd name="T14" fmla="*/ 2147483647 w 502"/>
              <a:gd name="T15" fmla="*/ 2147483647 h 804"/>
              <a:gd name="T16" fmla="*/ 2147483647 w 502"/>
              <a:gd name="T17" fmla="*/ 2147483647 h 804"/>
              <a:gd name="T18" fmla="*/ 2147483647 w 502"/>
              <a:gd name="T19" fmla="*/ 2147483647 h 804"/>
              <a:gd name="T20" fmla="*/ 2147483647 w 502"/>
              <a:gd name="T21" fmla="*/ 2147483647 h 80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02" h="804">
                <a:moveTo>
                  <a:pt x="480" y="784"/>
                </a:moveTo>
                <a:cubicBezTo>
                  <a:pt x="501" y="764"/>
                  <a:pt x="502" y="731"/>
                  <a:pt x="482" y="710"/>
                </a:cubicBezTo>
                <a:cubicBezTo>
                  <a:pt x="467" y="695"/>
                  <a:pt x="446" y="690"/>
                  <a:pt x="428" y="697"/>
                </a:cubicBezTo>
                <a:cubicBezTo>
                  <a:pt x="292" y="546"/>
                  <a:pt x="194" y="368"/>
                  <a:pt x="139" y="175"/>
                </a:cubicBezTo>
                <a:cubicBezTo>
                  <a:pt x="173" y="157"/>
                  <a:pt x="192" y="118"/>
                  <a:pt x="184" y="78"/>
                </a:cubicBezTo>
                <a:cubicBezTo>
                  <a:pt x="173" y="30"/>
                  <a:pt x="126" y="0"/>
                  <a:pt x="78" y="10"/>
                </a:cubicBezTo>
                <a:cubicBezTo>
                  <a:pt x="30" y="21"/>
                  <a:pt x="0" y="68"/>
                  <a:pt x="10" y="116"/>
                </a:cubicBezTo>
                <a:cubicBezTo>
                  <a:pt x="19" y="157"/>
                  <a:pt x="56" y="186"/>
                  <a:pt x="97" y="186"/>
                </a:cubicBezTo>
                <a:cubicBezTo>
                  <a:pt x="153" y="386"/>
                  <a:pt x="255" y="571"/>
                  <a:pt x="395" y="726"/>
                </a:cubicBezTo>
                <a:cubicBezTo>
                  <a:pt x="388" y="745"/>
                  <a:pt x="391" y="767"/>
                  <a:pt x="406" y="783"/>
                </a:cubicBezTo>
                <a:cubicBezTo>
                  <a:pt x="426" y="804"/>
                  <a:pt x="460" y="804"/>
                  <a:pt x="480" y="78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121682" tIns="60841" rIns="121682" bIns="60841"/>
          <a:lstStyle/>
          <a:p>
            <a:endParaRPr lang="zh-CN" altLang="en-US"/>
          </a:p>
        </p:txBody>
      </p:sp>
      <p:cxnSp>
        <p:nvCxnSpPr>
          <p:cNvPr id="23563" name="Elbow Connector 25"/>
          <p:cNvCxnSpPr>
            <a:cxnSpLocks noChangeShapeType="1"/>
          </p:cNvCxnSpPr>
          <p:nvPr/>
        </p:nvCxnSpPr>
        <p:spPr bwMode="auto">
          <a:xfrm rot="16200000" flipH="1">
            <a:off x="4040188" y="4008438"/>
            <a:ext cx="833437" cy="147637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ADBACA"/>
            </a:solidFill>
            <a:miter lim="800000"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564" name="Straight Connector 31"/>
          <p:cNvCxnSpPr>
            <a:cxnSpLocks noChangeShapeType="1"/>
          </p:cNvCxnSpPr>
          <p:nvPr/>
        </p:nvCxnSpPr>
        <p:spPr bwMode="auto">
          <a:xfrm>
            <a:off x="3148013" y="2805113"/>
            <a:ext cx="0" cy="617537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565" name="Straight Connector 93"/>
          <p:cNvCxnSpPr>
            <a:cxnSpLocks noChangeShapeType="1"/>
          </p:cNvCxnSpPr>
          <p:nvPr/>
        </p:nvCxnSpPr>
        <p:spPr bwMode="auto">
          <a:xfrm>
            <a:off x="8826500" y="2805113"/>
            <a:ext cx="0" cy="617537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566" name="Straight Connector 94"/>
          <p:cNvCxnSpPr>
            <a:cxnSpLocks noChangeShapeType="1"/>
          </p:cNvCxnSpPr>
          <p:nvPr/>
        </p:nvCxnSpPr>
        <p:spPr bwMode="auto">
          <a:xfrm>
            <a:off x="6018213" y="4149725"/>
            <a:ext cx="0" cy="617538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567" name="Elbow Connector 108"/>
          <p:cNvCxnSpPr>
            <a:cxnSpLocks noChangeShapeType="1"/>
          </p:cNvCxnSpPr>
          <p:nvPr/>
        </p:nvCxnSpPr>
        <p:spPr bwMode="auto">
          <a:xfrm rot="5400000">
            <a:off x="7176294" y="4001294"/>
            <a:ext cx="833438" cy="14605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ADBACA"/>
            </a:solidFill>
            <a:miter lim="800000"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568" name="Oval 38"/>
          <p:cNvSpPr>
            <a:spLocks noChangeArrowheads="1"/>
          </p:cNvSpPr>
          <p:nvPr/>
        </p:nvSpPr>
        <p:spPr bwMode="auto">
          <a:xfrm>
            <a:off x="2735263" y="3670300"/>
            <a:ext cx="827087" cy="828675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lIns="121682" tIns="60841" rIns="121682" bIns="60841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262626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69" name="Freeform 13"/>
          <p:cNvSpPr>
            <a:spLocks noEditPoints="1"/>
          </p:cNvSpPr>
          <p:nvPr/>
        </p:nvSpPr>
        <p:spPr bwMode="auto">
          <a:xfrm>
            <a:off x="2947988" y="3933825"/>
            <a:ext cx="401637" cy="303213"/>
          </a:xfrm>
          <a:custGeom>
            <a:avLst/>
            <a:gdLst>
              <a:gd name="T0" fmla="*/ 2147483647 w 158"/>
              <a:gd name="T1" fmla="*/ 2147483647 h 119"/>
              <a:gd name="T2" fmla="*/ 0 w 158"/>
              <a:gd name="T3" fmla="*/ 2147483647 h 119"/>
              <a:gd name="T4" fmla="*/ 0 w 158"/>
              <a:gd name="T5" fmla="*/ 0 h 119"/>
              <a:gd name="T6" fmla="*/ 2147483647 w 158"/>
              <a:gd name="T7" fmla="*/ 0 h 119"/>
              <a:gd name="T8" fmla="*/ 2147483647 w 158"/>
              <a:gd name="T9" fmla="*/ 2147483647 h 119"/>
              <a:gd name="T10" fmla="*/ 2147483647 w 158"/>
              <a:gd name="T11" fmla="*/ 2147483647 h 119"/>
              <a:gd name="T12" fmla="*/ 2147483647 w 158"/>
              <a:gd name="T13" fmla="*/ 2147483647 h 119"/>
              <a:gd name="T14" fmla="*/ 2147483647 w 158"/>
              <a:gd name="T15" fmla="*/ 2147483647 h 119"/>
              <a:gd name="T16" fmla="*/ 2147483647 w 158"/>
              <a:gd name="T17" fmla="*/ 2147483647 h 119"/>
              <a:gd name="T18" fmla="*/ 2147483647 w 158"/>
              <a:gd name="T19" fmla="*/ 2147483647 h 119"/>
              <a:gd name="T20" fmla="*/ 2147483647 w 158"/>
              <a:gd name="T21" fmla="*/ 2147483647 h 119"/>
              <a:gd name="T22" fmla="*/ 2147483647 w 158"/>
              <a:gd name="T23" fmla="*/ 2147483647 h 119"/>
              <a:gd name="T24" fmla="*/ 2147483647 w 158"/>
              <a:gd name="T25" fmla="*/ 2147483647 h 119"/>
              <a:gd name="T26" fmla="*/ 2147483647 w 158"/>
              <a:gd name="T27" fmla="*/ 2147483647 h 11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8" y="0"/>
                </a:lnTo>
                <a:lnTo>
                  <a:pt x="8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147" y="98"/>
                </a:moveTo>
                <a:lnTo>
                  <a:pt x="19" y="98"/>
                </a:lnTo>
                <a:lnTo>
                  <a:pt x="19" y="54"/>
                </a:lnTo>
                <a:lnTo>
                  <a:pt x="54" y="9"/>
                </a:lnTo>
                <a:lnTo>
                  <a:pt x="97" y="54"/>
                </a:lnTo>
                <a:lnTo>
                  <a:pt x="127" y="28"/>
                </a:lnTo>
                <a:lnTo>
                  <a:pt x="147" y="9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3570" name="Oval 102"/>
          <p:cNvSpPr>
            <a:spLocks noChangeArrowheads="1"/>
          </p:cNvSpPr>
          <p:nvPr/>
        </p:nvSpPr>
        <p:spPr bwMode="auto">
          <a:xfrm>
            <a:off x="4121150" y="4691063"/>
            <a:ext cx="827088" cy="827087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 lIns="121682" tIns="60841" rIns="121682" bIns="60841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262626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71" name="Freeform 15"/>
          <p:cNvSpPr>
            <a:spLocks noChangeAspect="1" noEditPoints="1"/>
          </p:cNvSpPr>
          <p:nvPr/>
        </p:nvSpPr>
        <p:spPr bwMode="auto">
          <a:xfrm>
            <a:off x="4341813" y="4959350"/>
            <a:ext cx="387350" cy="290513"/>
          </a:xfrm>
          <a:custGeom>
            <a:avLst/>
            <a:gdLst>
              <a:gd name="T0" fmla="*/ 2147483647 w 168"/>
              <a:gd name="T1" fmla="*/ 2147483647 h 126"/>
              <a:gd name="T2" fmla="*/ 0 w 168"/>
              <a:gd name="T3" fmla="*/ 2147483647 h 126"/>
              <a:gd name="T4" fmla="*/ 0 w 168"/>
              <a:gd name="T5" fmla="*/ 0 h 126"/>
              <a:gd name="T6" fmla="*/ 2147483647 w 168"/>
              <a:gd name="T7" fmla="*/ 0 h 126"/>
              <a:gd name="T8" fmla="*/ 2147483647 w 168"/>
              <a:gd name="T9" fmla="*/ 2147483647 h 126"/>
              <a:gd name="T10" fmla="*/ 2147483647 w 168"/>
              <a:gd name="T11" fmla="*/ 2147483647 h 126"/>
              <a:gd name="T12" fmla="*/ 2147483647 w 168"/>
              <a:gd name="T13" fmla="*/ 2147483647 h 126"/>
              <a:gd name="T14" fmla="*/ 2147483647 w 168"/>
              <a:gd name="T15" fmla="*/ 2147483647 h 126"/>
              <a:gd name="T16" fmla="*/ 2147483647 w 168"/>
              <a:gd name="T17" fmla="*/ 2147483647 h 126"/>
              <a:gd name="T18" fmla="*/ 2147483647 w 168"/>
              <a:gd name="T19" fmla="*/ 2147483647 h 126"/>
              <a:gd name="T20" fmla="*/ 2147483647 w 168"/>
              <a:gd name="T21" fmla="*/ 2147483647 h 126"/>
              <a:gd name="T22" fmla="*/ 2147483647 w 168"/>
              <a:gd name="T23" fmla="*/ 2147483647 h 126"/>
              <a:gd name="T24" fmla="*/ 2147483647 w 168"/>
              <a:gd name="T25" fmla="*/ 2147483647 h 126"/>
              <a:gd name="T26" fmla="*/ 2147483647 w 168"/>
              <a:gd name="T27" fmla="*/ 2147483647 h 126"/>
              <a:gd name="T28" fmla="*/ 2147483647 w 168"/>
              <a:gd name="T29" fmla="*/ 2147483647 h 126"/>
              <a:gd name="T30" fmla="*/ 2147483647 w 168"/>
              <a:gd name="T31" fmla="*/ 2147483647 h 126"/>
              <a:gd name="T32" fmla="*/ 2147483647 w 168"/>
              <a:gd name="T33" fmla="*/ 2147483647 h 126"/>
              <a:gd name="T34" fmla="*/ 2147483647 w 168"/>
              <a:gd name="T35" fmla="*/ 2147483647 h 126"/>
              <a:gd name="T36" fmla="*/ 2147483647 w 168"/>
              <a:gd name="T37" fmla="*/ 2147483647 h 126"/>
              <a:gd name="T38" fmla="*/ 2147483647 w 168"/>
              <a:gd name="T39" fmla="*/ 2147483647 h 126"/>
              <a:gd name="T40" fmla="*/ 2147483647 w 168"/>
              <a:gd name="T41" fmla="*/ 2147483647 h 126"/>
              <a:gd name="T42" fmla="*/ 2147483647 w 168"/>
              <a:gd name="T43" fmla="*/ 2147483647 h 126"/>
              <a:gd name="T44" fmla="*/ 2147483647 w 168"/>
              <a:gd name="T45" fmla="*/ 2147483647 h 126"/>
              <a:gd name="T46" fmla="*/ 2147483647 w 168"/>
              <a:gd name="T47" fmla="*/ 2147483647 h 126"/>
              <a:gd name="T48" fmla="*/ 2147483647 w 168"/>
              <a:gd name="T49" fmla="*/ 2147483647 h 126"/>
              <a:gd name="T50" fmla="*/ 2147483647 w 168"/>
              <a:gd name="T51" fmla="*/ 2147483647 h 126"/>
              <a:gd name="T52" fmla="*/ 2147483647 w 168"/>
              <a:gd name="T53" fmla="*/ 2147483647 h 12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168" h="126">
                <a:moveTo>
                  <a:pt x="168" y="126"/>
                </a:moveTo>
                <a:lnTo>
                  <a:pt x="0" y="126"/>
                </a:lnTo>
                <a:lnTo>
                  <a:pt x="0" y="0"/>
                </a:lnTo>
                <a:lnTo>
                  <a:pt x="10" y="0"/>
                </a:lnTo>
                <a:lnTo>
                  <a:pt x="10" y="115"/>
                </a:lnTo>
                <a:lnTo>
                  <a:pt x="168" y="115"/>
                </a:lnTo>
                <a:lnTo>
                  <a:pt x="168" y="126"/>
                </a:lnTo>
                <a:close/>
                <a:moveTo>
                  <a:pt x="54" y="104"/>
                </a:moveTo>
                <a:lnTo>
                  <a:pt x="32" y="104"/>
                </a:lnTo>
                <a:lnTo>
                  <a:pt x="32" y="63"/>
                </a:lnTo>
                <a:lnTo>
                  <a:pt x="54" y="63"/>
                </a:lnTo>
                <a:lnTo>
                  <a:pt x="54" y="104"/>
                </a:lnTo>
                <a:close/>
                <a:moveTo>
                  <a:pt x="84" y="104"/>
                </a:moveTo>
                <a:lnTo>
                  <a:pt x="64" y="104"/>
                </a:lnTo>
                <a:lnTo>
                  <a:pt x="64" y="19"/>
                </a:lnTo>
                <a:lnTo>
                  <a:pt x="84" y="19"/>
                </a:lnTo>
                <a:lnTo>
                  <a:pt x="84" y="104"/>
                </a:lnTo>
                <a:close/>
                <a:moveTo>
                  <a:pt x="116" y="104"/>
                </a:moveTo>
                <a:lnTo>
                  <a:pt x="95" y="104"/>
                </a:lnTo>
                <a:lnTo>
                  <a:pt x="95" y="41"/>
                </a:lnTo>
                <a:lnTo>
                  <a:pt x="116" y="41"/>
                </a:lnTo>
                <a:lnTo>
                  <a:pt x="116" y="104"/>
                </a:lnTo>
                <a:close/>
                <a:moveTo>
                  <a:pt x="147" y="104"/>
                </a:moveTo>
                <a:lnTo>
                  <a:pt x="127" y="104"/>
                </a:lnTo>
                <a:lnTo>
                  <a:pt x="127" y="9"/>
                </a:lnTo>
                <a:lnTo>
                  <a:pt x="147" y="9"/>
                </a:lnTo>
                <a:lnTo>
                  <a:pt x="147" y="1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3572" name="Oval 103"/>
          <p:cNvSpPr>
            <a:spLocks noChangeArrowheads="1"/>
          </p:cNvSpPr>
          <p:nvPr/>
        </p:nvSpPr>
        <p:spPr bwMode="auto">
          <a:xfrm>
            <a:off x="5605463" y="4948238"/>
            <a:ext cx="827087" cy="827087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lIns="121682" tIns="60841" rIns="121682" bIns="60841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262626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73" name="Freeform 69"/>
          <p:cNvSpPr>
            <a:spLocks noEditPoints="1"/>
          </p:cNvSpPr>
          <p:nvPr/>
        </p:nvSpPr>
        <p:spPr bwMode="auto">
          <a:xfrm>
            <a:off x="5843588" y="5184775"/>
            <a:ext cx="349250" cy="352425"/>
          </a:xfrm>
          <a:custGeom>
            <a:avLst/>
            <a:gdLst>
              <a:gd name="T0" fmla="*/ 2147483647 w 58"/>
              <a:gd name="T1" fmla="*/ 2147483647 h 58"/>
              <a:gd name="T2" fmla="*/ 2147483647 w 58"/>
              <a:gd name="T3" fmla="*/ 2147483647 h 58"/>
              <a:gd name="T4" fmla="*/ 2147483647 w 58"/>
              <a:gd name="T5" fmla="*/ 2147483647 h 58"/>
              <a:gd name="T6" fmla="*/ 2147483647 w 58"/>
              <a:gd name="T7" fmla="*/ 2147483647 h 58"/>
              <a:gd name="T8" fmla="*/ 2147483647 w 58"/>
              <a:gd name="T9" fmla="*/ 2147483647 h 58"/>
              <a:gd name="T10" fmla="*/ 2147483647 w 58"/>
              <a:gd name="T11" fmla="*/ 2147483647 h 58"/>
              <a:gd name="T12" fmla="*/ 2147483647 w 58"/>
              <a:gd name="T13" fmla="*/ 2147483647 h 58"/>
              <a:gd name="T14" fmla="*/ 2147483647 w 58"/>
              <a:gd name="T15" fmla="*/ 2147483647 h 58"/>
              <a:gd name="T16" fmla="*/ 2147483647 w 58"/>
              <a:gd name="T17" fmla="*/ 2147483647 h 58"/>
              <a:gd name="T18" fmla="*/ 2147483647 w 58"/>
              <a:gd name="T19" fmla="*/ 2147483647 h 58"/>
              <a:gd name="T20" fmla="*/ 2147483647 w 58"/>
              <a:gd name="T21" fmla="*/ 2147483647 h 58"/>
              <a:gd name="T22" fmla="*/ 2147483647 w 58"/>
              <a:gd name="T23" fmla="*/ 2147483647 h 58"/>
              <a:gd name="T24" fmla="*/ 2147483647 w 58"/>
              <a:gd name="T25" fmla="*/ 2147483647 h 58"/>
              <a:gd name="T26" fmla="*/ 2147483647 w 58"/>
              <a:gd name="T27" fmla="*/ 2147483647 h 58"/>
              <a:gd name="T28" fmla="*/ 0 w 58"/>
              <a:gd name="T29" fmla="*/ 2147483647 h 58"/>
              <a:gd name="T30" fmla="*/ 0 w 58"/>
              <a:gd name="T31" fmla="*/ 2147483647 h 58"/>
              <a:gd name="T32" fmla="*/ 2147483647 w 58"/>
              <a:gd name="T33" fmla="*/ 2147483647 h 58"/>
              <a:gd name="T34" fmla="*/ 2147483647 w 58"/>
              <a:gd name="T35" fmla="*/ 2147483647 h 58"/>
              <a:gd name="T36" fmla="*/ 2147483647 w 58"/>
              <a:gd name="T37" fmla="*/ 2147483647 h 58"/>
              <a:gd name="T38" fmla="*/ 2147483647 w 58"/>
              <a:gd name="T39" fmla="*/ 0 h 58"/>
              <a:gd name="T40" fmla="*/ 2147483647 w 58"/>
              <a:gd name="T41" fmla="*/ 2147483647 h 58"/>
              <a:gd name="T42" fmla="*/ 2147483647 w 58"/>
              <a:gd name="T43" fmla="*/ 2147483647 h 58"/>
              <a:gd name="T44" fmla="*/ 2147483647 w 58"/>
              <a:gd name="T45" fmla="*/ 2147483647 h 58"/>
              <a:gd name="T46" fmla="*/ 2147483647 w 58"/>
              <a:gd name="T47" fmla="*/ 2147483647 h 58"/>
              <a:gd name="T48" fmla="*/ 2147483647 w 58"/>
              <a:gd name="T49" fmla="*/ 2147483647 h 58"/>
              <a:gd name="T50" fmla="*/ 2147483647 w 58"/>
              <a:gd name="T51" fmla="*/ 2147483647 h 58"/>
              <a:gd name="T52" fmla="*/ 2147483647 w 58"/>
              <a:gd name="T53" fmla="*/ 2147483647 h 58"/>
              <a:gd name="T54" fmla="*/ 2147483647 w 58"/>
              <a:gd name="T55" fmla="*/ 2147483647 h 58"/>
              <a:gd name="T56" fmla="*/ 2147483647 w 58"/>
              <a:gd name="T57" fmla="*/ 2147483647 h 58"/>
              <a:gd name="T58" fmla="*/ 2147483647 w 58"/>
              <a:gd name="T59" fmla="*/ 2147483647 h 58"/>
              <a:gd name="T60" fmla="*/ 2147483647 w 58"/>
              <a:gd name="T61" fmla="*/ 2147483647 h 58"/>
              <a:gd name="T62" fmla="*/ 2147483647 w 58"/>
              <a:gd name="T63" fmla="*/ 2147483647 h 58"/>
              <a:gd name="T64" fmla="*/ 2147483647 w 58"/>
              <a:gd name="T65" fmla="*/ 2147483647 h 58"/>
              <a:gd name="T66" fmla="*/ 2147483647 w 58"/>
              <a:gd name="T67" fmla="*/ 2147483647 h 58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58" h="58">
                <a:moveTo>
                  <a:pt x="29" y="58"/>
                </a:moveTo>
                <a:cubicBezTo>
                  <a:pt x="20" y="58"/>
                  <a:pt x="12" y="54"/>
                  <a:pt x="6" y="47"/>
                </a:cubicBezTo>
                <a:cubicBezTo>
                  <a:pt x="6" y="47"/>
                  <a:pt x="6" y="46"/>
                  <a:pt x="7" y="46"/>
                </a:cubicBezTo>
                <a:cubicBezTo>
                  <a:pt x="12" y="40"/>
                  <a:pt x="12" y="40"/>
                  <a:pt x="12" y="40"/>
                </a:cubicBezTo>
                <a:cubicBezTo>
                  <a:pt x="12" y="40"/>
                  <a:pt x="12" y="40"/>
                  <a:pt x="13" y="40"/>
                </a:cubicBezTo>
                <a:cubicBezTo>
                  <a:pt x="13" y="40"/>
                  <a:pt x="13" y="40"/>
                  <a:pt x="14" y="41"/>
                </a:cubicBezTo>
                <a:cubicBezTo>
                  <a:pt x="17" y="45"/>
                  <a:pt x="23" y="48"/>
                  <a:pt x="29" y="48"/>
                </a:cubicBezTo>
                <a:cubicBezTo>
                  <a:pt x="40" y="48"/>
                  <a:pt x="48" y="39"/>
                  <a:pt x="48" y="29"/>
                </a:cubicBezTo>
                <a:cubicBezTo>
                  <a:pt x="48" y="18"/>
                  <a:pt x="40" y="9"/>
                  <a:pt x="29" y="9"/>
                </a:cubicBezTo>
                <a:cubicBezTo>
                  <a:pt x="24" y="9"/>
                  <a:pt x="19" y="11"/>
                  <a:pt x="16" y="14"/>
                </a:cubicBezTo>
                <a:cubicBezTo>
                  <a:pt x="21" y="20"/>
                  <a:pt x="21" y="20"/>
                  <a:pt x="21" y="20"/>
                </a:cubicBezTo>
                <a:cubicBezTo>
                  <a:pt x="22" y="20"/>
                  <a:pt x="22" y="21"/>
                  <a:pt x="21" y="22"/>
                </a:cubicBezTo>
                <a:cubicBezTo>
                  <a:pt x="21" y="23"/>
                  <a:pt x="20" y="24"/>
                  <a:pt x="19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1" y="24"/>
                  <a:pt x="0" y="23"/>
                  <a:pt x="0" y="21"/>
                </a:cubicBezTo>
                <a:cubicBezTo>
                  <a:pt x="0" y="4"/>
                  <a:pt x="0" y="4"/>
                  <a:pt x="0" y="4"/>
                </a:cubicBezTo>
                <a:cubicBezTo>
                  <a:pt x="0" y="3"/>
                  <a:pt x="0" y="3"/>
                  <a:pt x="1" y="2"/>
                </a:cubicBezTo>
                <a:cubicBezTo>
                  <a:pt x="2" y="2"/>
                  <a:pt x="3" y="2"/>
                  <a:pt x="4" y="3"/>
                </a:cubicBezTo>
                <a:cubicBezTo>
                  <a:pt x="9" y="8"/>
                  <a:pt x="9" y="8"/>
                  <a:pt x="9" y="8"/>
                </a:cubicBezTo>
                <a:cubicBezTo>
                  <a:pt x="14" y="3"/>
                  <a:pt x="21" y="0"/>
                  <a:pt x="29" y="0"/>
                </a:cubicBezTo>
                <a:cubicBezTo>
                  <a:pt x="45" y="0"/>
                  <a:pt x="58" y="13"/>
                  <a:pt x="58" y="29"/>
                </a:cubicBezTo>
                <a:cubicBezTo>
                  <a:pt x="58" y="45"/>
                  <a:pt x="45" y="58"/>
                  <a:pt x="29" y="58"/>
                </a:cubicBezTo>
                <a:close/>
                <a:moveTo>
                  <a:pt x="34" y="35"/>
                </a:moveTo>
                <a:cubicBezTo>
                  <a:pt x="34" y="35"/>
                  <a:pt x="33" y="36"/>
                  <a:pt x="33" y="36"/>
                </a:cubicBezTo>
                <a:cubicBezTo>
                  <a:pt x="20" y="36"/>
                  <a:pt x="20" y="36"/>
                  <a:pt x="20" y="36"/>
                </a:cubicBezTo>
                <a:cubicBezTo>
                  <a:pt x="20" y="36"/>
                  <a:pt x="19" y="35"/>
                  <a:pt x="19" y="35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2"/>
                  <a:pt x="20" y="31"/>
                  <a:pt x="20" y="31"/>
                </a:cubicBezTo>
                <a:cubicBezTo>
                  <a:pt x="29" y="31"/>
                  <a:pt x="29" y="31"/>
                  <a:pt x="29" y="31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7"/>
                  <a:pt x="29" y="17"/>
                  <a:pt x="30" y="17"/>
                </a:cubicBezTo>
                <a:cubicBezTo>
                  <a:pt x="33" y="17"/>
                  <a:pt x="33" y="17"/>
                  <a:pt x="33" y="17"/>
                </a:cubicBezTo>
                <a:cubicBezTo>
                  <a:pt x="33" y="17"/>
                  <a:pt x="34" y="17"/>
                  <a:pt x="34" y="18"/>
                </a:cubicBezTo>
                <a:lnTo>
                  <a:pt x="34" y="3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3574" name="Oval 101"/>
          <p:cNvSpPr>
            <a:spLocks noChangeArrowheads="1"/>
          </p:cNvSpPr>
          <p:nvPr/>
        </p:nvSpPr>
        <p:spPr bwMode="auto">
          <a:xfrm>
            <a:off x="7127875" y="4691063"/>
            <a:ext cx="828675" cy="827087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 lIns="121682" tIns="60841" rIns="121682" bIns="60841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262626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75" name="Freeform 217"/>
          <p:cNvSpPr>
            <a:spLocks noEditPoints="1"/>
          </p:cNvSpPr>
          <p:nvPr/>
        </p:nvSpPr>
        <p:spPr bwMode="auto">
          <a:xfrm>
            <a:off x="7348538" y="4959350"/>
            <a:ext cx="387350" cy="290513"/>
          </a:xfrm>
          <a:custGeom>
            <a:avLst/>
            <a:gdLst>
              <a:gd name="T0" fmla="*/ 2147483647 w 78"/>
              <a:gd name="T1" fmla="*/ 2147483647 h 58"/>
              <a:gd name="T2" fmla="*/ 0 w 78"/>
              <a:gd name="T3" fmla="*/ 2147483647 h 58"/>
              <a:gd name="T4" fmla="*/ 0 w 78"/>
              <a:gd name="T5" fmla="*/ 0 h 58"/>
              <a:gd name="T6" fmla="*/ 2147483647 w 78"/>
              <a:gd name="T7" fmla="*/ 0 h 58"/>
              <a:gd name="T8" fmla="*/ 2147483647 w 78"/>
              <a:gd name="T9" fmla="*/ 2147483647 h 58"/>
              <a:gd name="T10" fmla="*/ 2147483647 w 78"/>
              <a:gd name="T11" fmla="*/ 2147483647 h 58"/>
              <a:gd name="T12" fmla="*/ 2147483647 w 78"/>
              <a:gd name="T13" fmla="*/ 2147483647 h 58"/>
              <a:gd name="T14" fmla="*/ 2147483647 w 78"/>
              <a:gd name="T15" fmla="*/ 2147483647 h 58"/>
              <a:gd name="T16" fmla="*/ 2147483647 w 78"/>
              <a:gd name="T17" fmla="*/ 2147483647 h 58"/>
              <a:gd name="T18" fmla="*/ 2147483647 w 78"/>
              <a:gd name="T19" fmla="*/ 2147483647 h 58"/>
              <a:gd name="T20" fmla="*/ 2147483647 w 78"/>
              <a:gd name="T21" fmla="*/ 2147483647 h 58"/>
              <a:gd name="T22" fmla="*/ 2147483647 w 78"/>
              <a:gd name="T23" fmla="*/ 2147483647 h 58"/>
              <a:gd name="T24" fmla="*/ 2147483647 w 78"/>
              <a:gd name="T25" fmla="*/ 2147483647 h 58"/>
              <a:gd name="T26" fmla="*/ 2147483647 w 78"/>
              <a:gd name="T27" fmla="*/ 2147483647 h 58"/>
              <a:gd name="T28" fmla="*/ 2147483647 w 78"/>
              <a:gd name="T29" fmla="*/ 2147483647 h 58"/>
              <a:gd name="T30" fmla="*/ 2147483647 w 78"/>
              <a:gd name="T31" fmla="*/ 2147483647 h 58"/>
              <a:gd name="T32" fmla="*/ 2147483647 w 78"/>
              <a:gd name="T33" fmla="*/ 2147483647 h 58"/>
              <a:gd name="T34" fmla="*/ 2147483647 w 78"/>
              <a:gd name="T35" fmla="*/ 2147483647 h 58"/>
              <a:gd name="T36" fmla="*/ 2147483647 w 78"/>
              <a:gd name="T37" fmla="*/ 2147483647 h 58"/>
              <a:gd name="T38" fmla="*/ 2147483647 w 78"/>
              <a:gd name="T39" fmla="*/ 2147483647 h 58"/>
              <a:gd name="T40" fmla="*/ 2147483647 w 78"/>
              <a:gd name="T41" fmla="*/ 2147483647 h 58"/>
              <a:gd name="T42" fmla="*/ 2147483647 w 78"/>
              <a:gd name="T43" fmla="*/ 2147483647 h 58"/>
              <a:gd name="T44" fmla="*/ 2147483647 w 78"/>
              <a:gd name="T45" fmla="*/ 2147483647 h 58"/>
              <a:gd name="T46" fmla="*/ 2147483647 w 78"/>
              <a:gd name="T47" fmla="*/ 2147483647 h 58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3576" name="Oval 100"/>
          <p:cNvSpPr>
            <a:spLocks noChangeArrowheads="1"/>
          </p:cNvSpPr>
          <p:nvPr/>
        </p:nvSpPr>
        <p:spPr bwMode="auto">
          <a:xfrm>
            <a:off x="8413750" y="3670300"/>
            <a:ext cx="827088" cy="828675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lIns="121682" tIns="60841" rIns="121682" bIns="60841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262626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77" name="Freeform 64"/>
          <p:cNvSpPr>
            <a:spLocks noEditPoints="1"/>
          </p:cNvSpPr>
          <p:nvPr/>
        </p:nvSpPr>
        <p:spPr bwMode="auto">
          <a:xfrm>
            <a:off x="8613775" y="3906838"/>
            <a:ext cx="427038" cy="355600"/>
          </a:xfrm>
          <a:custGeom>
            <a:avLst/>
            <a:gdLst>
              <a:gd name="T0" fmla="*/ 2147483647 w 77"/>
              <a:gd name="T1" fmla="*/ 2147483647 h 64"/>
              <a:gd name="T2" fmla="*/ 2147483647 w 77"/>
              <a:gd name="T3" fmla="*/ 2147483647 h 64"/>
              <a:gd name="T4" fmla="*/ 2147483647 w 77"/>
              <a:gd name="T5" fmla="*/ 2147483647 h 64"/>
              <a:gd name="T6" fmla="*/ 2147483647 w 77"/>
              <a:gd name="T7" fmla="*/ 2147483647 h 64"/>
              <a:gd name="T8" fmla="*/ 2147483647 w 77"/>
              <a:gd name="T9" fmla="*/ 2147483647 h 64"/>
              <a:gd name="T10" fmla="*/ 2147483647 w 77"/>
              <a:gd name="T11" fmla="*/ 2147483647 h 64"/>
              <a:gd name="T12" fmla="*/ 2147483647 w 77"/>
              <a:gd name="T13" fmla="*/ 2147483647 h 64"/>
              <a:gd name="T14" fmla="*/ 2147483647 w 77"/>
              <a:gd name="T15" fmla="*/ 2147483647 h 64"/>
              <a:gd name="T16" fmla="*/ 2147483647 w 77"/>
              <a:gd name="T17" fmla="*/ 2147483647 h 64"/>
              <a:gd name="T18" fmla="*/ 2147483647 w 77"/>
              <a:gd name="T19" fmla="*/ 2147483647 h 64"/>
              <a:gd name="T20" fmla="*/ 2147483647 w 77"/>
              <a:gd name="T21" fmla="*/ 2147483647 h 64"/>
              <a:gd name="T22" fmla="*/ 2147483647 w 77"/>
              <a:gd name="T23" fmla="*/ 2147483647 h 64"/>
              <a:gd name="T24" fmla="*/ 0 w 77"/>
              <a:gd name="T25" fmla="*/ 2147483647 h 64"/>
              <a:gd name="T26" fmla="*/ 0 w 77"/>
              <a:gd name="T27" fmla="*/ 2147483647 h 64"/>
              <a:gd name="T28" fmla="*/ 2147483647 w 77"/>
              <a:gd name="T29" fmla="*/ 2147483647 h 64"/>
              <a:gd name="T30" fmla="*/ 2147483647 w 77"/>
              <a:gd name="T31" fmla="*/ 2147483647 h 64"/>
              <a:gd name="T32" fmla="*/ 2147483647 w 77"/>
              <a:gd name="T33" fmla="*/ 2147483647 h 64"/>
              <a:gd name="T34" fmla="*/ 2147483647 w 77"/>
              <a:gd name="T35" fmla="*/ 2147483647 h 64"/>
              <a:gd name="T36" fmla="*/ 2147483647 w 77"/>
              <a:gd name="T37" fmla="*/ 0 h 64"/>
              <a:gd name="T38" fmla="*/ 2147483647 w 77"/>
              <a:gd name="T39" fmla="*/ 0 h 64"/>
              <a:gd name="T40" fmla="*/ 2147483647 w 77"/>
              <a:gd name="T41" fmla="*/ 0 h 64"/>
              <a:gd name="T42" fmla="*/ 2147483647 w 77"/>
              <a:gd name="T43" fmla="*/ 2147483647 h 64"/>
              <a:gd name="T44" fmla="*/ 2147483647 w 77"/>
              <a:gd name="T45" fmla="*/ 2147483647 h 64"/>
              <a:gd name="T46" fmla="*/ 2147483647 w 77"/>
              <a:gd name="T47" fmla="*/ 2147483647 h 64"/>
              <a:gd name="T48" fmla="*/ 2147483647 w 77"/>
              <a:gd name="T49" fmla="*/ 2147483647 h 64"/>
              <a:gd name="T50" fmla="*/ 2147483647 w 77"/>
              <a:gd name="T51" fmla="*/ 2147483647 h 64"/>
              <a:gd name="T52" fmla="*/ 2147483647 w 77"/>
              <a:gd name="T53" fmla="*/ 2147483647 h 64"/>
              <a:gd name="T54" fmla="*/ 2147483647 w 77"/>
              <a:gd name="T55" fmla="*/ 2147483647 h 64"/>
              <a:gd name="T56" fmla="*/ 2147483647 w 77"/>
              <a:gd name="T57" fmla="*/ 2147483647 h 64"/>
              <a:gd name="T58" fmla="*/ 2147483647 w 77"/>
              <a:gd name="T59" fmla="*/ 2147483647 h 64"/>
              <a:gd name="T60" fmla="*/ 2147483647 w 77"/>
              <a:gd name="T61" fmla="*/ 2147483647 h 64"/>
              <a:gd name="T62" fmla="*/ 2147483647 w 77"/>
              <a:gd name="T63" fmla="*/ 2147483647 h 64"/>
              <a:gd name="T64" fmla="*/ 2147483647 w 77"/>
              <a:gd name="T65" fmla="*/ 2147483647 h 64"/>
              <a:gd name="T66" fmla="*/ 2147483647 w 77"/>
              <a:gd name="T67" fmla="*/ 2147483647 h 64"/>
              <a:gd name="T68" fmla="*/ 2147483647 w 77"/>
              <a:gd name="T69" fmla="*/ 2147483647 h 64"/>
              <a:gd name="T70" fmla="*/ 2147483647 w 77"/>
              <a:gd name="T71" fmla="*/ 2147483647 h 64"/>
              <a:gd name="T72" fmla="*/ 2147483647 w 77"/>
              <a:gd name="T73" fmla="*/ 2147483647 h 64"/>
              <a:gd name="T74" fmla="*/ 2147483647 w 77"/>
              <a:gd name="T75" fmla="*/ 2147483647 h 64"/>
              <a:gd name="T76" fmla="*/ 2147483647 w 77"/>
              <a:gd name="T77" fmla="*/ 2147483647 h 64"/>
              <a:gd name="T78" fmla="*/ 2147483647 w 77"/>
              <a:gd name="T79" fmla="*/ 2147483647 h 64"/>
              <a:gd name="T80" fmla="*/ 2147483647 w 77"/>
              <a:gd name="T81" fmla="*/ 2147483647 h 64"/>
              <a:gd name="T82" fmla="*/ 2147483647 w 77"/>
              <a:gd name="T83" fmla="*/ 2147483647 h 64"/>
              <a:gd name="T84" fmla="*/ 2147483647 w 77"/>
              <a:gd name="T85" fmla="*/ 2147483647 h 64"/>
              <a:gd name="T86" fmla="*/ 2147483647 w 77"/>
              <a:gd name="T87" fmla="*/ 2147483647 h 64"/>
              <a:gd name="T88" fmla="*/ 2147483647 w 77"/>
              <a:gd name="T89" fmla="*/ 2147483647 h 64"/>
              <a:gd name="T90" fmla="*/ 2147483647 w 77"/>
              <a:gd name="T91" fmla="*/ 2147483647 h 64"/>
              <a:gd name="T92" fmla="*/ 2147483647 w 77"/>
              <a:gd name="T93" fmla="*/ 2147483647 h 64"/>
              <a:gd name="T94" fmla="*/ 2147483647 w 77"/>
              <a:gd name="T95" fmla="*/ 2147483647 h 64"/>
              <a:gd name="T96" fmla="*/ 2147483647 w 77"/>
              <a:gd name="T97" fmla="*/ 2147483647 h 64"/>
              <a:gd name="T98" fmla="*/ 2147483647 w 77"/>
              <a:gd name="T99" fmla="*/ 2147483647 h 64"/>
              <a:gd name="T100" fmla="*/ 2147483647 w 77"/>
              <a:gd name="T101" fmla="*/ 2147483647 h 64"/>
              <a:gd name="T102" fmla="*/ 2147483647 w 77"/>
              <a:gd name="T103" fmla="*/ 2147483647 h 64"/>
              <a:gd name="T104" fmla="*/ 2147483647 w 77"/>
              <a:gd name="T105" fmla="*/ 2147483647 h 64"/>
              <a:gd name="T106" fmla="*/ 2147483647 w 77"/>
              <a:gd name="T107" fmla="*/ 2147483647 h 64"/>
              <a:gd name="T108" fmla="*/ 2147483647 w 77"/>
              <a:gd name="T109" fmla="*/ 2147483647 h 64"/>
              <a:gd name="T110" fmla="*/ 2147483647 w 77"/>
              <a:gd name="T111" fmla="*/ 2147483647 h 64"/>
              <a:gd name="T112" fmla="*/ 2147483647 w 77"/>
              <a:gd name="T113" fmla="*/ 2147483647 h 6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77" h="64">
                <a:moveTo>
                  <a:pt x="77" y="51"/>
                </a:moveTo>
                <a:cubicBezTo>
                  <a:pt x="77" y="53"/>
                  <a:pt x="76" y="55"/>
                  <a:pt x="75" y="55"/>
                </a:cubicBezTo>
                <a:cubicBezTo>
                  <a:pt x="59" y="63"/>
                  <a:pt x="59" y="63"/>
                  <a:pt x="59" y="63"/>
                </a:cubicBezTo>
                <a:cubicBezTo>
                  <a:pt x="58" y="64"/>
                  <a:pt x="58" y="64"/>
                  <a:pt x="57" y="64"/>
                </a:cubicBezTo>
                <a:cubicBezTo>
                  <a:pt x="56" y="64"/>
                  <a:pt x="55" y="64"/>
                  <a:pt x="55" y="63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8" y="55"/>
                  <a:pt x="38" y="55"/>
                </a:cubicBezTo>
                <a:cubicBezTo>
                  <a:pt x="22" y="63"/>
                  <a:pt x="22" y="63"/>
                  <a:pt x="22" y="63"/>
                </a:cubicBezTo>
                <a:cubicBezTo>
                  <a:pt x="22" y="64"/>
                  <a:pt x="21" y="64"/>
                  <a:pt x="20" y="64"/>
                </a:cubicBezTo>
                <a:cubicBezTo>
                  <a:pt x="20" y="64"/>
                  <a:pt x="19" y="64"/>
                  <a:pt x="18" y="63"/>
                </a:cubicBezTo>
                <a:cubicBezTo>
                  <a:pt x="2" y="55"/>
                  <a:pt x="2" y="55"/>
                  <a:pt x="2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35"/>
                  <a:pt x="1" y="33"/>
                  <a:pt x="3" y="32"/>
                </a:cubicBezTo>
                <a:cubicBezTo>
                  <a:pt x="18" y="26"/>
                  <a:pt x="18" y="26"/>
                  <a:pt x="18" y="26"/>
                </a:cubicBezTo>
                <a:cubicBezTo>
                  <a:pt x="18" y="11"/>
                  <a:pt x="18" y="11"/>
                  <a:pt x="18" y="11"/>
                </a:cubicBezTo>
                <a:cubicBezTo>
                  <a:pt x="18" y="10"/>
                  <a:pt x="19" y="8"/>
                  <a:pt x="21" y="7"/>
                </a:cubicBezTo>
                <a:cubicBezTo>
                  <a:pt x="37" y="0"/>
                  <a:pt x="37" y="0"/>
                  <a:pt x="37" y="0"/>
                </a:cubicBezTo>
                <a:cubicBezTo>
                  <a:pt x="37" y="0"/>
                  <a:pt x="38" y="0"/>
                  <a:pt x="39" y="0"/>
                </a:cubicBezTo>
                <a:cubicBezTo>
                  <a:pt x="39" y="0"/>
                  <a:pt x="40" y="0"/>
                  <a:pt x="40" y="0"/>
                </a:cubicBezTo>
                <a:cubicBezTo>
                  <a:pt x="56" y="7"/>
                  <a:pt x="56" y="7"/>
                  <a:pt x="56" y="7"/>
                </a:cubicBezTo>
                <a:cubicBezTo>
                  <a:pt x="58" y="8"/>
                  <a:pt x="59" y="10"/>
                  <a:pt x="59" y="11"/>
                </a:cubicBezTo>
                <a:cubicBezTo>
                  <a:pt x="59" y="26"/>
                  <a:pt x="59" y="26"/>
                  <a:pt x="59" y="26"/>
                </a:cubicBezTo>
                <a:cubicBezTo>
                  <a:pt x="75" y="32"/>
                  <a:pt x="75" y="32"/>
                  <a:pt x="75" y="32"/>
                </a:cubicBezTo>
                <a:cubicBezTo>
                  <a:pt x="76" y="33"/>
                  <a:pt x="77" y="35"/>
                  <a:pt x="77" y="37"/>
                </a:cubicBezTo>
                <a:lnTo>
                  <a:pt x="77" y="51"/>
                </a:lnTo>
                <a:close/>
                <a:moveTo>
                  <a:pt x="35" y="36"/>
                </a:moveTo>
                <a:cubicBezTo>
                  <a:pt x="20" y="30"/>
                  <a:pt x="20" y="30"/>
                  <a:pt x="20" y="30"/>
                </a:cubicBezTo>
                <a:cubicBezTo>
                  <a:pt x="6" y="36"/>
                  <a:pt x="6" y="36"/>
                  <a:pt x="6" y="36"/>
                </a:cubicBezTo>
                <a:cubicBezTo>
                  <a:pt x="20" y="42"/>
                  <a:pt x="20" y="42"/>
                  <a:pt x="20" y="42"/>
                </a:cubicBezTo>
                <a:lnTo>
                  <a:pt x="35" y="36"/>
                </a:lnTo>
                <a:close/>
                <a:moveTo>
                  <a:pt x="36" y="51"/>
                </a:moveTo>
                <a:cubicBezTo>
                  <a:pt x="36" y="40"/>
                  <a:pt x="36" y="40"/>
                  <a:pt x="36" y="40"/>
                </a:cubicBezTo>
                <a:cubicBezTo>
                  <a:pt x="23" y="46"/>
                  <a:pt x="23" y="46"/>
                  <a:pt x="23" y="46"/>
                </a:cubicBezTo>
                <a:cubicBezTo>
                  <a:pt x="23" y="58"/>
                  <a:pt x="23" y="58"/>
                  <a:pt x="23" y="58"/>
                </a:cubicBezTo>
                <a:lnTo>
                  <a:pt x="36" y="51"/>
                </a:lnTo>
                <a:close/>
                <a:moveTo>
                  <a:pt x="54" y="11"/>
                </a:moveTo>
                <a:cubicBezTo>
                  <a:pt x="39" y="5"/>
                  <a:pt x="39" y="5"/>
                  <a:pt x="39" y="5"/>
                </a:cubicBezTo>
                <a:cubicBezTo>
                  <a:pt x="23" y="11"/>
                  <a:pt x="23" y="11"/>
                  <a:pt x="23" y="11"/>
                </a:cubicBezTo>
                <a:cubicBezTo>
                  <a:pt x="39" y="18"/>
                  <a:pt x="39" y="18"/>
                  <a:pt x="39" y="18"/>
                </a:cubicBezTo>
                <a:lnTo>
                  <a:pt x="54" y="11"/>
                </a:lnTo>
                <a:close/>
                <a:moveTo>
                  <a:pt x="55" y="26"/>
                </a:moveTo>
                <a:cubicBezTo>
                  <a:pt x="55" y="16"/>
                  <a:pt x="55" y="16"/>
                  <a:pt x="55" y="16"/>
                </a:cubicBezTo>
                <a:cubicBezTo>
                  <a:pt x="41" y="22"/>
                  <a:pt x="41" y="22"/>
                  <a:pt x="41" y="22"/>
                </a:cubicBezTo>
                <a:cubicBezTo>
                  <a:pt x="41" y="32"/>
                  <a:pt x="41" y="32"/>
                  <a:pt x="41" y="32"/>
                </a:cubicBezTo>
                <a:lnTo>
                  <a:pt x="55" y="26"/>
                </a:lnTo>
                <a:close/>
                <a:moveTo>
                  <a:pt x="71" y="36"/>
                </a:moveTo>
                <a:cubicBezTo>
                  <a:pt x="57" y="30"/>
                  <a:pt x="57" y="30"/>
                  <a:pt x="57" y="30"/>
                </a:cubicBezTo>
                <a:cubicBezTo>
                  <a:pt x="42" y="36"/>
                  <a:pt x="42" y="36"/>
                  <a:pt x="42" y="36"/>
                </a:cubicBezTo>
                <a:cubicBezTo>
                  <a:pt x="57" y="42"/>
                  <a:pt x="57" y="42"/>
                  <a:pt x="57" y="42"/>
                </a:cubicBezTo>
                <a:lnTo>
                  <a:pt x="71" y="36"/>
                </a:lnTo>
                <a:close/>
                <a:moveTo>
                  <a:pt x="73" y="51"/>
                </a:moveTo>
                <a:cubicBezTo>
                  <a:pt x="73" y="40"/>
                  <a:pt x="73" y="40"/>
                  <a:pt x="73" y="40"/>
                </a:cubicBezTo>
                <a:cubicBezTo>
                  <a:pt x="59" y="46"/>
                  <a:pt x="59" y="46"/>
                  <a:pt x="59" y="46"/>
                </a:cubicBezTo>
                <a:cubicBezTo>
                  <a:pt x="59" y="58"/>
                  <a:pt x="59" y="58"/>
                  <a:pt x="59" y="58"/>
                </a:cubicBezTo>
                <a:lnTo>
                  <a:pt x="73" y="5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3578" name="Freeform 130"/>
          <p:cNvSpPr>
            <a:spLocks noEditPoints="1"/>
          </p:cNvSpPr>
          <p:nvPr/>
        </p:nvSpPr>
        <p:spPr bwMode="auto">
          <a:xfrm>
            <a:off x="4968875" y="1128713"/>
            <a:ext cx="2092325" cy="2014537"/>
          </a:xfrm>
          <a:custGeom>
            <a:avLst/>
            <a:gdLst>
              <a:gd name="T0" fmla="*/ 2147483647 w 746"/>
              <a:gd name="T1" fmla="*/ 2147483647 h 719"/>
              <a:gd name="T2" fmla="*/ 2147483647 w 746"/>
              <a:gd name="T3" fmla="*/ 2147483647 h 719"/>
              <a:gd name="T4" fmla="*/ 2147483647 w 746"/>
              <a:gd name="T5" fmla="*/ 2147483647 h 719"/>
              <a:gd name="T6" fmla="*/ 2147483647 w 746"/>
              <a:gd name="T7" fmla="*/ 2147483647 h 719"/>
              <a:gd name="T8" fmla="*/ 2147483647 w 746"/>
              <a:gd name="T9" fmla="*/ 2147483647 h 719"/>
              <a:gd name="T10" fmla="*/ 2147483647 w 746"/>
              <a:gd name="T11" fmla="*/ 2147483647 h 719"/>
              <a:gd name="T12" fmla="*/ 2147483647 w 746"/>
              <a:gd name="T13" fmla="*/ 2147483647 h 719"/>
              <a:gd name="T14" fmla="*/ 2147483647 w 746"/>
              <a:gd name="T15" fmla="*/ 2147483647 h 719"/>
              <a:gd name="T16" fmla="*/ 2147483647 w 746"/>
              <a:gd name="T17" fmla="*/ 2147483647 h 719"/>
              <a:gd name="T18" fmla="*/ 2147483647 w 746"/>
              <a:gd name="T19" fmla="*/ 2147483647 h 719"/>
              <a:gd name="T20" fmla="*/ 2147483647 w 746"/>
              <a:gd name="T21" fmla="*/ 2147483647 h 719"/>
              <a:gd name="T22" fmla="*/ 2147483647 w 746"/>
              <a:gd name="T23" fmla="*/ 2147483647 h 719"/>
              <a:gd name="T24" fmla="*/ 2147483647 w 746"/>
              <a:gd name="T25" fmla="*/ 2147483647 h 719"/>
              <a:gd name="T26" fmla="*/ 2147483647 w 746"/>
              <a:gd name="T27" fmla="*/ 2147483647 h 719"/>
              <a:gd name="T28" fmla="*/ 2147483647 w 746"/>
              <a:gd name="T29" fmla="*/ 2147483647 h 719"/>
              <a:gd name="T30" fmla="*/ 2147483647 w 746"/>
              <a:gd name="T31" fmla="*/ 2147483647 h 719"/>
              <a:gd name="T32" fmla="*/ 2147483647 w 746"/>
              <a:gd name="T33" fmla="*/ 2147483647 h 719"/>
              <a:gd name="T34" fmla="*/ 2147483647 w 746"/>
              <a:gd name="T35" fmla="*/ 2147483647 h 719"/>
              <a:gd name="T36" fmla="*/ 2147483647 w 746"/>
              <a:gd name="T37" fmla="*/ 2147483647 h 719"/>
              <a:gd name="T38" fmla="*/ 2147483647 w 746"/>
              <a:gd name="T39" fmla="*/ 2147483647 h 719"/>
              <a:gd name="T40" fmla="*/ 2147483647 w 746"/>
              <a:gd name="T41" fmla="*/ 2147483647 h 719"/>
              <a:gd name="T42" fmla="*/ 2147483647 w 746"/>
              <a:gd name="T43" fmla="*/ 2147483647 h 719"/>
              <a:gd name="T44" fmla="*/ 2147483647 w 746"/>
              <a:gd name="T45" fmla="*/ 2147483647 h 719"/>
              <a:gd name="T46" fmla="*/ 2147483647 w 746"/>
              <a:gd name="T47" fmla="*/ 2147483647 h 719"/>
              <a:gd name="T48" fmla="*/ 2147483647 w 746"/>
              <a:gd name="T49" fmla="*/ 2147483647 h 719"/>
              <a:gd name="T50" fmla="*/ 2147483647 w 746"/>
              <a:gd name="T51" fmla="*/ 2147483647 h 719"/>
              <a:gd name="T52" fmla="*/ 2147483647 w 746"/>
              <a:gd name="T53" fmla="*/ 2147483647 h 719"/>
              <a:gd name="T54" fmla="*/ 2147483647 w 746"/>
              <a:gd name="T55" fmla="*/ 2147483647 h 719"/>
              <a:gd name="T56" fmla="*/ 2147483647 w 746"/>
              <a:gd name="T57" fmla="*/ 2147483647 h 719"/>
              <a:gd name="T58" fmla="*/ 2147483647 w 746"/>
              <a:gd name="T59" fmla="*/ 2147483647 h 719"/>
              <a:gd name="T60" fmla="*/ 2147483647 w 746"/>
              <a:gd name="T61" fmla="*/ 2147483647 h 719"/>
              <a:gd name="T62" fmla="*/ 2147483647 w 746"/>
              <a:gd name="T63" fmla="*/ 2147483647 h 719"/>
              <a:gd name="T64" fmla="*/ 2147483647 w 746"/>
              <a:gd name="T65" fmla="*/ 2147483647 h 719"/>
              <a:gd name="T66" fmla="*/ 2147483647 w 746"/>
              <a:gd name="T67" fmla="*/ 2147483647 h 719"/>
              <a:gd name="T68" fmla="*/ 2147483647 w 746"/>
              <a:gd name="T69" fmla="*/ 2147483647 h 719"/>
              <a:gd name="T70" fmla="*/ 2147483647 w 746"/>
              <a:gd name="T71" fmla="*/ 2147483647 h 719"/>
              <a:gd name="T72" fmla="*/ 2147483647 w 746"/>
              <a:gd name="T73" fmla="*/ 2147483647 h 719"/>
              <a:gd name="T74" fmla="*/ 2147483647 w 746"/>
              <a:gd name="T75" fmla="*/ 2147483647 h 719"/>
              <a:gd name="T76" fmla="*/ 2147483647 w 746"/>
              <a:gd name="T77" fmla="*/ 2147483647 h 719"/>
              <a:gd name="T78" fmla="*/ 2147483647 w 746"/>
              <a:gd name="T79" fmla="*/ 2147483647 h 719"/>
              <a:gd name="T80" fmla="*/ 2147483647 w 746"/>
              <a:gd name="T81" fmla="*/ 2147483647 h 719"/>
              <a:gd name="T82" fmla="*/ 2147483647 w 746"/>
              <a:gd name="T83" fmla="*/ 2147483647 h 719"/>
              <a:gd name="T84" fmla="*/ 2147483647 w 746"/>
              <a:gd name="T85" fmla="*/ 2147483647 h 719"/>
              <a:gd name="T86" fmla="*/ 2147483647 w 746"/>
              <a:gd name="T87" fmla="*/ 2147483647 h 719"/>
              <a:gd name="T88" fmla="*/ 2147483647 w 746"/>
              <a:gd name="T89" fmla="*/ 2147483647 h 719"/>
              <a:gd name="T90" fmla="*/ 2147483647 w 746"/>
              <a:gd name="T91" fmla="*/ 2147483647 h 719"/>
              <a:gd name="T92" fmla="*/ 2147483647 w 746"/>
              <a:gd name="T93" fmla="*/ 2147483647 h 719"/>
              <a:gd name="T94" fmla="*/ 2147483647 w 746"/>
              <a:gd name="T95" fmla="*/ 2147483647 h 719"/>
              <a:gd name="T96" fmla="*/ 2147483647 w 746"/>
              <a:gd name="T97" fmla="*/ 2147483647 h 719"/>
              <a:gd name="T98" fmla="*/ 2147483647 w 746"/>
              <a:gd name="T99" fmla="*/ 2147483647 h 719"/>
              <a:gd name="T100" fmla="*/ 2147483647 w 746"/>
              <a:gd name="T101" fmla="*/ 2147483647 h 719"/>
              <a:gd name="T102" fmla="*/ 2147483647 w 746"/>
              <a:gd name="T103" fmla="*/ 2147483647 h 719"/>
              <a:gd name="T104" fmla="*/ 2147483647 w 746"/>
              <a:gd name="T105" fmla="*/ 0 h 719"/>
              <a:gd name="T106" fmla="*/ 2147483647 w 746"/>
              <a:gd name="T107" fmla="*/ 2147483647 h 719"/>
              <a:gd name="T108" fmla="*/ 2147483647 w 746"/>
              <a:gd name="T109" fmla="*/ 2147483647 h 719"/>
              <a:gd name="T110" fmla="*/ 2147483647 w 746"/>
              <a:gd name="T111" fmla="*/ 2147483647 h 719"/>
              <a:gd name="T112" fmla="*/ 2147483647 w 746"/>
              <a:gd name="T113" fmla="*/ 2147483647 h 719"/>
              <a:gd name="T114" fmla="*/ 2147483647 w 746"/>
              <a:gd name="T115" fmla="*/ 2147483647 h 719"/>
              <a:gd name="T116" fmla="*/ 2147483647 w 746"/>
              <a:gd name="T117" fmla="*/ 2147483647 h 719"/>
              <a:gd name="T118" fmla="*/ 2147483647 w 746"/>
              <a:gd name="T119" fmla="*/ 2147483647 h 719"/>
              <a:gd name="T120" fmla="*/ 2147483647 w 746"/>
              <a:gd name="T121" fmla="*/ 2147483647 h 719"/>
              <a:gd name="T122" fmla="*/ 2147483647 w 746"/>
              <a:gd name="T123" fmla="*/ 2147483647 h 719"/>
              <a:gd name="T124" fmla="*/ 2147483647 w 746"/>
              <a:gd name="T125" fmla="*/ 2147483647 h 719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746" h="719">
                <a:moveTo>
                  <a:pt x="713" y="218"/>
                </a:moveTo>
                <a:cubicBezTo>
                  <a:pt x="709" y="210"/>
                  <a:pt x="709" y="210"/>
                  <a:pt x="709" y="210"/>
                </a:cubicBezTo>
                <a:cubicBezTo>
                  <a:pt x="711" y="213"/>
                  <a:pt x="712" y="216"/>
                  <a:pt x="713" y="218"/>
                </a:cubicBezTo>
                <a:cubicBezTo>
                  <a:pt x="713" y="218"/>
                  <a:pt x="713" y="218"/>
                  <a:pt x="713" y="218"/>
                </a:cubicBezTo>
                <a:moveTo>
                  <a:pt x="709" y="210"/>
                </a:moveTo>
                <a:cubicBezTo>
                  <a:pt x="706" y="203"/>
                  <a:pt x="701" y="194"/>
                  <a:pt x="697" y="187"/>
                </a:cubicBezTo>
                <a:cubicBezTo>
                  <a:pt x="697" y="186"/>
                  <a:pt x="697" y="186"/>
                  <a:pt x="697" y="186"/>
                </a:cubicBezTo>
                <a:cubicBezTo>
                  <a:pt x="702" y="195"/>
                  <a:pt x="704" y="199"/>
                  <a:pt x="709" y="210"/>
                </a:cubicBezTo>
                <a:cubicBezTo>
                  <a:pt x="709" y="210"/>
                  <a:pt x="709" y="210"/>
                  <a:pt x="709" y="210"/>
                </a:cubicBezTo>
                <a:moveTo>
                  <a:pt x="696" y="186"/>
                </a:moveTo>
                <a:cubicBezTo>
                  <a:pt x="697" y="186"/>
                  <a:pt x="697" y="186"/>
                  <a:pt x="697" y="186"/>
                </a:cubicBezTo>
                <a:cubicBezTo>
                  <a:pt x="697" y="187"/>
                  <a:pt x="697" y="187"/>
                  <a:pt x="697" y="187"/>
                </a:cubicBezTo>
                <a:cubicBezTo>
                  <a:pt x="697" y="186"/>
                  <a:pt x="697" y="186"/>
                  <a:pt x="696" y="186"/>
                </a:cubicBezTo>
                <a:moveTo>
                  <a:pt x="746" y="352"/>
                </a:moveTo>
                <a:cubicBezTo>
                  <a:pt x="745" y="351"/>
                  <a:pt x="745" y="350"/>
                  <a:pt x="745" y="348"/>
                </a:cubicBezTo>
                <a:cubicBezTo>
                  <a:pt x="745" y="350"/>
                  <a:pt x="745" y="351"/>
                  <a:pt x="746" y="352"/>
                </a:cubicBezTo>
                <a:cubicBezTo>
                  <a:pt x="746" y="352"/>
                  <a:pt x="746" y="352"/>
                  <a:pt x="746" y="352"/>
                </a:cubicBezTo>
                <a:moveTo>
                  <a:pt x="745" y="347"/>
                </a:moveTo>
                <a:cubicBezTo>
                  <a:pt x="745" y="346"/>
                  <a:pt x="745" y="344"/>
                  <a:pt x="745" y="343"/>
                </a:cubicBezTo>
                <a:cubicBezTo>
                  <a:pt x="745" y="345"/>
                  <a:pt x="745" y="347"/>
                  <a:pt x="745" y="348"/>
                </a:cubicBezTo>
                <a:cubicBezTo>
                  <a:pt x="745" y="348"/>
                  <a:pt x="745" y="348"/>
                  <a:pt x="745" y="347"/>
                </a:cubicBezTo>
                <a:moveTo>
                  <a:pt x="743" y="327"/>
                </a:moveTo>
                <a:cubicBezTo>
                  <a:pt x="743" y="321"/>
                  <a:pt x="743" y="321"/>
                  <a:pt x="743" y="321"/>
                </a:cubicBezTo>
                <a:cubicBezTo>
                  <a:pt x="743" y="324"/>
                  <a:pt x="743" y="326"/>
                  <a:pt x="743" y="329"/>
                </a:cubicBezTo>
                <a:cubicBezTo>
                  <a:pt x="743" y="328"/>
                  <a:pt x="743" y="327"/>
                  <a:pt x="743" y="327"/>
                </a:cubicBezTo>
                <a:moveTo>
                  <a:pt x="309" y="4"/>
                </a:moveTo>
                <a:cubicBezTo>
                  <a:pt x="309" y="5"/>
                  <a:pt x="309" y="5"/>
                  <a:pt x="309" y="5"/>
                </a:cubicBezTo>
                <a:cubicBezTo>
                  <a:pt x="313" y="4"/>
                  <a:pt x="313" y="4"/>
                  <a:pt x="313" y="4"/>
                </a:cubicBezTo>
                <a:cubicBezTo>
                  <a:pt x="313" y="4"/>
                  <a:pt x="313" y="4"/>
                  <a:pt x="313" y="4"/>
                </a:cubicBezTo>
                <a:cubicBezTo>
                  <a:pt x="312" y="4"/>
                  <a:pt x="311" y="4"/>
                  <a:pt x="309" y="4"/>
                </a:cubicBezTo>
                <a:moveTo>
                  <a:pt x="307" y="5"/>
                </a:moveTo>
                <a:cubicBezTo>
                  <a:pt x="304" y="5"/>
                  <a:pt x="304" y="5"/>
                  <a:pt x="304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6" y="5"/>
                  <a:pt x="306" y="5"/>
                  <a:pt x="307" y="5"/>
                </a:cubicBezTo>
                <a:moveTo>
                  <a:pt x="259" y="17"/>
                </a:moveTo>
                <a:cubicBezTo>
                  <a:pt x="259" y="17"/>
                  <a:pt x="258" y="17"/>
                  <a:pt x="258" y="17"/>
                </a:cubicBezTo>
                <a:cubicBezTo>
                  <a:pt x="258" y="17"/>
                  <a:pt x="259" y="17"/>
                  <a:pt x="259" y="17"/>
                </a:cubicBezTo>
                <a:moveTo>
                  <a:pt x="266" y="15"/>
                </a:moveTo>
                <a:cubicBezTo>
                  <a:pt x="267" y="14"/>
                  <a:pt x="267" y="14"/>
                  <a:pt x="268" y="14"/>
                </a:cubicBezTo>
                <a:cubicBezTo>
                  <a:pt x="268" y="14"/>
                  <a:pt x="268" y="14"/>
                  <a:pt x="268" y="14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6" y="15"/>
                  <a:pt x="266" y="15"/>
                  <a:pt x="266" y="15"/>
                </a:cubicBezTo>
                <a:cubicBezTo>
                  <a:pt x="266" y="15"/>
                  <a:pt x="266" y="15"/>
                  <a:pt x="266" y="15"/>
                </a:cubicBezTo>
                <a:moveTo>
                  <a:pt x="269" y="14"/>
                </a:moveTo>
                <a:cubicBezTo>
                  <a:pt x="269" y="14"/>
                  <a:pt x="269" y="14"/>
                  <a:pt x="269" y="14"/>
                </a:cubicBezTo>
                <a:cubicBezTo>
                  <a:pt x="269" y="14"/>
                  <a:pt x="269" y="14"/>
                  <a:pt x="268" y="14"/>
                </a:cubicBezTo>
                <a:cubicBezTo>
                  <a:pt x="267" y="14"/>
                  <a:pt x="267" y="14"/>
                  <a:pt x="266" y="15"/>
                </a:cubicBezTo>
                <a:cubicBezTo>
                  <a:pt x="269" y="14"/>
                  <a:pt x="269" y="14"/>
                  <a:pt x="269" y="14"/>
                </a:cubicBezTo>
                <a:moveTo>
                  <a:pt x="267" y="14"/>
                </a:moveTo>
                <a:cubicBezTo>
                  <a:pt x="268" y="14"/>
                  <a:pt x="268" y="14"/>
                  <a:pt x="268" y="14"/>
                </a:cubicBezTo>
                <a:cubicBezTo>
                  <a:pt x="269" y="14"/>
                  <a:pt x="269" y="14"/>
                  <a:pt x="270" y="13"/>
                </a:cubicBezTo>
                <a:cubicBezTo>
                  <a:pt x="269" y="14"/>
                  <a:pt x="268" y="14"/>
                  <a:pt x="268" y="14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7" y="14"/>
                  <a:pt x="267" y="14"/>
                  <a:pt x="267" y="14"/>
                </a:cubicBezTo>
                <a:moveTo>
                  <a:pt x="270" y="13"/>
                </a:moveTo>
                <a:cubicBezTo>
                  <a:pt x="274" y="12"/>
                  <a:pt x="274" y="12"/>
                  <a:pt x="274" y="12"/>
                </a:cubicBezTo>
                <a:cubicBezTo>
                  <a:pt x="274" y="12"/>
                  <a:pt x="274" y="12"/>
                  <a:pt x="274" y="12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73" y="13"/>
                  <a:pt x="272" y="13"/>
                  <a:pt x="270" y="13"/>
                </a:cubicBezTo>
                <a:cubicBezTo>
                  <a:pt x="269" y="14"/>
                  <a:pt x="269" y="14"/>
                  <a:pt x="268" y="14"/>
                </a:cubicBezTo>
                <a:cubicBezTo>
                  <a:pt x="270" y="13"/>
                  <a:pt x="270" y="13"/>
                  <a:pt x="270" y="13"/>
                </a:cubicBezTo>
                <a:moveTo>
                  <a:pt x="279" y="11"/>
                </a:moveTo>
                <a:cubicBezTo>
                  <a:pt x="279" y="11"/>
                  <a:pt x="279" y="11"/>
                  <a:pt x="279" y="11"/>
                </a:cubicBezTo>
                <a:cubicBezTo>
                  <a:pt x="280" y="11"/>
                  <a:pt x="281" y="11"/>
                  <a:pt x="281" y="10"/>
                </a:cubicBezTo>
                <a:cubicBezTo>
                  <a:pt x="284" y="10"/>
                  <a:pt x="284" y="10"/>
                  <a:pt x="284" y="10"/>
                </a:cubicBezTo>
                <a:cubicBezTo>
                  <a:pt x="284" y="10"/>
                  <a:pt x="284" y="10"/>
                  <a:pt x="284" y="10"/>
                </a:cubicBezTo>
                <a:cubicBezTo>
                  <a:pt x="283" y="10"/>
                  <a:pt x="283" y="10"/>
                  <a:pt x="283" y="10"/>
                </a:cubicBezTo>
                <a:cubicBezTo>
                  <a:pt x="282" y="10"/>
                  <a:pt x="281" y="10"/>
                  <a:pt x="280" y="11"/>
                </a:cubicBezTo>
                <a:cubicBezTo>
                  <a:pt x="280" y="11"/>
                  <a:pt x="280" y="11"/>
                  <a:pt x="280" y="11"/>
                </a:cubicBezTo>
                <a:cubicBezTo>
                  <a:pt x="279" y="11"/>
                  <a:pt x="279" y="11"/>
                  <a:pt x="279" y="11"/>
                </a:cubicBezTo>
                <a:moveTo>
                  <a:pt x="286" y="9"/>
                </a:moveTo>
                <a:cubicBezTo>
                  <a:pt x="287" y="9"/>
                  <a:pt x="287" y="9"/>
                  <a:pt x="287" y="9"/>
                </a:cubicBezTo>
                <a:cubicBezTo>
                  <a:pt x="289" y="9"/>
                  <a:pt x="289" y="9"/>
                  <a:pt x="289" y="9"/>
                </a:cubicBezTo>
                <a:cubicBezTo>
                  <a:pt x="290" y="8"/>
                  <a:pt x="290" y="8"/>
                  <a:pt x="290" y="8"/>
                </a:cubicBezTo>
                <a:cubicBezTo>
                  <a:pt x="288" y="9"/>
                  <a:pt x="288" y="9"/>
                  <a:pt x="288" y="9"/>
                </a:cubicBezTo>
                <a:cubicBezTo>
                  <a:pt x="287" y="9"/>
                  <a:pt x="287" y="9"/>
                  <a:pt x="287" y="9"/>
                </a:cubicBezTo>
                <a:cubicBezTo>
                  <a:pt x="286" y="9"/>
                  <a:pt x="286" y="9"/>
                  <a:pt x="286" y="9"/>
                </a:cubicBezTo>
                <a:cubicBezTo>
                  <a:pt x="286" y="9"/>
                  <a:pt x="286" y="9"/>
                  <a:pt x="286" y="9"/>
                </a:cubicBezTo>
                <a:moveTo>
                  <a:pt x="293" y="8"/>
                </a:moveTo>
                <a:cubicBezTo>
                  <a:pt x="294" y="7"/>
                  <a:pt x="294" y="7"/>
                  <a:pt x="294" y="7"/>
                </a:cubicBezTo>
                <a:cubicBezTo>
                  <a:pt x="298" y="7"/>
                  <a:pt x="298" y="7"/>
                  <a:pt x="298" y="7"/>
                </a:cubicBezTo>
                <a:cubicBezTo>
                  <a:pt x="298" y="7"/>
                  <a:pt x="298" y="7"/>
                  <a:pt x="298" y="7"/>
                </a:cubicBezTo>
                <a:cubicBezTo>
                  <a:pt x="296" y="7"/>
                  <a:pt x="296" y="7"/>
                  <a:pt x="296" y="7"/>
                </a:cubicBezTo>
                <a:cubicBezTo>
                  <a:pt x="293" y="8"/>
                  <a:pt x="293" y="8"/>
                  <a:pt x="293" y="8"/>
                </a:cubicBezTo>
                <a:cubicBezTo>
                  <a:pt x="292" y="8"/>
                  <a:pt x="292" y="8"/>
                  <a:pt x="292" y="8"/>
                </a:cubicBezTo>
                <a:cubicBezTo>
                  <a:pt x="292" y="8"/>
                  <a:pt x="291" y="8"/>
                  <a:pt x="291" y="8"/>
                </a:cubicBezTo>
                <a:cubicBezTo>
                  <a:pt x="293" y="8"/>
                  <a:pt x="293" y="8"/>
                  <a:pt x="293" y="8"/>
                </a:cubicBezTo>
                <a:moveTo>
                  <a:pt x="298" y="7"/>
                </a:moveTo>
                <a:cubicBezTo>
                  <a:pt x="298" y="7"/>
                  <a:pt x="298" y="7"/>
                  <a:pt x="298" y="7"/>
                </a:cubicBezTo>
                <a:cubicBezTo>
                  <a:pt x="298" y="7"/>
                  <a:pt x="298" y="7"/>
                  <a:pt x="298" y="7"/>
                </a:cubicBezTo>
                <a:cubicBezTo>
                  <a:pt x="298" y="7"/>
                  <a:pt x="298" y="7"/>
                  <a:pt x="298" y="7"/>
                </a:cubicBezTo>
                <a:moveTo>
                  <a:pt x="309" y="5"/>
                </a:moveTo>
                <a:cubicBezTo>
                  <a:pt x="314" y="4"/>
                  <a:pt x="314" y="4"/>
                  <a:pt x="314" y="4"/>
                </a:cubicBezTo>
                <a:cubicBezTo>
                  <a:pt x="315" y="4"/>
                  <a:pt x="315" y="4"/>
                  <a:pt x="315" y="4"/>
                </a:cubicBezTo>
                <a:cubicBezTo>
                  <a:pt x="314" y="4"/>
                  <a:pt x="313" y="4"/>
                  <a:pt x="312" y="4"/>
                </a:cubicBezTo>
                <a:cubicBezTo>
                  <a:pt x="311" y="4"/>
                  <a:pt x="311" y="4"/>
                  <a:pt x="311" y="4"/>
                </a:cubicBezTo>
                <a:cubicBezTo>
                  <a:pt x="308" y="5"/>
                  <a:pt x="308" y="5"/>
                  <a:pt x="308" y="5"/>
                </a:cubicBezTo>
                <a:cubicBezTo>
                  <a:pt x="309" y="5"/>
                  <a:pt x="309" y="5"/>
                  <a:pt x="309" y="5"/>
                </a:cubicBezTo>
                <a:moveTo>
                  <a:pt x="315" y="4"/>
                </a:moveTo>
                <a:cubicBezTo>
                  <a:pt x="315" y="4"/>
                  <a:pt x="315" y="4"/>
                  <a:pt x="315" y="4"/>
                </a:cubicBezTo>
                <a:cubicBezTo>
                  <a:pt x="315" y="4"/>
                  <a:pt x="315" y="4"/>
                  <a:pt x="315" y="4"/>
                </a:cubicBezTo>
                <a:cubicBezTo>
                  <a:pt x="315" y="4"/>
                  <a:pt x="315" y="4"/>
                  <a:pt x="315" y="4"/>
                </a:cubicBezTo>
                <a:moveTo>
                  <a:pt x="295" y="7"/>
                </a:moveTo>
                <a:cubicBezTo>
                  <a:pt x="295" y="7"/>
                  <a:pt x="295" y="7"/>
                  <a:pt x="295" y="7"/>
                </a:cubicBezTo>
                <a:cubicBezTo>
                  <a:pt x="295" y="7"/>
                  <a:pt x="295" y="7"/>
                  <a:pt x="294" y="8"/>
                </a:cubicBezTo>
                <a:cubicBezTo>
                  <a:pt x="295" y="7"/>
                  <a:pt x="295" y="7"/>
                  <a:pt x="295" y="7"/>
                </a:cubicBezTo>
                <a:moveTo>
                  <a:pt x="295" y="7"/>
                </a:moveTo>
                <a:cubicBezTo>
                  <a:pt x="296" y="7"/>
                  <a:pt x="296" y="7"/>
                  <a:pt x="296" y="7"/>
                </a:cubicBezTo>
                <a:cubicBezTo>
                  <a:pt x="298" y="7"/>
                  <a:pt x="298" y="7"/>
                  <a:pt x="298" y="7"/>
                </a:cubicBezTo>
                <a:cubicBezTo>
                  <a:pt x="301" y="6"/>
                  <a:pt x="301" y="6"/>
                  <a:pt x="301" y="6"/>
                </a:cubicBezTo>
                <a:cubicBezTo>
                  <a:pt x="300" y="6"/>
                  <a:pt x="300" y="6"/>
                  <a:pt x="300" y="6"/>
                </a:cubicBezTo>
                <a:cubicBezTo>
                  <a:pt x="303" y="6"/>
                  <a:pt x="303" y="6"/>
                  <a:pt x="303" y="6"/>
                </a:cubicBezTo>
                <a:cubicBezTo>
                  <a:pt x="305" y="5"/>
                  <a:pt x="305" y="5"/>
                  <a:pt x="305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2" y="6"/>
                  <a:pt x="300" y="6"/>
                  <a:pt x="297" y="7"/>
                </a:cubicBezTo>
                <a:cubicBezTo>
                  <a:pt x="296" y="7"/>
                  <a:pt x="296" y="7"/>
                  <a:pt x="295" y="7"/>
                </a:cubicBezTo>
                <a:cubicBezTo>
                  <a:pt x="295" y="7"/>
                  <a:pt x="295" y="7"/>
                  <a:pt x="295" y="7"/>
                </a:cubicBezTo>
                <a:moveTo>
                  <a:pt x="2" y="405"/>
                </a:moveTo>
                <a:cubicBezTo>
                  <a:pt x="2" y="405"/>
                  <a:pt x="2" y="405"/>
                  <a:pt x="2" y="405"/>
                </a:cubicBezTo>
                <a:cubicBezTo>
                  <a:pt x="2" y="406"/>
                  <a:pt x="2" y="406"/>
                  <a:pt x="2" y="406"/>
                </a:cubicBezTo>
                <a:cubicBezTo>
                  <a:pt x="2" y="405"/>
                  <a:pt x="2" y="405"/>
                  <a:pt x="2" y="405"/>
                </a:cubicBezTo>
                <a:moveTo>
                  <a:pt x="2" y="404"/>
                </a:moveTo>
                <a:cubicBezTo>
                  <a:pt x="2" y="403"/>
                  <a:pt x="2" y="402"/>
                  <a:pt x="1" y="401"/>
                </a:cubicBezTo>
                <a:cubicBezTo>
                  <a:pt x="2" y="401"/>
                  <a:pt x="2" y="401"/>
                  <a:pt x="2" y="402"/>
                </a:cubicBezTo>
                <a:cubicBezTo>
                  <a:pt x="2" y="405"/>
                  <a:pt x="2" y="405"/>
                  <a:pt x="2" y="405"/>
                </a:cubicBezTo>
                <a:cubicBezTo>
                  <a:pt x="2" y="404"/>
                  <a:pt x="2" y="404"/>
                  <a:pt x="2" y="404"/>
                </a:cubicBezTo>
                <a:moveTo>
                  <a:pt x="1" y="383"/>
                </a:moveTo>
                <a:cubicBezTo>
                  <a:pt x="1" y="385"/>
                  <a:pt x="1" y="386"/>
                  <a:pt x="1" y="388"/>
                </a:cubicBezTo>
                <a:cubicBezTo>
                  <a:pt x="1" y="392"/>
                  <a:pt x="1" y="395"/>
                  <a:pt x="1" y="398"/>
                </a:cubicBezTo>
                <a:cubicBezTo>
                  <a:pt x="1" y="399"/>
                  <a:pt x="1" y="399"/>
                  <a:pt x="1" y="399"/>
                </a:cubicBezTo>
                <a:cubicBezTo>
                  <a:pt x="1" y="394"/>
                  <a:pt x="1" y="388"/>
                  <a:pt x="1" y="383"/>
                </a:cubicBezTo>
                <a:moveTo>
                  <a:pt x="23" y="243"/>
                </a:moveTo>
                <a:cubicBezTo>
                  <a:pt x="24" y="240"/>
                  <a:pt x="26" y="236"/>
                  <a:pt x="27" y="232"/>
                </a:cubicBezTo>
                <a:cubicBezTo>
                  <a:pt x="26" y="235"/>
                  <a:pt x="25" y="237"/>
                  <a:pt x="25" y="239"/>
                </a:cubicBezTo>
                <a:cubicBezTo>
                  <a:pt x="23" y="243"/>
                  <a:pt x="23" y="243"/>
                  <a:pt x="23" y="243"/>
                </a:cubicBezTo>
                <a:cubicBezTo>
                  <a:pt x="23" y="243"/>
                  <a:pt x="23" y="243"/>
                  <a:pt x="23" y="243"/>
                </a:cubicBezTo>
                <a:moveTo>
                  <a:pt x="33" y="217"/>
                </a:moveTo>
                <a:cubicBezTo>
                  <a:pt x="33" y="218"/>
                  <a:pt x="33" y="218"/>
                  <a:pt x="33" y="219"/>
                </a:cubicBezTo>
                <a:cubicBezTo>
                  <a:pt x="31" y="224"/>
                  <a:pt x="29" y="228"/>
                  <a:pt x="27" y="232"/>
                </a:cubicBezTo>
                <a:cubicBezTo>
                  <a:pt x="26" y="236"/>
                  <a:pt x="24" y="240"/>
                  <a:pt x="23" y="243"/>
                </a:cubicBezTo>
                <a:cubicBezTo>
                  <a:pt x="27" y="232"/>
                  <a:pt x="29" y="227"/>
                  <a:pt x="33" y="217"/>
                </a:cubicBezTo>
                <a:moveTo>
                  <a:pt x="33" y="217"/>
                </a:moveTo>
                <a:cubicBezTo>
                  <a:pt x="33" y="217"/>
                  <a:pt x="33" y="217"/>
                  <a:pt x="33" y="217"/>
                </a:cubicBezTo>
                <a:cubicBezTo>
                  <a:pt x="33" y="218"/>
                  <a:pt x="33" y="218"/>
                  <a:pt x="33" y="218"/>
                </a:cubicBezTo>
                <a:cubicBezTo>
                  <a:pt x="33" y="219"/>
                  <a:pt x="33" y="219"/>
                  <a:pt x="33" y="219"/>
                </a:cubicBezTo>
                <a:cubicBezTo>
                  <a:pt x="33" y="218"/>
                  <a:pt x="33" y="218"/>
                  <a:pt x="33" y="217"/>
                </a:cubicBezTo>
                <a:moveTo>
                  <a:pt x="47" y="190"/>
                </a:moveTo>
                <a:cubicBezTo>
                  <a:pt x="47" y="190"/>
                  <a:pt x="48" y="189"/>
                  <a:pt x="48" y="188"/>
                </a:cubicBezTo>
                <a:cubicBezTo>
                  <a:pt x="48" y="189"/>
                  <a:pt x="48" y="189"/>
                  <a:pt x="47" y="190"/>
                </a:cubicBezTo>
                <a:cubicBezTo>
                  <a:pt x="47" y="190"/>
                  <a:pt x="47" y="190"/>
                  <a:pt x="47" y="190"/>
                </a:cubicBezTo>
                <a:cubicBezTo>
                  <a:pt x="47" y="190"/>
                  <a:pt x="47" y="190"/>
                  <a:pt x="47" y="190"/>
                </a:cubicBezTo>
                <a:moveTo>
                  <a:pt x="47" y="190"/>
                </a:moveTo>
                <a:cubicBezTo>
                  <a:pt x="47" y="190"/>
                  <a:pt x="48" y="189"/>
                  <a:pt x="48" y="188"/>
                </a:cubicBezTo>
                <a:cubicBezTo>
                  <a:pt x="48" y="189"/>
                  <a:pt x="47" y="190"/>
                  <a:pt x="47" y="190"/>
                </a:cubicBezTo>
                <a:cubicBezTo>
                  <a:pt x="52" y="181"/>
                  <a:pt x="55" y="177"/>
                  <a:pt x="59" y="170"/>
                </a:cubicBezTo>
                <a:cubicBezTo>
                  <a:pt x="55" y="176"/>
                  <a:pt x="52" y="182"/>
                  <a:pt x="48" y="188"/>
                </a:cubicBezTo>
                <a:cubicBezTo>
                  <a:pt x="48" y="189"/>
                  <a:pt x="47" y="190"/>
                  <a:pt x="47" y="190"/>
                </a:cubicBezTo>
                <a:cubicBezTo>
                  <a:pt x="47" y="190"/>
                  <a:pt x="47" y="190"/>
                  <a:pt x="47" y="190"/>
                </a:cubicBezTo>
                <a:moveTo>
                  <a:pt x="135" y="87"/>
                </a:moveTo>
                <a:cubicBezTo>
                  <a:pt x="136" y="86"/>
                  <a:pt x="136" y="85"/>
                  <a:pt x="137" y="85"/>
                </a:cubicBezTo>
                <a:cubicBezTo>
                  <a:pt x="138" y="84"/>
                  <a:pt x="139" y="83"/>
                  <a:pt x="140" y="82"/>
                </a:cubicBezTo>
                <a:cubicBezTo>
                  <a:pt x="140" y="82"/>
                  <a:pt x="140" y="82"/>
                  <a:pt x="140" y="82"/>
                </a:cubicBezTo>
                <a:cubicBezTo>
                  <a:pt x="138" y="83"/>
                  <a:pt x="138" y="83"/>
                  <a:pt x="138" y="83"/>
                </a:cubicBezTo>
                <a:cubicBezTo>
                  <a:pt x="134" y="87"/>
                  <a:pt x="134" y="87"/>
                  <a:pt x="134" y="87"/>
                </a:cubicBezTo>
                <a:cubicBezTo>
                  <a:pt x="134" y="87"/>
                  <a:pt x="134" y="87"/>
                  <a:pt x="134" y="87"/>
                </a:cubicBezTo>
                <a:cubicBezTo>
                  <a:pt x="135" y="87"/>
                  <a:pt x="135" y="87"/>
                  <a:pt x="135" y="87"/>
                </a:cubicBezTo>
                <a:moveTo>
                  <a:pt x="140" y="81"/>
                </a:moveTo>
                <a:cubicBezTo>
                  <a:pt x="141" y="81"/>
                  <a:pt x="141" y="81"/>
                  <a:pt x="141" y="81"/>
                </a:cubicBezTo>
                <a:cubicBezTo>
                  <a:pt x="143" y="79"/>
                  <a:pt x="143" y="79"/>
                  <a:pt x="143" y="79"/>
                </a:cubicBezTo>
                <a:cubicBezTo>
                  <a:pt x="140" y="81"/>
                  <a:pt x="137" y="83"/>
                  <a:pt x="137" y="84"/>
                </a:cubicBezTo>
                <a:cubicBezTo>
                  <a:pt x="137" y="84"/>
                  <a:pt x="139" y="82"/>
                  <a:pt x="140" y="81"/>
                </a:cubicBezTo>
                <a:moveTo>
                  <a:pt x="231" y="28"/>
                </a:moveTo>
                <a:cubicBezTo>
                  <a:pt x="233" y="28"/>
                  <a:pt x="233" y="28"/>
                  <a:pt x="233" y="28"/>
                </a:cubicBezTo>
                <a:cubicBezTo>
                  <a:pt x="237" y="26"/>
                  <a:pt x="237" y="26"/>
                  <a:pt x="237" y="26"/>
                </a:cubicBezTo>
                <a:cubicBezTo>
                  <a:pt x="237" y="26"/>
                  <a:pt x="237" y="26"/>
                  <a:pt x="237" y="26"/>
                </a:cubicBezTo>
                <a:cubicBezTo>
                  <a:pt x="236" y="25"/>
                  <a:pt x="236" y="25"/>
                  <a:pt x="236" y="25"/>
                </a:cubicBezTo>
                <a:cubicBezTo>
                  <a:pt x="231" y="28"/>
                  <a:pt x="231" y="28"/>
                  <a:pt x="231" y="28"/>
                </a:cubicBezTo>
                <a:cubicBezTo>
                  <a:pt x="228" y="29"/>
                  <a:pt x="228" y="29"/>
                  <a:pt x="228" y="29"/>
                </a:cubicBezTo>
                <a:cubicBezTo>
                  <a:pt x="228" y="30"/>
                  <a:pt x="228" y="30"/>
                  <a:pt x="228" y="30"/>
                </a:cubicBezTo>
                <a:cubicBezTo>
                  <a:pt x="231" y="28"/>
                  <a:pt x="231" y="28"/>
                  <a:pt x="231" y="28"/>
                </a:cubicBezTo>
                <a:moveTo>
                  <a:pt x="695" y="448"/>
                </a:moveTo>
                <a:cubicBezTo>
                  <a:pt x="695" y="447"/>
                  <a:pt x="695" y="446"/>
                  <a:pt x="695" y="445"/>
                </a:cubicBezTo>
                <a:cubicBezTo>
                  <a:pt x="695" y="445"/>
                  <a:pt x="695" y="444"/>
                  <a:pt x="695" y="444"/>
                </a:cubicBezTo>
                <a:cubicBezTo>
                  <a:pt x="695" y="443"/>
                  <a:pt x="696" y="443"/>
                  <a:pt x="696" y="443"/>
                </a:cubicBezTo>
                <a:cubicBezTo>
                  <a:pt x="696" y="443"/>
                  <a:pt x="696" y="440"/>
                  <a:pt x="694" y="436"/>
                </a:cubicBezTo>
                <a:cubicBezTo>
                  <a:pt x="694" y="436"/>
                  <a:pt x="694" y="436"/>
                  <a:pt x="694" y="433"/>
                </a:cubicBezTo>
                <a:cubicBezTo>
                  <a:pt x="694" y="432"/>
                  <a:pt x="694" y="432"/>
                  <a:pt x="694" y="432"/>
                </a:cubicBezTo>
                <a:cubicBezTo>
                  <a:pt x="693" y="433"/>
                  <a:pt x="693" y="433"/>
                  <a:pt x="693" y="433"/>
                </a:cubicBezTo>
                <a:cubicBezTo>
                  <a:pt x="692" y="435"/>
                  <a:pt x="692" y="435"/>
                  <a:pt x="692" y="435"/>
                </a:cubicBezTo>
                <a:cubicBezTo>
                  <a:pt x="692" y="435"/>
                  <a:pt x="692" y="437"/>
                  <a:pt x="692" y="438"/>
                </a:cubicBezTo>
                <a:cubicBezTo>
                  <a:pt x="692" y="438"/>
                  <a:pt x="692" y="438"/>
                  <a:pt x="692" y="439"/>
                </a:cubicBezTo>
                <a:cubicBezTo>
                  <a:pt x="692" y="439"/>
                  <a:pt x="692" y="439"/>
                  <a:pt x="692" y="439"/>
                </a:cubicBezTo>
                <a:cubicBezTo>
                  <a:pt x="692" y="440"/>
                  <a:pt x="692" y="441"/>
                  <a:pt x="692" y="441"/>
                </a:cubicBezTo>
                <a:cubicBezTo>
                  <a:pt x="691" y="444"/>
                  <a:pt x="691" y="444"/>
                  <a:pt x="691" y="444"/>
                </a:cubicBezTo>
                <a:cubicBezTo>
                  <a:pt x="690" y="447"/>
                  <a:pt x="690" y="449"/>
                  <a:pt x="690" y="450"/>
                </a:cubicBezTo>
                <a:cubicBezTo>
                  <a:pt x="690" y="451"/>
                  <a:pt x="691" y="453"/>
                  <a:pt x="691" y="453"/>
                </a:cubicBezTo>
                <a:cubicBezTo>
                  <a:pt x="692" y="453"/>
                  <a:pt x="692" y="453"/>
                  <a:pt x="694" y="453"/>
                </a:cubicBezTo>
                <a:cubicBezTo>
                  <a:pt x="694" y="451"/>
                  <a:pt x="695" y="449"/>
                  <a:pt x="695" y="448"/>
                </a:cubicBezTo>
                <a:moveTo>
                  <a:pt x="711" y="529"/>
                </a:moveTo>
                <a:cubicBezTo>
                  <a:pt x="714" y="522"/>
                  <a:pt x="714" y="522"/>
                  <a:pt x="714" y="522"/>
                </a:cubicBezTo>
                <a:cubicBezTo>
                  <a:pt x="714" y="522"/>
                  <a:pt x="715" y="520"/>
                  <a:pt x="715" y="520"/>
                </a:cubicBezTo>
                <a:cubicBezTo>
                  <a:pt x="714" y="521"/>
                  <a:pt x="713" y="521"/>
                  <a:pt x="712" y="522"/>
                </a:cubicBezTo>
                <a:cubicBezTo>
                  <a:pt x="712" y="522"/>
                  <a:pt x="712" y="522"/>
                  <a:pt x="711" y="523"/>
                </a:cubicBezTo>
                <a:cubicBezTo>
                  <a:pt x="712" y="523"/>
                  <a:pt x="712" y="523"/>
                  <a:pt x="712" y="523"/>
                </a:cubicBezTo>
                <a:cubicBezTo>
                  <a:pt x="711" y="524"/>
                  <a:pt x="711" y="525"/>
                  <a:pt x="711" y="525"/>
                </a:cubicBezTo>
                <a:cubicBezTo>
                  <a:pt x="711" y="525"/>
                  <a:pt x="711" y="525"/>
                  <a:pt x="711" y="525"/>
                </a:cubicBezTo>
                <a:cubicBezTo>
                  <a:pt x="711" y="526"/>
                  <a:pt x="711" y="526"/>
                  <a:pt x="710" y="527"/>
                </a:cubicBezTo>
                <a:cubicBezTo>
                  <a:pt x="710" y="528"/>
                  <a:pt x="710" y="528"/>
                  <a:pt x="710" y="528"/>
                </a:cubicBezTo>
                <a:cubicBezTo>
                  <a:pt x="710" y="528"/>
                  <a:pt x="710" y="528"/>
                  <a:pt x="710" y="528"/>
                </a:cubicBezTo>
                <a:cubicBezTo>
                  <a:pt x="710" y="528"/>
                  <a:pt x="711" y="527"/>
                  <a:pt x="711" y="527"/>
                </a:cubicBezTo>
                <a:cubicBezTo>
                  <a:pt x="711" y="527"/>
                  <a:pt x="711" y="526"/>
                  <a:pt x="712" y="527"/>
                </a:cubicBezTo>
                <a:cubicBezTo>
                  <a:pt x="711" y="527"/>
                  <a:pt x="711" y="528"/>
                  <a:pt x="711" y="529"/>
                </a:cubicBezTo>
                <a:cubicBezTo>
                  <a:pt x="711" y="528"/>
                  <a:pt x="711" y="528"/>
                  <a:pt x="711" y="528"/>
                </a:cubicBezTo>
                <a:cubicBezTo>
                  <a:pt x="711" y="528"/>
                  <a:pt x="711" y="528"/>
                  <a:pt x="711" y="528"/>
                </a:cubicBezTo>
                <a:cubicBezTo>
                  <a:pt x="711" y="529"/>
                  <a:pt x="710" y="530"/>
                  <a:pt x="710" y="531"/>
                </a:cubicBezTo>
                <a:cubicBezTo>
                  <a:pt x="710" y="531"/>
                  <a:pt x="710" y="531"/>
                  <a:pt x="710" y="531"/>
                </a:cubicBezTo>
                <a:cubicBezTo>
                  <a:pt x="710" y="531"/>
                  <a:pt x="710" y="531"/>
                  <a:pt x="710" y="531"/>
                </a:cubicBezTo>
                <a:cubicBezTo>
                  <a:pt x="710" y="530"/>
                  <a:pt x="710" y="530"/>
                  <a:pt x="711" y="529"/>
                </a:cubicBezTo>
                <a:moveTo>
                  <a:pt x="712" y="517"/>
                </a:moveTo>
                <a:cubicBezTo>
                  <a:pt x="712" y="517"/>
                  <a:pt x="712" y="516"/>
                  <a:pt x="712" y="516"/>
                </a:cubicBezTo>
                <a:cubicBezTo>
                  <a:pt x="712" y="515"/>
                  <a:pt x="712" y="515"/>
                  <a:pt x="712" y="515"/>
                </a:cubicBezTo>
                <a:cubicBezTo>
                  <a:pt x="713" y="515"/>
                  <a:pt x="713" y="514"/>
                  <a:pt x="713" y="514"/>
                </a:cubicBezTo>
                <a:cubicBezTo>
                  <a:pt x="713" y="514"/>
                  <a:pt x="713" y="515"/>
                  <a:pt x="712" y="515"/>
                </a:cubicBezTo>
                <a:cubicBezTo>
                  <a:pt x="712" y="515"/>
                  <a:pt x="712" y="516"/>
                  <a:pt x="712" y="516"/>
                </a:cubicBezTo>
                <a:cubicBezTo>
                  <a:pt x="712" y="517"/>
                  <a:pt x="712" y="517"/>
                  <a:pt x="712" y="517"/>
                </a:cubicBezTo>
                <a:moveTo>
                  <a:pt x="728" y="487"/>
                </a:moveTo>
                <a:cubicBezTo>
                  <a:pt x="734" y="465"/>
                  <a:pt x="734" y="465"/>
                  <a:pt x="734" y="465"/>
                </a:cubicBezTo>
                <a:cubicBezTo>
                  <a:pt x="733" y="469"/>
                  <a:pt x="733" y="469"/>
                  <a:pt x="733" y="469"/>
                </a:cubicBezTo>
                <a:cubicBezTo>
                  <a:pt x="732" y="471"/>
                  <a:pt x="732" y="473"/>
                  <a:pt x="731" y="475"/>
                </a:cubicBezTo>
                <a:cubicBezTo>
                  <a:pt x="731" y="476"/>
                  <a:pt x="731" y="476"/>
                  <a:pt x="731" y="476"/>
                </a:cubicBezTo>
                <a:cubicBezTo>
                  <a:pt x="731" y="475"/>
                  <a:pt x="731" y="475"/>
                  <a:pt x="731" y="474"/>
                </a:cubicBezTo>
                <a:cubicBezTo>
                  <a:pt x="731" y="473"/>
                  <a:pt x="731" y="473"/>
                  <a:pt x="731" y="473"/>
                </a:cubicBezTo>
                <a:cubicBezTo>
                  <a:pt x="731" y="474"/>
                  <a:pt x="731" y="474"/>
                  <a:pt x="731" y="474"/>
                </a:cubicBezTo>
                <a:cubicBezTo>
                  <a:pt x="728" y="480"/>
                  <a:pt x="727" y="486"/>
                  <a:pt x="725" y="493"/>
                </a:cubicBezTo>
                <a:cubicBezTo>
                  <a:pt x="725" y="493"/>
                  <a:pt x="725" y="493"/>
                  <a:pt x="725" y="493"/>
                </a:cubicBezTo>
                <a:cubicBezTo>
                  <a:pt x="725" y="494"/>
                  <a:pt x="725" y="494"/>
                  <a:pt x="725" y="494"/>
                </a:cubicBezTo>
                <a:cubicBezTo>
                  <a:pt x="723" y="498"/>
                  <a:pt x="723" y="498"/>
                  <a:pt x="722" y="501"/>
                </a:cubicBezTo>
                <a:cubicBezTo>
                  <a:pt x="722" y="504"/>
                  <a:pt x="721" y="504"/>
                  <a:pt x="721" y="504"/>
                </a:cubicBezTo>
                <a:cubicBezTo>
                  <a:pt x="722" y="504"/>
                  <a:pt x="722" y="504"/>
                  <a:pt x="722" y="504"/>
                </a:cubicBezTo>
                <a:cubicBezTo>
                  <a:pt x="728" y="487"/>
                  <a:pt x="728" y="487"/>
                  <a:pt x="728" y="487"/>
                </a:cubicBezTo>
                <a:moveTo>
                  <a:pt x="714" y="506"/>
                </a:moveTo>
                <a:cubicBezTo>
                  <a:pt x="715" y="505"/>
                  <a:pt x="715" y="503"/>
                  <a:pt x="716" y="502"/>
                </a:cubicBezTo>
                <a:cubicBezTo>
                  <a:pt x="716" y="501"/>
                  <a:pt x="716" y="501"/>
                  <a:pt x="716" y="501"/>
                </a:cubicBezTo>
                <a:cubicBezTo>
                  <a:pt x="716" y="500"/>
                  <a:pt x="716" y="500"/>
                  <a:pt x="716" y="500"/>
                </a:cubicBezTo>
                <a:cubicBezTo>
                  <a:pt x="716" y="500"/>
                  <a:pt x="716" y="500"/>
                  <a:pt x="716" y="500"/>
                </a:cubicBezTo>
                <a:cubicBezTo>
                  <a:pt x="716" y="500"/>
                  <a:pt x="716" y="499"/>
                  <a:pt x="716" y="496"/>
                </a:cubicBezTo>
                <a:cubicBezTo>
                  <a:pt x="718" y="491"/>
                  <a:pt x="718" y="491"/>
                  <a:pt x="718" y="491"/>
                </a:cubicBezTo>
                <a:cubicBezTo>
                  <a:pt x="715" y="496"/>
                  <a:pt x="715" y="502"/>
                  <a:pt x="715" y="503"/>
                </a:cubicBezTo>
                <a:cubicBezTo>
                  <a:pt x="715" y="503"/>
                  <a:pt x="715" y="503"/>
                  <a:pt x="715" y="504"/>
                </a:cubicBezTo>
                <a:cubicBezTo>
                  <a:pt x="714" y="505"/>
                  <a:pt x="714" y="506"/>
                  <a:pt x="714" y="506"/>
                </a:cubicBezTo>
                <a:cubicBezTo>
                  <a:pt x="714" y="506"/>
                  <a:pt x="714" y="506"/>
                  <a:pt x="714" y="506"/>
                </a:cubicBezTo>
                <a:moveTo>
                  <a:pt x="719" y="481"/>
                </a:moveTo>
                <a:cubicBezTo>
                  <a:pt x="719" y="480"/>
                  <a:pt x="719" y="480"/>
                  <a:pt x="719" y="480"/>
                </a:cubicBezTo>
                <a:cubicBezTo>
                  <a:pt x="719" y="480"/>
                  <a:pt x="719" y="480"/>
                  <a:pt x="719" y="481"/>
                </a:cubicBezTo>
                <a:cubicBezTo>
                  <a:pt x="719" y="481"/>
                  <a:pt x="719" y="481"/>
                  <a:pt x="719" y="481"/>
                </a:cubicBezTo>
                <a:moveTo>
                  <a:pt x="719" y="485"/>
                </a:moveTo>
                <a:cubicBezTo>
                  <a:pt x="719" y="484"/>
                  <a:pt x="719" y="484"/>
                  <a:pt x="719" y="484"/>
                </a:cubicBezTo>
                <a:cubicBezTo>
                  <a:pt x="719" y="483"/>
                  <a:pt x="719" y="482"/>
                  <a:pt x="719" y="482"/>
                </a:cubicBezTo>
                <a:cubicBezTo>
                  <a:pt x="720" y="479"/>
                  <a:pt x="720" y="479"/>
                  <a:pt x="720" y="479"/>
                </a:cubicBezTo>
                <a:cubicBezTo>
                  <a:pt x="719" y="478"/>
                  <a:pt x="719" y="478"/>
                  <a:pt x="719" y="478"/>
                </a:cubicBezTo>
                <a:cubicBezTo>
                  <a:pt x="719" y="479"/>
                  <a:pt x="719" y="479"/>
                  <a:pt x="719" y="479"/>
                </a:cubicBezTo>
                <a:cubicBezTo>
                  <a:pt x="719" y="480"/>
                  <a:pt x="719" y="480"/>
                  <a:pt x="719" y="482"/>
                </a:cubicBezTo>
                <a:cubicBezTo>
                  <a:pt x="719" y="485"/>
                  <a:pt x="719" y="485"/>
                  <a:pt x="718" y="486"/>
                </a:cubicBezTo>
                <a:cubicBezTo>
                  <a:pt x="719" y="485"/>
                  <a:pt x="719" y="485"/>
                  <a:pt x="719" y="485"/>
                </a:cubicBezTo>
                <a:moveTo>
                  <a:pt x="720" y="475"/>
                </a:moveTo>
                <a:cubicBezTo>
                  <a:pt x="720" y="475"/>
                  <a:pt x="720" y="474"/>
                  <a:pt x="720" y="474"/>
                </a:cubicBezTo>
                <a:cubicBezTo>
                  <a:pt x="720" y="473"/>
                  <a:pt x="720" y="473"/>
                  <a:pt x="720" y="473"/>
                </a:cubicBezTo>
                <a:cubicBezTo>
                  <a:pt x="720" y="472"/>
                  <a:pt x="720" y="471"/>
                  <a:pt x="720" y="471"/>
                </a:cubicBezTo>
                <a:cubicBezTo>
                  <a:pt x="720" y="470"/>
                  <a:pt x="720" y="470"/>
                  <a:pt x="720" y="470"/>
                </a:cubicBezTo>
                <a:cubicBezTo>
                  <a:pt x="720" y="470"/>
                  <a:pt x="720" y="471"/>
                  <a:pt x="720" y="471"/>
                </a:cubicBezTo>
                <a:cubicBezTo>
                  <a:pt x="720" y="472"/>
                  <a:pt x="720" y="472"/>
                  <a:pt x="719" y="473"/>
                </a:cubicBezTo>
                <a:cubicBezTo>
                  <a:pt x="719" y="474"/>
                  <a:pt x="719" y="474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20" y="475"/>
                  <a:pt x="720" y="475"/>
                  <a:pt x="720" y="475"/>
                </a:cubicBezTo>
                <a:moveTo>
                  <a:pt x="721" y="502"/>
                </a:moveTo>
                <a:cubicBezTo>
                  <a:pt x="721" y="502"/>
                  <a:pt x="723" y="495"/>
                  <a:pt x="723" y="494"/>
                </a:cubicBezTo>
                <a:cubicBezTo>
                  <a:pt x="722" y="495"/>
                  <a:pt x="722" y="495"/>
                  <a:pt x="721" y="497"/>
                </a:cubicBezTo>
                <a:cubicBezTo>
                  <a:pt x="721" y="497"/>
                  <a:pt x="721" y="497"/>
                  <a:pt x="721" y="497"/>
                </a:cubicBezTo>
                <a:cubicBezTo>
                  <a:pt x="723" y="492"/>
                  <a:pt x="723" y="492"/>
                  <a:pt x="723" y="492"/>
                </a:cubicBezTo>
                <a:cubicBezTo>
                  <a:pt x="723" y="492"/>
                  <a:pt x="723" y="492"/>
                  <a:pt x="723" y="492"/>
                </a:cubicBezTo>
                <a:cubicBezTo>
                  <a:pt x="722" y="491"/>
                  <a:pt x="722" y="491"/>
                  <a:pt x="722" y="491"/>
                </a:cubicBezTo>
                <a:cubicBezTo>
                  <a:pt x="723" y="490"/>
                  <a:pt x="723" y="489"/>
                  <a:pt x="723" y="488"/>
                </a:cubicBezTo>
                <a:cubicBezTo>
                  <a:pt x="724" y="486"/>
                  <a:pt x="724" y="484"/>
                  <a:pt x="725" y="482"/>
                </a:cubicBezTo>
                <a:cubicBezTo>
                  <a:pt x="724" y="482"/>
                  <a:pt x="724" y="482"/>
                  <a:pt x="724" y="482"/>
                </a:cubicBezTo>
                <a:cubicBezTo>
                  <a:pt x="724" y="482"/>
                  <a:pt x="724" y="482"/>
                  <a:pt x="724" y="482"/>
                </a:cubicBezTo>
                <a:cubicBezTo>
                  <a:pt x="724" y="480"/>
                  <a:pt x="725" y="477"/>
                  <a:pt x="726" y="474"/>
                </a:cubicBezTo>
                <a:cubicBezTo>
                  <a:pt x="725" y="475"/>
                  <a:pt x="725" y="475"/>
                  <a:pt x="725" y="475"/>
                </a:cubicBezTo>
                <a:cubicBezTo>
                  <a:pt x="725" y="475"/>
                  <a:pt x="725" y="475"/>
                  <a:pt x="725" y="475"/>
                </a:cubicBezTo>
                <a:cubicBezTo>
                  <a:pt x="725" y="475"/>
                  <a:pt x="724" y="474"/>
                  <a:pt x="725" y="473"/>
                </a:cubicBezTo>
                <a:cubicBezTo>
                  <a:pt x="725" y="472"/>
                  <a:pt x="725" y="472"/>
                  <a:pt x="725" y="472"/>
                </a:cubicBezTo>
                <a:cubicBezTo>
                  <a:pt x="725" y="471"/>
                  <a:pt x="725" y="464"/>
                  <a:pt x="725" y="461"/>
                </a:cubicBezTo>
                <a:cubicBezTo>
                  <a:pt x="725" y="461"/>
                  <a:pt x="725" y="461"/>
                  <a:pt x="725" y="457"/>
                </a:cubicBezTo>
                <a:cubicBezTo>
                  <a:pt x="725" y="457"/>
                  <a:pt x="724" y="458"/>
                  <a:pt x="724" y="458"/>
                </a:cubicBezTo>
                <a:cubicBezTo>
                  <a:pt x="724" y="458"/>
                  <a:pt x="723" y="456"/>
                  <a:pt x="723" y="455"/>
                </a:cubicBezTo>
                <a:cubicBezTo>
                  <a:pt x="722" y="455"/>
                  <a:pt x="722" y="456"/>
                  <a:pt x="722" y="458"/>
                </a:cubicBezTo>
                <a:cubicBezTo>
                  <a:pt x="722" y="461"/>
                  <a:pt x="722" y="461"/>
                  <a:pt x="722" y="465"/>
                </a:cubicBezTo>
                <a:cubicBezTo>
                  <a:pt x="723" y="468"/>
                  <a:pt x="721" y="470"/>
                  <a:pt x="721" y="473"/>
                </a:cubicBezTo>
                <a:cubicBezTo>
                  <a:pt x="721" y="473"/>
                  <a:pt x="721" y="473"/>
                  <a:pt x="721" y="473"/>
                </a:cubicBezTo>
                <a:cubicBezTo>
                  <a:pt x="722" y="474"/>
                  <a:pt x="722" y="474"/>
                  <a:pt x="722" y="474"/>
                </a:cubicBezTo>
                <a:cubicBezTo>
                  <a:pt x="722" y="475"/>
                  <a:pt x="721" y="478"/>
                  <a:pt x="721" y="481"/>
                </a:cubicBezTo>
                <a:cubicBezTo>
                  <a:pt x="721" y="481"/>
                  <a:pt x="720" y="481"/>
                  <a:pt x="720" y="482"/>
                </a:cubicBezTo>
                <a:cubicBezTo>
                  <a:pt x="720" y="485"/>
                  <a:pt x="720" y="488"/>
                  <a:pt x="719" y="491"/>
                </a:cubicBezTo>
                <a:cubicBezTo>
                  <a:pt x="719" y="494"/>
                  <a:pt x="718" y="497"/>
                  <a:pt x="717" y="500"/>
                </a:cubicBezTo>
                <a:cubicBezTo>
                  <a:pt x="716" y="506"/>
                  <a:pt x="715" y="512"/>
                  <a:pt x="713" y="517"/>
                </a:cubicBezTo>
                <a:cubicBezTo>
                  <a:pt x="714" y="516"/>
                  <a:pt x="715" y="515"/>
                  <a:pt x="715" y="514"/>
                </a:cubicBezTo>
                <a:cubicBezTo>
                  <a:pt x="715" y="514"/>
                  <a:pt x="716" y="513"/>
                  <a:pt x="716" y="513"/>
                </a:cubicBezTo>
                <a:cubicBezTo>
                  <a:pt x="716" y="513"/>
                  <a:pt x="718" y="508"/>
                  <a:pt x="719" y="506"/>
                </a:cubicBezTo>
                <a:cubicBezTo>
                  <a:pt x="719" y="506"/>
                  <a:pt x="719" y="506"/>
                  <a:pt x="719" y="505"/>
                </a:cubicBezTo>
                <a:cubicBezTo>
                  <a:pt x="720" y="503"/>
                  <a:pt x="720" y="503"/>
                  <a:pt x="720" y="503"/>
                </a:cubicBezTo>
                <a:cubicBezTo>
                  <a:pt x="720" y="504"/>
                  <a:pt x="720" y="504"/>
                  <a:pt x="720" y="504"/>
                </a:cubicBezTo>
                <a:cubicBezTo>
                  <a:pt x="720" y="503"/>
                  <a:pt x="720" y="503"/>
                  <a:pt x="721" y="502"/>
                </a:cubicBezTo>
                <a:moveTo>
                  <a:pt x="482" y="16"/>
                </a:moveTo>
                <a:cubicBezTo>
                  <a:pt x="480" y="15"/>
                  <a:pt x="479" y="15"/>
                  <a:pt x="479" y="15"/>
                </a:cubicBezTo>
                <a:cubicBezTo>
                  <a:pt x="479" y="15"/>
                  <a:pt x="479" y="15"/>
                  <a:pt x="479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9" y="15"/>
                  <a:pt x="479" y="15"/>
                  <a:pt x="479" y="15"/>
                </a:cubicBezTo>
                <a:cubicBezTo>
                  <a:pt x="480" y="15"/>
                  <a:pt x="480" y="15"/>
                  <a:pt x="481" y="15"/>
                </a:cubicBezTo>
                <a:cubicBezTo>
                  <a:pt x="481" y="15"/>
                  <a:pt x="481" y="15"/>
                  <a:pt x="481" y="15"/>
                </a:cubicBezTo>
                <a:cubicBezTo>
                  <a:pt x="481" y="16"/>
                  <a:pt x="482" y="16"/>
                  <a:pt x="482" y="16"/>
                </a:cubicBezTo>
                <a:cubicBezTo>
                  <a:pt x="483" y="16"/>
                  <a:pt x="483" y="16"/>
                  <a:pt x="483" y="16"/>
                </a:cubicBezTo>
                <a:cubicBezTo>
                  <a:pt x="483" y="16"/>
                  <a:pt x="483" y="16"/>
                  <a:pt x="483" y="16"/>
                </a:cubicBezTo>
                <a:cubicBezTo>
                  <a:pt x="483" y="16"/>
                  <a:pt x="482" y="16"/>
                  <a:pt x="482" y="16"/>
                </a:cubicBezTo>
                <a:moveTo>
                  <a:pt x="492" y="21"/>
                </a:moveTo>
                <a:cubicBezTo>
                  <a:pt x="492" y="20"/>
                  <a:pt x="488" y="19"/>
                  <a:pt x="488" y="19"/>
                </a:cubicBezTo>
                <a:cubicBezTo>
                  <a:pt x="488" y="19"/>
                  <a:pt x="488" y="19"/>
                  <a:pt x="488" y="19"/>
                </a:cubicBezTo>
                <a:cubicBezTo>
                  <a:pt x="489" y="20"/>
                  <a:pt x="490" y="20"/>
                  <a:pt x="490" y="20"/>
                </a:cubicBezTo>
                <a:cubicBezTo>
                  <a:pt x="491" y="20"/>
                  <a:pt x="491" y="20"/>
                  <a:pt x="491" y="21"/>
                </a:cubicBezTo>
                <a:cubicBezTo>
                  <a:pt x="491" y="20"/>
                  <a:pt x="491" y="20"/>
                  <a:pt x="491" y="20"/>
                </a:cubicBezTo>
                <a:cubicBezTo>
                  <a:pt x="491" y="20"/>
                  <a:pt x="492" y="21"/>
                  <a:pt x="492" y="21"/>
                </a:cubicBezTo>
                <a:cubicBezTo>
                  <a:pt x="492" y="21"/>
                  <a:pt x="492" y="21"/>
                  <a:pt x="492" y="21"/>
                </a:cubicBezTo>
                <a:moveTo>
                  <a:pt x="476" y="14"/>
                </a:moveTo>
                <a:cubicBezTo>
                  <a:pt x="475" y="14"/>
                  <a:pt x="475" y="14"/>
                  <a:pt x="474" y="14"/>
                </a:cubicBezTo>
                <a:cubicBezTo>
                  <a:pt x="474" y="13"/>
                  <a:pt x="473" y="13"/>
                  <a:pt x="473" y="13"/>
                </a:cubicBezTo>
                <a:cubicBezTo>
                  <a:pt x="473" y="13"/>
                  <a:pt x="473" y="13"/>
                  <a:pt x="473" y="13"/>
                </a:cubicBezTo>
                <a:cubicBezTo>
                  <a:pt x="469" y="12"/>
                  <a:pt x="468" y="12"/>
                  <a:pt x="467" y="12"/>
                </a:cubicBezTo>
                <a:cubicBezTo>
                  <a:pt x="468" y="12"/>
                  <a:pt x="469" y="12"/>
                  <a:pt x="469" y="12"/>
                </a:cubicBezTo>
                <a:cubicBezTo>
                  <a:pt x="469" y="12"/>
                  <a:pt x="469" y="12"/>
                  <a:pt x="469" y="12"/>
                </a:cubicBezTo>
                <a:cubicBezTo>
                  <a:pt x="467" y="12"/>
                  <a:pt x="465" y="11"/>
                  <a:pt x="463" y="11"/>
                </a:cubicBezTo>
                <a:cubicBezTo>
                  <a:pt x="463" y="11"/>
                  <a:pt x="463" y="11"/>
                  <a:pt x="463" y="11"/>
                </a:cubicBezTo>
                <a:cubicBezTo>
                  <a:pt x="465" y="12"/>
                  <a:pt x="468" y="12"/>
                  <a:pt x="470" y="13"/>
                </a:cubicBezTo>
                <a:cubicBezTo>
                  <a:pt x="470" y="13"/>
                  <a:pt x="470" y="13"/>
                  <a:pt x="470" y="13"/>
                </a:cubicBezTo>
                <a:cubicBezTo>
                  <a:pt x="482" y="17"/>
                  <a:pt x="482" y="17"/>
                  <a:pt x="483" y="17"/>
                </a:cubicBezTo>
                <a:cubicBezTo>
                  <a:pt x="482" y="16"/>
                  <a:pt x="480" y="16"/>
                  <a:pt x="479" y="15"/>
                </a:cubicBezTo>
                <a:cubicBezTo>
                  <a:pt x="480" y="16"/>
                  <a:pt x="480" y="16"/>
                  <a:pt x="480" y="16"/>
                </a:cubicBezTo>
                <a:cubicBezTo>
                  <a:pt x="480" y="16"/>
                  <a:pt x="480" y="16"/>
                  <a:pt x="480" y="16"/>
                </a:cubicBezTo>
                <a:cubicBezTo>
                  <a:pt x="479" y="15"/>
                  <a:pt x="479" y="15"/>
                  <a:pt x="478" y="15"/>
                </a:cubicBezTo>
                <a:cubicBezTo>
                  <a:pt x="479" y="15"/>
                  <a:pt x="479" y="15"/>
                  <a:pt x="479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8" y="15"/>
                  <a:pt x="477" y="14"/>
                  <a:pt x="476" y="14"/>
                </a:cubicBezTo>
                <a:moveTo>
                  <a:pt x="460" y="10"/>
                </a:moveTo>
                <a:cubicBezTo>
                  <a:pt x="455" y="9"/>
                  <a:pt x="455" y="9"/>
                  <a:pt x="455" y="9"/>
                </a:cubicBezTo>
                <a:cubicBezTo>
                  <a:pt x="455" y="9"/>
                  <a:pt x="456" y="9"/>
                  <a:pt x="457" y="10"/>
                </a:cubicBezTo>
                <a:cubicBezTo>
                  <a:pt x="457" y="10"/>
                  <a:pt x="457" y="10"/>
                  <a:pt x="455" y="9"/>
                </a:cubicBezTo>
                <a:cubicBezTo>
                  <a:pt x="454" y="9"/>
                  <a:pt x="454" y="9"/>
                  <a:pt x="453" y="9"/>
                </a:cubicBezTo>
                <a:cubicBezTo>
                  <a:pt x="453" y="9"/>
                  <a:pt x="453" y="9"/>
                  <a:pt x="453" y="9"/>
                </a:cubicBezTo>
                <a:cubicBezTo>
                  <a:pt x="454" y="9"/>
                  <a:pt x="455" y="9"/>
                  <a:pt x="456" y="10"/>
                </a:cubicBezTo>
                <a:cubicBezTo>
                  <a:pt x="455" y="10"/>
                  <a:pt x="455" y="10"/>
                  <a:pt x="455" y="10"/>
                </a:cubicBezTo>
                <a:cubicBezTo>
                  <a:pt x="456" y="10"/>
                  <a:pt x="457" y="10"/>
                  <a:pt x="458" y="10"/>
                </a:cubicBezTo>
                <a:cubicBezTo>
                  <a:pt x="457" y="10"/>
                  <a:pt x="457" y="10"/>
                  <a:pt x="457" y="10"/>
                </a:cubicBezTo>
                <a:cubicBezTo>
                  <a:pt x="458" y="11"/>
                  <a:pt x="459" y="11"/>
                  <a:pt x="460" y="11"/>
                </a:cubicBezTo>
                <a:cubicBezTo>
                  <a:pt x="461" y="11"/>
                  <a:pt x="461" y="11"/>
                  <a:pt x="461" y="11"/>
                </a:cubicBezTo>
                <a:cubicBezTo>
                  <a:pt x="462" y="11"/>
                  <a:pt x="462" y="11"/>
                  <a:pt x="466" y="13"/>
                </a:cubicBezTo>
                <a:cubicBezTo>
                  <a:pt x="467" y="13"/>
                  <a:pt x="467" y="13"/>
                  <a:pt x="467" y="13"/>
                </a:cubicBezTo>
                <a:cubicBezTo>
                  <a:pt x="468" y="13"/>
                  <a:pt x="469" y="13"/>
                  <a:pt x="470" y="13"/>
                </a:cubicBezTo>
                <a:cubicBezTo>
                  <a:pt x="470" y="13"/>
                  <a:pt x="470" y="13"/>
                  <a:pt x="470" y="13"/>
                </a:cubicBezTo>
                <a:cubicBezTo>
                  <a:pt x="471" y="13"/>
                  <a:pt x="471" y="13"/>
                  <a:pt x="471" y="13"/>
                </a:cubicBezTo>
                <a:cubicBezTo>
                  <a:pt x="471" y="13"/>
                  <a:pt x="471" y="13"/>
                  <a:pt x="471" y="13"/>
                </a:cubicBezTo>
                <a:cubicBezTo>
                  <a:pt x="470" y="13"/>
                  <a:pt x="470" y="13"/>
                  <a:pt x="469" y="13"/>
                </a:cubicBezTo>
                <a:cubicBezTo>
                  <a:pt x="468" y="12"/>
                  <a:pt x="467" y="12"/>
                  <a:pt x="466" y="12"/>
                </a:cubicBezTo>
                <a:cubicBezTo>
                  <a:pt x="464" y="12"/>
                  <a:pt x="462" y="11"/>
                  <a:pt x="460" y="10"/>
                </a:cubicBezTo>
                <a:moveTo>
                  <a:pt x="445" y="7"/>
                </a:moveTo>
                <a:cubicBezTo>
                  <a:pt x="444" y="7"/>
                  <a:pt x="444" y="7"/>
                  <a:pt x="444" y="7"/>
                </a:cubicBezTo>
                <a:cubicBezTo>
                  <a:pt x="444" y="7"/>
                  <a:pt x="444" y="7"/>
                  <a:pt x="444" y="7"/>
                </a:cubicBezTo>
                <a:cubicBezTo>
                  <a:pt x="443" y="7"/>
                  <a:pt x="443" y="7"/>
                  <a:pt x="443" y="7"/>
                </a:cubicBezTo>
                <a:cubicBezTo>
                  <a:pt x="440" y="6"/>
                  <a:pt x="439" y="6"/>
                  <a:pt x="438" y="6"/>
                </a:cubicBezTo>
                <a:cubicBezTo>
                  <a:pt x="440" y="6"/>
                  <a:pt x="441" y="6"/>
                  <a:pt x="442" y="7"/>
                </a:cubicBezTo>
                <a:cubicBezTo>
                  <a:pt x="442" y="7"/>
                  <a:pt x="442" y="7"/>
                  <a:pt x="442" y="7"/>
                </a:cubicBezTo>
                <a:cubicBezTo>
                  <a:pt x="444" y="7"/>
                  <a:pt x="445" y="7"/>
                  <a:pt x="447" y="8"/>
                </a:cubicBezTo>
                <a:cubicBezTo>
                  <a:pt x="447" y="8"/>
                  <a:pt x="447" y="8"/>
                  <a:pt x="447" y="8"/>
                </a:cubicBezTo>
                <a:cubicBezTo>
                  <a:pt x="450" y="9"/>
                  <a:pt x="450" y="9"/>
                  <a:pt x="450" y="9"/>
                </a:cubicBezTo>
                <a:cubicBezTo>
                  <a:pt x="450" y="9"/>
                  <a:pt x="450" y="9"/>
                  <a:pt x="450" y="9"/>
                </a:cubicBezTo>
                <a:cubicBezTo>
                  <a:pt x="450" y="9"/>
                  <a:pt x="450" y="9"/>
                  <a:pt x="450" y="9"/>
                </a:cubicBezTo>
                <a:cubicBezTo>
                  <a:pt x="451" y="9"/>
                  <a:pt x="452" y="9"/>
                  <a:pt x="452" y="9"/>
                </a:cubicBezTo>
                <a:cubicBezTo>
                  <a:pt x="454" y="9"/>
                  <a:pt x="454" y="9"/>
                  <a:pt x="454" y="9"/>
                </a:cubicBezTo>
                <a:cubicBezTo>
                  <a:pt x="454" y="9"/>
                  <a:pt x="453" y="9"/>
                  <a:pt x="452" y="9"/>
                </a:cubicBezTo>
                <a:cubicBezTo>
                  <a:pt x="453" y="9"/>
                  <a:pt x="453" y="9"/>
                  <a:pt x="453" y="9"/>
                </a:cubicBezTo>
                <a:cubicBezTo>
                  <a:pt x="452" y="9"/>
                  <a:pt x="452" y="9"/>
                  <a:pt x="451" y="9"/>
                </a:cubicBezTo>
                <a:cubicBezTo>
                  <a:pt x="451" y="8"/>
                  <a:pt x="451" y="8"/>
                  <a:pt x="451" y="8"/>
                </a:cubicBezTo>
                <a:cubicBezTo>
                  <a:pt x="451" y="8"/>
                  <a:pt x="451" y="8"/>
                  <a:pt x="449" y="8"/>
                </a:cubicBezTo>
                <a:cubicBezTo>
                  <a:pt x="448" y="8"/>
                  <a:pt x="447" y="7"/>
                  <a:pt x="446" y="7"/>
                </a:cubicBezTo>
                <a:cubicBezTo>
                  <a:pt x="446" y="7"/>
                  <a:pt x="446" y="7"/>
                  <a:pt x="446" y="7"/>
                </a:cubicBezTo>
                <a:cubicBezTo>
                  <a:pt x="446" y="7"/>
                  <a:pt x="445" y="7"/>
                  <a:pt x="445" y="7"/>
                </a:cubicBezTo>
                <a:moveTo>
                  <a:pt x="459" y="11"/>
                </a:moveTo>
                <a:cubicBezTo>
                  <a:pt x="458" y="10"/>
                  <a:pt x="458" y="10"/>
                  <a:pt x="458" y="10"/>
                </a:cubicBezTo>
                <a:cubicBezTo>
                  <a:pt x="457" y="10"/>
                  <a:pt x="457" y="10"/>
                  <a:pt x="457" y="10"/>
                </a:cubicBezTo>
                <a:cubicBezTo>
                  <a:pt x="456" y="10"/>
                  <a:pt x="456" y="10"/>
                  <a:pt x="456" y="10"/>
                </a:cubicBezTo>
                <a:cubicBezTo>
                  <a:pt x="456" y="10"/>
                  <a:pt x="456" y="10"/>
                  <a:pt x="456" y="10"/>
                </a:cubicBezTo>
                <a:cubicBezTo>
                  <a:pt x="455" y="10"/>
                  <a:pt x="454" y="10"/>
                  <a:pt x="454" y="10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3" y="9"/>
                  <a:pt x="453" y="9"/>
                  <a:pt x="453" y="9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7" y="10"/>
                  <a:pt x="457" y="10"/>
                  <a:pt x="458" y="11"/>
                </a:cubicBezTo>
                <a:cubicBezTo>
                  <a:pt x="458" y="11"/>
                  <a:pt x="458" y="11"/>
                  <a:pt x="458" y="11"/>
                </a:cubicBezTo>
                <a:cubicBezTo>
                  <a:pt x="458" y="11"/>
                  <a:pt x="459" y="11"/>
                  <a:pt x="460" y="11"/>
                </a:cubicBezTo>
                <a:cubicBezTo>
                  <a:pt x="460" y="11"/>
                  <a:pt x="460" y="11"/>
                  <a:pt x="460" y="11"/>
                </a:cubicBezTo>
                <a:cubicBezTo>
                  <a:pt x="460" y="11"/>
                  <a:pt x="459" y="11"/>
                  <a:pt x="459" y="11"/>
                </a:cubicBezTo>
                <a:moveTo>
                  <a:pt x="440" y="6"/>
                </a:moveTo>
                <a:cubicBezTo>
                  <a:pt x="440" y="6"/>
                  <a:pt x="437" y="6"/>
                  <a:pt x="436" y="6"/>
                </a:cubicBezTo>
                <a:cubicBezTo>
                  <a:pt x="437" y="6"/>
                  <a:pt x="437" y="6"/>
                  <a:pt x="437" y="6"/>
                </a:cubicBezTo>
                <a:cubicBezTo>
                  <a:pt x="437" y="6"/>
                  <a:pt x="436" y="6"/>
                  <a:pt x="436" y="6"/>
                </a:cubicBezTo>
                <a:cubicBezTo>
                  <a:pt x="437" y="6"/>
                  <a:pt x="437" y="6"/>
                  <a:pt x="437" y="6"/>
                </a:cubicBezTo>
                <a:cubicBezTo>
                  <a:pt x="438" y="6"/>
                  <a:pt x="439" y="6"/>
                  <a:pt x="440" y="6"/>
                </a:cubicBezTo>
                <a:cubicBezTo>
                  <a:pt x="440" y="7"/>
                  <a:pt x="441" y="7"/>
                  <a:pt x="442" y="7"/>
                </a:cubicBezTo>
                <a:cubicBezTo>
                  <a:pt x="442" y="7"/>
                  <a:pt x="442" y="7"/>
                  <a:pt x="442" y="7"/>
                </a:cubicBezTo>
                <a:cubicBezTo>
                  <a:pt x="441" y="7"/>
                  <a:pt x="441" y="7"/>
                  <a:pt x="440" y="6"/>
                </a:cubicBezTo>
                <a:moveTo>
                  <a:pt x="487" y="60"/>
                </a:moveTo>
                <a:cubicBezTo>
                  <a:pt x="487" y="59"/>
                  <a:pt x="487" y="59"/>
                  <a:pt x="486" y="59"/>
                </a:cubicBezTo>
                <a:cubicBezTo>
                  <a:pt x="485" y="59"/>
                  <a:pt x="485" y="59"/>
                  <a:pt x="485" y="59"/>
                </a:cubicBezTo>
                <a:cubicBezTo>
                  <a:pt x="484" y="58"/>
                  <a:pt x="484" y="58"/>
                  <a:pt x="484" y="58"/>
                </a:cubicBezTo>
                <a:cubicBezTo>
                  <a:pt x="483" y="58"/>
                  <a:pt x="482" y="58"/>
                  <a:pt x="480" y="58"/>
                </a:cubicBezTo>
                <a:cubicBezTo>
                  <a:pt x="481" y="58"/>
                  <a:pt x="481" y="58"/>
                  <a:pt x="481" y="58"/>
                </a:cubicBezTo>
                <a:cubicBezTo>
                  <a:pt x="482" y="59"/>
                  <a:pt x="482" y="59"/>
                  <a:pt x="482" y="59"/>
                </a:cubicBezTo>
                <a:cubicBezTo>
                  <a:pt x="483" y="60"/>
                  <a:pt x="483" y="61"/>
                  <a:pt x="484" y="62"/>
                </a:cubicBezTo>
                <a:cubicBezTo>
                  <a:pt x="485" y="62"/>
                  <a:pt x="485" y="62"/>
                  <a:pt x="486" y="62"/>
                </a:cubicBezTo>
                <a:cubicBezTo>
                  <a:pt x="487" y="62"/>
                  <a:pt x="486" y="62"/>
                  <a:pt x="486" y="61"/>
                </a:cubicBezTo>
                <a:cubicBezTo>
                  <a:pt x="486" y="61"/>
                  <a:pt x="486" y="61"/>
                  <a:pt x="486" y="61"/>
                </a:cubicBezTo>
                <a:cubicBezTo>
                  <a:pt x="486" y="61"/>
                  <a:pt x="486" y="61"/>
                  <a:pt x="486" y="61"/>
                </a:cubicBezTo>
                <a:cubicBezTo>
                  <a:pt x="487" y="61"/>
                  <a:pt x="487" y="61"/>
                  <a:pt x="487" y="61"/>
                </a:cubicBezTo>
                <a:cubicBezTo>
                  <a:pt x="487" y="61"/>
                  <a:pt x="487" y="61"/>
                  <a:pt x="487" y="61"/>
                </a:cubicBezTo>
                <a:cubicBezTo>
                  <a:pt x="487" y="60"/>
                  <a:pt x="487" y="60"/>
                  <a:pt x="487" y="60"/>
                </a:cubicBezTo>
                <a:moveTo>
                  <a:pt x="473" y="23"/>
                </a:moveTo>
                <a:cubicBezTo>
                  <a:pt x="471" y="22"/>
                  <a:pt x="471" y="22"/>
                  <a:pt x="468" y="21"/>
                </a:cubicBezTo>
                <a:cubicBezTo>
                  <a:pt x="468" y="21"/>
                  <a:pt x="468" y="21"/>
                  <a:pt x="468" y="21"/>
                </a:cubicBezTo>
                <a:cubicBezTo>
                  <a:pt x="468" y="21"/>
                  <a:pt x="468" y="21"/>
                  <a:pt x="468" y="21"/>
                </a:cubicBezTo>
                <a:cubicBezTo>
                  <a:pt x="468" y="21"/>
                  <a:pt x="468" y="21"/>
                  <a:pt x="467" y="21"/>
                </a:cubicBezTo>
                <a:cubicBezTo>
                  <a:pt x="468" y="22"/>
                  <a:pt x="469" y="22"/>
                  <a:pt x="470" y="23"/>
                </a:cubicBezTo>
                <a:cubicBezTo>
                  <a:pt x="470" y="23"/>
                  <a:pt x="470" y="23"/>
                  <a:pt x="470" y="23"/>
                </a:cubicBezTo>
                <a:cubicBezTo>
                  <a:pt x="469" y="23"/>
                  <a:pt x="469" y="23"/>
                  <a:pt x="469" y="23"/>
                </a:cubicBezTo>
                <a:cubicBezTo>
                  <a:pt x="469" y="23"/>
                  <a:pt x="470" y="23"/>
                  <a:pt x="470" y="23"/>
                </a:cubicBezTo>
                <a:cubicBezTo>
                  <a:pt x="469" y="23"/>
                  <a:pt x="469" y="23"/>
                  <a:pt x="469" y="23"/>
                </a:cubicBezTo>
                <a:cubicBezTo>
                  <a:pt x="469" y="24"/>
                  <a:pt x="469" y="24"/>
                  <a:pt x="469" y="24"/>
                </a:cubicBezTo>
                <a:cubicBezTo>
                  <a:pt x="469" y="24"/>
                  <a:pt x="469" y="24"/>
                  <a:pt x="469" y="24"/>
                </a:cubicBezTo>
                <a:cubicBezTo>
                  <a:pt x="469" y="24"/>
                  <a:pt x="469" y="24"/>
                  <a:pt x="469" y="24"/>
                </a:cubicBezTo>
                <a:cubicBezTo>
                  <a:pt x="468" y="24"/>
                  <a:pt x="468" y="24"/>
                  <a:pt x="467" y="24"/>
                </a:cubicBezTo>
                <a:cubicBezTo>
                  <a:pt x="467" y="24"/>
                  <a:pt x="467" y="24"/>
                  <a:pt x="467" y="24"/>
                </a:cubicBezTo>
                <a:cubicBezTo>
                  <a:pt x="467" y="24"/>
                  <a:pt x="467" y="24"/>
                  <a:pt x="467" y="24"/>
                </a:cubicBezTo>
                <a:cubicBezTo>
                  <a:pt x="466" y="24"/>
                  <a:pt x="466" y="24"/>
                  <a:pt x="466" y="24"/>
                </a:cubicBezTo>
                <a:cubicBezTo>
                  <a:pt x="466" y="24"/>
                  <a:pt x="466" y="24"/>
                  <a:pt x="466" y="24"/>
                </a:cubicBezTo>
                <a:cubicBezTo>
                  <a:pt x="466" y="25"/>
                  <a:pt x="466" y="25"/>
                  <a:pt x="468" y="26"/>
                </a:cubicBezTo>
                <a:cubicBezTo>
                  <a:pt x="467" y="26"/>
                  <a:pt x="466" y="26"/>
                  <a:pt x="466" y="26"/>
                </a:cubicBezTo>
                <a:cubicBezTo>
                  <a:pt x="466" y="26"/>
                  <a:pt x="466" y="26"/>
                  <a:pt x="467" y="27"/>
                </a:cubicBezTo>
                <a:cubicBezTo>
                  <a:pt x="467" y="27"/>
                  <a:pt x="467" y="27"/>
                  <a:pt x="467" y="27"/>
                </a:cubicBezTo>
                <a:cubicBezTo>
                  <a:pt x="467" y="27"/>
                  <a:pt x="467" y="27"/>
                  <a:pt x="466" y="28"/>
                </a:cubicBezTo>
                <a:cubicBezTo>
                  <a:pt x="466" y="28"/>
                  <a:pt x="466" y="28"/>
                  <a:pt x="469" y="30"/>
                </a:cubicBezTo>
                <a:cubicBezTo>
                  <a:pt x="468" y="30"/>
                  <a:pt x="467" y="29"/>
                  <a:pt x="467" y="30"/>
                </a:cubicBezTo>
                <a:cubicBezTo>
                  <a:pt x="468" y="30"/>
                  <a:pt x="469" y="31"/>
                  <a:pt x="470" y="32"/>
                </a:cubicBezTo>
                <a:cubicBezTo>
                  <a:pt x="470" y="33"/>
                  <a:pt x="470" y="33"/>
                  <a:pt x="470" y="33"/>
                </a:cubicBezTo>
                <a:cubicBezTo>
                  <a:pt x="471" y="33"/>
                  <a:pt x="471" y="33"/>
                  <a:pt x="472" y="34"/>
                </a:cubicBezTo>
                <a:cubicBezTo>
                  <a:pt x="471" y="34"/>
                  <a:pt x="471" y="33"/>
                  <a:pt x="470" y="34"/>
                </a:cubicBezTo>
                <a:cubicBezTo>
                  <a:pt x="470" y="34"/>
                  <a:pt x="470" y="34"/>
                  <a:pt x="470" y="35"/>
                </a:cubicBezTo>
                <a:cubicBezTo>
                  <a:pt x="470" y="35"/>
                  <a:pt x="472" y="37"/>
                  <a:pt x="472" y="36"/>
                </a:cubicBezTo>
                <a:cubicBezTo>
                  <a:pt x="472" y="36"/>
                  <a:pt x="472" y="36"/>
                  <a:pt x="474" y="37"/>
                </a:cubicBezTo>
                <a:cubicBezTo>
                  <a:pt x="474" y="37"/>
                  <a:pt x="474" y="37"/>
                  <a:pt x="474" y="37"/>
                </a:cubicBezTo>
                <a:cubicBezTo>
                  <a:pt x="475" y="37"/>
                  <a:pt x="475" y="37"/>
                  <a:pt x="475" y="37"/>
                </a:cubicBezTo>
                <a:cubicBezTo>
                  <a:pt x="474" y="38"/>
                  <a:pt x="473" y="37"/>
                  <a:pt x="473" y="38"/>
                </a:cubicBezTo>
                <a:cubicBezTo>
                  <a:pt x="473" y="38"/>
                  <a:pt x="474" y="39"/>
                  <a:pt x="475" y="39"/>
                </a:cubicBezTo>
                <a:cubicBezTo>
                  <a:pt x="474" y="39"/>
                  <a:pt x="473" y="39"/>
                  <a:pt x="473" y="40"/>
                </a:cubicBezTo>
                <a:cubicBezTo>
                  <a:pt x="474" y="41"/>
                  <a:pt x="475" y="41"/>
                  <a:pt x="475" y="42"/>
                </a:cubicBezTo>
                <a:cubicBezTo>
                  <a:pt x="475" y="42"/>
                  <a:pt x="475" y="42"/>
                  <a:pt x="476" y="43"/>
                </a:cubicBezTo>
                <a:cubicBezTo>
                  <a:pt x="475" y="43"/>
                  <a:pt x="475" y="43"/>
                  <a:pt x="475" y="43"/>
                </a:cubicBezTo>
                <a:cubicBezTo>
                  <a:pt x="475" y="43"/>
                  <a:pt x="475" y="43"/>
                  <a:pt x="476" y="44"/>
                </a:cubicBezTo>
                <a:cubicBezTo>
                  <a:pt x="476" y="44"/>
                  <a:pt x="476" y="44"/>
                  <a:pt x="476" y="44"/>
                </a:cubicBezTo>
                <a:cubicBezTo>
                  <a:pt x="477" y="46"/>
                  <a:pt x="478" y="46"/>
                  <a:pt x="479" y="47"/>
                </a:cubicBezTo>
                <a:cubicBezTo>
                  <a:pt x="479" y="47"/>
                  <a:pt x="480" y="47"/>
                  <a:pt x="480" y="47"/>
                </a:cubicBezTo>
                <a:cubicBezTo>
                  <a:pt x="480" y="47"/>
                  <a:pt x="480" y="47"/>
                  <a:pt x="480" y="47"/>
                </a:cubicBezTo>
                <a:cubicBezTo>
                  <a:pt x="480" y="47"/>
                  <a:pt x="480" y="47"/>
                  <a:pt x="480" y="47"/>
                </a:cubicBezTo>
                <a:cubicBezTo>
                  <a:pt x="481" y="47"/>
                  <a:pt x="481" y="47"/>
                  <a:pt x="482" y="48"/>
                </a:cubicBezTo>
                <a:cubicBezTo>
                  <a:pt x="482" y="47"/>
                  <a:pt x="482" y="47"/>
                  <a:pt x="481" y="47"/>
                </a:cubicBezTo>
                <a:cubicBezTo>
                  <a:pt x="484" y="48"/>
                  <a:pt x="485" y="48"/>
                  <a:pt x="486" y="49"/>
                </a:cubicBezTo>
                <a:cubicBezTo>
                  <a:pt x="486" y="50"/>
                  <a:pt x="486" y="50"/>
                  <a:pt x="486" y="50"/>
                </a:cubicBezTo>
                <a:cubicBezTo>
                  <a:pt x="487" y="51"/>
                  <a:pt x="487" y="51"/>
                  <a:pt x="487" y="51"/>
                </a:cubicBezTo>
                <a:cubicBezTo>
                  <a:pt x="488" y="51"/>
                  <a:pt x="488" y="51"/>
                  <a:pt x="488" y="51"/>
                </a:cubicBezTo>
                <a:cubicBezTo>
                  <a:pt x="488" y="51"/>
                  <a:pt x="489" y="51"/>
                  <a:pt x="490" y="51"/>
                </a:cubicBezTo>
                <a:cubicBezTo>
                  <a:pt x="492" y="51"/>
                  <a:pt x="494" y="52"/>
                  <a:pt x="495" y="52"/>
                </a:cubicBezTo>
                <a:cubicBezTo>
                  <a:pt x="495" y="52"/>
                  <a:pt x="496" y="52"/>
                  <a:pt x="496" y="52"/>
                </a:cubicBezTo>
                <a:cubicBezTo>
                  <a:pt x="496" y="52"/>
                  <a:pt x="496" y="52"/>
                  <a:pt x="497" y="52"/>
                </a:cubicBezTo>
                <a:cubicBezTo>
                  <a:pt x="496" y="52"/>
                  <a:pt x="496" y="51"/>
                  <a:pt x="495" y="51"/>
                </a:cubicBezTo>
                <a:cubicBezTo>
                  <a:pt x="495" y="51"/>
                  <a:pt x="495" y="51"/>
                  <a:pt x="487" y="46"/>
                </a:cubicBezTo>
                <a:cubicBezTo>
                  <a:pt x="486" y="45"/>
                  <a:pt x="484" y="44"/>
                  <a:pt x="483" y="43"/>
                </a:cubicBezTo>
                <a:cubicBezTo>
                  <a:pt x="483" y="43"/>
                  <a:pt x="483" y="43"/>
                  <a:pt x="483" y="43"/>
                </a:cubicBezTo>
                <a:cubicBezTo>
                  <a:pt x="483" y="42"/>
                  <a:pt x="483" y="42"/>
                  <a:pt x="481" y="41"/>
                </a:cubicBezTo>
                <a:cubicBezTo>
                  <a:pt x="480" y="40"/>
                  <a:pt x="480" y="40"/>
                  <a:pt x="480" y="40"/>
                </a:cubicBezTo>
                <a:cubicBezTo>
                  <a:pt x="480" y="40"/>
                  <a:pt x="480" y="40"/>
                  <a:pt x="480" y="40"/>
                </a:cubicBezTo>
                <a:cubicBezTo>
                  <a:pt x="480" y="39"/>
                  <a:pt x="480" y="39"/>
                  <a:pt x="479" y="39"/>
                </a:cubicBezTo>
                <a:cubicBezTo>
                  <a:pt x="479" y="38"/>
                  <a:pt x="479" y="38"/>
                  <a:pt x="479" y="38"/>
                </a:cubicBezTo>
                <a:cubicBezTo>
                  <a:pt x="479" y="38"/>
                  <a:pt x="479" y="38"/>
                  <a:pt x="479" y="38"/>
                </a:cubicBezTo>
                <a:cubicBezTo>
                  <a:pt x="479" y="38"/>
                  <a:pt x="479" y="38"/>
                  <a:pt x="479" y="38"/>
                </a:cubicBezTo>
                <a:cubicBezTo>
                  <a:pt x="479" y="37"/>
                  <a:pt x="479" y="37"/>
                  <a:pt x="479" y="37"/>
                </a:cubicBezTo>
                <a:cubicBezTo>
                  <a:pt x="479" y="37"/>
                  <a:pt x="479" y="37"/>
                  <a:pt x="479" y="37"/>
                </a:cubicBezTo>
                <a:cubicBezTo>
                  <a:pt x="479" y="37"/>
                  <a:pt x="479" y="37"/>
                  <a:pt x="478" y="36"/>
                </a:cubicBezTo>
                <a:cubicBezTo>
                  <a:pt x="478" y="35"/>
                  <a:pt x="477" y="35"/>
                  <a:pt x="477" y="35"/>
                </a:cubicBezTo>
                <a:cubicBezTo>
                  <a:pt x="477" y="35"/>
                  <a:pt x="477" y="35"/>
                  <a:pt x="477" y="35"/>
                </a:cubicBezTo>
                <a:cubicBezTo>
                  <a:pt x="477" y="34"/>
                  <a:pt x="475" y="33"/>
                  <a:pt x="474" y="32"/>
                </a:cubicBezTo>
                <a:cubicBezTo>
                  <a:pt x="475" y="32"/>
                  <a:pt x="475" y="32"/>
                  <a:pt x="476" y="32"/>
                </a:cubicBezTo>
                <a:cubicBezTo>
                  <a:pt x="475" y="31"/>
                  <a:pt x="475" y="31"/>
                  <a:pt x="475" y="31"/>
                </a:cubicBezTo>
                <a:cubicBezTo>
                  <a:pt x="476" y="31"/>
                  <a:pt x="476" y="31"/>
                  <a:pt x="476" y="31"/>
                </a:cubicBezTo>
                <a:cubicBezTo>
                  <a:pt x="475" y="31"/>
                  <a:pt x="475" y="31"/>
                  <a:pt x="475" y="31"/>
                </a:cubicBezTo>
                <a:cubicBezTo>
                  <a:pt x="475" y="30"/>
                  <a:pt x="475" y="30"/>
                  <a:pt x="475" y="30"/>
                </a:cubicBezTo>
                <a:cubicBezTo>
                  <a:pt x="475" y="30"/>
                  <a:pt x="475" y="30"/>
                  <a:pt x="475" y="30"/>
                </a:cubicBezTo>
                <a:cubicBezTo>
                  <a:pt x="475" y="29"/>
                  <a:pt x="473" y="29"/>
                  <a:pt x="472" y="28"/>
                </a:cubicBezTo>
                <a:cubicBezTo>
                  <a:pt x="473" y="27"/>
                  <a:pt x="473" y="28"/>
                  <a:pt x="474" y="28"/>
                </a:cubicBezTo>
                <a:cubicBezTo>
                  <a:pt x="474" y="27"/>
                  <a:pt x="473" y="27"/>
                  <a:pt x="473" y="27"/>
                </a:cubicBezTo>
                <a:cubicBezTo>
                  <a:pt x="473" y="27"/>
                  <a:pt x="473" y="27"/>
                  <a:pt x="473" y="27"/>
                </a:cubicBezTo>
                <a:cubicBezTo>
                  <a:pt x="473" y="26"/>
                  <a:pt x="473" y="26"/>
                  <a:pt x="473" y="26"/>
                </a:cubicBezTo>
                <a:cubicBezTo>
                  <a:pt x="474" y="26"/>
                  <a:pt x="474" y="26"/>
                  <a:pt x="475" y="26"/>
                </a:cubicBezTo>
                <a:cubicBezTo>
                  <a:pt x="475" y="26"/>
                  <a:pt x="474" y="26"/>
                  <a:pt x="474" y="26"/>
                </a:cubicBezTo>
                <a:cubicBezTo>
                  <a:pt x="475" y="25"/>
                  <a:pt x="475" y="25"/>
                  <a:pt x="475" y="25"/>
                </a:cubicBezTo>
                <a:cubicBezTo>
                  <a:pt x="474" y="25"/>
                  <a:pt x="474" y="25"/>
                  <a:pt x="474" y="25"/>
                </a:cubicBezTo>
                <a:cubicBezTo>
                  <a:pt x="475" y="25"/>
                  <a:pt x="475" y="25"/>
                  <a:pt x="476" y="25"/>
                </a:cubicBezTo>
                <a:cubicBezTo>
                  <a:pt x="475" y="24"/>
                  <a:pt x="475" y="24"/>
                  <a:pt x="473" y="23"/>
                </a:cubicBezTo>
                <a:cubicBezTo>
                  <a:pt x="473" y="23"/>
                  <a:pt x="473" y="23"/>
                  <a:pt x="473" y="23"/>
                </a:cubicBezTo>
                <a:cubicBezTo>
                  <a:pt x="474" y="23"/>
                  <a:pt x="474" y="23"/>
                  <a:pt x="474" y="23"/>
                </a:cubicBezTo>
                <a:cubicBezTo>
                  <a:pt x="474" y="23"/>
                  <a:pt x="473" y="23"/>
                  <a:pt x="473" y="23"/>
                </a:cubicBezTo>
                <a:moveTo>
                  <a:pt x="504" y="38"/>
                </a:moveTo>
                <a:cubicBezTo>
                  <a:pt x="503" y="37"/>
                  <a:pt x="501" y="36"/>
                  <a:pt x="501" y="36"/>
                </a:cubicBezTo>
                <a:cubicBezTo>
                  <a:pt x="500" y="36"/>
                  <a:pt x="500" y="36"/>
                  <a:pt x="500" y="36"/>
                </a:cubicBezTo>
                <a:cubicBezTo>
                  <a:pt x="500" y="36"/>
                  <a:pt x="500" y="36"/>
                  <a:pt x="500" y="36"/>
                </a:cubicBezTo>
                <a:cubicBezTo>
                  <a:pt x="501" y="37"/>
                  <a:pt x="501" y="37"/>
                  <a:pt x="501" y="37"/>
                </a:cubicBezTo>
                <a:cubicBezTo>
                  <a:pt x="502" y="38"/>
                  <a:pt x="502" y="38"/>
                  <a:pt x="502" y="38"/>
                </a:cubicBezTo>
                <a:cubicBezTo>
                  <a:pt x="503" y="39"/>
                  <a:pt x="503" y="39"/>
                  <a:pt x="503" y="39"/>
                </a:cubicBezTo>
                <a:cubicBezTo>
                  <a:pt x="504" y="39"/>
                  <a:pt x="504" y="39"/>
                  <a:pt x="504" y="39"/>
                </a:cubicBezTo>
                <a:cubicBezTo>
                  <a:pt x="504" y="39"/>
                  <a:pt x="504" y="39"/>
                  <a:pt x="504" y="39"/>
                </a:cubicBezTo>
                <a:cubicBezTo>
                  <a:pt x="504" y="39"/>
                  <a:pt x="504" y="39"/>
                  <a:pt x="504" y="39"/>
                </a:cubicBezTo>
                <a:cubicBezTo>
                  <a:pt x="504" y="38"/>
                  <a:pt x="504" y="38"/>
                  <a:pt x="504" y="38"/>
                </a:cubicBezTo>
                <a:cubicBezTo>
                  <a:pt x="504" y="38"/>
                  <a:pt x="504" y="38"/>
                  <a:pt x="504" y="38"/>
                </a:cubicBezTo>
                <a:cubicBezTo>
                  <a:pt x="504" y="38"/>
                  <a:pt x="504" y="38"/>
                  <a:pt x="504" y="38"/>
                </a:cubicBezTo>
                <a:cubicBezTo>
                  <a:pt x="505" y="38"/>
                  <a:pt x="505" y="38"/>
                  <a:pt x="505" y="38"/>
                </a:cubicBezTo>
                <a:cubicBezTo>
                  <a:pt x="505" y="38"/>
                  <a:pt x="504" y="38"/>
                  <a:pt x="504" y="38"/>
                </a:cubicBezTo>
                <a:moveTo>
                  <a:pt x="428" y="7"/>
                </a:moveTo>
                <a:cubicBezTo>
                  <a:pt x="428" y="7"/>
                  <a:pt x="428" y="7"/>
                  <a:pt x="428" y="7"/>
                </a:cubicBezTo>
                <a:cubicBezTo>
                  <a:pt x="428" y="7"/>
                  <a:pt x="427" y="6"/>
                  <a:pt x="426" y="6"/>
                </a:cubicBezTo>
                <a:cubicBezTo>
                  <a:pt x="426" y="6"/>
                  <a:pt x="426" y="6"/>
                  <a:pt x="426" y="6"/>
                </a:cubicBezTo>
                <a:cubicBezTo>
                  <a:pt x="426" y="6"/>
                  <a:pt x="426" y="6"/>
                  <a:pt x="426" y="6"/>
                </a:cubicBezTo>
                <a:cubicBezTo>
                  <a:pt x="426" y="6"/>
                  <a:pt x="426" y="6"/>
                  <a:pt x="426" y="6"/>
                </a:cubicBezTo>
                <a:cubicBezTo>
                  <a:pt x="427" y="7"/>
                  <a:pt x="427" y="7"/>
                  <a:pt x="427" y="7"/>
                </a:cubicBezTo>
                <a:cubicBezTo>
                  <a:pt x="426" y="7"/>
                  <a:pt x="426" y="7"/>
                  <a:pt x="426" y="7"/>
                </a:cubicBezTo>
                <a:cubicBezTo>
                  <a:pt x="426" y="7"/>
                  <a:pt x="427" y="7"/>
                  <a:pt x="427" y="7"/>
                </a:cubicBezTo>
                <a:cubicBezTo>
                  <a:pt x="427" y="7"/>
                  <a:pt x="427" y="7"/>
                  <a:pt x="427" y="7"/>
                </a:cubicBezTo>
                <a:cubicBezTo>
                  <a:pt x="427" y="7"/>
                  <a:pt x="431" y="8"/>
                  <a:pt x="431" y="8"/>
                </a:cubicBezTo>
                <a:cubicBezTo>
                  <a:pt x="431" y="8"/>
                  <a:pt x="431" y="8"/>
                  <a:pt x="431" y="8"/>
                </a:cubicBezTo>
                <a:cubicBezTo>
                  <a:pt x="431" y="8"/>
                  <a:pt x="431" y="8"/>
                  <a:pt x="429" y="7"/>
                </a:cubicBezTo>
                <a:cubicBezTo>
                  <a:pt x="429" y="7"/>
                  <a:pt x="429" y="7"/>
                  <a:pt x="429" y="7"/>
                </a:cubicBezTo>
                <a:cubicBezTo>
                  <a:pt x="428" y="7"/>
                  <a:pt x="428" y="7"/>
                  <a:pt x="428" y="7"/>
                </a:cubicBezTo>
                <a:moveTo>
                  <a:pt x="431" y="8"/>
                </a:moveTo>
                <a:cubicBezTo>
                  <a:pt x="430" y="8"/>
                  <a:pt x="430" y="8"/>
                  <a:pt x="429" y="8"/>
                </a:cubicBezTo>
                <a:cubicBezTo>
                  <a:pt x="429" y="8"/>
                  <a:pt x="429" y="8"/>
                  <a:pt x="428" y="8"/>
                </a:cubicBezTo>
                <a:cubicBezTo>
                  <a:pt x="427" y="7"/>
                  <a:pt x="426" y="7"/>
                  <a:pt x="425" y="7"/>
                </a:cubicBezTo>
                <a:cubicBezTo>
                  <a:pt x="424" y="6"/>
                  <a:pt x="424" y="6"/>
                  <a:pt x="424" y="6"/>
                </a:cubicBezTo>
                <a:cubicBezTo>
                  <a:pt x="424" y="6"/>
                  <a:pt x="424" y="6"/>
                  <a:pt x="424" y="6"/>
                </a:cubicBezTo>
                <a:cubicBezTo>
                  <a:pt x="424" y="6"/>
                  <a:pt x="424" y="6"/>
                  <a:pt x="424" y="7"/>
                </a:cubicBezTo>
                <a:cubicBezTo>
                  <a:pt x="425" y="7"/>
                  <a:pt x="425" y="7"/>
                  <a:pt x="426" y="7"/>
                </a:cubicBezTo>
                <a:cubicBezTo>
                  <a:pt x="425" y="7"/>
                  <a:pt x="425" y="7"/>
                  <a:pt x="425" y="7"/>
                </a:cubicBezTo>
                <a:cubicBezTo>
                  <a:pt x="425" y="7"/>
                  <a:pt x="426" y="7"/>
                  <a:pt x="426" y="7"/>
                </a:cubicBezTo>
                <a:cubicBezTo>
                  <a:pt x="426" y="7"/>
                  <a:pt x="426" y="7"/>
                  <a:pt x="426" y="7"/>
                </a:cubicBezTo>
                <a:cubicBezTo>
                  <a:pt x="427" y="8"/>
                  <a:pt x="427" y="8"/>
                  <a:pt x="428" y="8"/>
                </a:cubicBezTo>
                <a:cubicBezTo>
                  <a:pt x="428" y="8"/>
                  <a:pt x="429" y="8"/>
                  <a:pt x="430" y="9"/>
                </a:cubicBezTo>
                <a:cubicBezTo>
                  <a:pt x="430" y="8"/>
                  <a:pt x="430" y="8"/>
                  <a:pt x="430" y="8"/>
                </a:cubicBezTo>
                <a:cubicBezTo>
                  <a:pt x="429" y="8"/>
                  <a:pt x="429" y="8"/>
                  <a:pt x="429" y="8"/>
                </a:cubicBezTo>
                <a:cubicBezTo>
                  <a:pt x="430" y="8"/>
                  <a:pt x="430" y="8"/>
                  <a:pt x="430" y="8"/>
                </a:cubicBezTo>
                <a:cubicBezTo>
                  <a:pt x="430" y="8"/>
                  <a:pt x="430" y="8"/>
                  <a:pt x="430" y="8"/>
                </a:cubicBezTo>
                <a:cubicBezTo>
                  <a:pt x="430" y="8"/>
                  <a:pt x="430" y="8"/>
                  <a:pt x="431" y="8"/>
                </a:cubicBezTo>
                <a:cubicBezTo>
                  <a:pt x="431" y="8"/>
                  <a:pt x="431" y="8"/>
                  <a:pt x="431" y="8"/>
                </a:cubicBezTo>
                <a:moveTo>
                  <a:pt x="433" y="10"/>
                </a:moveTo>
                <a:cubicBezTo>
                  <a:pt x="433" y="10"/>
                  <a:pt x="432" y="9"/>
                  <a:pt x="432" y="9"/>
                </a:cubicBezTo>
                <a:cubicBezTo>
                  <a:pt x="432" y="9"/>
                  <a:pt x="432" y="9"/>
                  <a:pt x="432" y="9"/>
                </a:cubicBezTo>
                <a:cubicBezTo>
                  <a:pt x="432" y="9"/>
                  <a:pt x="432" y="9"/>
                  <a:pt x="432" y="9"/>
                </a:cubicBezTo>
                <a:cubicBezTo>
                  <a:pt x="432" y="9"/>
                  <a:pt x="432" y="9"/>
                  <a:pt x="432" y="9"/>
                </a:cubicBezTo>
                <a:cubicBezTo>
                  <a:pt x="432" y="9"/>
                  <a:pt x="432" y="9"/>
                  <a:pt x="432" y="9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3" y="10"/>
                  <a:pt x="433" y="10"/>
                  <a:pt x="433" y="10"/>
                </a:cubicBezTo>
                <a:cubicBezTo>
                  <a:pt x="434" y="10"/>
                  <a:pt x="434" y="10"/>
                  <a:pt x="434" y="10"/>
                </a:cubicBezTo>
                <a:cubicBezTo>
                  <a:pt x="434" y="10"/>
                  <a:pt x="434" y="10"/>
                  <a:pt x="434" y="10"/>
                </a:cubicBezTo>
                <a:cubicBezTo>
                  <a:pt x="433" y="10"/>
                  <a:pt x="433" y="10"/>
                  <a:pt x="433" y="10"/>
                </a:cubicBezTo>
                <a:cubicBezTo>
                  <a:pt x="433" y="10"/>
                  <a:pt x="433" y="10"/>
                  <a:pt x="433" y="10"/>
                </a:cubicBezTo>
                <a:moveTo>
                  <a:pt x="430" y="9"/>
                </a:moveTo>
                <a:cubicBezTo>
                  <a:pt x="429" y="9"/>
                  <a:pt x="429" y="9"/>
                  <a:pt x="429" y="9"/>
                </a:cubicBezTo>
                <a:cubicBezTo>
                  <a:pt x="428" y="8"/>
                  <a:pt x="428" y="8"/>
                  <a:pt x="428" y="8"/>
                </a:cubicBezTo>
                <a:cubicBezTo>
                  <a:pt x="428" y="8"/>
                  <a:pt x="428" y="8"/>
                  <a:pt x="427" y="8"/>
                </a:cubicBezTo>
                <a:cubicBezTo>
                  <a:pt x="427" y="8"/>
                  <a:pt x="427" y="8"/>
                  <a:pt x="427" y="8"/>
                </a:cubicBezTo>
                <a:cubicBezTo>
                  <a:pt x="428" y="9"/>
                  <a:pt x="428" y="9"/>
                  <a:pt x="428" y="9"/>
                </a:cubicBezTo>
                <a:cubicBezTo>
                  <a:pt x="428" y="9"/>
                  <a:pt x="428" y="9"/>
                  <a:pt x="428" y="9"/>
                </a:cubicBezTo>
                <a:cubicBezTo>
                  <a:pt x="429" y="9"/>
                  <a:pt x="429" y="10"/>
                  <a:pt x="430" y="10"/>
                </a:cubicBezTo>
                <a:cubicBezTo>
                  <a:pt x="431" y="10"/>
                  <a:pt x="431" y="10"/>
                  <a:pt x="431" y="10"/>
                </a:cubicBezTo>
                <a:cubicBezTo>
                  <a:pt x="430" y="9"/>
                  <a:pt x="429" y="9"/>
                  <a:pt x="429" y="9"/>
                </a:cubicBezTo>
                <a:cubicBezTo>
                  <a:pt x="430" y="10"/>
                  <a:pt x="431" y="10"/>
                  <a:pt x="432" y="10"/>
                </a:cubicBezTo>
                <a:cubicBezTo>
                  <a:pt x="431" y="10"/>
                  <a:pt x="431" y="10"/>
                  <a:pt x="431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1" y="10"/>
                  <a:pt x="430" y="9"/>
                  <a:pt x="429" y="9"/>
                </a:cubicBezTo>
                <a:cubicBezTo>
                  <a:pt x="430" y="9"/>
                  <a:pt x="430" y="9"/>
                  <a:pt x="430" y="9"/>
                </a:cubicBezTo>
                <a:moveTo>
                  <a:pt x="425" y="7"/>
                </a:moveTo>
                <a:cubicBezTo>
                  <a:pt x="424" y="7"/>
                  <a:pt x="424" y="7"/>
                  <a:pt x="424" y="7"/>
                </a:cubicBezTo>
                <a:cubicBezTo>
                  <a:pt x="423" y="7"/>
                  <a:pt x="423" y="7"/>
                  <a:pt x="423" y="6"/>
                </a:cubicBezTo>
                <a:cubicBezTo>
                  <a:pt x="422" y="6"/>
                  <a:pt x="422" y="6"/>
                  <a:pt x="422" y="6"/>
                </a:cubicBezTo>
                <a:cubicBezTo>
                  <a:pt x="422" y="7"/>
                  <a:pt x="422" y="7"/>
                  <a:pt x="422" y="7"/>
                </a:cubicBezTo>
                <a:cubicBezTo>
                  <a:pt x="422" y="7"/>
                  <a:pt x="422" y="7"/>
                  <a:pt x="419" y="6"/>
                </a:cubicBezTo>
                <a:cubicBezTo>
                  <a:pt x="419" y="5"/>
                  <a:pt x="418" y="5"/>
                  <a:pt x="418" y="5"/>
                </a:cubicBezTo>
                <a:cubicBezTo>
                  <a:pt x="418" y="5"/>
                  <a:pt x="418" y="5"/>
                  <a:pt x="418" y="5"/>
                </a:cubicBezTo>
                <a:cubicBezTo>
                  <a:pt x="418" y="5"/>
                  <a:pt x="418" y="5"/>
                  <a:pt x="418" y="5"/>
                </a:cubicBezTo>
                <a:cubicBezTo>
                  <a:pt x="418" y="5"/>
                  <a:pt x="418" y="5"/>
                  <a:pt x="418" y="5"/>
                </a:cubicBezTo>
                <a:cubicBezTo>
                  <a:pt x="418" y="6"/>
                  <a:pt x="418" y="6"/>
                  <a:pt x="418" y="6"/>
                </a:cubicBezTo>
                <a:cubicBezTo>
                  <a:pt x="419" y="6"/>
                  <a:pt x="420" y="6"/>
                  <a:pt x="421" y="7"/>
                </a:cubicBezTo>
                <a:cubicBezTo>
                  <a:pt x="420" y="6"/>
                  <a:pt x="420" y="6"/>
                  <a:pt x="420" y="6"/>
                </a:cubicBezTo>
                <a:cubicBezTo>
                  <a:pt x="420" y="6"/>
                  <a:pt x="420" y="6"/>
                  <a:pt x="420" y="6"/>
                </a:cubicBezTo>
                <a:cubicBezTo>
                  <a:pt x="420" y="6"/>
                  <a:pt x="420" y="6"/>
                  <a:pt x="420" y="6"/>
                </a:cubicBezTo>
                <a:cubicBezTo>
                  <a:pt x="420" y="6"/>
                  <a:pt x="420" y="6"/>
                  <a:pt x="420" y="6"/>
                </a:cubicBezTo>
                <a:cubicBezTo>
                  <a:pt x="420" y="7"/>
                  <a:pt x="421" y="7"/>
                  <a:pt x="421" y="7"/>
                </a:cubicBezTo>
                <a:cubicBezTo>
                  <a:pt x="421" y="7"/>
                  <a:pt x="421" y="7"/>
                  <a:pt x="421" y="7"/>
                </a:cubicBezTo>
                <a:cubicBezTo>
                  <a:pt x="422" y="7"/>
                  <a:pt x="422" y="7"/>
                  <a:pt x="422" y="7"/>
                </a:cubicBezTo>
                <a:cubicBezTo>
                  <a:pt x="423" y="7"/>
                  <a:pt x="423" y="8"/>
                  <a:pt x="424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4" y="9"/>
                </a:cubicBezTo>
                <a:cubicBezTo>
                  <a:pt x="424" y="9"/>
                  <a:pt x="424" y="9"/>
                  <a:pt x="424" y="9"/>
                </a:cubicBezTo>
                <a:cubicBezTo>
                  <a:pt x="425" y="9"/>
                  <a:pt x="425" y="9"/>
                  <a:pt x="425" y="9"/>
                </a:cubicBezTo>
                <a:cubicBezTo>
                  <a:pt x="425" y="9"/>
                  <a:pt x="425" y="9"/>
                  <a:pt x="425" y="9"/>
                </a:cubicBezTo>
                <a:cubicBezTo>
                  <a:pt x="425" y="9"/>
                  <a:pt x="425" y="9"/>
                  <a:pt x="425" y="9"/>
                </a:cubicBezTo>
                <a:cubicBezTo>
                  <a:pt x="425" y="9"/>
                  <a:pt x="424" y="9"/>
                  <a:pt x="423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3" y="8"/>
                </a:cubicBezTo>
                <a:cubicBezTo>
                  <a:pt x="423" y="7"/>
                  <a:pt x="423" y="7"/>
                  <a:pt x="423" y="7"/>
                </a:cubicBezTo>
                <a:cubicBezTo>
                  <a:pt x="424" y="8"/>
                  <a:pt x="424" y="8"/>
                  <a:pt x="425" y="8"/>
                </a:cubicBezTo>
                <a:cubicBezTo>
                  <a:pt x="425" y="8"/>
                  <a:pt x="425" y="8"/>
                  <a:pt x="425" y="8"/>
                </a:cubicBezTo>
                <a:cubicBezTo>
                  <a:pt x="422" y="7"/>
                  <a:pt x="422" y="7"/>
                  <a:pt x="422" y="7"/>
                </a:cubicBezTo>
                <a:cubicBezTo>
                  <a:pt x="423" y="7"/>
                  <a:pt x="423" y="7"/>
                  <a:pt x="423" y="7"/>
                </a:cubicBezTo>
                <a:cubicBezTo>
                  <a:pt x="425" y="7"/>
                  <a:pt x="425" y="7"/>
                  <a:pt x="425" y="7"/>
                </a:cubicBezTo>
                <a:cubicBezTo>
                  <a:pt x="425" y="7"/>
                  <a:pt x="425" y="7"/>
                  <a:pt x="425" y="7"/>
                </a:cubicBezTo>
                <a:moveTo>
                  <a:pt x="421" y="8"/>
                </a:moveTo>
                <a:cubicBezTo>
                  <a:pt x="420" y="8"/>
                  <a:pt x="420" y="8"/>
                  <a:pt x="419" y="7"/>
                </a:cubicBezTo>
                <a:cubicBezTo>
                  <a:pt x="419" y="7"/>
                  <a:pt x="419" y="7"/>
                  <a:pt x="419" y="7"/>
                </a:cubicBezTo>
                <a:cubicBezTo>
                  <a:pt x="418" y="7"/>
                  <a:pt x="417" y="7"/>
                  <a:pt x="417" y="7"/>
                </a:cubicBezTo>
                <a:cubicBezTo>
                  <a:pt x="416" y="6"/>
                  <a:pt x="416" y="6"/>
                  <a:pt x="416" y="6"/>
                </a:cubicBezTo>
                <a:cubicBezTo>
                  <a:pt x="416" y="6"/>
                  <a:pt x="416" y="6"/>
                  <a:pt x="416" y="6"/>
                </a:cubicBezTo>
                <a:cubicBezTo>
                  <a:pt x="416" y="6"/>
                  <a:pt x="416" y="6"/>
                  <a:pt x="416" y="6"/>
                </a:cubicBezTo>
                <a:cubicBezTo>
                  <a:pt x="416" y="6"/>
                  <a:pt x="416" y="6"/>
                  <a:pt x="416" y="6"/>
                </a:cubicBezTo>
                <a:cubicBezTo>
                  <a:pt x="416" y="7"/>
                  <a:pt x="416" y="7"/>
                  <a:pt x="416" y="7"/>
                </a:cubicBezTo>
                <a:cubicBezTo>
                  <a:pt x="416" y="7"/>
                  <a:pt x="417" y="7"/>
                  <a:pt x="417" y="7"/>
                </a:cubicBezTo>
                <a:cubicBezTo>
                  <a:pt x="417" y="7"/>
                  <a:pt x="417" y="7"/>
                  <a:pt x="416" y="7"/>
                </a:cubicBezTo>
                <a:cubicBezTo>
                  <a:pt x="416" y="7"/>
                  <a:pt x="416" y="7"/>
                  <a:pt x="416" y="7"/>
                </a:cubicBezTo>
                <a:cubicBezTo>
                  <a:pt x="417" y="7"/>
                  <a:pt x="417" y="7"/>
                  <a:pt x="417" y="7"/>
                </a:cubicBezTo>
                <a:cubicBezTo>
                  <a:pt x="416" y="7"/>
                  <a:pt x="416" y="7"/>
                  <a:pt x="416" y="7"/>
                </a:cubicBezTo>
                <a:cubicBezTo>
                  <a:pt x="416" y="7"/>
                  <a:pt x="416" y="7"/>
                  <a:pt x="415" y="7"/>
                </a:cubicBezTo>
                <a:cubicBezTo>
                  <a:pt x="416" y="8"/>
                  <a:pt x="416" y="8"/>
                  <a:pt x="416" y="8"/>
                </a:cubicBezTo>
                <a:cubicBezTo>
                  <a:pt x="416" y="8"/>
                  <a:pt x="415" y="7"/>
                  <a:pt x="415" y="7"/>
                </a:cubicBezTo>
                <a:cubicBezTo>
                  <a:pt x="414" y="7"/>
                  <a:pt x="414" y="7"/>
                  <a:pt x="414" y="7"/>
                </a:cubicBezTo>
                <a:cubicBezTo>
                  <a:pt x="416" y="8"/>
                  <a:pt x="417" y="9"/>
                  <a:pt x="417" y="8"/>
                </a:cubicBezTo>
                <a:cubicBezTo>
                  <a:pt x="417" y="8"/>
                  <a:pt x="417" y="8"/>
                  <a:pt x="417" y="8"/>
                </a:cubicBezTo>
                <a:cubicBezTo>
                  <a:pt x="417" y="8"/>
                  <a:pt x="417" y="8"/>
                  <a:pt x="417" y="8"/>
                </a:cubicBezTo>
                <a:cubicBezTo>
                  <a:pt x="417" y="8"/>
                  <a:pt x="417" y="8"/>
                  <a:pt x="417" y="8"/>
                </a:cubicBezTo>
                <a:cubicBezTo>
                  <a:pt x="417" y="8"/>
                  <a:pt x="418" y="8"/>
                  <a:pt x="418" y="8"/>
                </a:cubicBezTo>
                <a:cubicBezTo>
                  <a:pt x="418" y="8"/>
                  <a:pt x="418" y="8"/>
                  <a:pt x="418" y="8"/>
                </a:cubicBezTo>
                <a:cubicBezTo>
                  <a:pt x="419" y="8"/>
                  <a:pt x="419" y="8"/>
                  <a:pt x="420" y="9"/>
                </a:cubicBezTo>
                <a:cubicBezTo>
                  <a:pt x="419" y="9"/>
                  <a:pt x="419" y="9"/>
                  <a:pt x="419" y="9"/>
                </a:cubicBezTo>
                <a:cubicBezTo>
                  <a:pt x="420" y="9"/>
                  <a:pt x="420" y="9"/>
                  <a:pt x="420" y="9"/>
                </a:cubicBezTo>
                <a:cubicBezTo>
                  <a:pt x="421" y="9"/>
                  <a:pt x="421" y="10"/>
                  <a:pt x="422" y="10"/>
                </a:cubicBezTo>
                <a:cubicBezTo>
                  <a:pt x="424" y="10"/>
                  <a:pt x="424" y="10"/>
                  <a:pt x="424" y="10"/>
                </a:cubicBezTo>
                <a:cubicBezTo>
                  <a:pt x="424" y="10"/>
                  <a:pt x="423" y="9"/>
                  <a:pt x="421" y="9"/>
                </a:cubicBezTo>
                <a:cubicBezTo>
                  <a:pt x="421" y="9"/>
                  <a:pt x="421" y="9"/>
                  <a:pt x="421" y="9"/>
                </a:cubicBezTo>
                <a:cubicBezTo>
                  <a:pt x="421" y="9"/>
                  <a:pt x="421" y="9"/>
                  <a:pt x="422" y="9"/>
                </a:cubicBezTo>
                <a:cubicBezTo>
                  <a:pt x="422" y="9"/>
                  <a:pt x="422" y="9"/>
                  <a:pt x="422" y="9"/>
                </a:cubicBezTo>
                <a:cubicBezTo>
                  <a:pt x="422" y="9"/>
                  <a:pt x="422" y="9"/>
                  <a:pt x="422" y="9"/>
                </a:cubicBezTo>
                <a:cubicBezTo>
                  <a:pt x="422" y="8"/>
                  <a:pt x="421" y="8"/>
                  <a:pt x="421" y="8"/>
                </a:cubicBezTo>
                <a:moveTo>
                  <a:pt x="399" y="10"/>
                </a:moveTo>
                <a:cubicBezTo>
                  <a:pt x="399" y="9"/>
                  <a:pt x="399" y="9"/>
                  <a:pt x="399" y="9"/>
                </a:cubicBezTo>
                <a:cubicBezTo>
                  <a:pt x="398" y="9"/>
                  <a:pt x="398" y="9"/>
                  <a:pt x="398" y="9"/>
                </a:cubicBezTo>
                <a:cubicBezTo>
                  <a:pt x="397" y="9"/>
                  <a:pt x="397" y="9"/>
                  <a:pt x="397" y="9"/>
                </a:cubicBezTo>
                <a:cubicBezTo>
                  <a:pt x="397" y="9"/>
                  <a:pt x="397" y="9"/>
                  <a:pt x="397" y="9"/>
                </a:cubicBezTo>
                <a:cubicBezTo>
                  <a:pt x="397" y="9"/>
                  <a:pt x="397" y="9"/>
                  <a:pt x="397" y="9"/>
                </a:cubicBezTo>
                <a:cubicBezTo>
                  <a:pt x="396" y="8"/>
                  <a:pt x="395" y="8"/>
                  <a:pt x="395" y="8"/>
                </a:cubicBezTo>
                <a:cubicBezTo>
                  <a:pt x="395" y="9"/>
                  <a:pt x="395" y="9"/>
                  <a:pt x="394" y="9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3" y="8"/>
                  <a:pt x="393" y="8"/>
                  <a:pt x="393" y="8"/>
                </a:cubicBezTo>
                <a:cubicBezTo>
                  <a:pt x="393" y="8"/>
                  <a:pt x="393" y="8"/>
                  <a:pt x="393" y="8"/>
                </a:cubicBezTo>
                <a:cubicBezTo>
                  <a:pt x="393" y="9"/>
                  <a:pt x="393" y="9"/>
                  <a:pt x="393" y="9"/>
                </a:cubicBezTo>
                <a:cubicBezTo>
                  <a:pt x="393" y="9"/>
                  <a:pt x="393" y="9"/>
                  <a:pt x="393" y="9"/>
                </a:cubicBezTo>
                <a:cubicBezTo>
                  <a:pt x="393" y="9"/>
                  <a:pt x="392" y="8"/>
                  <a:pt x="392" y="8"/>
                </a:cubicBezTo>
                <a:cubicBezTo>
                  <a:pt x="392" y="8"/>
                  <a:pt x="390" y="8"/>
                  <a:pt x="389" y="8"/>
                </a:cubicBezTo>
                <a:cubicBezTo>
                  <a:pt x="389" y="8"/>
                  <a:pt x="388" y="9"/>
                  <a:pt x="390" y="9"/>
                </a:cubicBezTo>
                <a:cubicBezTo>
                  <a:pt x="390" y="9"/>
                  <a:pt x="390" y="9"/>
                  <a:pt x="390" y="9"/>
                </a:cubicBezTo>
                <a:cubicBezTo>
                  <a:pt x="391" y="9"/>
                  <a:pt x="391" y="9"/>
                  <a:pt x="391" y="9"/>
                </a:cubicBezTo>
                <a:cubicBezTo>
                  <a:pt x="391" y="9"/>
                  <a:pt x="391" y="9"/>
                  <a:pt x="392" y="9"/>
                </a:cubicBezTo>
                <a:cubicBezTo>
                  <a:pt x="392" y="9"/>
                  <a:pt x="392" y="10"/>
                  <a:pt x="393" y="10"/>
                </a:cubicBezTo>
                <a:cubicBezTo>
                  <a:pt x="392" y="10"/>
                  <a:pt x="391" y="10"/>
                  <a:pt x="391" y="10"/>
                </a:cubicBezTo>
                <a:cubicBezTo>
                  <a:pt x="391" y="10"/>
                  <a:pt x="391" y="10"/>
                  <a:pt x="391" y="10"/>
                </a:cubicBezTo>
                <a:cubicBezTo>
                  <a:pt x="391" y="11"/>
                  <a:pt x="392" y="11"/>
                  <a:pt x="392" y="11"/>
                </a:cubicBezTo>
                <a:cubicBezTo>
                  <a:pt x="393" y="11"/>
                  <a:pt x="393" y="11"/>
                  <a:pt x="394" y="11"/>
                </a:cubicBezTo>
                <a:cubicBezTo>
                  <a:pt x="394" y="11"/>
                  <a:pt x="394" y="11"/>
                  <a:pt x="394" y="11"/>
                </a:cubicBezTo>
                <a:cubicBezTo>
                  <a:pt x="395" y="11"/>
                  <a:pt x="395" y="11"/>
                  <a:pt x="395" y="11"/>
                </a:cubicBezTo>
                <a:cubicBezTo>
                  <a:pt x="396" y="12"/>
                  <a:pt x="396" y="12"/>
                  <a:pt x="396" y="12"/>
                </a:cubicBezTo>
                <a:cubicBezTo>
                  <a:pt x="397" y="12"/>
                  <a:pt x="397" y="11"/>
                  <a:pt x="397" y="11"/>
                </a:cubicBezTo>
                <a:cubicBezTo>
                  <a:pt x="398" y="11"/>
                  <a:pt x="398" y="11"/>
                  <a:pt x="399" y="11"/>
                </a:cubicBezTo>
                <a:cubicBezTo>
                  <a:pt x="398" y="11"/>
                  <a:pt x="398" y="11"/>
                  <a:pt x="398" y="11"/>
                </a:cubicBezTo>
                <a:cubicBezTo>
                  <a:pt x="398" y="10"/>
                  <a:pt x="398" y="10"/>
                  <a:pt x="398" y="10"/>
                </a:cubicBezTo>
                <a:cubicBezTo>
                  <a:pt x="398" y="10"/>
                  <a:pt x="399" y="10"/>
                  <a:pt x="399" y="10"/>
                </a:cubicBezTo>
                <a:moveTo>
                  <a:pt x="390" y="11"/>
                </a:moveTo>
                <a:cubicBezTo>
                  <a:pt x="390" y="11"/>
                  <a:pt x="390" y="11"/>
                  <a:pt x="390" y="11"/>
                </a:cubicBezTo>
                <a:cubicBezTo>
                  <a:pt x="390" y="11"/>
                  <a:pt x="390" y="11"/>
                  <a:pt x="390" y="11"/>
                </a:cubicBezTo>
                <a:cubicBezTo>
                  <a:pt x="390" y="11"/>
                  <a:pt x="390" y="11"/>
                  <a:pt x="390" y="11"/>
                </a:cubicBezTo>
                <a:cubicBezTo>
                  <a:pt x="390" y="11"/>
                  <a:pt x="390" y="11"/>
                  <a:pt x="390" y="11"/>
                </a:cubicBezTo>
                <a:moveTo>
                  <a:pt x="401" y="18"/>
                </a:moveTo>
                <a:cubicBezTo>
                  <a:pt x="401" y="17"/>
                  <a:pt x="401" y="17"/>
                  <a:pt x="401" y="17"/>
                </a:cubicBezTo>
                <a:cubicBezTo>
                  <a:pt x="401" y="17"/>
                  <a:pt x="401" y="17"/>
                  <a:pt x="399" y="17"/>
                </a:cubicBezTo>
                <a:cubicBezTo>
                  <a:pt x="398" y="16"/>
                  <a:pt x="398" y="16"/>
                  <a:pt x="398" y="16"/>
                </a:cubicBezTo>
                <a:cubicBezTo>
                  <a:pt x="398" y="15"/>
                  <a:pt x="397" y="15"/>
                  <a:pt x="396" y="15"/>
                </a:cubicBezTo>
                <a:cubicBezTo>
                  <a:pt x="396" y="15"/>
                  <a:pt x="396" y="14"/>
                  <a:pt x="395" y="14"/>
                </a:cubicBezTo>
                <a:cubicBezTo>
                  <a:pt x="395" y="14"/>
                  <a:pt x="395" y="14"/>
                  <a:pt x="394" y="13"/>
                </a:cubicBezTo>
                <a:cubicBezTo>
                  <a:pt x="394" y="13"/>
                  <a:pt x="394" y="13"/>
                  <a:pt x="393" y="13"/>
                </a:cubicBezTo>
                <a:cubicBezTo>
                  <a:pt x="393" y="13"/>
                  <a:pt x="393" y="12"/>
                  <a:pt x="392" y="12"/>
                </a:cubicBezTo>
                <a:cubicBezTo>
                  <a:pt x="392" y="12"/>
                  <a:pt x="392" y="12"/>
                  <a:pt x="392" y="12"/>
                </a:cubicBezTo>
                <a:cubicBezTo>
                  <a:pt x="392" y="12"/>
                  <a:pt x="392" y="12"/>
                  <a:pt x="391" y="12"/>
                </a:cubicBezTo>
                <a:cubicBezTo>
                  <a:pt x="390" y="12"/>
                  <a:pt x="390" y="12"/>
                  <a:pt x="390" y="12"/>
                </a:cubicBezTo>
                <a:cubicBezTo>
                  <a:pt x="390" y="11"/>
                  <a:pt x="390" y="11"/>
                  <a:pt x="390" y="11"/>
                </a:cubicBezTo>
                <a:cubicBezTo>
                  <a:pt x="389" y="11"/>
                  <a:pt x="389" y="11"/>
                  <a:pt x="389" y="11"/>
                </a:cubicBezTo>
                <a:cubicBezTo>
                  <a:pt x="389" y="10"/>
                  <a:pt x="389" y="10"/>
                  <a:pt x="389" y="10"/>
                </a:cubicBezTo>
                <a:cubicBezTo>
                  <a:pt x="388" y="10"/>
                  <a:pt x="387" y="9"/>
                  <a:pt x="387" y="9"/>
                </a:cubicBezTo>
                <a:cubicBezTo>
                  <a:pt x="387" y="9"/>
                  <a:pt x="387" y="9"/>
                  <a:pt x="387" y="9"/>
                </a:cubicBezTo>
                <a:cubicBezTo>
                  <a:pt x="386" y="9"/>
                  <a:pt x="386" y="9"/>
                  <a:pt x="386" y="10"/>
                </a:cubicBezTo>
                <a:cubicBezTo>
                  <a:pt x="386" y="10"/>
                  <a:pt x="386" y="10"/>
                  <a:pt x="386" y="10"/>
                </a:cubicBezTo>
                <a:cubicBezTo>
                  <a:pt x="386" y="11"/>
                  <a:pt x="387" y="11"/>
                  <a:pt x="387" y="11"/>
                </a:cubicBezTo>
                <a:cubicBezTo>
                  <a:pt x="386" y="12"/>
                  <a:pt x="386" y="12"/>
                  <a:pt x="386" y="12"/>
                </a:cubicBezTo>
                <a:cubicBezTo>
                  <a:pt x="385" y="11"/>
                  <a:pt x="385" y="11"/>
                  <a:pt x="385" y="11"/>
                </a:cubicBezTo>
                <a:cubicBezTo>
                  <a:pt x="385" y="11"/>
                  <a:pt x="385" y="11"/>
                  <a:pt x="385" y="11"/>
                </a:cubicBezTo>
                <a:cubicBezTo>
                  <a:pt x="385" y="10"/>
                  <a:pt x="385" y="10"/>
                  <a:pt x="385" y="10"/>
                </a:cubicBezTo>
                <a:cubicBezTo>
                  <a:pt x="385" y="10"/>
                  <a:pt x="385" y="10"/>
                  <a:pt x="385" y="10"/>
                </a:cubicBezTo>
                <a:cubicBezTo>
                  <a:pt x="385" y="10"/>
                  <a:pt x="385" y="10"/>
                  <a:pt x="385" y="10"/>
                </a:cubicBezTo>
                <a:cubicBezTo>
                  <a:pt x="385" y="9"/>
                  <a:pt x="385" y="9"/>
                  <a:pt x="385" y="9"/>
                </a:cubicBezTo>
                <a:cubicBezTo>
                  <a:pt x="384" y="10"/>
                  <a:pt x="384" y="10"/>
                  <a:pt x="384" y="10"/>
                </a:cubicBezTo>
                <a:cubicBezTo>
                  <a:pt x="383" y="10"/>
                  <a:pt x="383" y="10"/>
                  <a:pt x="383" y="10"/>
                </a:cubicBezTo>
                <a:cubicBezTo>
                  <a:pt x="383" y="10"/>
                  <a:pt x="383" y="10"/>
                  <a:pt x="383" y="10"/>
                </a:cubicBezTo>
                <a:cubicBezTo>
                  <a:pt x="383" y="9"/>
                  <a:pt x="383" y="9"/>
                  <a:pt x="383" y="9"/>
                </a:cubicBezTo>
                <a:cubicBezTo>
                  <a:pt x="383" y="9"/>
                  <a:pt x="383" y="9"/>
                  <a:pt x="383" y="9"/>
                </a:cubicBezTo>
                <a:cubicBezTo>
                  <a:pt x="383" y="9"/>
                  <a:pt x="383" y="9"/>
                  <a:pt x="382" y="10"/>
                </a:cubicBezTo>
                <a:cubicBezTo>
                  <a:pt x="382" y="10"/>
                  <a:pt x="381" y="10"/>
                  <a:pt x="381" y="10"/>
                </a:cubicBezTo>
                <a:cubicBezTo>
                  <a:pt x="378" y="10"/>
                  <a:pt x="380" y="11"/>
                  <a:pt x="380" y="11"/>
                </a:cubicBezTo>
                <a:cubicBezTo>
                  <a:pt x="380" y="11"/>
                  <a:pt x="381" y="11"/>
                  <a:pt x="381" y="11"/>
                </a:cubicBezTo>
                <a:cubicBezTo>
                  <a:pt x="381" y="11"/>
                  <a:pt x="381" y="12"/>
                  <a:pt x="381" y="12"/>
                </a:cubicBezTo>
                <a:cubicBezTo>
                  <a:pt x="380" y="13"/>
                  <a:pt x="381" y="13"/>
                  <a:pt x="381" y="14"/>
                </a:cubicBezTo>
                <a:cubicBezTo>
                  <a:pt x="380" y="14"/>
                  <a:pt x="380" y="12"/>
                  <a:pt x="379" y="12"/>
                </a:cubicBezTo>
                <a:cubicBezTo>
                  <a:pt x="379" y="13"/>
                  <a:pt x="379" y="13"/>
                  <a:pt x="379" y="14"/>
                </a:cubicBezTo>
                <a:cubicBezTo>
                  <a:pt x="380" y="15"/>
                  <a:pt x="381" y="15"/>
                  <a:pt x="381" y="15"/>
                </a:cubicBezTo>
                <a:cubicBezTo>
                  <a:pt x="381" y="14"/>
                  <a:pt x="381" y="14"/>
                  <a:pt x="381" y="14"/>
                </a:cubicBezTo>
                <a:cubicBezTo>
                  <a:pt x="381" y="14"/>
                  <a:pt x="381" y="14"/>
                  <a:pt x="381" y="14"/>
                </a:cubicBezTo>
                <a:cubicBezTo>
                  <a:pt x="382" y="15"/>
                  <a:pt x="382" y="15"/>
                  <a:pt x="382" y="15"/>
                </a:cubicBezTo>
                <a:cubicBezTo>
                  <a:pt x="382" y="15"/>
                  <a:pt x="382" y="15"/>
                  <a:pt x="383" y="15"/>
                </a:cubicBezTo>
                <a:cubicBezTo>
                  <a:pt x="383" y="15"/>
                  <a:pt x="383" y="15"/>
                  <a:pt x="383" y="15"/>
                </a:cubicBezTo>
                <a:cubicBezTo>
                  <a:pt x="384" y="15"/>
                  <a:pt x="384" y="14"/>
                  <a:pt x="384" y="14"/>
                </a:cubicBezTo>
                <a:cubicBezTo>
                  <a:pt x="384" y="14"/>
                  <a:pt x="384" y="14"/>
                  <a:pt x="385" y="14"/>
                </a:cubicBezTo>
                <a:cubicBezTo>
                  <a:pt x="385" y="14"/>
                  <a:pt x="385" y="14"/>
                  <a:pt x="385" y="14"/>
                </a:cubicBezTo>
                <a:cubicBezTo>
                  <a:pt x="385" y="13"/>
                  <a:pt x="385" y="13"/>
                  <a:pt x="385" y="13"/>
                </a:cubicBezTo>
                <a:cubicBezTo>
                  <a:pt x="385" y="13"/>
                  <a:pt x="385" y="13"/>
                  <a:pt x="385" y="13"/>
                </a:cubicBezTo>
                <a:cubicBezTo>
                  <a:pt x="385" y="13"/>
                  <a:pt x="385" y="13"/>
                  <a:pt x="385" y="14"/>
                </a:cubicBezTo>
                <a:cubicBezTo>
                  <a:pt x="386" y="14"/>
                  <a:pt x="386" y="14"/>
                  <a:pt x="387" y="14"/>
                </a:cubicBezTo>
                <a:cubicBezTo>
                  <a:pt x="387" y="14"/>
                  <a:pt x="387" y="14"/>
                  <a:pt x="387" y="14"/>
                </a:cubicBezTo>
                <a:cubicBezTo>
                  <a:pt x="388" y="14"/>
                  <a:pt x="388" y="14"/>
                  <a:pt x="388" y="14"/>
                </a:cubicBezTo>
                <a:cubicBezTo>
                  <a:pt x="388" y="15"/>
                  <a:pt x="388" y="15"/>
                  <a:pt x="388" y="15"/>
                </a:cubicBezTo>
                <a:cubicBezTo>
                  <a:pt x="388" y="15"/>
                  <a:pt x="388" y="15"/>
                  <a:pt x="388" y="15"/>
                </a:cubicBezTo>
                <a:cubicBezTo>
                  <a:pt x="388" y="15"/>
                  <a:pt x="388" y="15"/>
                  <a:pt x="387" y="15"/>
                </a:cubicBezTo>
                <a:cubicBezTo>
                  <a:pt x="387" y="15"/>
                  <a:pt x="387" y="15"/>
                  <a:pt x="387" y="15"/>
                </a:cubicBezTo>
                <a:cubicBezTo>
                  <a:pt x="387" y="15"/>
                  <a:pt x="383" y="15"/>
                  <a:pt x="383" y="16"/>
                </a:cubicBezTo>
                <a:cubicBezTo>
                  <a:pt x="383" y="17"/>
                  <a:pt x="383" y="17"/>
                  <a:pt x="383" y="17"/>
                </a:cubicBezTo>
                <a:cubicBezTo>
                  <a:pt x="384" y="17"/>
                  <a:pt x="384" y="17"/>
                  <a:pt x="384" y="17"/>
                </a:cubicBezTo>
                <a:cubicBezTo>
                  <a:pt x="384" y="17"/>
                  <a:pt x="384" y="17"/>
                  <a:pt x="384" y="17"/>
                </a:cubicBezTo>
                <a:cubicBezTo>
                  <a:pt x="385" y="17"/>
                  <a:pt x="385" y="17"/>
                  <a:pt x="386" y="17"/>
                </a:cubicBezTo>
                <a:cubicBezTo>
                  <a:pt x="386" y="17"/>
                  <a:pt x="387" y="16"/>
                  <a:pt x="387" y="16"/>
                </a:cubicBezTo>
                <a:cubicBezTo>
                  <a:pt x="387" y="16"/>
                  <a:pt x="387" y="16"/>
                  <a:pt x="387" y="16"/>
                </a:cubicBezTo>
                <a:cubicBezTo>
                  <a:pt x="387" y="16"/>
                  <a:pt x="387" y="16"/>
                  <a:pt x="388" y="16"/>
                </a:cubicBezTo>
                <a:cubicBezTo>
                  <a:pt x="387" y="17"/>
                  <a:pt x="387" y="17"/>
                  <a:pt x="387" y="17"/>
                </a:cubicBezTo>
                <a:cubicBezTo>
                  <a:pt x="386" y="18"/>
                  <a:pt x="386" y="18"/>
                  <a:pt x="386" y="18"/>
                </a:cubicBezTo>
                <a:cubicBezTo>
                  <a:pt x="386" y="18"/>
                  <a:pt x="386" y="18"/>
                  <a:pt x="386" y="18"/>
                </a:cubicBezTo>
                <a:cubicBezTo>
                  <a:pt x="383" y="17"/>
                  <a:pt x="383" y="18"/>
                  <a:pt x="384" y="19"/>
                </a:cubicBezTo>
                <a:cubicBezTo>
                  <a:pt x="384" y="19"/>
                  <a:pt x="384" y="19"/>
                  <a:pt x="385" y="19"/>
                </a:cubicBezTo>
                <a:cubicBezTo>
                  <a:pt x="386" y="19"/>
                  <a:pt x="386" y="19"/>
                  <a:pt x="388" y="22"/>
                </a:cubicBezTo>
                <a:cubicBezTo>
                  <a:pt x="388" y="22"/>
                  <a:pt x="388" y="22"/>
                  <a:pt x="388" y="22"/>
                </a:cubicBezTo>
                <a:cubicBezTo>
                  <a:pt x="388" y="21"/>
                  <a:pt x="388" y="21"/>
                  <a:pt x="388" y="21"/>
                </a:cubicBezTo>
                <a:cubicBezTo>
                  <a:pt x="388" y="21"/>
                  <a:pt x="389" y="21"/>
                  <a:pt x="389" y="20"/>
                </a:cubicBezTo>
                <a:cubicBezTo>
                  <a:pt x="389" y="19"/>
                  <a:pt x="389" y="19"/>
                  <a:pt x="389" y="18"/>
                </a:cubicBezTo>
                <a:cubicBezTo>
                  <a:pt x="390" y="18"/>
                  <a:pt x="390" y="18"/>
                  <a:pt x="390" y="18"/>
                </a:cubicBezTo>
                <a:cubicBezTo>
                  <a:pt x="390" y="17"/>
                  <a:pt x="390" y="17"/>
                  <a:pt x="390" y="16"/>
                </a:cubicBezTo>
                <a:cubicBezTo>
                  <a:pt x="391" y="16"/>
                  <a:pt x="391" y="16"/>
                  <a:pt x="391" y="16"/>
                </a:cubicBezTo>
                <a:cubicBezTo>
                  <a:pt x="391" y="15"/>
                  <a:pt x="391" y="14"/>
                  <a:pt x="391" y="14"/>
                </a:cubicBezTo>
                <a:cubicBezTo>
                  <a:pt x="391" y="14"/>
                  <a:pt x="392" y="14"/>
                  <a:pt x="393" y="14"/>
                </a:cubicBezTo>
                <a:cubicBezTo>
                  <a:pt x="393" y="14"/>
                  <a:pt x="393" y="14"/>
                  <a:pt x="393" y="14"/>
                </a:cubicBezTo>
                <a:cubicBezTo>
                  <a:pt x="393" y="14"/>
                  <a:pt x="393" y="15"/>
                  <a:pt x="393" y="15"/>
                </a:cubicBezTo>
                <a:cubicBezTo>
                  <a:pt x="395" y="15"/>
                  <a:pt x="395" y="17"/>
                  <a:pt x="395" y="17"/>
                </a:cubicBezTo>
                <a:cubicBezTo>
                  <a:pt x="394" y="17"/>
                  <a:pt x="394" y="18"/>
                  <a:pt x="395" y="18"/>
                </a:cubicBezTo>
                <a:cubicBezTo>
                  <a:pt x="395" y="18"/>
                  <a:pt x="395" y="18"/>
                  <a:pt x="395" y="18"/>
                </a:cubicBezTo>
                <a:cubicBezTo>
                  <a:pt x="396" y="18"/>
                  <a:pt x="396" y="17"/>
                  <a:pt x="397" y="17"/>
                </a:cubicBezTo>
                <a:cubicBezTo>
                  <a:pt x="397" y="18"/>
                  <a:pt x="397" y="18"/>
                  <a:pt x="398" y="19"/>
                </a:cubicBezTo>
                <a:cubicBezTo>
                  <a:pt x="398" y="19"/>
                  <a:pt x="398" y="19"/>
                  <a:pt x="399" y="19"/>
                </a:cubicBezTo>
                <a:cubicBezTo>
                  <a:pt x="399" y="19"/>
                  <a:pt x="399" y="19"/>
                  <a:pt x="399" y="19"/>
                </a:cubicBezTo>
                <a:cubicBezTo>
                  <a:pt x="399" y="18"/>
                  <a:pt x="399" y="18"/>
                  <a:pt x="399" y="18"/>
                </a:cubicBezTo>
                <a:cubicBezTo>
                  <a:pt x="400" y="18"/>
                  <a:pt x="400" y="18"/>
                  <a:pt x="401" y="18"/>
                </a:cubicBezTo>
                <a:cubicBezTo>
                  <a:pt x="401" y="18"/>
                  <a:pt x="401" y="18"/>
                  <a:pt x="401" y="18"/>
                </a:cubicBezTo>
                <a:moveTo>
                  <a:pt x="609" y="325"/>
                </a:moveTo>
                <a:cubicBezTo>
                  <a:pt x="608" y="313"/>
                  <a:pt x="607" y="300"/>
                  <a:pt x="605" y="288"/>
                </a:cubicBezTo>
                <a:cubicBezTo>
                  <a:pt x="590" y="288"/>
                  <a:pt x="575" y="288"/>
                  <a:pt x="558" y="288"/>
                </a:cubicBezTo>
                <a:cubicBezTo>
                  <a:pt x="537" y="287"/>
                  <a:pt x="514" y="287"/>
                  <a:pt x="492" y="287"/>
                </a:cubicBezTo>
                <a:cubicBezTo>
                  <a:pt x="492" y="287"/>
                  <a:pt x="490" y="292"/>
                  <a:pt x="489" y="294"/>
                </a:cubicBezTo>
                <a:cubicBezTo>
                  <a:pt x="488" y="294"/>
                  <a:pt x="488" y="294"/>
                  <a:pt x="488" y="294"/>
                </a:cubicBezTo>
                <a:cubicBezTo>
                  <a:pt x="488" y="295"/>
                  <a:pt x="488" y="295"/>
                  <a:pt x="488" y="295"/>
                </a:cubicBezTo>
                <a:cubicBezTo>
                  <a:pt x="487" y="295"/>
                  <a:pt x="487" y="295"/>
                  <a:pt x="487" y="295"/>
                </a:cubicBezTo>
                <a:cubicBezTo>
                  <a:pt x="486" y="295"/>
                  <a:pt x="486" y="295"/>
                  <a:pt x="484" y="295"/>
                </a:cubicBezTo>
                <a:cubicBezTo>
                  <a:pt x="484" y="295"/>
                  <a:pt x="484" y="295"/>
                  <a:pt x="484" y="295"/>
                </a:cubicBezTo>
                <a:cubicBezTo>
                  <a:pt x="483" y="295"/>
                  <a:pt x="483" y="295"/>
                  <a:pt x="483" y="295"/>
                </a:cubicBezTo>
                <a:cubicBezTo>
                  <a:pt x="482" y="296"/>
                  <a:pt x="482" y="296"/>
                  <a:pt x="482" y="296"/>
                </a:cubicBezTo>
                <a:cubicBezTo>
                  <a:pt x="482" y="296"/>
                  <a:pt x="482" y="296"/>
                  <a:pt x="482" y="296"/>
                </a:cubicBezTo>
                <a:cubicBezTo>
                  <a:pt x="481" y="296"/>
                  <a:pt x="481" y="296"/>
                  <a:pt x="480" y="296"/>
                </a:cubicBezTo>
                <a:cubicBezTo>
                  <a:pt x="480" y="295"/>
                  <a:pt x="479" y="295"/>
                  <a:pt x="479" y="295"/>
                </a:cubicBezTo>
                <a:cubicBezTo>
                  <a:pt x="479" y="295"/>
                  <a:pt x="478" y="294"/>
                  <a:pt x="478" y="294"/>
                </a:cubicBezTo>
                <a:cubicBezTo>
                  <a:pt x="478" y="294"/>
                  <a:pt x="475" y="294"/>
                  <a:pt x="473" y="294"/>
                </a:cubicBezTo>
                <a:cubicBezTo>
                  <a:pt x="473" y="294"/>
                  <a:pt x="473" y="294"/>
                  <a:pt x="473" y="294"/>
                </a:cubicBezTo>
                <a:cubicBezTo>
                  <a:pt x="472" y="294"/>
                  <a:pt x="472" y="294"/>
                  <a:pt x="472" y="294"/>
                </a:cubicBezTo>
                <a:cubicBezTo>
                  <a:pt x="471" y="294"/>
                  <a:pt x="471" y="294"/>
                  <a:pt x="471" y="294"/>
                </a:cubicBezTo>
                <a:cubicBezTo>
                  <a:pt x="473" y="295"/>
                  <a:pt x="474" y="295"/>
                  <a:pt x="477" y="296"/>
                </a:cubicBezTo>
                <a:cubicBezTo>
                  <a:pt x="478" y="296"/>
                  <a:pt x="478" y="297"/>
                  <a:pt x="478" y="297"/>
                </a:cubicBezTo>
                <a:cubicBezTo>
                  <a:pt x="478" y="298"/>
                  <a:pt x="478" y="298"/>
                  <a:pt x="478" y="298"/>
                </a:cubicBezTo>
                <a:cubicBezTo>
                  <a:pt x="478" y="299"/>
                  <a:pt x="478" y="299"/>
                  <a:pt x="479" y="300"/>
                </a:cubicBezTo>
                <a:cubicBezTo>
                  <a:pt x="479" y="300"/>
                  <a:pt x="479" y="301"/>
                  <a:pt x="479" y="301"/>
                </a:cubicBezTo>
                <a:cubicBezTo>
                  <a:pt x="479" y="302"/>
                  <a:pt x="479" y="302"/>
                  <a:pt x="479" y="302"/>
                </a:cubicBezTo>
                <a:cubicBezTo>
                  <a:pt x="479" y="303"/>
                  <a:pt x="479" y="303"/>
                  <a:pt x="479" y="303"/>
                </a:cubicBezTo>
                <a:cubicBezTo>
                  <a:pt x="479" y="306"/>
                  <a:pt x="482" y="308"/>
                  <a:pt x="483" y="311"/>
                </a:cubicBezTo>
                <a:cubicBezTo>
                  <a:pt x="485" y="314"/>
                  <a:pt x="486" y="314"/>
                  <a:pt x="487" y="315"/>
                </a:cubicBezTo>
                <a:cubicBezTo>
                  <a:pt x="488" y="315"/>
                  <a:pt x="488" y="315"/>
                  <a:pt x="489" y="315"/>
                </a:cubicBezTo>
                <a:cubicBezTo>
                  <a:pt x="491" y="316"/>
                  <a:pt x="491" y="313"/>
                  <a:pt x="492" y="312"/>
                </a:cubicBezTo>
                <a:cubicBezTo>
                  <a:pt x="492" y="313"/>
                  <a:pt x="493" y="313"/>
                  <a:pt x="493" y="313"/>
                </a:cubicBezTo>
                <a:cubicBezTo>
                  <a:pt x="495" y="316"/>
                  <a:pt x="498" y="318"/>
                  <a:pt x="499" y="321"/>
                </a:cubicBezTo>
                <a:cubicBezTo>
                  <a:pt x="505" y="332"/>
                  <a:pt x="505" y="332"/>
                  <a:pt x="505" y="332"/>
                </a:cubicBezTo>
                <a:cubicBezTo>
                  <a:pt x="505" y="333"/>
                  <a:pt x="505" y="333"/>
                  <a:pt x="505" y="333"/>
                </a:cubicBezTo>
                <a:cubicBezTo>
                  <a:pt x="504" y="335"/>
                  <a:pt x="504" y="337"/>
                  <a:pt x="505" y="339"/>
                </a:cubicBezTo>
                <a:cubicBezTo>
                  <a:pt x="506" y="341"/>
                  <a:pt x="509" y="340"/>
                  <a:pt x="510" y="341"/>
                </a:cubicBezTo>
                <a:cubicBezTo>
                  <a:pt x="511" y="342"/>
                  <a:pt x="516" y="352"/>
                  <a:pt x="516" y="352"/>
                </a:cubicBezTo>
                <a:cubicBezTo>
                  <a:pt x="518" y="356"/>
                  <a:pt x="514" y="362"/>
                  <a:pt x="519" y="364"/>
                </a:cubicBezTo>
                <a:cubicBezTo>
                  <a:pt x="519" y="364"/>
                  <a:pt x="525" y="368"/>
                  <a:pt x="527" y="373"/>
                </a:cubicBezTo>
                <a:cubicBezTo>
                  <a:pt x="527" y="376"/>
                  <a:pt x="528" y="376"/>
                  <a:pt x="529" y="377"/>
                </a:cubicBezTo>
                <a:cubicBezTo>
                  <a:pt x="531" y="379"/>
                  <a:pt x="531" y="379"/>
                  <a:pt x="538" y="397"/>
                </a:cubicBezTo>
                <a:cubicBezTo>
                  <a:pt x="538" y="401"/>
                  <a:pt x="538" y="404"/>
                  <a:pt x="538" y="408"/>
                </a:cubicBezTo>
                <a:cubicBezTo>
                  <a:pt x="539" y="414"/>
                  <a:pt x="547" y="415"/>
                  <a:pt x="549" y="412"/>
                </a:cubicBezTo>
                <a:cubicBezTo>
                  <a:pt x="553" y="408"/>
                  <a:pt x="553" y="408"/>
                  <a:pt x="555" y="407"/>
                </a:cubicBezTo>
                <a:cubicBezTo>
                  <a:pt x="557" y="407"/>
                  <a:pt x="559" y="407"/>
                  <a:pt x="561" y="407"/>
                </a:cubicBezTo>
                <a:cubicBezTo>
                  <a:pt x="561" y="407"/>
                  <a:pt x="561" y="407"/>
                  <a:pt x="561" y="407"/>
                </a:cubicBezTo>
                <a:cubicBezTo>
                  <a:pt x="562" y="408"/>
                  <a:pt x="562" y="408"/>
                  <a:pt x="563" y="408"/>
                </a:cubicBezTo>
                <a:cubicBezTo>
                  <a:pt x="563" y="408"/>
                  <a:pt x="563" y="408"/>
                  <a:pt x="563" y="408"/>
                </a:cubicBezTo>
                <a:cubicBezTo>
                  <a:pt x="564" y="408"/>
                  <a:pt x="564" y="407"/>
                  <a:pt x="565" y="406"/>
                </a:cubicBezTo>
                <a:cubicBezTo>
                  <a:pt x="569" y="400"/>
                  <a:pt x="577" y="402"/>
                  <a:pt x="582" y="397"/>
                </a:cubicBezTo>
                <a:cubicBezTo>
                  <a:pt x="583" y="396"/>
                  <a:pt x="583" y="396"/>
                  <a:pt x="586" y="396"/>
                </a:cubicBezTo>
                <a:cubicBezTo>
                  <a:pt x="587" y="395"/>
                  <a:pt x="587" y="395"/>
                  <a:pt x="587" y="395"/>
                </a:cubicBezTo>
                <a:cubicBezTo>
                  <a:pt x="587" y="392"/>
                  <a:pt x="587" y="392"/>
                  <a:pt x="588" y="391"/>
                </a:cubicBezTo>
                <a:cubicBezTo>
                  <a:pt x="589" y="391"/>
                  <a:pt x="589" y="391"/>
                  <a:pt x="591" y="390"/>
                </a:cubicBezTo>
                <a:cubicBezTo>
                  <a:pt x="593" y="389"/>
                  <a:pt x="593" y="389"/>
                  <a:pt x="601" y="389"/>
                </a:cubicBezTo>
                <a:cubicBezTo>
                  <a:pt x="601" y="389"/>
                  <a:pt x="601" y="385"/>
                  <a:pt x="603" y="382"/>
                </a:cubicBezTo>
                <a:cubicBezTo>
                  <a:pt x="605" y="382"/>
                  <a:pt x="606" y="382"/>
                  <a:pt x="608" y="382"/>
                </a:cubicBezTo>
                <a:cubicBezTo>
                  <a:pt x="609" y="379"/>
                  <a:pt x="610" y="376"/>
                  <a:pt x="610" y="376"/>
                </a:cubicBezTo>
                <a:cubicBezTo>
                  <a:pt x="611" y="365"/>
                  <a:pt x="610" y="354"/>
                  <a:pt x="610" y="342"/>
                </a:cubicBezTo>
                <a:cubicBezTo>
                  <a:pt x="609" y="343"/>
                  <a:pt x="609" y="343"/>
                  <a:pt x="609" y="343"/>
                </a:cubicBezTo>
                <a:cubicBezTo>
                  <a:pt x="608" y="342"/>
                  <a:pt x="609" y="340"/>
                  <a:pt x="608" y="339"/>
                </a:cubicBezTo>
                <a:cubicBezTo>
                  <a:pt x="607" y="339"/>
                  <a:pt x="607" y="339"/>
                  <a:pt x="607" y="338"/>
                </a:cubicBezTo>
                <a:cubicBezTo>
                  <a:pt x="607" y="335"/>
                  <a:pt x="606" y="333"/>
                  <a:pt x="606" y="331"/>
                </a:cubicBezTo>
                <a:cubicBezTo>
                  <a:pt x="606" y="330"/>
                  <a:pt x="606" y="330"/>
                  <a:pt x="605" y="329"/>
                </a:cubicBezTo>
                <a:cubicBezTo>
                  <a:pt x="602" y="331"/>
                  <a:pt x="602" y="331"/>
                  <a:pt x="601" y="340"/>
                </a:cubicBezTo>
                <a:cubicBezTo>
                  <a:pt x="600" y="340"/>
                  <a:pt x="599" y="340"/>
                  <a:pt x="597" y="340"/>
                </a:cubicBezTo>
                <a:cubicBezTo>
                  <a:pt x="596" y="340"/>
                  <a:pt x="596" y="340"/>
                  <a:pt x="596" y="340"/>
                </a:cubicBezTo>
                <a:cubicBezTo>
                  <a:pt x="595" y="340"/>
                  <a:pt x="594" y="339"/>
                  <a:pt x="593" y="339"/>
                </a:cubicBezTo>
                <a:cubicBezTo>
                  <a:pt x="592" y="339"/>
                  <a:pt x="592" y="339"/>
                  <a:pt x="592" y="339"/>
                </a:cubicBezTo>
                <a:cubicBezTo>
                  <a:pt x="589" y="341"/>
                  <a:pt x="589" y="341"/>
                  <a:pt x="588" y="343"/>
                </a:cubicBezTo>
                <a:cubicBezTo>
                  <a:pt x="588" y="343"/>
                  <a:pt x="584" y="342"/>
                  <a:pt x="584" y="337"/>
                </a:cubicBezTo>
                <a:cubicBezTo>
                  <a:pt x="584" y="337"/>
                  <a:pt x="584" y="336"/>
                  <a:pt x="585" y="336"/>
                </a:cubicBezTo>
                <a:cubicBezTo>
                  <a:pt x="586" y="335"/>
                  <a:pt x="586" y="335"/>
                  <a:pt x="587" y="335"/>
                </a:cubicBezTo>
                <a:cubicBezTo>
                  <a:pt x="587" y="335"/>
                  <a:pt x="588" y="335"/>
                  <a:pt x="588" y="335"/>
                </a:cubicBezTo>
                <a:cubicBezTo>
                  <a:pt x="594" y="338"/>
                  <a:pt x="594" y="334"/>
                  <a:pt x="594" y="334"/>
                </a:cubicBezTo>
                <a:cubicBezTo>
                  <a:pt x="593" y="334"/>
                  <a:pt x="593" y="334"/>
                  <a:pt x="593" y="334"/>
                </a:cubicBezTo>
                <a:cubicBezTo>
                  <a:pt x="592" y="333"/>
                  <a:pt x="592" y="333"/>
                  <a:pt x="591" y="333"/>
                </a:cubicBezTo>
                <a:cubicBezTo>
                  <a:pt x="591" y="333"/>
                  <a:pt x="590" y="333"/>
                  <a:pt x="590" y="334"/>
                </a:cubicBezTo>
                <a:cubicBezTo>
                  <a:pt x="589" y="334"/>
                  <a:pt x="589" y="334"/>
                  <a:pt x="588" y="334"/>
                </a:cubicBezTo>
                <a:cubicBezTo>
                  <a:pt x="585" y="333"/>
                  <a:pt x="582" y="333"/>
                  <a:pt x="580" y="332"/>
                </a:cubicBezTo>
                <a:cubicBezTo>
                  <a:pt x="579" y="332"/>
                  <a:pt x="578" y="332"/>
                  <a:pt x="578" y="332"/>
                </a:cubicBezTo>
                <a:cubicBezTo>
                  <a:pt x="578" y="330"/>
                  <a:pt x="578" y="327"/>
                  <a:pt x="577" y="325"/>
                </a:cubicBezTo>
                <a:cubicBezTo>
                  <a:pt x="576" y="324"/>
                  <a:pt x="576" y="324"/>
                  <a:pt x="570" y="321"/>
                </a:cubicBezTo>
                <a:cubicBezTo>
                  <a:pt x="568" y="316"/>
                  <a:pt x="565" y="311"/>
                  <a:pt x="565" y="305"/>
                </a:cubicBezTo>
                <a:cubicBezTo>
                  <a:pt x="566" y="301"/>
                  <a:pt x="571" y="303"/>
                  <a:pt x="572" y="303"/>
                </a:cubicBezTo>
                <a:cubicBezTo>
                  <a:pt x="572" y="304"/>
                  <a:pt x="572" y="304"/>
                  <a:pt x="576" y="308"/>
                </a:cubicBezTo>
                <a:cubicBezTo>
                  <a:pt x="578" y="310"/>
                  <a:pt x="578" y="310"/>
                  <a:pt x="580" y="314"/>
                </a:cubicBezTo>
                <a:cubicBezTo>
                  <a:pt x="581" y="317"/>
                  <a:pt x="584" y="317"/>
                  <a:pt x="586" y="319"/>
                </a:cubicBezTo>
                <a:cubicBezTo>
                  <a:pt x="589" y="323"/>
                  <a:pt x="590" y="323"/>
                  <a:pt x="598" y="324"/>
                </a:cubicBezTo>
                <a:cubicBezTo>
                  <a:pt x="599" y="324"/>
                  <a:pt x="599" y="324"/>
                  <a:pt x="599" y="324"/>
                </a:cubicBezTo>
                <a:cubicBezTo>
                  <a:pt x="599" y="324"/>
                  <a:pt x="600" y="324"/>
                  <a:pt x="600" y="324"/>
                </a:cubicBezTo>
                <a:cubicBezTo>
                  <a:pt x="601" y="324"/>
                  <a:pt x="602" y="324"/>
                  <a:pt x="604" y="323"/>
                </a:cubicBezTo>
                <a:cubicBezTo>
                  <a:pt x="604" y="323"/>
                  <a:pt x="605" y="323"/>
                  <a:pt x="605" y="323"/>
                </a:cubicBezTo>
                <a:cubicBezTo>
                  <a:pt x="607" y="323"/>
                  <a:pt x="607" y="323"/>
                  <a:pt x="609" y="325"/>
                </a:cubicBezTo>
                <a:cubicBezTo>
                  <a:pt x="609" y="325"/>
                  <a:pt x="609" y="325"/>
                  <a:pt x="609" y="325"/>
                </a:cubicBezTo>
                <a:moveTo>
                  <a:pt x="680" y="160"/>
                </a:moveTo>
                <a:cubicBezTo>
                  <a:pt x="671" y="147"/>
                  <a:pt x="657" y="130"/>
                  <a:pt x="646" y="118"/>
                </a:cubicBezTo>
                <a:cubicBezTo>
                  <a:pt x="649" y="120"/>
                  <a:pt x="614" y="121"/>
                  <a:pt x="550" y="121"/>
                </a:cubicBezTo>
                <a:cubicBezTo>
                  <a:pt x="577" y="168"/>
                  <a:pt x="596" y="225"/>
                  <a:pt x="605" y="288"/>
                </a:cubicBezTo>
                <a:cubicBezTo>
                  <a:pt x="690" y="289"/>
                  <a:pt x="736" y="287"/>
                  <a:pt x="736" y="284"/>
                </a:cubicBezTo>
                <a:cubicBezTo>
                  <a:pt x="730" y="264"/>
                  <a:pt x="730" y="264"/>
                  <a:pt x="730" y="264"/>
                </a:cubicBezTo>
                <a:cubicBezTo>
                  <a:pt x="718" y="228"/>
                  <a:pt x="718" y="227"/>
                  <a:pt x="709" y="210"/>
                </a:cubicBezTo>
                <a:cubicBezTo>
                  <a:pt x="693" y="178"/>
                  <a:pt x="690" y="173"/>
                  <a:pt x="680" y="160"/>
                </a:cubicBezTo>
                <a:moveTo>
                  <a:pt x="415" y="119"/>
                </a:moveTo>
                <a:cubicBezTo>
                  <a:pt x="416" y="119"/>
                  <a:pt x="418" y="119"/>
                  <a:pt x="420" y="119"/>
                </a:cubicBezTo>
                <a:cubicBezTo>
                  <a:pt x="419" y="119"/>
                  <a:pt x="419" y="119"/>
                  <a:pt x="419" y="119"/>
                </a:cubicBezTo>
                <a:cubicBezTo>
                  <a:pt x="418" y="119"/>
                  <a:pt x="418" y="119"/>
                  <a:pt x="418" y="119"/>
                </a:cubicBezTo>
                <a:cubicBezTo>
                  <a:pt x="418" y="119"/>
                  <a:pt x="418" y="119"/>
                  <a:pt x="418" y="119"/>
                </a:cubicBezTo>
                <a:cubicBezTo>
                  <a:pt x="418" y="119"/>
                  <a:pt x="418" y="119"/>
                  <a:pt x="417" y="118"/>
                </a:cubicBezTo>
                <a:cubicBezTo>
                  <a:pt x="417" y="117"/>
                  <a:pt x="417" y="117"/>
                  <a:pt x="417" y="117"/>
                </a:cubicBezTo>
                <a:cubicBezTo>
                  <a:pt x="417" y="117"/>
                  <a:pt x="417" y="117"/>
                  <a:pt x="417" y="117"/>
                </a:cubicBezTo>
                <a:cubicBezTo>
                  <a:pt x="416" y="117"/>
                  <a:pt x="416" y="117"/>
                  <a:pt x="415" y="117"/>
                </a:cubicBezTo>
                <a:cubicBezTo>
                  <a:pt x="415" y="117"/>
                  <a:pt x="415" y="117"/>
                  <a:pt x="415" y="117"/>
                </a:cubicBezTo>
                <a:cubicBezTo>
                  <a:pt x="414" y="118"/>
                  <a:pt x="414" y="118"/>
                  <a:pt x="414" y="118"/>
                </a:cubicBezTo>
                <a:cubicBezTo>
                  <a:pt x="414" y="118"/>
                  <a:pt x="414" y="118"/>
                  <a:pt x="414" y="118"/>
                </a:cubicBezTo>
                <a:cubicBezTo>
                  <a:pt x="415" y="119"/>
                  <a:pt x="415" y="119"/>
                  <a:pt x="415" y="119"/>
                </a:cubicBezTo>
                <a:moveTo>
                  <a:pt x="416" y="52"/>
                </a:moveTo>
                <a:cubicBezTo>
                  <a:pt x="416" y="51"/>
                  <a:pt x="416" y="50"/>
                  <a:pt x="415" y="50"/>
                </a:cubicBezTo>
                <a:cubicBezTo>
                  <a:pt x="415" y="50"/>
                  <a:pt x="415" y="50"/>
                  <a:pt x="415" y="50"/>
                </a:cubicBezTo>
                <a:cubicBezTo>
                  <a:pt x="415" y="50"/>
                  <a:pt x="415" y="50"/>
                  <a:pt x="415" y="50"/>
                </a:cubicBezTo>
                <a:cubicBezTo>
                  <a:pt x="414" y="50"/>
                  <a:pt x="414" y="50"/>
                  <a:pt x="413" y="50"/>
                </a:cubicBezTo>
                <a:cubicBezTo>
                  <a:pt x="414" y="50"/>
                  <a:pt x="414" y="50"/>
                  <a:pt x="414" y="50"/>
                </a:cubicBezTo>
                <a:cubicBezTo>
                  <a:pt x="414" y="51"/>
                  <a:pt x="414" y="51"/>
                  <a:pt x="414" y="51"/>
                </a:cubicBezTo>
                <a:cubicBezTo>
                  <a:pt x="414" y="51"/>
                  <a:pt x="414" y="52"/>
                  <a:pt x="414" y="52"/>
                </a:cubicBezTo>
                <a:cubicBezTo>
                  <a:pt x="415" y="52"/>
                  <a:pt x="415" y="52"/>
                  <a:pt x="416" y="52"/>
                </a:cubicBezTo>
                <a:moveTo>
                  <a:pt x="550" y="121"/>
                </a:moveTo>
                <a:cubicBezTo>
                  <a:pt x="537" y="99"/>
                  <a:pt x="522" y="79"/>
                  <a:pt x="507" y="62"/>
                </a:cubicBezTo>
                <a:cubicBezTo>
                  <a:pt x="507" y="63"/>
                  <a:pt x="507" y="63"/>
                  <a:pt x="507" y="63"/>
                </a:cubicBezTo>
                <a:cubicBezTo>
                  <a:pt x="506" y="64"/>
                  <a:pt x="506" y="64"/>
                  <a:pt x="506" y="64"/>
                </a:cubicBezTo>
                <a:cubicBezTo>
                  <a:pt x="505" y="63"/>
                  <a:pt x="504" y="63"/>
                  <a:pt x="504" y="63"/>
                </a:cubicBezTo>
                <a:cubicBezTo>
                  <a:pt x="504" y="63"/>
                  <a:pt x="504" y="63"/>
                  <a:pt x="503" y="63"/>
                </a:cubicBezTo>
                <a:cubicBezTo>
                  <a:pt x="503" y="64"/>
                  <a:pt x="504" y="65"/>
                  <a:pt x="504" y="65"/>
                </a:cubicBezTo>
                <a:cubicBezTo>
                  <a:pt x="504" y="65"/>
                  <a:pt x="503" y="65"/>
                  <a:pt x="503" y="65"/>
                </a:cubicBezTo>
                <a:cubicBezTo>
                  <a:pt x="501" y="64"/>
                  <a:pt x="501" y="64"/>
                  <a:pt x="498" y="61"/>
                </a:cubicBezTo>
                <a:cubicBezTo>
                  <a:pt x="497" y="62"/>
                  <a:pt x="497" y="62"/>
                  <a:pt x="497" y="62"/>
                </a:cubicBezTo>
                <a:cubicBezTo>
                  <a:pt x="497" y="62"/>
                  <a:pt x="497" y="62"/>
                  <a:pt x="496" y="62"/>
                </a:cubicBezTo>
                <a:cubicBezTo>
                  <a:pt x="496" y="63"/>
                  <a:pt x="496" y="63"/>
                  <a:pt x="496" y="63"/>
                </a:cubicBezTo>
                <a:cubicBezTo>
                  <a:pt x="495" y="63"/>
                  <a:pt x="495" y="63"/>
                  <a:pt x="495" y="63"/>
                </a:cubicBezTo>
                <a:cubicBezTo>
                  <a:pt x="494" y="63"/>
                  <a:pt x="494" y="63"/>
                  <a:pt x="494" y="63"/>
                </a:cubicBezTo>
                <a:cubicBezTo>
                  <a:pt x="494" y="64"/>
                  <a:pt x="493" y="64"/>
                  <a:pt x="493" y="64"/>
                </a:cubicBezTo>
                <a:cubicBezTo>
                  <a:pt x="492" y="65"/>
                  <a:pt x="492" y="65"/>
                  <a:pt x="492" y="65"/>
                </a:cubicBezTo>
                <a:cubicBezTo>
                  <a:pt x="490" y="65"/>
                  <a:pt x="490" y="65"/>
                  <a:pt x="490" y="67"/>
                </a:cubicBezTo>
                <a:cubicBezTo>
                  <a:pt x="489" y="67"/>
                  <a:pt x="489" y="67"/>
                  <a:pt x="488" y="67"/>
                </a:cubicBezTo>
                <a:cubicBezTo>
                  <a:pt x="487" y="68"/>
                  <a:pt x="487" y="68"/>
                  <a:pt x="487" y="68"/>
                </a:cubicBezTo>
                <a:cubicBezTo>
                  <a:pt x="490" y="70"/>
                  <a:pt x="490" y="70"/>
                  <a:pt x="490" y="70"/>
                </a:cubicBezTo>
                <a:cubicBezTo>
                  <a:pt x="489" y="72"/>
                  <a:pt x="489" y="72"/>
                  <a:pt x="486" y="73"/>
                </a:cubicBezTo>
                <a:cubicBezTo>
                  <a:pt x="486" y="73"/>
                  <a:pt x="486" y="73"/>
                  <a:pt x="486" y="73"/>
                </a:cubicBezTo>
                <a:cubicBezTo>
                  <a:pt x="480" y="69"/>
                  <a:pt x="480" y="69"/>
                  <a:pt x="480" y="68"/>
                </a:cubicBezTo>
                <a:cubicBezTo>
                  <a:pt x="481" y="68"/>
                  <a:pt x="482" y="68"/>
                  <a:pt x="483" y="68"/>
                </a:cubicBezTo>
                <a:cubicBezTo>
                  <a:pt x="483" y="67"/>
                  <a:pt x="482" y="66"/>
                  <a:pt x="482" y="65"/>
                </a:cubicBezTo>
                <a:cubicBezTo>
                  <a:pt x="481" y="65"/>
                  <a:pt x="481" y="65"/>
                  <a:pt x="480" y="65"/>
                </a:cubicBezTo>
                <a:cubicBezTo>
                  <a:pt x="479" y="64"/>
                  <a:pt x="479" y="64"/>
                  <a:pt x="477" y="63"/>
                </a:cubicBezTo>
                <a:cubicBezTo>
                  <a:pt x="477" y="63"/>
                  <a:pt x="477" y="63"/>
                  <a:pt x="476" y="63"/>
                </a:cubicBezTo>
                <a:cubicBezTo>
                  <a:pt x="476" y="63"/>
                  <a:pt x="476" y="63"/>
                  <a:pt x="476" y="63"/>
                </a:cubicBezTo>
                <a:cubicBezTo>
                  <a:pt x="475" y="62"/>
                  <a:pt x="475" y="62"/>
                  <a:pt x="473" y="62"/>
                </a:cubicBezTo>
                <a:cubicBezTo>
                  <a:pt x="472" y="62"/>
                  <a:pt x="472" y="62"/>
                  <a:pt x="472" y="62"/>
                </a:cubicBezTo>
                <a:cubicBezTo>
                  <a:pt x="471" y="63"/>
                  <a:pt x="471" y="63"/>
                  <a:pt x="472" y="63"/>
                </a:cubicBezTo>
                <a:cubicBezTo>
                  <a:pt x="472" y="64"/>
                  <a:pt x="472" y="64"/>
                  <a:pt x="473" y="64"/>
                </a:cubicBezTo>
                <a:cubicBezTo>
                  <a:pt x="475" y="65"/>
                  <a:pt x="476" y="67"/>
                  <a:pt x="476" y="68"/>
                </a:cubicBezTo>
                <a:cubicBezTo>
                  <a:pt x="476" y="69"/>
                  <a:pt x="476" y="70"/>
                  <a:pt x="478" y="71"/>
                </a:cubicBezTo>
                <a:cubicBezTo>
                  <a:pt x="479" y="71"/>
                  <a:pt x="479" y="71"/>
                  <a:pt x="481" y="73"/>
                </a:cubicBezTo>
                <a:cubicBezTo>
                  <a:pt x="481" y="73"/>
                  <a:pt x="481" y="73"/>
                  <a:pt x="481" y="73"/>
                </a:cubicBezTo>
                <a:cubicBezTo>
                  <a:pt x="481" y="75"/>
                  <a:pt x="482" y="76"/>
                  <a:pt x="483" y="77"/>
                </a:cubicBezTo>
                <a:cubicBezTo>
                  <a:pt x="480" y="77"/>
                  <a:pt x="480" y="77"/>
                  <a:pt x="480" y="76"/>
                </a:cubicBezTo>
                <a:cubicBezTo>
                  <a:pt x="479" y="75"/>
                  <a:pt x="479" y="75"/>
                  <a:pt x="479" y="75"/>
                </a:cubicBezTo>
                <a:cubicBezTo>
                  <a:pt x="479" y="75"/>
                  <a:pt x="479" y="75"/>
                  <a:pt x="474" y="75"/>
                </a:cubicBezTo>
                <a:cubicBezTo>
                  <a:pt x="474" y="76"/>
                  <a:pt x="474" y="77"/>
                  <a:pt x="474" y="77"/>
                </a:cubicBezTo>
                <a:cubicBezTo>
                  <a:pt x="471" y="78"/>
                  <a:pt x="471" y="78"/>
                  <a:pt x="471" y="80"/>
                </a:cubicBezTo>
                <a:cubicBezTo>
                  <a:pt x="470" y="80"/>
                  <a:pt x="470" y="80"/>
                  <a:pt x="470" y="80"/>
                </a:cubicBezTo>
                <a:cubicBezTo>
                  <a:pt x="470" y="80"/>
                  <a:pt x="470" y="80"/>
                  <a:pt x="470" y="80"/>
                </a:cubicBezTo>
                <a:cubicBezTo>
                  <a:pt x="471" y="82"/>
                  <a:pt x="474" y="83"/>
                  <a:pt x="475" y="85"/>
                </a:cubicBezTo>
                <a:cubicBezTo>
                  <a:pt x="474" y="85"/>
                  <a:pt x="474" y="85"/>
                  <a:pt x="474" y="85"/>
                </a:cubicBezTo>
                <a:cubicBezTo>
                  <a:pt x="471" y="85"/>
                  <a:pt x="471" y="85"/>
                  <a:pt x="470" y="85"/>
                </a:cubicBezTo>
                <a:cubicBezTo>
                  <a:pt x="470" y="85"/>
                  <a:pt x="470" y="85"/>
                  <a:pt x="469" y="85"/>
                </a:cubicBezTo>
                <a:cubicBezTo>
                  <a:pt x="464" y="84"/>
                  <a:pt x="462" y="82"/>
                  <a:pt x="462" y="81"/>
                </a:cubicBezTo>
                <a:cubicBezTo>
                  <a:pt x="461" y="82"/>
                  <a:pt x="461" y="82"/>
                  <a:pt x="460" y="83"/>
                </a:cubicBezTo>
                <a:cubicBezTo>
                  <a:pt x="460" y="84"/>
                  <a:pt x="460" y="85"/>
                  <a:pt x="463" y="85"/>
                </a:cubicBezTo>
                <a:cubicBezTo>
                  <a:pt x="463" y="86"/>
                  <a:pt x="463" y="86"/>
                  <a:pt x="463" y="86"/>
                </a:cubicBezTo>
                <a:cubicBezTo>
                  <a:pt x="464" y="87"/>
                  <a:pt x="464" y="87"/>
                  <a:pt x="464" y="87"/>
                </a:cubicBezTo>
                <a:cubicBezTo>
                  <a:pt x="466" y="87"/>
                  <a:pt x="467" y="87"/>
                  <a:pt x="468" y="88"/>
                </a:cubicBezTo>
                <a:cubicBezTo>
                  <a:pt x="468" y="89"/>
                  <a:pt x="468" y="89"/>
                  <a:pt x="468" y="89"/>
                </a:cubicBezTo>
                <a:cubicBezTo>
                  <a:pt x="467" y="89"/>
                  <a:pt x="466" y="89"/>
                  <a:pt x="465" y="89"/>
                </a:cubicBezTo>
                <a:cubicBezTo>
                  <a:pt x="464" y="90"/>
                  <a:pt x="464" y="90"/>
                  <a:pt x="464" y="90"/>
                </a:cubicBezTo>
                <a:cubicBezTo>
                  <a:pt x="455" y="83"/>
                  <a:pt x="455" y="83"/>
                  <a:pt x="455" y="83"/>
                </a:cubicBezTo>
                <a:cubicBezTo>
                  <a:pt x="454" y="83"/>
                  <a:pt x="453" y="83"/>
                  <a:pt x="453" y="83"/>
                </a:cubicBezTo>
                <a:cubicBezTo>
                  <a:pt x="452" y="80"/>
                  <a:pt x="452" y="80"/>
                  <a:pt x="452" y="80"/>
                </a:cubicBezTo>
                <a:cubicBezTo>
                  <a:pt x="450" y="75"/>
                  <a:pt x="443" y="75"/>
                  <a:pt x="441" y="70"/>
                </a:cubicBezTo>
                <a:cubicBezTo>
                  <a:pt x="443" y="71"/>
                  <a:pt x="452" y="74"/>
                  <a:pt x="452" y="74"/>
                </a:cubicBezTo>
                <a:cubicBezTo>
                  <a:pt x="454" y="74"/>
                  <a:pt x="455" y="75"/>
                  <a:pt x="457" y="75"/>
                </a:cubicBezTo>
                <a:cubicBezTo>
                  <a:pt x="459" y="75"/>
                  <a:pt x="460" y="76"/>
                  <a:pt x="462" y="76"/>
                </a:cubicBezTo>
                <a:cubicBezTo>
                  <a:pt x="463" y="76"/>
                  <a:pt x="463" y="76"/>
                  <a:pt x="464" y="76"/>
                </a:cubicBezTo>
                <a:cubicBezTo>
                  <a:pt x="464" y="76"/>
                  <a:pt x="464" y="76"/>
                  <a:pt x="464" y="76"/>
                </a:cubicBezTo>
                <a:cubicBezTo>
                  <a:pt x="477" y="72"/>
                  <a:pt x="464" y="66"/>
                  <a:pt x="464" y="66"/>
                </a:cubicBezTo>
                <a:cubicBezTo>
                  <a:pt x="454" y="62"/>
                  <a:pt x="454" y="62"/>
                  <a:pt x="454" y="62"/>
                </a:cubicBezTo>
                <a:cubicBezTo>
                  <a:pt x="453" y="61"/>
                  <a:pt x="452" y="61"/>
                  <a:pt x="451" y="61"/>
                </a:cubicBezTo>
                <a:cubicBezTo>
                  <a:pt x="450" y="60"/>
                  <a:pt x="450" y="60"/>
                  <a:pt x="447" y="60"/>
                </a:cubicBezTo>
                <a:cubicBezTo>
                  <a:pt x="446" y="60"/>
                  <a:pt x="446" y="60"/>
                  <a:pt x="446" y="60"/>
                </a:cubicBezTo>
                <a:cubicBezTo>
                  <a:pt x="445" y="60"/>
                  <a:pt x="444" y="59"/>
                  <a:pt x="443" y="58"/>
                </a:cubicBezTo>
                <a:cubicBezTo>
                  <a:pt x="442" y="58"/>
                  <a:pt x="441" y="58"/>
                  <a:pt x="441" y="58"/>
                </a:cubicBezTo>
                <a:cubicBezTo>
                  <a:pt x="441" y="59"/>
                  <a:pt x="441" y="59"/>
                  <a:pt x="441" y="59"/>
                </a:cubicBezTo>
                <a:cubicBezTo>
                  <a:pt x="440" y="60"/>
                  <a:pt x="440" y="60"/>
                  <a:pt x="440" y="60"/>
                </a:cubicBezTo>
                <a:cubicBezTo>
                  <a:pt x="439" y="59"/>
                  <a:pt x="439" y="59"/>
                  <a:pt x="439" y="59"/>
                </a:cubicBezTo>
                <a:cubicBezTo>
                  <a:pt x="439" y="59"/>
                  <a:pt x="439" y="58"/>
                  <a:pt x="439" y="58"/>
                </a:cubicBezTo>
                <a:cubicBezTo>
                  <a:pt x="439" y="57"/>
                  <a:pt x="439" y="57"/>
                  <a:pt x="439" y="57"/>
                </a:cubicBezTo>
                <a:cubicBezTo>
                  <a:pt x="438" y="57"/>
                  <a:pt x="437" y="57"/>
                  <a:pt x="436" y="55"/>
                </a:cubicBezTo>
                <a:cubicBezTo>
                  <a:pt x="436" y="55"/>
                  <a:pt x="435" y="55"/>
                  <a:pt x="435" y="55"/>
                </a:cubicBezTo>
                <a:cubicBezTo>
                  <a:pt x="434" y="56"/>
                  <a:pt x="434" y="56"/>
                  <a:pt x="434" y="56"/>
                </a:cubicBezTo>
                <a:cubicBezTo>
                  <a:pt x="432" y="56"/>
                  <a:pt x="431" y="55"/>
                  <a:pt x="429" y="54"/>
                </a:cubicBezTo>
                <a:cubicBezTo>
                  <a:pt x="428" y="54"/>
                  <a:pt x="428" y="54"/>
                  <a:pt x="428" y="54"/>
                </a:cubicBezTo>
                <a:cubicBezTo>
                  <a:pt x="428" y="54"/>
                  <a:pt x="429" y="54"/>
                  <a:pt x="429" y="54"/>
                </a:cubicBezTo>
                <a:cubicBezTo>
                  <a:pt x="429" y="53"/>
                  <a:pt x="429" y="53"/>
                  <a:pt x="430" y="52"/>
                </a:cubicBezTo>
                <a:cubicBezTo>
                  <a:pt x="429" y="52"/>
                  <a:pt x="427" y="50"/>
                  <a:pt x="423" y="50"/>
                </a:cubicBezTo>
                <a:cubicBezTo>
                  <a:pt x="423" y="50"/>
                  <a:pt x="423" y="51"/>
                  <a:pt x="423" y="51"/>
                </a:cubicBezTo>
                <a:cubicBezTo>
                  <a:pt x="423" y="51"/>
                  <a:pt x="423" y="51"/>
                  <a:pt x="422" y="51"/>
                </a:cubicBezTo>
                <a:cubicBezTo>
                  <a:pt x="422" y="51"/>
                  <a:pt x="421" y="51"/>
                  <a:pt x="421" y="50"/>
                </a:cubicBezTo>
                <a:cubicBezTo>
                  <a:pt x="422" y="49"/>
                  <a:pt x="422" y="49"/>
                  <a:pt x="422" y="49"/>
                </a:cubicBezTo>
                <a:cubicBezTo>
                  <a:pt x="422" y="49"/>
                  <a:pt x="422" y="49"/>
                  <a:pt x="422" y="49"/>
                </a:cubicBezTo>
                <a:cubicBezTo>
                  <a:pt x="418" y="48"/>
                  <a:pt x="418" y="48"/>
                  <a:pt x="418" y="48"/>
                </a:cubicBezTo>
                <a:cubicBezTo>
                  <a:pt x="418" y="49"/>
                  <a:pt x="418" y="50"/>
                  <a:pt x="418" y="50"/>
                </a:cubicBezTo>
                <a:cubicBezTo>
                  <a:pt x="418" y="51"/>
                  <a:pt x="418" y="51"/>
                  <a:pt x="418" y="52"/>
                </a:cubicBezTo>
                <a:cubicBezTo>
                  <a:pt x="418" y="52"/>
                  <a:pt x="418" y="52"/>
                  <a:pt x="418" y="52"/>
                </a:cubicBezTo>
                <a:cubicBezTo>
                  <a:pt x="418" y="50"/>
                  <a:pt x="418" y="50"/>
                  <a:pt x="417" y="49"/>
                </a:cubicBezTo>
                <a:cubicBezTo>
                  <a:pt x="416" y="49"/>
                  <a:pt x="416" y="49"/>
                  <a:pt x="415" y="49"/>
                </a:cubicBezTo>
                <a:cubicBezTo>
                  <a:pt x="415" y="48"/>
                  <a:pt x="415" y="48"/>
                  <a:pt x="415" y="48"/>
                </a:cubicBezTo>
                <a:cubicBezTo>
                  <a:pt x="414" y="48"/>
                  <a:pt x="414" y="48"/>
                  <a:pt x="414" y="48"/>
                </a:cubicBezTo>
                <a:cubicBezTo>
                  <a:pt x="414" y="48"/>
                  <a:pt x="414" y="48"/>
                  <a:pt x="414" y="48"/>
                </a:cubicBezTo>
                <a:cubicBezTo>
                  <a:pt x="413" y="48"/>
                  <a:pt x="412" y="49"/>
                  <a:pt x="411" y="49"/>
                </a:cubicBezTo>
                <a:cubicBezTo>
                  <a:pt x="411" y="50"/>
                  <a:pt x="411" y="50"/>
                  <a:pt x="410" y="51"/>
                </a:cubicBezTo>
                <a:cubicBezTo>
                  <a:pt x="410" y="51"/>
                  <a:pt x="410" y="51"/>
                  <a:pt x="410" y="51"/>
                </a:cubicBezTo>
                <a:cubicBezTo>
                  <a:pt x="409" y="50"/>
                  <a:pt x="409" y="50"/>
                  <a:pt x="409" y="50"/>
                </a:cubicBezTo>
                <a:cubicBezTo>
                  <a:pt x="409" y="50"/>
                  <a:pt x="409" y="50"/>
                  <a:pt x="409" y="49"/>
                </a:cubicBezTo>
                <a:cubicBezTo>
                  <a:pt x="409" y="49"/>
                  <a:pt x="408" y="49"/>
                  <a:pt x="407" y="49"/>
                </a:cubicBezTo>
                <a:cubicBezTo>
                  <a:pt x="406" y="49"/>
                  <a:pt x="405" y="49"/>
                  <a:pt x="404" y="50"/>
                </a:cubicBezTo>
                <a:cubicBezTo>
                  <a:pt x="405" y="52"/>
                  <a:pt x="405" y="52"/>
                  <a:pt x="407" y="52"/>
                </a:cubicBezTo>
                <a:cubicBezTo>
                  <a:pt x="408" y="53"/>
                  <a:pt x="408" y="53"/>
                  <a:pt x="408" y="54"/>
                </a:cubicBezTo>
                <a:cubicBezTo>
                  <a:pt x="408" y="54"/>
                  <a:pt x="407" y="54"/>
                  <a:pt x="407" y="54"/>
                </a:cubicBezTo>
                <a:cubicBezTo>
                  <a:pt x="406" y="53"/>
                  <a:pt x="406" y="53"/>
                  <a:pt x="404" y="53"/>
                </a:cubicBezTo>
                <a:cubicBezTo>
                  <a:pt x="402" y="53"/>
                  <a:pt x="402" y="53"/>
                  <a:pt x="402" y="53"/>
                </a:cubicBezTo>
                <a:cubicBezTo>
                  <a:pt x="402" y="55"/>
                  <a:pt x="402" y="55"/>
                  <a:pt x="402" y="56"/>
                </a:cubicBezTo>
                <a:cubicBezTo>
                  <a:pt x="401" y="55"/>
                  <a:pt x="401" y="54"/>
                  <a:pt x="401" y="54"/>
                </a:cubicBezTo>
                <a:cubicBezTo>
                  <a:pt x="399" y="54"/>
                  <a:pt x="398" y="52"/>
                  <a:pt x="396" y="52"/>
                </a:cubicBezTo>
                <a:cubicBezTo>
                  <a:pt x="396" y="52"/>
                  <a:pt x="396" y="53"/>
                  <a:pt x="396" y="53"/>
                </a:cubicBezTo>
                <a:cubicBezTo>
                  <a:pt x="397" y="56"/>
                  <a:pt x="395" y="57"/>
                  <a:pt x="394" y="57"/>
                </a:cubicBezTo>
                <a:cubicBezTo>
                  <a:pt x="394" y="57"/>
                  <a:pt x="393" y="56"/>
                  <a:pt x="393" y="55"/>
                </a:cubicBezTo>
                <a:cubicBezTo>
                  <a:pt x="393" y="56"/>
                  <a:pt x="393" y="56"/>
                  <a:pt x="393" y="56"/>
                </a:cubicBezTo>
                <a:cubicBezTo>
                  <a:pt x="392" y="56"/>
                  <a:pt x="392" y="56"/>
                  <a:pt x="391" y="56"/>
                </a:cubicBezTo>
                <a:cubicBezTo>
                  <a:pt x="391" y="57"/>
                  <a:pt x="391" y="57"/>
                  <a:pt x="391" y="57"/>
                </a:cubicBezTo>
                <a:cubicBezTo>
                  <a:pt x="391" y="58"/>
                  <a:pt x="392" y="58"/>
                  <a:pt x="392" y="59"/>
                </a:cubicBezTo>
                <a:cubicBezTo>
                  <a:pt x="392" y="59"/>
                  <a:pt x="392" y="60"/>
                  <a:pt x="392" y="60"/>
                </a:cubicBezTo>
                <a:cubicBezTo>
                  <a:pt x="391" y="60"/>
                  <a:pt x="391" y="60"/>
                  <a:pt x="391" y="60"/>
                </a:cubicBezTo>
                <a:cubicBezTo>
                  <a:pt x="391" y="60"/>
                  <a:pt x="391" y="60"/>
                  <a:pt x="388" y="59"/>
                </a:cubicBezTo>
                <a:cubicBezTo>
                  <a:pt x="389" y="59"/>
                  <a:pt x="389" y="58"/>
                  <a:pt x="389" y="57"/>
                </a:cubicBezTo>
                <a:cubicBezTo>
                  <a:pt x="388" y="57"/>
                  <a:pt x="388" y="57"/>
                  <a:pt x="388" y="57"/>
                </a:cubicBezTo>
                <a:cubicBezTo>
                  <a:pt x="388" y="58"/>
                  <a:pt x="388" y="58"/>
                  <a:pt x="388" y="59"/>
                </a:cubicBezTo>
                <a:cubicBezTo>
                  <a:pt x="385" y="59"/>
                  <a:pt x="385" y="59"/>
                  <a:pt x="384" y="59"/>
                </a:cubicBezTo>
                <a:cubicBezTo>
                  <a:pt x="385" y="60"/>
                  <a:pt x="385" y="60"/>
                  <a:pt x="385" y="60"/>
                </a:cubicBezTo>
                <a:cubicBezTo>
                  <a:pt x="384" y="61"/>
                  <a:pt x="384" y="61"/>
                  <a:pt x="384" y="61"/>
                </a:cubicBezTo>
                <a:cubicBezTo>
                  <a:pt x="382" y="61"/>
                  <a:pt x="382" y="61"/>
                  <a:pt x="381" y="62"/>
                </a:cubicBezTo>
                <a:cubicBezTo>
                  <a:pt x="380" y="62"/>
                  <a:pt x="380" y="62"/>
                  <a:pt x="380" y="62"/>
                </a:cubicBezTo>
                <a:cubicBezTo>
                  <a:pt x="380" y="64"/>
                  <a:pt x="380" y="64"/>
                  <a:pt x="380" y="64"/>
                </a:cubicBezTo>
                <a:cubicBezTo>
                  <a:pt x="379" y="64"/>
                  <a:pt x="379" y="64"/>
                  <a:pt x="379" y="64"/>
                </a:cubicBezTo>
                <a:cubicBezTo>
                  <a:pt x="378" y="65"/>
                  <a:pt x="378" y="65"/>
                  <a:pt x="378" y="65"/>
                </a:cubicBezTo>
                <a:cubicBezTo>
                  <a:pt x="379" y="65"/>
                  <a:pt x="379" y="65"/>
                  <a:pt x="379" y="65"/>
                </a:cubicBezTo>
                <a:cubicBezTo>
                  <a:pt x="382" y="63"/>
                  <a:pt x="382" y="63"/>
                  <a:pt x="383" y="63"/>
                </a:cubicBezTo>
                <a:cubicBezTo>
                  <a:pt x="386" y="61"/>
                  <a:pt x="388" y="62"/>
                  <a:pt x="390" y="62"/>
                </a:cubicBezTo>
                <a:cubicBezTo>
                  <a:pt x="390" y="62"/>
                  <a:pt x="390" y="63"/>
                  <a:pt x="390" y="63"/>
                </a:cubicBezTo>
                <a:cubicBezTo>
                  <a:pt x="389" y="63"/>
                  <a:pt x="389" y="63"/>
                  <a:pt x="386" y="64"/>
                </a:cubicBezTo>
                <a:cubicBezTo>
                  <a:pt x="386" y="65"/>
                  <a:pt x="385" y="66"/>
                  <a:pt x="385" y="68"/>
                </a:cubicBezTo>
                <a:cubicBezTo>
                  <a:pt x="384" y="68"/>
                  <a:pt x="383" y="69"/>
                  <a:pt x="383" y="69"/>
                </a:cubicBezTo>
                <a:cubicBezTo>
                  <a:pt x="382" y="71"/>
                  <a:pt x="379" y="72"/>
                  <a:pt x="379" y="72"/>
                </a:cubicBezTo>
                <a:cubicBezTo>
                  <a:pt x="378" y="74"/>
                  <a:pt x="377" y="76"/>
                  <a:pt x="377" y="78"/>
                </a:cubicBezTo>
                <a:cubicBezTo>
                  <a:pt x="376" y="78"/>
                  <a:pt x="376" y="78"/>
                  <a:pt x="376" y="78"/>
                </a:cubicBezTo>
                <a:cubicBezTo>
                  <a:pt x="376" y="78"/>
                  <a:pt x="375" y="79"/>
                  <a:pt x="371" y="81"/>
                </a:cubicBezTo>
                <a:cubicBezTo>
                  <a:pt x="370" y="82"/>
                  <a:pt x="370" y="82"/>
                  <a:pt x="370" y="82"/>
                </a:cubicBezTo>
                <a:cubicBezTo>
                  <a:pt x="371" y="82"/>
                  <a:pt x="371" y="82"/>
                  <a:pt x="371" y="82"/>
                </a:cubicBezTo>
                <a:cubicBezTo>
                  <a:pt x="372" y="82"/>
                  <a:pt x="373" y="82"/>
                  <a:pt x="373" y="82"/>
                </a:cubicBezTo>
                <a:cubicBezTo>
                  <a:pt x="372" y="86"/>
                  <a:pt x="367" y="86"/>
                  <a:pt x="365" y="89"/>
                </a:cubicBezTo>
                <a:cubicBezTo>
                  <a:pt x="364" y="89"/>
                  <a:pt x="363" y="89"/>
                  <a:pt x="363" y="88"/>
                </a:cubicBezTo>
                <a:cubicBezTo>
                  <a:pt x="362" y="88"/>
                  <a:pt x="361" y="88"/>
                  <a:pt x="361" y="88"/>
                </a:cubicBezTo>
                <a:cubicBezTo>
                  <a:pt x="361" y="90"/>
                  <a:pt x="361" y="90"/>
                  <a:pt x="361" y="90"/>
                </a:cubicBezTo>
                <a:cubicBezTo>
                  <a:pt x="361" y="90"/>
                  <a:pt x="361" y="91"/>
                  <a:pt x="361" y="91"/>
                </a:cubicBezTo>
                <a:cubicBezTo>
                  <a:pt x="360" y="91"/>
                  <a:pt x="360" y="92"/>
                  <a:pt x="359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6" y="92"/>
                  <a:pt x="355" y="93"/>
                  <a:pt x="353" y="94"/>
                </a:cubicBezTo>
                <a:cubicBezTo>
                  <a:pt x="352" y="97"/>
                  <a:pt x="349" y="97"/>
                  <a:pt x="347" y="98"/>
                </a:cubicBezTo>
                <a:cubicBezTo>
                  <a:pt x="347" y="99"/>
                  <a:pt x="347" y="100"/>
                  <a:pt x="347" y="100"/>
                </a:cubicBezTo>
                <a:cubicBezTo>
                  <a:pt x="347" y="100"/>
                  <a:pt x="347" y="100"/>
                  <a:pt x="346" y="105"/>
                </a:cubicBezTo>
                <a:cubicBezTo>
                  <a:pt x="345" y="105"/>
                  <a:pt x="345" y="105"/>
                  <a:pt x="345" y="105"/>
                </a:cubicBezTo>
                <a:cubicBezTo>
                  <a:pt x="344" y="106"/>
                  <a:pt x="344" y="107"/>
                  <a:pt x="344" y="108"/>
                </a:cubicBezTo>
                <a:cubicBezTo>
                  <a:pt x="345" y="108"/>
                  <a:pt x="346" y="108"/>
                  <a:pt x="346" y="108"/>
                </a:cubicBezTo>
                <a:cubicBezTo>
                  <a:pt x="347" y="108"/>
                  <a:pt x="347" y="108"/>
                  <a:pt x="347" y="108"/>
                </a:cubicBezTo>
                <a:cubicBezTo>
                  <a:pt x="348" y="108"/>
                  <a:pt x="348" y="108"/>
                  <a:pt x="348" y="108"/>
                </a:cubicBezTo>
                <a:cubicBezTo>
                  <a:pt x="348" y="109"/>
                  <a:pt x="347" y="110"/>
                  <a:pt x="347" y="110"/>
                </a:cubicBezTo>
                <a:cubicBezTo>
                  <a:pt x="346" y="112"/>
                  <a:pt x="346" y="112"/>
                  <a:pt x="345" y="112"/>
                </a:cubicBezTo>
                <a:cubicBezTo>
                  <a:pt x="345" y="113"/>
                  <a:pt x="345" y="113"/>
                  <a:pt x="345" y="114"/>
                </a:cubicBezTo>
                <a:cubicBezTo>
                  <a:pt x="346" y="114"/>
                  <a:pt x="346" y="114"/>
                  <a:pt x="348" y="114"/>
                </a:cubicBezTo>
                <a:cubicBezTo>
                  <a:pt x="348" y="116"/>
                  <a:pt x="348" y="116"/>
                  <a:pt x="347" y="117"/>
                </a:cubicBezTo>
                <a:cubicBezTo>
                  <a:pt x="352" y="117"/>
                  <a:pt x="357" y="117"/>
                  <a:pt x="362" y="117"/>
                </a:cubicBezTo>
                <a:cubicBezTo>
                  <a:pt x="363" y="116"/>
                  <a:pt x="363" y="116"/>
                  <a:pt x="366" y="115"/>
                </a:cubicBezTo>
                <a:cubicBezTo>
                  <a:pt x="366" y="114"/>
                  <a:pt x="366" y="114"/>
                  <a:pt x="366" y="113"/>
                </a:cubicBezTo>
                <a:cubicBezTo>
                  <a:pt x="368" y="113"/>
                  <a:pt x="368" y="115"/>
                  <a:pt x="369" y="116"/>
                </a:cubicBezTo>
                <a:cubicBezTo>
                  <a:pt x="369" y="116"/>
                  <a:pt x="369" y="117"/>
                  <a:pt x="369" y="117"/>
                </a:cubicBezTo>
                <a:cubicBezTo>
                  <a:pt x="378" y="118"/>
                  <a:pt x="387" y="118"/>
                  <a:pt x="395" y="118"/>
                </a:cubicBezTo>
                <a:cubicBezTo>
                  <a:pt x="396" y="118"/>
                  <a:pt x="397" y="118"/>
                  <a:pt x="398" y="117"/>
                </a:cubicBezTo>
                <a:cubicBezTo>
                  <a:pt x="398" y="116"/>
                  <a:pt x="399" y="115"/>
                  <a:pt x="401" y="114"/>
                </a:cubicBezTo>
                <a:cubicBezTo>
                  <a:pt x="401" y="113"/>
                  <a:pt x="401" y="112"/>
                  <a:pt x="401" y="112"/>
                </a:cubicBezTo>
                <a:cubicBezTo>
                  <a:pt x="401" y="112"/>
                  <a:pt x="400" y="111"/>
                  <a:pt x="400" y="111"/>
                </a:cubicBezTo>
                <a:cubicBezTo>
                  <a:pt x="399" y="111"/>
                  <a:pt x="398" y="111"/>
                  <a:pt x="396" y="111"/>
                </a:cubicBezTo>
                <a:cubicBezTo>
                  <a:pt x="396" y="109"/>
                  <a:pt x="396" y="109"/>
                  <a:pt x="396" y="107"/>
                </a:cubicBezTo>
                <a:cubicBezTo>
                  <a:pt x="395" y="107"/>
                  <a:pt x="394" y="107"/>
                  <a:pt x="394" y="107"/>
                </a:cubicBezTo>
                <a:cubicBezTo>
                  <a:pt x="394" y="104"/>
                  <a:pt x="394" y="101"/>
                  <a:pt x="393" y="99"/>
                </a:cubicBezTo>
                <a:cubicBezTo>
                  <a:pt x="394" y="99"/>
                  <a:pt x="394" y="99"/>
                  <a:pt x="397" y="94"/>
                </a:cubicBezTo>
                <a:cubicBezTo>
                  <a:pt x="402" y="93"/>
                  <a:pt x="405" y="88"/>
                  <a:pt x="405" y="88"/>
                </a:cubicBezTo>
                <a:cubicBezTo>
                  <a:pt x="406" y="87"/>
                  <a:pt x="406" y="87"/>
                  <a:pt x="408" y="87"/>
                </a:cubicBezTo>
                <a:cubicBezTo>
                  <a:pt x="409" y="86"/>
                  <a:pt x="409" y="86"/>
                  <a:pt x="409" y="86"/>
                </a:cubicBezTo>
                <a:cubicBezTo>
                  <a:pt x="408" y="83"/>
                  <a:pt x="410" y="80"/>
                  <a:pt x="410" y="77"/>
                </a:cubicBezTo>
                <a:cubicBezTo>
                  <a:pt x="411" y="77"/>
                  <a:pt x="411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4" y="77"/>
                  <a:pt x="414" y="77"/>
                  <a:pt x="414" y="77"/>
                </a:cubicBezTo>
                <a:cubicBezTo>
                  <a:pt x="414" y="77"/>
                  <a:pt x="414" y="77"/>
                  <a:pt x="414" y="77"/>
                </a:cubicBezTo>
                <a:cubicBezTo>
                  <a:pt x="415" y="79"/>
                  <a:pt x="415" y="79"/>
                  <a:pt x="416" y="79"/>
                </a:cubicBezTo>
                <a:cubicBezTo>
                  <a:pt x="417" y="78"/>
                  <a:pt x="417" y="78"/>
                  <a:pt x="417" y="78"/>
                </a:cubicBezTo>
                <a:cubicBezTo>
                  <a:pt x="419" y="79"/>
                  <a:pt x="419" y="79"/>
                  <a:pt x="420" y="80"/>
                </a:cubicBezTo>
                <a:cubicBezTo>
                  <a:pt x="420" y="82"/>
                  <a:pt x="420" y="82"/>
                  <a:pt x="420" y="83"/>
                </a:cubicBezTo>
                <a:cubicBezTo>
                  <a:pt x="420" y="83"/>
                  <a:pt x="419" y="83"/>
                  <a:pt x="418" y="83"/>
                </a:cubicBezTo>
                <a:cubicBezTo>
                  <a:pt x="419" y="86"/>
                  <a:pt x="419" y="86"/>
                  <a:pt x="409" y="95"/>
                </a:cubicBezTo>
                <a:cubicBezTo>
                  <a:pt x="409" y="97"/>
                  <a:pt x="408" y="100"/>
                  <a:pt x="409" y="103"/>
                </a:cubicBezTo>
                <a:cubicBezTo>
                  <a:pt x="409" y="104"/>
                  <a:pt x="409" y="104"/>
                  <a:pt x="409" y="104"/>
                </a:cubicBezTo>
                <a:cubicBezTo>
                  <a:pt x="409" y="105"/>
                  <a:pt x="410" y="106"/>
                  <a:pt x="410" y="106"/>
                </a:cubicBezTo>
                <a:cubicBezTo>
                  <a:pt x="411" y="108"/>
                  <a:pt x="419" y="112"/>
                  <a:pt x="419" y="112"/>
                </a:cubicBezTo>
                <a:cubicBezTo>
                  <a:pt x="420" y="112"/>
                  <a:pt x="420" y="112"/>
                  <a:pt x="420" y="112"/>
                </a:cubicBezTo>
                <a:cubicBezTo>
                  <a:pt x="423" y="111"/>
                  <a:pt x="426" y="111"/>
                  <a:pt x="429" y="110"/>
                </a:cubicBezTo>
                <a:cubicBezTo>
                  <a:pt x="429" y="109"/>
                  <a:pt x="429" y="109"/>
                  <a:pt x="429" y="109"/>
                </a:cubicBezTo>
                <a:cubicBezTo>
                  <a:pt x="432" y="109"/>
                  <a:pt x="434" y="109"/>
                  <a:pt x="436" y="109"/>
                </a:cubicBezTo>
                <a:cubicBezTo>
                  <a:pt x="436" y="109"/>
                  <a:pt x="437" y="108"/>
                  <a:pt x="438" y="108"/>
                </a:cubicBezTo>
                <a:cubicBezTo>
                  <a:pt x="438" y="108"/>
                  <a:pt x="438" y="108"/>
                  <a:pt x="438" y="108"/>
                </a:cubicBezTo>
                <a:cubicBezTo>
                  <a:pt x="439" y="109"/>
                  <a:pt x="439" y="109"/>
                  <a:pt x="440" y="110"/>
                </a:cubicBezTo>
                <a:cubicBezTo>
                  <a:pt x="442" y="111"/>
                  <a:pt x="443" y="111"/>
                  <a:pt x="445" y="111"/>
                </a:cubicBezTo>
                <a:cubicBezTo>
                  <a:pt x="445" y="111"/>
                  <a:pt x="445" y="111"/>
                  <a:pt x="445" y="111"/>
                </a:cubicBezTo>
                <a:cubicBezTo>
                  <a:pt x="445" y="112"/>
                  <a:pt x="445" y="112"/>
                  <a:pt x="445" y="112"/>
                </a:cubicBezTo>
                <a:cubicBezTo>
                  <a:pt x="439" y="112"/>
                  <a:pt x="438" y="112"/>
                  <a:pt x="437" y="116"/>
                </a:cubicBezTo>
                <a:cubicBezTo>
                  <a:pt x="432" y="118"/>
                  <a:pt x="428" y="114"/>
                  <a:pt x="424" y="116"/>
                </a:cubicBezTo>
                <a:cubicBezTo>
                  <a:pt x="422" y="116"/>
                  <a:pt x="422" y="116"/>
                  <a:pt x="421" y="116"/>
                </a:cubicBezTo>
                <a:cubicBezTo>
                  <a:pt x="421" y="117"/>
                  <a:pt x="420" y="118"/>
                  <a:pt x="420" y="118"/>
                </a:cubicBezTo>
                <a:cubicBezTo>
                  <a:pt x="453" y="120"/>
                  <a:pt x="485" y="121"/>
                  <a:pt x="515" y="121"/>
                </a:cubicBezTo>
                <a:cubicBezTo>
                  <a:pt x="528" y="121"/>
                  <a:pt x="539" y="121"/>
                  <a:pt x="550" y="121"/>
                </a:cubicBezTo>
                <a:moveTo>
                  <a:pt x="362" y="117"/>
                </a:moveTo>
                <a:cubicBezTo>
                  <a:pt x="357" y="117"/>
                  <a:pt x="352" y="117"/>
                  <a:pt x="347" y="117"/>
                </a:cubicBezTo>
                <a:cubicBezTo>
                  <a:pt x="347" y="117"/>
                  <a:pt x="347" y="117"/>
                  <a:pt x="347" y="117"/>
                </a:cubicBezTo>
                <a:cubicBezTo>
                  <a:pt x="346" y="118"/>
                  <a:pt x="346" y="118"/>
                  <a:pt x="346" y="118"/>
                </a:cubicBezTo>
                <a:cubicBezTo>
                  <a:pt x="346" y="118"/>
                  <a:pt x="346" y="118"/>
                  <a:pt x="346" y="119"/>
                </a:cubicBezTo>
                <a:cubicBezTo>
                  <a:pt x="346" y="119"/>
                  <a:pt x="346" y="119"/>
                  <a:pt x="346" y="119"/>
                </a:cubicBezTo>
                <a:cubicBezTo>
                  <a:pt x="349" y="119"/>
                  <a:pt x="349" y="119"/>
                  <a:pt x="349" y="119"/>
                </a:cubicBezTo>
                <a:cubicBezTo>
                  <a:pt x="349" y="120"/>
                  <a:pt x="349" y="120"/>
                  <a:pt x="349" y="120"/>
                </a:cubicBezTo>
                <a:cubicBezTo>
                  <a:pt x="349" y="120"/>
                  <a:pt x="349" y="120"/>
                  <a:pt x="350" y="121"/>
                </a:cubicBezTo>
                <a:cubicBezTo>
                  <a:pt x="351" y="121"/>
                  <a:pt x="352" y="121"/>
                  <a:pt x="352" y="121"/>
                </a:cubicBezTo>
                <a:cubicBezTo>
                  <a:pt x="353" y="121"/>
                  <a:pt x="353" y="121"/>
                  <a:pt x="354" y="122"/>
                </a:cubicBezTo>
                <a:cubicBezTo>
                  <a:pt x="354" y="122"/>
                  <a:pt x="354" y="122"/>
                  <a:pt x="355" y="122"/>
                </a:cubicBezTo>
                <a:cubicBezTo>
                  <a:pt x="355" y="122"/>
                  <a:pt x="356" y="121"/>
                  <a:pt x="357" y="121"/>
                </a:cubicBezTo>
                <a:cubicBezTo>
                  <a:pt x="357" y="120"/>
                  <a:pt x="357" y="120"/>
                  <a:pt x="357" y="120"/>
                </a:cubicBezTo>
                <a:cubicBezTo>
                  <a:pt x="359" y="120"/>
                  <a:pt x="359" y="120"/>
                  <a:pt x="359" y="120"/>
                </a:cubicBezTo>
                <a:cubicBezTo>
                  <a:pt x="359" y="120"/>
                  <a:pt x="360" y="119"/>
                  <a:pt x="360" y="119"/>
                </a:cubicBezTo>
                <a:cubicBezTo>
                  <a:pt x="360" y="118"/>
                  <a:pt x="360" y="118"/>
                  <a:pt x="360" y="118"/>
                </a:cubicBezTo>
                <a:cubicBezTo>
                  <a:pt x="361" y="118"/>
                  <a:pt x="361" y="118"/>
                  <a:pt x="362" y="117"/>
                </a:cubicBezTo>
                <a:moveTo>
                  <a:pt x="395" y="118"/>
                </a:moveTo>
                <a:cubicBezTo>
                  <a:pt x="387" y="118"/>
                  <a:pt x="378" y="118"/>
                  <a:pt x="369" y="118"/>
                </a:cubicBezTo>
                <a:cubicBezTo>
                  <a:pt x="369" y="119"/>
                  <a:pt x="371" y="119"/>
                  <a:pt x="371" y="121"/>
                </a:cubicBezTo>
                <a:cubicBezTo>
                  <a:pt x="371" y="121"/>
                  <a:pt x="371" y="121"/>
                  <a:pt x="371" y="121"/>
                </a:cubicBezTo>
                <a:cubicBezTo>
                  <a:pt x="371" y="122"/>
                  <a:pt x="370" y="122"/>
                  <a:pt x="370" y="122"/>
                </a:cubicBezTo>
                <a:cubicBezTo>
                  <a:pt x="370" y="122"/>
                  <a:pt x="370" y="124"/>
                  <a:pt x="371" y="125"/>
                </a:cubicBezTo>
                <a:cubicBezTo>
                  <a:pt x="372" y="125"/>
                  <a:pt x="372" y="125"/>
                  <a:pt x="372" y="125"/>
                </a:cubicBezTo>
                <a:cubicBezTo>
                  <a:pt x="372" y="125"/>
                  <a:pt x="373" y="126"/>
                  <a:pt x="373" y="127"/>
                </a:cubicBezTo>
                <a:cubicBezTo>
                  <a:pt x="373" y="127"/>
                  <a:pt x="373" y="128"/>
                  <a:pt x="373" y="128"/>
                </a:cubicBezTo>
                <a:cubicBezTo>
                  <a:pt x="373" y="129"/>
                  <a:pt x="373" y="129"/>
                  <a:pt x="373" y="129"/>
                </a:cubicBezTo>
                <a:cubicBezTo>
                  <a:pt x="373" y="131"/>
                  <a:pt x="374" y="131"/>
                  <a:pt x="375" y="132"/>
                </a:cubicBezTo>
                <a:cubicBezTo>
                  <a:pt x="376" y="133"/>
                  <a:pt x="376" y="133"/>
                  <a:pt x="376" y="134"/>
                </a:cubicBezTo>
                <a:cubicBezTo>
                  <a:pt x="376" y="135"/>
                  <a:pt x="375" y="135"/>
                  <a:pt x="375" y="136"/>
                </a:cubicBezTo>
                <a:cubicBezTo>
                  <a:pt x="375" y="137"/>
                  <a:pt x="375" y="137"/>
                  <a:pt x="375" y="137"/>
                </a:cubicBezTo>
                <a:cubicBezTo>
                  <a:pt x="375" y="137"/>
                  <a:pt x="376" y="138"/>
                  <a:pt x="376" y="138"/>
                </a:cubicBezTo>
                <a:cubicBezTo>
                  <a:pt x="378" y="139"/>
                  <a:pt x="380" y="139"/>
                  <a:pt x="382" y="139"/>
                </a:cubicBezTo>
                <a:cubicBezTo>
                  <a:pt x="382" y="136"/>
                  <a:pt x="383" y="134"/>
                  <a:pt x="385" y="135"/>
                </a:cubicBezTo>
                <a:cubicBezTo>
                  <a:pt x="385" y="135"/>
                  <a:pt x="386" y="135"/>
                  <a:pt x="386" y="135"/>
                </a:cubicBezTo>
                <a:cubicBezTo>
                  <a:pt x="387" y="135"/>
                  <a:pt x="387" y="135"/>
                  <a:pt x="387" y="135"/>
                </a:cubicBezTo>
                <a:cubicBezTo>
                  <a:pt x="388" y="136"/>
                  <a:pt x="388" y="135"/>
                  <a:pt x="389" y="134"/>
                </a:cubicBezTo>
                <a:cubicBezTo>
                  <a:pt x="389" y="134"/>
                  <a:pt x="390" y="134"/>
                  <a:pt x="391" y="134"/>
                </a:cubicBezTo>
                <a:cubicBezTo>
                  <a:pt x="391" y="133"/>
                  <a:pt x="391" y="132"/>
                  <a:pt x="391" y="131"/>
                </a:cubicBezTo>
                <a:cubicBezTo>
                  <a:pt x="392" y="131"/>
                  <a:pt x="394" y="131"/>
                  <a:pt x="395" y="131"/>
                </a:cubicBezTo>
                <a:cubicBezTo>
                  <a:pt x="395" y="130"/>
                  <a:pt x="395" y="130"/>
                  <a:pt x="395" y="129"/>
                </a:cubicBezTo>
                <a:cubicBezTo>
                  <a:pt x="394" y="129"/>
                  <a:pt x="394" y="129"/>
                  <a:pt x="393" y="129"/>
                </a:cubicBezTo>
                <a:cubicBezTo>
                  <a:pt x="391" y="129"/>
                  <a:pt x="391" y="129"/>
                  <a:pt x="391" y="129"/>
                </a:cubicBezTo>
                <a:cubicBezTo>
                  <a:pt x="391" y="128"/>
                  <a:pt x="391" y="128"/>
                  <a:pt x="391" y="128"/>
                </a:cubicBezTo>
                <a:cubicBezTo>
                  <a:pt x="390" y="128"/>
                  <a:pt x="390" y="128"/>
                  <a:pt x="390" y="128"/>
                </a:cubicBezTo>
                <a:cubicBezTo>
                  <a:pt x="392" y="125"/>
                  <a:pt x="392" y="125"/>
                  <a:pt x="392" y="123"/>
                </a:cubicBezTo>
                <a:cubicBezTo>
                  <a:pt x="393" y="120"/>
                  <a:pt x="393" y="120"/>
                  <a:pt x="393" y="120"/>
                </a:cubicBezTo>
                <a:cubicBezTo>
                  <a:pt x="394" y="119"/>
                  <a:pt x="395" y="119"/>
                  <a:pt x="395" y="118"/>
                </a:cubicBezTo>
                <a:moveTo>
                  <a:pt x="605" y="288"/>
                </a:moveTo>
                <a:cubicBezTo>
                  <a:pt x="596" y="225"/>
                  <a:pt x="577" y="168"/>
                  <a:pt x="550" y="121"/>
                </a:cubicBezTo>
                <a:cubicBezTo>
                  <a:pt x="539" y="121"/>
                  <a:pt x="528" y="121"/>
                  <a:pt x="515" y="121"/>
                </a:cubicBezTo>
                <a:cubicBezTo>
                  <a:pt x="485" y="121"/>
                  <a:pt x="453" y="120"/>
                  <a:pt x="420" y="119"/>
                </a:cubicBezTo>
                <a:cubicBezTo>
                  <a:pt x="418" y="119"/>
                  <a:pt x="416" y="119"/>
                  <a:pt x="415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5" y="120"/>
                  <a:pt x="414" y="120"/>
                  <a:pt x="412" y="121"/>
                </a:cubicBezTo>
                <a:cubicBezTo>
                  <a:pt x="412" y="121"/>
                  <a:pt x="412" y="122"/>
                  <a:pt x="413" y="123"/>
                </a:cubicBezTo>
                <a:cubicBezTo>
                  <a:pt x="415" y="124"/>
                  <a:pt x="415" y="124"/>
                  <a:pt x="418" y="124"/>
                </a:cubicBezTo>
                <a:cubicBezTo>
                  <a:pt x="418" y="123"/>
                  <a:pt x="420" y="122"/>
                  <a:pt x="420" y="121"/>
                </a:cubicBezTo>
                <a:cubicBezTo>
                  <a:pt x="423" y="122"/>
                  <a:pt x="424" y="125"/>
                  <a:pt x="426" y="126"/>
                </a:cubicBezTo>
                <a:cubicBezTo>
                  <a:pt x="426" y="126"/>
                  <a:pt x="426" y="127"/>
                  <a:pt x="426" y="127"/>
                </a:cubicBezTo>
                <a:cubicBezTo>
                  <a:pt x="425" y="128"/>
                  <a:pt x="424" y="129"/>
                  <a:pt x="423" y="130"/>
                </a:cubicBezTo>
                <a:cubicBezTo>
                  <a:pt x="423" y="131"/>
                  <a:pt x="422" y="131"/>
                  <a:pt x="421" y="131"/>
                </a:cubicBezTo>
                <a:cubicBezTo>
                  <a:pt x="421" y="131"/>
                  <a:pt x="420" y="131"/>
                  <a:pt x="420" y="131"/>
                </a:cubicBezTo>
                <a:cubicBezTo>
                  <a:pt x="419" y="130"/>
                  <a:pt x="419" y="129"/>
                  <a:pt x="419" y="129"/>
                </a:cubicBezTo>
                <a:cubicBezTo>
                  <a:pt x="418" y="128"/>
                  <a:pt x="417" y="128"/>
                  <a:pt x="417" y="128"/>
                </a:cubicBezTo>
                <a:cubicBezTo>
                  <a:pt x="417" y="127"/>
                  <a:pt x="417" y="126"/>
                  <a:pt x="417" y="126"/>
                </a:cubicBezTo>
                <a:cubicBezTo>
                  <a:pt x="416" y="126"/>
                  <a:pt x="416" y="126"/>
                  <a:pt x="415" y="126"/>
                </a:cubicBezTo>
                <a:cubicBezTo>
                  <a:pt x="415" y="127"/>
                  <a:pt x="414" y="128"/>
                  <a:pt x="413" y="128"/>
                </a:cubicBezTo>
                <a:cubicBezTo>
                  <a:pt x="412" y="133"/>
                  <a:pt x="410" y="141"/>
                  <a:pt x="410" y="141"/>
                </a:cubicBezTo>
                <a:cubicBezTo>
                  <a:pt x="411" y="141"/>
                  <a:pt x="411" y="141"/>
                  <a:pt x="412" y="142"/>
                </a:cubicBezTo>
                <a:cubicBezTo>
                  <a:pt x="411" y="143"/>
                  <a:pt x="411" y="143"/>
                  <a:pt x="411" y="143"/>
                </a:cubicBezTo>
                <a:cubicBezTo>
                  <a:pt x="404" y="141"/>
                  <a:pt x="404" y="141"/>
                  <a:pt x="402" y="143"/>
                </a:cubicBezTo>
                <a:cubicBezTo>
                  <a:pt x="403" y="144"/>
                  <a:pt x="404" y="145"/>
                  <a:pt x="404" y="146"/>
                </a:cubicBezTo>
                <a:cubicBezTo>
                  <a:pt x="404" y="147"/>
                  <a:pt x="404" y="147"/>
                  <a:pt x="404" y="147"/>
                </a:cubicBezTo>
                <a:cubicBezTo>
                  <a:pt x="403" y="147"/>
                  <a:pt x="403" y="147"/>
                  <a:pt x="403" y="147"/>
                </a:cubicBezTo>
                <a:cubicBezTo>
                  <a:pt x="401" y="145"/>
                  <a:pt x="399" y="144"/>
                  <a:pt x="397" y="142"/>
                </a:cubicBezTo>
                <a:cubicBezTo>
                  <a:pt x="383" y="149"/>
                  <a:pt x="379" y="151"/>
                  <a:pt x="379" y="144"/>
                </a:cubicBezTo>
                <a:cubicBezTo>
                  <a:pt x="377" y="144"/>
                  <a:pt x="377" y="144"/>
                  <a:pt x="377" y="144"/>
                </a:cubicBezTo>
                <a:cubicBezTo>
                  <a:pt x="376" y="145"/>
                  <a:pt x="375" y="145"/>
                  <a:pt x="374" y="145"/>
                </a:cubicBezTo>
                <a:cubicBezTo>
                  <a:pt x="373" y="145"/>
                  <a:pt x="372" y="145"/>
                  <a:pt x="372" y="145"/>
                </a:cubicBezTo>
                <a:cubicBezTo>
                  <a:pt x="371" y="145"/>
                  <a:pt x="370" y="145"/>
                  <a:pt x="370" y="145"/>
                </a:cubicBezTo>
                <a:cubicBezTo>
                  <a:pt x="370" y="145"/>
                  <a:pt x="370" y="146"/>
                  <a:pt x="370" y="147"/>
                </a:cubicBezTo>
                <a:cubicBezTo>
                  <a:pt x="369" y="148"/>
                  <a:pt x="368" y="148"/>
                  <a:pt x="368" y="148"/>
                </a:cubicBezTo>
                <a:cubicBezTo>
                  <a:pt x="367" y="148"/>
                  <a:pt x="367" y="147"/>
                  <a:pt x="366" y="147"/>
                </a:cubicBezTo>
                <a:cubicBezTo>
                  <a:pt x="366" y="146"/>
                  <a:pt x="365" y="145"/>
                  <a:pt x="364" y="145"/>
                </a:cubicBezTo>
                <a:cubicBezTo>
                  <a:pt x="363" y="145"/>
                  <a:pt x="363" y="145"/>
                  <a:pt x="362" y="145"/>
                </a:cubicBezTo>
                <a:cubicBezTo>
                  <a:pt x="362" y="144"/>
                  <a:pt x="362" y="144"/>
                  <a:pt x="362" y="143"/>
                </a:cubicBezTo>
                <a:cubicBezTo>
                  <a:pt x="362" y="143"/>
                  <a:pt x="363" y="142"/>
                  <a:pt x="363" y="141"/>
                </a:cubicBezTo>
                <a:cubicBezTo>
                  <a:pt x="364" y="141"/>
                  <a:pt x="365" y="141"/>
                  <a:pt x="366" y="141"/>
                </a:cubicBezTo>
                <a:cubicBezTo>
                  <a:pt x="368" y="142"/>
                  <a:pt x="370" y="143"/>
                  <a:pt x="372" y="143"/>
                </a:cubicBezTo>
                <a:cubicBezTo>
                  <a:pt x="372" y="142"/>
                  <a:pt x="374" y="140"/>
                  <a:pt x="374" y="135"/>
                </a:cubicBezTo>
                <a:cubicBezTo>
                  <a:pt x="373" y="134"/>
                  <a:pt x="373" y="134"/>
                  <a:pt x="372" y="134"/>
                </a:cubicBezTo>
                <a:cubicBezTo>
                  <a:pt x="369" y="135"/>
                  <a:pt x="369" y="135"/>
                  <a:pt x="368" y="136"/>
                </a:cubicBezTo>
                <a:cubicBezTo>
                  <a:pt x="367" y="137"/>
                  <a:pt x="367" y="137"/>
                  <a:pt x="367" y="137"/>
                </a:cubicBezTo>
                <a:cubicBezTo>
                  <a:pt x="366" y="137"/>
                  <a:pt x="366" y="137"/>
                  <a:pt x="366" y="137"/>
                </a:cubicBezTo>
                <a:cubicBezTo>
                  <a:pt x="366" y="136"/>
                  <a:pt x="366" y="136"/>
                  <a:pt x="366" y="135"/>
                </a:cubicBezTo>
                <a:cubicBezTo>
                  <a:pt x="366" y="135"/>
                  <a:pt x="367" y="134"/>
                  <a:pt x="367" y="134"/>
                </a:cubicBezTo>
                <a:cubicBezTo>
                  <a:pt x="367" y="132"/>
                  <a:pt x="367" y="132"/>
                  <a:pt x="367" y="131"/>
                </a:cubicBezTo>
                <a:cubicBezTo>
                  <a:pt x="367" y="132"/>
                  <a:pt x="366" y="132"/>
                  <a:pt x="366" y="132"/>
                </a:cubicBezTo>
                <a:cubicBezTo>
                  <a:pt x="365" y="125"/>
                  <a:pt x="365" y="125"/>
                  <a:pt x="364" y="124"/>
                </a:cubicBezTo>
                <a:cubicBezTo>
                  <a:pt x="360" y="128"/>
                  <a:pt x="360" y="128"/>
                  <a:pt x="359" y="128"/>
                </a:cubicBezTo>
                <a:cubicBezTo>
                  <a:pt x="358" y="129"/>
                  <a:pt x="358" y="129"/>
                  <a:pt x="358" y="130"/>
                </a:cubicBezTo>
                <a:cubicBezTo>
                  <a:pt x="358" y="131"/>
                  <a:pt x="358" y="131"/>
                  <a:pt x="358" y="131"/>
                </a:cubicBezTo>
                <a:cubicBezTo>
                  <a:pt x="357" y="132"/>
                  <a:pt x="356" y="132"/>
                  <a:pt x="355" y="133"/>
                </a:cubicBezTo>
                <a:cubicBezTo>
                  <a:pt x="353" y="136"/>
                  <a:pt x="357" y="138"/>
                  <a:pt x="356" y="141"/>
                </a:cubicBezTo>
                <a:cubicBezTo>
                  <a:pt x="356" y="142"/>
                  <a:pt x="356" y="142"/>
                  <a:pt x="356" y="142"/>
                </a:cubicBezTo>
                <a:cubicBezTo>
                  <a:pt x="355" y="144"/>
                  <a:pt x="355" y="144"/>
                  <a:pt x="355" y="144"/>
                </a:cubicBezTo>
                <a:cubicBezTo>
                  <a:pt x="356" y="145"/>
                  <a:pt x="356" y="147"/>
                  <a:pt x="356" y="148"/>
                </a:cubicBezTo>
                <a:cubicBezTo>
                  <a:pt x="356" y="149"/>
                  <a:pt x="356" y="150"/>
                  <a:pt x="356" y="150"/>
                </a:cubicBezTo>
                <a:cubicBezTo>
                  <a:pt x="356" y="150"/>
                  <a:pt x="355" y="150"/>
                  <a:pt x="355" y="150"/>
                </a:cubicBezTo>
                <a:cubicBezTo>
                  <a:pt x="354" y="150"/>
                  <a:pt x="354" y="150"/>
                  <a:pt x="353" y="150"/>
                </a:cubicBezTo>
                <a:cubicBezTo>
                  <a:pt x="351" y="151"/>
                  <a:pt x="351" y="151"/>
                  <a:pt x="350" y="150"/>
                </a:cubicBezTo>
                <a:cubicBezTo>
                  <a:pt x="346" y="150"/>
                  <a:pt x="346" y="150"/>
                  <a:pt x="337" y="156"/>
                </a:cubicBezTo>
                <a:cubicBezTo>
                  <a:pt x="336" y="155"/>
                  <a:pt x="336" y="155"/>
                  <a:pt x="335" y="155"/>
                </a:cubicBezTo>
                <a:cubicBezTo>
                  <a:pt x="335" y="155"/>
                  <a:pt x="335" y="155"/>
                  <a:pt x="334" y="155"/>
                </a:cubicBezTo>
                <a:cubicBezTo>
                  <a:pt x="334" y="155"/>
                  <a:pt x="333" y="155"/>
                  <a:pt x="333" y="155"/>
                </a:cubicBezTo>
                <a:cubicBezTo>
                  <a:pt x="332" y="155"/>
                  <a:pt x="332" y="156"/>
                  <a:pt x="332" y="157"/>
                </a:cubicBezTo>
                <a:cubicBezTo>
                  <a:pt x="334" y="158"/>
                  <a:pt x="334" y="158"/>
                  <a:pt x="334" y="158"/>
                </a:cubicBezTo>
                <a:cubicBezTo>
                  <a:pt x="334" y="159"/>
                  <a:pt x="334" y="160"/>
                  <a:pt x="333" y="161"/>
                </a:cubicBezTo>
                <a:cubicBezTo>
                  <a:pt x="330" y="161"/>
                  <a:pt x="330" y="161"/>
                  <a:pt x="325" y="165"/>
                </a:cubicBezTo>
                <a:cubicBezTo>
                  <a:pt x="324" y="165"/>
                  <a:pt x="324" y="165"/>
                  <a:pt x="324" y="165"/>
                </a:cubicBezTo>
                <a:cubicBezTo>
                  <a:pt x="323" y="165"/>
                  <a:pt x="322" y="165"/>
                  <a:pt x="322" y="165"/>
                </a:cubicBezTo>
                <a:cubicBezTo>
                  <a:pt x="320" y="167"/>
                  <a:pt x="320" y="169"/>
                  <a:pt x="319" y="171"/>
                </a:cubicBezTo>
                <a:cubicBezTo>
                  <a:pt x="317" y="171"/>
                  <a:pt x="316" y="171"/>
                  <a:pt x="314" y="172"/>
                </a:cubicBezTo>
                <a:cubicBezTo>
                  <a:pt x="314" y="173"/>
                  <a:pt x="313" y="174"/>
                  <a:pt x="313" y="175"/>
                </a:cubicBezTo>
                <a:cubicBezTo>
                  <a:pt x="312" y="175"/>
                  <a:pt x="311" y="175"/>
                  <a:pt x="310" y="175"/>
                </a:cubicBezTo>
                <a:cubicBezTo>
                  <a:pt x="309" y="174"/>
                  <a:pt x="309" y="174"/>
                  <a:pt x="309" y="174"/>
                </a:cubicBezTo>
                <a:cubicBezTo>
                  <a:pt x="308" y="174"/>
                  <a:pt x="307" y="174"/>
                  <a:pt x="307" y="174"/>
                </a:cubicBezTo>
                <a:cubicBezTo>
                  <a:pt x="306" y="173"/>
                  <a:pt x="306" y="173"/>
                  <a:pt x="306" y="173"/>
                </a:cubicBezTo>
                <a:cubicBezTo>
                  <a:pt x="305" y="172"/>
                  <a:pt x="305" y="172"/>
                  <a:pt x="304" y="172"/>
                </a:cubicBezTo>
                <a:cubicBezTo>
                  <a:pt x="303" y="173"/>
                  <a:pt x="303" y="174"/>
                  <a:pt x="303" y="175"/>
                </a:cubicBezTo>
                <a:cubicBezTo>
                  <a:pt x="303" y="175"/>
                  <a:pt x="304" y="176"/>
                  <a:pt x="304" y="176"/>
                </a:cubicBezTo>
                <a:cubicBezTo>
                  <a:pt x="304" y="176"/>
                  <a:pt x="303" y="177"/>
                  <a:pt x="303" y="178"/>
                </a:cubicBezTo>
                <a:cubicBezTo>
                  <a:pt x="303" y="179"/>
                  <a:pt x="303" y="179"/>
                  <a:pt x="303" y="179"/>
                </a:cubicBezTo>
                <a:cubicBezTo>
                  <a:pt x="303" y="179"/>
                  <a:pt x="303" y="180"/>
                  <a:pt x="303" y="180"/>
                </a:cubicBezTo>
                <a:cubicBezTo>
                  <a:pt x="301" y="180"/>
                  <a:pt x="298" y="180"/>
                  <a:pt x="296" y="180"/>
                </a:cubicBezTo>
                <a:cubicBezTo>
                  <a:pt x="295" y="179"/>
                  <a:pt x="295" y="179"/>
                  <a:pt x="295" y="178"/>
                </a:cubicBezTo>
                <a:cubicBezTo>
                  <a:pt x="289" y="179"/>
                  <a:pt x="289" y="179"/>
                  <a:pt x="288" y="180"/>
                </a:cubicBezTo>
                <a:cubicBezTo>
                  <a:pt x="288" y="182"/>
                  <a:pt x="289" y="182"/>
                  <a:pt x="289" y="182"/>
                </a:cubicBezTo>
                <a:cubicBezTo>
                  <a:pt x="290" y="183"/>
                  <a:pt x="291" y="184"/>
                  <a:pt x="292" y="184"/>
                </a:cubicBezTo>
                <a:cubicBezTo>
                  <a:pt x="294" y="184"/>
                  <a:pt x="294" y="184"/>
                  <a:pt x="295" y="184"/>
                </a:cubicBezTo>
                <a:cubicBezTo>
                  <a:pt x="298" y="187"/>
                  <a:pt x="298" y="187"/>
                  <a:pt x="298" y="188"/>
                </a:cubicBezTo>
                <a:cubicBezTo>
                  <a:pt x="299" y="191"/>
                  <a:pt x="299" y="193"/>
                  <a:pt x="299" y="195"/>
                </a:cubicBezTo>
                <a:cubicBezTo>
                  <a:pt x="300" y="196"/>
                  <a:pt x="301" y="197"/>
                  <a:pt x="302" y="199"/>
                </a:cubicBezTo>
                <a:cubicBezTo>
                  <a:pt x="302" y="201"/>
                  <a:pt x="302" y="201"/>
                  <a:pt x="297" y="213"/>
                </a:cubicBezTo>
                <a:cubicBezTo>
                  <a:pt x="296" y="214"/>
                  <a:pt x="294" y="215"/>
                  <a:pt x="293" y="215"/>
                </a:cubicBezTo>
                <a:cubicBezTo>
                  <a:pt x="292" y="215"/>
                  <a:pt x="292" y="215"/>
                  <a:pt x="292" y="215"/>
                </a:cubicBezTo>
                <a:cubicBezTo>
                  <a:pt x="289" y="214"/>
                  <a:pt x="286" y="214"/>
                  <a:pt x="283" y="212"/>
                </a:cubicBezTo>
                <a:cubicBezTo>
                  <a:pt x="279" y="211"/>
                  <a:pt x="276" y="211"/>
                  <a:pt x="273" y="211"/>
                </a:cubicBezTo>
                <a:cubicBezTo>
                  <a:pt x="269" y="210"/>
                  <a:pt x="269" y="210"/>
                  <a:pt x="268" y="209"/>
                </a:cubicBezTo>
                <a:cubicBezTo>
                  <a:pt x="268" y="209"/>
                  <a:pt x="268" y="209"/>
                  <a:pt x="268" y="209"/>
                </a:cubicBezTo>
                <a:cubicBezTo>
                  <a:pt x="267" y="210"/>
                  <a:pt x="267" y="210"/>
                  <a:pt x="266" y="210"/>
                </a:cubicBezTo>
                <a:cubicBezTo>
                  <a:pt x="264" y="212"/>
                  <a:pt x="262" y="212"/>
                  <a:pt x="260" y="212"/>
                </a:cubicBezTo>
                <a:cubicBezTo>
                  <a:pt x="260" y="213"/>
                  <a:pt x="260" y="213"/>
                  <a:pt x="260" y="213"/>
                </a:cubicBezTo>
                <a:cubicBezTo>
                  <a:pt x="262" y="217"/>
                  <a:pt x="258" y="221"/>
                  <a:pt x="260" y="225"/>
                </a:cubicBezTo>
                <a:cubicBezTo>
                  <a:pt x="259" y="227"/>
                  <a:pt x="259" y="229"/>
                  <a:pt x="259" y="232"/>
                </a:cubicBezTo>
                <a:cubicBezTo>
                  <a:pt x="254" y="239"/>
                  <a:pt x="254" y="239"/>
                  <a:pt x="255" y="241"/>
                </a:cubicBezTo>
                <a:cubicBezTo>
                  <a:pt x="256" y="243"/>
                  <a:pt x="256" y="244"/>
                  <a:pt x="256" y="244"/>
                </a:cubicBezTo>
                <a:cubicBezTo>
                  <a:pt x="255" y="245"/>
                  <a:pt x="255" y="245"/>
                  <a:pt x="255" y="245"/>
                </a:cubicBezTo>
                <a:cubicBezTo>
                  <a:pt x="254" y="247"/>
                  <a:pt x="254" y="247"/>
                  <a:pt x="254" y="251"/>
                </a:cubicBezTo>
                <a:cubicBezTo>
                  <a:pt x="255" y="251"/>
                  <a:pt x="256" y="251"/>
                  <a:pt x="257" y="251"/>
                </a:cubicBezTo>
                <a:cubicBezTo>
                  <a:pt x="259" y="251"/>
                  <a:pt x="260" y="250"/>
                  <a:pt x="262" y="253"/>
                </a:cubicBezTo>
                <a:cubicBezTo>
                  <a:pt x="263" y="253"/>
                  <a:pt x="264" y="252"/>
                  <a:pt x="265" y="252"/>
                </a:cubicBezTo>
                <a:cubicBezTo>
                  <a:pt x="266" y="252"/>
                  <a:pt x="266" y="252"/>
                  <a:pt x="269" y="254"/>
                </a:cubicBezTo>
                <a:cubicBezTo>
                  <a:pt x="270" y="255"/>
                  <a:pt x="270" y="257"/>
                  <a:pt x="271" y="258"/>
                </a:cubicBezTo>
                <a:cubicBezTo>
                  <a:pt x="271" y="258"/>
                  <a:pt x="272" y="258"/>
                  <a:pt x="272" y="258"/>
                </a:cubicBezTo>
                <a:cubicBezTo>
                  <a:pt x="271" y="257"/>
                  <a:pt x="271" y="257"/>
                  <a:pt x="271" y="257"/>
                </a:cubicBezTo>
                <a:cubicBezTo>
                  <a:pt x="281" y="254"/>
                  <a:pt x="289" y="246"/>
                  <a:pt x="301" y="246"/>
                </a:cubicBezTo>
                <a:cubicBezTo>
                  <a:pt x="303" y="244"/>
                  <a:pt x="303" y="243"/>
                  <a:pt x="303" y="242"/>
                </a:cubicBezTo>
                <a:cubicBezTo>
                  <a:pt x="302" y="241"/>
                  <a:pt x="301" y="240"/>
                  <a:pt x="301" y="239"/>
                </a:cubicBezTo>
                <a:cubicBezTo>
                  <a:pt x="301" y="238"/>
                  <a:pt x="301" y="238"/>
                  <a:pt x="304" y="232"/>
                </a:cubicBezTo>
                <a:cubicBezTo>
                  <a:pt x="306" y="229"/>
                  <a:pt x="320" y="226"/>
                  <a:pt x="320" y="226"/>
                </a:cubicBezTo>
                <a:cubicBezTo>
                  <a:pt x="322" y="224"/>
                  <a:pt x="322" y="223"/>
                  <a:pt x="322" y="222"/>
                </a:cubicBezTo>
                <a:cubicBezTo>
                  <a:pt x="322" y="222"/>
                  <a:pt x="322" y="222"/>
                  <a:pt x="322" y="221"/>
                </a:cubicBezTo>
                <a:cubicBezTo>
                  <a:pt x="322" y="216"/>
                  <a:pt x="322" y="212"/>
                  <a:pt x="329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1" y="214"/>
                  <a:pt x="331" y="214"/>
                  <a:pt x="331" y="214"/>
                </a:cubicBezTo>
                <a:cubicBezTo>
                  <a:pt x="334" y="216"/>
                  <a:pt x="334" y="216"/>
                  <a:pt x="336" y="216"/>
                </a:cubicBezTo>
                <a:cubicBezTo>
                  <a:pt x="337" y="216"/>
                  <a:pt x="337" y="216"/>
                  <a:pt x="338" y="216"/>
                </a:cubicBezTo>
                <a:cubicBezTo>
                  <a:pt x="338" y="216"/>
                  <a:pt x="339" y="216"/>
                  <a:pt x="340" y="216"/>
                </a:cubicBezTo>
                <a:cubicBezTo>
                  <a:pt x="340" y="214"/>
                  <a:pt x="340" y="214"/>
                  <a:pt x="342" y="212"/>
                </a:cubicBezTo>
                <a:cubicBezTo>
                  <a:pt x="344" y="212"/>
                  <a:pt x="344" y="212"/>
                  <a:pt x="345" y="212"/>
                </a:cubicBezTo>
                <a:cubicBezTo>
                  <a:pt x="346" y="212"/>
                  <a:pt x="348" y="212"/>
                  <a:pt x="351" y="208"/>
                </a:cubicBezTo>
                <a:cubicBezTo>
                  <a:pt x="358" y="209"/>
                  <a:pt x="357" y="217"/>
                  <a:pt x="362" y="220"/>
                </a:cubicBezTo>
                <a:cubicBezTo>
                  <a:pt x="363" y="220"/>
                  <a:pt x="364" y="221"/>
                  <a:pt x="364" y="223"/>
                </a:cubicBezTo>
                <a:cubicBezTo>
                  <a:pt x="380" y="233"/>
                  <a:pt x="388" y="241"/>
                  <a:pt x="387" y="246"/>
                </a:cubicBezTo>
                <a:cubicBezTo>
                  <a:pt x="385" y="247"/>
                  <a:pt x="373" y="249"/>
                  <a:pt x="369" y="249"/>
                </a:cubicBezTo>
                <a:cubicBezTo>
                  <a:pt x="369" y="249"/>
                  <a:pt x="368" y="250"/>
                  <a:pt x="368" y="250"/>
                </a:cubicBezTo>
                <a:cubicBezTo>
                  <a:pt x="371" y="252"/>
                  <a:pt x="373" y="255"/>
                  <a:pt x="377" y="256"/>
                </a:cubicBezTo>
                <a:cubicBezTo>
                  <a:pt x="379" y="256"/>
                  <a:pt x="382" y="256"/>
                  <a:pt x="384" y="256"/>
                </a:cubicBezTo>
                <a:cubicBezTo>
                  <a:pt x="384" y="255"/>
                  <a:pt x="384" y="253"/>
                  <a:pt x="384" y="252"/>
                </a:cubicBezTo>
                <a:cubicBezTo>
                  <a:pt x="389" y="250"/>
                  <a:pt x="392" y="245"/>
                  <a:pt x="396" y="242"/>
                </a:cubicBezTo>
                <a:cubicBezTo>
                  <a:pt x="396" y="240"/>
                  <a:pt x="396" y="240"/>
                  <a:pt x="396" y="239"/>
                </a:cubicBezTo>
                <a:cubicBezTo>
                  <a:pt x="393" y="239"/>
                  <a:pt x="393" y="239"/>
                  <a:pt x="392" y="239"/>
                </a:cubicBezTo>
                <a:cubicBezTo>
                  <a:pt x="391" y="239"/>
                  <a:pt x="391" y="238"/>
                  <a:pt x="391" y="238"/>
                </a:cubicBezTo>
                <a:cubicBezTo>
                  <a:pt x="393" y="236"/>
                  <a:pt x="394" y="236"/>
                  <a:pt x="395" y="236"/>
                </a:cubicBezTo>
                <a:cubicBezTo>
                  <a:pt x="398" y="237"/>
                  <a:pt x="398" y="237"/>
                  <a:pt x="400" y="239"/>
                </a:cubicBezTo>
                <a:cubicBezTo>
                  <a:pt x="400" y="239"/>
                  <a:pt x="400" y="239"/>
                  <a:pt x="400" y="234"/>
                </a:cubicBezTo>
                <a:cubicBezTo>
                  <a:pt x="396" y="231"/>
                  <a:pt x="391" y="230"/>
                  <a:pt x="389" y="226"/>
                </a:cubicBezTo>
                <a:cubicBezTo>
                  <a:pt x="388" y="226"/>
                  <a:pt x="385" y="226"/>
                  <a:pt x="380" y="221"/>
                </a:cubicBezTo>
                <a:cubicBezTo>
                  <a:pt x="381" y="219"/>
                  <a:pt x="381" y="219"/>
                  <a:pt x="375" y="215"/>
                </a:cubicBezTo>
                <a:cubicBezTo>
                  <a:pt x="375" y="214"/>
                  <a:pt x="374" y="214"/>
                  <a:pt x="374" y="214"/>
                </a:cubicBezTo>
                <a:cubicBezTo>
                  <a:pt x="374" y="213"/>
                  <a:pt x="373" y="212"/>
                  <a:pt x="373" y="211"/>
                </a:cubicBezTo>
                <a:cubicBezTo>
                  <a:pt x="372" y="210"/>
                  <a:pt x="370" y="210"/>
                  <a:pt x="369" y="210"/>
                </a:cubicBezTo>
                <a:cubicBezTo>
                  <a:pt x="369" y="209"/>
                  <a:pt x="369" y="209"/>
                  <a:pt x="369" y="208"/>
                </a:cubicBezTo>
                <a:cubicBezTo>
                  <a:pt x="370" y="207"/>
                  <a:pt x="370" y="207"/>
                  <a:pt x="370" y="207"/>
                </a:cubicBezTo>
                <a:cubicBezTo>
                  <a:pt x="371" y="206"/>
                  <a:pt x="371" y="205"/>
                  <a:pt x="371" y="205"/>
                </a:cubicBezTo>
                <a:cubicBezTo>
                  <a:pt x="371" y="204"/>
                  <a:pt x="371" y="203"/>
                  <a:pt x="371" y="202"/>
                </a:cubicBezTo>
                <a:cubicBezTo>
                  <a:pt x="374" y="201"/>
                  <a:pt x="375" y="202"/>
                  <a:pt x="376" y="205"/>
                </a:cubicBezTo>
                <a:cubicBezTo>
                  <a:pt x="384" y="206"/>
                  <a:pt x="386" y="216"/>
                  <a:pt x="394" y="217"/>
                </a:cubicBezTo>
                <a:cubicBezTo>
                  <a:pt x="394" y="218"/>
                  <a:pt x="394" y="218"/>
                  <a:pt x="395" y="218"/>
                </a:cubicBezTo>
                <a:cubicBezTo>
                  <a:pt x="398" y="222"/>
                  <a:pt x="404" y="223"/>
                  <a:pt x="406" y="228"/>
                </a:cubicBezTo>
                <a:cubicBezTo>
                  <a:pt x="404" y="234"/>
                  <a:pt x="404" y="234"/>
                  <a:pt x="406" y="236"/>
                </a:cubicBezTo>
                <a:cubicBezTo>
                  <a:pt x="407" y="239"/>
                  <a:pt x="407" y="242"/>
                  <a:pt x="411" y="242"/>
                </a:cubicBezTo>
                <a:cubicBezTo>
                  <a:pt x="413" y="244"/>
                  <a:pt x="413" y="246"/>
                  <a:pt x="413" y="247"/>
                </a:cubicBezTo>
                <a:cubicBezTo>
                  <a:pt x="412" y="247"/>
                  <a:pt x="411" y="247"/>
                  <a:pt x="410" y="247"/>
                </a:cubicBezTo>
                <a:cubicBezTo>
                  <a:pt x="410" y="247"/>
                  <a:pt x="409" y="246"/>
                  <a:pt x="409" y="246"/>
                </a:cubicBezTo>
                <a:cubicBezTo>
                  <a:pt x="409" y="246"/>
                  <a:pt x="408" y="247"/>
                  <a:pt x="408" y="247"/>
                </a:cubicBezTo>
                <a:cubicBezTo>
                  <a:pt x="411" y="251"/>
                  <a:pt x="411" y="251"/>
                  <a:pt x="414" y="252"/>
                </a:cubicBezTo>
                <a:cubicBezTo>
                  <a:pt x="414" y="252"/>
                  <a:pt x="414" y="251"/>
                  <a:pt x="414" y="251"/>
                </a:cubicBezTo>
                <a:cubicBezTo>
                  <a:pt x="416" y="252"/>
                  <a:pt x="417" y="252"/>
                  <a:pt x="419" y="254"/>
                </a:cubicBezTo>
                <a:cubicBezTo>
                  <a:pt x="418" y="256"/>
                  <a:pt x="418" y="257"/>
                  <a:pt x="419" y="258"/>
                </a:cubicBezTo>
                <a:cubicBezTo>
                  <a:pt x="421" y="259"/>
                  <a:pt x="421" y="259"/>
                  <a:pt x="422" y="259"/>
                </a:cubicBezTo>
                <a:cubicBezTo>
                  <a:pt x="423" y="259"/>
                  <a:pt x="424" y="259"/>
                  <a:pt x="424" y="259"/>
                </a:cubicBezTo>
                <a:cubicBezTo>
                  <a:pt x="425" y="258"/>
                  <a:pt x="426" y="257"/>
                  <a:pt x="426" y="256"/>
                </a:cubicBezTo>
                <a:cubicBezTo>
                  <a:pt x="426" y="255"/>
                  <a:pt x="426" y="255"/>
                  <a:pt x="426" y="254"/>
                </a:cubicBezTo>
                <a:cubicBezTo>
                  <a:pt x="426" y="254"/>
                  <a:pt x="426" y="253"/>
                  <a:pt x="426" y="253"/>
                </a:cubicBezTo>
                <a:cubicBezTo>
                  <a:pt x="426" y="252"/>
                  <a:pt x="427" y="252"/>
                  <a:pt x="427" y="251"/>
                </a:cubicBezTo>
                <a:cubicBezTo>
                  <a:pt x="428" y="252"/>
                  <a:pt x="430" y="252"/>
                  <a:pt x="430" y="253"/>
                </a:cubicBezTo>
                <a:cubicBezTo>
                  <a:pt x="431" y="253"/>
                  <a:pt x="432" y="253"/>
                  <a:pt x="432" y="253"/>
                </a:cubicBezTo>
                <a:cubicBezTo>
                  <a:pt x="432" y="253"/>
                  <a:pt x="433" y="252"/>
                  <a:pt x="433" y="252"/>
                </a:cubicBezTo>
                <a:cubicBezTo>
                  <a:pt x="433" y="251"/>
                  <a:pt x="433" y="249"/>
                  <a:pt x="433" y="248"/>
                </a:cubicBezTo>
                <a:cubicBezTo>
                  <a:pt x="435" y="248"/>
                  <a:pt x="436" y="248"/>
                  <a:pt x="437" y="248"/>
                </a:cubicBezTo>
                <a:cubicBezTo>
                  <a:pt x="436" y="246"/>
                  <a:pt x="435" y="246"/>
                  <a:pt x="433" y="245"/>
                </a:cubicBezTo>
                <a:cubicBezTo>
                  <a:pt x="433" y="246"/>
                  <a:pt x="432" y="247"/>
                  <a:pt x="432" y="248"/>
                </a:cubicBezTo>
                <a:cubicBezTo>
                  <a:pt x="429" y="248"/>
                  <a:pt x="429" y="247"/>
                  <a:pt x="427" y="241"/>
                </a:cubicBezTo>
                <a:cubicBezTo>
                  <a:pt x="424" y="240"/>
                  <a:pt x="424" y="240"/>
                  <a:pt x="422" y="238"/>
                </a:cubicBezTo>
                <a:cubicBezTo>
                  <a:pt x="422" y="237"/>
                  <a:pt x="422" y="237"/>
                  <a:pt x="422" y="236"/>
                </a:cubicBezTo>
                <a:cubicBezTo>
                  <a:pt x="424" y="236"/>
                  <a:pt x="424" y="236"/>
                  <a:pt x="424" y="236"/>
                </a:cubicBezTo>
                <a:cubicBezTo>
                  <a:pt x="425" y="236"/>
                  <a:pt x="426" y="237"/>
                  <a:pt x="427" y="237"/>
                </a:cubicBezTo>
                <a:cubicBezTo>
                  <a:pt x="429" y="237"/>
                  <a:pt x="429" y="237"/>
                  <a:pt x="430" y="237"/>
                </a:cubicBezTo>
                <a:cubicBezTo>
                  <a:pt x="430" y="237"/>
                  <a:pt x="430" y="238"/>
                  <a:pt x="431" y="238"/>
                </a:cubicBezTo>
                <a:cubicBezTo>
                  <a:pt x="431" y="237"/>
                  <a:pt x="431" y="235"/>
                  <a:pt x="431" y="234"/>
                </a:cubicBezTo>
                <a:cubicBezTo>
                  <a:pt x="433" y="232"/>
                  <a:pt x="433" y="232"/>
                  <a:pt x="442" y="236"/>
                </a:cubicBezTo>
                <a:cubicBezTo>
                  <a:pt x="442" y="236"/>
                  <a:pt x="443" y="237"/>
                  <a:pt x="443" y="238"/>
                </a:cubicBezTo>
                <a:cubicBezTo>
                  <a:pt x="443" y="238"/>
                  <a:pt x="443" y="238"/>
                  <a:pt x="444" y="238"/>
                </a:cubicBezTo>
                <a:cubicBezTo>
                  <a:pt x="445" y="240"/>
                  <a:pt x="445" y="240"/>
                  <a:pt x="445" y="240"/>
                </a:cubicBezTo>
                <a:cubicBezTo>
                  <a:pt x="444" y="240"/>
                  <a:pt x="443" y="241"/>
                  <a:pt x="443" y="241"/>
                </a:cubicBezTo>
                <a:cubicBezTo>
                  <a:pt x="443" y="244"/>
                  <a:pt x="448" y="245"/>
                  <a:pt x="447" y="249"/>
                </a:cubicBezTo>
                <a:cubicBezTo>
                  <a:pt x="447" y="250"/>
                  <a:pt x="447" y="251"/>
                  <a:pt x="447" y="251"/>
                </a:cubicBezTo>
                <a:cubicBezTo>
                  <a:pt x="447" y="252"/>
                  <a:pt x="447" y="252"/>
                  <a:pt x="447" y="253"/>
                </a:cubicBezTo>
                <a:cubicBezTo>
                  <a:pt x="447" y="254"/>
                  <a:pt x="448" y="255"/>
                  <a:pt x="449" y="256"/>
                </a:cubicBezTo>
                <a:cubicBezTo>
                  <a:pt x="449" y="256"/>
                  <a:pt x="449" y="256"/>
                  <a:pt x="449" y="256"/>
                </a:cubicBezTo>
                <a:cubicBezTo>
                  <a:pt x="450" y="257"/>
                  <a:pt x="450" y="257"/>
                  <a:pt x="450" y="257"/>
                </a:cubicBezTo>
                <a:cubicBezTo>
                  <a:pt x="450" y="257"/>
                  <a:pt x="450" y="257"/>
                  <a:pt x="450" y="257"/>
                </a:cubicBezTo>
                <a:cubicBezTo>
                  <a:pt x="451" y="258"/>
                  <a:pt x="451" y="258"/>
                  <a:pt x="451" y="258"/>
                </a:cubicBezTo>
                <a:cubicBezTo>
                  <a:pt x="452" y="258"/>
                  <a:pt x="452" y="258"/>
                  <a:pt x="452" y="258"/>
                </a:cubicBezTo>
                <a:cubicBezTo>
                  <a:pt x="452" y="259"/>
                  <a:pt x="452" y="259"/>
                  <a:pt x="452" y="260"/>
                </a:cubicBezTo>
                <a:cubicBezTo>
                  <a:pt x="452" y="261"/>
                  <a:pt x="452" y="261"/>
                  <a:pt x="452" y="261"/>
                </a:cubicBezTo>
                <a:cubicBezTo>
                  <a:pt x="451" y="261"/>
                  <a:pt x="451" y="261"/>
                  <a:pt x="451" y="261"/>
                </a:cubicBezTo>
                <a:cubicBezTo>
                  <a:pt x="451" y="262"/>
                  <a:pt x="451" y="262"/>
                  <a:pt x="451" y="262"/>
                </a:cubicBezTo>
                <a:cubicBezTo>
                  <a:pt x="451" y="263"/>
                  <a:pt x="451" y="264"/>
                  <a:pt x="452" y="265"/>
                </a:cubicBezTo>
                <a:cubicBezTo>
                  <a:pt x="452" y="266"/>
                  <a:pt x="452" y="266"/>
                  <a:pt x="452" y="266"/>
                </a:cubicBezTo>
                <a:cubicBezTo>
                  <a:pt x="453" y="266"/>
                  <a:pt x="453" y="266"/>
                  <a:pt x="453" y="266"/>
                </a:cubicBezTo>
                <a:cubicBezTo>
                  <a:pt x="454" y="265"/>
                  <a:pt x="454" y="265"/>
                  <a:pt x="454" y="265"/>
                </a:cubicBezTo>
                <a:cubicBezTo>
                  <a:pt x="454" y="263"/>
                  <a:pt x="454" y="263"/>
                  <a:pt x="454" y="263"/>
                </a:cubicBezTo>
                <a:cubicBezTo>
                  <a:pt x="454" y="262"/>
                  <a:pt x="454" y="261"/>
                  <a:pt x="454" y="261"/>
                </a:cubicBezTo>
                <a:cubicBezTo>
                  <a:pt x="455" y="259"/>
                  <a:pt x="455" y="259"/>
                  <a:pt x="455" y="259"/>
                </a:cubicBezTo>
                <a:cubicBezTo>
                  <a:pt x="456" y="259"/>
                  <a:pt x="456" y="259"/>
                  <a:pt x="456" y="259"/>
                </a:cubicBezTo>
                <a:cubicBezTo>
                  <a:pt x="456" y="260"/>
                  <a:pt x="456" y="260"/>
                  <a:pt x="456" y="260"/>
                </a:cubicBezTo>
                <a:cubicBezTo>
                  <a:pt x="457" y="260"/>
                  <a:pt x="457" y="260"/>
                  <a:pt x="457" y="260"/>
                </a:cubicBezTo>
                <a:cubicBezTo>
                  <a:pt x="457" y="261"/>
                  <a:pt x="457" y="261"/>
                  <a:pt x="457" y="261"/>
                </a:cubicBezTo>
                <a:cubicBezTo>
                  <a:pt x="458" y="261"/>
                  <a:pt x="459" y="262"/>
                  <a:pt x="459" y="262"/>
                </a:cubicBezTo>
                <a:cubicBezTo>
                  <a:pt x="460" y="263"/>
                  <a:pt x="460" y="263"/>
                  <a:pt x="460" y="263"/>
                </a:cubicBezTo>
                <a:cubicBezTo>
                  <a:pt x="460" y="264"/>
                  <a:pt x="460" y="264"/>
                  <a:pt x="460" y="264"/>
                </a:cubicBezTo>
                <a:cubicBezTo>
                  <a:pt x="461" y="264"/>
                  <a:pt x="461" y="264"/>
                  <a:pt x="461" y="264"/>
                </a:cubicBezTo>
                <a:cubicBezTo>
                  <a:pt x="462" y="264"/>
                  <a:pt x="462" y="264"/>
                  <a:pt x="462" y="264"/>
                </a:cubicBezTo>
                <a:cubicBezTo>
                  <a:pt x="462" y="264"/>
                  <a:pt x="464" y="264"/>
                  <a:pt x="464" y="265"/>
                </a:cubicBezTo>
                <a:cubicBezTo>
                  <a:pt x="466" y="265"/>
                  <a:pt x="466" y="265"/>
                  <a:pt x="466" y="265"/>
                </a:cubicBezTo>
                <a:cubicBezTo>
                  <a:pt x="467" y="265"/>
                  <a:pt x="467" y="265"/>
                  <a:pt x="467" y="265"/>
                </a:cubicBezTo>
                <a:cubicBezTo>
                  <a:pt x="467" y="264"/>
                  <a:pt x="467" y="264"/>
                  <a:pt x="467" y="264"/>
                </a:cubicBezTo>
                <a:cubicBezTo>
                  <a:pt x="467" y="264"/>
                  <a:pt x="467" y="264"/>
                  <a:pt x="467" y="264"/>
                </a:cubicBezTo>
                <a:cubicBezTo>
                  <a:pt x="467" y="263"/>
                  <a:pt x="467" y="263"/>
                  <a:pt x="467" y="263"/>
                </a:cubicBezTo>
                <a:cubicBezTo>
                  <a:pt x="467" y="262"/>
                  <a:pt x="467" y="261"/>
                  <a:pt x="468" y="260"/>
                </a:cubicBezTo>
                <a:cubicBezTo>
                  <a:pt x="468" y="259"/>
                  <a:pt x="468" y="259"/>
                  <a:pt x="468" y="259"/>
                </a:cubicBezTo>
                <a:cubicBezTo>
                  <a:pt x="469" y="259"/>
                  <a:pt x="469" y="259"/>
                  <a:pt x="469" y="259"/>
                </a:cubicBezTo>
                <a:cubicBezTo>
                  <a:pt x="470" y="259"/>
                  <a:pt x="471" y="259"/>
                  <a:pt x="472" y="260"/>
                </a:cubicBezTo>
                <a:cubicBezTo>
                  <a:pt x="474" y="261"/>
                  <a:pt x="474" y="261"/>
                  <a:pt x="474" y="261"/>
                </a:cubicBezTo>
                <a:cubicBezTo>
                  <a:pt x="476" y="263"/>
                  <a:pt x="476" y="263"/>
                  <a:pt x="476" y="263"/>
                </a:cubicBezTo>
                <a:cubicBezTo>
                  <a:pt x="477" y="263"/>
                  <a:pt x="477" y="263"/>
                  <a:pt x="477" y="263"/>
                </a:cubicBezTo>
                <a:cubicBezTo>
                  <a:pt x="477" y="264"/>
                  <a:pt x="477" y="264"/>
                  <a:pt x="477" y="264"/>
                </a:cubicBezTo>
                <a:cubicBezTo>
                  <a:pt x="478" y="264"/>
                  <a:pt x="478" y="264"/>
                  <a:pt x="478" y="264"/>
                </a:cubicBezTo>
                <a:cubicBezTo>
                  <a:pt x="478" y="264"/>
                  <a:pt x="478" y="264"/>
                  <a:pt x="478" y="264"/>
                </a:cubicBezTo>
                <a:cubicBezTo>
                  <a:pt x="481" y="264"/>
                  <a:pt x="484" y="264"/>
                  <a:pt x="486" y="265"/>
                </a:cubicBezTo>
                <a:cubicBezTo>
                  <a:pt x="486" y="264"/>
                  <a:pt x="486" y="263"/>
                  <a:pt x="486" y="263"/>
                </a:cubicBezTo>
                <a:cubicBezTo>
                  <a:pt x="486" y="262"/>
                  <a:pt x="486" y="262"/>
                  <a:pt x="486" y="262"/>
                </a:cubicBezTo>
                <a:cubicBezTo>
                  <a:pt x="486" y="261"/>
                  <a:pt x="486" y="261"/>
                  <a:pt x="486" y="260"/>
                </a:cubicBezTo>
                <a:cubicBezTo>
                  <a:pt x="486" y="260"/>
                  <a:pt x="487" y="260"/>
                  <a:pt x="487" y="260"/>
                </a:cubicBezTo>
                <a:cubicBezTo>
                  <a:pt x="488" y="259"/>
                  <a:pt x="488" y="259"/>
                  <a:pt x="488" y="259"/>
                </a:cubicBezTo>
                <a:cubicBezTo>
                  <a:pt x="489" y="259"/>
                  <a:pt x="489" y="259"/>
                  <a:pt x="489" y="259"/>
                </a:cubicBezTo>
                <a:cubicBezTo>
                  <a:pt x="490" y="260"/>
                  <a:pt x="491" y="261"/>
                  <a:pt x="492" y="261"/>
                </a:cubicBezTo>
                <a:cubicBezTo>
                  <a:pt x="493" y="262"/>
                  <a:pt x="494" y="262"/>
                  <a:pt x="494" y="262"/>
                </a:cubicBezTo>
                <a:cubicBezTo>
                  <a:pt x="494" y="261"/>
                  <a:pt x="494" y="261"/>
                  <a:pt x="494" y="261"/>
                </a:cubicBezTo>
                <a:cubicBezTo>
                  <a:pt x="495" y="261"/>
                  <a:pt x="495" y="261"/>
                  <a:pt x="495" y="261"/>
                </a:cubicBezTo>
                <a:cubicBezTo>
                  <a:pt x="495" y="260"/>
                  <a:pt x="495" y="260"/>
                  <a:pt x="495" y="260"/>
                </a:cubicBezTo>
                <a:cubicBezTo>
                  <a:pt x="496" y="260"/>
                  <a:pt x="496" y="260"/>
                  <a:pt x="496" y="260"/>
                </a:cubicBezTo>
                <a:cubicBezTo>
                  <a:pt x="497" y="262"/>
                  <a:pt x="497" y="262"/>
                  <a:pt x="497" y="262"/>
                </a:cubicBezTo>
                <a:cubicBezTo>
                  <a:pt x="497" y="263"/>
                  <a:pt x="497" y="263"/>
                  <a:pt x="497" y="263"/>
                </a:cubicBezTo>
                <a:cubicBezTo>
                  <a:pt x="497" y="264"/>
                  <a:pt x="497" y="265"/>
                  <a:pt x="497" y="266"/>
                </a:cubicBezTo>
                <a:cubicBezTo>
                  <a:pt x="496" y="268"/>
                  <a:pt x="496" y="270"/>
                  <a:pt x="497" y="273"/>
                </a:cubicBezTo>
                <a:cubicBezTo>
                  <a:pt x="497" y="273"/>
                  <a:pt x="497" y="273"/>
                  <a:pt x="497" y="273"/>
                </a:cubicBezTo>
                <a:cubicBezTo>
                  <a:pt x="497" y="274"/>
                  <a:pt x="498" y="274"/>
                  <a:pt x="498" y="275"/>
                </a:cubicBezTo>
                <a:cubicBezTo>
                  <a:pt x="498" y="275"/>
                  <a:pt x="497" y="276"/>
                  <a:pt x="497" y="277"/>
                </a:cubicBezTo>
                <a:cubicBezTo>
                  <a:pt x="497" y="277"/>
                  <a:pt x="497" y="277"/>
                  <a:pt x="497" y="277"/>
                </a:cubicBezTo>
                <a:cubicBezTo>
                  <a:pt x="497" y="278"/>
                  <a:pt x="497" y="278"/>
                  <a:pt x="497" y="278"/>
                </a:cubicBezTo>
                <a:cubicBezTo>
                  <a:pt x="496" y="280"/>
                  <a:pt x="496" y="280"/>
                  <a:pt x="496" y="280"/>
                </a:cubicBezTo>
                <a:cubicBezTo>
                  <a:pt x="496" y="280"/>
                  <a:pt x="496" y="280"/>
                  <a:pt x="496" y="280"/>
                </a:cubicBezTo>
                <a:cubicBezTo>
                  <a:pt x="494" y="284"/>
                  <a:pt x="494" y="284"/>
                  <a:pt x="493" y="284"/>
                </a:cubicBezTo>
                <a:cubicBezTo>
                  <a:pt x="492" y="285"/>
                  <a:pt x="492" y="285"/>
                  <a:pt x="492" y="285"/>
                </a:cubicBezTo>
                <a:cubicBezTo>
                  <a:pt x="492" y="285"/>
                  <a:pt x="492" y="285"/>
                  <a:pt x="492" y="285"/>
                </a:cubicBezTo>
                <a:cubicBezTo>
                  <a:pt x="492" y="286"/>
                  <a:pt x="492" y="286"/>
                  <a:pt x="492" y="286"/>
                </a:cubicBezTo>
                <a:cubicBezTo>
                  <a:pt x="514" y="287"/>
                  <a:pt x="537" y="287"/>
                  <a:pt x="558" y="288"/>
                </a:cubicBezTo>
                <a:cubicBezTo>
                  <a:pt x="575" y="288"/>
                  <a:pt x="590" y="288"/>
                  <a:pt x="605" y="288"/>
                </a:cubicBezTo>
                <a:moveTo>
                  <a:pt x="554" y="46"/>
                </a:moveTo>
                <a:cubicBezTo>
                  <a:pt x="531" y="34"/>
                  <a:pt x="531" y="34"/>
                  <a:pt x="531" y="34"/>
                </a:cubicBezTo>
                <a:cubicBezTo>
                  <a:pt x="531" y="34"/>
                  <a:pt x="531" y="34"/>
                  <a:pt x="531" y="34"/>
                </a:cubicBezTo>
                <a:cubicBezTo>
                  <a:pt x="532" y="34"/>
                  <a:pt x="532" y="34"/>
                  <a:pt x="532" y="34"/>
                </a:cubicBezTo>
                <a:cubicBezTo>
                  <a:pt x="533" y="35"/>
                  <a:pt x="533" y="35"/>
                  <a:pt x="533" y="35"/>
                </a:cubicBezTo>
                <a:cubicBezTo>
                  <a:pt x="532" y="35"/>
                  <a:pt x="532" y="35"/>
                  <a:pt x="532" y="35"/>
                </a:cubicBezTo>
                <a:cubicBezTo>
                  <a:pt x="533" y="35"/>
                  <a:pt x="533" y="35"/>
                  <a:pt x="533" y="35"/>
                </a:cubicBezTo>
                <a:cubicBezTo>
                  <a:pt x="534" y="35"/>
                  <a:pt x="534" y="35"/>
                  <a:pt x="534" y="35"/>
                </a:cubicBezTo>
                <a:cubicBezTo>
                  <a:pt x="533" y="35"/>
                  <a:pt x="533" y="35"/>
                  <a:pt x="533" y="35"/>
                </a:cubicBezTo>
                <a:cubicBezTo>
                  <a:pt x="532" y="35"/>
                  <a:pt x="530" y="34"/>
                  <a:pt x="529" y="33"/>
                </a:cubicBezTo>
                <a:cubicBezTo>
                  <a:pt x="530" y="33"/>
                  <a:pt x="530" y="34"/>
                  <a:pt x="531" y="34"/>
                </a:cubicBezTo>
                <a:cubicBezTo>
                  <a:pt x="531" y="34"/>
                  <a:pt x="530" y="34"/>
                  <a:pt x="529" y="33"/>
                </a:cubicBezTo>
                <a:cubicBezTo>
                  <a:pt x="528" y="33"/>
                  <a:pt x="528" y="33"/>
                  <a:pt x="525" y="31"/>
                </a:cubicBezTo>
                <a:cubicBezTo>
                  <a:pt x="524" y="31"/>
                  <a:pt x="524" y="31"/>
                  <a:pt x="524" y="31"/>
                </a:cubicBezTo>
                <a:cubicBezTo>
                  <a:pt x="523" y="31"/>
                  <a:pt x="523" y="31"/>
                  <a:pt x="523" y="31"/>
                </a:cubicBezTo>
                <a:cubicBezTo>
                  <a:pt x="525" y="32"/>
                  <a:pt x="527" y="32"/>
                  <a:pt x="529" y="33"/>
                </a:cubicBezTo>
                <a:cubicBezTo>
                  <a:pt x="529" y="33"/>
                  <a:pt x="529" y="33"/>
                  <a:pt x="529" y="33"/>
                </a:cubicBezTo>
                <a:cubicBezTo>
                  <a:pt x="529" y="34"/>
                  <a:pt x="529" y="34"/>
                  <a:pt x="529" y="34"/>
                </a:cubicBezTo>
                <a:cubicBezTo>
                  <a:pt x="530" y="34"/>
                  <a:pt x="531" y="34"/>
                  <a:pt x="532" y="35"/>
                </a:cubicBezTo>
                <a:cubicBezTo>
                  <a:pt x="532" y="35"/>
                  <a:pt x="532" y="35"/>
                  <a:pt x="533" y="35"/>
                </a:cubicBezTo>
                <a:cubicBezTo>
                  <a:pt x="533" y="35"/>
                  <a:pt x="534" y="36"/>
                  <a:pt x="534" y="36"/>
                </a:cubicBezTo>
                <a:cubicBezTo>
                  <a:pt x="534" y="36"/>
                  <a:pt x="534" y="36"/>
                  <a:pt x="534" y="36"/>
                </a:cubicBezTo>
                <a:cubicBezTo>
                  <a:pt x="535" y="37"/>
                  <a:pt x="535" y="37"/>
                  <a:pt x="535" y="37"/>
                </a:cubicBezTo>
                <a:cubicBezTo>
                  <a:pt x="535" y="37"/>
                  <a:pt x="535" y="37"/>
                  <a:pt x="535" y="37"/>
                </a:cubicBezTo>
                <a:cubicBezTo>
                  <a:pt x="536" y="37"/>
                  <a:pt x="536" y="37"/>
                  <a:pt x="536" y="37"/>
                </a:cubicBezTo>
                <a:cubicBezTo>
                  <a:pt x="535" y="37"/>
                  <a:pt x="535" y="37"/>
                  <a:pt x="535" y="37"/>
                </a:cubicBezTo>
                <a:cubicBezTo>
                  <a:pt x="535" y="37"/>
                  <a:pt x="529" y="34"/>
                  <a:pt x="526" y="32"/>
                </a:cubicBezTo>
                <a:cubicBezTo>
                  <a:pt x="526" y="32"/>
                  <a:pt x="526" y="32"/>
                  <a:pt x="526" y="32"/>
                </a:cubicBezTo>
                <a:cubicBezTo>
                  <a:pt x="525" y="32"/>
                  <a:pt x="524" y="31"/>
                  <a:pt x="524" y="31"/>
                </a:cubicBezTo>
                <a:cubicBezTo>
                  <a:pt x="523" y="31"/>
                  <a:pt x="523" y="31"/>
                  <a:pt x="522" y="30"/>
                </a:cubicBezTo>
                <a:cubicBezTo>
                  <a:pt x="522" y="30"/>
                  <a:pt x="522" y="30"/>
                  <a:pt x="522" y="30"/>
                </a:cubicBezTo>
                <a:cubicBezTo>
                  <a:pt x="521" y="30"/>
                  <a:pt x="521" y="30"/>
                  <a:pt x="517" y="28"/>
                </a:cubicBezTo>
                <a:cubicBezTo>
                  <a:pt x="517" y="28"/>
                  <a:pt x="517" y="28"/>
                  <a:pt x="517" y="28"/>
                </a:cubicBezTo>
                <a:cubicBezTo>
                  <a:pt x="516" y="27"/>
                  <a:pt x="514" y="27"/>
                  <a:pt x="513" y="26"/>
                </a:cubicBezTo>
                <a:cubicBezTo>
                  <a:pt x="513" y="26"/>
                  <a:pt x="513" y="26"/>
                  <a:pt x="513" y="26"/>
                </a:cubicBezTo>
                <a:cubicBezTo>
                  <a:pt x="511" y="25"/>
                  <a:pt x="509" y="25"/>
                  <a:pt x="507" y="24"/>
                </a:cubicBezTo>
                <a:cubicBezTo>
                  <a:pt x="507" y="24"/>
                  <a:pt x="507" y="24"/>
                  <a:pt x="507" y="24"/>
                </a:cubicBezTo>
                <a:cubicBezTo>
                  <a:pt x="504" y="23"/>
                  <a:pt x="502" y="22"/>
                  <a:pt x="499" y="21"/>
                </a:cubicBezTo>
                <a:cubicBezTo>
                  <a:pt x="498" y="21"/>
                  <a:pt x="498" y="21"/>
                  <a:pt x="498" y="21"/>
                </a:cubicBezTo>
                <a:cubicBezTo>
                  <a:pt x="498" y="21"/>
                  <a:pt x="498" y="21"/>
                  <a:pt x="498" y="21"/>
                </a:cubicBezTo>
                <a:cubicBezTo>
                  <a:pt x="498" y="21"/>
                  <a:pt x="499" y="21"/>
                  <a:pt x="499" y="21"/>
                </a:cubicBezTo>
                <a:cubicBezTo>
                  <a:pt x="499" y="21"/>
                  <a:pt x="498" y="21"/>
                  <a:pt x="497" y="21"/>
                </a:cubicBezTo>
                <a:cubicBezTo>
                  <a:pt x="498" y="21"/>
                  <a:pt x="499" y="21"/>
                  <a:pt x="500" y="22"/>
                </a:cubicBezTo>
                <a:cubicBezTo>
                  <a:pt x="500" y="22"/>
                  <a:pt x="500" y="22"/>
                  <a:pt x="500" y="22"/>
                </a:cubicBezTo>
                <a:cubicBezTo>
                  <a:pt x="499" y="22"/>
                  <a:pt x="499" y="22"/>
                  <a:pt x="499" y="22"/>
                </a:cubicBezTo>
                <a:cubicBezTo>
                  <a:pt x="499" y="21"/>
                  <a:pt x="498" y="21"/>
                  <a:pt x="498" y="21"/>
                </a:cubicBezTo>
                <a:cubicBezTo>
                  <a:pt x="497" y="21"/>
                  <a:pt x="496" y="20"/>
                  <a:pt x="494" y="20"/>
                </a:cubicBezTo>
                <a:cubicBezTo>
                  <a:pt x="494" y="20"/>
                  <a:pt x="494" y="20"/>
                  <a:pt x="494" y="20"/>
                </a:cubicBezTo>
                <a:cubicBezTo>
                  <a:pt x="494" y="20"/>
                  <a:pt x="493" y="20"/>
                  <a:pt x="489" y="18"/>
                </a:cubicBezTo>
                <a:cubicBezTo>
                  <a:pt x="489" y="18"/>
                  <a:pt x="488" y="18"/>
                  <a:pt x="487" y="17"/>
                </a:cubicBezTo>
                <a:cubicBezTo>
                  <a:pt x="486" y="18"/>
                  <a:pt x="486" y="18"/>
                  <a:pt x="486" y="18"/>
                </a:cubicBezTo>
                <a:cubicBezTo>
                  <a:pt x="497" y="21"/>
                  <a:pt x="497" y="21"/>
                  <a:pt x="499" y="22"/>
                </a:cubicBezTo>
                <a:cubicBezTo>
                  <a:pt x="498" y="22"/>
                  <a:pt x="498" y="22"/>
                  <a:pt x="498" y="22"/>
                </a:cubicBezTo>
                <a:cubicBezTo>
                  <a:pt x="498" y="22"/>
                  <a:pt x="499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1" y="24"/>
                  <a:pt x="501" y="24"/>
                  <a:pt x="502" y="24"/>
                </a:cubicBezTo>
                <a:cubicBezTo>
                  <a:pt x="502" y="24"/>
                  <a:pt x="503" y="24"/>
                  <a:pt x="503" y="25"/>
                </a:cubicBezTo>
                <a:cubicBezTo>
                  <a:pt x="503" y="24"/>
                  <a:pt x="503" y="24"/>
                  <a:pt x="500" y="24"/>
                </a:cubicBezTo>
                <a:cubicBezTo>
                  <a:pt x="499" y="24"/>
                  <a:pt x="499" y="24"/>
                  <a:pt x="499" y="24"/>
                </a:cubicBezTo>
                <a:cubicBezTo>
                  <a:pt x="498" y="23"/>
                  <a:pt x="498" y="23"/>
                  <a:pt x="498" y="23"/>
                </a:cubicBezTo>
                <a:cubicBezTo>
                  <a:pt x="500" y="24"/>
                  <a:pt x="501" y="25"/>
                  <a:pt x="502" y="25"/>
                </a:cubicBezTo>
                <a:cubicBezTo>
                  <a:pt x="502" y="25"/>
                  <a:pt x="502" y="25"/>
                  <a:pt x="502" y="25"/>
                </a:cubicBezTo>
                <a:cubicBezTo>
                  <a:pt x="503" y="26"/>
                  <a:pt x="504" y="26"/>
                  <a:pt x="504" y="27"/>
                </a:cubicBezTo>
                <a:cubicBezTo>
                  <a:pt x="504" y="27"/>
                  <a:pt x="504" y="27"/>
                  <a:pt x="504" y="27"/>
                </a:cubicBezTo>
                <a:cubicBezTo>
                  <a:pt x="506" y="29"/>
                  <a:pt x="506" y="29"/>
                  <a:pt x="515" y="34"/>
                </a:cubicBezTo>
                <a:cubicBezTo>
                  <a:pt x="516" y="34"/>
                  <a:pt x="516" y="34"/>
                  <a:pt x="517" y="34"/>
                </a:cubicBezTo>
                <a:cubicBezTo>
                  <a:pt x="517" y="35"/>
                  <a:pt x="517" y="35"/>
                  <a:pt x="517" y="35"/>
                </a:cubicBezTo>
                <a:cubicBezTo>
                  <a:pt x="517" y="35"/>
                  <a:pt x="517" y="35"/>
                  <a:pt x="517" y="35"/>
                </a:cubicBezTo>
                <a:cubicBezTo>
                  <a:pt x="517" y="35"/>
                  <a:pt x="517" y="35"/>
                  <a:pt x="517" y="35"/>
                </a:cubicBezTo>
                <a:cubicBezTo>
                  <a:pt x="516" y="35"/>
                  <a:pt x="516" y="35"/>
                  <a:pt x="515" y="35"/>
                </a:cubicBezTo>
                <a:cubicBezTo>
                  <a:pt x="515" y="36"/>
                  <a:pt x="515" y="36"/>
                  <a:pt x="514" y="36"/>
                </a:cubicBezTo>
                <a:cubicBezTo>
                  <a:pt x="515" y="36"/>
                  <a:pt x="515" y="36"/>
                  <a:pt x="515" y="36"/>
                </a:cubicBezTo>
                <a:cubicBezTo>
                  <a:pt x="515" y="37"/>
                  <a:pt x="515" y="37"/>
                  <a:pt x="515" y="37"/>
                </a:cubicBezTo>
                <a:cubicBezTo>
                  <a:pt x="515" y="37"/>
                  <a:pt x="515" y="37"/>
                  <a:pt x="514" y="37"/>
                </a:cubicBezTo>
                <a:cubicBezTo>
                  <a:pt x="515" y="37"/>
                  <a:pt x="524" y="42"/>
                  <a:pt x="525" y="43"/>
                </a:cubicBezTo>
                <a:cubicBezTo>
                  <a:pt x="526" y="43"/>
                  <a:pt x="526" y="43"/>
                  <a:pt x="526" y="43"/>
                </a:cubicBezTo>
                <a:cubicBezTo>
                  <a:pt x="526" y="43"/>
                  <a:pt x="527" y="43"/>
                  <a:pt x="530" y="44"/>
                </a:cubicBezTo>
                <a:cubicBezTo>
                  <a:pt x="530" y="45"/>
                  <a:pt x="531" y="45"/>
                  <a:pt x="531" y="45"/>
                </a:cubicBezTo>
                <a:cubicBezTo>
                  <a:pt x="532" y="46"/>
                  <a:pt x="532" y="46"/>
                  <a:pt x="532" y="46"/>
                </a:cubicBezTo>
                <a:cubicBezTo>
                  <a:pt x="531" y="46"/>
                  <a:pt x="531" y="46"/>
                  <a:pt x="524" y="43"/>
                </a:cubicBezTo>
                <a:cubicBezTo>
                  <a:pt x="524" y="43"/>
                  <a:pt x="523" y="43"/>
                  <a:pt x="523" y="43"/>
                </a:cubicBezTo>
                <a:cubicBezTo>
                  <a:pt x="522" y="43"/>
                  <a:pt x="521" y="42"/>
                  <a:pt x="520" y="42"/>
                </a:cubicBezTo>
                <a:cubicBezTo>
                  <a:pt x="519" y="41"/>
                  <a:pt x="519" y="41"/>
                  <a:pt x="519" y="41"/>
                </a:cubicBezTo>
                <a:cubicBezTo>
                  <a:pt x="519" y="42"/>
                  <a:pt x="519" y="42"/>
                  <a:pt x="519" y="42"/>
                </a:cubicBezTo>
                <a:cubicBezTo>
                  <a:pt x="520" y="43"/>
                  <a:pt x="520" y="43"/>
                  <a:pt x="520" y="43"/>
                </a:cubicBezTo>
                <a:cubicBezTo>
                  <a:pt x="522" y="43"/>
                  <a:pt x="522" y="43"/>
                  <a:pt x="524" y="45"/>
                </a:cubicBezTo>
                <a:cubicBezTo>
                  <a:pt x="524" y="45"/>
                  <a:pt x="524" y="45"/>
                  <a:pt x="522" y="44"/>
                </a:cubicBezTo>
                <a:cubicBezTo>
                  <a:pt x="521" y="44"/>
                  <a:pt x="521" y="44"/>
                  <a:pt x="521" y="44"/>
                </a:cubicBezTo>
                <a:cubicBezTo>
                  <a:pt x="523" y="46"/>
                  <a:pt x="525" y="47"/>
                  <a:pt x="526" y="47"/>
                </a:cubicBezTo>
                <a:cubicBezTo>
                  <a:pt x="526" y="47"/>
                  <a:pt x="526" y="47"/>
                  <a:pt x="526" y="47"/>
                </a:cubicBezTo>
                <a:cubicBezTo>
                  <a:pt x="526" y="47"/>
                  <a:pt x="526" y="47"/>
                  <a:pt x="526" y="47"/>
                </a:cubicBezTo>
                <a:cubicBezTo>
                  <a:pt x="526" y="47"/>
                  <a:pt x="526" y="47"/>
                  <a:pt x="526" y="47"/>
                </a:cubicBezTo>
                <a:cubicBezTo>
                  <a:pt x="526" y="47"/>
                  <a:pt x="526" y="47"/>
                  <a:pt x="526" y="47"/>
                </a:cubicBezTo>
                <a:cubicBezTo>
                  <a:pt x="527" y="47"/>
                  <a:pt x="527" y="47"/>
                  <a:pt x="527" y="47"/>
                </a:cubicBezTo>
                <a:cubicBezTo>
                  <a:pt x="527" y="47"/>
                  <a:pt x="527" y="47"/>
                  <a:pt x="527" y="47"/>
                </a:cubicBezTo>
                <a:cubicBezTo>
                  <a:pt x="527" y="47"/>
                  <a:pt x="527" y="47"/>
                  <a:pt x="527" y="47"/>
                </a:cubicBezTo>
                <a:cubicBezTo>
                  <a:pt x="527" y="47"/>
                  <a:pt x="527" y="47"/>
                  <a:pt x="527" y="47"/>
                </a:cubicBezTo>
                <a:cubicBezTo>
                  <a:pt x="530" y="48"/>
                  <a:pt x="533" y="50"/>
                  <a:pt x="533" y="50"/>
                </a:cubicBezTo>
                <a:cubicBezTo>
                  <a:pt x="530" y="48"/>
                  <a:pt x="526" y="48"/>
                  <a:pt x="523" y="46"/>
                </a:cubicBezTo>
                <a:cubicBezTo>
                  <a:pt x="522" y="46"/>
                  <a:pt x="521" y="45"/>
                  <a:pt x="521" y="45"/>
                </a:cubicBezTo>
                <a:cubicBezTo>
                  <a:pt x="515" y="41"/>
                  <a:pt x="515" y="41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7" y="43"/>
                  <a:pt x="517" y="43"/>
                  <a:pt x="517" y="43"/>
                </a:cubicBezTo>
                <a:cubicBezTo>
                  <a:pt x="518" y="44"/>
                  <a:pt x="518" y="44"/>
                  <a:pt x="519" y="44"/>
                </a:cubicBezTo>
                <a:cubicBezTo>
                  <a:pt x="518" y="44"/>
                  <a:pt x="518" y="44"/>
                  <a:pt x="518" y="44"/>
                </a:cubicBezTo>
                <a:cubicBezTo>
                  <a:pt x="519" y="46"/>
                  <a:pt x="521" y="47"/>
                  <a:pt x="521" y="47"/>
                </a:cubicBezTo>
                <a:cubicBezTo>
                  <a:pt x="521" y="48"/>
                  <a:pt x="521" y="48"/>
                  <a:pt x="521" y="48"/>
                </a:cubicBezTo>
                <a:cubicBezTo>
                  <a:pt x="530" y="53"/>
                  <a:pt x="530" y="53"/>
                  <a:pt x="532" y="54"/>
                </a:cubicBezTo>
                <a:cubicBezTo>
                  <a:pt x="532" y="55"/>
                  <a:pt x="532" y="55"/>
                  <a:pt x="532" y="55"/>
                </a:cubicBezTo>
                <a:cubicBezTo>
                  <a:pt x="534" y="56"/>
                  <a:pt x="537" y="58"/>
                  <a:pt x="539" y="60"/>
                </a:cubicBezTo>
                <a:cubicBezTo>
                  <a:pt x="540" y="60"/>
                  <a:pt x="541" y="60"/>
                  <a:pt x="541" y="60"/>
                </a:cubicBezTo>
                <a:cubicBezTo>
                  <a:pt x="541" y="59"/>
                  <a:pt x="540" y="59"/>
                  <a:pt x="540" y="58"/>
                </a:cubicBezTo>
                <a:cubicBezTo>
                  <a:pt x="540" y="58"/>
                  <a:pt x="540" y="58"/>
                  <a:pt x="540" y="58"/>
                </a:cubicBezTo>
                <a:cubicBezTo>
                  <a:pt x="546" y="60"/>
                  <a:pt x="550" y="65"/>
                  <a:pt x="556" y="67"/>
                </a:cubicBezTo>
                <a:cubicBezTo>
                  <a:pt x="557" y="68"/>
                  <a:pt x="558" y="68"/>
                  <a:pt x="559" y="69"/>
                </a:cubicBezTo>
                <a:cubicBezTo>
                  <a:pt x="558" y="70"/>
                  <a:pt x="558" y="70"/>
                  <a:pt x="558" y="70"/>
                </a:cubicBezTo>
                <a:cubicBezTo>
                  <a:pt x="555" y="68"/>
                  <a:pt x="555" y="68"/>
                  <a:pt x="553" y="67"/>
                </a:cubicBezTo>
                <a:cubicBezTo>
                  <a:pt x="553" y="66"/>
                  <a:pt x="553" y="66"/>
                  <a:pt x="552" y="66"/>
                </a:cubicBezTo>
                <a:cubicBezTo>
                  <a:pt x="552" y="66"/>
                  <a:pt x="546" y="61"/>
                  <a:pt x="544" y="62"/>
                </a:cubicBezTo>
                <a:cubicBezTo>
                  <a:pt x="543" y="62"/>
                  <a:pt x="543" y="62"/>
                  <a:pt x="543" y="62"/>
                </a:cubicBezTo>
                <a:cubicBezTo>
                  <a:pt x="544" y="64"/>
                  <a:pt x="554" y="73"/>
                  <a:pt x="554" y="73"/>
                </a:cubicBezTo>
                <a:cubicBezTo>
                  <a:pt x="553" y="73"/>
                  <a:pt x="553" y="73"/>
                  <a:pt x="553" y="73"/>
                </a:cubicBezTo>
                <a:cubicBezTo>
                  <a:pt x="553" y="73"/>
                  <a:pt x="553" y="74"/>
                  <a:pt x="553" y="75"/>
                </a:cubicBezTo>
                <a:cubicBezTo>
                  <a:pt x="553" y="75"/>
                  <a:pt x="554" y="76"/>
                  <a:pt x="554" y="76"/>
                </a:cubicBezTo>
                <a:cubicBezTo>
                  <a:pt x="554" y="76"/>
                  <a:pt x="554" y="76"/>
                  <a:pt x="554" y="76"/>
                </a:cubicBezTo>
                <a:cubicBezTo>
                  <a:pt x="553" y="76"/>
                  <a:pt x="553" y="76"/>
                  <a:pt x="551" y="76"/>
                </a:cubicBezTo>
                <a:cubicBezTo>
                  <a:pt x="550" y="75"/>
                  <a:pt x="549" y="75"/>
                  <a:pt x="548" y="75"/>
                </a:cubicBezTo>
                <a:cubicBezTo>
                  <a:pt x="547" y="75"/>
                  <a:pt x="547" y="75"/>
                  <a:pt x="547" y="75"/>
                </a:cubicBezTo>
                <a:cubicBezTo>
                  <a:pt x="547" y="74"/>
                  <a:pt x="546" y="74"/>
                  <a:pt x="546" y="73"/>
                </a:cubicBezTo>
                <a:cubicBezTo>
                  <a:pt x="547" y="73"/>
                  <a:pt x="548" y="74"/>
                  <a:pt x="550" y="74"/>
                </a:cubicBezTo>
                <a:cubicBezTo>
                  <a:pt x="550" y="73"/>
                  <a:pt x="550" y="72"/>
                  <a:pt x="547" y="68"/>
                </a:cubicBezTo>
                <a:cubicBezTo>
                  <a:pt x="547" y="68"/>
                  <a:pt x="547" y="68"/>
                  <a:pt x="533" y="57"/>
                </a:cubicBezTo>
                <a:cubicBezTo>
                  <a:pt x="532" y="56"/>
                  <a:pt x="532" y="56"/>
                  <a:pt x="531" y="56"/>
                </a:cubicBezTo>
                <a:cubicBezTo>
                  <a:pt x="527" y="52"/>
                  <a:pt x="527" y="52"/>
                  <a:pt x="520" y="48"/>
                </a:cubicBezTo>
                <a:cubicBezTo>
                  <a:pt x="518" y="47"/>
                  <a:pt x="516" y="45"/>
                  <a:pt x="515" y="44"/>
                </a:cubicBezTo>
                <a:cubicBezTo>
                  <a:pt x="515" y="44"/>
                  <a:pt x="515" y="44"/>
                  <a:pt x="516" y="44"/>
                </a:cubicBezTo>
                <a:cubicBezTo>
                  <a:pt x="510" y="41"/>
                  <a:pt x="510" y="41"/>
                  <a:pt x="510" y="41"/>
                </a:cubicBezTo>
                <a:cubicBezTo>
                  <a:pt x="509" y="41"/>
                  <a:pt x="508" y="40"/>
                  <a:pt x="507" y="40"/>
                </a:cubicBezTo>
                <a:cubicBezTo>
                  <a:pt x="506" y="40"/>
                  <a:pt x="506" y="40"/>
                  <a:pt x="506" y="40"/>
                </a:cubicBezTo>
                <a:cubicBezTo>
                  <a:pt x="505" y="40"/>
                  <a:pt x="505" y="40"/>
                  <a:pt x="505" y="40"/>
                </a:cubicBezTo>
                <a:cubicBezTo>
                  <a:pt x="506" y="41"/>
                  <a:pt x="506" y="41"/>
                  <a:pt x="506" y="41"/>
                </a:cubicBezTo>
                <a:cubicBezTo>
                  <a:pt x="505" y="41"/>
                  <a:pt x="505" y="41"/>
                  <a:pt x="505" y="41"/>
                </a:cubicBezTo>
                <a:cubicBezTo>
                  <a:pt x="506" y="43"/>
                  <a:pt x="513" y="48"/>
                  <a:pt x="513" y="48"/>
                </a:cubicBezTo>
                <a:cubicBezTo>
                  <a:pt x="512" y="48"/>
                  <a:pt x="512" y="48"/>
                  <a:pt x="512" y="48"/>
                </a:cubicBezTo>
                <a:cubicBezTo>
                  <a:pt x="512" y="49"/>
                  <a:pt x="512" y="49"/>
                  <a:pt x="512" y="49"/>
                </a:cubicBezTo>
                <a:cubicBezTo>
                  <a:pt x="513" y="50"/>
                  <a:pt x="513" y="50"/>
                  <a:pt x="513" y="50"/>
                </a:cubicBezTo>
                <a:cubicBezTo>
                  <a:pt x="514" y="50"/>
                  <a:pt x="514" y="50"/>
                  <a:pt x="514" y="50"/>
                </a:cubicBezTo>
                <a:cubicBezTo>
                  <a:pt x="514" y="51"/>
                  <a:pt x="515" y="51"/>
                  <a:pt x="515" y="51"/>
                </a:cubicBezTo>
                <a:cubicBezTo>
                  <a:pt x="516" y="51"/>
                  <a:pt x="519" y="53"/>
                  <a:pt x="520" y="54"/>
                </a:cubicBezTo>
                <a:cubicBezTo>
                  <a:pt x="521" y="56"/>
                  <a:pt x="523" y="57"/>
                  <a:pt x="530" y="60"/>
                </a:cubicBezTo>
                <a:cubicBezTo>
                  <a:pt x="532" y="62"/>
                  <a:pt x="532" y="62"/>
                  <a:pt x="535" y="65"/>
                </a:cubicBezTo>
                <a:cubicBezTo>
                  <a:pt x="535" y="65"/>
                  <a:pt x="534" y="65"/>
                  <a:pt x="534" y="65"/>
                </a:cubicBezTo>
                <a:cubicBezTo>
                  <a:pt x="533" y="65"/>
                  <a:pt x="533" y="65"/>
                  <a:pt x="516" y="57"/>
                </a:cubicBezTo>
                <a:cubicBezTo>
                  <a:pt x="515" y="57"/>
                  <a:pt x="515" y="57"/>
                  <a:pt x="514" y="57"/>
                </a:cubicBezTo>
                <a:cubicBezTo>
                  <a:pt x="513" y="57"/>
                  <a:pt x="512" y="56"/>
                  <a:pt x="511" y="56"/>
                </a:cubicBezTo>
                <a:cubicBezTo>
                  <a:pt x="510" y="56"/>
                  <a:pt x="510" y="56"/>
                  <a:pt x="509" y="56"/>
                </a:cubicBezTo>
                <a:cubicBezTo>
                  <a:pt x="507" y="55"/>
                  <a:pt x="505" y="54"/>
                  <a:pt x="503" y="53"/>
                </a:cubicBezTo>
                <a:cubicBezTo>
                  <a:pt x="502" y="53"/>
                  <a:pt x="502" y="52"/>
                  <a:pt x="501" y="52"/>
                </a:cubicBezTo>
                <a:cubicBezTo>
                  <a:pt x="500" y="52"/>
                  <a:pt x="500" y="52"/>
                  <a:pt x="500" y="52"/>
                </a:cubicBezTo>
                <a:cubicBezTo>
                  <a:pt x="500" y="53"/>
                  <a:pt x="500" y="53"/>
                  <a:pt x="500" y="53"/>
                </a:cubicBezTo>
                <a:cubicBezTo>
                  <a:pt x="504" y="57"/>
                  <a:pt x="511" y="56"/>
                  <a:pt x="514" y="62"/>
                </a:cubicBezTo>
                <a:cubicBezTo>
                  <a:pt x="514" y="62"/>
                  <a:pt x="514" y="62"/>
                  <a:pt x="514" y="62"/>
                </a:cubicBezTo>
                <a:cubicBezTo>
                  <a:pt x="514" y="63"/>
                  <a:pt x="514" y="64"/>
                  <a:pt x="514" y="65"/>
                </a:cubicBezTo>
                <a:cubicBezTo>
                  <a:pt x="514" y="65"/>
                  <a:pt x="514" y="65"/>
                  <a:pt x="514" y="65"/>
                </a:cubicBezTo>
                <a:cubicBezTo>
                  <a:pt x="510" y="61"/>
                  <a:pt x="510" y="61"/>
                  <a:pt x="510" y="61"/>
                </a:cubicBezTo>
                <a:cubicBezTo>
                  <a:pt x="509" y="61"/>
                  <a:pt x="509" y="61"/>
                  <a:pt x="509" y="61"/>
                </a:cubicBezTo>
                <a:cubicBezTo>
                  <a:pt x="509" y="61"/>
                  <a:pt x="509" y="61"/>
                  <a:pt x="509" y="61"/>
                </a:cubicBezTo>
                <a:cubicBezTo>
                  <a:pt x="509" y="62"/>
                  <a:pt x="509" y="62"/>
                  <a:pt x="509" y="62"/>
                </a:cubicBezTo>
                <a:cubicBezTo>
                  <a:pt x="508" y="63"/>
                  <a:pt x="508" y="63"/>
                  <a:pt x="508" y="63"/>
                </a:cubicBezTo>
                <a:cubicBezTo>
                  <a:pt x="508" y="63"/>
                  <a:pt x="508" y="63"/>
                  <a:pt x="508" y="63"/>
                </a:cubicBezTo>
                <a:cubicBezTo>
                  <a:pt x="507" y="62"/>
                  <a:pt x="507" y="62"/>
                  <a:pt x="507" y="62"/>
                </a:cubicBezTo>
                <a:cubicBezTo>
                  <a:pt x="522" y="79"/>
                  <a:pt x="537" y="99"/>
                  <a:pt x="550" y="121"/>
                </a:cubicBezTo>
                <a:cubicBezTo>
                  <a:pt x="614" y="121"/>
                  <a:pt x="649" y="120"/>
                  <a:pt x="646" y="118"/>
                </a:cubicBezTo>
                <a:cubicBezTo>
                  <a:pt x="644" y="116"/>
                  <a:pt x="644" y="116"/>
                  <a:pt x="644" y="116"/>
                </a:cubicBezTo>
                <a:cubicBezTo>
                  <a:pt x="617" y="89"/>
                  <a:pt x="617" y="89"/>
                  <a:pt x="602" y="77"/>
                </a:cubicBezTo>
                <a:cubicBezTo>
                  <a:pt x="573" y="57"/>
                  <a:pt x="569" y="54"/>
                  <a:pt x="554" y="46"/>
                </a:cubicBezTo>
                <a:moveTo>
                  <a:pt x="624" y="357"/>
                </a:moveTo>
                <a:cubicBezTo>
                  <a:pt x="624" y="357"/>
                  <a:pt x="624" y="357"/>
                  <a:pt x="624" y="357"/>
                </a:cubicBezTo>
                <a:cubicBezTo>
                  <a:pt x="624" y="356"/>
                  <a:pt x="624" y="354"/>
                  <a:pt x="623" y="354"/>
                </a:cubicBezTo>
                <a:cubicBezTo>
                  <a:pt x="623" y="353"/>
                  <a:pt x="622" y="353"/>
                  <a:pt x="621" y="353"/>
                </a:cubicBezTo>
                <a:cubicBezTo>
                  <a:pt x="620" y="352"/>
                  <a:pt x="620" y="352"/>
                  <a:pt x="620" y="352"/>
                </a:cubicBezTo>
                <a:cubicBezTo>
                  <a:pt x="619" y="351"/>
                  <a:pt x="620" y="349"/>
                  <a:pt x="619" y="348"/>
                </a:cubicBezTo>
                <a:cubicBezTo>
                  <a:pt x="618" y="346"/>
                  <a:pt x="616" y="345"/>
                  <a:pt x="615" y="345"/>
                </a:cubicBezTo>
                <a:cubicBezTo>
                  <a:pt x="613" y="345"/>
                  <a:pt x="615" y="341"/>
                  <a:pt x="614" y="340"/>
                </a:cubicBezTo>
                <a:cubicBezTo>
                  <a:pt x="612" y="338"/>
                  <a:pt x="612" y="338"/>
                  <a:pt x="612" y="338"/>
                </a:cubicBezTo>
                <a:cubicBezTo>
                  <a:pt x="612" y="338"/>
                  <a:pt x="611" y="338"/>
                  <a:pt x="610" y="338"/>
                </a:cubicBezTo>
                <a:cubicBezTo>
                  <a:pt x="611" y="341"/>
                  <a:pt x="611" y="341"/>
                  <a:pt x="610" y="342"/>
                </a:cubicBezTo>
                <a:cubicBezTo>
                  <a:pt x="610" y="354"/>
                  <a:pt x="611" y="365"/>
                  <a:pt x="610" y="376"/>
                </a:cubicBezTo>
                <a:cubicBezTo>
                  <a:pt x="611" y="376"/>
                  <a:pt x="611" y="376"/>
                  <a:pt x="611" y="376"/>
                </a:cubicBezTo>
                <a:cubicBezTo>
                  <a:pt x="612" y="376"/>
                  <a:pt x="612" y="376"/>
                  <a:pt x="612" y="376"/>
                </a:cubicBezTo>
                <a:cubicBezTo>
                  <a:pt x="613" y="376"/>
                  <a:pt x="613" y="376"/>
                  <a:pt x="613" y="376"/>
                </a:cubicBezTo>
                <a:cubicBezTo>
                  <a:pt x="614" y="375"/>
                  <a:pt x="614" y="374"/>
                  <a:pt x="614" y="374"/>
                </a:cubicBezTo>
                <a:cubicBezTo>
                  <a:pt x="614" y="373"/>
                  <a:pt x="614" y="373"/>
                  <a:pt x="614" y="372"/>
                </a:cubicBezTo>
                <a:cubicBezTo>
                  <a:pt x="614" y="372"/>
                  <a:pt x="614" y="372"/>
                  <a:pt x="614" y="372"/>
                </a:cubicBezTo>
                <a:cubicBezTo>
                  <a:pt x="614" y="370"/>
                  <a:pt x="616" y="368"/>
                  <a:pt x="617" y="368"/>
                </a:cubicBezTo>
                <a:cubicBezTo>
                  <a:pt x="618" y="368"/>
                  <a:pt x="618" y="368"/>
                  <a:pt x="618" y="368"/>
                </a:cubicBezTo>
                <a:cubicBezTo>
                  <a:pt x="618" y="368"/>
                  <a:pt x="618" y="369"/>
                  <a:pt x="619" y="369"/>
                </a:cubicBezTo>
                <a:cubicBezTo>
                  <a:pt x="620" y="366"/>
                  <a:pt x="619" y="362"/>
                  <a:pt x="620" y="359"/>
                </a:cubicBezTo>
                <a:cubicBezTo>
                  <a:pt x="620" y="358"/>
                  <a:pt x="620" y="358"/>
                  <a:pt x="622" y="358"/>
                </a:cubicBezTo>
                <a:cubicBezTo>
                  <a:pt x="622" y="358"/>
                  <a:pt x="623" y="358"/>
                  <a:pt x="624" y="357"/>
                </a:cubicBezTo>
                <a:moveTo>
                  <a:pt x="743" y="321"/>
                </a:moveTo>
                <a:cubicBezTo>
                  <a:pt x="741" y="310"/>
                  <a:pt x="738" y="295"/>
                  <a:pt x="736" y="284"/>
                </a:cubicBezTo>
                <a:cubicBezTo>
                  <a:pt x="736" y="287"/>
                  <a:pt x="690" y="289"/>
                  <a:pt x="605" y="288"/>
                </a:cubicBezTo>
                <a:cubicBezTo>
                  <a:pt x="607" y="300"/>
                  <a:pt x="608" y="313"/>
                  <a:pt x="609" y="325"/>
                </a:cubicBezTo>
                <a:cubicBezTo>
                  <a:pt x="610" y="327"/>
                  <a:pt x="610" y="330"/>
                  <a:pt x="612" y="331"/>
                </a:cubicBezTo>
                <a:cubicBezTo>
                  <a:pt x="614" y="331"/>
                  <a:pt x="616" y="331"/>
                  <a:pt x="618" y="331"/>
                </a:cubicBezTo>
                <a:cubicBezTo>
                  <a:pt x="621" y="330"/>
                  <a:pt x="621" y="334"/>
                  <a:pt x="623" y="334"/>
                </a:cubicBezTo>
                <a:cubicBezTo>
                  <a:pt x="625" y="334"/>
                  <a:pt x="627" y="334"/>
                  <a:pt x="628" y="334"/>
                </a:cubicBezTo>
                <a:cubicBezTo>
                  <a:pt x="629" y="335"/>
                  <a:pt x="629" y="335"/>
                  <a:pt x="630" y="335"/>
                </a:cubicBezTo>
                <a:cubicBezTo>
                  <a:pt x="637" y="335"/>
                  <a:pt x="637" y="335"/>
                  <a:pt x="637" y="335"/>
                </a:cubicBezTo>
                <a:cubicBezTo>
                  <a:pt x="643" y="334"/>
                  <a:pt x="643" y="334"/>
                  <a:pt x="643" y="334"/>
                </a:cubicBezTo>
                <a:cubicBezTo>
                  <a:pt x="644" y="334"/>
                  <a:pt x="646" y="334"/>
                  <a:pt x="647" y="334"/>
                </a:cubicBezTo>
                <a:cubicBezTo>
                  <a:pt x="648" y="334"/>
                  <a:pt x="655" y="341"/>
                  <a:pt x="656" y="346"/>
                </a:cubicBezTo>
                <a:cubicBezTo>
                  <a:pt x="656" y="346"/>
                  <a:pt x="656" y="346"/>
                  <a:pt x="657" y="346"/>
                </a:cubicBezTo>
                <a:cubicBezTo>
                  <a:pt x="657" y="347"/>
                  <a:pt x="657" y="347"/>
                  <a:pt x="658" y="349"/>
                </a:cubicBezTo>
                <a:cubicBezTo>
                  <a:pt x="659" y="349"/>
                  <a:pt x="659" y="349"/>
                  <a:pt x="660" y="349"/>
                </a:cubicBezTo>
                <a:cubicBezTo>
                  <a:pt x="661" y="349"/>
                  <a:pt x="661" y="349"/>
                  <a:pt x="664" y="351"/>
                </a:cubicBezTo>
                <a:cubicBezTo>
                  <a:pt x="657" y="352"/>
                  <a:pt x="661" y="356"/>
                  <a:pt x="661" y="356"/>
                </a:cubicBezTo>
                <a:cubicBezTo>
                  <a:pt x="664" y="358"/>
                  <a:pt x="663" y="363"/>
                  <a:pt x="668" y="363"/>
                </a:cubicBezTo>
                <a:cubicBezTo>
                  <a:pt x="670" y="360"/>
                  <a:pt x="670" y="360"/>
                  <a:pt x="671" y="360"/>
                </a:cubicBezTo>
                <a:cubicBezTo>
                  <a:pt x="671" y="359"/>
                  <a:pt x="671" y="358"/>
                  <a:pt x="672" y="358"/>
                </a:cubicBezTo>
                <a:cubicBezTo>
                  <a:pt x="672" y="358"/>
                  <a:pt x="672" y="357"/>
                  <a:pt x="673" y="357"/>
                </a:cubicBezTo>
                <a:cubicBezTo>
                  <a:pt x="676" y="360"/>
                  <a:pt x="676" y="371"/>
                  <a:pt x="676" y="372"/>
                </a:cubicBezTo>
                <a:cubicBezTo>
                  <a:pt x="676" y="373"/>
                  <a:pt x="676" y="374"/>
                  <a:pt x="676" y="375"/>
                </a:cubicBezTo>
                <a:cubicBezTo>
                  <a:pt x="674" y="389"/>
                  <a:pt x="682" y="401"/>
                  <a:pt x="681" y="415"/>
                </a:cubicBezTo>
                <a:cubicBezTo>
                  <a:pt x="681" y="416"/>
                  <a:pt x="681" y="416"/>
                  <a:pt x="681" y="416"/>
                </a:cubicBezTo>
                <a:cubicBezTo>
                  <a:pt x="680" y="424"/>
                  <a:pt x="683" y="431"/>
                  <a:pt x="683" y="439"/>
                </a:cubicBezTo>
                <a:cubicBezTo>
                  <a:pt x="684" y="439"/>
                  <a:pt x="684" y="440"/>
                  <a:pt x="684" y="441"/>
                </a:cubicBezTo>
                <a:cubicBezTo>
                  <a:pt x="684" y="441"/>
                  <a:pt x="685" y="441"/>
                  <a:pt x="685" y="441"/>
                </a:cubicBezTo>
                <a:cubicBezTo>
                  <a:pt x="690" y="437"/>
                  <a:pt x="690" y="437"/>
                  <a:pt x="696" y="409"/>
                </a:cubicBezTo>
                <a:cubicBezTo>
                  <a:pt x="696" y="407"/>
                  <a:pt x="697" y="405"/>
                  <a:pt x="697" y="402"/>
                </a:cubicBezTo>
                <a:cubicBezTo>
                  <a:pt x="697" y="395"/>
                  <a:pt x="697" y="395"/>
                  <a:pt x="698" y="394"/>
                </a:cubicBezTo>
                <a:cubicBezTo>
                  <a:pt x="705" y="394"/>
                  <a:pt x="710" y="372"/>
                  <a:pt x="710" y="371"/>
                </a:cubicBezTo>
                <a:cubicBezTo>
                  <a:pt x="710" y="371"/>
                  <a:pt x="710" y="371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4" y="367"/>
                  <a:pt x="714" y="367"/>
                  <a:pt x="714" y="367"/>
                </a:cubicBezTo>
                <a:cubicBezTo>
                  <a:pt x="715" y="366"/>
                  <a:pt x="715" y="366"/>
                  <a:pt x="715" y="358"/>
                </a:cubicBezTo>
                <a:cubicBezTo>
                  <a:pt x="716" y="357"/>
                  <a:pt x="716" y="357"/>
                  <a:pt x="717" y="357"/>
                </a:cubicBezTo>
                <a:cubicBezTo>
                  <a:pt x="718" y="358"/>
                  <a:pt x="718" y="358"/>
                  <a:pt x="718" y="358"/>
                </a:cubicBezTo>
                <a:cubicBezTo>
                  <a:pt x="718" y="358"/>
                  <a:pt x="718" y="358"/>
                  <a:pt x="718" y="358"/>
                </a:cubicBezTo>
                <a:cubicBezTo>
                  <a:pt x="719" y="357"/>
                  <a:pt x="720" y="355"/>
                  <a:pt x="721" y="354"/>
                </a:cubicBezTo>
                <a:cubicBezTo>
                  <a:pt x="721" y="353"/>
                  <a:pt x="722" y="353"/>
                  <a:pt x="723" y="353"/>
                </a:cubicBezTo>
                <a:cubicBezTo>
                  <a:pt x="723" y="352"/>
                  <a:pt x="723" y="351"/>
                  <a:pt x="723" y="350"/>
                </a:cubicBezTo>
                <a:cubicBezTo>
                  <a:pt x="724" y="350"/>
                  <a:pt x="724" y="350"/>
                  <a:pt x="724" y="350"/>
                </a:cubicBezTo>
                <a:cubicBezTo>
                  <a:pt x="725" y="353"/>
                  <a:pt x="726" y="358"/>
                  <a:pt x="727" y="365"/>
                </a:cubicBezTo>
                <a:cubicBezTo>
                  <a:pt x="728" y="369"/>
                  <a:pt x="728" y="369"/>
                  <a:pt x="728" y="370"/>
                </a:cubicBezTo>
                <a:cubicBezTo>
                  <a:pt x="728" y="371"/>
                  <a:pt x="728" y="371"/>
                  <a:pt x="728" y="372"/>
                </a:cubicBezTo>
                <a:cubicBezTo>
                  <a:pt x="728" y="373"/>
                  <a:pt x="728" y="373"/>
                  <a:pt x="728" y="375"/>
                </a:cubicBezTo>
                <a:cubicBezTo>
                  <a:pt x="728" y="376"/>
                  <a:pt x="728" y="376"/>
                  <a:pt x="728" y="376"/>
                </a:cubicBezTo>
                <a:cubicBezTo>
                  <a:pt x="729" y="376"/>
                  <a:pt x="729" y="376"/>
                  <a:pt x="729" y="376"/>
                </a:cubicBezTo>
                <a:cubicBezTo>
                  <a:pt x="732" y="381"/>
                  <a:pt x="727" y="387"/>
                  <a:pt x="730" y="392"/>
                </a:cubicBezTo>
                <a:cubicBezTo>
                  <a:pt x="731" y="392"/>
                  <a:pt x="731" y="392"/>
                  <a:pt x="731" y="392"/>
                </a:cubicBezTo>
                <a:cubicBezTo>
                  <a:pt x="731" y="391"/>
                  <a:pt x="732" y="391"/>
                  <a:pt x="733" y="389"/>
                </a:cubicBezTo>
                <a:cubicBezTo>
                  <a:pt x="733" y="389"/>
                  <a:pt x="733" y="388"/>
                  <a:pt x="733" y="388"/>
                </a:cubicBezTo>
                <a:cubicBezTo>
                  <a:pt x="733" y="387"/>
                  <a:pt x="733" y="387"/>
                  <a:pt x="733" y="387"/>
                </a:cubicBezTo>
                <a:cubicBezTo>
                  <a:pt x="733" y="386"/>
                  <a:pt x="733" y="386"/>
                  <a:pt x="733" y="385"/>
                </a:cubicBezTo>
                <a:cubicBezTo>
                  <a:pt x="737" y="389"/>
                  <a:pt x="735" y="403"/>
                  <a:pt x="731" y="428"/>
                </a:cubicBezTo>
                <a:cubicBezTo>
                  <a:pt x="731" y="429"/>
                  <a:pt x="731" y="430"/>
                  <a:pt x="731" y="430"/>
                </a:cubicBezTo>
                <a:cubicBezTo>
                  <a:pt x="730" y="436"/>
                  <a:pt x="731" y="442"/>
                  <a:pt x="730" y="448"/>
                </a:cubicBezTo>
                <a:cubicBezTo>
                  <a:pt x="730" y="449"/>
                  <a:pt x="730" y="449"/>
                  <a:pt x="730" y="449"/>
                </a:cubicBezTo>
                <a:cubicBezTo>
                  <a:pt x="729" y="453"/>
                  <a:pt x="729" y="456"/>
                  <a:pt x="729" y="459"/>
                </a:cubicBezTo>
                <a:cubicBezTo>
                  <a:pt x="728" y="462"/>
                  <a:pt x="728" y="464"/>
                  <a:pt x="727" y="467"/>
                </a:cubicBezTo>
                <a:cubicBezTo>
                  <a:pt x="726" y="470"/>
                  <a:pt x="725" y="476"/>
                  <a:pt x="726" y="480"/>
                </a:cubicBezTo>
                <a:cubicBezTo>
                  <a:pt x="726" y="480"/>
                  <a:pt x="726" y="480"/>
                  <a:pt x="726" y="480"/>
                </a:cubicBezTo>
                <a:cubicBezTo>
                  <a:pt x="727" y="478"/>
                  <a:pt x="727" y="476"/>
                  <a:pt x="727" y="476"/>
                </a:cubicBezTo>
                <a:cubicBezTo>
                  <a:pt x="728" y="473"/>
                  <a:pt x="731" y="459"/>
                  <a:pt x="731" y="459"/>
                </a:cubicBezTo>
                <a:cubicBezTo>
                  <a:pt x="731" y="458"/>
                  <a:pt x="731" y="458"/>
                  <a:pt x="731" y="458"/>
                </a:cubicBezTo>
                <a:cubicBezTo>
                  <a:pt x="731" y="457"/>
                  <a:pt x="731" y="457"/>
                  <a:pt x="732" y="457"/>
                </a:cubicBezTo>
                <a:cubicBezTo>
                  <a:pt x="732" y="456"/>
                  <a:pt x="732" y="456"/>
                  <a:pt x="732" y="455"/>
                </a:cubicBezTo>
                <a:cubicBezTo>
                  <a:pt x="732" y="455"/>
                  <a:pt x="732" y="454"/>
                  <a:pt x="732" y="454"/>
                </a:cubicBezTo>
                <a:cubicBezTo>
                  <a:pt x="732" y="453"/>
                  <a:pt x="733" y="452"/>
                  <a:pt x="733" y="451"/>
                </a:cubicBezTo>
                <a:cubicBezTo>
                  <a:pt x="732" y="450"/>
                  <a:pt x="732" y="438"/>
                  <a:pt x="733" y="434"/>
                </a:cubicBezTo>
                <a:cubicBezTo>
                  <a:pt x="733" y="433"/>
                  <a:pt x="733" y="433"/>
                  <a:pt x="733" y="432"/>
                </a:cubicBezTo>
                <a:cubicBezTo>
                  <a:pt x="733" y="431"/>
                  <a:pt x="733" y="431"/>
                  <a:pt x="733" y="430"/>
                </a:cubicBezTo>
                <a:cubicBezTo>
                  <a:pt x="733" y="428"/>
                  <a:pt x="733" y="426"/>
                  <a:pt x="733" y="424"/>
                </a:cubicBezTo>
                <a:cubicBezTo>
                  <a:pt x="734" y="421"/>
                  <a:pt x="737" y="408"/>
                  <a:pt x="737" y="407"/>
                </a:cubicBezTo>
                <a:cubicBezTo>
                  <a:pt x="738" y="410"/>
                  <a:pt x="737" y="412"/>
                  <a:pt x="737" y="414"/>
                </a:cubicBezTo>
                <a:cubicBezTo>
                  <a:pt x="738" y="414"/>
                  <a:pt x="738" y="414"/>
                  <a:pt x="738" y="414"/>
                </a:cubicBezTo>
                <a:cubicBezTo>
                  <a:pt x="738" y="413"/>
                  <a:pt x="738" y="413"/>
                  <a:pt x="738" y="413"/>
                </a:cubicBezTo>
                <a:cubicBezTo>
                  <a:pt x="739" y="417"/>
                  <a:pt x="739" y="417"/>
                  <a:pt x="737" y="440"/>
                </a:cubicBezTo>
                <a:cubicBezTo>
                  <a:pt x="742" y="419"/>
                  <a:pt x="742" y="419"/>
                  <a:pt x="743" y="409"/>
                </a:cubicBezTo>
                <a:cubicBezTo>
                  <a:pt x="743" y="407"/>
                  <a:pt x="744" y="406"/>
                  <a:pt x="744" y="404"/>
                </a:cubicBezTo>
                <a:cubicBezTo>
                  <a:pt x="745" y="395"/>
                  <a:pt x="745" y="395"/>
                  <a:pt x="744" y="385"/>
                </a:cubicBezTo>
                <a:cubicBezTo>
                  <a:pt x="743" y="379"/>
                  <a:pt x="743" y="364"/>
                  <a:pt x="744" y="355"/>
                </a:cubicBezTo>
                <a:cubicBezTo>
                  <a:pt x="745" y="355"/>
                  <a:pt x="745" y="356"/>
                  <a:pt x="745" y="356"/>
                </a:cubicBezTo>
                <a:cubicBezTo>
                  <a:pt x="745" y="357"/>
                  <a:pt x="745" y="357"/>
                  <a:pt x="745" y="357"/>
                </a:cubicBezTo>
                <a:cubicBezTo>
                  <a:pt x="745" y="360"/>
                  <a:pt x="745" y="362"/>
                  <a:pt x="745" y="364"/>
                </a:cubicBezTo>
                <a:cubicBezTo>
                  <a:pt x="745" y="368"/>
                  <a:pt x="745" y="371"/>
                  <a:pt x="745" y="374"/>
                </a:cubicBezTo>
                <a:cubicBezTo>
                  <a:pt x="745" y="375"/>
                  <a:pt x="745" y="375"/>
                  <a:pt x="746" y="375"/>
                </a:cubicBezTo>
                <a:cubicBezTo>
                  <a:pt x="746" y="365"/>
                  <a:pt x="746" y="365"/>
                  <a:pt x="745" y="364"/>
                </a:cubicBezTo>
                <a:cubicBezTo>
                  <a:pt x="745" y="361"/>
                  <a:pt x="745" y="359"/>
                  <a:pt x="745" y="356"/>
                </a:cubicBezTo>
                <a:cubicBezTo>
                  <a:pt x="745" y="356"/>
                  <a:pt x="745" y="356"/>
                  <a:pt x="745" y="356"/>
                </a:cubicBezTo>
                <a:cubicBezTo>
                  <a:pt x="745" y="355"/>
                  <a:pt x="745" y="354"/>
                  <a:pt x="745" y="353"/>
                </a:cubicBezTo>
                <a:cubicBezTo>
                  <a:pt x="745" y="352"/>
                  <a:pt x="745" y="352"/>
                  <a:pt x="745" y="352"/>
                </a:cubicBezTo>
                <a:cubicBezTo>
                  <a:pt x="745" y="343"/>
                  <a:pt x="744" y="330"/>
                  <a:pt x="743" y="321"/>
                </a:cubicBezTo>
                <a:moveTo>
                  <a:pt x="299" y="117"/>
                </a:moveTo>
                <a:cubicBezTo>
                  <a:pt x="299" y="117"/>
                  <a:pt x="299" y="117"/>
                  <a:pt x="299" y="117"/>
                </a:cubicBezTo>
                <a:cubicBezTo>
                  <a:pt x="297" y="117"/>
                  <a:pt x="297" y="117"/>
                  <a:pt x="297" y="117"/>
                </a:cubicBezTo>
                <a:cubicBezTo>
                  <a:pt x="297" y="118"/>
                  <a:pt x="296" y="118"/>
                  <a:pt x="296" y="118"/>
                </a:cubicBezTo>
                <a:cubicBezTo>
                  <a:pt x="295" y="119"/>
                  <a:pt x="295" y="119"/>
                  <a:pt x="295" y="119"/>
                </a:cubicBezTo>
                <a:cubicBezTo>
                  <a:pt x="295" y="119"/>
                  <a:pt x="295" y="119"/>
                  <a:pt x="295" y="119"/>
                </a:cubicBezTo>
                <a:cubicBezTo>
                  <a:pt x="294" y="119"/>
                  <a:pt x="294" y="119"/>
                  <a:pt x="294" y="119"/>
                </a:cubicBezTo>
                <a:cubicBezTo>
                  <a:pt x="293" y="120"/>
                  <a:pt x="293" y="120"/>
                  <a:pt x="292" y="121"/>
                </a:cubicBezTo>
                <a:cubicBezTo>
                  <a:pt x="292" y="121"/>
                  <a:pt x="292" y="122"/>
                  <a:pt x="292" y="122"/>
                </a:cubicBezTo>
                <a:cubicBezTo>
                  <a:pt x="292" y="123"/>
                  <a:pt x="292" y="123"/>
                  <a:pt x="292" y="123"/>
                </a:cubicBezTo>
                <a:cubicBezTo>
                  <a:pt x="294" y="122"/>
                  <a:pt x="294" y="122"/>
                  <a:pt x="294" y="122"/>
                </a:cubicBezTo>
                <a:cubicBezTo>
                  <a:pt x="295" y="120"/>
                  <a:pt x="295" y="120"/>
                  <a:pt x="295" y="120"/>
                </a:cubicBezTo>
                <a:cubicBezTo>
                  <a:pt x="295" y="120"/>
                  <a:pt x="295" y="120"/>
                  <a:pt x="295" y="120"/>
                </a:cubicBezTo>
                <a:cubicBezTo>
                  <a:pt x="296" y="121"/>
                  <a:pt x="297" y="120"/>
                  <a:pt x="297" y="120"/>
                </a:cubicBezTo>
                <a:cubicBezTo>
                  <a:pt x="297" y="119"/>
                  <a:pt x="297" y="119"/>
                  <a:pt x="297" y="119"/>
                </a:cubicBezTo>
                <a:cubicBezTo>
                  <a:pt x="297" y="119"/>
                  <a:pt x="298" y="119"/>
                  <a:pt x="298" y="118"/>
                </a:cubicBezTo>
                <a:cubicBezTo>
                  <a:pt x="298" y="118"/>
                  <a:pt x="298" y="118"/>
                  <a:pt x="298" y="118"/>
                </a:cubicBezTo>
                <a:cubicBezTo>
                  <a:pt x="298" y="118"/>
                  <a:pt x="299" y="117"/>
                  <a:pt x="299" y="117"/>
                </a:cubicBezTo>
                <a:moveTo>
                  <a:pt x="324" y="158"/>
                </a:moveTo>
                <a:cubicBezTo>
                  <a:pt x="324" y="157"/>
                  <a:pt x="324" y="156"/>
                  <a:pt x="324" y="156"/>
                </a:cubicBezTo>
                <a:cubicBezTo>
                  <a:pt x="323" y="155"/>
                  <a:pt x="323" y="153"/>
                  <a:pt x="323" y="153"/>
                </a:cubicBezTo>
                <a:cubicBezTo>
                  <a:pt x="323" y="152"/>
                  <a:pt x="322" y="152"/>
                  <a:pt x="322" y="151"/>
                </a:cubicBezTo>
                <a:cubicBezTo>
                  <a:pt x="321" y="152"/>
                  <a:pt x="321" y="152"/>
                  <a:pt x="321" y="152"/>
                </a:cubicBezTo>
                <a:cubicBezTo>
                  <a:pt x="321" y="152"/>
                  <a:pt x="321" y="153"/>
                  <a:pt x="319" y="154"/>
                </a:cubicBezTo>
                <a:cubicBezTo>
                  <a:pt x="318" y="155"/>
                  <a:pt x="318" y="155"/>
                  <a:pt x="318" y="149"/>
                </a:cubicBezTo>
                <a:cubicBezTo>
                  <a:pt x="317" y="149"/>
                  <a:pt x="316" y="149"/>
                  <a:pt x="315" y="149"/>
                </a:cubicBezTo>
                <a:cubicBezTo>
                  <a:pt x="316" y="145"/>
                  <a:pt x="317" y="144"/>
                  <a:pt x="314" y="143"/>
                </a:cubicBezTo>
                <a:cubicBezTo>
                  <a:pt x="314" y="143"/>
                  <a:pt x="314" y="143"/>
                  <a:pt x="314" y="142"/>
                </a:cubicBezTo>
                <a:cubicBezTo>
                  <a:pt x="313" y="142"/>
                  <a:pt x="313" y="142"/>
                  <a:pt x="313" y="142"/>
                </a:cubicBezTo>
                <a:cubicBezTo>
                  <a:pt x="313" y="141"/>
                  <a:pt x="313" y="140"/>
                  <a:pt x="312" y="139"/>
                </a:cubicBezTo>
                <a:cubicBezTo>
                  <a:pt x="312" y="139"/>
                  <a:pt x="312" y="139"/>
                  <a:pt x="312" y="139"/>
                </a:cubicBezTo>
                <a:cubicBezTo>
                  <a:pt x="312" y="138"/>
                  <a:pt x="311" y="135"/>
                  <a:pt x="310" y="135"/>
                </a:cubicBezTo>
                <a:cubicBezTo>
                  <a:pt x="306" y="135"/>
                  <a:pt x="306" y="135"/>
                  <a:pt x="306" y="134"/>
                </a:cubicBezTo>
                <a:cubicBezTo>
                  <a:pt x="307" y="131"/>
                  <a:pt x="307" y="131"/>
                  <a:pt x="310" y="131"/>
                </a:cubicBezTo>
                <a:cubicBezTo>
                  <a:pt x="310" y="131"/>
                  <a:pt x="310" y="130"/>
                  <a:pt x="310" y="130"/>
                </a:cubicBezTo>
                <a:cubicBezTo>
                  <a:pt x="310" y="128"/>
                  <a:pt x="312" y="128"/>
                  <a:pt x="313" y="127"/>
                </a:cubicBezTo>
                <a:cubicBezTo>
                  <a:pt x="313" y="126"/>
                  <a:pt x="313" y="125"/>
                  <a:pt x="314" y="123"/>
                </a:cubicBezTo>
                <a:cubicBezTo>
                  <a:pt x="311" y="123"/>
                  <a:pt x="308" y="123"/>
                  <a:pt x="305" y="123"/>
                </a:cubicBezTo>
                <a:cubicBezTo>
                  <a:pt x="307" y="120"/>
                  <a:pt x="307" y="120"/>
                  <a:pt x="307" y="120"/>
                </a:cubicBezTo>
                <a:cubicBezTo>
                  <a:pt x="308" y="119"/>
                  <a:pt x="310" y="119"/>
                  <a:pt x="310" y="118"/>
                </a:cubicBezTo>
                <a:cubicBezTo>
                  <a:pt x="310" y="117"/>
                  <a:pt x="310" y="117"/>
                  <a:pt x="309" y="117"/>
                </a:cubicBezTo>
                <a:cubicBezTo>
                  <a:pt x="309" y="117"/>
                  <a:pt x="309" y="117"/>
                  <a:pt x="309" y="117"/>
                </a:cubicBezTo>
                <a:cubicBezTo>
                  <a:pt x="308" y="117"/>
                  <a:pt x="308" y="117"/>
                  <a:pt x="307" y="117"/>
                </a:cubicBezTo>
                <a:cubicBezTo>
                  <a:pt x="306" y="117"/>
                  <a:pt x="304" y="116"/>
                  <a:pt x="303" y="117"/>
                </a:cubicBezTo>
                <a:cubicBezTo>
                  <a:pt x="303" y="118"/>
                  <a:pt x="302" y="119"/>
                  <a:pt x="301" y="120"/>
                </a:cubicBezTo>
                <a:cubicBezTo>
                  <a:pt x="301" y="121"/>
                  <a:pt x="301" y="122"/>
                  <a:pt x="300" y="123"/>
                </a:cubicBezTo>
                <a:cubicBezTo>
                  <a:pt x="298" y="124"/>
                  <a:pt x="298" y="124"/>
                  <a:pt x="298" y="124"/>
                </a:cubicBezTo>
                <a:cubicBezTo>
                  <a:pt x="297" y="123"/>
                  <a:pt x="297" y="123"/>
                  <a:pt x="297" y="122"/>
                </a:cubicBezTo>
                <a:cubicBezTo>
                  <a:pt x="296" y="123"/>
                  <a:pt x="296" y="123"/>
                  <a:pt x="296" y="123"/>
                </a:cubicBezTo>
                <a:cubicBezTo>
                  <a:pt x="294" y="123"/>
                  <a:pt x="294" y="126"/>
                  <a:pt x="294" y="126"/>
                </a:cubicBezTo>
                <a:cubicBezTo>
                  <a:pt x="295" y="127"/>
                  <a:pt x="296" y="126"/>
                  <a:pt x="297" y="127"/>
                </a:cubicBezTo>
                <a:cubicBezTo>
                  <a:pt x="296" y="128"/>
                  <a:pt x="296" y="128"/>
                  <a:pt x="296" y="128"/>
                </a:cubicBezTo>
                <a:cubicBezTo>
                  <a:pt x="296" y="128"/>
                  <a:pt x="296" y="128"/>
                  <a:pt x="296" y="129"/>
                </a:cubicBezTo>
                <a:cubicBezTo>
                  <a:pt x="295" y="130"/>
                  <a:pt x="296" y="131"/>
                  <a:pt x="294" y="131"/>
                </a:cubicBezTo>
                <a:cubicBezTo>
                  <a:pt x="292" y="132"/>
                  <a:pt x="292" y="133"/>
                  <a:pt x="292" y="133"/>
                </a:cubicBezTo>
                <a:cubicBezTo>
                  <a:pt x="292" y="134"/>
                  <a:pt x="292" y="134"/>
                  <a:pt x="292" y="134"/>
                </a:cubicBezTo>
                <a:cubicBezTo>
                  <a:pt x="292" y="134"/>
                  <a:pt x="293" y="134"/>
                  <a:pt x="294" y="134"/>
                </a:cubicBezTo>
                <a:cubicBezTo>
                  <a:pt x="294" y="134"/>
                  <a:pt x="294" y="133"/>
                  <a:pt x="295" y="134"/>
                </a:cubicBezTo>
                <a:cubicBezTo>
                  <a:pt x="295" y="135"/>
                  <a:pt x="295" y="135"/>
                  <a:pt x="296" y="135"/>
                </a:cubicBezTo>
                <a:cubicBezTo>
                  <a:pt x="296" y="136"/>
                  <a:pt x="297" y="136"/>
                  <a:pt x="297" y="135"/>
                </a:cubicBezTo>
                <a:cubicBezTo>
                  <a:pt x="297" y="135"/>
                  <a:pt x="297" y="135"/>
                  <a:pt x="298" y="134"/>
                </a:cubicBezTo>
                <a:cubicBezTo>
                  <a:pt x="299" y="135"/>
                  <a:pt x="299" y="135"/>
                  <a:pt x="299" y="135"/>
                </a:cubicBezTo>
                <a:cubicBezTo>
                  <a:pt x="298" y="136"/>
                  <a:pt x="299" y="137"/>
                  <a:pt x="299" y="138"/>
                </a:cubicBezTo>
                <a:cubicBezTo>
                  <a:pt x="298" y="139"/>
                  <a:pt x="297" y="138"/>
                  <a:pt x="296" y="139"/>
                </a:cubicBezTo>
                <a:cubicBezTo>
                  <a:pt x="296" y="140"/>
                  <a:pt x="296" y="140"/>
                  <a:pt x="296" y="141"/>
                </a:cubicBezTo>
                <a:cubicBezTo>
                  <a:pt x="298" y="141"/>
                  <a:pt x="299" y="141"/>
                  <a:pt x="301" y="141"/>
                </a:cubicBezTo>
                <a:cubicBezTo>
                  <a:pt x="302" y="140"/>
                  <a:pt x="302" y="140"/>
                  <a:pt x="302" y="140"/>
                </a:cubicBezTo>
                <a:cubicBezTo>
                  <a:pt x="304" y="142"/>
                  <a:pt x="301" y="145"/>
                  <a:pt x="304" y="146"/>
                </a:cubicBezTo>
                <a:cubicBezTo>
                  <a:pt x="304" y="146"/>
                  <a:pt x="304" y="146"/>
                  <a:pt x="304" y="146"/>
                </a:cubicBezTo>
                <a:cubicBezTo>
                  <a:pt x="304" y="147"/>
                  <a:pt x="303" y="148"/>
                  <a:pt x="303" y="149"/>
                </a:cubicBezTo>
                <a:cubicBezTo>
                  <a:pt x="304" y="150"/>
                  <a:pt x="303" y="151"/>
                  <a:pt x="302" y="151"/>
                </a:cubicBezTo>
                <a:cubicBezTo>
                  <a:pt x="300" y="152"/>
                  <a:pt x="299" y="150"/>
                  <a:pt x="297" y="150"/>
                </a:cubicBezTo>
                <a:cubicBezTo>
                  <a:pt x="297" y="150"/>
                  <a:pt x="297" y="150"/>
                  <a:pt x="297" y="150"/>
                </a:cubicBezTo>
                <a:cubicBezTo>
                  <a:pt x="296" y="150"/>
                  <a:pt x="296" y="150"/>
                  <a:pt x="295" y="151"/>
                </a:cubicBezTo>
                <a:cubicBezTo>
                  <a:pt x="295" y="152"/>
                  <a:pt x="295" y="152"/>
                  <a:pt x="295" y="152"/>
                </a:cubicBezTo>
                <a:cubicBezTo>
                  <a:pt x="294" y="152"/>
                  <a:pt x="294" y="152"/>
                  <a:pt x="293" y="152"/>
                </a:cubicBezTo>
                <a:cubicBezTo>
                  <a:pt x="292" y="153"/>
                  <a:pt x="292" y="153"/>
                  <a:pt x="292" y="153"/>
                </a:cubicBezTo>
                <a:cubicBezTo>
                  <a:pt x="294" y="154"/>
                  <a:pt x="295" y="153"/>
                  <a:pt x="297" y="154"/>
                </a:cubicBezTo>
                <a:cubicBezTo>
                  <a:pt x="297" y="154"/>
                  <a:pt x="297" y="155"/>
                  <a:pt x="296" y="156"/>
                </a:cubicBezTo>
                <a:cubicBezTo>
                  <a:pt x="296" y="156"/>
                  <a:pt x="296" y="156"/>
                  <a:pt x="295" y="156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1" y="159"/>
                  <a:pt x="291" y="159"/>
                  <a:pt x="291" y="160"/>
                </a:cubicBezTo>
                <a:cubicBezTo>
                  <a:pt x="293" y="161"/>
                  <a:pt x="295" y="159"/>
                  <a:pt x="296" y="160"/>
                </a:cubicBezTo>
                <a:cubicBezTo>
                  <a:pt x="298" y="161"/>
                  <a:pt x="299" y="160"/>
                  <a:pt x="301" y="161"/>
                </a:cubicBezTo>
                <a:cubicBezTo>
                  <a:pt x="301" y="162"/>
                  <a:pt x="301" y="162"/>
                  <a:pt x="300" y="163"/>
                </a:cubicBezTo>
                <a:cubicBezTo>
                  <a:pt x="300" y="163"/>
                  <a:pt x="299" y="163"/>
                  <a:pt x="296" y="163"/>
                </a:cubicBezTo>
                <a:cubicBezTo>
                  <a:pt x="295" y="163"/>
                  <a:pt x="295" y="164"/>
                  <a:pt x="294" y="165"/>
                </a:cubicBezTo>
                <a:cubicBezTo>
                  <a:pt x="293" y="165"/>
                  <a:pt x="292" y="165"/>
                  <a:pt x="291" y="165"/>
                </a:cubicBezTo>
                <a:cubicBezTo>
                  <a:pt x="291" y="168"/>
                  <a:pt x="291" y="168"/>
                  <a:pt x="287" y="169"/>
                </a:cubicBezTo>
                <a:cubicBezTo>
                  <a:pt x="288" y="170"/>
                  <a:pt x="288" y="170"/>
                  <a:pt x="291" y="169"/>
                </a:cubicBezTo>
                <a:cubicBezTo>
                  <a:pt x="292" y="169"/>
                  <a:pt x="292" y="169"/>
                  <a:pt x="293" y="168"/>
                </a:cubicBezTo>
                <a:cubicBezTo>
                  <a:pt x="293" y="168"/>
                  <a:pt x="293" y="168"/>
                  <a:pt x="295" y="169"/>
                </a:cubicBezTo>
                <a:cubicBezTo>
                  <a:pt x="296" y="169"/>
                  <a:pt x="296" y="169"/>
                  <a:pt x="297" y="169"/>
                </a:cubicBezTo>
                <a:cubicBezTo>
                  <a:pt x="298" y="167"/>
                  <a:pt x="298" y="167"/>
                  <a:pt x="298" y="166"/>
                </a:cubicBezTo>
                <a:cubicBezTo>
                  <a:pt x="300" y="167"/>
                  <a:pt x="302" y="166"/>
                  <a:pt x="304" y="167"/>
                </a:cubicBezTo>
                <a:cubicBezTo>
                  <a:pt x="306" y="167"/>
                  <a:pt x="306" y="165"/>
                  <a:pt x="307" y="165"/>
                </a:cubicBezTo>
                <a:cubicBezTo>
                  <a:pt x="309" y="165"/>
                  <a:pt x="309" y="167"/>
                  <a:pt x="310" y="167"/>
                </a:cubicBezTo>
                <a:cubicBezTo>
                  <a:pt x="311" y="167"/>
                  <a:pt x="311" y="167"/>
                  <a:pt x="311" y="167"/>
                </a:cubicBezTo>
                <a:cubicBezTo>
                  <a:pt x="312" y="167"/>
                  <a:pt x="314" y="167"/>
                  <a:pt x="316" y="166"/>
                </a:cubicBezTo>
                <a:cubicBezTo>
                  <a:pt x="317" y="165"/>
                  <a:pt x="317" y="165"/>
                  <a:pt x="317" y="165"/>
                </a:cubicBezTo>
                <a:cubicBezTo>
                  <a:pt x="319" y="165"/>
                  <a:pt x="319" y="165"/>
                  <a:pt x="320" y="165"/>
                </a:cubicBezTo>
                <a:cubicBezTo>
                  <a:pt x="320" y="164"/>
                  <a:pt x="320" y="164"/>
                  <a:pt x="320" y="164"/>
                </a:cubicBezTo>
                <a:cubicBezTo>
                  <a:pt x="320" y="163"/>
                  <a:pt x="319" y="162"/>
                  <a:pt x="319" y="161"/>
                </a:cubicBezTo>
                <a:cubicBezTo>
                  <a:pt x="319" y="161"/>
                  <a:pt x="319" y="161"/>
                  <a:pt x="319" y="161"/>
                </a:cubicBezTo>
                <a:cubicBezTo>
                  <a:pt x="319" y="160"/>
                  <a:pt x="319" y="159"/>
                  <a:pt x="321" y="160"/>
                </a:cubicBezTo>
                <a:cubicBezTo>
                  <a:pt x="321" y="160"/>
                  <a:pt x="321" y="160"/>
                  <a:pt x="322" y="158"/>
                </a:cubicBezTo>
                <a:cubicBezTo>
                  <a:pt x="323" y="158"/>
                  <a:pt x="323" y="158"/>
                  <a:pt x="324" y="158"/>
                </a:cubicBezTo>
                <a:moveTo>
                  <a:pt x="281" y="142"/>
                </a:moveTo>
                <a:cubicBezTo>
                  <a:pt x="281" y="142"/>
                  <a:pt x="281" y="142"/>
                  <a:pt x="281" y="142"/>
                </a:cubicBezTo>
                <a:cubicBezTo>
                  <a:pt x="281" y="142"/>
                  <a:pt x="281" y="142"/>
                  <a:pt x="281" y="142"/>
                </a:cubicBezTo>
                <a:cubicBezTo>
                  <a:pt x="281" y="142"/>
                  <a:pt x="281" y="142"/>
                  <a:pt x="281" y="142"/>
                </a:cubicBezTo>
                <a:moveTo>
                  <a:pt x="293" y="143"/>
                </a:moveTo>
                <a:cubicBezTo>
                  <a:pt x="293" y="143"/>
                  <a:pt x="294" y="142"/>
                  <a:pt x="293" y="141"/>
                </a:cubicBezTo>
                <a:cubicBezTo>
                  <a:pt x="292" y="140"/>
                  <a:pt x="293" y="139"/>
                  <a:pt x="293" y="139"/>
                </a:cubicBezTo>
                <a:cubicBezTo>
                  <a:pt x="293" y="139"/>
                  <a:pt x="293" y="138"/>
                  <a:pt x="292" y="138"/>
                </a:cubicBezTo>
                <a:cubicBezTo>
                  <a:pt x="292" y="138"/>
                  <a:pt x="291" y="138"/>
                  <a:pt x="291" y="138"/>
                </a:cubicBezTo>
                <a:cubicBezTo>
                  <a:pt x="291" y="137"/>
                  <a:pt x="291" y="137"/>
                  <a:pt x="291" y="137"/>
                </a:cubicBezTo>
                <a:cubicBezTo>
                  <a:pt x="290" y="137"/>
                  <a:pt x="290" y="137"/>
                  <a:pt x="290" y="137"/>
                </a:cubicBezTo>
                <a:cubicBezTo>
                  <a:pt x="289" y="137"/>
                  <a:pt x="288" y="138"/>
                  <a:pt x="288" y="138"/>
                </a:cubicBezTo>
                <a:cubicBezTo>
                  <a:pt x="287" y="138"/>
                  <a:pt x="287" y="138"/>
                  <a:pt x="287" y="139"/>
                </a:cubicBezTo>
                <a:cubicBezTo>
                  <a:pt x="287" y="139"/>
                  <a:pt x="286" y="139"/>
                  <a:pt x="286" y="139"/>
                </a:cubicBezTo>
                <a:cubicBezTo>
                  <a:pt x="285" y="139"/>
                  <a:pt x="285" y="139"/>
                  <a:pt x="285" y="139"/>
                </a:cubicBezTo>
                <a:cubicBezTo>
                  <a:pt x="285" y="138"/>
                  <a:pt x="285" y="138"/>
                  <a:pt x="285" y="137"/>
                </a:cubicBezTo>
                <a:cubicBezTo>
                  <a:pt x="284" y="137"/>
                  <a:pt x="284" y="137"/>
                  <a:pt x="282" y="137"/>
                </a:cubicBezTo>
                <a:cubicBezTo>
                  <a:pt x="282" y="139"/>
                  <a:pt x="281" y="140"/>
                  <a:pt x="281" y="142"/>
                </a:cubicBezTo>
                <a:cubicBezTo>
                  <a:pt x="280" y="142"/>
                  <a:pt x="280" y="143"/>
                  <a:pt x="279" y="142"/>
                </a:cubicBezTo>
                <a:cubicBezTo>
                  <a:pt x="278" y="142"/>
                  <a:pt x="278" y="143"/>
                  <a:pt x="277" y="143"/>
                </a:cubicBezTo>
                <a:cubicBezTo>
                  <a:pt x="277" y="143"/>
                  <a:pt x="277" y="143"/>
                  <a:pt x="276" y="142"/>
                </a:cubicBezTo>
                <a:cubicBezTo>
                  <a:pt x="275" y="142"/>
                  <a:pt x="275" y="142"/>
                  <a:pt x="275" y="142"/>
                </a:cubicBezTo>
                <a:cubicBezTo>
                  <a:pt x="274" y="145"/>
                  <a:pt x="273" y="147"/>
                  <a:pt x="273" y="149"/>
                </a:cubicBezTo>
                <a:cubicBezTo>
                  <a:pt x="274" y="149"/>
                  <a:pt x="274" y="149"/>
                  <a:pt x="276" y="149"/>
                </a:cubicBezTo>
                <a:cubicBezTo>
                  <a:pt x="275" y="150"/>
                  <a:pt x="275" y="151"/>
                  <a:pt x="275" y="152"/>
                </a:cubicBezTo>
                <a:cubicBezTo>
                  <a:pt x="272" y="153"/>
                  <a:pt x="272" y="153"/>
                  <a:pt x="271" y="154"/>
                </a:cubicBezTo>
                <a:cubicBezTo>
                  <a:pt x="271" y="154"/>
                  <a:pt x="271" y="154"/>
                  <a:pt x="271" y="154"/>
                </a:cubicBezTo>
                <a:cubicBezTo>
                  <a:pt x="271" y="155"/>
                  <a:pt x="271" y="156"/>
                  <a:pt x="270" y="156"/>
                </a:cubicBezTo>
                <a:cubicBezTo>
                  <a:pt x="270" y="157"/>
                  <a:pt x="269" y="157"/>
                  <a:pt x="269" y="157"/>
                </a:cubicBezTo>
                <a:cubicBezTo>
                  <a:pt x="269" y="158"/>
                  <a:pt x="269" y="158"/>
                  <a:pt x="269" y="158"/>
                </a:cubicBezTo>
                <a:cubicBezTo>
                  <a:pt x="269" y="158"/>
                  <a:pt x="268" y="159"/>
                  <a:pt x="269" y="159"/>
                </a:cubicBezTo>
                <a:cubicBezTo>
                  <a:pt x="270" y="160"/>
                  <a:pt x="271" y="160"/>
                  <a:pt x="271" y="160"/>
                </a:cubicBezTo>
                <a:cubicBezTo>
                  <a:pt x="273" y="159"/>
                  <a:pt x="274" y="160"/>
                  <a:pt x="274" y="160"/>
                </a:cubicBezTo>
                <a:cubicBezTo>
                  <a:pt x="275" y="160"/>
                  <a:pt x="277" y="159"/>
                  <a:pt x="277" y="159"/>
                </a:cubicBezTo>
                <a:cubicBezTo>
                  <a:pt x="277" y="159"/>
                  <a:pt x="277" y="159"/>
                  <a:pt x="277" y="158"/>
                </a:cubicBezTo>
                <a:cubicBezTo>
                  <a:pt x="278" y="157"/>
                  <a:pt x="278" y="157"/>
                  <a:pt x="278" y="157"/>
                </a:cubicBezTo>
                <a:cubicBezTo>
                  <a:pt x="281" y="157"/>
                  <a:pt x="284" y="157"/>
                  <a:pt x="286" y="157"/>
                </a:cubicBezTo>
                <a:cubicBezTo>
                  <a:pt x="286" y="157"/>
                  <a:pt x="287" y="156"/>
                  <a:pt x="287" y="156"/>
                </a:cubicBezTo>
                <a:cubicBezTo>
                  <a:pt x="287" y="155"/>
                  <a:pt x="286" y="155"/>
                  <a:pt x="286" y="154"/>
                </a:cubicBezTo>
                <a:cubicBezTo>
                  <a:pt x="287" y="153"/>
                  <a:pt x="287" y="154"/>
                  <a:pt x="288" y="153"/>
                </a:cubicBezTo>
                <a:cubicBezTo>
                  <a:pt x="288" y="152"/>
                  <a:pt x="288" y="152"/>
                  <a:pt x="289" y="150"/>
                </a:cubicBezTo>
                <a:cubicBezTo>
                  <a:pt x="289" y="149"/>
                  <a:pt x="290" y="148"/>
                  <a:pt x="290" y="147"/>
                </a:cubicBezTo>
                <a:cubicBezTo>
                  <a:pt x="290" y="146"/>
                  <a:pt x="290" y="145"/>
                  <a:pt x="290" y="145"/>
                </a:cubicBezTo>
                <a:cubicBezTo>
                  <a:pt x="292" y="145"/>
                  <a:pt x="293" y="144"/>
                  <a:pt x="293" y="143"/>
                </a:cubicBezTo>
                <a:moveTo>
                  <a:pt x="544" y="571"/>
                </a:moveTo>
                <a:cubicBezTo>
                  <a:pt x="544" y="571"/>
                  <a:pt x="544" y="570"/>
                  <a:pt x="545" y="570"/>
                </a:cubicBezTo>
                <a:cubicBezTo>
                  <a:pt x="548" y="559"/>
                  <a:pt x="548" y="559"/>
                  <a:pt x="548" y="559"/>
                </a:cubicBezTo>
                <a:cubicBezTo>
                  <a:pt x="547" y="558"/>
                  <a:pt x="547" y="556"/>
                  <a:pt x="543" y="555"/>
                </a:cubicBezTo>
                <a:cubicBezTo>
                  <a:pt x="542" y="559"/>
                  <a:pt x="542" y="559"/>
                  <a:pt x="542" y="559"/>
                </a:cubicBezTo>
                <a:cubicBezTo>
                  <a:pt x="541" y="560"/>
                  <a:pt x="541" y="560"/>
                  <a:pt x="535" y="564"/>
                </a:cubicBezTo>
                <a:cubicBezTo>
                  <a:pt x="535" y="564"/>
                  <a:pt x="533" y="567"/>
                  <a:pt x="533" y="567"/>
                </a:cubicBezTo>
                <a:cubicBezTo>
                  <a:pt x="533" y="568"/>
                  <a:pt x="533" y="568"/>
                  <a:pt x="533" y="568"/>
                </a:cubicBezTo>
                <a:cubicBezTo>
                  <a:pt x="532" y="569"/>
                  <a:pt x="531" y="568"/>
                  <a:pt x="531" y="569"/>
                </a:cubicBezTo>
                <a:cubicBezTo>
                  <a:pt x="530" y="570"/>
                  <a:pt x="530" y="571"/>
                  <a:pt x="528" y="572"/>
                </a:cubicBezTo>
                <a:cubicBezTo>
                  <a:pt x="525" y="575"/>
                  <a:pt x="522" y="572"/>
                  <a:pt x="518" y="573"/>
                </a:cubicBezTo>
                <a:cubicBezTo>
                  <a:pt x="517" y="574"/>
                  <a:pt x="516" y="574"/>
                  <a:pt x="516" y="575"/>
                </a:cubicBezTo>
                <a:cubicBezTo>
                  <a:pt x="515" y="576"/>
                  <a:pt x="515" y="577"/>
                  <a:pt x="514" y="579"/>
                </a:cubicBezTo>
                <a:cubicBezTo>
                  <a:pt x="513" y="580"/>
                  <a:pt x="512" y="581"/>
                  <a:pt x="511" y="582"/>
                </a:cubicBezTo>
                <a:cubicBezTo>
                  <a:pt x="511" y="582"/>
                  <a:pt x="509" y="588"/>
                  <a:pt x="510" y="589"/>
                </a:cubicBezTo>
                <a:cubicBezTo>
                  <a:pt x="510" y="590"/>
                  <a:pt x="510" y="590"/>
                  <a:pt x="510" y="591"/>
                </a:cubicBezTo>
                <a:cubicBezTo>
                  <a:pt x="510" y="591"/>
                  <a:pt x="509" y="594"/>
                  <a:pt x="509" y="594"/>
                </a:cubicBezTo>
                <a:cubicBezTo>
                  <a:pt x="509" y="595"/>
                  <a:pt x="508" y="595"/>
                  <a:pt x="508" y="594"/>
                </a:cubicBezTo>
                <a:cubicBezTo>
                  <a:pt x="507" y="594"/>
                  <a:pt x="507" y="594"/>
                  <a:pt x="504" y="597"/>
                </a:cubicBezTo>
                <a:cubicBezTo>
                  <a:pt x="503" y="599"/>
                  <a:pt x="503" y="601"/>
                  <a:pt x="501" y="603"/>
                </a:cubicBezTo>
                <a:cubicBezTo>
                  <a:pt x="501" y="603"/>
                  <a:pt x="501" y="603"/>
                  <a:pt x="500" y="604"/>
                </a:cubicBezTo>
                <a:cubicBezTo>
                  <a:pt x="500" y="604"/>
                  <a:pt x="500" y="604"/>
                  <a:pt x="500" y="605"/>
                </a:cubicBezTo>
                <a:cubicBezTo>
                  <a:pt x="500" y="606"/>
                  <a:pt x="500" y="608"/>
                  <a:pt x="500" y="609"/>
                </a:cubicBezTo>
                <a:cubicBezTo>
                  <a:pt x="499" y="610"/>
                  <a:pt x="499" y="610"/>
                  <a:pt x="499" y="611"/>
                </a:cubicBezTo>
                <a:cubicBezTo>
                  <a:pt x="498" y="614"/>
                  <a:pt x="498" y="614"/>
                  <a:pt x="497" y="616"/>
                </a:cubicBezTo>
                <a:cubicBezTo>
                  <a:pt x="499" y="617"/>
                  <a:pt x="501" y="616"/>
                  <a:pt x="503" y="616"/>
                </a:cubicBezTo>
                <a:cubicBezTo>
                  <a:pt x="503" y="617"/>
                  <a:pt x="503" y="617"/>
                  <a:pt x="503" y="618"/>
                </a:cubicBezTo>
                <a:cubicBezTo>
                  <a:pt x="505" y="619"/>
                  <a:pt x="510" y="620"/>
                  <a:pt x="515" y="615"/>
                </a:cubicBezTo>
                <a:cubicBezTo>
                  <a:pt x="517" y="612"/>
                  <a:pt x="517" y="609"/>
                  <a:pt x="519" y="606"/>
                </a:cubicBezTo>
                <a:cubicBezTo>
                  <a:pt x="521" y="604"/>
                  <a:pt x="523" y="603"/>
                  <a:pt x="524" y="601"/>
                </a:cubicBezTo>
                <a:cubicBezTo>
                  <a:pt x="526" y="599"/>
                  <a:pt x="526" y="596"/>
                  <a:pt x="528" y="593"/>
                </a:cubicBezTo>
                <a:cubicBezTo>
                  <a:pt x="529" y="592"/>
                  <a:pt x="531" y="592"/>
                  <a:pt x="532" y="591"/>
                </a:cubicBezTo>
                <a:cubicBezTo>
                  <a:pt x="533" y="590"/>
                  <a:pt x="534" y="591"/>
                  <a:pt x="535" y="590"/>
                </a:cubicBezTo>
                <a:cubicBezTo>
                  <a:pt x="536" y="588"/>
                  <a:pt x="535" y="585"/>
                  <a:pt x="536" y="583"/>
                </a:cubicBezTo>
                <a:cubicBezTo>
                  <a:pt x="537" y="582"/>
                  <a:pt x="539" y="581"/>
                  <a:pt x="539" y="579"/>
                </a:cubicBezTo>
                <a:cubicBezTo>
                  <a:pt x="539" y="579"/>
                  <a:pt x="540" y="578"/>
                  <a:pt x="540" y="577"/>
                </a:cubicBezTo>
                <a:cubicBezTo>
                  <a:pt x="540" y="577"/>
                  <a:pt x="540" y="576"/>
                  <a:pt x="540" y="575"/>
                </a:cubicBezTo>
                <a:cubicBezTo>
                  <a:pt x="540" y="575"/>
                  <a:pt x="541" y="575"/>
                  <a:pt x="541" y="574"/>
                </a:cubicBezTo>
                <a:cubicBezTo>
                  <a:pt x="541" y="573"/>
                  <a:pt x="543" y="572"/>
                  <a:pt x="544" y="571"/>
                </a:cubicBezTo>
                <a:moveTo>
                  <a:pt x="577" y="426"/>
                </a:moveTo>
                <a:cubicBezTo>
                  <a:pt x="577" y="425"/>
                  <a:pt x="577" y="423"/>
                  <a:pt x="575" y="421"/>
                </a:cubicBezTo>
                <a:cubicBezTo>
                  <a:pt x="568" y="420"/>
                  <a:pt x="563" y="428"/>
                  <a:pt x="556" y="426"/>
                </a:cubicBezTo>
                <a:cubicBezTo>
                  <a:pt x="555" y="426"/>
                  <a:pt x="554" y="426"/>
                  <a:pt x="552" y="426"/>
                </a:cubicBezTo>
                <a:cubicBezTo>
                  <a:pt x="546" y="427"/>
                  <a:pt x="544" y="426"/>
                  <a:pt x="541" y="425"/>
                </a:cubicBezTo>
                <a:cubicBezTo>
                  <a:pt x="539" y="419"/>
                  <a:pt x="539" y="419"/>
                  <a:pt x="539" y="417"/>
                </a:cubicBezTo>
                <a:cubicBezTo>
                  <a:pt x="538" y="417"/>
                  <a:pt x="537" y="416"/>
                  <a:pt x="537" y="416"/>
                </a:cubicBezTo>
                <a:cubicBezTo>
                  <a:pt x="536" y="414"/>
                  <a:pt x="536" y="412"/>
                  <a:pt x="536" y="411"/>
                </a:cubicBezTo>
                <a:cubicBezTo>
                  <a:pt x="519" y="396"/>
                  <a:pt x="504" y="384"/>
                  <a:pt x="507" y="371"/>
                </a:cubicBezTo>
                <a:cubicBezTo>
                  <a:pt x="507" y="371"/>
                  <a:pt x="507" y="370"/>
                  <a:pt x="507" y="367"/>
                </a:cubicBezTo>
                <a:cubicBezTo>
                  <a:pt x="507" y="365"/>
                  <a:pt x="507" y="364"/>
                  <a:pt x="506" y="362"/>
                </a:cubicBezTo>
                <a:cubicBezTo>
                  <a:pt x="506" y="362"/>
                  <a:pt x="477" y="309"/>
                  <a:pt x="477" y="300"/>
                </a:cubicBezTo>
                <a:cubicBezTo>
                  <a:pt x="474" y="297"/>
                  <a:pt x="470" y="297"/>
                  <a:pt x="468" y="295"/>
                </a:cubicBezTo>
                <a:cubicBezTo>
                  <a:pt x="467" y="295"/>
                  <a:pt x="467" y="295"/>
                  <a:pt x="465" y="295"/>
                </a:cubicBezTo>
                <a:cubicBezTo>
                  <a:pt x="464" y="295"/>
                  <a:pt x="462" y="296"/>
                  <a:pt x="461" y="297"/>
                </a:cubicBezTo>
                <a:cubicBezTo>
                  <a:pt x="460" y="297"/>
                  <a:pt x="460" y="297"/>
                  <a:pt x="460" y="297"/>
                </a:cubicBezTo>
                <a:cubicBezTo>
                  <a:pt x="443" y="293"/>
                  <a:pt x="427" y="284"/>
                  <a:pt x="410" y="284"/>
                </a:cubicBezTo>
                <a:cubicBezTo>
                  <a:pt x="409" y="297"/>
                  <a:pt x="409" y="297"/>
                  <a:pt x="408" y="299"/>
                </a:cubicBezTo>
                <a:cubicBezTo>
                  <a:pt x="408" y="299"/>
                  <a:pt x="407" y="299"/>
                  <a:pt x="406" y="299"/>
                </a:cubicBezTo>
                <a:cubicBezTo>
                  <a:pt x="405" y="299"/>
                  <a:pt x="405" y="299"/>
                  <a:pt x="403" y="299"/>
                </a:cubicBezTo>
                <a:cubicBezTo>
                  <a:pt x="399" y="298"/>
                  <a:pt x="397" y="294"/>
                  <a:pt x="394" y="293"/>
                </a:cubicBezTo>
                <a:cubicBezTo>
                  <a:pt x="390" y="293"/>
                  <a:pt x="386" y="293"/>
                  <a:pt x="381" y="291"/>
                </a:cubicBezTo>
                <a:cubicBezTo>
                  <a:pt x="379" y="283"/>
                  <a:pt x="367" y="283"/>
                  <a:pt x="367" y="283"/>
                </a:cubicBezTo>
                <a:cubicBezTo>
                  <a:pt x="361" y="283"/>
                  <a:pt x="361" y="283"/>
                  <a:pt x="354" y="261"/>
                </a:cubicBezTo>
                <a:cubicBezTo>
                  <a:pt x="355" y="260"/>
                  <a:pt x="355" y="260"/>
                  <a:pt x="360" y="258"/>
                </a:cubicBezTo>
                <a:cubicBezTo>
                  <a:pt x="360" y="258"/>
                  <a:pt x="359" y="257"/>
                  <a:pt x="359" y="256"/>
                </a:cubicBezTo>
                <a:cubicBezTo>
                  <a:pt x="357" y="255"/>
                  <a:pt x="355" y="254"/>
                  <a:pt x="353" y="254"/>
                </a:cubicBezTo>
                <a:cubicBezTo>
                  <a:pt x="337" y="254"/>
                  <a:pt x="337" y="254"/>
                  <a:pt x="329" y="258"/>
                </a:cubicBezTo>
                <a:cubicBezTo>
                  <a:pt x="325" y="255"/>
                  <a:pt x="318" y="249"/>
                  <a:pt x="310" y="257"/>
                </a:cubicBezTo>
                <a:cubicBezTo>
                  <a:pt x="306" y="257"/>
                  <a:pt x="303" y="257"/>
                  <a:pt x="299" y="257"/>
                </a:cubicBezTo>
                <a:cubicBezTo>
                  <a:pt x="299" y="258"/>
                  <a:pt x="299" y="258"/>
                  <a:pt x="285" y="264"/>
                </a:cubicBezTo>
                <a:cubicBezTo>
                  <a:pt x="285" y="264"/>
                  <a:pt x="285" y="264"/>
                  <a:pt x="284" y="264"/>
                </a:cubicBezTo>
                <a:cubicBezTo>
                  <a:pt x="279" y="263"/>
                  <a:pt x="274" y="265"/>
                  <a:pt x="270" y="261"/>
                </a:cubicBezTo>
                <a:cubicBezTo>
                  <a:pt x="270" y="261"/>
                  <a:pt x="268" y="260"/>
                  <a:pt x="268" y="260"/>
                </a:cubicBezTo>
                <a:cubicBezTo>
                  <a:pt x="266" y="263"/>
                  <a:pt x="265" y="269"/>
                  <a:pt x="265" y="269"/>
                </a:cubicBezTo>
                <a:cubicBezTo>
                  <a:pt x="263" y="270"/>
                  <a:pt x="262" y="271"/>
                  <a:pt x="257" y="270"/>
                </a:cubicBezTo>
                <a:cubicBezTo>
                  <a:pt x="256" y="273"/>
                  <a:pt x="256" y="276"/>
                  <a:pt x="255" y="280"/>
                </a:cubicBezTo>
                <a:cubicBezTo>
                  <a:pt x="253" y="280"/>
                  <a:pt x="250" y="279"/>
                  <a:pt x="247" y="281"/>
                </a:cubicBezTo>
                <a:cubicBezTo>
                  <a:pt x="246" y="286"/>
                  <a:pt x="244" y="291"/>
                  <a:pt x="243" y="297"/>
                </a:cubicBezTo>
                <a:cubicBezTo>
                  <a:pt x="243" y="298"/>
                  <a:pt x="243" y="299"/>
                  <a:pt x="243" y="301"/>
                </a:cubicBezTo>
                <a:cubicBezTo>
                  <a:pt x="240" y="301"/>
                  <a:pt x="238" y="301"/>
                  <a:pt x="236" y="301"/>
                </a:cubicBezTo>
                <a:cubicBezTo>
                  <a:pt x="235" y="307"/>
                  <a:pt x="227" y="311"/>
                  <a:pt x="224" y="311"/>
                </a:cubicBezTo>
                <a:cubicBezTo>
                  <a:pt x="220" y="319"/>
                  <a:pt x="213" y="326"/>
                  <a:pt x="211" y="334"/>
                </a:cubicBezTo>
                <a:cubicBezTo>
                  <a:pt x="210" y="334"/>
                  <a:pt x="210" y="334"/>
                  <a:pt x="209" y="334"/>
                </a:cubicBezTo>
                <a:cubicBezTo>
                  <a:pt x="209" y="334"/>
                  <a:pt x="209" y="334"/>
                  <a:pt x="207" y="335"/>
                </a:cubicBezTo>
                <a:cubicBezTo>
                  <a:pt x="207" y="335"/>
                  <a:pt x="206" y="335"/>
                  <a:pt x="205" y="335"/>
                </a:cubicBezTo>
                <a:cubicBezTo>
                  <a:pt x="204" y="348"/>
                  <a:pt x="204" y="349"/>
                  <a:pt x="198" y="351"/>
                </a:cubicBezTo>
                <a:cubicBezTo>
                  <a:pt x="198" y="351"/>
                  <a:pt x="198" y="352"/>
                  <a:pt x="197" y="353"/>
                </a:cubicBezTo>
                <a:cubicBezTo>
                  <a:pt x="197" y="354"/>
                  <a:pt x="197" y="356"/>
                  <a:pt x="198" y="357"/>
                </a:cubicBezTo>
                <a:cubicBezTo>
                  <a:pt x="206" y="359"/>
                  <a:pt x="206" y="359"/>
                  <a:pt x="207" y="361"/>
                </a:cubicBezTo>
                <a:cubicBezTo>
                  <a:pt x="204" y="366"/>
                  <a:pt x="204" y="366"/>
                  <a:pt x="204" y="381"/>
                </a:cubicBezTo>
                <a:cubicBezTo>
                  <a:pt x="204" y="382"/>
                  <a:pt x="204" y="383"/>
                  <a:pt x="204" y="386"/>
                </a:cubicBezTo>
                <a:cubicBezTo>
                  <a:pt x="204" y="386"/>
                  <a:pt x="204" y="386"/>
                  <a:pt x="200" y="390"/>
                </a:cubicBezTo>
                <a:cubicBezTo>
                  <a:pt x="200" y="393"/>
                  <a:pt x="201" y="396"/>
                  <a:pt x="202" y="399"/>
                </a:cubicBezTo>
                <a:cubicBezTo>
                  <a:pt x="202" y="402"/>
                  <a:pt x="202" y="402"/>
                  <a:pt x="202" y="402"/>
                </a:cubicBezTo>
                <a:cubicBezTo>
                  <a:pt x="202" y="413"/>
                  <a:pt x="220" y="423"/>
                  <a:pt x="220" y="424"/>
                </a:cubicBezTo>
                <a:cubicBezTo>
                  <a:pt x="220" y="430"/>
                  <a:pt x="220" y="435"/>
                  <a:pt x="234" y="438"/>
                </a:cubicBezTo>
                <a:cubicBezTo>
                  <a:pt x="235" y="441"/>
                  <a:pt x="235" y="441"/>
                  <a:pt x="235" y="445"/>
                </a:cubicBezTo>
                <a:cubicBezTo>
                  <a:pt x="247" y="456"/>
                  <a:pt x="255" y="455"/>
                  <a:pt x="255" y="455"/>
                </a:cubicBezTo>
                <a:cubicBezTo>
                  <a:pt x="255" y="454"/>
                  <a:pt x="256" y="452"/>
                  <a:pt x="257" y="451"/>
                </a:cubicBezTo>
                <a:cubicBezTo>
                  <a:pt x="260" y="450"/>
                  <a:pt x="262" y="451"/>
                  <a:pt x="265" y="451"/>
                </a:cubicBezTo>
                <a:cubicBezTo>
                  <a:pt x="266" y="451"/>
                  <a:pt x="266" y="451"/>
                  <a:pt x="268" y="451"/>
                </a:cubicBezTo>
                <a:cubicBezTo>
                  <a:pt x="270" y="451"/>
                  <a:pt x="273" y="451"/>
                  <a:pt x="275" y="451"/>
                </a:cubicBezTo>
                <a:cubicBezTo>
                  <a:pt x="277" y="456"/>
                  <a:pt x="281" y="455"/>
                  <a:pt x="290" y="453"/>
                </a:cubicBezTo>
                <a:cubicBezTo>
                  <a:pt x="293" y="447"/>
                  <a:pt x="295" y="447"/>
                  <a:pt x="305" y="449"/>
                </a:cubicBezTo>
                <a:cubicBezTo>
                  <a:pt x="305" y="449"/>
                  <a:pt x="306" y="449"/>
                  <a:pt x="306" y="449"/>
                </a:cubicBezTo>
                <a:cubicBezTo>
                  <a:pt x="312" y="443"/>
                  <a:pt x="317" y="446"/>
                  <a:pt x="319" y="446"/>
                </a:cubicBezTo>
                <a:cubicBezTo>
                  <a:pt x="321" y="456"/>
                  <a:pt x="323" y="457"/>
                  <a:pt x="327" y="458"/>
                </a:cubicBezTo>
                <a:cubicBezTo>
                  <a:pt x="334" y="458"/>
                  <a:pt x="341" y="458"/>
                  <a:pt x="347" y="459"/>
                </a:cubicBezTo>
                <a:cubicBezTo>
                  <a:pt x="347" y="461"/>
                  <a:pt x="347" y="463"/>
                  <a:pt x="347" y="467"/>
                </a:cubicBezTo>
                <a:cubicBezTo>
                  <a:pt x="347" y="467"/>
                  <a:pt x="345" y="485"/>
                  <a:pt x="343" y="489"/>
                </a:cubicBezTo>
                <a:cubicBezTo>
                  <a:pt x="342" y="489"/>
                  <a:pt x="341" y="489"/>
                  <a:pt x="341" y="489"/>
                </a:cubicBezTo>
                <a:cubicBezTo>
                  <a:pt x="340" y="490"/>
                  <a:pt x="340" y="491"/>
                  <a:pt x="340" y="491"/>
                </a:cubicBezTo>
                <a:cubicBezTo>
                  <a:pt x="355" y="500"/>
                  <a:pt x="356" y="518"/>
                  <a:pt x="365" y="531"/>
                </a:cubicBezTo>
                <a:cubicBezTo>
                  <a:pt x="364" y="532"/>
                  <a:pt x="364" y="533"/>
                  <a:pt x="364" y="533"/>
                </a:cubicBezTo>
                <a:cubicBezTo>
                  <a:pt x="364" y="534"/>
                  <a:pt x="364" y="535"/>
                  <a:pt x="364" y="536"/>
                </a:cubicBezTo>
                <a:cubicBezTo>
                  <a:pt x="364" y="540"/>
                  <a:pt x="365" y="540"/>
                  <a:pt x="367" y="541"/>
                </a:cubicBezTo>
                <a:cubicBezTo>
                  <a:pt x="367" y="553"/>
                  <a:pt x="357" y="562"/>
                  <a:pt x="356" y="574"/>
                </a:cubicBezTo>
                <a:cubicBezTo>
                  <a:pt x="356" y="580"/>
                  <a:pt x="357" y="580"/>
                  <a:pt x="361" y="583"/>
                </a:cubicBezTo>
                <a:cubicBezTo>
                  <a:pt x="361" y="589"/>
                  <a:pt x="361" y="591"/>
                  <a:pt x="366" y="594"/>
                </a:cubicBezTo>
                <a:cubicBezTo>
                  <a:pt x="368" y="603"/>
                  <a:pt x="368" y="603"/>
                  <a:pt x="370" y="604"/>
                </a:cubicBezTo>
                <a:cubicBezTo>
                  <a:pt x="370" y="607"/>
                  <a:pt x="369" y="610"/>
                  <a:pt x="369" y="613"/>
                </a:cubicBezTo>
                <a:cubicBezTo>
                  <a:pt x="369" y="614"/>
                  <a:pt x="375" y="632"/>
                  <a:pt x="382" y="639"/>
                </a:cubicBezTo>
                <a:cubicBezTo>
                  <a:pt x="381" y="642"/>
                  <a:pt x="381" y="642"/>
                  <a:pt x="383" y="645"/>
                </a:cubicBezTo>
                <a:cubicBezTo>
                  <a:pt x="383" y="646"/>
                  <a:pt x="383" y="646"/>
                  <a:pt x="383" y="647"/>
                </a:cubicBezTo>
                <a:cubicBezTo>
                  <a:pt x="382" y="648"/>
                  <a:pt x="380" y="649"/>
                  <a:pt x="380" y="650"/>
                </a:cubicBezTo>
                <a:cubicBezTo>
                  <a:pt x="380" y="650"/>
                  <a:pt x="381" y="651"/>
                  <a:pt x="381" y="651"/>
                </a:cubicBezTo>
                <a:cubicBezTo>
                  <a:pt x="382" y="651"/>
                  <a:pt x="383" y="651"/>
                  <a:pt x="383" y="651"/>
                </a:cubicBezTo>
                <a:cubicBezTo>
                  <a:pt x="383" y="654"/>
                  <a:pt x="383" y="654"/>
                  <a:pt x="386" y="656"/>
                </a:cubicBezTo>
                <a:cubicBezTo>
                  <a:pt x="389" y="656"/>
                  <a:pt x="391" y="656"/>
                  <a:pt x="394" y="656"/>
                </a:cubicBezTo>
                <a:cubicBezTo>
                  <a:pt x="398" y="655"/>
                  <a:pt x="398" y="655"/>
                  <a:pt x="401" y="654"/>
                </a:cubicBezTo>
                <a:cubicBezTo>
                  <a:pt x="404" y="654"/>
                  <a:pt x="408" y="654"/>
                  <a:pt x="412" y="653"/>
                </a:cubicBezTo>
                <a:cubicBezTo>
                  <a:pt x="413" y="653"/>
                  <a:pt x="413" y="652"/>
                  <a:pt x="413" y="651"/>
                </a:cubicBezTo>
                <a:cubicBezTo>
                  <a:pt x="422" y="650"/>
                  <a:pt x="422" y="650"/>
                  <a:pt x="424" y="647"/>
                </a:cubicBezTo>
                <a:cubicBezTo>
                  <a:pt x="424" y="647"/>
                  <a:pt x="451" y="634"/>
                  <a:pt x="448" y="620"/>
                </a:cubicBezTo>
                <a:cubicBezTo>
                  <a:pt x="448" y="619"/>
                  <a:pt x="460" y="612"/>
                  <a:pt x="465" y="610"/>
                </a:cubicBezTo>
                <a:cubicBezTo>
                  <a:pt x="466" y="606"/>
                  <a:pt x="466" y="606"/>
                  <a:pt x="464" y="592"/>
                </a:cubicBezTo>
                <a:cubicBezTo>
                  <a:pt x="476" y="582"/>
                  <a:pt x="492" y="578"/>
                  <a:pt x="500" y="564"/>
                </a:cubicBezTo>
                <a:cubicBezTo>
                  <a:pt x="500" y="563"/>
                  <a:pt x="501" y="562"/>
                  <a:pt x="501" y="560"/>
                </a:cubicBezTo>
                <a:cubicBezTo>
                  <a:pt x="502" y="558"/>
                  <a:pt x="502" y="557"/>
                  <a:pt x="501" y="555"/>
                </a:cubicBezTo>
                <a:cubicBezTo>
                  <a:pt x="502" y="551"/>
                  <a:pt x="503" y="547"/>
                  <a:pt x="503" y="542"/>
                </a:cubicBezTo>
                <a:cubicBezTo>
                  <a:pt x="499" y="535"/>
                  <a:pt x="505" y="528"/>
                  <a:pt x="502" y="521"/>
                </a:cubicBezTo>
                <a:cubicBezTo>
                  <a:pt x="502" y="519"/>
                  <a:pt x="502" y="519"/>
                  <a:pt x="502" y="519"/>
                </a:cubicBezTo>
                <a:cubicBezTo>
                  <a:pt x="515" y="479"/>
                  <a:pt x="568" y="470"/>
                  <a:pt x="577" y="426"/>
                </a:cubicBezTo>
                <a:moveTo>
                  <a:pt x="133" y="516"/>
                </a:moveTo>
                <a:cubicBezTo>
                  <a:pt x="132" y="514"/>
                  <a:pt x="129" y="503"/>
                  <a:pt x="124" y="501"/>
                </a:cubicBezTo>
                <a:cubicBezTo>
                  <a:pt x="123" y="501"/>
                  <a:pt x="122" y="501"/>
                  <a:pt x="120" y="501"/>
                </a:cubicBezTo>
                <a:cubicBezTo>
                  <a:pt x="114" y="498"/>
                  <a:pt x="113" y="486"/>
                  <a:pt x="105" y="490"/>
                </a:cubicBezTo>
                <a:cubicBezTo>
                  <a:pt x="103" y="490"/>
                  <a:pt x="101" y="490"/>
                  <a:pt x="99" y="489"/>
                </a:cubicBezTo>
                <a:cubicBezTo>
                  <a:pt x="96" y="486"/>
                  <a:pt x="96" y="486"/>
                  <a:pt x="93" y="486"/>
                </a:cubicBezTo>
                <a:cubicBezTo>
                  <a:pt x="93" y="487"/>
                  <a:pt x="93" y="489"/>
                  <a:pt x="93" y="490"/>
                </a:cubicBezTo>
                <a:cubicBezTo>
                  <a:pt x="89" y="489"/>
                  <a:pt x="89" y="488"/>
                  <a:pt x="89" y="486"/>
                </a:cubicBezTo>
                <a:cubicBezTo>
                  <a:pt x="89" y="486"/>
                  <a:pt x="90" y="485"/>
                  <a:pt x="90" y="485"/>
                </a:cubicBezTo>
                <a:cubicBezTo>
                  <a:pt x="83" y="478"/>
                  <a:pt x="82" y="478"/>
                  <a:pt x="80" y="478"/>
                </a:cubicBezTo>
                <a:cubicBezTo>
                  <a:pt x="80" y="478"/>
                  <a:pt x="80" y="478"/>
                  <a:pt x="79" y="477"/>
                </a:cubicBezTo>
                <a:cubicBezTo>
                  <a:pt x="77" y="475"/>
                  <a:pt x="77" y="475"/>
                  <a:pt x="74" y="476"/>
                </a:cubicBezTo>
                <a:cubicBezTo>
                  <a:pt x="75" y="477"/>
                  <a:pt x="75" y="479"/>
                  <a:pt x="76" y="481"/>
                </a:cubicBezTo>
                <a:cubicBezTo>
                  <a:pt x="75" y="481"/>
                  <a:pt x="74" y="481"/>
                  <a:pt x="73" y="481"/>
                </a:cubicBezTo>
                <a:cubicBezTo>
                  <a:pt x="73" y="480"/>
                  <a:pt x="73" y="479"/>
                  <a:pt x="72" y="478"/>
                </a:cubicBezTo>
                <a:cubicBezTo>
                  <a:pt x="72" y="477"/>
                  <a:pt x="73" y="476"/>
                  <a:pt x="73" y="475"/>
                </a:cubicBezTo>
                <a:cubicBezTo>
                  <a:pt x="73" y="475"/>
                  <a:pt x="73" y="474"/>
                  <a:pt x="73" y="474"/>
                </a:cubicBezTo>
                <a:cubicBezTo>
                  <a:pt x="73" y="472"/>
                  <a:pt x="73" y="472"/>
                  <a:pt x="68" y="470"/>
                </a:cubicBezTo>
                <a:cubicBezTo>
                  <a:pt x="68" y="470"/>
                  <a:pt x="68" y="470"/>
                  <a:pt x="68" y="470"/>
                </a:cubicBezTo>
                <a:cubicBezTo>
                  <a:pt x="68" y="470"/>
                  <a:pt x="67" y="470"/>
                  <a:pt x="66" y="470"/>
                </a:cubicBezTo>
                <a:cubicBezTo>
                  <a:pt x="67" y="474"/>
                  <a:pt x="67" y="474"/>
                  <a:pt x="67" y="475"/>
                </a:cubicBezTo>
                <a:cubicBezTo>
                  <a:pt x="66" y="475"/>
                  <a:pt x="65" y="475"/>
                  <a:pt x="65" y="475"/>
                </a:cubicBezTo>
                <a:cubicBezTo>
                  <a:pt x="65" y="474"/>
                  <a:pt x="64" y="473"/>
                  <a:pt x="64" y="472"/>
                </a:cubicBezTo>
                <a:cubicBezTo>
                  <a:pt x="65" y="471"/>
                  <a:pt x="66" y="470"/>
                  <a:pt x="66" y="469"/>
                </a:cubicBezTo>
                <a:cubicBezTo>
                  <a:pt x="65" y="461"/>
                  <a:pt x="65" y="461"/>
                  <a:pt x="64" y="459"/>
                </a:cubicBezTo>
                <a:cubicBezTo>
                  <a:pt x="64" y="459"/>
                  <a:pt x="63" y="459"/>
                  <a:pt x="62" y="459"/>
                </a:cubicBezTo>
                <a:cubicBezTo>
                  <a:pt x="62" y="457"/>
                  <a:pt x="62" y="454"/>
                  <a:pt x="61" y="451"/>
                </a:cubicBezTo>
                <a:cubicBezTo>
                  <a:pt x="59" y="446"/>
                  <a:pt x="55" y="442"/>
                  <a:pt x="52" y="437"/>
                </a:cubicBezTo>
                <a:cubicBezTo>
                  <a:pt x="51" y="437"/>
                  <a:pt x="50" y="436"/>
                  <a:pt x="49" y="436"/>
                </a:cubicBezTo>
                <a:cubicBezTo>
                  <a:pt x="49" y="435"/>
                  <a:pt x="48" y="435"/>
                  <a:pt x="48" y="434"/>
                </a:cubicBezTo>
                <a:cubicBezTo>
                  <a:pt x="47" y="435"/>
                  <a:pt x="45" y="435"/>
                  <a:pt x="45" y="435"/>
                </a:cubicBezTo>
                <a:cubicBezTo>
                  <a:pt x="44" y="435"/>
                  <a:pt x="44" y="435"/>
                  <a:pt x="44" y="435"/>
                </a:cubicBezTo>
                <a:cubicBezTo>
                  <a:pt x="44" y="435"/>
                  <a:pt x="34" y="422"/>
                  <a:pt x="32" y="419"/>
                </a:cubicBezTo>
                <a:cubicBezTo>
                  <a:pt x="32" y="419"/>
                  <a:pt x="32" y="418"/>
                  <a:pt x="31" y="417"/>
                </a:cubicBezTo>
                <a:cubicBezTo>
                  <a:pt x="30" y="415"/>
                  <a:pt x="30" y="415"/>
                  <a:pt x="30" y="412"/>
                </a:cubicBezTo>
                <a:cubicBezTo>
                  <a:pt x="30" y="412"/>
                  <a:pt x="30" y="412"/>
                  <a:pt x="29" y="412"/>
                </a:cubicBezTo>
                <a:cubicBezTo>
                  <a:pt x="29" y="412"/>
                  <a:pt x="28" y="413"/>
                  <a:pt x="28" y="413"/>
                </a:cubicBezTo>
                <a:cubicBezTo>
                  <a:pt x="27" y="412"/>
                  <a:pt x="27" y="412"/>
                  <a:pt x="26" y="408"/>
                </a:cubicBezTo>
                <a:cubicBezTo>
                  <a:pt x="26" y="408"/>
                  <a:pt x="27" y="407"/>
                  <a:pt x="27" y="407"/>
                </a:cubicBezTo>
                <a:cubicBezTo>
                  <a:pt x="26" y="406"/>
                  <a:pt x="26" y="405"/>
                  <a:pt x="25" y="404"/>
                </a:cubicBezTo>
                <a:cubicBezTo>
                  <a:pt x="24" y="406"/>
                  <a:pt x="24" y="406"/>
                  <a:pt x="24" y="406"/>
                </a:cubicBezTo>
                <a:cubicBezTo>
                  <a:pt x="24" y="406"/>
                  <a:pt x="24" y="406"/>
                  <a:pt x="24" y="406"/>
                </a:cubicBezTo>
                <a:cubicBezTo>
                  <a:pt x="23" y="405"/>
                  <a:pt x="22" y="405"/>
                  <a:pt x="22" y="405"/>
                </a:cubicBezTo>
                <a:cubicBezTo>
                  <a:pt x="22" y="406"/>
                  <a:pt x="22" y="407"/>
                  <a:pt x="22" y="409"/>
                </a:cubicBezTo>
                <a:cubicBezTo>
                  <a:pt x="21" y="409"/>
                  <a:pt x="21" y="409"/>
                  <a:pt x="21" y="410"/>
                </a:cubicBezTo>
                <a:cubicBezTo>
                  <a:pt x="20" y="406"/>
                  <a:pt x="20" y="406"/>
                  <a:pt x="18" y="405"/>
                </a:cubicBezTo>
                <a:cubicBezTo>
                  <a:pt x="18" y="405"/>
                  <a:pt x="17" y="405"/>
                  <a:pt x="16" y="405"/>
                </a:cubicBezTo>
                <a:cubicBezTo>
                  <a:pt x="16" y="404"/>
                  <a:pt x="15" y="404"/>
                  <a:pt x="15" y="403"/>
                </a:cubicBezTo>
                <a:cubicBezTo>
                  <a:pt x="15" y="402"/>
                  <a:pt x="15" y="401"/>
                  <a:pt x="14" y="399"/>
                </a:cubicBezTo>
                <a:cubicBezTo>
                  <a:pt x="13" y="398"/>
                  <a:pt x="12" y="397"/>
                  <a:pt x="12" y="396"/>
                </a:cubicBezTo>
                <a:cubicBezTo>
                  <a:pt x="12" y="396"/>
                  <a:pt x="12" y="409"/>
                  <a:pt x="11" y="413"/>
                </a:cubicBezTo>
                <a:cubicBezTo>
                  <a:pt x="9" y="402"/>
                  <a:pt x="10" y="396"/>
                  <a:pt x="10" y="393"/>
                </a:cubicBezTo>
                <a:cubicBezTo>
                  <a:pt x="10" y="392"/>
                  <a:pt x="10" y="392"/>
                  <a:pt x="10" y="392"/>
                </a:cubicBezTo>
                <a:cubicBezTo>
                  <a:pt x="10" y="392"/>
                  <a:pt x="10" y="392"/>
                  <a:pt x="9" y="392"/>
                </a:cubicBezTo>
                <a:cubicBezTo>
                  <a:pt x="9" y="394"/>
                  <a:pt x="9" y="394"/>
                  <a:pt x="9" y="397"/>
                </a:cubicBezTo>
                <a:cubicBezTo>
                  <a:pt x="8" y="397"/>
                  <a:pt x="8" y="397"/>
                  <a:pt x="7" y="398"/>
                </a:cubicBezTo>
                <a:cubicBezTo>
                  <a:pt x="7" y="399"/>
                  <a:pt x="6" y="401"/>
                  <a:pt x="6" y="401"/>
                </a:cubicBezTo>
                <a:cubicBezTo>
                  <a:pt x="6" y="404"/>
                  <a:pt x="6" y="406"/>
                  <a:pt x="6" y="410"/>
                </a:cubicBezTo>
                <a:cubicBezTo>
                  <a:pt x="2" y="424"/>
                  <a:pt x="12" y="436"/>
                  <a:pt x="10" y="449"/>
                </a:cubicBezTo>
                <a:cubicBezTo>
                  <a:pt x="11" y="454"/>
                  <a:pt x="11" y="454"/>
                  <a:pt x="11" y="456"/>
                </a:cubicBezTo>
                <a:cubicBezTo>
                  <a:pt x="12" y="461"/>
                  <a:pt x="12" y="461"/>
                  <a:pt x="13" y="465"/>
                </a:cubicBezTo>
                <a:cubicBezTo>
                  <a:pt x="13" y="465"/>
                  <a:pt x="13" y="465"/>
                  <a:pt x="13" y="466"/>
                </a:cubicBezTo>
                <a:cubicBezTo>
                  <a:pt x="16" y="475"/>
                  <a:pt x="16" y="475"/>
                  <a:pt x="16" y="476"/>
                </a:cubicBezTo>
                <a:cubicBezTo>
                  <a:pt x="17" y="477"/>
                  <a:pt x="17" y="478"/>
                  <a:pt x="17" y="479"/>
                </a:cubicBezTo>
                <a:cubicBezTo>
                  <a:pt x="17" y="479"/>
                  <a:pt x="18" y="484"/>
                  <a:pt x="21" y="492"/>
                </a:cubicBezTo>
                <a:cubicBezTo>
                  <a:pt x="21" y="493"/>
                  <a:pt x="21" y="493"/>
                  <a:pt x="22" y="494"/>
                </a:cubicBezTo>
                <a:cubicBezTo>
                  <a:pt x="25" y="502"/>
                  <a:pt x="28" y="509"/>
                  <a:pt x="32" y="517"/>
                </a:cubicBezTo>
                <a:cubicBezTo>
                  <a:pt x="32" y="518"/>
                  <a:pt x="32" y="519"/>
                  <a:pt x="33" y="520"/>
                </a:cubicBezTo>
                <a:cubicBezTo>
                  <a:pt x="38" y="531"/>
                  <a:pt x="50" y="555"/>
                  <a:pt x="61" y="564"/>
                </a:cubicBezTo>
                <a:cubicBezTo>
                  <a:pt x="64" y="567"/>
                  <a:pt x="66" y="571"/>
                  <a:pt x="68" y="575"/>
                </a:cubicBezTo>
                <a:cubicBezTo>
                  <a:pt x="69" y="576"/>
                  <a:pt x="70" y="577"/>
                  <a:pt x="70" y="578"/>
                </a:cubicBezTo>
                <a:cubicBezTo>
                  <a:pt x="70" y="579"/>
                  <a:pt x="70" y="579"/>
                  <a:pt x="70" y="579"/>
                </a:cubicBezTo>
                <a:cubicBezTo>
                  <a:pt x="71" y="579"/>
                  <a:pt x="71" y="579"/>
                  <a:pt x="72" y="580"/>
                </a:cubicBezTo>
                <a:cubicBezTo>
                  <a:pt x="72" y="581"/>
                  <a:pt x="72" y="581"/>
                  <a:pt x="73" y="582"/>
                </a:cubicBezTo>
                <a:cubicBezTo>
                  <a:pt x="73" y="582"/>
                  <a:pt x="73" y="582"/>
                  <a:pt x="73" y="583"/>
                </a:cubicBezTo>
                <a:cubicBezTo>
                  <a:pt x="75" y="586"/>
                  <a:pt x="75" y="586"/>
                  <a:pt x="76" y="587"/>
                </a:cubicBezTo>
                <a:cubicBezTo>
                  <a:pt x="76" y="587"/>
                  <a:pt x="76" y="587"/>
                  <a:pt x="76" y="587"/>
                </a:cubicBezTo>
                <a:cubicBezTo>
                  <a:pt x="77" y="588"/>
                  <a:pt x="77" y="588"/>
                  <a:pt x="78" y="590"/>
                </a:cubicBezTo>
                <a:cubicBezTo>
                  <a:pt x="78" y="590"/>
                  <a:pt x="79" y="591"/>
                  <a:pt x="79" y="591"/>
                </a:cubicBezTo>
                <a:cubicBezTo>
                  <a:pt x="79" y="592"/>
                  <a:pt x="79" y="592"/>
                  <a:pt x="79" y="592"/>
                </a:cubicBezTo>
                <a:cubicBezTo>
                  <a:pt x="79" y="592"/>
                  <a:pt x="80" y="592"/>
                  <a:pt x="80" y="592"/>
                </a:cubicBezTo>
                <a:cubicBezTo>
                  <a:pt x="81" y="594"/>
                  <a:pt x="81" y="595"/>
                  <a:pt x="83" y="597"/>
                </a:cubicBezTo>
                <a:cubicBezTo>
                  <a:pt x="83" y="597"/>
                  <a:pt x="84" y="598"/>
                  <a:pt x="84" y="598"/>
                </a:cubicBezTo>
                <a:cubicBezTo>
                  <a:pt x="84" y="598"/>
                  <a:pt x="84" y="599"/>
                  <a:pt x="85" y="599"/>
                </a:cubicBezTo>
                <a:cubicBezTo>
                  <a:pt x="87" y="602"/>
                  <a:pt x="89" y="606"/>
                  <a:pt x="92" y="609"/>
                </a:cubicBezTo>
                <a:cubicBezTo>
                  <a:pt x="92" y="609"/>
                  <a:pt x="100" y="619"/>
                  <a:pt x="102" y="622"/>
                </a:cubicBezTo>
                <a:cubicBezTo>
                  <a:pt x="103" y="622"/>
                  <a:pt x="103" y="623"/>
                  <a:pt x="103" y="623"/>
                </a:cubicBezTo>
                <a:cubicBezTo>
                  <a:pt x="110" y="630"/>
                  <a:pt x="117" y="637"/>
                  <a:pt x="123" y="644"/>
                </a:cubicBezTo>
                <a:cubicBezTo>
                  <a:pt x="124" y="645"/>
                  <a:pt x="124" y="645"/>
                  <a:pt x="126" y="647"/>
                </a:cubicBezTo>
                <a:cubicBezTo>
                  <a:pt x="126" y="647"/>
                  <a:pt x="127" y="648"/>
                  <a:pt x="127" y="648"/>
                </a:cubicBezTo>
                <a:cubicBezTo>
                  <a:pt x="148" y="666"/>
                  <a:pt x="148" y="666"/>
                  <a:pt x="152" y="669"/>
                </a:cubicBezTo>
                <a:cubicBezTo>
                  <a:pt x="156" y="672"/>
                  <a:pt x="160" y="675"/>
                  <a:pt x="165" y="678"/>
                </a:cubicBezTo>
                <a:cubicBezTo>
                  <a:pt x="165" y="678"/>
                  <a:pt x="165" y="678"/>
                  <a:pt x="165" y="678"/>
                </a:cubicBezTo>
                <a:cubicBezTo>
                  <a:pt x="156" y="672"/>
                  <a:pt x="156" y="672"/>
                  <a:pt x="156" y="672"/>
                </a:cubicBezTo>
                <a:cubicBezTo>
                  <a:pt x="157" y="672"/>
                  <a:pt x="157" y="672"/>
                  <a:pt x="157" y="672"/>
                </a:cubicBezTo>
                <a:cubicBezTo>
                  <a:pt x="158" y="673"/>
                  <a:pt x="159" y="674"/>
                  <a:pt x="161" y="675"/>
                </a:cubicBezTo>
                <a:cubicBezTo>
                  <a:pt x="161" y="675"/>
                  <a:pt x="161" y="676"/>
                  <a:pt x="162" y="676"/>
                </a:cubicBezTo>
                <a:cubicBezTo>
                  <a:pt x="163" y="677"/>
                  <a:pt x="165" y="678"/>
                  <a:pt x="167" y="680"/>
                </a:cubicBezTo>
                <a:cubicBezTo>
                  <a:pt x="169" y="681"/>
                  <a:pt x="169" y="681"/>
                  <a:pt x="178" y="687"/>
                </a:cubicBezTo>
                <a:cubicBezTo>
                  <a:pt x="177" y="686"/>
                  <a:pt x="175" y="685"/>
                  <a:pt x="174" y="685"/>
                </a:cubicBezTo>
                <a:cubicBezTo>
                  <a:pt x="174" y="684"/>
                  <a:pt x="174" y="684"/>
                  <a:pt x="173" y="684"/>
                </a:cubicBezTo>
                <a:cubicBezTo>
                  <a:pt x="172" y="683"/>
                  <a:pt x="172" y="683"/>
                  <a:pt x="171" y="683"/>
                </a:cubicBezTo>
                <a:cubicBezTo>
                  <a:pt x="172" y="683"/>
                  <a:pt x="172" y="683"/>
                  <a:pt x="172" y="683"/>
                </a:cubicBezTo>
                <a:cubicBezTo>
                  <a:pt x="173" y="684"/>
                  <a:pt x="174" y="684"/>
                  <a:pt x="175" y="685"/>
                </a:cubicBezTo>
                <a:cubicBezTo>
                  <a:pt x="177" y="686"/>
                  <a:pt x="180" y="688"/>
                  <a:pt x="182" y="689"/>
                </a:cubicBezTo>
                <a:cubicBezTo>
                  <a:pt x="181" y="689"/>
                  <a:pt x="179" y="688"/>
                  <a:pt x="178" y="687"/>
                </a:cubicBezTo>
                <a:cubicBezTo>
                  <a:pt x="179" y="688"/>
                  <a:pt x="180" y="688"/>
                  <a:pt x="181" y="689"/>
                </a:cubicBezTo>
                <a:cubicBezTo>
                  <a:pt x="186" y="692"/>
                  <a:pt x="191" y="695"/>
                  <a:pt x="196" y="698"/>
                </a:cubicBezTo>
                <a:cubicBezTo>
                  <a:pt x="197" y="698"/>
                  <a:pt x="197" y="698"/>
                  <a:pt x="198" y="699"/>
                </a:cubicBezTo>
                <a:cubicBezTo>
                  <a:pt x="199" y="700"/>
                  <a:pt x="201" y="700"/>
                  <a:pt x="202" y="701"/>
                </a:cubicBezTo>
                <a:cubicBezTo>
                  <a:pt x="203" y="701"/>
                  <a:pt x="203" y="701"/>
                  <a:pt x="203" y="702"/>
                </a:cubicBezTo>
                <a:cubicBezTo>
                  <a:pt x="207" y="703"/>
                  <a:pt x="210" y="705"/>
                  <a:pt x="213" y="706"/>
                </a:cubicBezTo>
                <a:cubicBezTo>
                  <a:pt x="214" y="707"/>
                  <a:pt x="214" y="707"/>
                  <a:pt x="214" y="707"/>
                </a:cubicBezTo>
                <a:cubicBezTo>
                  <a:pt x="215" y="707"/>
                  <a:pt x="215" y="707"/>
                  <a:pt x="215" y="707"/>
                </a:cubicBezTo>
                <a:cubicBezTo>
                  <a:pt x="215" y="708"/>
                  <a:pt x="215" y="708"/>
                  <a:pt x="215" y="708"/>
                </a:cubicBezTo>
                <a:cubicBezTo>
                  <a:pt x="219" y="709"/>
                  <a:pt x="219" y="709"/>
                  <a:pt x="220" y="710"/>
                </a:cubicBezTo>
                <a:cubicBezTo>
                  <a:pt x="221" y="710"/>
                  <a:pt x="221" y="710"/>
                  <a:pt x="221" y="710"/>
                </a:cubicBezTo>
                <a:cubicBezTo>
                  <a:pt x="228" y="713"/>
                  <a:pt x="237" y="717"/>
                  <a:pt x="237" y="717"/>
                </a:cubicBezTo>
                <a:cubicBezTo>
                  <a:pt x="237" y="717"/>
                  <a:pt x="238" y="717"/>
                  <a:pt x="238" y="717"/>
                </a:cubicBezTo>
                <a:cubicBezTo>
                  <a:pt x="240" y="718"/>
                  <a:pt x="240" y="718"/>
                  <a:pt x="243" y="719"/>
                </a:cubicBezTo>
                <a:cubicBezTo>
                  <a:pt x="243" y="719"/>
                  <a:pt x="243" y="719"/>
                  <a:pt x="245" y="719"/>
                </a:cubicBezTo>
                <a:cubicBezTo>
                  <a:pt x="245" y="719"/>
                  <a:pt x="245" y="719"/>
                  <a:pt x="245" y="719"/>
                </a:cubicBezTo>
                <a:cubicBezTo>
                  <a:pt x="241" y="717"/>
                  <a:pt x="241" y="717"/>
                  <a:pt x="239" y="717"/>
                </a:cubicBezTo>
                <a:cubicBezTo>
                  <a:pt x="238" y="717"/>
                  <a:pt x="238" y="716"/>
                  <a:pt x="236" y="716"/>
                </a:cubicBezTo>
                <a:cubicBezTo>
                  <a:pt x="236" y="716"/>
                  <a:pt x="230" y="713"/>
                  <a:pt x="227" y="712"/>
                </a:cubicBezTo>
                <a:cubicBezTo>
                  <a:pt x="226" y="712"/>
                  <a:pt x="226" y="712"/>
                  <a:pt x="225" y="711"/>
                </a:cubicBezTo>
                <a:cubicBezTo>
                  <a:pt x="218" y="708"/>
                  <a:pt x="218" y="708"/>
                  <a:pt x="217" y="707"/>
                </a:cubicBezTo>
                <a:cubicBezTo>
                  <a:pt x="217" y="707"/>
                  <a:pt x="216" y="707"/>
                  <a:pt x="215" y="706"/>
                </a:cubicBezTo>
                <a:cubicBezTo>
                  <a:pt x="214" y="706"/>
                  <a:pt x="212" y="705"/>
                  <a:pt x="210" y="704"/>
                </a:cubicBezTo>
                <a:cubicBezTo>
                  <a:pt x="210" y="704"/>
                  <a:pt x="209" y="704"/>
                  <a:pt x="209" y="703"/>
                </a:cubicBezTo>
                <a:cubicBezTo>
                  <a:pt x="209" y="703"/>
                  <a:pt x="209" y="704"/>
                  <a:pt x="208" y="703"/>
                </a:cubicBezTo>
                <a:cubicBezTo>
                  <a:pt x="203" y="700"/>
                  <a:pt x="196" y="695"/>
                  <a:pt x="196" y="695"/>
                </a:cubicBezTo>
                <a:cubicBezTo>
                  <a:pt x="195" y="695"/>
                  <a:pt x="194" y="694"/>
                  <a:pt x="194" y="694"/>
                </a:cubicBezTo>
                <a:cubicBezTo>
                  <a:pt x="193" y="694"/>
                  <a:pt x="193" y="694"/>
                  <a:pt x="192" y="693"/>
                </a:cubicBezTo>
                <a:cubicBezTo>
                  <a:pt x="190" y="692"/>
                  <a:pt x="187" y="691"/>
                  <a:pt x="184" y="689"/>
                </a:cubicBezTo>
                <a:cubicBezTo>
                  <a:pt x="184" y="689"/>
                  <a:pt x="184" y="689"/>
                  <a:pt x="183" y="688"/>
                </a:cubicBezTo>
                <a:cubicBezTo>
                  <a:pt x="182" y="688"/>
                  <a:pt x="181" y="687"/>
                  <a:pt x="180" y="686"/>
                </a:cubicBezTo>
                <a:cubicBezTo>
                  <a:pt x="181" y="686"/>
                  <a:pt x="181" y="686"/>
                  <a:pt x="182" y="686"/>
                </a:cubicBezTo>
                <a:cubicBezTo>
                  <a:pt x="180" y="685"/>
                  <a:pt x="178" y="684"/>
                  <a:pt x="176" y="682"/>
                </a:cubicBezTo>
                <a:cubicBezTo>
                  <a:pt x="173" y="680"/>
                  <a:pt x="171" y="678"/>
                  <a:pt x="168" y="676"/>
                </a:cubicBezTo>
                <a:cubicBezTo>
                  <a:pt x="168" y="675"/>
                  <a:pt x="168" y="675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7" y="675"/>
                </a:cubicBezTo>
                <a:cubicBezTo>
                  <a:pt x="165" y="675"/>
                  <a:pt x="165" y="675"/>
                  <a:pt x="161" y="671"/>
                </a:cubicBezTo>
                <a:cubicBezTo>
                  <a:pt x="160" y="671"/>
                  <a:pt x="159" y="670"/>
                  <a:pt x="158" y="669"/>
                </a:cubicBezTo>
                <a:cubicBezTo>
                  <a:pt x="158" y="669"/>
                  <a:pt x="158" y="669"/>
                  <a:pt x="160" y="670"/>
                </a:cubicBezTo>
                <a:cubicBezTo>
                  <a:pt x="161" y="670"/>
                  <a:pt x="161" y="671"/>
                  <a:pt x="162" y="671"/>
                </a:cubicBezTo>
                <a:cubicBezTo>
                  <a:pt x="162" y="671"/>
                  <a:pt x="163" y="671"/>
                  <a:pt x="163" y="671"/>
                </a:cubicBezTo>
                <a:cubicBezTo>
                  <a:pt x="162" y="670"/>
                  <a:pt x="162" y="670"/>
                  <a:pt x="161" y="670"/>
                </a:cubicBezTo>
                <a:cubicBezTo>
                  <a:pt x="161" y="669"/>
                  <a:pt x="161" y="669"/>
                  <a:pt x="159" y="668"/>
                </a:cubicBezTo>
                <a:cubicBezTo>
                  <a:pt x="158" y="667"/>
                  <a:pt x="158" y="667"/>
                  <a:pt x="154" y="663"/>
                </a:cubicBezTo>
                <a:cubicBezTo>
                  <a:pt x="153" y="663"/>
                  <a:pt x="153" y="662"/>
                  <a:pt x="152" y="662"/>
                </a:cubicBezTo>
                <a:cubicBezTo>
                  <a:pt x="152" y="662"/>
                  <a:pt x="153" y="662"/>
                  <a:pt x="153" y="662"/>
                </a:cubicBezTo>
                <a:cubicBezTo>
                  <a:pt x="154" y="662"/>
                  <a:pt x="154" y="662"/>
                  <a:pt x="154" y="661"/>
                </a:cubicBezTo>
                <a:cubicBezTo>
                  <a:pt x="155" y="661"/>
                  <a:pt x="155" y="661"/>
                  <a:pt x="157" y="662"/>
                </a:cubicBezTo>
                <a:cubicBezTo>
                  <a:pt x="155" y="660"/>
                  <a:pt x="153" y="657"/>
                  <a:pt x="152" y="655"/>
                </a:cubicBezTo>
                <a:cubicBezTo>
                  <a:pt x="151" y="653"/>
                  <a:pt x="151" y="653"/>
                  <a:pt x="151" y="653"/>
                </a:cubicBezTo>
                <a:cubicBezTo>
                  <a:pt x="150" y="653"/>
                  <a:pt x="149" y="652"/>
                  <a:pt x="148" y="651"/>
                </a:cubicBezTo>
                <a:cubicBezTo>
                  <a:pt x="148" y="651"/>
                  <a:pt x="148" y="651"/>
                  <a:pt x="147" y="651"/>
                </a:cubicBezTo>
                <a:cubicBezTo>
                  <a:pt x="147" y="650"/>
                  <a:pt x="146" y="650"/>
                  <a:pt x="145" y="648"/>
                </a:cubicBezTo>
                <a:cubicBezTo>
                  <a:pt x="142" y="646"/>
                  <a:pt x="139" y="645"/>
                  <a:pt x="137" y="643"/>
                </a:cubicBezTo>
                <a:cubicBezTo>
                  <a:pt x="138" y="643"/>
                  <a:pt x="138" y="643"/>
                  <a:pt x="139" y="643"/>
                </a:cubicBezTo>
                <a:cubicBezTo>
                  <a:pt x="145" y="646"/>
                  <a:pt x="145" y="646"/>
                  <a:pt x="146" y="644"/>
                </a:cubicBezTo>
                <a:cubicBezTo>
                  <a:pt x="137" y="630"/>
                  <a:pt x="137" y="628"/>
                  <a:pt x="137" y="627"/>
                </a:cubicBezTo>
                <a:cubicBezTo>
                  <a:pt x="138" y="628"/>
                  <a:pt x="139" y="630"/>
                  <a:pt x="140" y="631"/>
                </a:cubicBezTo>
                <a:cubicBezTo>
                  <a:pt x="137" y="619"/>
                  <a:pt x="125" y="611"/>
                  <a:pt x="127" y="597"/>
                </a:cubicBezTo>
                <a:cubicBezTo>
                  <a:pt x="128" y="597"/>
                  <a:pt x="129" y="597"/>
                  <a:pt x="130" y="597"/>
                </a:cubicBezTo>
                <a:cubicBezTo>
                  <a:pt x="130" y="596"/>
                  <a:pt x="131" y="594"/>
                  <a:pt x="131" y="593"/>
                </a:cubicBezTo>
                <a:cubicBezTo>
                  <a:pt x="133" y="594"/>
                  <a:pt x="136" y="594"/>
                  <a:pt x="138" y="594"/>
                </a:cubicBezTo>
                <a:cubicBezTo>
                  <a:pt x="138" y="593"/>
                  <a:pt x="138" y="592"/>
                  <a:pt x="137" y="591"/>
                </a:cubicBezTo>
                <a:cubicBezTo>
                  <a:pt x="138" y="590"/>
                  <a:pt x="138" y="590"/>
                  <a:pt x="138" y="590"/>
                </a:cubicBezTo>
                <a:cubicBezTo>
                  <a:pt x="137" y="585"/>
                  <a:pt x="137" y="585"/>
                  <a:pt x="137" y="584"/>
                </a:cubicBezTo>
                <a:cubicBezTo>
                  <a:pt x="137" y="583"/>
                  <a:pt x="138" y="583"/>
                  <a:pt x="138" y="583"/>
                </a:cubicBezTo>
                <a:cubicBezTo>
                  <a:pt x="136" y="579"/>
                  <a:pt x="136" y="578"/>
                  <a:pt x="136" y="575"/>
                </a:cubicBezTo>
                <a:cubicBezTo>
                  <a:pt x="136" y="575"/>
                  <a:pt x="136" y="575"/>
                  <a:pt x="136" y="575"/>
                </a:cubicBezTo>
                <a:cubicBezTo>
                  <a:pt x="136" y="572"/>
                  <a:pt x="134" y="569"/>
                  <a:pt x="133" y="566"/>
                </a:cubicBezTo>
                <a:cubicBezTo>
                  <a:pt x="133" y="566"/>
                  <a:pt x="133" y="566"/>
                  <a:pt x="133" y="564"/>
                </a:cubicBezTo>
                <a:cubicBezTo>
                  <a:pt x="133" y="561"/>
                  <a:pt x="132" y="559"/>
                  <a:pt x="131" y="557"/>
                </a:cubicBezTo>
                <a:cubicBezTo>
                  <a:pt x="131" y="557"/>
                  <a:pt x="131" y="556"/>
                  <a:pt x="130" y="555"/>
                </a:cubicBezTo>
                <a:cubicBezTo>
                  <a:pt x="130" y="554"/>
                  <a:pt x="130" y="554"/>
                  <a:pt x="129" y="553"/>
                </a:cubicBezTo>
                <a:cubicBezTo>
                  <a:pt x="129" y="552"/>
                  <a:pt x="129" y="552"/>
                  <a:pt x="128" y="550"/>
                </a:cubicBezTo>
                <a:cubicBezTo>
                  <a:pt x="127" y="548"/>
                  <a:pt x="126" y="545"/>
                  <a:pt x="126" y="543"/>
                </a:cubicBezTo>
                <a:cubicBezTo>
                  <a:pt x="126" y="543"/>
                  <a:pt x="126" y="543"/>
                  <a:pt x="129" y="535"/>
                </a:cubicBezTo>
                <a:cubicBezTo>
                  <a:pt x="129" y="534"/>
                  <a:pt x="130" y="534"/>
                  <a:pt x="130" y="534"/>
                </a:cubicBezTo>
                <a:cubicBezTo>
                  <a:pt x="130" y="533"/>
                  <a:pt x="131" y="533"/>
                  <a:pt x="131" y="532"/>
                </a:cubicBezTo>
                <a:cubicBezTo>
                  <a:pt x="131" y="532"/>
                  <a:pt x="132" y="525"/>
                  <a:pt x="133" y="522"/>
                </a:cubicBezTo>
                <a:cubicBezTo>
                  <a:pt x="134" y="519"/>
                  <a:pt x="134" y="519"/>
                  <a:pt x="133" y="516"/>
                </a:cubicBezTo>
                <a:moveTo>
                  <a:pt x="19" y="357"/>
                </a:moveTo>
                <a:cubicBezTo>
                  <a:pt x="20" y="357"/>
                  <a:pt x="20" y="357"/>
                  <a:pt x="20" y="357"/>
                </a:cubicBezTo>
                <a:cubicBezTo>
                  <a:pt x="19" y="357"/>
                  <a:pt x="19" y="356"/>
                  <a:pt x="19" y="356"/>
                </a:cubicBezTo>
                <a:cubicBezTo>
                  <a:pt x="19" y="355"/>
                  <a:pt x="19" y="353"/>
                  <a:pt x="19" y="352"/>
                </a:cubicBezTo>
                <a:cubicBezTo>
                  <a:pt x="17" y="353"/>
                  <a:pt x="17" y="353"/>
                  <a:pt x="17" y="353"/>
                </a:cubicBezTo>
                <a:cubicBezTo>
                  <a:pt x="16" y="353"/>
                  <a:pt x="16" y="353"/>
                  <a:pt x="16" y="353"/>
                </a:cubicBezTo>
                <a:cubicBezTo>
                  <a:pt x="16" y="352"/>
                  <a:pt x="16" y="352"/>
                  <a:pt x="15" y="351"/>
                </a:cubicBezTo>
                <a:cubicBezTo>
                  <a:pt x="15" y="351"/>
                  <a:pt x="15" y="351"/>
                  <a:pt x="15" y="351"/>
                </a:cubicBezTo>
                <a:cubicBezTo>
                  <a:pt x="14" y="352"/>
                  <a:pt x="14" y="353"/>
                  <a:pt x="14" y="353"/>
                </a:cubicBezTo>
                <a:cubicBezTo>
                  <a:pt x="13" y="353"/>
                  <a:pt x="13" y="353"/>
                  <a:pt x="13" y="353"/>
                </a:cubicBezTo>
                <a:cubicBezTo>
                  <a:pt x="13" y="353"/>
                  <a:pt x="13" y="353"/>
                  <a:pt x="12" y="352"/>
                </a:cubicBezTo>
                <a:cubicBezTo>
                  <a:pt x="12" y="351"/>
                  <a:pt x="12" y="351"/>
                  <a:pt x="12" y="351"/>
                </a:cubicBezTo>
                <a:cubicBezTo>
                  <a:pt x="12" y="350"/>
                  <a:pt x="12" y="350"/>
                  <a:pt x="11" y="349"/>
                </a:cubicBezTo>
                <a:cubicBezTo>
                  <a:pt x="11" y="348"/>
                  <a:pt x="11" y="348"/>
                  <a:pt x="11" y="348"/>
                </a:cubicBezTo>
                <a:cubicBezTo>
                  <a:pt x="11" y="348"/>
                  <a:pt x="11" y="348"/>
                  <a:pt x="11" y="348"/>
                </a:cubicBezTo>
                <a:cubicBezTo>
                  <a:pt x="10" y="348"/>
                  <a:pt x="10" y="348"/>
                  <a:pt x="10" y="348"/>
                </a:cubicBezTo>
                <a:cubicBezTo>
                  <a:pt x="10" y="348"/>
                  <a:pt x="10" y="347"/>
                  <a:pt x="9" y="347"/>
                </a:cubicBezTo>
                <a:cubicBezTo>
                  <a:pt x="9" y="347"/>
                  <a:pt x="9" y="347"/>
                  <a:pt x="8" y="348"/>
                </a:cubicBezTo>
                <a:cubicBezTo>
                  <a:pt x="8" y="350"/>
                  <a:pt x="8" y="353"/>
                  <a:pt x="8" y="355"/>
                </a:cubicBezTo>
                <a:cubicBezTo>
                  <a:pt x="8" y="359"/>
                  <a:pt x="8" y="360"/>
                  <a:pt x="8" y="360"/>
                </a:cubicBezTo>
                <a:cubicBezTo>
                  <a:pt x="9" y="360"/>
                  <a:pt x="9" y="360"/>
                  <a:pt x="9" y="360"/>
                </a:cubicBezTo>
                <a:cubicBezTo>
                  <a:pt x="9" y="360"/>
                  <a:pt x="9" y="360"/>
                  <a:pt x="10" y="358"/>
                </a:cubicBezTo>
                <a:cubicBezTo>
                  <a:pt x="10" y="357"/>
                  <a:pt x="11" y="357"/>
                  <a:pt x="11" y="357"/>
                </a:cubicBezTo>
                <a:cubicBezTo>
                  <a:pt x="11" y="357"/>
                  <a:pt x="11" y="357"/>
                  <a:pt x="12" y="358"/>
                </a:cubicBezTo>
                <a:cubicBezTo>
                  <a:pt x="12" y="358"/>
                  <a:pt x="12" y="358"/>
                  <a:pt x="12" y="358"/>
                </a:cubicBezTo>
                <a:cubicBezTo>
                  <a:pt x="12" y="358"/>
                  <a:pt x="12" y="358"/>
                  <a:pt x="12" y="358"/>
                </a:cubicBezTo>
                <a:cubicBezTo>
                  <a:pt x="12" y="357"/>
                  <a:pt x="12" y="357"/>
                  <a:pt x="13" y="358"/>
                </a:cubicBezTo>
                <a:cubicBezTo>
                  <a:pt x="14" y="358"/>
                  <a:pt x="15" y="357"/>
                  <a:pt x="15" y="357"/>
                </a:cubicBezTo>
                <a:cubicBezTo>
                  <a:pt x="16" y="357"/>
                  <a:pt x="16" y="357"/>
                  <a:pt x="16" y="357"/>
                </a:cubicBezTo>
                <a:cubicBezTo>
                  <a:pt x="17" y="358"/>
                  <a:pt x="18" y="358"/>
                  <a:pt x="18" y="358"/>
                </a:cubicBezTo>
                <a:cubicBezTo>
                  <a:pt x="19" y="358"/>
                  <a:pt x="19" y="358"/>
                  <a:pt x="19" y="358"/>
                </a:cubicBezTo>
                <a:cubicBezTo>
                  <a:pt x="19" y="358"/>
                  <a:pt x="19" y="358"/>
                  <a:pt x="19" y="357"/>
                </a:cubicBezTo>
                <a:moveTo>
                  <a:pt x="4" y="358"/>
                </a:moveTo>
                <a:cubicBezTo>
                  <a:pt x="4" y="357"/>
                  <a:pt x="4" y="355"/>
                  <a:pt x="4" y="355"/>
                </a:cubicBezTo>
                <a:cubicBezTo>
                  <a:pt x="4" y="354"/>
                  <a:pt x="4" y="354"/>
                  <a:pt x="4" y="354"/>
                </a:cubicBezTo>
                <a:cubicBezTo>
                  <a:pt x="4" y="354"/>
                  <a:pt x="4" y="353"/>
                  <a:pt x="4" y="353"/>
                </a:cubicBezTo>
                <a:cubicBezTo>
                  <a:pt x="4" y="353"/>
                  <a:pt x="4" y="353"/>
                  <a:pt x="4" y="353"/>
                </a:cubicBezTo>
                <a:cubicBezTo>
                  <a:pt x="3" y="353"/>
                  <a:pt x="3" y="352"/>
                  <a:pt x="3" y="352"/>
                </a:cubicBezTo>
                <a:cubicBezTo>
                  <a:pt x="3" y="356"/>
                  <a:pt x="3" y="356"/>
                  <a:pt x="3" y="356"/>
                </a:cubicBezTo>
                <a:cubicBezTo>
                  <a:pt x="3" y="356"/>
                  <a:pt x="3" y="356"/>
                  <a:pt x="3" y="356"/>
                </a:cubicBezTo>
                <a:cubicBezTo>
                  <a:pt x="3" y="356"/>
                  <a:pt x="3" y="356"/>
                  <a:pt x="3" y="356"/>
                </a:cubicBezTo>
                <a:cubicBezTo>
                  <a:pt x="3" y="356"/>
                  <a:pt x="4" y="357"/>
                  <a:pt x="4" y="357"/>
                </a:cubicBezTo>
                <a:cubicBezTo>
                  <a:pt x="4" y="358"/>
                  <a:pt x="4" y="359"/>
                  <a:pt x="4" y="360"/>
                </a:cubicBezTo>
                <a:cubicBezTo>
                  <a:pt x="4" y="360"/>
                  <a:pt x="4" y="360"/>
                  <a:pt x="4" y="360"/>
                </a:cubicBezTo>
                <a:cubicBezTo>
                  <a:pt x="4" y="360"/>
                  <a:pt x="4" y="360"/>
                  <a:pt x="4" y="358"/>
                </a:cubicBezTo>
                <a:moveTo>
                  <a:pt x="4" y="343"/>
                </a:moveTo>
                <a:cubicBezTo>
                  <a:pt x="5" y="343"/>
                  <a:pt x="6" y="343"/>
                  <a:pt x="7" y="343"/>
                </a:cubicBezTo>
                <a:cubicBezTo>
                  <a:pt x="7" y="342"/>
                  <a:pt x="7" y="336"/>
                  <a:pt x="6" y="335"/>
                </a:cubicBezTo>
                <a:cubicBezTo>
                  <a:pt x="6" y="335"/>
                  <a:pt x="6" y="335"/>
                  <a:pt x="6" y="335"/>
                </a:cubicBezTo>
                <a:cubicBezTo>
                  <a:pt x="5" y="335"/>
                  <a:pt x="5" y="335"/>
                  <a:pt x="5" y="335"/>
                </a:cubicBezTo>
                <a:cubicBezTo>
                  <a:pt x="5" y="335"/>
                  <a:pt x="5" y="335"/>
                  <a:pt x="5" y="335"/>
                </a:cubicBezTo>
                <a:cubicBezTo>
                  <a:pt x="5" y="335"/>
                  <a:pt x="5" y="335"/>
                  <a:pt x="4" y="327"/>
                </a:cubicBezTo>
                <a:cubicBezTo>
                  <a:pt x="4" y="325"/>
                  <a:pt x="4" y="325"/>
                  <a:pt x="4" y="324"/>
                </a:cubicBezTo>
                <a:cubicBezTo>
                  <a:pt x="5" y="323"/>
                  <a:pt x="5" y="323"/>
                  <a:pt x="4" y="323"/>
                </a:cubicBezTo>
                <a:cubicBezTo>
                  <a:pt x="4" y="323"/>
                  <a:pt x="4" y="323"/>
                  <a:pt x="4" y="323"/>
                </a:cubicBezTo>
                <a:cubicBezTo>
                  <a:pt x="4" y="323"/>
                  <a:pt x="4" y="323"/>
                  <a:pt x="4" y="323"/>
                </a:cubicBezTo>
                <a:cubicBezTo>
                  <a:pt x="4" y="323"/>
                  <a:pt x="4" y="323"/>
                  <a:pt x="4" y="323"/>
                </a:cubicBezTo>
                <a:cubicBezTo>
                  <a:pt x="4" y="323"/>
                  <a:pt x="4" y="323"/>
                  <a:pt x="4" y="324"/>
                </a:cubicBezTo>
                <a:cubicBezTo>
                  <a:pt x="4" y="323"/>
                  <a:pt x="4" y="323"/>
                  <a:pt x="4" y="323"/>
                </a:cubicBezTo>
                <a:cubicBezTo>
                  <a:pt x="4" y="323"/>
                  <a:pt x="4" y="323"/>
                  <a:pt x="4" y="323"/>
                </a:cubicBezTo>
                <a:cubicBezTo>
                  <a:pt x="3" y="323"/>
                  <a:pt x="3" y="323"/>
                  <a:pt x="3" y="323"/>
                </a:cubicBezTo>
                <a:cubicBezTo>
                  <a:pt x="3" y="323"/>
                  <a:pt x="2" y="331"/>
                  <a:pt x="3" y="332"/>
                </a:cubicBezTo>
                <a:cubicBezTo>
                  <a:pt x="3" y="331"/>
                  <a:pt x="3" y="330"/>
                  <a:pt x="3" y="329"/>
                </a:cubicBezTo>
                <a:cubicBezTo>
                  <a:pt x="4" y="329"/>
                  <a:pt x="3" y="332"/>
                  <a:pt x="3" y="334"/>
                </a:cubicBezTo>
                <a:cubicBezTo>
                  <a:pt x="3" y="335"/>
                  <a:pt x="3" y="337"/>
                  <a:pt x="4" y="337"/>
                </a:cubicBezTo>
                <a:cubicBezTo>
                  <a:pt x="4" y="337"/>
                  <a:pt x="4" y="337"/>
                  <a:pt x="4" y="337"/>
                </a:cubicBezTo>
                <a:cubicBezTo>
                  <a:pt x="4" y="337"/>
                  <a:pt x="4" y="337"/>
                  <a:pt x="4" y="339"/>
                </a:cubicBezTo>
                <a:cubicBezTo>
                  <a:pt x="4" y="339"/>
                  <a:pt x="4" y="342"/>
                  <a:pt x="4" y="343"/>
                </a:cubicBezTo>
                <a:moveTo>
                  <a:pt x="287" y="80"/>
                </a:moveTo>
                <a:cubicBezTo>
                  <a:pt x="287" y="79"/>
                  <a:pt x="288" y="78"/>
                  <a:pt x="289" y="77"/>
                </a:cubicBezTo>
                <a:cubicBezTo>
                  <a:pt x="289" y="76"/>
                  <a:pt x="289" y="76"/>
                  <a:pt x="289" y="75"/>
                </a:cubicBezTo>
                <a:cubicBezTo>
                  <a:pt x="288" y="75"/>
                  <a:pt x="288" y="75"/>
                  <a:pt x="287" y="74"/>
                </a:cubicBezTo>
                <a:cubicBezTo>
                  <a:pt x="289" y="71"/>
                  <a:pt x="289" y="71"/>
                  <a:pt x="290" y="70"/>
                </a:cubicBezTo>
                <a:cubicBezTo>
                  <a:pt x="289" y="70"/>
                  <a:pt x="288" y="70"/>
                  <a:pt x="287" y="70"/>
                </a:cubicBezTo>
                <a:cubicBezTo>
                  <a:pt x="286" y="70"/>
                  <a:pt x="286" y="70"/>
                  <a:pt x="286" y="70"/>
                </a:cubicBezTo>
                <a:cubicBezTo>
                  <a:pt x="284" y="70"/>
                  <a:pt x="282" y="72"/>
                  <a:pt x="280" y="72"/>
                </a:cubicBezTo>
                <a:cubicBezTo>
                  <a:pt x="279" y="72"/>
                  <a:pt x="279" y="72"/>
                  <a:pt x="278" y="72"/>
                </a:cubicBezTo>
                <a:cubicBezTo>
                  <a:pt x="278" y="71"/>
                  <a:pt x="277" y="71"/>
                  <a:pt x="276" y="71"/>
                </a:cubicBezTo>
                <a:cubicBezTo>
                  <a:pt x="274" y="71"/>
                  <a:pt x="272" y="73"/>
                  <a:pt x="270" y="73"/>
                </a:cubicBezTo>
                <a:cubicBezTo>
                  <a:pt x="270" y="73"/>
                  <a:pt x="269" y="73"/>
                  <a:pt x="268" y="73"/>
                </a:cubicBezTo>
                <a:cubicBezTo>
                  <a:pt x="268" y="72"/>
                  <a:pt x="269" y="72"/>
                  <a:pt x="269" y="71"/>
                </a:cubicBezTo>
                <a:cubicBezTo>
                  <a:pt x="269" y="71"/>
                  <a:pt x="270" y="70"/>
                  <a:pt x="270" y="70"/>
                </a:cubicBezTo>
                <a:cubicBezTo>
                  <a:pt x="270" y="69"/>
                  <a:pt x="270" y="69"/>
                  <a:pt x="270" y="68"/>
                </a:cubicBezTo>
                <a:cubicBezTo>
                  <a:pt x="269" y="69"/>
                  <a:pt x="269" y="69"/>
                  <a:pt x="269" y="69"/>
                </a:cubicBezTo>
                <a:cubicBezTo>
                  <a:pt x="268" y="69"/>
                  <a:pt x="268" y="70"/>
                  <a:pt x="268" y="70"/>
                </a:cubicBezTo>
                <a:cubicBezTo>
                  <a:pt x="268" y="70"/>
                  <a:pt x="262" y="67"/>
                  <a:pt x="258" y="73"/>
                </a:cubicBezTo>
                <a:cubicBezTo>
                  <a:pt x="259" y="73"/>
                  <a:pt x="260" y="73"/>
                  <a:pt x="261" y="73"/>
                </a:cubicBezTo>
                <a:cubicBezTo>
                  <a:pt x="263" y="73"/>
                  <a:pt x="263" y="73"/>
                  <a:pt x="263" y="73"/>
                </a:cubicBezTo>
                <a:cubicBezTo>
                  <a:pt x="263" y="75"/>
                  <a:pt x="263" y="75"/>
                  <a:pt x="263" y="75"/>
                </a:cubicBezTo>
                <a:cubicBezTo>
                  <a:pt x="264" y="76"/>
                  <a:pt x="262" y="76"/>
                  <a:pt x="262" y="77"/>
                </a:cubicBezTo>
                <a:cubicBezTo>
                  <a:pt x="260" y="76"/>
                  <a:pt x="257" y="76"/>
                  <a:pt x="256" y="76"/>
                </a:cubicBezTo>
                <a:cubicBezTo>
                  <a:pt x="255" y="77"/>
                  <a:pt x="255" y="78"/>
                  <a:pt x="254" y="79"/>
                </a:cubicBezTo>
                <a:cubicBezTo>
                  <a:pt x="255" y="78"/>
                  <a:pt x="255" y="78"/>
                  <a:pt x="256" y="78"/>
                </a:cubicBezTo>
                <a:cubicBezTo>
                  <a:pt x="257" y="78"/>
                  <a:pt x="258" y="78"/>
                  <a:pt x="258" y="78"/>
                </a:cubicBezTo>
                <a:cubicBezTo>
                  <a:pt x="259" y="79"/>
                  <a:pt x="259" y="79"/>
                  <a:pt x="259" y="79"/>
                </a:cubicBezTo>
                <a:cubicBezTo>
                  <a:pt x="258" y="80"/>
                  <a:pt x="257" y="81"/>
                  <a:pt x="256" y="82"/>
                </a:cubicBezTo>
                <a:cubicBezTo>
                  <a:pt x="256" y="83"/>
                  <a:pt x="256" y="83"/>
                  <a:pt x="256" y="83"/>
                </a:cubicBezTo>
                <a:cubicBezTo>
                  <a:pt x="256" y="83"/>
                  <a:pt x="257" y="83"/>
                  <a:pt x="257" y="83"/>
                </a:cubicBezTo>
                <a:cubicBezTo>
                  <a:pt x="259" y="83"/>
                  <a:pt x="260" y="83"/>
                  <a:pt x="261" y="83"/>
                </a:cubicBezTo>
                <a:cubicBezTo>
                  <a:pt x="262" y="83"/>
                  <a:pt x="262" y="83"/>
                  <a:pt x="263" y="83"/>
                </a:cubicBezTo>
                <a:cubicBezTo>
                  <a:pt x="264" y="83"/>
                  <a:pt x="264" y="83"/>
                  <a:pt x="264" y="84"/>
                </a:cubicBezTo>
                <a:cubicBezTo>
                  <a:pt x="264" y="84"/>
                  <a:pt x="264" y="86"/>
                  <a:pt x="266" y="86"/>
                </a:cubicBezTo>
                <a:cubicBezTo>
                  <a:pt x="267" y="86"/>
                  <a:pt x="268" y="86"/>
                  <a:pt x="269" y="86"/>
                </a:cubicBezTo>
                <a:cubicBezTo>
                  <a:pt x="270" y="85"/>
                  <a:pt x="270" y="85"/>
                  <a:pt x="272" y="83"/>
                </a:cubicBezTo>
                <a:cubicBezTo>
                  <a:pt x="273" y="83"/>
                  <a:pt x="275" y="82"/>
                  <a:pt x="275" y="82"/>
                </a:cubicBezTo>
                <a:cubicBezTo>
                  <a:pt x="276" y="82"/>
                  <a:pt x="277" y="82"/>
                  <a:pt x="277" y="81"/>
                </a:cubicBezTo>
                <a:cubicBezTo>
                  <a:pt x="278" y="80"/>
                  <a:pt x="279" y="80"/>
                  <a:pt x="281" y="80"/>
                </a:cubicBezTo>
                <a:cubicBezTo>
                  <a:pt x="282" y="79"/>
                  <a:pt x="282" y="79"/>
                  <a:pt x="287" y="80"/>
                </a:cubicBezTo>
                <a:moveTo>
                  <a:pt x="103" y="171"/>
                </a:moveTo>
                <a:cubicBezTo>
                  <a:pt x="104" y="170"/>
                  <a:pt x="104" y="170"/>
                  <a:pt x="104" y="170"/>
                </a:cubicBezTo>
                <a:cubicBezTo>
                  <a:pt x="104" y="169"/>
                  <a:pt x="104" y="169"/>
                  <a:pt x="104" y="168"/>
                </a:cubicBezTo>
                <a:cubicBezTo>
                  <a:pt x="104" y="168"/>
                  <a:pt x="104" y="168"/>
                  <a:pt x="104" y="168"/>
                </a:cubicBezTo>
                <a:cubicBezTo>
                  <a:pt x="103" y="168"/>
                  <a:pt x="103" y="164"/>
                  <a:pt x="103" y="164"/>
                </a:cubicBezTo>
                <a:cubicBezTo>
                  <a:pt x="103" y="163"/>
                  <a:pt x="103" y="163"/>
                  <a:pt x="101" y="162"/>
                </a:cubicBezTo>
                <a:cubicBezTo>
                  <a:pt x="101" y="162"/>
                  <a:pt x="101" y="162"/>
                  <a:pt x="101" y="161"/>
                </a:cubicBezTo>
                <a:cubicBezTo>
                  <a:pt x="104" y="158"/>
                  <a:pt x="104" y="158"/>
                  <a:pt x="104" y="158"/>
                </a:cubicBezTo>
                <a:cubicBezTo>
                  <a:pt x="105" y="157"/>
                  <a:pt x="106" y="157"/>
                  <a:pt x="106" y="157"/>
                </a:cubicBezTo>
                <a:cubicBezTo>
                  <a:pt x="108" y="155"/>
                  <a:pt x="108" y="154"/>
                  <a:pt x="108" y="153"/>
                </a:cubicBezTo>
                <a:cubicBezTo>
                  <a:pt x="108" y="152"/>
                  <a:pt x="108" y="152"/>
                  <a:pt x="108" y="152"/>
                </a:cubicBezTo>
                <a:cubicBezTo>
                  <a:pt x="108" y="152"/>
                  <a:pt x="106" y="153"/>
                  <a:pt x="106" y="153"/>
                </a:cubicBezTo>
                <a:cubicBezTo>
                  <a:pt x="104" y="155"/>
                  <a:pt x="104" y="157"/>
                  <a:pt x="102" y="158"/>
                </a:cubicBezTo>
                <a:cubicBezTo>
                  <a:pt x="99" y="162"/>
                  <a:pt x="95" y="165"/>
                  <a:pt x="92" y="168"/>
                </a:cubicBezTo>
                <a:cubicBezTo>
                  <a:pt x="90" y="170"/>
                  <a:pt x="90" y="170"/>
                  <a:pt x="88" y="174"/>
                </a:cubicBezTo>
                <a:cubicBezTo>
                  <a:pt x="90" y="175"/>
                  <a:pt x="92" y="175"/>
                  <a:pt x="94" y="175"/>
                </a:cubicBezTo>
                <a:cubicBezTo>
                  <a:pt x="95" y="175"/>
                  <a:pt x="95" y="175"/>
                  <a:pt x="95" y="177"/>
                </a:cubicBezTo>
                <a:cubicBezTo>
                  <a:pt x="94" y="180"/>
                  <a:pt x="95" y="181"/>
                  <a:pt x="95" y="182"/>
                </a:cubicBezTo>
                <a:cubicBezTo>
                  <a:pt x="96" y="181"/>
                  <a:pt x="96" y="181"/>
                  <a:pt x="96" y="181"/>
                </a:cubicBezTo>
                <a:cubicBezTo>
                  <a:pt x="97" y="181"/>
                  <a:pt x="97" y="180"/>
                  <a:pt x="99" y="176"/>
                </a:cubicBezTo>
                <a:cubicBezTo>
                  <a:pt x="101" y="173"/>
                  <a:pt x="101" y="173"/>
                  <a:pt x="103" y="171"/>
                </a:cubicBezTo>
                <a:moveTo>
                  <a:pt x="89" y="162"/>
                </a:moveTo>
                <a:cubicBezTo>
                  <a:pt x="89" y="162"/>
                  <a:pt x="89" y="162"/>
                  <a:pt x="89" y="162"/>
                </a:cubicBezTo>
                <a:cubicBezTo>
                  <a:pt x="89" y="162"/>
                  <a:pt x="89" y="161"/>
                  <a:pt x="88" y="161"/>
                </a:cubicBezTo>
                <a:cubicBezTo>
                  <a:pt x="88" y="161"/>
                  <a:pt x="88" y="161"/>
                  <a:pt x="88" y="161"/>
                </a:cubicBezTo>
                <a:cubicBezTo>
                  <a:pt x="88" y="160"/>
                  <a:pt x="88" y="160"/>
                  <a:pt x="88" y="159"/>
                </a:cubicBezTo>
                <a:cubicBezTo>
                  <a:pt x="88" y="158"/>
                  <a:pt x="88" y="158"/>
                  <a:pt x="88" y="158"/>
                </a:cubicBezTo>
                <a:cubicBezTo>
                  <a:pt x="88" y="158"/>
                  <a:pt x="88" y="158"/>
                  <a:pt x="88" y="158"/>
                </a:cubicBezTo>
                <a:cubicBezTo>
                  <a:pt x="87" y="158"/>
                  <a:pt x="87" y="159"/>
                  <a:pt x="86" y="159"/>
                </a:cubicBezTo>
                <a:cubicBezTo>
                  <a:pt x="86" y="159"/>
                  <a:pt x="86" y="160"/>
                  <a:pt x="86" y="160"/>
                </a:cubicBezTo>
                <a:cubicBezTo>
                  <a:pt x="86" y="161"/>
                  <a:pt x="86" y="161"/>
                  <a:pt x="86" y="162"/>
                </a:cubicBezTo>
                <a:cubicBezTo>
                  <a:pt x="85" y="165"/>
                  <a:pt x="85" y="165"/>
                  <a:pt x="85" y="165"/>
                </a:cubicBezTo>
                <a:cubicBezTo>
                  <a:pt x="85" y="166"/>
                  <a:pt x="85" y="166"/>
                  <a:pt x="89" y="162"/>
                </a:cubicBezTo>
                <a:moveTo>
                  <a:pt x="363" y="4"/>
                </a:moveTo>
                <a:cubicBezTo>
                  <a:pt x="363" y="3"/>
                  <a:pt x="363" y="3"/>
                  <a:pt x="363" y="3"/>
                </a:cubicBezTo>
                <a:cubicBezTo>
                  <a:pt x="363" y="3"/>
                  <a:pt x="363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1" y="3"/>
                </a:cubicBezTo>
                <a:cubicBezTo>
                  <a:pt x="361" y="3"/>
                  <a:pt x="356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3" y="4"/>
                </a:cubicBezTo>
                <a:cubicBezTo>
                  <a:pt x="351" y="5"/>
                  <a:pt x="349" y="5"/>
                  <a:pt x="348" y="6"/>
                </a:cubicBezTo>
                <a:cubicBezTo>
                  <a:pt x="350" y="5"/>
                  <a:pt x="352" y="5"/>
                  <a:pt x="354" y="4"/>
                </a:cubicBezTo>
                <a:cubicBezTo>
                  <a:pt x="354" y="4"/>
                  <a:pt x="355" y="4"/>
                  <a:pt x="355" y="4"/>
                </a:cubicBezTo>
                <a:cubicBezTo>
                  <a:pt x="358" y="3"/>
                  <a:pt x="358" y="3"/>
                  <a:pt x="360" y="3"/>
                </a:cubicBezTo>
                <a:cubicBezTo>
                  <a:pt x="359" y="3"/>
                  <a:pt x="359" y="3"/>
                  <a:pt x="359" y="3"/>
                </a:cubicBezTo>
                <a:cubicBezTo>
                  <a:pt x="357" y="3"/>
                  <a:pt x="354" y="3"/>
                  <a:pt x="352" y="4"/>
                </a:cubicBezTo>
                <a:cubicBezTo>
                  <a:pt x="354" y="3"/>
                  <a:pt x="354" y="3"/>
                  <a:pt x="355" y="3"/>
                </a:cubicBezTo>
                <a:cubicBezTo>
                  <a:pt x="355" y="3"/>
                  <a:pt x="355" y="3"/>
                  <a:pt x="356" y="3"/>
                </a:cubicBezTo>
                <a:cubicBezTo>
                  <a:pt x="357" y="3"/>
                  <a:pt x="357" y="3"/>
                  <a:pt x="357" y="3"/>
                </a:cubicBezTo>
                <a:cubicBezTo>
                  <a:pt x="357" y="3"/>
                  <a:pt x="357" y="3"/>
                  <a:pt x="357" y="3"/>
                </a:cubicBezTo>
                <a:cubicBezTo>
                  <a:pt x="357" y="3"/>
                  <a:pt x="356" y="3"/>
                  <a:pt x="356" y="3"/>
                </a:cubicBezTo>
                <a:cubicBezTo>
                  <a:pt x="355" y="3"/>
                  <a:pt x="355" y="3"/>
                  <a:pt x="354" y="3"/>
                </a:cubicBezTo>
                <a:cubicBezTo>
                  <a:pt x="354" y="3"/>
                  <a:pt x="353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0" y="3"/>
                  <a:pt x="350" y="3"/>
                </a:cubicBezTo>
                <a:cubicBezTo>
                  <a:pt x="351" y="3"/>
                  <a:pt x="353" y="2"/>
                  <a:pt x="355" y="2"/>
                </a:cubicBezTo>
                <a:cubicBezTo>
                  <a:pt x="356" y="2"/>
                  <a:pt x="356" y="2"/>
                  <a:pt x="358" y="2"/>
                </a:cubicBezTo>
                <a:cubicBezTo>
                  <a:pt x="359" y="2"/>
                  <a:pt x="359" y="2"/>
                  <a:pt x="359" y="2"/>
                </a:cubicBezTo>
                <a:cubicBezTo>
                  <a:pt x="359" y="2"/>
                  <a:pt x="360" y="2"/>
                  <a:pt x="361" y="2"/>
                </a:cubicBezTo>
                <a:cubicBezTo>
                  <a:pt x="362" y="2"/>
                  <a:pt x="362" y="2"/>
                  <a:pt x="364" y="2"/>
                </a:cubicBezTo>
                <a:cubicBezTo>
                  <a:pt x="364" y="2"/>
                  <a:pt x="365" y="2"/>
                  <a:pt x="36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6" y="1"/>
                  <a:pt x="366" y="1"/>
                  <a:pt x="366" y="1"/>
                </a:cubicBezTo>
                <a:cubicBezTo>
                  <a:pt x="366" y="1"/>
                  <a:pt x="366" y="1"/>
                  <a:pt x="366" y="1"/>
                </a:cubicBezTo>
                <a:cubicBezTo>
                  <a:pt x="366" y="1"/>
                  <a:pt x="365" y="1"/>
                  <a:pt x="366" y="1"/>
                </a:cubicBezTo>
                <a:cubicBezTo>
                  <a:pt x="366" y="1"/>
                  <a:pt x="366" y="1"/>
                  <a:pt x="366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4" y="1"/>
                  <a:pt x="364" y="1"/>
                  <a:pt x="364" y="1"/>
                </a:cubicBezTo>
                <a:cubicBezTo>
                  <a:pt x="363" y="1"/>
                  <a:pt x="363" y="1"/>
                  <a:pt x="363" y="1"/>
                </a:cubicBezTo>
                <a:cubicBezTo>
                  <a:pt x="364" y="1"/>
                  <a:pt x="364" y="1"/>
                  <a:pt x="364" y="1"/>
                </a:cubicBezTo>
                <a:cubicBezTo>
                  <a:pt x="364" y="1"/>
                  <a:pt x="364" y="1"/>
                  <a:pt x="365" y="1"/>
                </a:cubicBezTo>
                <a:cubicBezTo>
                  <a:pt x="365" y="1"/>
                  <a:pt x="366" y="1"/>
                  <a:pt x="366" y="1"/>
                </a:cubicBezTo>
                <a:cubicBezTo>
                  <a:pt x="367" y="1"/>
                  <a:pt x="367" y="1"/>
                  <a:pt x="368" y="1"/>
                </a:cubicBezTo>
                <a:cubicBezTo>
                  <a:pt x="369" y="1"/>
                  <a:pt x="370" y="0"/>
                  <a:pt x="370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0"/>
                  <a:pt x="370" y="0"/>
                  <a:pt x="369" y="0"/>
                </a:cubicBezTo>
                <a:cubicBezTo>
                  <a:pt x="369" y="0"/>
                  <a:pt x="368" y="0"/>
                  <a:pt x="367" y="0"/>
                </a:cubicBezTo>
                <a:cubicBezTo>
                  <a:pt x="367" y="0"/>
                  <a:pt x="367" y="0"/>
                  <a:pt x="367" y="0"/>
                </a:cubicBezTo>
                <a:cubicBezTo>
                  <a:pt x="367" y="0"/>
                  <a:pt x="367" y="0"/>
                  <a:pt x="367" y="0"/>
                </a:cubicBezTo>
                <a:cubicBezTo>
                  <a:pt x="365" y="0"/>
                  <a:pt x="363" y="1"/>
                  <a:pt x="362" y="1"/>
                </a:cubicBezTo>
                <a:cubicBezTo>
                  <a:pt x="361" y="1"/>
                  <a:pt x="361" y="1"/>
                  <a:pt x="362" y="0"/>
                </a:cubicBezTo>
                <a:cubicBezTo>
                  <a:pt x="362" y="0"/>
                  <a:pt x="363" y="0"/>
                  <a:pt x="363" y="0"/>
                </a:cubicBezTo>
                <a:cubicBezTo>
                  <a:pt x="363" y="0"/>
                  <a:pt x="362" y="0"/>
                  <a:pt x="361" y="0"/>
                </a:cubicBezTo>
                <a:cubicBezTo>
                  <a:pt x="361" y="0"/>
                  <a:pt x="361" y="0"/>
                  <a:pt x="361" y="0"/>
                </a:cubicBezTo>
                <a:cubicBezTo>
                  <a:pt x="360" y="0"/>
                  <a:pt x="360" y="0"/>
                  <a:pt x="360" y="0"/>
                </a:cubicBezTo>
                <a:cubicBezTo>
                  <a:pt x="360" y="0"/>
                  <a:pt x="360" y="0"/>
                  <a:pt x="360" y="0"/>
                </a:cubicBezTo>
                <a:cubicBezTo>
                  <a:pt x="359" y="0"/>
                  <a:pt x="359" y="1"/>
                  <a:pt x="358" y="1"/>
                </a:cubicBezTo>
                <a:cubicBezTo>
                  <a:pt x="357" y="1"/>
                  <a:pt x="357" y="1"/>
                  <a:pt x="357" y="1"/>
                </a:cubicBezTo>
                <a:cubicBezTo>
                  <a:pt x="357" y="1"/>
                  <a:pt x="357" y="1"/>
                  <a:pt x="357" y="1"/>
                </a:cubicBezTo>
                <a:cubicBezTo>
                  <a:pt x="357" y="1"/>
                  <a:pt x="357" y="1"/>
                  <a:pt x="357" y="1"/>
                </a:cubicBezTo>
                <a:cubicBezTo>
                  <a:pt x="356" y="1"/>
                  <a:pt x="356" y="1"/>
                  <a:pt x="356" y="1"/>
                </a:cubicBezTo>
                <a:cubicBezTo>
                  <a:pt x="356" y="1"/>
                  <a:pt x="356" y="1"/>
                  <a:pt x="356" y="1"/>
                </a:cubicBezTo>
                <a:cubicBezTo>
                  <a:pt x="355" y="1"/>
                  <a:pt x="354" y="1"/>
                  <a:pt x="353" y="1"/>
                </a:cubicBezTo>
                <a:cubicBezTo>
                  <a:pt x="353" y="1"/>
                  <a:pt x="353" y="1"/>
                  <a:pt x="353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2" y="1"/>
                  <a:pt x="352" y="1"/>
                  <a:pt x="352" y="1"/>
                </a:cubicBezTo>
                <a:cubicBezTo>
                  <a:pt x="352" y="1"/>
                  <a:pt x="352" y="1"/>
                  <a:pt x="352" y="1"/>
                </a:cubicBezTo>
                <a:cubicBezTo>
                  <a:pt x="351" y="1"/>
                  <a:pt x="351" y="1"/>
                  <a:pt x="351" y="1"/>
                </a:cubicBezTo>
                <a:cubicBezTo>
                  <a:pt x="351" y="1"/>
                  <a:pt x="351" y="1"/>
                  <a:pt x="351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2"/>
                  <a:pt x="350" y="2"/>
                  <a:pt x="350" y="2"/>
                </a:cubicBezTo>
                <a:cubicBezTo>
                  <a:pt x="350" y="2"/>
                  <a:pt x="350" y="2"/>
                  <a:pt x="350" y="2"/>
                </a:cubicBezTo>
                <a:cubicBezTo>
                  <a:pt x="350" y="2"/>
                  <a:pt x="350" y="2"/>
                  <a:pt x="350" y="2"/>
                </a:cubicBezTo>
                <a:cubicBezTo>
                  <a:pt x="350" y="2"/>
                  <a:pt x="350" y="2"/>
                  <a:pt x="350" y="2"/>
                </a:cubicBezTo>
                <a:cubicBezTo>
                  <a:pt x="349" y="2"/>
                  <a:pt x="349" y="2"/>
                  <a:pt x="349" y="2"/>
                </a:cubicBezTo>
                <a:cubicBezTo>
                  <a:pt x="348" y="2"/>
                  <a:pt x="348" y="2"/>
                  <a:pt x="348" y="2"/>
                </a:cubicBezTo>
                <a:cubicBezTo>
                  <a:pt x="347" y="2"/>
                  <a:pt x="347" y="2"/>
                  <a:pt x="347" y="2"/>
                </a:cubicBezTo>
                <a:cubicBezTo>
                  <a:pt x="347" y="2"/>
                  <a:pt x="347" y="2"/>
                  <a:pt x="347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4" y="2"/>
                  <a:pt x="344" y="2"/>
                  <a:pt x="344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7" y="2"/>
                  <a:pt x="347" y="2"/>
                </a:cubicBezTo>
                <a:cubicBezTo>
                  <a:pt x="347" y="2"/>
                  <a:pt x="347" y="2"/>
                  <a:pt x="347" y="2"/>
                </a:cubicBezTo>
                <a:cubicBezTo>
                  <a:pt x="348" y="2"/>
                  <a:pt x="348" y="2"/>
                  <a:pt x="348" y="2"/>
                </a:cubicBezTo>
                <a:cubicBezTo>
                  <a:pt x="348" y="2"/>
                  <a:pt x="348" y="2"/>
                  <a:pt x="348" y="2"/>
                </a:cubicBezTo>
                <a:cubicBezTo>
                  <a:pt x="349" y="2"/>
                  <a:pt x="349" y="2"/>
                  <a:pt x="349" y="2"/>
                </a:cubicBezTo>
                <a:cubicBezTo>
                  <a:pt x="349" y="2"/>
                  <a:pt x="349" y="2"/>
                  <a:pt x="349" y="2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1" y="1"/>
                  <a:pt x="351" y="1"/>
                  <a:pt x="351" y="1"/>
                </a:cubicBezTo>
                <a:cubicBezTo>
                  <a:pt x="351" y="1"/>
                  <a:pt x="350" y="1"/>
                  <a:pt x="350" y="1"/>
                </a:cubicBezTo>
                <a:cubicBezTo>
                  <a:pt x="349" y="1"/>
                  <a:pt x="348" y="1"/>
                  <a:pt x="348" y="2"/>
                </a:cubicBezTo>
                <a:cubicBezTo>
                  <a:pt x="348" y="2"/>
                  <a:pt x="348" y="2"/>
                  <a:pt x="348" y="2"/>
                </a:cubicBezTo>
                <a:cubicBezTo>
                  <a:pt x="347" y="2"/>
                  <a:pt x="347" y="2"/>
                  <a:pt x="347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5" y="2"/>
                  <a:pt x="344" y="2"/>
                  <a:pt x="344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3" y="2"/>
                  <a:pt x="342" y="2"/>
                  <a:pt x="341" y="2"/>
                </a:cubicBezTo>
                <a:cubicBezTo>
                  <a:pt x="341" y="3"/>
                  <a:pt x="341" y="3"/>
                  <a:pt x="341" y="3"/>
                </a:cubicBezTo>
                <a:cubicBezTo>
                  <a:pt x="341" y="3"/>
                  <a:pt x="341" y="3"/>
                  <a:pt x="341" y="3"/>
                </a:cubicBezTo>
                <a:cubicBezTo>
                  <a:pt x="341" y="3"/>
                  <a:pt x="341" y="3"/>
                  <a:pt x="341" y="3"/>
                </a:cubicBezTo>
                <a:cubicBezTo>
                  <a:pt x="341" y="3"/>
                  <a:pt x="341" y="3"/>
                  <a:pt x="341" y="3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4" y="2"/>
                  <a:pt x="344" y="2"/>
                  <a:pt x="344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7" y="1"/>
                  <a:pt x="347" y="1"/>
                  <a:pt x="347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8" y="1"/>
                  <a:pt x="348" y="1"/>
                  <a:pt x="346" y="1"/>
                </a:cubicBezTo>
                <a:cubicBezTo>
                  <a:pt x="345" y="2"/>
                  <a:pt x="344" y="2"/>
                  <a:pt x="343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0" y="2"/>
                  <a:pt x="339" y="2"/>
                  <a:pt x="338" y="3"/>
                </a:cubicBezTo>
                <a:cubicBezTo>
                  <a:pt x="338" y="3"/>
                  <a:pt x="338" y="3"/>
                  <a:pt x="338" y="3"/>
                </a:cubicBezTo>
                <a:cubicBezTo>
                  <a:pt x="337" y="3"/>
                  <a:pt x="337" y="3"/>
                  <a:pt x="337" y="3"/>
                </a:cubicBezTo>
                <a:cubicBezTo>
                  <a:pt x="338" y="2"/>
                  <a:pt x="338" y="2"/>
                  <a:pt x="338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39" y="2"/>
                  <a:pt x="340" y="2"/>
                  <a:pt x="340" y="2"/>
                </a:cubicBezTo>
                <a:cubicBezTo>
                  <a:pt x="341" y="2"/>
                  <a:pt x="341" y="2"/>
                  <a:pt x="342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4" y="2"/>
                  <a:pt x="344" y="2"/>
                  <a:pt x="344" y="2"/>
                </a:cubicBezTo>
                <a:cubicBezTo>
                  <a:pt x="344" y="2"/>
                  <a:pt x="344" y="2"/>
                  <a:pt x="344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1"/>
                  <a:pt x="346" y="1"/>
                  <a:pt x="346" y="1"/>
                </a:cubicBezTo>
                <a:cubicBezTo>
                  <a:pt x="347" y="1"/>
                  <a:pt x="347" y="1"/>
                  <a:pt x="348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7" y="1"/>
                  <a:pt x="347" y="1"/>
                  <a:pt x="347" y="1"/>
                </a:cubicBezTo>
                <a:cubicBezTo>
                  <a:pt x="347" y="1"/>
                  <a:pt x="347" y="1"/>
                  <a:pt x="347" y="1"/>
                </a:cubicBezTo>
                <a:cubicBezTo>
                  <a:pt x="346" y="1"/>
                  <a:pt x="346" y="1"/>
                  <a:pt x="346" y="1"/>
                </a:cubicBezTo>
                <a:cubicBezTo>
                  <a:pt x="346" y="1"/>
                  <a:pt x="346" y="1"/>
                  <a:pt x="346" y="1"/>
                </a:cubicBezTo>
                <a:cubicBezTo>
                  <a:pt x="346" y="1"/>
                  <a:pt x="346" y="1"/>
                  <a:pt x="346" y="1"/>
                </a:cubicBezTo>
                <a:cubicBezTo>
                  <a:pt x="346" y="1"/>
                  <a:pt x="346" y="1"/>
                  <a:pt x="346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4" y="1"/>
                  <a:pt x="344" y="1"/>
                  <a:pt x="344" y="1"/>
                </a:cubicBezTo>
                <a:cubicBezTo>
                  <a:pt x="344" y="1"/>
                  <a:pt x="344" y="1"/>
                  <a:pt x="344" y="1"/>
                </a:cubicBezTo>
                <a:cubicBezTo>
                  <a:pt x="343" y="1"/>
                  <a:pt x="343" y="1"/>
                  <a:pt x="343" y="1"/>
                </a:cubicBezTo>
                <a:cubicBezTo>
                  <a:pt x="343" y="1"/>
                  <a:pt x="343" y="1"/>
                  <a:pt x="343" y="1"/>
                </a:cubicBezTo>
                <a:cubicBezTo>
                  <a:pt x="343" y="2"/>
                  <a:pt x="343" y="2"/>
                  <a:pt x="343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6" y="2"/>
                  <a:pt x="336" y="2"/>
                  <a:pt x="336" y="2"/>
                </a:cubicBezTo>
                <a:cubicBezTo>
                  <a:pt x="335" y="3"/>
                  <a:pt x="335" y="3"/>
                  <a:pt x="335" y="3"/>
                </a:cubicBezTo>
                <a:cubicBezTo>
                  <a:pt x="335" y="3"/>
                  <a:pt x="335" y="3"/>
                  <a:pt x="335" y="3"/>
                </a:cubicBezTo>
                <a:cubicBezTo>
                  <a:pt x="335" y="3"/>
                  <a:pt x="335" y="3"/>
                  <a:pt x="335" y="3"/>
                </a:cubicBezTo>
                <a:cubicBezTo>
                  <a:pt x="335" y="3"/>
                  <a:pt x="335" y="3"/>
                  <a:pt x="335" y="3"/>
                </a:cubicBezTo>
                <a:cubicBezTo>
                  <a:pt x="335" y="3"/>
                  <a:pt x="335" y="3"/>
                  <a:pt x="335" y="3"/>
                </a:cubicBezTo>
                <a:cubicBezTo>
                  <a:pt x="336" y="3"/>
                  <a:pt x="336" y="3"/>
                  <a:pt x="336" y="3"/>
                </a:cubicBezTo>
                <a:cubicBezTo>
                  <a:pt x="336" y="2"/>
                  <a:pt x="336" y="2"/>
                  <a:pt x="336" y="2"/>
                </a:cubicBezTo>
                <a:cubicBezTo>
                  <a:pt x="336" y="2"/>
                  <a:pt x="336" y="2"/>
                  <a:pt x="336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7" y="2"/>
                  <a:pt x="336" y="2"/>
                  <a:pt x="336" y="2"/>
                </a:cubicBezTo>
                <a:cubicBezTo>
                  <a:pt x="335" y="2"/>
                  <a:pt x="335" y="2"/>
                  <a:pt x="335" y="2"/>
                </a:cubicBezTo>
                <a:cubicBezTo>
                  <a:pt x="335" y="2"/>
                  <a:pt x="335" y="2"/>
                  <a:pt x="335" y="2"/>
                </a:cubicBezTo>
                <a:cubicBezTo>
                  <a:pt x="334" y="2"/>
                  <a:pt x="334" y="2"/>
                  <a:pt x="334" y="2"/>
                </a:cubicBezTo>
                <a:cubicBezTo>
                  <a:pt x="332" y="3"/>
                  <a:pt x="331" y="3"/>
                  <a:pt x="329" y="3"/>
                </a:cubicBezTo>
                <a:cubicBezTo>
                  <a:pt x="329" y="3"/>
                  <a:pt x="329" y="3"/>
                  <a:pt x="329" y="3"/>
                </a:cubicBezTo>
                <a:cubicBezTo>
                  <a:pt x="330" y="3"/>
                  <a:pt x="330" y="3"/>
                  <a:pt x="330" y="3"/>
                </a:cubicBezTo>
                <a:cubicBezTo>
                  <a:pt x="330" y="3"/>
                  <a:pt x="330" y="3"/>
                  <a:pt x="330" y="3"/>
                </a:cubicBezTo>
                <a:cubicBezTo>
                  <a:pt x="330" y="3"/>
                  <a:pt x="330" y="3"/>
                  <a:pt x="330" y="3"/>
                </a:cubicBezTo>
                <a:cubicBezTo>
                  <a:pt x="330" y="3"/>
                  <a:pt x="329" y="3"/>
                  <a:pt x="328" y="3"/>
                </a:cubicBezTo>
                <a:cubicBezTo>
                  <a:pt x="327" y="3"/>
                  <a:pt x="326" y="3"/>
                  <a:pt x="325" y="3"/>
                </a:cubicBezTo>
                <a:cubicBezTo>
                  <a:pt x="325" y="3"/>
                  <a:pt x="324" y="4"/>
                  <a:pt x="323" y="4"/>
                </a:cubicBezTo>
                <a:cubicBezTo>
                  <a:pt x="323" y="4"/>
                  <a:pt x="323" y="4"/>
                  <a:pt x="323" y="4"/>
                </a:cubicBezTo>
                <a:cubicBezTo>
                  <a:pt x="323" y="4"/>
                  <a:pt x="323" y="4"/>
                  <a:pt x="323" y="4"/>
                </a:cubicBezTo>
                <a:cubicBezTo>
                  <a:pt x="323" y="4"/>
                  <a:pt x="323" y="4"/>
                  <a:pt x="323" y="4"/>
                </a:cubicBezTo>
                <a:cubicBezTo>
                  <a:pt x="322" y="4"/>
                  <a:pt x="322" y="4"/>
                  <a:pt x="322" y="4"/>
                </a:cubicBezTo>
                <a:cubicBezTo>
                  <a:pt x="322" y="4"/>
                  <a:pt x="322" y="4"/>
                  <a:pt x="322" y="4"/>
                </a:cubicBezTo>
                <a:cubicBezTo>
                  <a:pt x="322" y="4"/>
                  <a:pt x="322" y="4"/>
                  <a:pt x="322" y="4"/>
                </a:cubicBezTo>
                <a:cubicBezTo>
                  <a:pt x="321" y="4"/>
                  <a:pt x="321" y="4"/>
                  <a:pt x="321" y="4"/>
                </a:cubicBezTo>
                <a:cubicBezTo>
                  <a:pt x="321" y="4"/>
                  <a:pt x="321" y="4"/>
                  <a:pt x="321" y="4"/>
                </a:cubicBezTo>
                <a:cubicBezTo>
                  <a:pt x="320" y="4"/>
                  <a:pt x="320" y="4"/>
                  <a:pt x="320" y="4"/>
                </a:cubicBezTo>
                <a:cubicBezTo>
                  <a:pt x="320" y="4"/>
                  <a:pt x="320" y="4"/>
                  <a:pt x="320" y="4"/>
                </a:cubicBezTo>
                <a:cubicBezTo>
                  <a:pt x="320" y="4"/>
                  <a:pt x="320" y="4"/>
                  <a:pt x="320" y="4"/>
                </a:cubicBezTo>
                <a:cubicBezTo>
                  <a:pt x="319" y="4"/>
                  <a:pt x="319" y="4"/>
                  <a:pt x="319" y="4"/>
                </a:cubicBezTo>
                <a:cubicBezTo>
                  <a:pt x="319" y="4"/>
                  <a:pt x="318" y="4"/>
                  <a:pt x="317" y="5"/>
                </a:cubicBezTo>
                <a:cubicBezTo>
                  <a:pt x="317" y="5"/>
                  <a:pt x="317" y="5"/>
                  <a:pt x="317" y="5"/>
                </a:cubicBezTo>
                <a:cubicBezTo>
                  <a:pt x="316" y="5"/>
                  <a:pt x="315" y="5"/>
                  <a:pt x="315" y="5"/>
                </a:cubicBezTo>
                <a:cubicBezTo>
                  <a:pt x="315" y="5"/>
                  <a:pt x="315" y="5"/>
                  <a:pt x="314" y="5"/>
                </a:cubicBezTo>
                <a:cubicBezTo>
                  <a:pt x="314" y="5"/>
                  <a:pt x="314" y="5"/>
                  <a:pt x="314" y="5"/>
                </a:cubicBezTo>
                <a:cubicBezTo>
                  <a:pt x="313" y="5"/>
                  <a:pt x="313" y="5"/>
                  <a:pt x="313" y="5"/>
                </a:cubicBezTo>
                <a:cubicBezTo>
                  <a:pt x="313" y="5"/>
                  <a:pt x="313" y="5"/>
                  <a:pt x="314" y="5"/>
                </a:cubicBezTo>
                <a:cubicBezTo>
                  <a:pt x="314" y="5"/>
                  <a:pt x="314" y="5"/>
                  <a:pt x="314" y="5"/>
                </a:cubicBezTo>
                <a:cubicBezTo>
                  <a:pt x="315" y="5"/>
                  <a:pt x="315" y="5"/>
                  <a:pt x="315" y="5"/>
                </a:cubicBezTo>
                <a:cubicBezTo>
                  <a:pt x="314" y="5"/>
                  <a:pt x="313" y="6"/>
                  <a:pt x="312" y="6"/>
                </a:cubicBezTo>
                <a:cubicBezTo>
                  <a:pt x="311" y="6"/>
                  <a:pt x="311" y="6"/>
                  <a:pt x="311" y="6"/>
                </a:cubicBezTo>
                <a:cubicBezTo>
                  <a:pt x="311" y="6"/>
                  <a:pt x="311" y="6"/>
                  <a:pt x="311" y="6"/>
                </a:cubicBezTo>
                <a:cubicBezTo>
                  <a:pt x="310" y="6"/>
                  <a:pt x="310" y="6"/>
                  <a:pt x="310" y="6"/>
                </a:cubicBezTo>
                <a:cubicBezTo>
                  <a:pt x="309" y="6"/>
                  <a:pt x="308" y="6"/>
                  <a:pt x="307" y="7"/>
                </a:cubicBezTo>
                <a:cubicBezTo>
                  <a:pt x="306" y="7"/>
                  <a:pt x="305" y="7"/>
                  <a:pt x="305" y="7"/>
                </a:cubicBezTo>
                <a:cubicBezTo>
                  <a:pt x="304" y="7"/>
                  <a:pt x="304" y="7"/>
                  <a:pt x="304" y="7"/>
                </a:cubicBezTo>
                <a:cubicBezTo>
                  <a:pt x="303" y="7"/>
                  <a:pt x="303" y="7"/>
                  <a:pt x="303" y="7"/>
                </a:cubicBezTo>
                <a:cubicBezTo>
                  <a:pt x="303" y="7"/>
                  <a:pt x="303" y="7"/>
                  <a:pt x="303" y="7"/>
                </a:cubicBezTo>
                <a:cubicBezTo>
                  <a:pt x="303" y="7"/>
                  <a:pt x="303" y="7"/>
                  <a:pt x="303" y="7"/>
                </a:cubicBezTo>
                <a:cubicBezTo>
                  <a:pt x="302" y="8"/>
                  <a:pt x="302" y="8"/>
                  <a:pt x="302" y="8"/>
                </a:cubicBezTo>
                <a:cubicBezTo>
                  <a:pt x="302" y="8"/>
                  <a:pt x="302" y="8"/>
                  <a:pt x="302" y="8"/>
                </a:cubicBezTo>
                <a:cubicBezTo>
                  <a:pt x="302" y="7"/>
                  <a:pt x="302" y="7"/>
                  <a:pt x="302" y="7"/>
                </a:cubicBezTo>
                <a:cubicBezTo>
                  <a:pt x="302" y="7"/>
                  <a:pt x="302" y="7"/>
                  <a:pt x="302" y="7"/>
                </a:cubicBezTo>
                <a:cubicBezTo>
                  <a:pt x="301" y="8"/>
                  <a:pt x="301" y="8"/>
                  <a:pt x="301" y="8"/>
                </a:cubicBezTo>
                <a:cubicBezTo>
                  <a:pt x="300" y="8"/>
                  <a:pt x="300" y="8"/>
                  <a:pt x="300" y="8"/>
                </a:cubicBezTo>
                <a:cubicBezTo>
                  <a:pt x="300" y="8"/>
                  <a:pt x="300" y="8"/>
                  <a:pt x="299" y="8"/>
                </a:cubicBezTo>
                <a:cubicBezTo>
                  <a:pt x="299" y="8"/>
                  <a:pt x="298" y="8"/>
                  <a:pt x="298" y="8"/>
                </a:cubicBezTo>
                <a:cubicBezTo>
                  <a:pt x="298" y="8"/>
                  <a:pt x="298" y="8"/>
                  <a:pt x="298" y="8"/>
                </a:cubicBezTo>
                <a:cubicBezTo>
                  <a:pt x="298" y="8"/>
                  <a:pt x="298" y="8"/>
                  <a:pt x="297" y="8"/>
                </a:cubicBezTo>
                <a:cubicBezTo>
                  <a:pt x="296" y="8"/>
                  <a:pt x="296" y="8"/>
                  <a:pt x="296" y="8"/>
                </a:cubicBezTo>
                <a:cubicBezTo>
                  <a:pt x="295" y="8"/>
                  <a:pt x="295" y="8"/>
                  <a:pt x="295" y="8"/>
                </a:cubicBezTo>
                <a:cubicBezTo>
                  <a:pt x="295" y="8"/>
                  <a:pt x="295" y="8"/>
                  <a:pt x="295" y="8"/>
                </a:cubicBezTo>
                <a:cubicBezTo>
                  <a:pt x="295" y="9"/>
                  <a:pt x="295" y="9"/>
                  <a:pt x="295" y="9"/>
                </a:cubicBezTo>
                <a:cubicBezTo>
                  <a:pt x="294" y="9"/>
                  <a:pt x="294" y="9"/>
                  <a:pt x="294" y="9"/>
                </a:cubicBezTo>
                <a:cubicBezTo>
                  <a:pt x="294" y="9"/>
                  <a:pt x="294" y="9"/>
                  <a:pt x="294" y="9"/>
                </a:cubicBezTo>
                <a:cubicBezTo>
                  <a:pt x="293" y="9"/>
                  <a:pt x="293" y="9"/>
                  <a:pt x="293" y="9"/>
                </a:cubicBezTo>
                <a:cubicBezTo>
                  <a:pt x="292" y="9"/>
                  <a:pt x="292" y="9"/>
                  <a:pt x="292" y="9"/>
                </a:cubicBezTo>
                <a:cubicBezTo>
                  <a:pt x="292" y="9"/>
                  <a:pt x="292" y="9"/>
                  <a:pt x="292" y="9"/>
                </a:cubicBezTo>
                <a:cubicBezTo>
                  <a:pt x="292" y="9"/>
                  <a:pt x="292" y="9"/>
                  <a:pt x="292" y="9"/>
                </a:cubicBezTo>
                <a:cubicBezTo>
                  <a:pt x="289" y="10"/>
                  <a:pt x="287" y="11"/>
                  <a:pt x="284" y="11"/>
                </a:cubicBezTo>
                <a:cubicBezTo>
                  <a:pt x="284" y="11"/>
                  <a:pt x="284" y="11"/>
                  <a:pt x="284" y="11"/>
                </a:cubicBezTo>
                <a:cubicBezTo>
                  <a:pt x="283" y="12"/>
                  <a:pt x="283" y="12"/>
                  <a:pt x="283" y="12"/>
                </a:cubicBezTo>
                <a:cubicBezTo>
                  <a:pt x="283" y="12"/>
                  <a:pt x="283" y="12"/>
                  <a:pt x="283" y="12"/>
                </a:cubicBezTo>
                <a:cubicBezTo>
                  <a:pt x="282" y="12"/>
                  <a:pt x="282" y="12"/>
                  <a:pt x="282" y="12"/>
                </a:cubicBezTo>
                <a:cubicBezTo>
                  <a:pt x="282" y="12"/>
                  <a:pt x="282" y="12"/>
                  <a:pt x="282" y="12"/>
                </a:cubicBezTo>
                <a:cubicBezTo>
                  <a:pt x="283" y="12"/>
                  <a:pt x="283" y="12"/>
                  <a:pt x="283" y="12"/>
                </a:cubicBezTo>
                <a:cubicBezTo>
                  <a:pt x="284" y="12"/>
                  <a:pt x="284" y="12"/>
                  <a:pt x="284" y="12"/>
                </a:cubicBezTo>
                <a:cubicBezTo>
                  <a:pt x="284" y="12"/>
                  <a:pt x="284" y="12"/>
                  <a:pt x="285" y="12"/>
                </a:cubicBezTo>
                <a:cubicBezTo>
                  <a:pt x="285" y="12"/>
                  <a:pt x="285" y="12"/>
                  <a:pt x="285" y="12"/>
                </a:cubicBezTo>
                <a:cubicBezTo>
                  <a:pt x="285" y="12"/>
                  <a:pt x="285" y="12"/>
                  <a:pt x="285" y="12"/>
                </a:cubicBezTo>
                <a:cubicBezTo>
                  <a:pt x="284" y="12"/>
                  <a:pt x="283" y="12"/>
                  <a:pt x="282" y="13"/>
                </a:cubicBezTo>
                <a:cubicBezTo>
                  <a:pt x="282" y="13"/>
                  <a:pt x="282" y="13"/>
                  <a:pt x="281" y="13"/>
                </a:cubicBezTo>
                <a:cubicBezTo>
                  <a:pt x="281" y="13"/>
                  <a:pt x="281" y="13"/>
                  <a:pt x="281" y="13"/>
                </a:cubicBezTo>
                <a:cubicBezTo>
                  <a:pt x="280" y="13"/>
                  <a:pt x="280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8" y="13"/>
                  <a:pt x="278" y="13"/>
                  <a:pt x="278" y="13"/>
                </a:cubicBezTo>
                <a:cubicBezTo>
                  <a:pt x="278" y="13"/>
                  <a:pt x="278" y="13"/>
                  <a:pt x="278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8" y="13"/>
                  <a:pt x="278" y="13"/>
                  <a:pt x="277" y="13"/>
                </a:cubicBezTo>
                <a:cubicBezTo>
                  <a:pt x="277" y="13"/>
                  <a:pt x="277" y="13"/>
                  <a:pt x="277" y="13"/>
                </a:cubicBezTo>
                <a:cubicBezTo>
                  <a:pt x="276" y="14"/>
                  <a:pt x="275" y="14"/>
                  <a:pt x="274" y="14"/>
                </a:cubicBezTo>
                <a:cubicBezTo>
                  <a:pt x="274" y="14"/>
                  <a:pt x="274" y="14"/>
                  <a:pt x="274" y="14"/>
                </a:cubicBezTo>
                <a:cubicBezTo>
                  <a:pt x="273" y="15"/>
                  <a:pt x="273" y="15"/>
                  <a:pt x="271" y="15"/>
                </a:cubicBezTo>
                <a:cubicBezTo>
                  <a:pt x="271" y="16"/>
                  <a:pt x="271" y="16"/>
                  <a:pt x="271" y="16"/>
                </a:cubicBezTo>
                <a:cubicBezTo>
                  <a:pt x="270" y="16"/>
                  <a:pt x="270" y="16"/>
                  <a:pt x="270" y="16"/>
                </a:cubicBezTo>
                <a:cubicBezTo>
                  <a:pt x="270" y="16"/>
                  <a:pt x="270" y="16"/>
                  <a:pt x="270" y="16"/>
                </a:cubicBezTo>
                <a:cubicBezTo>
                  <a:pt x="269" y="16"/>
                  <a:pt x="269" y="16"/>
                  <a:pt x="269" y="16"/>
                </a:cubicBezTo>
                <a:cubicBezTo>
                  <a:pt x="269" y="16"/>
                  <a:pt x="269" y="16"/>
                  <a:pt x="269" y="16"/>
                </a:cubicBezTo>
                <a:cubicBezTo>
                  <a:pt x="268" y="16"/>
                  <a:pt x="268" y="16"/>
                  <a:pt x="268" y="16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7" y="17"/>
                  <a:pt x="267" y="17"/>
                  <a:pt x="267" y="17"/>
                </a:cubicBezTo>
                <a:cubicBezTo>
                  <a:pt x="267" y="17"/>
                  <a:pt x="267" y="17"/>
                  <a:pt x="267" y="17"/>
                </a:cubicBezTo>
                <a:cubicBezTo>
                  <a:pt x="267" y="17"/>
                  <a:pt x="267" y="17"/>
                  <a:pt x="267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6" y="18"/>
                  <a:pt x="266" y="18"/>
                  <a:pt x="266" y="18"/>
                </a:cubicBezTo>
                <a:cubicBezTo>
                  <a:pt x="266" y="17"/>
                  <a:pt x="267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9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2" y="16"/>
                  <a:pt x="272" y="16"/>
                  <a:pt x="272" y="16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8"/>
                  <a:pt x="271" y="18"/>
                  <a:pt x="271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69" y="19"/>
                  <a:pt x="269" y="19"/>
                  <a:pt x="269" y="19"/>
                </a:cubicBezTo>
                <a:cubicBezTo>
                  <a:pt x="270" y="19"/>
                  <a:pt x="270" y="19"/>
                  <a:pt x="270" y="19"/>
                </a:cubicBezTo>
                <a:cubicBezTo>
                  <a:pt x="270" y="19"/>
                  <a:pt x="270" y="19"/>
                  <a:pt x="270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8" y="20"/>
                  <a:pt x="268" y="20"/>
                  <a:pt x="268" y="20"/>
                </a:cubicBezTo>
                <a:cubicBezTo>
                  <a:pt x="267" y="20"/>
                  <a:pt x="267" y="20"/>
                  <a:pt x="267" y="20"/>
                </a:cubicBezTo>
                <a:cubicBezTo>
                  <a:pt x="266" y="21"/>
                  <a:pt x="264" y="21"/>
                  <a:pt x="263" y="22"/>
                </a:cubicBezTo>
                <a:cubicBezTo>
                  <a:pt x="262" y="22"/>
                  <a:pt x="262" y="22"/>
                  <a:pt x="262" y="22"/>
                </a:cubicBezTo>
                <a:cubicBezTo>
                  <a:pt x="262" y="22"/>
                  <a:pt x="262" y="22"/>
                  <a:pt x="262" y="22"/>
                </a:cubicBezTo>
                <a:cubicBezTo>
                  <a:pt x="261" y="22"/>
                  <a:pt x="261" y="22"/>
                  <a:pt x="261" y="22"/>
                </a:cubicBezTo>
                <a:cubicBezTo>
                  <a:pt x="261" y="22"/>
                  <a:pt x="261" y="22"/>
                  <a:pt x="261" y="22"/>
                </a:cubicBezTo>
                <a:cubicBezTo>
                  <a:pt x="261" y="22"/>
                  <a:pt x="261" y="22"/>
                  <a:pt x="261" y="22"/>
                </a:cubicBezTo>
                <a:cubicBezTo>
                  <a:pt x="261" y="23"/>
                  <a:pt x="261" y="23"/>
                  <a:pt x="261" y="23"/>
                </a:cubicBezTo>
                <a:cubicBezTo>
                  <a:pt x="261" y="23"/>
                  <a:pt x="261" y="23"/>
                  <a:pt x="261" y="23"/>
                </a:cubicBezTo>
                <a:cubicBezTo>
                  <a:pt x="261" y="23"/>
                  <a:pt x="261" y="23"/>
                  <a:pt x="261" y="23"/>
                </a:cubicBezTo>
                <a:cubicBezTo>
                  <a:pt x="260" y="23"/>
                  <a:pt x="260" y="23"/>
                  <a:pt x="259" y="24"/>
                </a:cubicBezTo>
                <a:cubicBezTo>
                  <a:pt x="259" y="24"/>
                  <a:pt x="259" y="24"/>
                  <a:pt x="259" y="24"/>
                </a:cubicBezTo>
                <a:cubicBezTo>
                  <a:pt x="259" y="24"/>
                  <a:pt x="258" y="24"/>
                  <a:pt x="258" y="24"/>
                </a:cubicBezTo>
                <a:cubicBezTo>
                  <a:pt x="257" y="25"/>
                  <a:pt x="257" y="25"/>
                  <a:pt x="257" y="25"/>
                </a:cubicBezTo>
                <a:cubicBezTo>
                  <a:pt x="257" y="25"/>
                  <a:pt x="257" y="25"/>
                  <a:pt x="257" y="25"/>
                </a:cubicBezTo>
                <a:cubicBezTo>
                  <a:pt x="256" y="25"/>
                  <a:pt x="256" y="25"/>
                  <a:pt x="256" y="25"/>
                </a:cubicBezTo>
                <a:cubicBezTo>
                  <a:pt x="256" y="26"/>
                  <a:pt x="255" y="26"/>
                  <a:pt x="254" y="26"/>
                </a:cubicBezTo>
                <a:cubicBezTo>
                  <a:pt x="254" y="27"/>
                  <a:pt x="253" y="27"/>
                  <a:pt x="252" y="27"/>
                </a:cubicBezTo>
                <a:cubicBezTo>
                  <a:pt x="252" y="28"/>
                  <a:pt x="252" y="28"/>
                  <a:pt x="252" y="28"/>
                </a:cubicBezTo>
                <a:cubicBezTo>
                  <a:pt x="251" y="28"/>
                  <a:pt x="251" y="28"/>
                  <a:pt x="251" y="28"/>
                </a:cubicBezTo>
                <a:cubicBezTo>
                  <a:pt x="251" y="28"/>
                  <a:pt x="251" y="28"/>
                  <a:pt x="250" y="29"/>
                </a:cubicBezTo>
                <a:cubicBezTo>
                  <a:pt x="249" y="29"/>
                  <a:pt x="249" y="29"/>
                  <a:pt x="247" y="30"/>
                </a:cubicBezTo>
                <a:cubicBezTo>
                  <a:pt x="246" y="31"/>
                  <a:pt x="245" y="31"/>
                  <a:pt x="244" y="32"/>
                </a:cubicBezTo>
                <a:cubicBezTo>
                  <a:pt x="243" y="32"/>
                  <a:pt x="242" y="32"/>
                  <a:pt x="242" y="33"/>
                </a:cubicBezTo>
                <a:cubicBezTo>
                  <a:pt x="242" y="33"/>
                  <a:pt x="242" y="33"/>
                  <a:pt x="242" y="33"/>
                </a:cubicBezTo>
                <a:cubicBezTo>
                  <a:pt x="242" y="33"/>
                  <a:pt x="241" y="33"/>
                  <a:pt x="240" y="34"/>
                </a:cubicBezTo>
                <a:cubicBezTo>
                  <a:pt x="239" y="34"/>
                  <a:pt x="239" y="34"/>
                  <a:pt x="239" y="34"/>
                </a:cubicBezTo>
                <a:cubicBezTo>
                  <a:pt x="238" y="35"/>
                  <a:pt x="237" y="35"/>
                  <a:pt x="235" y="36"/>
                </a:cubicBezTo>
                <a:cubicBezTo>
                  <a:pt x="235" y="36"/>
                  <a:pt x="235" y="36"/>
                  <a:pt x="235" y="36"/>
                </a:cubicBezTo>
                <a:cubicBezTo>
                  <a:pt x="234" y="36"/>
                  <a:pt x="233" y="37"/>
                  <a:pt x="233" y="37"/>
                </a:cubicBezTo>
                <a:cubicBezTo>
                  <a:pt x="232" y="38"/>
                  <a:pt x="232" y="38"/>
                  <a:pt x="232" y="38"/>
                </a:cubicBezTo>
                <a:cubicBezTo>
                  <a:pt x="232" y="38"/>
                  <a:pt x="232" y="38"/>
                  <a:pt x="232" y="38"/>
                </a:cubicBezTo>
                <a:cubicBezTo>
                  <a:pt x="233" y="38"/>
                  <a:pt x="233" y="38"/>
                  <a:pt x="234" y="38"/>
                </a:cubicBezTo>
                <a:cubicBezTo>
                  <a:pt x="235" y="37"/>
                  <a:pt x="235" y="37"/>
                  <a:pt x="237" y="38"/>
                </a:cubicBezTo>
                <a:cubicBezTo>
                  <a:pt x="234" y="39"/>
                  <a:pt x="234" y="39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2" y="42"/>
                  <a:pt x="232" y="42"/>
                  <a:pt x="231" y="43"/>
                </a:cubicBezTo>
                <a:cubicBezTo>
                  <a:pt x="230" y="43"/>
                  <a:pt x="230" y="43"/>
                  <a:pt x="230" y="43"/>
                </a:cubicBezTo>
                <a:cubicBezTo>
                  <a:pt x="230" y="43"/>
                  <a:pt x="230" y="43"/>
                  <a:pt x="229" y="43"/>
                </a:cubicBezTo>
                <a:cubicBezTo>
                  <a:pt x="229" y="43"/>
                  <a:pt x="229" y="43"/>
                  <a:pt x="229" y="43"/>
                </a:cubicBezTo>
                <a:cubicBezTo>
                  <a:pt x="229" y="43"/>
                  <a:pt x="229" y="43"/>
                  <a:pt x="228" y="42"/>
                </a:cubicBezTo>
                <a:cubicBezTo>
                  <a:pt x="229" y="42"/>
                  <a:pt x="229" y="42"/>
                  <a:pt x="229" y="42"/>
                </a:cubicBezTo>
                <a:cubicBezTo>
                  <a:pt x="219" y="46"/>
                  <a:pt x="219" y="46"/>
                  <a:pt x="219" y="46"/>
                </a:cubicBezTo>
                <a:cubicBezTo>
                  <a:pt x="219" y="47"/>
                  <a:pt x="219" y="47"/>
                  <a:pt x="217" y="49"/>
                </a:cubicBezTo>
                <a:cubicBezTo>
                  <a:pt x="220" y="48"/>
                  <a:pt x="220" y="48"/>
                  <a:pt x="221" y="48"/>
                </a:cubicBezTo>
                <a:cubicBezTo>
                  <a:pt x="222" y="47"/>
                  <a:pt x="223" y="46"/>
                  <a:pt x="224" y="46"/>
                </a:cubicBezTo>
                <a:cubicBezTo>
                  <a:pt x="224" y="45"/>
                  <a:pt x="224" y="45"/>
                  <a:pt x="224" y="45"/>
                </a:cubicBezTo>
                <a:cubicBezTo>
                  <a:pt x="225" y="44"/>
                  <a:pt x="225" y="44"/>
                  <a:pt x="225" y="44"/>
                </a:cubicBezTo>
                <a:cubicBezTo>
                  <a:pt x="225" y="44"/>
                  <a:pt x="225" y="44"/>
                  <a:pt x="226" y="44"/>
                </a:cubicBezTo>
                <a:cubicBezTo>
                  <a:pt x="226" y="45"/>
                  <a:pt x="226" y="45"/>
                  <a:pt x="226" y="45"/>
                </a:cubicBezTo>
                <a:cubicBezTo>
                  <a:pt x="226" y="45"/>
                  <a:pt x="226" y="45"/>
                  <a:pt x="227" y="46"/>
                </a:cubicBezTo>
                <a:cubicBezTo>
                  <a:pt x="226" y="46"/>
                  <a:pt x="226" y="46"/>
                  <a:pt x="226" y="46"/>
                </a:cubicBezTo>
                <a:cubicBezTo>
                  <a:pt x="226" y="46"/>
                  <a:pt x="225" y="47"/>
                  <a:pt x="225" y="47"/>
                </a:cubicBezTo>
                <a:cubicBezTo>
                  <a:pt x="224" y="47"/>
                  <a:pt x="223" y="48"/>
                  <a:pt x="222" y="48"/>
                </a:cubicBezTo>
                <a:cubicBezTo>
                  <a:pt x="222" y="48"/>
                  <a:pt x="222" y="48"/>
                  <a:pt x="221" y="49"/>
                </a:cubicBezTo>
                <a:cubicBezTo>
                  <a:pt x="221" y="49"/>
                  <a:pt x="220" y="50"/>
                  <a:pt x="220" y="50"/>
                </a:cubicBezTo>
                <a:cubicBezTo>
                  <a:pt x="219" y="51"/>
                  <a:pt x="218" y="52"/>
                  <a:pt x="217" y="52"/>
                </a:cubicBezTo>
                <a:cubicBezTo>
                  <a:pt x="217" y="52"/>
                  <a:pt x="216" y="52"/>
                  <a:pt x="215" y="52"/>
                </a:cubicBezTo>
                <a:cubicBezTo>
                  <a:pt x="215" y="52"/>
                  <a:pt x="214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2" y="53"/>
                </a:cubicBezTo>
                <a:cubicBezTo>
                  <a:pt x="211" y="54"/>
                  <a:pt x="209" y="55"/>
                  <a:pt x="208" y="55"/>
                </a:cubicBezTo>
                <a:cubicBezTo>
                  <a:pt x="206" y="56"/>
                  <a:pt x="204" y="56"/>
                  <a:pt x="203" y="58"/>
                </a:cubicBezTo>
                <a:cubicBezTo>
                  <a:pt x="203" y="58"/>
                  <a:pt x="203" y="58"/>
                  <a:pt x="202" y="59"/>
                </a:cubicBezTo>
                <a:cubicBezTo>
                  <a:pt x="193" y="66"/>
                  <a:pt x="193" y="66"/>
                  <a:pt x="193" y="67"/>
                </a:cubicBezTo>
                <a:cubicBezTo>
                  <a:pt x="194" y="67"/>
                  <a:pt x="194" y="67"/>
                  <a:pt x="195" y="67"/>
                </a:cubicBezTo>
                <a:cubicBezTo>
                  <a:pt x="195" y="67"/>
                  <a:pt x="195" y="67"/>
                  <a:pt x="195" y="67"/>
                </a:cubicBezTo>
                <a:cubicBezTo>
                  <a:pt x="195" y="68"/>
                  <a:pt x="194" y="68"/>
                  <a:pt x="194" y="69"/>
                </a:cubicBezTo>
                <a:cubicBezTo>
                  <a:pt x="193" y="69"/>
                  <a:pt x="193" y="68"/>
                  <a:pt x="193" y="69"/>
                </a:cubicBezTo>
                <a:cubicBezTo>
                  <a:pt x="187" y="73"/>
                  <a:pt x="187" y="73"/>
                  <a:pt x="186" y="74"/>
                </a:cubicBezTo>
                <a:cubicBezTo>
                  <a:pt x="188" y="74"/>
                  <a:pt x="189" y="72"/>
                  <a:pt x="191" y="73"/>
                </a:cubicBezTo>
                <a:cubicBezTo>
                  <a:pt x="190" y="73"/>
                  <a:pt x="189" y="74"/>
                  <a:pt x="187" y="76"/>
                </a:cubicBezTo>
                <a:cubicBezTo>
                  <a:pt x="182" y="79"/>
                  <a:pt x="178" y="81"/>
                  <a:pt x="173" y="94"/>
                </a:cubicBezTo>
                <a:cubicBezTo>
                  <a:pt x="173" y="95"/>
                  <a:pt x="173" y="95"/>
                  <a:pt x="173" y="95"/>
                </a:cubicBezTo>
                <a:cubicBezTo>
                  <a:pt x="173" y="95"/>
                  <a:pt x="173" y="96"/>
                  <a:pt x="173" y="97"/>
                </a:cubicBezTo>
                <a:cubicBezTo>
                  <a:pt x="174" y="97"/>
                  <a:pt x="174" y="97"/>
                  <a:pt x="175" y="96"/>
                </a:cubicBezTo>
                <a:cubicBezTo>
                  <a:pt x="175" y="96"/>
                  <a:pt x="175" y="96"/>
                  <a:pt x="176" y="96"/>
                </a:cubicBezTo>
                <a:cubicBezTo>
                  <a:pt x="176" y="96"/>
                  <a:pt x="176" y="96"/>
                  <a:pt x="177" y="97"/>
                </a:cubicBezTo>
                <a:cubicBezTo>
                  <a:pt x="176" y="97"/>
                  <a:pt x="176" y="98"/>
                  <a:pt x="175" y="99"/>
                </a:cubicBezTo>
                <a:cubicBezTo>
                  <a:pt x="176" y="99"/>
                  <a:pt x="176" y="100"/>
                  <a:pt x="177" y="100"/>
                </a:cubicBezTo>
                <a:cubicBezTo>
                  <a:pt x="176" y="101"/>
                  <a:pt x="176" y="102"/>
                  <a:pt x="176" y="102"/>
                </a:cubicBezTo>
                <a:cubicBezTo>
                  <a:pt x="177" y="102"/>
                  <a:pt x="180" y="102"/>
                  <a:pt x="182" y="100"/>
                </a:cubicBezTo>
                <a:cubicBezTo>
                  <a:pt x="182" y="100"/>
                  <a:pt x="182" y="99"/>
                  <a:pt x="183" y="99"/>
                </a:cubicBezTo>
                <a:cubicBezTo>
                  <a:pt x="194" y="85"/>
                  <a:pt x="196" y="85"/>
                  <a:pt x="197" y="85"/>
                </a:cubicBezTo>
                <a:cubicBezTo>
                  <a:pt x="197" y="85"/>
                  <a:pt x="198" y="85"/>
                  <a:pt x="198" y="85"/>
                </a:cubicBezTo>
                <a:cubicBezTo>
                  <a:pt x="201" y="85"/>
                  <a:pt x="203" y="82"/>
                  <a:pt x="205" y="81"/>
                </a:cubicBezTo>
                <a:cubicBezTo>
                  <a:pt x="206" y="80"/>
                  <a:pt x="208" y="79"/>
                  <a:pt x="209" y="77"/>
                </a:cubicBezTo>
                <a:cubicBezTo>
                  <a:pt x="211" y="76"/>
                  <a:pt x="211" y="76"/>
                  <a:pt x="220" y="70"/>
                </a:cubicBezTo>
                <a:cubicBezTo>
                  <a:pt x="221" y="70"/>
                  <a:pt x="222" y="70"/>
                  <a:pt x="223" y="70"/>
                </a:cubicBezTo>
                <a:cubicBezTo>
                  <a:pt x="224" y="68"/>
                  <a:pt x="224" y="68"/>
                  <a:pt x="225" y="67"/>
                </a:cubicBezTo>
                <a:cubicBezTo>
                  <a:pt x="226" y="67"/>
                  <a:pt x="226" y="67"/>
                  <a:pt x="227" y="68"/>
                </a:cubicBezTo>
                <a:cubicBezTo>
                  <a:pt x="225" y="69"/>
                  <a:pt x="225" y="69"/>
                  <a:pt x="225" y="70"/>
                </a:cubicBezTo>
                <a:cubicBezTo>
                  <a:pt x="228" y="71"/>
                  <a:pt x="229" y="68"/>
                  <a:pt x="232" y="67"/>
                </a:cubicBezTo>
                <a:cubicBezTo>
                  <a:pt x="232" y="67"/>
                  <a:pt x="232" y="67"/>
                  <a:pt x="233" y="67"/>
                </a:cubicBezTo>
                <a:cubicBezTo>
                  <a:pt x="234" y="67"/>
                  <a:pt x="234" y="67"/>
                  <a:pt x="235" y="66"/>
                </a:cubicBezTo>
                <a:cubicBezTo>
                  <a:pt x="237" y="65"/>
                  <a:pt x="239" y="64"/>
                  <a:pt x="241" y="63"/>
                </a:cubicBezTo>
                <a:cubicBezTo>
                  <a:pt x="242" y="63"/>
                  <a:pt x="242" y="63"/>
                  <a:pt x="245" y="61"/>
                </a:cubicBezTo>
                <a:cubicBezTo>
                  <a:pt x="247" y="61"/>
                  <a:pt x="247" y="61"/>
                  <a:pt x="247" y="61"/>
                </a:cubicBezTo>
                <a:cubicBezTo>
                  <a:pt x="247" y="60"/>
                  <a:pt x="247" y="60"/>
                  <a:pt x="248" y="60"/>
                </a:cubicBezTo>
                <a:cubicBezTo>
                  <a:pt x="251" y="58"/>
                  <a:pt x="251" y="58"/>
                  <a:pt x="252" y="57"/>
                </a:cubicBezTo>
                <a:cubicBezTo>
                  <a:pt x="252" y="56"/>
                  <a:pt x="252" y="56"/>
                  <a:pt x="252" y="56"/>
                </a:cubicBezTo>
                <a:cubicBezTo>
                  <a:pt x="252" y="56"/>
                  <a:pt x="252" y="56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8"/>
                  <a:pt x="254" y="58"/>
                  <a:pt x="255" y="58"/>
                </a:cubicBezTo>
                <a:cubicBezTo>
                  <a:pt x="255" y="59"/>
                  <a:pt x="255" y="59"/>
                  <a:pt x="255" y="59"/>
                </a:cubicBezTo>
                <a:cubicBezTo>
                  <a:pt x="263" y="59"/>
                  <a:pt x="269" y="53"/>
                  <a:pt x="276" y="51"/>
                </a:cubicBezTo>
                <a:cubicBezTo>
                  <a:pt x="277" y="51"/>
                  <a:pt x="278" y="51"/>
                  <a:pt x="280" y="51"/>
                </a:cubicBezTo>
                <a:cubicBezTo>
                  <a:pt x="283" y="50"/>
                  <a:pt x="283" y="50"/>
                  <a:pt x="284" y="49"/>
                </a:cubicBezTo>
                <a:cubicBezTo>
                  <a:pt x="283" y="49"/>
                  <a:pt x="283" y="49"/>
                  <a:pt x="283" y="49"/>
                </a:cubicBezTo>
                <a:cubicBezTo>
                  <a:pt x="283" y="49"/>
                  <a:pt x="282" y="49"/>
                  <a:pt x="281" y="50"/>
                </a:cubicBezTo>
                <a:cubicBezTo>
                  <a:pt x="280" y="50"/>
                  <a:pt x="280" y="50"/>
                  <a:pt x="280" y="50"/>
                </a:cubicBezTo>
                <a:cubicBezTo>
                  <a:pt x="280" y="50"/>
                  <a:pt x="280" y="50"/>
                  <a:pt x="279" y="50"/>
                </a:cubicBezTo>
                <a:cubicBezTo>
                  <a:pt x="279" y="49"/>
                  <a:pt x="279" y="49"/>
                  <a:pt x="279" y="49"/>
                </a:cubicBezTo>
                <a:cubicBezTo>
                  <a:pt x="279" y="49"/>
                  <a:pt x="278" y="49"/>
                  <a:pt x="278" y="49"/>
                </a:cubicBezTo>
                <a:cubicBezTo>
                  <a:pt x="277" y="48"/>
                  <a:pt x="277" y="48"/>
                  <a:pt x="276" y="48"/>
                </a:cubicBezTo>
                <a:cubicBezTo>
                  <a:pt x="276" y="47"/>
                  <a:pt x="276" y="47"/>
                  <a:pt x="276" y="47"/>
                </a:cubicBezTo>
                <a:cubicBezTo>
                  <a:pt x="277" y="46"/>
                  <a:pt x="277" y="46"/>
                  <a:pt x="277" y="46"/>
                </a:cubicBezTo>
                <a:cubicBezTo>
                  <a:pt x="277" y="46"/>
                  <a:pt x="278" y="46"/>
                  <a:pt x="279" y="45"/>
                </a:cubicBezTo>
                <a:cubicBezTo>
                  <a:pt x="280" y="45"/>
                  <a:pt x="280" y="45"/>
                  <a:pt x="280" y="45"/>
                </a:cubicBezTo>
                <a:cubicBezTo>
                  <a:pt x="281" y="45"/>
                  <a:pt x="283" y="44"/>
                  <a:pt x="285" y="44"/>
                </a:cubicBezTo>
                <a:cubicBezTo>
                  <a:pt x="283" y="46"/>
                  <a:pt x="283" y="46"/>
                  <a:pt x="283" y="47"/>
                </a:cubicBezTo>
                <a:cubicBezTo>
                  <a:pt x="283" y="48"/>
                  <a:pt x="283" y="48"/>
                  <a:pt x="283" y="48"/>
                </a:cubicBezTo>
                <a:cubicBezTo>
                  <a:pt x="284" y="47"/>
                  <a:pt x="284" y="47"/>
                  <a:pt x="284" y="47"/>
                </a:cubicBezTo>
                <a:cubicBezTo>
                  <a:pt x="286" y="45"/>
                  <a:pt x="293" y="46"/>
                  <a:pt x="291" y="42"/>
                </a:cubicBezTo>
                <a:cubicBezTo>
                  <a:pt x="293" y="38"/>
                  <a:pt x="293" y="38"/>
                  <a:pt x="293" y="37"/>
                </a:cubicBezTo>
                <a:cubicBezTo>
                  <a:pt x="294" y="37"/>
                  <a:pt x="294" y="37"/>
                  <a:pt x="294" y="37"/>
                </a:cubicBezTo>
                <a:cubicBezTo>
                  <a:pt x="294" y="38"/>
                  <a:pt x="294" y="38"/>
                  <a:pt x="294" y="38"/>
                </a:cubicBezTo>
                <a:cubicBezTo>
                  <a:pt x="295" y="38"/>
                  <a:pt x="295" y="38"/>
                  <a:pt x="296" y="38"/>
                </a:cubicBezTo>
                <a:cubicBezTo>
                  <a:pt x="297" y="38"/>
                  <a:pt x="297" y="38"/>
                  <a:pt x="298" y="36"/>
                </a:cubicBezTo>
                <a:cubicBezTo>
                  <a:pt x="299" y="36"/>
                  <a:pt x="299" y="36"/>
                  <a:pt x="299" y="35"/>
                </a:cubicBezTo>
                <a:cubicBezTo>
                  <a:pt x="300" y="35"/>
                  <a:pt x="301" y="34"/>
                  <a:pt x="301" y="34"/>
                </a:cubicBezTo>
                <a:cubicBezTo>
                  <a:pt x="300" y="34"/>
                  <a:pt x="300" y="34"/>
                  <a:pt x="298" y="34"/>
                </a:cubicBezTo>
                <a:cubicBezTo>
                  <a:pt x="297" y="34"/>
                  <a:pt x="297" y="34"/>
                  <a:pt x="296" y="34"/>
                </a:cubicBezTo>
                <a:cubicBezTo>
                  <a:pt x="297" y="34"/>
                  <a:pt x="297" y="34"/>
                  <a:pt x="299" y="33"/>
                </a:cubicBezTo>
                <a:cubicBezTo>
                  <a:pt x="299" y="33"/>
                  <a:pt x="299" y="32"/>
                  <a:pt x="299" y="32"/>
                </a:cubicBezTo>
                <a:cubicBezTo>
                  <a:pt x="300" y="32"/>
                  <a:pt x="300" y="32"/>
                  <a:pt x="300" y="32"/>
                </a:cubicBezTo>
                <a:cubicBezTo>
                  <a:pt x="301" y="32"/>
                  <a:pt x="301" y="32"/>
                  <a:pt x="302" y="32"/>
                </a:cubicBezTo>
                <a:cubicBezTo>
                  <a:pt x="301" y="32"/>
                  <a:pt x="301" y="33"/>
                  <a:pt x="300" y="33"/>
                </a:cubicBezTo>
                <a:cubicBezTo>
                  <a:pt x="300" y="33"/>
                  <a:pt x="301" y="33"/>
                  <a:pt x="302" y="33"/>
                </a:cubicBezTo>
                <a:cubicBezTo>
                  <a:pt x="303" y="33"/>
                  <a:pt x="303" y="32"/>
                  <a:pt x="304" y="32"/>
                </a:cubicBezTo>
                <a:cubicBezTo>
                  <a:pt x="304" y="32"/>
                  <a:pt x="304" y="32"/>
                  <a:pt x="305" y="33"/>
                </a:cubicBezTo>
                <a:cubicBezTo>
                  <a:pt x="308" y="32"/>
                  <a:pt x="309" y="31"/>
                  <a:pt x="309" y="30"/>
                </a:cubicBezTo>
                <a:cubicBezTo>
                  <a:pt x="308" y="30"/>
                  <a:pt x="307" y="30"/>
                  <a:pt x="307" y="30"/>
                </a:cubicBezTo>
                <a:cubicBezTo>
                  <a:pt x="307" y="30"/>
                  <a:pt x="307" y="30"/>
                  <a:pt x="311" y="29"/>
                </a:cubicBezTo>
                <a:cubicBezTo>
                  <a:pt x="311" y="29"/>
                  <a:pt x="312" y="29"/>
                  <a:pt x="313" y="29"/>
                </a:cubicBezTo>
                <a:cubicBezTo>
                  <a:pt x="313" y="29"/>
                  <a:pt x="313" y="29"/>
                  <a:pt x="313" y="29"/>
                </a:cubicBezTo>
                <a:cubicBezTo>
                  <a:pt x="314" y="29"/>
                  <a:pt x="315" y="28"/>
                  <a:pt x="315" y="28"/>
                </a:cubicBezTo>
                <a:cubicBezTo>
                  <a:pt x="315" y="27"/>
                  <a:pt x="315" y="27"/>
                  <a:pt x="315" y="27"/>
                </a:cubicBezTo>
                <a:cubicBezTo>
                  <a:pt x="316" y="26"/>
                  <a:pt x="316" y="26"/>
                  <a:pt x="318" y="24"/>
                </a:cubicBezTo>
                <a:cubicBezTo>
                  <a:pt x="318" y="24"/>
                  <a:pt x="319" y="24"/>
                  <a:pt x="320" y="24"/>
                </a:cubicBezTo>
                <a:cubicBezTo>
                  <a:pt x="320" y="24"/>
                  <a:pt x="321" y="23"/>
                  <a:pt x="322" y="22"/>
                </a:cubicBezTo>
                <a:cubicBezTo>
                  <a:pt x="322" y="22"/>
                  <a:pt x="323" y="21"/>
                  <a:pt x="324" y="20"/>
                </a:cubicBezTo>
                <a:cubicBezTo>
                  <a:pt x="323" y="20"/>
                  <a:pt x="323" y="20"/>
                  <a:pt x="322" y="20"/>
                </a:cubicBezTo>
                <a:cubicBezTo>
                  <a:pt x="323" y="20"/>
                  <a:pt x="323" y="20"/>
                  <a:pt x="323" y="19"/>
                </a:cubicBezTo>
                <a:cubicBezTo>
                  <a:pt x="323" y="19"/>
                  <a:pt x="323" y="19"/>
                  <a:pt x="323" y="19"/>
                </a:cubicBezTo>
                <a:cubicBezTo>
                  <a:pt x="324" y="19"/>
                  <a:pt x="324" y="19"/>
                  <a:pt x="324" y="19"/>
                </a:cubicBezTo>
                <a:cubicBezTo>
                  <a:pt x="325" y="18"/>
                  <a:pt x="325" y="18"/>
                  <a:pt x="327" y="18"/>
                </a:cubicBezTo>
                <a:cubicBezTo>
                  <a:pt x="327" y="18"/>
                  <a:pt x="327" y="18"/>
                  <a:pt x="328" y="19"/>
                </a:cubicBezTo>
                <a:cubicBezTo>
                  <a:pt x="327" y="19"/>
                  <a:pt x="327" y="19"/>
                  <a:pt x="327" y="19"/>
                </a:cubicBezTo>
                <a:cubicBezTo>
                  <a:pt x="325" y="20"/>
                  <a:pt x="325" y="20"/>
                  <a:pt x="324" y="21"/>
                </a:cubicBezTo>
                <a:cubicBezTo>
                  <a:pt x="324" y="21"/>
                  <a:pt x="324" y="21"/>
                  <a:pt x="324" y="21"/>
                </a:cubicBezTo>
                <a:cubicBezTo>
                  <a:pt x="326" y="20"/>
                  <a:pt x="327" y="19"/>
                  <a:pt x="330" y="18"/>
                </a:cubicBezTo>
                <a:cubicBezTo>
                  <a:pt x="330" y="18"/>
                  <a:pt x="330" y="17"/>
                  <a:pt x="331" y="17"/>
                </a:cubicBezTo>
                <a:cubicBezTo>
                  <a:pt x="331" y="17"/>
                  <a:pt x="331" y="17"/>
                  <a:pt x="331" y="16"/>
                </a:cubicBezTo>
                <a:cubicBezTo>
                  <a:pt x="331" y="16"/>
                  <a:pt x="330" y="16"/>
                  <a:pt x="330" y="16"/>
                </a:cubicBezTo>
                <a:cubicBezTo>
                  <a:pt x="330" y="16"/>
                  <a:pt x="330" y="16"/>
                  <a:pt x="329" y="16"/>
                </a:cubicBezTo>
                <a:cubicBezTo>
                  <a:pt x="330" y="16"/>
                  <a:pt x="330" y="16"/>
                  <a:pt x="331" y="15"/>
                </a:cubicBezTo>
                <a:cubicBezTo>
                  <a:pt x="332" y="15"/>
                  <a:pt x="332" y="15"/>
                  <a:pt x="332" y="15"/>
                </a:cubicBezTo>
                <a:cubicBezTo>
                  <a:pt x="333" y="15"/>
                  <a:pt x="333" y="15"/>
                  <a:pt x="334" y="14"/>
                </a:cubicBezTo>
                <a:cubicBezTo>
                  <a:pt x="333" y="14"/>
                  <a:pt x="333" y="14"/>
                  <a:pt x="330" y="15"/>
                </a:cubicBezTo>
                <a:cubicBezTo>
                  <a:pt x="331" y="14"/>
                  <a:pt x="332" y="14"/>
                  <a:pt x="333" y="13"/>
                </a:cubicBezTo>
                <a:cubicBezTo>
                  <a:pt x="333" y="13"/>
                  <a:pt x="333" y="13"/>
                  <a:pt x="338" y="11"/>
                </a:cubicBezTo>
                <a:cubicBezTo>
                  <a:pt x="339" y="11"/>
                  <a:pt x="339" y="11"/>
                  <a:pt x="339" y="11"/>
                </a:cubicBezTo>
                <a:cubicBezTo>
                  <a:pt x="340" y="10"/>
                  <a:pt x="340" y="10"/>
                  <a:pt x="342" y="10"/>
                </a:cubicBezTo>
                <a:cubicBezTo>
                  <a:pt x="342" y="10"/>
                  <a:pt x="342" y="10"/>
                  <a:pt x="343" y="10"/>
                </a:cubicBezTo>
                <a:cubicBezTo>
                  <a:pt x="343" y="10"/>
                  <a:pt x="346" y="8"/>
                  <a:pt x="353" y="6"/>
                </a:cubicBezTo>
                <a:cubicBezTo>
                  <a:pt x="354" y="6"/>
                  <a:pt x="354" y="6"/>
                  <a:pt x="354" y="6"/>
                </a:cubicBezTo>
                <a:cubicBezTo>
                  <a:pt x="354" y="6"/>
                  <a:pt x="353" y="6"/>
                  <a:pt x="352" y="6"/>
                </a:cubicBezTo>
                <a:cubicBezTo>
                  <a:pt x="352" y="6"/>
                  <a:pt x="352" y="6"/>
                  <a:pt x="352" y="6"/>
                </a:cubicBezTo>
                <a:cubicBezTo>
                  <a:pt x="353" y="6"/>
                  <a:pt x="354" y="6"/>
                  <a:pt x="354" y="6"/>
                </a:cubicBezTo>
                <a:cubicBezTo>
                  <a:pt x="355" y="6"/>
                  <a:pt x="355" y="6"/>
                  <a:pt x="355" y="6"/>
                </a:cubicBezTo>
                <a:cubicBezTo>
                  <a:pt x="356" y="5"/>
                  <a:pt x="358" y="5"/>
                  <a:pt x="359" y="5"/>
                </a:cubicBezTo>
                <a:cubicBezTo>
                  <a:pt x="359" y="5"/>
                  <a:pt x="359" y="5"/>
                  <a:pt x="360" y="5"/>
                </a:cubicBezTo>
                <a:cubicBezTo>
                  <a:pt x="361" y="5"/>
                  <a:pt x="361" y="5"/>
                  <a:pt x="363" y="4"/>
                </a:cubicBezTo>
                <a:moveTo>
                  <a:pt x="346" y="1"/>
                </a:moveTo>
                <a:cubicBezTo>
                  <a:pt x="347" y="1"/>
                  <a:pt x="348" y="1"/>
                  <a:pt x="349" y="1"/>
                </a:cubicBezTo>
                <a:cubicBezTo>
                  <a:pt x="347" y="1"/>
                  <a:pt x="347" y="1"/>
                  <a:pt x="347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51" y="0"/>
                  <a:pt x="351" y="0"/>
                  <a:pt x="351" y="0"/>
                </a:cubicBezTo>
                <a:cubicBezTo>
                  <a:pt x="354" y="0"/>
                  <a:pt x="354" y="0"/>
                  <a:pt x="354" y="0"/>
                </a:cubicBezTo>
                <a:cubicBezTo>
                  <a:pt x="352" y="0"/>
                  <a:pt x="352" y="0"/>
                  <a:pt x="352" y="0"/>
                </a:cubicBezTo>
                <a:cubicBezTo>
                  <a:pt x="352" y="0"/>
                  <a:pt x="352" y="0"/>
                  <a:pt x="352" y="0"/>
                </a:cubicBezTo>
                <a:cubicBezTo>
                  <a:pt x="350" y="0"/>
                  <a:pt x="350" y="0"/>
                  <a:pt x="350" y="0"/>
                </a:cubicBezTo>
                <a:cubicBezTo>
                  <a:pt x="353" y="0"/>
                  <a:pt x="353" y="0"/>
                  <a:pt x="353" y="0"/>
                </a:cubicBezTo>
                <a:cubicBezTo>
                  <a:pt x="353" y="0"/>
                  <a:pt x="353" y="0"/>
                  <a:pt x="353" y="0"/>
                </a:cubicBezTo>
                <a:cubicBezTo>
                  <a:pt x="353" y="0"/>
                  <a:pt x="354" y="0"/>
                  <a:pt x="355" y="0"/>
                </a:cubicBezTo>
                <a:cubicBezTo>
                  <a:pt x="355" y="0"/>
                  <a:pt x="356" y="0"/>
                  <a:pt x="356" y="0"/>
                </a:cubicBezTo>
                <a:cubicBezTo>
                  <a:pt x="355" y="0"/>
                  <a:pt x="353" y="0"/>
                  <a:pt x="352" y="0"/>
                </a:cubicBezTo>
                <a:cubicBezTo>
                  <a:pt x="353" y="0"/>
                  <a:pt x="353" y="0"/>
                  <a:pt x="354" y="0"/>
                </a:cubicBezTo>
                <a:cubicBezTo>
                  <a:pt x="353" y="0"/>
                  <a:pt x="352" y="0"/>
                  <a:pt x="351" y="0"/>
                </a:cubicBezTo>
                <a:cubicBezTo>
                  <a:pt x="352" y="0"/>
                  <a:pt x="353" y="0"/>
                  <a:pt x="355" y="0"/>
                </a:cubicBezTo>
                <a:cubicBezTo>
                  <a:pt x="355" y="0"/>
                  <a:pt x="355" y="0"/>
                  <a:pt x="355" y="0"/>
                </a:cubicBezTo>
                <a:cubicBezTo>
                  <a:pt x="354" y="0"/>
                  <a:pt x="352" y="0"/>
                  <a:pt x="349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50" y="0"/>
                  <a:pt x="351" y="0"/>
                  <a:pt x="352" y="0"/>
                </a:cubicBezTo>
                <a:cubicBezTo>
                  <a:pt x="352" y="0"/>
                  <a:pt x="352" y="0"/>
                  <a:pt x="352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50" y="0"/>
                  <a:pt x="350" y="0"/>
                  <a:pt x="350" y="0"/>
                </a:cubicBezTo>
                <a:cubicBezTo>
                  <a:pt x="349" y="0"/>
                  <a:pt x="348" y="0"/>
                  <a:pt x="347" y="0"/>
                </a:cubicBezTo>
                <a:cubicBezTo>
                  <a:pt x="344" y="0"/>
                  <a:pt x="344" y="0"/>
                  <a:pt x="344" y="0"/>
                </a:cubicBezTo>
                <a:cubicBezTo>
                  <a:pt x="344" y="0"/>
                  <a:pt x="344" y="0"/>
                  <a:pt x="344" y="0"/>
                </a:cubicBezTo>
                <a:cubicBezTo>
                  <a:pt x="341" y="1"/>
                  <a:pt x="339" y="1"/>
                  <a:pt x="336" y="1"/>
                </a:cubicBezTo>
                <a:cubicBezTo>
                  <a:pt x="337" y="1"/>
                  <a:pt x="339" y="1"/>
                  <a:pt x="340" y="1"/>
                </a:cubicBezTo>
                <a:cubicBezTo>
                  <a:pt x="340" y="1"/>
                  <a:pt x="340" y="1"/>
                  <a:pt x="340" y="1"/>
                </a:cubicBezTo>
                <a:cubicBezTo>
                  <a:pt x="341" y="1"/>
                  <a:pt x="343" y="1"/>
                  <a:pt x="345" y="0"/>
                </a:cubicBezTo>
                <a:cubicBezTo>
                  <a:pt x="344" y="0"/>
                  <a:pt x="344" y="0"/>
                  <a:pt x="344" y="0"/>
                </a:cubicBezTo>
                <a:cubicBezTo>
                  <a:pt x="346" y="0"/>
                  <a:pt x="346" y="0"/>
                  <a:pt x="346" y="0"/>
                </a:cubicBezTo>
                <a:cubicBezTo>
                  <a:pt x="346" y="0"/>
                  <a:pt x="346" y="0"/>
                  <a:pt x="346" y="0"/>
                </a:cubicBezTo>
                <a:cubicBezTo>
                  <a:pt x="343" y="0"/>
                  <a:pt x="341" y="1"/>
                  <a:pt x="339" y="1"/>
                </a:cubicBezTo>
                <a:cubicBezTo>
                  <a:pt x="339" y="1"/>
                  <a:pt x="339" y="1"/>
                  <a:pt x="339" y="1"/>
                </a:cubicBezTo>
                <a:cubicBezTo>
                  <a:pt x="341" y="1"/>
                  <a:pt x="341" y="1"/>
                  <a:pt x="341" y="1"/>
                </a:cubicBezTo>
                <a:cubicBezTo>
                  <a:pt x="341" y="1"/>
                  <a:pt x="341" y="1"/>
                  <a:pt x="341" y="1"/>
                </a:cubicBezTo>
                <a:cubicBezTo>
                  <a:pt x="341" y="1"/>
                  <a:pt x="341" y="1"/>
                  <a:pt x="337" y="1"/>
                </a:cubicBezTo>
                <a:cubicBezTo>
                  <a:pt x="337" y="1"/>
                  <a:pt x="337" y="1"/>
                  <a:pt x="337" y="1"/>
                </a:cubicBezTo>
                <a:cubicBezTo>
                  <a:pt x="337" y="1"/>
                  <a:pt x="337" y="1"/>
                  <a:pt x="337" y="1"/>
                </a:cubicBezTo>
                <a:cubicBezTo>
                  <a:pt x="335" y="1"/>
                  <a:pt x="335" y="1"/>
                  <a:pt x="335" y="1"/>
                </a:cubicBezTo>
                <a:cubicBezTo>
                  <a:pt x="335" y="1"/>
                  <a:pt x="335" y="1"/>
                  <a:pt x="335" y="1"/>
                </a:cubicBezTo>
                <a:cubicBezTo>
                  <a:pt x="332" y="1"/>
                  <a:pt x="332" y="1"/>
                  <a:pt x="332" y="1"/>
                </a:cubicBezTo>
                <a:cubicBezTo>
                  <a:pt x="332" y="1"/>
                  <a:pt x="332" y="1"/>
                  <a:pt x="332" y="1"/>
                </a:cubicBezTo>
                <a:cubicBezTo>
                  <a:pt x="331" y="2"/>
                  <a:pt x="331" y="2"/>
                  <a:pt x="331" y="2"/>
                </a:cubicBezTo>
                <a:cubicBezTo>
                  <a:pt x="327" y="2"/>
                  <a:pt x="327" y="2"/>
                  <a:pt x="327" y="2"/>
                </a:cubicBezTo>
                <a:cubicBezTo>
                  <a:pt x="321" y="3"/>
                  <a:pt x="321" y="3"/>
                  <a:pt x="320" y="3"/>
                </a:cubicBezTo>
                <a:cubicBezTo>
                  <a:pt x="324" y="2"/>
                  <a:pt x="324" y="2"/>
                  <a:pt x="324" y="2"/>
                </a:cubicBezTo>
                <a:cubicBezTo>
                  <a:pt x="326" y="2"/>
                  <a:pt x="326" y="2"/>
                  <a:pt x="326" y="2"/>
                </a:cubicBezTo>
                <a:cubicBezTo>
                  <a:pt x="327" y="2"/>
                  <a:pt x="327" y="2"/>
                  <a:pt x="327" y="2"/>
                </a:cubicBezTo>
                <a:cubicBezTo>
                  <a:pt x="324" y="2"/>
                  <a:pt x="324" y="2"/>
                  <a:pt x="324" y="2"/>
                </a:cubicBezTo>
                <a:cubicBezTo>
                  <a:pt x="320" y="3"/>
                  <a:pt x="320" y="3"/>
                  <a:pt x="320" y="3"/>
                </a:cubicBezTo>
                <a:cubicBezTo>
                  <a:pt x="316" y="4"/>
                  <a:pt x="316" y="4"/>
                  <a:pt x="316" y="4"/>
                </a:cubicBezTo>
                <a:cubicBezTo>
                  <a:pt x="317" y="4"/>
                  <a:pt x="317" y="4"/>
                  <a:pt x="317" y="4"/>
                </a:cubicBezTo>
                <a:cubicBezTo>
                  <a:pt x="316" y="4"/>
                  <a:pt x="316" y="4"/>
                  <a:pt x="316" y="4"/>
                </a:cubicBezTo>
                <a:cubicBezTo>
                  <a:pt x="318" y="3"/>
                  <a:pt x="319" y="3"/>
                  <a:pt x="321" y="3"/>
                </a:cubicBezTo>
                <a:cubicBezTo>
                  <a:pt x="320" y="3"/>
                  <a:pt x="320" y="3"/>
                  <a:pt x="320" y="3"/>
                </a:cubicBezTo>
                <a:cubicBezTo>
                  <a:pt x="320" y="3"/>
                  <a:pt x="320" y="3"/>
                  <a:pt x="320" y="3"/>
                </a:cubicBezTo>
                <a:cubicBezTo>
                  <a:pt x="323" y="3"/>
                  <a:pt x="323" y="3"/>
                  <a:pt x="323" y="3"/>
                </a:cubicBezTo>
                <a:cubicBezTo>
                  <a:pt x="326" y="2"/>
                  <a:pt x="326" y="2"/>
                  <a:pt x="326" y="2"/>
                </a:cubicBezTo>
                <a:cubicBezTo>
                  <a:pt x="328" y="2"/>
                  <a:pt x="329" y="2"/>
                  <a:pt x="331" y="2"/>
                </a:cubicBezTo>
                <a:cubicBezTo>
                  <a:pt x="330" y="2"/>
                  <a:pt x="330" y="2"/>
                  <a:pt x="330" y="2"/>
                </a:cubicBezTo>
                <a:cubicBezTo>
                  <a:pt x="330" y="2"/>
                  <a:pt x="330" y="2"/>
                  <a:pt x="330" y="2"/>
                </a:cubicBezTo>
                <a:cubicBezTo>
                  <a:pt x="328" y="2"/>
                  <a:pt x="326" y="3"/>
                  <a:pt x="324" y="3"/>
                </a:cubicBezTo>
                <a:cubicBezTo>
                  <a:pt x="324" y="3"/>
                  <a:pt x="324" y="3"/>
                  <a:pt x="324" y="3"/>
                </a:cubicBezTo>
                <a:cubicBezTo>
                  <a:pt x="323" y="3"/>
                  <a:pt x="323" y="3"/>
                  <a:pt x="323" y="3"/>
                </a:cubicBezTo>
                <a:cubicBezTo>
                  <a:pt x="323" y="3"/>
                  <a:pt x="323" y="3"/>
                  <a:pt x="323" y="3"/>
                </a:cubicBezTo>
                <a:cubicBezTo>
                  <a:pt x="321" y="3"/>
                  <a:pt x="321" y="3"/>
                  <a:pt x="321" y="3"/>
                </a:cubicBezTo>
                <a:cubicBezTo>
                  <a:pt x="321" y="3"/>
                  <a:pt x="321" y="3"/>
                  <a:pt x="321" y="3"/>
                </a:cubicBezTo>
                <a:cubicBezTo>
                  <a:pt x="320" y="3"/>
                  <a:pt x="320" y="3"/>
                  <a:pt x="320" y="3"/>
                </a:cubicBezTo>
                <a:cubicBezTo>
                  <a:pt x="319" y="3"/>
                  <a:pt x="319" y="3"/>
                  <a:pt x="319" y="3"/>
                </a:cubicBezTo>
                <a:cubicBezTo>
                  <a:pt x="318" y="3"/>
                  <a:pt x="317" y="4"/>
                  <a:pt x="317" y="4"/>
                </a:cubicBezTo>
                <a:cubicBezTo>
                  <a:pt x="317" y="4"/>
                  <a:pt x="317" y="4"/>
                  <a:pt x="317" y="4"/>
                </a:cubicBezTo>
                <a:cubicBezTo>
                  <a:pt x="316" y="4"/>
                  <a:pt x="316" y="4"/>
                  <a:pt x="316" y="4"/>
                </a:cubicBezTo>
                <a:cubicBezTo>
                  <a:pt x="315" y="4"/>
                  <a:pt x="314" y="4"/>
                  <a:pt x="313" y="4"/>
                </a:cubicBezTo>
                <a:cubicBezTo>
                  <a:pt x="312" y="4"/>
                  <a:pt x="312" y="4"/>
                  <a:pt x="312" y="4"/>
                </a:cubicBezTo>
                <a:cubicBezTo>
                  <a:pt x="310" y="5"/>
                  <a:pt x="310" y="5"/>
                  <a:pt x="310" y="5"/>
                </a:cubicBezTo>
                <a:cubicBezTo>
                  <a:pt x="307" y="5"/>
                  <a:pt x="307" y="5"/>
                  <a:pt x="307" y="5"/>
                </a:cubicBezTo>
                <a:cubicBezTo>
                  <a:pt x="306" y="5"/>
                  <a:pt x="306" y="5"/>
                  <a:pt x="306" y="5"/>
                </a:cubicBezTo>
                <a:cubicBezTo>
                  <a:pt x="306" y="6"/>
                  <a:pt x="306" y="6"/>
                  <a:pt x="306" y="6"/>
                </a:cubicBezTo>
                <a:cubicBezTo>
                  <a:pt x="308" y="4"/>
                  <a:pt x="311" y="5"/>
                  <a:pt x="314" y="4"/>
                </a:cubicBezTo>
                <a:cubicBezTo>
                  <a:pt x="315" y="4"/>
                  <a:pt x="315" y="4"/>
                  <a:pt x="315" y="4"/>
                </a:cubicBezTo>
                <a:cubicBezTo>
                  <a:pt x="312" y="4"/>
                  <a:pt x="312" y="4"/>
                  <a:pt x="312" y="4"/>
                </a:cubicBezTo>
                <a:cubicBezTo>
                  <a:pt x="309" y="5"/>
                  <a:pt x="309" y="5"/>
                  <a:pt x="309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0" y="6"/>
                  <a:pt x="300" y="6"/>
                  <a:pt x="300" y="6"/>
                </a:cubicBezTo>
                <a:cubicBezTo>
                  <a:pt x="298" y="7"/>
                  <a:pt x="298" y="7"/>
                  <a:pt x="298" y="7"/>
                </a:cubicBezTo>
                <a:cubicBezTo>
                  <a:pt x="297" y="7"/>
                  <a:pt x="296" y="7"/>
                  <a:pt x="294" y="8"/>
                </a:cubicBezTo>
                <a:cubicBezTo>
                  <a:pt x="293" y="8"/>
                  <a:pt x="292" y="8"/>
                  <a:pt x="291" y="9"/>
                </a:cubicBezTo>
                <a:cubicBezTo>
                  <a:pt x="296" y="7"/>
                  <a:pt x="296" y="7"/>
                  <a:pt x="296" y="7"/>
                </a:cubicBezTo>
                <a:cubicBezTo>
                  <a:pt x="297" y="7"/>
                  <a:pt x="297" y="7"/>
                  <a:pt x="297" y="7"/>
                </a:cubicBezTo>
                <a:cubicBezTo>
                  <a:pt x="296" y="7"/>
                  <a:pt x="296" y="7"/>
                  <a:pt x="296" y="7"/>
                </a:cubicBezTo>
                <a:cubicBezTo>
                  <a:pt x="295" y="7"/>
                  <a:pt x="295" y="7"/>
                  <a:pt x="295" y="7"/>
                </a:cubicBezTo>
                <a:cubicBezTo>
                  <a:pt x="293" y="8"/>
                  <a:pt x="293" y="8"/>
                  <a:pt x="293" y="8"/>
                </a:cubicBezTo>
                <a:cubicBezTo>
                  <a:pt x="292" y="8"/>
                  <a:pt x="291" y="8"/>
                  <a:pt x="290" y="9"/>
                </a:cubicBezTo>
                <a:cubicBezTo>
                  <a:pt x="287" y="9"/>
                  <a:pt x="287" y="9"/>
                  <a:pt x="287" y="9"/>
                </a:cubicBezTo>
                <a:cubicBezTo>
                  <a:pt x="286" y="9"/>
                  <a:pt x="286" y="9"/>
                  <a:pt x="286" y="9"/>
                </a:cubicBezTo>
                <a:cubicBezTo>
                  <a:pt x="286" y="9"/>
                  <a:pt x="286" y="9"/>
                  <a:pt x="286" y="9"/>
                </a:cubicBezTo>
                <a:cubicBezTo>
                  <a:pt x="287" y="9"/>
                  <a:pt x="287" y="9"/>
                  <a:pt x="287" y="9"/>
                </a:cubicBezTo>
                <a:cubicBezTo>
                  <a:pt x="284" y="10"/>
                  <a:pt x="284" y="10"/>
                  <a:pt x="284" y="10"/>
                </a:cubicBezTo>
                <a:cubicBezTo>
                  <a:pt x="281" y="11"/>
                  <a:pt x="281" y="11"/>
                  <a:pt x="281" y="11"/>
                </a:cubicBezTo>
                <a:cubicBezTo>
                  <a:pt x="281" y="11"/>
                  <a:pt x="281" y="11"/>
                  <a:pt x="281" y="11"/>
                </a:cubicBezTo>
                <a:cubicBezTo>
                  <a:pt x="282" y="11"/>
                  <a:pt x="284" y="10"/>
                  <a:pt x="285" y="10"/>
                </a:cubicBezTo>
                <a:cubicBezTo>
                  <a:pt x="282" y="11"/>
                  <a:pt x="282" y="11"/>
                  <a:pt x="282" y="11"/>
                </a:cubicBezTo>
                <a:cubicBezTo>
                  <a:pt x="278" y="11"/>
                  <a:pt x="278" y="11"/>
                  <a:pt x="278" y="11"/>
                </a:cubicBezTo>
                <a:cubicBezTo>
                  <a:pt x="278" y="12"/>
                  <a:pt x="278" y="12"/>
                  <a:pt x="278" y="12"/>
                </a:cubicBezTo>
                <a:cubicBezTo>
                  <a:pt x="280" y="11"/>
                  <a:pt x="282" y="11"/>
                  <a:pt x="283" y="10"/>
                </a:cubicBezTo>
                <a:cubicBezTo>
                  <a:pt x="280" y="11"/>
                  <a:pt x="277" y="12"/>
                  <a:pt x="274" y="12"/>
                </a:cubicBezTo>
                <a:cubicBezTo>
                  <a:pt x="271" y="13"/>
                  <a:pt x="271" y="13"/>
                  <a:pt x="271" y="13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5" y="15"/>
                  <a:pt x="265" y="15"/>
                  <a:pt x="265" y="15"/>
                </a:cubicBezTo>
                <a:cubicBezTo>
                  <a:pt x="265" y="15"/>
                  <a:pt x="266" y="15"/>
                  <a:pt x="267" y="15"/>
                </a:cubicBezTo>
                <a:cubicBezTo>
                  <a:pt x="266" y="15"/>
                  <a:pt x="265" y="15"/>
                  <a:pt x="265" y="15"/>
                </a:cubicBezTo>
                <a:cubicBezTo>
                  <a:pt x="266" y="15"/>
                  <a:pt x="267" y="15"/>
                  <a:pt x="267" y="14"/>
                </a:cubicBezTo>
                <a:cubicBezTo>
                  <a:pt x="266" y="15"/>
                  <a:pt x="266" y="15"/>
                  <a:pt x="266" y="15"/>
                </a:cubicBezTo>
                <a:cubicBezTo>
                  <a:pt x="266" y="15"/>
                  <a:pt x="266" y="15"/>
                  <a:pt x="267" y="15"/>
                </a:cubicBezTo>
                <a:cubicBezTo>
                  <a:pt x="267" y="15"/>
                  <a:pt x="267" y="15"/>
                  <a:pt x="267" y="15"/>
                </a:cubicBezTo>
                <a:cubicBezTo>
                  <a:pt x="264" y="16"/>
                  <a:pt x="264" y="16"/>
                  <a:pt x="263" y="16"/>
                </a:cubicBezTo>
                <a:cubicBezTo>
                  <a:pt x="264" y="16"/>
                  <a:pt x="264" y="16"/>
                  <a:pt x="264" y="16"/>
                </a:cubicBezTo>
                <a:cubicBezTo>
                  <a:pt x="264" y="16"/>
                  <a:pt x="264" y="16"/>
                  <a:pt x="264" y="16"/>
                </a:cubicBezTo>
                <a:cubicBezTo>
                  <a:pt x="268" y="15"/>
                  <a:pt x="268" y="15"/>
                  <a:pt x="271" y="14"/>
                </a:cubicBezTo>
                <a:cubicBezTo>
                  <a:pt x="274" y="13"/>
                  <a:pt x="274" y="13"/>
                  <a:pt x="274" y="13"/>
                </a:cubicBezTo>
                <a:cubicBezTo>
                  <a:pt x="272" y="14"/>
                  <a:pt x="272" y="14"/>
                  <a:pt x="272" y="14"/>
                </a:cubicBezTo>
                <a:cubicBezTo>
                  <a:pt x="276" y="12"/>
                  <a:pt x="276" y="12"/>
                  <a:pt x="276" y="12"/>
                </a:cubicBezTo>
                <a:cubicBezTo>
                  <a:pt x="277" y="12"/>
                  <a:pt x="277" y="12"/>
                  <a:pt x="277" y="12"/>
                </a:cubicBezTo>
                <a:cubicBezTo>
                  <a:pt x="281" y="11"/>
                  <a:pt x="281" y="11"/>
                  <a:pt x="281" y="11"/>
                </a:cubicBezTo>
                <a:cubicBezTo>
                  <a:pt x="285" y="10"/>
                  <a:pt x="285" y="10"/>
                  <a:pt x="285" y="10"/>
                </a:cubicBezTo>
                <a:cubicBezTo>
                  <a:pt x="285" y="10"/>
                  <a:pt x="285" y="10"/>
                  <a:pt x="285" y="10"/>
                </a:cubicBezTo>
                <a:cubicBezTo>
                  <a:pt x="285" y="10"/>
                  <a:pt x="285" y="10"/>
                  <a:pt x="285" y="10"/>
                </a:cubicBezTo>
                <a:cubicBezTo>
                  <a:pt x="288" y="10"/>
                  <a:pt x="291" y="9"/>
                  <a:pt x="293" y="8"/>
                </a:cubicBezTo>
                <a:cubicBezTo>
                  <a:pt x="294" y="8"/>
                  <a:pt x="294" y="8"/>
                  <a:pt x="294" y="8"/>
                </a:cubicBezTo>
                <a:cubicBezTo>
                  <a:pt x="294" y="8"/>
                  <a:pt x="299" y="7"/>
                  <a:pt x="300" y="7"/>
                </a:cubicBezTo>
                <a:cubicBezTo>
                  <a:pt x="297" y="7"/>
                  <a:pt x="297" y="7"/>
                  <a:pt x="297" y="7"/>
                </a:cubicBezTo>
                <a:cubicBezTo>
                  <a:pt x="296" y="8"/>
                  <a:pt x="296" y="8"/>
                  <a:pt x="296" y="8"/>
                </a:cubicBezTo>
                <a:cubicBezTo>
                  <a:pt x="299" y="7"/>
                  <a:pt x="299" y="7"/>
                  <a:pt x="299" y="7"/>
                </a:cubicBezTo>
                <a:cubicBezTo>
                  <a:pt x="300" y="7"/>
                  <a:pt x="302" y="6"/>
                  <a:pt x="304" y="6"/>
                </a:cubicBezTo>
                <a:cubicBezTo>
                  <a:pt x="304" y="6"/>
                  <a:pt x="304" y="6"/>
                  <a:pt x="304" y="6"/>
                </a:cubicBezTo>
                <a:cubicBezTo>
                  <a:pt x="302" y="7"/>
                  <a:pt x="302" y="7"/>
                  <a:pt x="302" y="7"/>
                </a:cubicBezTo>
                <a:cubicBezTo>
                  <a:pt x="301" y="7"/>
                  <a:pt x="301" y="7"/>
                  <a:pt x="301" y="7"/>
                </a:cubicBezTo>
                <a:cubicBezTo>
                  <a:pt x="302" y="7"/>
                  <a:pt x="304" y="6"/>
                  <a:pt x="305" y="6"/>
                </a:cubicBezTo>
                <a:cubicBezTo>
                  <a:pt x="309" y="5"/>
                  <a:pt x="309" y="5"/>
                  <a:pt x="309" y="5"/>
                </a:cubicBezTo>
                <a:cubicBezTo>
                  <a:pt x="309" y="5"/>
                  <a:pt x="309" y="5"/>
                  <a:pt x="309" y="5"/>
                </a:cubicBezTo>
                <a:cubicBezTo>
                  <a:pt x="307" y="6"/>
                  <a:pt x="307" y="6"/>
                  <a:pt x="307" y="6"/>
                </a:cubicBezTo>
                <a:cubicBezTo>
                  <a:pt x="307" y="6"/>
                  <a:pt x="307" y="6"/>
                  <a:pt x="307" y="6"/>
                </a:cubicBezTo>
                <a:cubicBezTo>
                  <a:pt x="309" y="6"/>
                  <a:pt x="309" y="6"/>
                  <a:pt x="309" y="6"/>
                </a:cubicBezTo>
                <a:cubicBezTo>
                  <a:pt x="314" y="5"/>
                  <a:pt x="314" y="5"/>
                  <a:pt x="314" y="5"/>
                </a:cubicBezTo>
                <a:cubicBezTo>
                  <a:pt x="315" y="4"/>
                  <a:pt x="315" y="4"/>
                  <a:pt x="315" y="4"/>
                </a:cubicBezTo>
                <a:cubicBezTo>
                  <a:pt x="315" y="5"/>
                  <a:pt x="315" y="5"/>
                  <a:pt x="315" y="5"/>
                </a:cubicBezTo>
                <a:cubicBezTo>
                  <a:pt x="315" y="5"/>
                  <a:pt x="315" y="5"/>
                  <a:pt x="315" y="5"/>
                </a:cubicBezTo>
                <a:cubicBezTo>
                  <a:pt x="318" y="4"/>
                  <a:pt x="318" y="4"/>
                  <a:pt x="318" y="4"/>
                </a:cubicBezTo>
                <a:cubicBezTo>
                  <a:pt x="320" y="4"/>
                  <a:pt x="320" y="4"/>
                  <a:pt x="320" y="4"/>
                </a:cubicBezTo>
                <a:cubicBezTo>
                  <a:pt x="323" y="3"/>
                  <a:pt x="327" y="3"/>
                  <a:pt x="330" y="3"/>
                </a:cubicBezTo>
                <a:cubicBezTo>
                  <a:pt x="331" y="3"/>
                  <a:pt x="331" y="3"/>
                  <a:pt x="331" y="3"/>
                </a:cubicBezTo>
                <a:cubicBezTo>
                  <a:pt x="332" y="2"/>
                  <a:pt x="332" y="2"/>
                  <a:pt x="332" y="2"/>
                </a:cubicBezTo>
                <a:cubicBezTo>
                  <a:pt x="333" y="2"/>
                  <a:pt x="334" y="2"/>
                  <a:pt x="335" y="2"/>
                </a:cubicBezTo>
                <a:cubicBezTo>
                  <a:pt x="333" y="2"/>
                  <a:pt x="333" y="2"/>
                  <a:pt x="332" y="2"/>
                </a:cubicBezTo>
                <a:cubicBezTo>
                  <a:pt x="333" y="2"/>
                  <a:pt x="333" y="2"/>
                  <a:pt x="333" y="2"/>
                </a:cubicBezTo>
                <a:cubicBezTo>
                  <a:pt x="332" y="2"/>
                  <a:pt x="332" y="2"/>
                  <a:pt x="332" y="2"/>
                </a:cubicBezTo>
                <a:cubicBezTo>
                  <a:pt x="335" y="2"/>
                  <a:pt x="335" y="2"/>
                  <a:pt x="335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8" y="2"/>
                  <a:pt x="340" y="2"/>
                  <a:pt x="341" y="1"/>
                </a:cubicBezTo>
                <a:cubicBezTo>
                  <a:pt x="342" y="1"/>
                  <a:pt x="342" y="1"/>
                  <a:pt x="346" y="1"/>
                </a:cubicBezTo>
                <a:moveTo>
                  <a:pt x="300" y="6"/>
                </a:moveTo>
                <a:cubicBezTo>
                  <a:pt x="301" y="6"/>
                  <a:pt x="303" y="6"/>
                  <a:pt x="304" y="6"/>
                </a:cubicBezTo>
                <a:cubicBezTo>
                  <a:pt x="305" y="5"/>
                  <a:pt x="306" y="5"/>
                  <a:pt x="308" y="5"/>
                </a:cubicBezTo>
                <a:cubicBezTo>
                  <a:pt x="311" y="4"/>
                  <a:pt x="311" y="4"/>
                  <a:pt x="311" y="4"/>
                </a:cubicBezTo>
                <a:cubicBezTo>
                  <a:pt x="311" y="4"/>
                  <a:pt x="312" y="4"/>
                  <a:pt x="313" y="4"/>
                </a:cubicBezTo>
                <a:cubicBezTo>
                  <a:pt x="314" y="4"/>
                  <a:pt x="315" y="4"/>
                  <a:pt x="315" y="4"/>
                </a:cubicBezTo>
                <a:cubicBezTo>
                  <a:pt x="315" y="4"/>
                  <a:pt x="314" y="4"/>
                  <a:pt x="313" y="4"/>
                </a:cubicBezTo>
                <a:cubicBezTo>
                  <a:pt x="313" y="4"/>
                  <a:pt x="319" y="3"/>
                  <a:pt x="324" y="2"/>
                </a:cubicBezTo>
                <a:cubicBezTo>
                  <a:pt x="326" y="2"/>
                  <a:pt x="328" y="2"/>
                  <a:pt x="331" y="2"/>
                </a:cubicBezTo>
                <a:cubicBezTo>
                  <a:pt x="330" y="2"/>
                  <a:pt x="329" y="2"/>
                  <a:pt x="328" y="2"/>
                </a:cubicBezTo>
                <a:cubicBezTo>
                  <a:pt x="328" y="2"/>
                  <a:pt x="328" y="2"/>
                  <a:pt x="328" y="2"/>
                </a:cubicBezTo>
                <a:cubicBezTo>
                  <a:pt x="327" y="2"/>
                  <a:pt x="326" y="2"/>
                  <a:pt x="325" y="2"/>
                </a:cubicBezTo>
                <a:cubicBezTo>
                  <a:pt x="325" y="2"/>
                  <a:pt x="325" y="2"/>
                  <a:pt x="325" y="2"/>
                </a:cubicBezTo>
                <a:cubicBezTo>
                  <a:pt x="323" y="2"/>
                  <a:pt x="321" y="3"/>
                  <a:pt x="319" y="3"/>
                </a:cubicBezTo>
                <a:cubicBezTo>
                  <a:pt x="319" y="3"/>
                  <a:pt x="319" y="3"/>
                  <a:pt x="319" y="3"/>
                </a:cubicBezTo>
                <a:cubicBezTo>
                  <a:pt x="319" y="3"/>
                  <a:pt x="319" y="3"/>
                  <a:pt x="319" y="3"/>
                </a:cubicBezTo>
                <a:cubicBezTo>
                  <a:pt x="315" y="4"/>
                  <a:pt x="315" y="4"/>
                  <a:pt x="315" y="4"/>
                </a:cubicBezTo>
                <a:cubicBezTo>
                  <a:pt x="313" y="4"/>
                  <a:pt x="313" y="4"/>
                  <a:pt x="313" y="4"/>
                </a:cubicBezTo>
                <a:cubicBezTo>
                  <a:pt x="309" y="5"/>
                  <a:pt x="309" y="5"/>
                  <a:pt x="309" y="5"/>
                </a:cubicBezTo>
                <a:cubicBezTo>
                  <a:pt x="309" y="5"/>
                  <a:pt x="309" y="5"/>
                  <a:pt x="309" y="5"/>
                </a:cubicBezTo>
                <a:cubicBezTo>
                  <a:pt x="308" y="5"/>
                  <a:pt x="308" y="5"/>
                  <a:pt x="307" y="5"/>
                </a:cubicBezTo>
                <a:cubicBezTo>
                  <a:pt x="304" y="5"/>
                  <a:pt x="304" y="5"/>
                  <a:pt x="304" y="5"/>
                </a:cubicBezTo>
                <a:cubicBezTo>
                  <a:pt x="303" y="6"/>
                  <a:pt x="303" y="6"/>
                  <a:pt x="303" y="6"/>
                </a:cubicBezTo>
                <a:cubicBezTo>
                  <a:pt x="303" y="6"/>
                  <a:pt x="303" y="6"/>
                  <a:pt x="303" y="6"/>
                </a:cubicBezTo>
                <a:cubicBezTo>
                  <a:pt x="304" y="5"/>
                  <a:pt x="304" y="5"/>
                  <a:pt x="304" y="5"/>
                </a:cubicBezTo>
                <a:cubicBezTo>
                  <a:pt x="304" y="5"/>
                  <a:pt x="304" y="5"/>
                  <a:pt x="304" y="5"/>
                </a:cubicBezTo>
                <a:cubicBezTo>
                  <a:pt x="303" y="6"/>
                  <a:pt x="301" y="6"/>
                  <a:pt x="300" y="6"/>
                </a:cubicBezTo>
                <a:cubicBezTo>
                  <a:pt x="300" y="6"/>
                  <a:pt x="300" y="6"/>
                  <a:pt x="300" y="6"/>
                </a:cubicBezTo>
                <a:cubicBezTo>
                  <a:pt x="298" y="7"/>
                  <a:pt x="298" y="7"/>
                  <a:pt x="298" y="7"/>
                </a:cubicBezTo>
                <a:cubicBezTo>
                  <a:pt x="295" y="7"/>
                  <a:pt x="295" y="7"/>
                  <a:pt x="295" y="7"/>
                </a:cubicBezTo>
                <a:cubicBezTo>
                  <a:pt x="291" y="8"/>
                  <a:pt x="291" y="8"/>
                  <a:pt x="291" y="8"/>
                </a:cubicBezTo>
                <a:cubicBezTo>
                  <a:pt x="289" y="9"/>
                  <a:pt x="289" y="9"/>
                  <a:pt x="289" y="9"/>
                </a:cubicBezTo>
                <a:cubicBezTo>
                  <a:pt x="290" y="8"/>
                  <a:pt x="290" y="8"/>
                  <a:pt x="290" y="8"/>
                </a:cubicBezTo>
                <a:cubicBezTo>
                  <a:pt x="288" y="9"/>
                  <a:pt x="288" y="9"/>
                  <a:pt x="288" y="9"/>
                </a:cubicBezTo>
                <a:cubicBezTo>
                  <a:pt x="291" y="8"/>
                  <a:pt x="291" y="8"/>
                  <a:pt x="291" y="8"/>
                </a:cubicBezTo>
                <a:cubicBezTo>
                  <a:pt x="291" y="8"/>
                  <a:pt x="291" y="8"/>
                  <a:pt x="291" y="8"/>
                </a:cubicBezTo>
                <a:cubicBezTo>
                  <a:pt x="292" y="8"/>
                  <a:pt x="293" y="8"/>
                  <a:pt x="294" y="8"/>
                </a:cubicBezTo>
                <a:cubicBezTo>
                  <a:pt x="297" y="7"/>
                  <a:pt x="297" y="7"/>
                  <a:pt x="297" y="7"/>
                </a:cubicBezTo>
                <a:cubicBezTo>
                  <a:pt x="296" y="7"/>
                  <a:pt x="296" y="7"/>
                  <a:pt x="295" y="7"/>
                </a:cubicBezTo>
                <a:cubicBezTo>
                  <a:pt x="296" y="7"/>
                  <a:pt x="297" y="7"/>
                  <a:pt x="298" y="7"/>
                </a:cubicBezTo>
                <a:cubicBezTo>
                  <a:pt x="297" y="7"/>
                  <a:pt x="297" y="7"/>
                  <a:pt x="297" y="7"/>
                </a:cubicBezTo>
                <a:cubicBezTo>
                  <a:pt x="298" y="7"/>
                  <a:pt x="299" y="7"/>
                  <a:pt x="300" y="6"/>
                </a:cubicBezTo>
                <a:moveTo>
                  <a:pt x="275" y="12"/>
                </a:moveTo>
                <a:cubicBezTo>
                  <a:pt x="277" y="11"/>
                  <a:pt x="280" y="11"/>
                  <a:pt x="282" y="10"/>
                </a:cubicBezTo>
                <a:cubicBezTo>
                  <a:pt x="281" y="11"/>
                  <a:pt x="281" y="11"/>
                  <a:pt x="281" y="11"/>
                </a:cubicBezTo>
                <a:cubicBezTo>
                  <a:pt x="277" y="12"/>
                  <a:pt x="277" y="12"/>
                  <a:pt x="277" y="12"/>
                </a:cubicBezTo>
                <a:cubicBezTo>
                  <a:pt x="275" y="12"/>
                  <a:pt x="275" y="12"/>
                  <a:pt x="275" y="12"/>
                </a:cubicBezTo>
                <a:moveTo>
                  <a:pt x="251" y="20"/>
                </a:moveTo>
                <a:cubicBezTo>
                  <a:pt x="251" y="20"/>
                  <a:pt x="251" y="20"/>
                  <a:pt x="251" y="20"/>
                </a:cubicBezTo>
                <a:cubicBezTo>
                  <a:pt x="256" y="18"/>
                  <a:pt x="256" y="18"/>
                  <a:pt x="256" y="18"/>
                </a:cubicBezTo>
                <a:cubicBezTo>
                  <a:pt x="258" y="18"/>
                  <a:pt x="258" y="18"/>
                  <a:pt x="258" y="18"/>
                </a:cubicBezTo>
                <a:cubicBezTo>
                  <a:pt x="259" y="17"/>
                  <a:pt x="259" y="17"/>
                  <a:pt x="259" y="17"/>
                </a:cubicBezTo>
                <a:cubicBezTo>
                  <a:pt x="257" y="18"/>
                  <a:pt x="257" y="18"/>
                  <a:pt x="257" y="18"/>
                </a:cubicBezTo>
                <a:cubicBezTo>
                  <a:pt x="255" y="18"/>
                  <a:pt x="255" y="18"/>
                  <a:pt x="255" y="18"/>
                </a:cubicBezTo>
                <a:cubicBezTo>
                  <a:pt x="255" y="18"/>
                  <a:pt x="255" y="18"/>
                  <a:pt x="255" y="18"/>
                </a:cubicBezTo>
                <a:cubicBezTo>
                  <a:pt x="256" y="18"/>
                  <a:pt x="256" y="18"/>
                  <a:pt x="256" y="18"/>
                </a:cubicBezTo>
                <a:cubicBezTo>
                  <a:pt x="256" y="18"/>
                  <a:pt x="256" y="18"/>
                  <a:pt x="256" y="18"/>
                </a:cubicBezTo>
                <a:cubicBezTo>
                  <a:pt x="260" y="16"/>
                  <a:pt x="260" y="16"/>
                  <a:pt x="260" y="16"/>
                </a:cubicBezTo>
                <a:cubicBezTo>
                  <a:pt x="265" y="15"/>
                  <a:pt x="265" y="15"/>
                  <a:pt x="265" y="15"/>
                </a:cubicBezTo>
                <a:cubicBezTo>
                  <a:pt x="269" y="14"/>
                  <a:pt x="269" y="14"/>
                  <a:pt x="269" y="14"/>
                </a:cubicBezTo>
                <a:cubicBezTo>
                  <a:pt x="269" y="14"/>
                  <a:pt x="269" y="14"/>
                  <a:pt x="269" y="14"/>
                </a:cubicBezTo>
                <a:cubicBezTo>
                  <a:pt x="266" y="15"/>
                  <a:pt x="266" y="15"/>
                  <a:pt x="266" y="15"/>
                </a:cubicBezTo>
                <a:cubicBezTo>
                  <a:pt x="245" y="21"/>
                  <a:pt x="245" y="21"/>
                  <a:pt x="245" y="21"/>
                </a:cubicBezTo>
                <a:cubicBezTo>
                  <a:pt x="246" y="21"/>
                  <a:pt x="246" y="21"/>
                  <a:pt x="246" y="21"/>
                </a:cubicBezTo>
                <a:cubicBezTo>
                  <a:pt x="246" y="21"/>
                  <a:pt x="247" y="21"/>
                  <a:pt x="248" y="21"/>
                </a:cubicBezTo>
                <a:cubicBezTo>
                  <a:pt x="244" y="22"/>
                  <a:pt x="244" y="22"/>
                  <a:pt x="244" y="22"/>
                </a:cubicBezTo>
                <a:cubicBezTo>
                  <a:pt x="244" y="22"/>
                  <a:pt x="244" y="22"/>
                  <a:pt x="244" y="22"/>
                </a:cubicBezTo>
                <a:cubicBezTo>
                  <a:pt x="244" y="22"/>
                  <a:pt x="244" y="22"/>
                  <a:pt x="244" y="22"/>
                </a:cubicBezTo>
                <a:cubicBezTo>
                  <a:pt x="245" y="22"/>
                  <a:pt x="245" y="22"/>
                  <a:pt x="245" y="22"/>
                </a:cubicBezTo>
                <a:cubicBezTo>
                  <a:pt x="247" y="21"/>
                  <a:pt x="247" y="21"/>
                  <a:pt x="247" y="21"/>
                </a:cubicBezTo>
                <a:cubicBezTo>
                  <a:pt x="245" y="22"/>
                  <a:pt x="245" y="22"/>
                  <a:pt x="245" y="22"/>
                </a:cubicBezTo>
                <a:cubicBezTo>
                  <a:pt x="247" y="22"/>
                  <a:pt x="249" y="21"/>
                  <a:pt x="251" y="20"/>
                </a:cubicBezTo>
                <a:moveTo>
                  <a:pt x="179" y="56"/>
                </a:moveTo>
                <a:cubicBezTo>
                  <a:pt x="182" y="54"/>
                  <a:pt x="182" y="54"/>
                  <a:pt x="182" y="54"/>
                </a:cubicBezTo>
                <a:cubicBezTo>
                  <a:pt x="186" y="52"/>
                  <a:pt x="186" y="52"/>
                  <a:pt x="186" y="52"/>
                </a:cubicBezTo>
                <a:cubicBezTo>
                  <a:pt x="185" y="52"/>
                  <a:pt x="185" y="52"/>
                  <a:pt x="180" y="54"/>
                </a:cubicBezTo>
                <a:cubicBezTo>
                  <a:pt x="177" y="56"/>
                  <a:pt x="177" y="56"/>
                  <a:pt x="177" y="56"/>
                </a:cubicBezTo>
                <a:cubicBezTo>
                  <a:pt x="177" y="57"/>
                  <a:pt x="177" y="57"/>
                  <a:pt x="177" y="57"/>
                </a:cubicBezTo>
                <a:cubicBezTo>
                  <a:pt x="179" y="56"/>
                  <a:pt x="179" y="56"/>
                  <a:pt x="179" y="56"/>
                </a:cubicBezTo>
                <a:moveTo>
                  <a:pt x="156" y="69"/>
                </a:moveTo>
                <a:cubicBezTo>
                  <a:pt x="154" y="70"/>
                  <a:pt x="154" y="70"/>
                  <a:pt x="154" y="70"/>
                </a:cubicBezTo>
                <a:cubicBezTo>
                  <a:pt x="153" y="71"/>
                  <a:pt x="153" y="71"/>
                  <a:pt x="153" y="71"/>
                </a:cubicBezTo>
                <a:cubicBezTo>
                  <a:pt x="160" y="66"/>
                  <a:pt x="160" y="66"/>
                  <a:pt x="160" y="66"/>
                </a:cubicBezTo>
                <a:cubicBezTo>
                  <a:pt x="159" y="66"/>
                  <a:pt x="159" y="66"/>
                  <a:pt x="159" y="66"/>
                </a:cubicBezTo>
                <a:cubicBezTo>
                  <a:pt x="156" y="69"/>
                  <a:pt x="156" y="69"/>
                  <a:pt x="156" y="69"/>
                </a:cubicBezTo>
                <a:close/>
                <a:moveTo>
                  <a:pt x="6" y="417"/>
                </a:moveTo>
                <a:cubicBezTo>
                  <a:pt x="5" y="413"/>
                  <a:pt x="5" y="413"/>
                  <a:pt x="5" y="413"/>
                </a:cubicBezTo>
                <a:cubicBezTo>
                  <a:pt x="5" y="409"/>
                  <a:pt x="5" y="409"/>
                  <a:pt x="5" y="409"/>
                </a:cubicBezTo>
                <a:cubicBezTo>
                  <a:pt x="4" y="409"/>
                  <a:pt x="4" y="409"/>
                  <a:pt x="4" y="409"/>
                </a:cubicBezTo>
                <a:cubicBezTo>
                  <a:pt x="3" y="408"/>
                  <a:pt x="3" y="408"/>
                  <a:pt x="3" y="408"/>
                </a:cubicBezTo>
                <a:cubicBezTo>
                  <a:pt x="2" y="407"/>
                  <a:pt x="2" y="407"/>
                  <a:pt x="2" y="407"/>
                </a:cubicBezTo>
                <a:cubicBezTo>
                  <a:pt x="2" y="405"/>
                  <a:pt x="2" y="405"/>
                  <a:pt x="2" y="405"/>
                </a:cubicBezTo>
                <a:cubicBezTo>
                  <a:pt x="1" y="398"/>
                  <a:pt x="1" y="398"/>
                  <a:pt x="1" y="398"/>
                </a:cubicBezTo>
                <a:cubicBezTo>
                  <a:pt x="1" y="394"/>
                  <a:pt x="1" y="394"/>
                  <a:pt x="1" y="394"/>
                </a:cubicBezTo>
                <a:cubicBezTo>
                  <a:pt x="1" y="392"/>
                  <a:pt x="1" y="389"/>
                  <a:pt x="1" y="387"/>
                </a:cubicBezTo>
                <a:cubicBezTo>
                  <a:pt x="1" y="379"/>
                  <a:pt x="1" y="379"/>
                  <a:pt x="1" y="379"/>
                </a:cubicBezTo>
                <a:cubicBezTo>
                  <a:pt x="1" y="378"/>
                  <a:pt x="1" y="376"/>
                  <a:pt x="1" y="374"/>
                </a:cubicBezTo>
                <a:cubicBezTo>
                  <a:pt x="0" y="370"/>
                  <a:pt x="0" y="370"/>
                  <a:pt x="0" y="370"/>
                </a:cubicBezTo>
                <a:cubicBezTo>
                  <a:pt x="0" y="367"/>
                  <a:pt x="0" y="367"/>
                  <a:pt x="0" y="367"/>
                </a:cubicBezTo>
                <a:cubicBezTo>
                  <a:pt x="0" y="367"/>
                  <a:pt x="0" y="367"/>
                  <a:pt x="0" y="367"/>
                </a:cubicBezTo>
                <a:cubicBezTo>
                  <a:pt x="0" y="376"/>
                  <a:pt x="1" y="389"/>
                  <a:pt x="1" y="399"/>
                </a:cubicBezTo>
                <a:cubicBezTo>
                  <a:pt x="2" y="405"/>
                  <a:pt x="2" y="405"/>
                  <a:pt x="2" y="405"/>
                </a:cubicBezTo>
                <a:cubicBezTo>
                  <a:pt x="2" y="405"/>
                  <a:pt x="2" y="405"/>
                  <a:pt x="2" y="405"/>
                </a:cubicBezTo>
                <a:cubicBezTo>
                  <a:pt x="2" y="407"/>
                  <a:pt x="2" y="407"/>
                  <a:pt x="2" y="407"/>
                </a:cubicBezTo>
                <a:cubicBezTo>
                  <a:pt x="3" y="414"/>
                  <a:pt x="3" y="414"/>
                  <a:pt x="3" y="414"/>
                </a:cubicBezTo>
                <a:cubicBezTo>
                  <a:pt x="3" y="414"/>
                  <a:pt x="3" y="414"/>
                  <a:pt x="3" y="414"/>
                </a:cubicBezTo>
                <a:cubicBezTo>
                  <a:pt x="4" y="419"/>
                  <a:pt x="4" y="419"/>
                  <a:pt x="4" y="419"/>
                </a:cubicBezTo>
                <a:cubicBezTo>
                  <a:pt x="5" y="421"/>
                  <a:pt x="5" y="421"/>
                  <a:pt x="5" y="421"/>
                </a:cubicBezTo>
                <a:cubicBezTo>
                  <a:pt x="4" y="416"/>
                  <a:pt x="4" y="416"/>
                  <a:pt x="4" y="416"/>
                </a:cubicBezTo>
                <a:cubicBezTo>
                  <a:pt x="4" y="413"/>
                  <a:pt x="4" y="413"/>
                  <a:pt x="4" y="413"/>
                </a:cubicBezTo>
                <a:cubicBezTo>
                  <a:pt x="5" y="414"/>
                  <a:pt x="5" y="414"/>
                  <a:pt x="5" y="414"/>
                </a:cubicBezTo>
                <a:cubicBezTo>
                  <a:pt x="5" y="417"/>
                  <a:pt x="5" y="417"/>
                  <a:pt x="5" y="417"/>
                </a:cubicBezTo>
                <a:cubicBezTo>
                  <a:pt x="6" y="417"/>
                  <a:pt x="6" y="417"/>
                  <a:pt x="6" y="417"/>
                </a:cubicBezTo>
                <a:moveTo>
                  <a:pt x="182" y="64"/>
                </a:moveTo>
                <a:cubicBezTo>
                  <a:pt x="185" y="62"/>
                  <a:pt x="185" y="62"/>
                  <a:pt x="185" y="62"/>
                </a:cubicBezTo>
                <a:cubicBezTo>
                  <a:pt x="189" y="60"/>
                  <a:pt x="189" y="60"/>
                  <a:pt x="189" y="60"/>
                </a:cubicBezTo>
                <a:cubicBezTo>
                  <a:pt x="188" y="60"/>
                  <a:pt x="187" y="60"/>
                  <a:pt x="187" y="60"/>
                </a:cubicBezTo>
                <a:cubicBezTo>
                  <a:pt x="187" y="59"/>
                  <a:pt x="188" y="59"/>
                  <a:pt x="189" y="58"/>
                </a:cubicBezTo>
                <a:cubicBezTo>
                  <a:pt x="191" y="56"/>
                  <a:pt x="191" y="56"/>
                  <a:pt x="191" y="56"/>
                </a:cubicBezTo>
                <a:cubicBezTo>
                  <a:pt x="191" y="56"/>
                  <a:pt x="191" y="56"/>
                  <a:pt x="191" y="56"/>
                </a:cubicBezTo>
                <a:cubicBezTo>
                  <a:pt x="192" y="54"/>
                  <a:pt x="192" y="54"/>
                  <a:pt x="192" y="54"/>
                </a:cubicBezTo>
                <a:cubicBezTo>
                  <a:pt x="191" y="54"/>
                  <a:pt x="191" y="54"/>
                  <a:pt x="191" y="54"/>
                </a:cubicBezTo>
                <a:cubicBezTo>
                  <a:pt x="193" y="52"/>
                  <a:pt x="193" y="52"/>
                  <a:pt x="193" y="52"/>
                </a:cubicBezTo>
                <a:cubicBezTo>
                  <a:pt x="196" y="51"/>
                  <a:pt x="196" y="51"/>
                  <a:pt x="196" y="51"/>
                </a:cubicBezTo>
                <a:cubicBezTo>
                  <a:pt x="195" y="51"/>
                  <a:pt x="195" y="51"/>
                  <a:pt x="194" y="51"/>
                </a:cubicBezTo>
                <a:cubicBezTo>
                  <a:pt x="194" y="51"/>
                  <a:pt x="194" y="51"/>
                  <a:pt x="194" y="51"/>
                </a:cubicBezTo>
                <a:cubicBezTo>
                  <a:pt x="196" y="50"/>
                  <a:pt x="197" y="49"/>
                  <a:pt x="199" y="48"/>
                </a:cubicBezTo>
                <a:cubicBezTo>
                  <a:pt x="199" y="48"/>
                  <a:pt x="199" y="48"/>
                  <a:pt x="199" y="48"/>
                </a:cubicBezTo>
                <a:cubicBezTo>
                  <a:pt x="202" y="47"/>
                  <a:pt x="202" y="47"/>
                  <a:pt x="202" y="47"/>
                </a:cubicBezTo>
                <a:cubicBezTo>
                  <a:pt x="202" y="46"/>
                  <a:pt x="202" y="46"/>
                  <a:pt x="202" y="46"/>
                </a:cubicBezTo>
                <a:cubicBezTo>
                  <a:pt x="204" y="45"/>
                  <a:pt x="204" y="45"/>
                  <a:pt x="204" y="45"/>
                </a:cubicBezTo>
                <a:cubicBezTo>
                  <a:pt x="205" y="45"/>
                  <a:pt x="205" y="45"/>
                  <a:pt x="205" y="45"/>
                </a:cubicBezTo>
                <a:cubicBezTo>
                  <a:pt x="208" y="43"/>
                  <a:pt x="208" y="43"/>
                  <a:pt x="208" y="43"/>
                </a:cubicBezTo>
                <a:cubicBezTo>
                  <a:pt x="208" y="42"/>
                  <a:pt x="208" y="42"/>
                  <a:pt x="208" y="42"/>
                </a:cubicBezTo>
                <a:cubicBezTo>
                  <a:pt x="211" y="41"/>
                  <a:pt x="211" y="41"/>
                  <a:pt x="211" y="41"/>
                </a:cubicBezTo>
                <a:cubicBezTo>
                  <a:pt x="213" y="39"/>
                  <a:pt x="213" y="39"/>
                  <a:pt x="213" y="39"/>
                </a:cubicBezTo>
                <a:cubicBezTo>
                  <a:pt x="212" y="39"/>
                  <a:pt x="212" y="39"/>
                  <a:pt x="212" y="39"/>
                </a:cubicBezTo>
                <a:cubicBezTo>
                  <a:pt x="214" y="38"/>
                  <a:pt x="214" y="38"/>
                  <a:pt x="214" y="38"/>
                </a:cubicBezTo>
                <a:cubicBezTo>
                  <a:pt x="214" y="38"/>
                  <a:pt x="214" y="38"/>
                  <a:pt x="214" y="38"/>
                </a:cubicBezTo>
                <a:cubicBezTo>
                  <a:pt x="214" y="38"/>
                  <a:pt x="214" y="38"/>
                  <a:pt x="214" y="38"/>
                </a:cubicBezTo>
                <a:cubicBezTo>
                  <a:pt x="217" y="37"/>
                  <a:pt x="217" y="37"/>
                  <a:pt x="217" y="37"/>
                </a:cubicBezTo>
                <a:cubicBezTo>
                  <a:pt x="218" y="36"/>
                  <a:pt x="218" y="36"/>
                  <a:pt x="218" y="36"/>
                </a:cubicBezTo>
                <a:cubicBezTo>
                  <a:pt x="216" y="36"/>
                  <a:pt x="216" y="36"/>
                  <a:pt x="216" y="36"/>
                </a:cubicBezTo>
                <a:cubicBezTo>
                  <a:pt x="220" y="34"/>
                  <a:pt x="220" y="34"/>
                  <a:pt x="220" y="34"/>
                </a:cubicBezTo>
                <a:cubicBezTo>
                  <a:pt x="222" y="33"/>
                  <a:pt x="222" y="33"/>
                  <a:pt x="222" y="33"/>
                </a:cubicBezTo>
                <a:cubicBezTo>
                  <a:pt x="222" y="33"/>
                  <a:pt x="222" y="33"/>
                  <a:pt x="222" y="33"/>
                </a:cubicBezTo>
                <a:cubicBezTo>
                  <a:pt x="225" y="31"/>
                  <a:pt x="225" y="31"/>
                  <a:pt x="225" y="31"/>
                </a:cubicBezTo>
                <a:cubicBezTo>
                  <a:pt x="227" y="30"/>
                  <a:pt x="227" y="30"/>
                  <a:pt x="227" y="30"/>
                </a:cubicBezTo>
                <a:cubicBezTo>
                  <a:pt x="226" y="30"/>
                  <a:pt x="226" y="30"/>
                  <a:pt x="226" y="30"/>
                </a:cubicBezTo>
                <a:cubicBezTo>
                  <a:pt x="224" y="31"/>
                  <a:pt x="224" y="31"/>
                  <a:pt x="224" y="31"/>
                </a:cubicBezTo>
                <a:cubicBezTo>
                  <a:pt x="223" y="31"/>
                  <a:pt x="223" y="31"/>
                  <a:pt x="223" y="31"/>
                </a:cubicBezTo>
                <a:cubicBezTo>
                  <a:pt x="223" y="31"/>
                  <a:pt x="223" y="31"/>
                  <a:pt x="223" y="31"/>
                </a:cubicBezTo>
                <a:cubicBezTo>
                  <a:pt x="220" y="32"/>
                  <a:pt x="220" y="32"/>
                  <a:pt x="220" y="32"/>
                </a:cubicBezTo>
                <a:cubicBezTo>
                  <a:pt x="220" y="32"/>
                  <a:pt x="220" y="32"/>
                  <a:pt x="220" y="32"/>
                </a:cubicBezTo>
                <a:cubicBezTo>
                  <a:pt x="224" y="31"/>
                  <a:pt x="224" y="31"/>
                  <a:pt x="224" y="31"/>
                </a:cubicBezTo>
                <a:cubicBezTo>
                  <a:pt x="227" y="29"/>
                  <a:pt x="227" y="29"/>
                  <a:pt x="227" y="29"/>
                </a:cubicBezTo>
                <a:cubicBezTo>
                  <a:pt x="232" y="27"/>
                  <a:pt x="232" y="27"/>
                  <a:pt x="232" y="27"/>
                </a:cubicBezTo>
                <a:cubicBezTo>
                  <a:pt x="237" y="25"/>
                  <a:pt x="237" y="25"/>
                  <a:pt x="237" y="25"/>
                </a:cubicBezTo>
                <a:cubicBezTo>
                  <a:pt x="237" y="25"/>
                  <a:pt x="237" y="25"/>
                  <a:pt x="237" y="25"/>
                </a:cubicBezTo>
                <a:cubicBezTo>
                  <a:pt x="233" y="26"/>
                  <a:pt x="233" y="26"/>
                  <a:pt x="233" y="26"/>
                </a:cubicBezTo>
                <a:cubicBezTo>
                  <a:pt x="233" y="26"/>
                  <a:pt x="233" y="26"/>
                  <a:pt x="233" y="26"/>
                </a:cubicBezTo>
                <a:cubicBezTo>
                  <a:pt x="231" y="27"/>
                  <a:pt x="231" y="27"/>
                  <a:pt x="231" y="27"/>
                </a:cubicBezTo>
                <a:cubicBezTo>
                  <a:pt x="226" y="29"/>
                  <a:pt x="226" y="29"/>
                  <a:pt x="226" y="29"/>
                </a:cubicBezTo>
                <a:cubicBezTo>
                  <a:pt x="221" y="31"/>
                  <a:pt x="221" y="31"/>
                  <a:pt x="221" y="31"/>
                </a:cubicBezTo>
                <a:cubicBezTo>
                  <a:pt x="218" y="33"/>
                  <a:pt x="218" y="33"/>
                  <a:pt x="218" y="33"/>
                </a:cubicBezTo>
                <a:cubicBezTo>
                  <a:pt x="213" y="35"/>
                  <a:pt x="213" y="35"/>
                  <a:pt x="213" y="35"/>
                </a:cubicBezTo>
                <a:cubicBezTo>
                  <a:pt x="212" y="36"/>
                  <a:pt x="212" y="36"/>
                  <a:pt x="212" y="36"/>
                </a:cubicBezTo>
                <a:cubicBezTo>
                  <a:pt x="217" y="33"/>
                  <a:pt x="217" y="33"/>
                  <a:pt x="217" y="33"/>
                </a:cubicBezTo>
                <a:cubicBezTo>
                  <a:pt x="224" y="30"/>
                  <a:pt x="224" y="30"/>
                  <a:pt x="224" y="30"/>
                </a:cubicBezTo>
                <a:cubicBezTo>
                  <a:pt x="228" y="28"/>
                  <a:pt x="228" y="28"/>
                  <a:pt x="228" y="28"/>
                </a:cubicBezTo>
                <a:cubicBezTo>
                  <a:pt x="233" y="26"/>
                  <a:pt x="233" y="26"/>
                  <a:pt x="233" y="26"/>
                </a:cubicBezTo>
                <a:cubicBezTo>
                  <a:pt x="237" y="25"/>
                  <a:pt x="237" y="25"/>
                  <a:pt x="237" y="25"/>
                </a:cubicBezTo>
                <a:cubicBezTo>
                  <a:pt x="237" y="25"/>
                  <a:pt x="237" y="25"/>
                  <a:pt x="237" y="25"/>
                </a:cubicBezTo>
                <a:cubicBezTo>
                  <a:pt x="236" y="25"/>
                  <a:pt x="236" y="25"/>
                  <a:pt x="236" y="25"/>
                </a:cubicBezTo>
                <a:cubicBezTo>
                  <a:pt x="231" y="27"/>
                  <a:pt x="231" y="27"/>
                  <a:pt x="231" y="27"/>
                </a:cubicBezTo>
                <a:cubicBezTo>
                  <a:pt x="224" y="30"/>
                  <a:pt x="224" y="30"/>
                  <a:pt x="224" y="30"/>
                </a:cubicBezTo>
                <a:cubicBezTo>
                  <a:pt x="213" y="35"/>
                  <a:pt x="213" y="35"/>
                  <a:pt x="213" y="35"/>
                </a:cubicBezTo>
                <a:cubicBezTo>
                  <a:pt x="212" y="35"/>
                  <a:pt x="212" y="35"/>
                  <a:pt x="212" y="35"/>
                </a:cubicBezTo>
                <a:cubicBezTo>
                  <a:pt x="212" y="36"/>
                  <a:pt x="212" y="36"/>
                  <a:pt x="212" y="36"/>
                </a:cubicBezTo>
                <a:cubicBezTo>
                  <a:pt x="208" y="37"/>
                  <a:pt x="208" y="37"/>
                  <a:pt x="208" y="37"/>
                </a:cubicBezTo>
                <a:cubicBezTo>
                  <a:pt x="209" y="37"/>
                  <a:pt x="209" y="37"/>
                  <a:pt x="209" y="37"/>
                </a:cubicBezTo>
                <a:cubicBezTo>
                  <a:pt x="208" y="37"/>
                  <a:pt x="208" y="37"/>
                  <a:pt x="208" y="37"/>
                </a:cubicBezTo>
                <a:cubicBezTo>
                  <a:pt x="206" y="38"/>
                  <a:pt x="206" y="38"/>
                  <a:pt x="206" y="38"/>
                </a:cubicBezTo>
                <a:cubicBezTo>
                  <a:pt x="203" y="40"/>
                  <a:pt x="203" y="40"/>
                  <a:pt x="203" y="40"/>
                </a:cubicBezTo>
                <a:cubicBezTo>
                  <a:pt x="203" y="40"/>
                  <a:pt x="203" y="40"/>
                  <a:pt x="203" y="40"/>
                </a:cubicBezTo>
                <a:cubicBezTo>
                  <a:pt x="204" y="39"/>
                  <a:pt x="204" y="39"/>
                  <a:pt x="204" y="39"/>
                </a:cubicBezTo>
                <a:cubicBezTo>
                  <a:pt x="201" y="41"/>
                  <a:pt x="201" y="41"/>
                  <a:pt x="201" y="41"/>
                </a:cubicBezTo>
                <a:cubicBezTo>
                  <a:pt x="199" y="42"/>
                  <a:pt x="199" y="42"/>
                  <a:pt x="199" y="42"/>
                </a:cubicBezTo>
                <a:cubicBezTo>
                  <a:pt x="198" y="43"/>
                  <a:pt x="198" y="43"/>
                  <a:pt x="198" y="43"/>
                </a:cubicBezTo>
                <a:cubicBezTo>
                  <a:pt x="194" y="45"/>
                  <a:pt x="194" y="45"/>
                  <a:pt x="194" y="45"/>
                </a:cubicBezTo>
                <a:cubicBezTo>
                  <a:pt x="191" y="46"/>
                  <a:pt x="191" y="46"/>
                  <a:pt x="191" y="46"/>
                </a:cubicBezTo>
                <a:cubicBezTo>
                  <a:pt x="184" y="50"/>
                  <a:pt x="184" y="50"/>
                  <a:pt x="184" y="50"/>
                </a:cubicBezTo>
                <a:cubicBezTo>
                  <a:pt x="179" y="53"/>
                  <a:pt x="179" y="53"/>
                  <a:pt x="179" y="53"/>
                </a:cubicBezTo>
                <a:cubicBezTo>
                  <a:pt x="176" y="55"/>
                  <a:pt x="176" y="55"/>
                  <a:pt x="176" y="55"/>
                </a:cubicBezTo>
                <a:cubicBezTo>
                  <a:pt x="177" y="54"/>
                  <a:pt x="177" y="54"/>
                  <a:pt x="177" y="54"/>
                </a:cubicBezTo>
                <a:cubicBezTo>
                  <a:pt x="183" y="51"/>
                  <a:pt x="183" y="51"/>
                  <a:pt x="183" y="51"/>
                </a:cubicBezTo>
                <a:cubicBezTo>
                  <a:pt x="187" y="49"/>
                  <a:pt x="187" y="49"/>
                  <a:pt x="187" y="49"/>
                </a:cubicBezTo>
                <a:cubicBezTo>
                  <a:pt x="191" y="46"/>
                  <a:pt x="191" y="46"/>
                  <a:pt x="191" y="46"/>
                </a:cubicBezTo>
                <a:cubicBezTo>
                  <a:pt x="182" y="51"/>
                  <a:pt x="171" y="59"/>
                  <a:pt x="162" y="64"/>
                </a:cubicBezTo>
                <a:cubicBezTo>
                  <a:pt x="162" y="64"/>
                  <a:pt x="162" y="64"/>
                  <a:pt x="162" y="64"/>
                </a:cubicBezTo>
                <a:cubicBezTo>
                  <a:pt x="163" y="64"/>
                  <a:pt x="163" y="64"/>
                  <a:pt x="163" y="64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70" y="59"/>
                  <a:pt x="170" y="59"/>
                  <a:pt x="170" y="59"/>
                </a:cubicBezTo>
                <a:cubicBezTo>
                  <a:pt x="170" y="59"/>
                  <a:pt x="170" y="59"/>
                  <a:pt x="170" y="59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64" y="63"/>
                  <a:pt x="164" y="63"/>
                  <a:pt x="164" y="63"/>
                </a:cubicBezTo>
                <a:cubicBezTo>
                  <a:pt x="159" y="67"/>
                  <a:pt x="159" y="67"/>
                  <a:pt x="159" y="67"/>
                </a:cubicBezTo>
                <a:cubicBezTo>
                  <a:pt x="156" y="68"/>
                  <a:pt x="154" y="70"/>
                  <a:pt x="152" y="71"/>
                </a:cubicBezTo>
                <a:cubicBezTo>
                  <a:pt x="151" y="72"/>
                  <a:pt x="151" y="72"/>
                  <a:pt x="151" y="72"/>
                </a:cubicBezTo>
                <a:cubicBezTo>
                  <a:pt x="148" y="75"/>
                  <a:pt x="148" y="75"/>
                  <a:pt x="148" y="75"/>
                </a:cubicBezTo>
                <a:cubicBezTo>
                  <a:pt x="147" y="75"/>
                  <a:pt x="147" y="75"/>
                  <a:pt x="147" y="75"/>
                </a:cubicBezTo>
                <a:cubicBezTo>
                  <a:pt x="147" y="76"/>
                  <a:pt x="146" y="76"/>
                  <a:pt x="145" y="77"/>
                </a:cubicBezTo>
                <a:cubicBezTo>
                  <a:pt x="145" y="77"/>
                  <a:pt x="145" y="77"/>
                  <a:pt x="145" y="77"/>
                </a:cubicBezTo>
                <a:cubicBezTo>
                  <a:pt x="149" y="74"/>
                  <a:pt x="149" y="74"/>
                  <a:pt x="149" y="74"/>
                </a:cubicBezTo>
                <a:cubicBezTo>
                  <a:pt x="149" y="74"/>
                  <a:pt x="149" y="74"/>
                  <a:pt x="149" y="74"/>
                </a:cubicBezTo>
                <a:cubicBezTo>
                  <a:pt x="148" y="75"/>
                  <a:pt x="148" y="75"/>
                  <a:pt x="148" y="75"/>
                </a:cubicBezTo>
                <a:cubicBezTo>
                  <a:pt x="147" y="76"/>
                  <a:pt x="147" y="76"/>
                  <a:pt x="147" y="76"/>
                </a:cubicBezTo>
                <a:cubicBezTo>
                  <a:pt x="147" y="76"/>
                  <a:pt x="147" y="76"/>
                  <a:pt x="147" y="76"/>
                </a:cubicBezTo>
                <a:cubicBezTo>
                  <a:pt x="151" y="73"/>
                  <a:pt x="151" y="73"/>
                  <a:pt x="151" y="73"/>
                </a:cubicBezTo>
                <a:cubicBezTo>
                  <a:pt x="151" y="73"/>
                  <a:pt x="151" y="73"/>
                  <a:pt x="151" y="73"/>
                </a:cubicBezTo>
                <a:cubicBezTo>
                  <a:pt x="156" y="69"/>
                  <a:pt x="156" y="69"/>
                  <a:pt x="156" y="69"/>
                </a:cubicBezTo>
                <a:cubicBezTo>
                  <a:pt x="156" y="69"/>
                  <a:pt x="156" y="69"/>
                  <a:pt x="156" y="69"/>
                </a:cubicBezTo>
                <a:cubicBezTo>
                  <a:pt x="160" y="66"/>
                  <a:pt x="160" y="66"/>
                  <a:pt x="160" y="66"/>
                </a:cubicBezTo>
                <a:cubicBezTo>
                  <a:pt x="161" y="65"/>
                  <a:pt x="161" y="65"/>
                  <a:pt x="161" y="65"/>
                </a:cubicBezTo>
                <a:cubicBezTo>
                  <a:pt x="162" y="65"/>
                  <a:pt x="163" y="64"/>
                  <a:pt x="164" y="63"/>
                </a:cubicBezTo>
                <a:cubicBezTo>
                  <a:pt x="163" y="64"/>
                  <a:pt x="163" y="64"/>
                  <a:pt x="163" y="64"/>
                </a:cubicBezTo>
                <a:cubicBezTo>
                  <a:pt x="165" y="63"/>
                  <a:pt x="165" y="63"/>
                  <a:pt x="165" y="63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70" y="59"/>
                  <a:pt x="170" y="59"/>
                  <a:pt x="170" y="59"/>
                </a:cubicBezTo>
                <a:cubicBezTo>
                  <a:pt x="174" y="57"/>
                  <a:pt x="174" y="57"/>
                  <a:pt x="174" y="57"/>
                </a:cubicBezTo>
                <a:cubicBezTo>
                  <a:pt x="177" y="55"/>
                  <a:pt x="177" y="55"/>
                  <a:pt x="177" y="55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85" y="50"/>
                  <a:pt x="185" y="50"/>
                  <a:pt x="185" y="50"/>
                </a:cubicBezTo>
                <a:cubicBezTo>
                  <a:pt x="186" y="50"/>
                  <a:pt x="186" y="50"/>
                  <a:pt x="186" y="50"/>
                </a:cubicBezTo>
                <a:cubicBezTo>
                  <a:pt x="190" y="48"/>
                  <a:pt x="190" y="48"/>
                  <a:pt x="190" y="48"/>
                </a:cubicBezTo>
                <a:cubicBezTo>
                  <a:pt x="194" y="45"/>
                  <a:pt x="194" y="45"/>
                  <a:pt x="194" y="45"/>
                </a:cubicBezTo>
                <a:cubicBezTo>
                  <a:pt x="196" y="44"/>
                  <a:pt x="196" y="44"/>
                  <a:pt x="196" y="44"/>
                </a:cubicBezTo>
                <a:cubicBezTo>
                  <a:pt x="199" y="42"/>
                  <a:pt x="199" y="42"/>
                  <a:pt x="199" y="42"/>
                </a:cubicBezTo>
                <a:cubicBezTo>
                  <a:pt x="199" y="43"/>
                  <a:pt x="199" y="43"/>
                  <a:pt x="199" y="43"/>
                </a:cubicBezTo>
                <a:cubicBezTo>
                  <a:pt x="201" y="41"/>
                  <a:pt x="201" y="41"/>
                  <a:pt x="201" y="41"/>
                </a:cubicBezTo>
                <a:cubicBezTo>
                  <a:pt x="201" y="42"/>
                  <a:pt x="201" y="42"/>
                  <a:pt x="201" y="42"/>
                </a:cubicBezTo>
                <a:cubicBezTo>
                  <a:pt x="198" y="43"/>
                  <a:pt x="198" y="43"/>
                  <a:pt x="198" y="43"/>
                </a:cubicBezTo>
                <a:cubicBezTo>
                  <a:pt x="199" y="43"/>
                  <a:pt x="199" y="43"/>
                  <a:pt x="199" y="43"/>
                </a:cubicBezTo>
                <a:cubicBezTo>
                  <a:pt x="200" y="43"/>
                  <a:pt x="200" y="43"/>
                  <a:pt x="200" y="43"/>
                </a:cubicBezTo>
                <a:cubicBezTo>
                  <a:pt x="204" y="40"/>
                  <a:pt x="204" y="40"/>
                  <a:pt x="204" y="40"/>
                </a:cubicBezTo>
                <a:cubicBezTo>
                  <a:pt x="205" y="40"/>
                  <a:pt x="205" y="40"/>
                  <a:pt x="205" y="40"/>
                </a:cubicBezTo>
                <a:cubicBezTo>
                  <a:pt x="201" y="43"/>
                  <a:pt x="201" y="43"/>
                  <a:pt x="201" y="43"/>
                </a:cubicBezTo>
                <a:cubicBezTo>
                  <a:pt x="200" y="43"/>
                  <a:pt x="200" y="43"/>
                  <a:pt x="200" y="43"/>
                </a:cubicBezTo>
                <a:cubicBezTo>
                  <a:pt x="196" y="45"/>
                  <a:pt x="196" y="45"/>
                  <a:pt x="196" y="45"/>
                </a:cubicBezTo>
                <a:cubicBezTo>
                  <a:pt x="196" y="46"/>
                  <a:pt x="196" y="46"/>
                  <a:pt x="196" y="46"/>
                </a:cubicBezTo>
                <a:cubicBezTo>
                  <a:pt x="193" y="48"/>
                  <a:pt x="193" y="48"/>
                  <a:pt x="193" y="48"/>
                </a:cubicBezTo>
                <a:cubicBezTo>
                  <a:pt x="192" y="49"/>
                  <a:pt x="192" y="49"/>
                  <a:pt x="192" y="49"/>
                </a:cubicBezTo>
                <a:cubicBezTo>
                  <a:pt x="188" y="51"/>
                  <a:pt x="188" y="51"/>
                  <a:pt x="188" y="51"/>
                </a:cubicBezTo>
                <a:cubicBezTo>
                  <a:pt x="187" y="52"/>
                  <a:pt x="187" y="52"/>
                  <a:pt x="187" y="52"/>
                </a:cubicBezTo>
                <a:cubicBezTo>
                  <a:pt x="184" y="54"/>
                  <a:pt x="184" y="54"/>
                  <a:pt x="184" y="54"/>
                </a:cubicBezTo>
                <a:cubicBezTo>
                  <a:pt x="179" y="57"/>
                  <a:pt x="179" y="57"/>
                  <a:pt x="179" y="57"/>
                </a:cubicBezTo>
                <a:cubicBezTo>
                  <a:pt x="174" y="60"/>
                  <a:pt x="174" y="60"/>
                  <a:pt x="174" y="60"/>
                </a:cubicBezTo>
                <a:cubicBezTo>
                  <a:pt x="169" y="63"/>
                  <a:pt x="169" y="63"/>
                  <a:pt x="169" y="63"/>
                </a:cubicBezTo>
                <a:cubicBezTo>
                  <a:pt x="165" y="66"/>
                  <a:pt x="165" y="66"/>
                  <a:pt x="165" y="66"/>
                </a:cubicBezTo>
                <a:cubicBezTo>
                  <a:pt x="163" y="67"/>
                  <a:pt x="163" y="67"/>
                  <a:pt x="163" y="67"/>
                </a:cubicBezTo>
                <a:cubicBezTo>
                  <a:pt x="163" y="66"/>
                  <a:pt x="163" y="66"/>
                  <a:pt x="163" y="66"/>
                </a:cubicBezTo>
                <a:cubicBezTo>
                  <a:pt x="163" y="66"/>
                  <a:pt x="163" y="66"/>
                  <a:pt x="163" y="66"/>
                </a:cubicBezTo>
                <a:cubicBezTo>
                  <a:pt x="159" y="68"/>
                  <a:pt x="159" y="68"/>
                  <a:pt x="159" y="68"/>
                </a:cubicBezTo>
                <a:cubicBezTo>
                  <a:pt x="157" y="69"/>
                  <a:pt x="156" y="70"/>
                  <a:pt x="155" y="71"/>
                </a:cubicBezTo>
                <a:cubicBezTo>
                  <a:pt x="154" y="72"/>
                  <a:pt x="154" y="72"/>
                  <a:pt x="154" y="72"/>
                </a:cubicBezTo>
                <a:cubicBezTo>
                  <a:pt x="155" y="72"/>
                  <a:pt x="155" y="72"/>
                  <a:pt x="155" y="72"/>
                </a:cubicBezTo>
                <a:cubicBezTo>
                  <a:pt x="158" y="70"/>
                  <a:pt x="158" y="70"/>
                  <a:pt x="158" y="70"/>
                </a:cubicBezTo>
                <a:cubicBezTo>
                  <a:pt x="159" y="70"/>
                  <a:pt x="159" y="70"/>
                  <a:pt x="159" y="70"/>
                </a:cubicBezTo>
                <a:cubicBezTo>
                  <a:pt x="159" y="70"/>
                  <a:pt x="159" y="70"/>
                  <a:pt x="159" y="70"/>
                </a:cubicBezTo>
                <a:cubicBezTo>
                  <a:pt x="158" y="72"/>
                  <a:pt x="158" y="72"/>
                  <a:pt x="158" y="72"/>
                </a:cubicBezTo>
                <a:cubicBezTo>
                  <a:pt x="153" y="76"/>
                  <a:pt x="153" y="76"/>
                  <a:pt x="153" y="76"/>
                </a:cubicBezTo>
                <a:cubicBezTo>
                  <a:pt x="151" y="78"/>
                  <a:pt x="151" y="78"/>
                  <a:pt x="151" y="78"/>
                </a:cubicBezTo>
                <a:cubicBezTo>
                  <a:pt x="148" y="81"/>
                  <a:pt x="148" y="81"/>
                  <a:pt x="148" y="81"/>
                </a:cubicBezTo>
                <a:cubicBezTo>
                  <a:pt x="148" y="81"/>
                  <a:pt x="149" y="81"/>
                  <a:pt x="149" y="81"/>
                </a:cubicBezTo>
                <a:cubicBezTo>
                  <a:pt x="145" y="85"/>
                  <a:pt x="145" y="85"/>
                  <a:pt x="145" y="85"/>
                </a:cubicBezTo>
                <a:cubicBezTo>
                  <a:pt x="147" y="85"/>
                  <a:pt x="147" y="85"/>
                  <a:pt x="147" y="85"/>
                </a:cubicBezTo>
                <a:cubicBezTo>
                  <a:pt x="146" y="87"/>
                  <a:pt x="146" y="87"/>
                  <a:pt x="146" y="87"/>
                </a:cubicBezTo>
                <a:cubicBezTo>
                  <a:pt x="149" y="85"/>
                  <a:pt x="149" y="85"/>
                  <a:pt x="149" y="85"/>
                </a:cubicBezTo>
                <a:cubicBezTo>
                  <a:pt x="153" y="80"/>
                  <a:pt x="153" y="80"/>
                  <a:pt x="153" y="80"/>
                </a:cubicBezTo>
                <a:cubicBezTo>
                  <a:pt x="154" y="78"/>
                  <a:pt x="154" y="78"/>
                  <a:pt x="154" y="78"/>
                </a:cubicBezTo>
                <a:cubicBezTo>
                  <a:pt x="157" y="76"/>
                  <a:pt x="157" y="76"/>
                  <a:pt x="157" y="76"/>
                </a:cubicBezTo>
                <a:cubicBezTo>
                  <a:pt x="155" y="78"/>
                  <a:pt x="155" y="78"/>
                  <a:pt x="155" y="78"/>
                </a:cubicBezTo>
                <a:cubicBezTo>
                  <a:pt x="153" y="82"/>
                  <a:pt x="153" y="82"/>
                  <a:pt x="153" y="82"/>
                </a:cubicBezTo>
                <a:cubicBezTo>
                  <a:pt x="152" y="84"/>
                  <a:pt x="152" y="84"/>
                  <a:pt x="152" y="84"/>
                </a:cubicBezTo>
                <a:cubicBezTo>
                  <a:pt x="153" y="83"/>
                  <a:pt x="155" y="82"/>
                  <a:pt x="156" y="80"/>
                </a:cubicBezTo>
                <a:cubicBezTo>
                  <a:pt x="160" y="78"/>
                  <a:pt x="160" y="78"/>
                  <a:pt x="160" y="78"/>
                </a:cubicBezTo>
                <a:cubicBezTo>
                  <a:pt x="161" y="76"/>
                  <a:pt x="161" y="76"/>
                  <a:pt x="161" y="76"/>
                </a:cubicBezTo>
                <a:cubicBezTo>
                  <a:pt x="167" y="71"/>
                  <a:pt x="167" y="71"/>
                  <a:pt x="167" y="71"/>
                </a:cubicBezTo>
                <a:cubicBezTo>
                  <a:pt x="168" y="69"/>
                  <a:pt x="168" y="69"/>
                  <a:pt x="168" y="69"/>
                </a:cubicBezTo>
                <a:cubicBezTo>
                  <a:pt x="174" y="64"/>
                  <a:pt x="174" y="64"/>
                  <a:pt x="174" y="64"/>
                </a:cubicBezTo>
                <a:cubicBezTo>
                  <a:pt x="176" y="62"/>
                  <a:pt x="176" y="62"/>
                  <a:pt x="176" y="62"/>
                </a:cubicBezTo>
                <a:cubicBezTo>
                  <a:pt x="179" y="61"/>
                  <a:pt x="179" y="61"/>
                  <a:pt x="179" y="61"/>
                </a:cubicBezTo>
                <a:cubicBezTo>
                  <a:pt x="174" y="66"/>
                  <a:pt x="174" y="66"/>
                  <a:pt x="174" y="66"/>
                </a:cubicBezTo>
                <a:cubicBezTo>
                  <a:pt x="170" y="70"/>
                  <a:pt x="170" y="70"/>
                  <a:pt x="170" y="70"/>
                </a:cubicBezTo>
                <a:cubicBezTo>
                  <a:pt x="171" y="70"/>
                  <a:pt x="171" y="70"/>
                  <a:pt x="171" y="70"/>
                </a:cubicBezTo>
                <a:cubicBezTo>
                  <a:pt x="176" y="67"/>
                  <a:pt x="176" y="67"/>
                  <a:pt x="176" y="67"/>
                </a:cubicBezTo>
                <a:cubicBezTo>
                  <a:pt x="179" y="65"/>
                  <a:pt x="179" y="65"/>
                  <a:pt x="179" y="65"/>
                </a:cubicBezTo>
                <a:cubicBezTo>
                  <a:pt x="182" y="64"/>
                  <a:pt x="182" y="64"/>
                  <a:pt x="182" y="64"/>
                </a:cubicBezTo>
                <a:cubicBezTo>
                  <a:pt x="182" y="64"/>
                  <a:pt x="182" y="64"/>
                  <a:pt x="182" y="64"/>
                </a:cubicBezTo>
                <a:moveTo>
                  <a:pt x="110" y="148"/>
                </a:moveTo>
                <a:cubicBezTo>
                  <a:pt x="112" y="146"/>
                  <a:pt x="112" y="146"/>
                  <a:pt x="112" y="146"/>
                </a:cubicBezTo>
                <a:cubicBezTo>
                  <a:pt x="113" y="144"/>
                  <a:pt x="113" y="144"/>
                  <a:pt x="113" y="144"/>
                </a:cubicBezTo>
                <a:cubicBezTo>
                  <a:pt x="115" y="143"/>
                  <a:pt x="115" y="143"/>
                  <a:pt x="115" y="143"/>
                </a:cubicBezTo>
                <a:cubicBezTo>
                  <a:pt x="118" y="139"/>
                  <a:pt x="118" y="139"/>
                  <a:pt x="118" y="139"/>
                </a:cubicBezTo>
                <a:cubicBezTo>
                  <a:pt x="116" y="138"/>
                  <a:pt x="116" y="138"/>
                  <a:pt x="116" y="138"/>
                </a:cubicBezTo>
                <a:cubicBezTo>
                  <a:pt x="117" y="135"/>
                  <a:pt x="117" y="135"/>
                  <a:pt x="117" y="135"/>
                </a:cubicBezTo>
                <a:cubicBezTo>
                  <a:pt x="116" y="135"/>
                  <a:pt x="115" y="135"/>
                  <a:pt x="115" y="135"/>
                </a:cubicBezTo>
                <a:cubicBezTo>
                  <a:pt x="111" y="137"/>
                  <a:pt x="111" y="137"/>
                  <a:pt x="111" y="137"/>
                </a:cubicBezTo>
                <a:cubicBezTo>
                  <a:pt x="108" y="139"/>
                  <a:pt x="108" y="139"/>
                  <a:pt x="108" y="139"/>
                </a:cubicBezTo>
                <a:cubicBezTo>
                  <a:pt x="108" y="138"/>
                  <a:pt x="108" y="138"/>
                  <a:pt x="108" y="138"/>
                </a:cubicBezTo>
                <a:cubicBezTo>
                  <a:pt x="111" y="135"/>
                  <a:pt x="111" y="135"/>
                  <a:pt x="111" y="135"/>
                </a:cubicBezTo>
                <a:cubicBezTo>
                  <a:pt x="114" y="134"/>
                  <a:pt x="114" y="134"/>
                  <a:pt x="114" y="134"/>
                </a:cubicBezTo>
                <a:cubicBezTo>
                  <a:pt x="118" y="133"/>
                  <a:pt x="118" y="133"/>
                  <a:pt x="118" y="133"/>
                </a:cubicBezTo>
                <a:cubicBezTo>
                  <a:pt x="121" y="131"/>
                  <a:pt x="121" y="131"/>
                  <a:pt x="121" y="131"/>
                </a:cubicBezTo>
                <a:cubicBezTo>
                  <a:pt x="119" y="130"/>
                  <a:pt x="119" y="130"/>
                  <a:pt x="119" y="130"/>
                </a:cubicBezTo>
                <a:cubicBezTo>
                  <a:pt x="119" y="128"/>
                  <a:pt x="119" y="128"/>
                  <a:pt x="119" y="128"/>
                </a:cubicBezTo>
                <a:cubicBezTo>
                  <a:pt x="118" y="127"/>
                  <a:pt x="118" y="127"/>
                  <a:pt x="118" y="127"/>
                </a:cubicBezTo>
                <a:cubicBezTo>
                  <a:pt x="119" y="124"/>
                  <a:pt x="119" y="124"/>
                  <a:pt x="119" y="124"/>
                </a:cubicBezTo>
                <a:cubicBezTo>
                  <a:pt x="120" y="121"/>
                  <a:pt x="120" y="121"/>
                  <a:pt x="120" y="121"/>
                </a:cubicBezTo>
                <a:cubicBezTo>
                  <a:pt x="122" y="119"/>
                  <a:pt x="122" y="119"/>
                  <a:pt x="122" y="119"/>
                </a:cubicBezTo>
                <a:cubicBezTo>
                  <a:pt x="123" y="118"/>
                  <a:pt x="123" y="118"/>
                  <a:pt x="123" y="118"/>
                </a:cubicBezTo>
                <a:cubicBezTo>
                  <a:pt x="125" y="116"/>
                  <a:pt x="125" y="116"/>
                  <a:pt x="125" y="116"/>
                </a:cubicBezTo>
                <a:cubicBezTo>
                  <a:pt x="127" y="112"/>
                  <a:pt x="127" y="112"/>
                  <a:pt x="127" y="112"/>
                </a:cubicBezTo>
                <a:cubicBezTo>
                  <a:pt x="130" y="108"/>
                  <a:pt x="130" y="108"/>
                  <a:pt x="130" y="108"/>
                </a:cubicBezTo>
                <a:cubicBezTo>
                  <a:pt x="136" y="100"/>
                  <a:pt x="136" y="100"/>
                  <a:pt x="136" y="100"/>
                </a:cubicBezTo>
                <a:cubicBezTo>
                  <a:pt x="139" y="96"/>
                  <a:pt x="139" y="96"/>
                  <a:pt x="139" y="96"/>
                </a:cubicBezTo>
                <a:cubicBezTo>
                  <a:pt x="133" y="101"/>
                  <a:pt x="133" y="101"/>
                  <a:pt x="133" y="101"/>
                </a:cubicBezTo>
                <a:cubicBezTo>
                  <a:pt x="132" y="102"/>
                  <a:pt x="130" y="103"/>
                  <a:pt x="129" y="104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23" y="108"/>
                  <a:pt x="123" y="108"/>
                  <a:pt x="123" y="108"/>
                </a:cubicBezTo>
                <a:cubicBezTo>
                  <a:pt x="122" y="108"/>
                  <a:pt x="122" y="108"/>
                  <a:pt x="122" y="108"/>
                </a:cubicBezTo>
                <a:cubicBezTo>
                  <a:pt x="124" y="105"/>
                  <a:pt x="124" y="105"/>
                  <a:pt x="124" y="105"/>
                </a:cubicBezTo>
                <a:cubicBezTo>
                  <a:pt x="125" y="103"/>
                  <a:pt x="125" y="103"/>
                  <a:pt x="125" y="103"/>
                </a:cubicBezTo>
                <a:cubicBezTo>
                  <a:pt x="123" y="104"/>
                  <a:pt x="123" y="104"/>
                  <a:pt x="123" y="104"/>
                </a:cubicBezTo>
                <a:cubicBezTo>
                  <a:pt x="128" y="100"/>
                  <a:pt x="128" y="100"/>
                  <a:pt x="128" y="100"/>
                </a:cubicBezTo>
                <a:cubicBezTo>
                  <a:pt x="130" y="98"/>
                  <a:pt x="132" y="96"/>
                  <a:pt x="134" y="94"/>
                </a:cubicBezTo>
                <a:cubicBezTo>
                  <a:pt x="137" y="91"/>
                  <a:pt x="137" y="91"/>
                  <a:pt x="137" y="91"/>
                </a:cubicBezTo>
                <a:cubicBezTo>
                  <a:pt x="137" y="91"/>
                  <a:pt x="137" y="91"/>
                  <a:pt x="137" y="91"/>
                </a:cubicBezTo>
                <a:cubicBezTo>
                  <a:pt x="138" y="89"/>
                  <a:pt x="138" y="89"/>
                  <a:pt x="138" y="89"/>
                </a:cubicBezTo>
                <a:cubicBezTo>
                  <a:pt x="141" y="85"/>
                  <a:pt x="141" y="85"/>
                  <a:pt x="141" y="85"/>
                </a:cubicBezTo>
                <a:cubicBezTo>
                  <a:pt x="144" y="82"/>
                  <a:pt x="144" y="82"/>
                  <a:pt x="144" y="82"/>
                </a:cubicBezTo>
                <a:cubicBezTo>
                  <a:pt x="142" y="83"/>
                  <a:pt x="142" y="83"/>
                  <a:pt x="142" y="83"/>
                </a:cubicBezTo>
                <a:cubicBezTo>
                  <a:pt x="141" y="83"/>
                  <a:pt x="141" y="83"/>
                  <a:pt x="141" y="83"/>
                </a:cubicBezTo>
                <a:cubicBezTo>
                  <a:pt x="142" y="82"/>
                  <a:pt x="142" y="82"/>
                  <a:pt x="142" y="82"/>
                </a:cubicBezTo>
                <a:cubicBezTo>
                  <a:pt x="142" y="82"/>
                  <a:pt x="142" y="82"/>
                  <a:pt x="142" y="82"/>
                </a:cubicBezTo>
                <a:cubicBezTo>
                  <a:pt x="139" y="84"/>
                  <a:pt x="139" y="84"/>
                  <a:pt x="139" y="84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1" y="91"/>
                  <a:pt x="131" y="91"/>
                  <a:pt x="131" y="91"/>
                </a:cubicBezTo>
                <a:cubicBezTo>
                  <a:pt x="127" y="94"/>
                  <a:pt x="127" y="94"/>
                  <a:pt x="127" y="94"/>
                </a:cubicBezTo>
                <a:cubicBezTo>
                  <a:pt x="123" y="98"/>
                  <a:pt x="123" y="98"/>
                  <a:pt x="123" y="98"/>
                </a:cubicBezTo>
                <a:cubicBezTo>
                  <a:pt x="123" y="97"/>
                  <a:pt x="123" y="97"/>
                  <a:pt x="123" y="97"/>
                </a:cubicBezTo>
                <a:cubicBezTo>
                  <a:pt x="119" y="101"/>
                  <a:pt x="119" y="101"/>
                  <a:pt x="119" y="101"/>
                </a:cubicBezTo>
                <a:cubicBezTo>
                  <a:pt x="117" y="103"/>
                  <a:pt x="117" y="103"/>
                  <a:pt x="117" y="103"/>
                </a:cubicBezTo>
                <a:cubicBezTo>
                  <a:pt x="115" y="105"/>
                  <a:pt x="115" y="105"/>
                  <a:pt x="115" y="105"/>
                </a:cubicBezTo>
                <a:cubicBezTo>
                  <a:pt x="113" y="108"/>
                  <a:pt x="113" y="108"/>
                  <a:pt x="113" y="108"/>
                </a:cubicBezTo>
                <a:cubicBezTo>
                  <a:pt x="109" y="113"/>
                  <a:pt x="109" y="113"/>
                  <a:pt x="109" y="113"/>
                </a:cubicBezTo>
                <a:cubicBezTo>
                  <a:pt x="107" y="115"/>
                  <a:pt x="105" y="116"/>
                  <a:pt x="103" y="118"/>
                </a:cubicBezTo>
                <a:cubicBezTo>
                  <a:pt x="99" y="122"/>
                  <a:pt x="99" y="122"/>
                  <a:pt x="99" y="122"/>
                </a:cubicBezTo>
                <a:cubicBezTo>
                  <a:pt x="96" y="125"/>
                  <a:pt x="96" y="125"/>
                  <a:pt x="96" y="125"/>
                </a:cubicBezTo>
                <a:cubicBezTo>
                  <a:pt x="95" y="126"/>
                  <a:pt x="95" y="126"/>
                  <a:pt x="95" y="126"/>
                </a:cubicBezTo>
                <a:cubicBezTo>
                  <a:pt x="91" y="131"/>
                  <a:pt x="91" y="131"/>
                  <a:pt x="91" y="131"/>
                </a:cubicBezTo>
                <a:cubicBezTo>
                  <a:pt x="89" y="133"/>
                  <a:pt x="87" y="135"/>
                  <a:pt x="85" y="137"/>
                </a:cubicBezTo>
                <a:cubicBezTo>
                  <a:pt x="83" y="141"/>
                  <a:pt x="83" y="141"/>
                  <a:pt x="83" y="141"/>
                </a:cubicBezTo>
                <a:cubicBezTo>
                  <a:pt x="80" y="144"/>
                  <a:pt x="80" y="144"/>
                  <a:pt x="80" y="144"/>
                </a:cubicBezTo>
                <a:cubicBezTo>
                  <a:pt x="77" y="148"/>
                  <a:pt x="77" y="148"/>
                  <a:pt x="77" y="148"/>
                </a:cubicBezTo>
                <a:cubicBezTo>
                  <a:pt x="76" y="148"/>
                  <a:pt x="76" y="148"/>
                  <a:pt x="76" y="148"/>
                </a:cubicBezTo>
                <a:cubicBezTo>
                  <a:pt x="80" y="143"/>
                  <a:pt x="80" y="143"/>
                  <a:pt x="80" y="143"/>
                </a:cubicBezTo>
                <a:cubicBezTo>
                  <a:pt x="83" y="138"/>
                  <a:pt x="83" y="138"/>
                  <a:pt x="83" y="138"/>
                </a:cubicBezTo>
                <a:cubicBezTo>
                  <a:pt x="84" y="137"/>
                  <a:pt x="85" y="135"/>
                  <a:pt x="86" y="134"/>
                </a:cubicBezTo>
                <a:cubicBezTo>
                  <a:pt x="91" y="128"/>
                  <a:pt x="91" y="128"/>
                  <a:pt x="91" y="128"/>
                </a:cubicBezTo>
                <a:cubicBezTo>
                  <a:pt x="95" y="124"/>
                  <a:pt x="95" y="124"/>
                  <a:pt x="95" y="124"/>
                </a:cubicBezTo>
                <a:cubicBezTo>
                  <a:pt x="96" y="123"/>
                  <a:pt x="96" y="123"/>
                  <a:pt x="96" y="123"/>
                </a:cubicBezTo>
                <a:cubicBezTo>
                  <a:pt x="96" y="122"/>
                  <a:pt x="96" y="122"/>
                  <a:pt x="96" y="122"/>
                </a:cubicBezTo>
                <a:cubicBezTo>
                  <a:pt x="97" y="121"/>
                  <a:pt x="97" y="121"/>
                  <a:pt x="97" y="121"/>
                </a:cubicBezTo>
                <a:cubicBezTo>
                  <a:pt x="99" y="119"/>
                  <a:pt x="99" y="119"/>
                  <a:pt x="99" y="119"/>
                </a:cubicBezTo>
                <a:cubicBezTo>
                  <a:pt x="92" y="126"/>
                  <a:pt x="85" y="135"/>
                  <a:pt x="79" y="142"/>
                </a:cubicBezTo>
                <a:cubicBezTo>
                  <a:pt x="67" y="158"/>
                  <a:pt x="67" y="158"/>
                  <a:pt x="47" y="190"/>
                </a:cubicBezTo>
                <a:cubicBezTo>
                  <a:pt x="37" y="208"/>
                  <a:pt x="37" y="208"/>
                  <a:pt x="23" y="243"/>
                </a:cubicBezTo>
                <a:cubicBezTo>
                  <a:pt x="19" y="253"/>
                  <a:pt x="15" y="267"/>
                  <a:pt x="12" y="277"/>
                </a:cubicBezTo>
                <a:cubicBezTo>
                  <a:pt x="11" y="280"/>
                  <a:pt x="11" y="280"/>
                  <a:pt x="11" y="280"/>
                </a:cubicBezTo>
                <a:cubicBezTo>
                  <a:pt x="11" y="280"/>
                  <a:pt x="11" y="280"/>
                  <a:pt x="11" y="280"/>
                </a:cubicBezTo>
                <a:cubicBezTo>
                  <a:pt x="12" y="278"/>
                  <a:pt x="12" y="278"/>
                  <a:pt x="12" y="278"/>
                </a:cubicBezTo>
                <a:cubicBezTo>
                  <a:pt x="12" y="277"/>
                  <a:pt x="12" y="277"/>
                  <a:pt x="12" y="277"/>
                </a:cubicBezTo>
                <a:cubicBezTo>
                  <a:pt x="11" y="281"/>
                  <a:pt x="11" y="281"/>
                  <a:pt x="11" y="281"/>
                </a:cubicBezTo>
                <a:cubicBezTo>
                  <a:pt x="10" y="286"/>
                  <a:pt x="10" y="286"/>
                  <a:pt x="10" y="286"/>
                </a:cubicBezTo>
                <a:cubicBezTo>
                  <a:pt x="10" y="288"/>
                  <a:pt x="10" y="289"/>
                  <a:pt x="9" y="291"/>
                </a:cubicBezTo>
                <a:cubicBezTo>
                  <a:pt x="9" y="294"/>
                  <a:pt x="9" y="294"/>
                  <a:pt x="9" y="294"/>
                </a:cubicBezTo>
                <a:cubicBezTo>
                  <a:pt x="8" y="297"/>
                  <a:pt x="8" y="297"/>
                  <a:pt x="8" y="297"/>
                </a:cubicBezTo>
                <a:cubicBezTo>
                  <a:pt x="8" y="300"/>
                  <a:pt x="8" y="300"/>
                  <a:pt x="8" y="300"/>
                </a:cubicBezTo>
                <a:cubicBezTo>
                  <a:pt x="7" y="304"/>
                  <a:pt x="7" y="304"/>
                  <a:pt x="7" y="304"/>
                </a:cubicBezTo>
                <a:cubicBezTo>
                  <a:pt x="7" y="306"/>
                  <a:pt x="7" y="306"/>
                  <a:pt x="7" y="306"/>
                </a:cubicBezTo>
                <a:cubicBezTo>
                  <a:pt x="6" y="310"/>
                  <a:pt x="6" y="310"/>
                  <a:pt x="6" y="310"/>
                </a:cubicBezTo>
                <a:cubicBezTo>
                  <a:pt x="6" y="311"/>
                  <a:pt x="6" y="311"/>
                  <a:pt x="6" y="311"/>
                </a:cubicBezTo>
                <a:cubicBezTo>
                  <a:pt x="7" y="308"/>
                  <a:pt x="7" y="308"/>
                  <a:pt x="7" y="308"/>
                </a:cubicBezTo>
                <a:cubicBezTo>
                  <a:pt x="8" y="304"/>
                  <a:pt x="8" y="304"/>
                  <a:pt x="8" y="304"/>
                </a:cubicBezTo>
                <a:cubicBezTo>
                  <a:pt x="9" y="298"/>
                  <a:pt x="9" y="298"/>
                  <a:pt x="9" y="298"/>
                </a:cubicBezTo>
                <a:cubicBezTo>
                  <a:pt x="10" y="291"/>
                  <a:pt x="10" y="291"/>
                  <a:pt x="10" y="291"/>
                </a:cubicBezTo>
                <a:cubicBezTo>
                  <a:pt x="12" y="283"/>
                  <a:pt x="12" y="283"/>
                  <a:pt x="12" y="283"/>
                </a:cubicBezTo>
                <a:cubicBezTo>
                  <a:pt x="12" y="280"/>
                  <a:pt x="13" y="277"/>
                  <a:pt x="14" y="274"/>
                </a:cubicBezTo>
                <a:cubicBezTo>
                  <a:pt x="15" y="272"/>
                  <a:pt x="15" y="270"/>
                  <a:pt x="16" y="268"/>
                </a:cubicBezTo>
                <a:cubicBezTo>
                  <a:pt x="18" y="262"/>
                  <a:pt x="18" y="262"/>
                  <a:pt x="18" y="262"/>
                </a:cubicBezTo>
                <a:cubicBezTo>
                  <a:pt x="19" y="260"/>
                  <a:pt x="19" y="260"/>
                  <a:pt x="19" y="260"/>
                </a:cubicBezTo>
                <a:cubicBezTo>
                  <a:pt x="21" y="255"/>
                  <a:pt x="21" y="255"/>
                  <a:pt x="21" y="255"/>
                </a:cubicBezTo>
                <a:cubicBezTo>
                  <a:pt x="23" y="252"/>
                  <a:pt x="23" y="252"/>
                  <a:pt x="23" y="252"/>
                </a:cubicBezTo>
                <a:cubicBezTo>
                  <a:pt x="24" y="250"/>
                  <a:pt x="24" y="250"/>
                  <a:pt x="24" y="250"/>
                </a:cubicBezTo>
                <a:cubicBezTo>
                  <a:pt x="26" y="246"/>
                  <a:pt x="26" y="246"/>
                  <a:pt x="26" y="246"/>
                </a:cubicBezTo>
                <a:cubicBezTo>
                  <a:pt x="27" y="244"/>
                  <a:pt x="27" y="244"/>
                  <a:pt x="27" y="244"/>
                </a:cubicBezTo>
                <a:cubicBezTo>
                  <a:pt x="29" y="237"/>
                  <a:pt x="29" y="237"/>
                  <a:pt x="29" y="237"/>
                </a:cubicBezTo>
                <a:cubicBezTo>
                  <a:pt x="30" y="235"/>
                  <a:pt x="30" y="235"/>
                  <a:pt x="30" y="235"/>
                </a:cubicBezTo>
                <a:cubicBezTo>
                  <a:pt x="31" y="231"/>
                  <a:pt x="31" y="231"/>
                  <a:pt x="31" y="231"/>
                </a:cubicBezTo>
                <a:cubicBezTo>
                  <a:pt x="32" y="228"/>
                  <a:pt x="32" y="228"/>
                  <a:pt x="32" y="228"/>
                </a:cubicBezTo>
                <a:cubicBezTo>
                  <a:pt x="34" y="226"/>
                  <a:pt x="34" y="226"/>
                  <a:pt x="34" y="226"/>
                </a:cubicBezTo>
                <a:cubicBezTo>
                  <a:pt x="32" y="231"/>
                  <a:pt x="32" y="231"/>
                  <a:pt x="32" y="231"/>
                </a:cubicBezTo>
                <a:cubicBezTo>
                  <a:pt x="35" y="226"/>
                  <a:pt x="35" y="226"/>
                  <a:pt x="35" y="226"/>
                </a:cubicBezTo>
                <a:cubicBezTo>
                  <a:pt x="37" y="223"/>
                  <a:pt x="37" y="223"/>
                  <a:pt x="37" y="223"/>
                </a:cubicBezTo>
                <a:cubicBezTo>
                  <a:pt x="38" y="220"/>
                  <a:pt x="38" y="220"/>
                  <a:pt x="38" y="220"/>
                </a:cubicBezTo>
                <a:cubicBezTo>
                  <a:pt x="42" y="212"/>
                  <a:pt x="42" y="212"/>
                  <a:pt x="42" y="212"/>
                </a:cubicBezTo>
                <a:cubicBezTo>
                  <a:pt x="43" y="212"/>
                  <a:pt x="43" y="212"/>
                  <a:pt x="44" y="212"/>
                </a:cubicBezTo>
                <a:cubicBezTo>
                  <a:pt x="46" y="210"/>
                  <a:pt x="46" y="210"/>
                  <a:pt x="46" y="210"/>
                </a:cubicBezTo>
                <a:cubicBezTo>
                  <a:pt x="48" y="209"/>
                  <a:pt x="48" y="209"/>
                  <a:pt x="48" y="209"/>
                </a:cubicBezTo>
                <a:cubicBezTo>
                  <a:pt x="49" y="206"/>
                  <a:pt x="49" y="206"/>
                  <a:pt x="49" y="206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56" y="194"/>
                  <a:pt x="56" y="194"/>
                  <a:pt x="56" y="194"/>
                </a:cubicBezTo>
                <a:cubicBezTo>
                  <a:pt x="56" y="194"/>
                  <a:pt x="57" y="194"/>
                  <a:pt x="57" y="194"/>
                </a:cubicBezTo>
                <a:cubicBezTo>
                  <a:pt x="59" y="192"/>
                  <a:pt x="59" y="192"/>
                  <a:pt x="59" y="192"/>
                </a:cubicBezTo>
                <a:cubicBezTo>
                  <a:pt x="60" y="192"/>
                  <a:pt x="60" y="192"/>
                  <a:pt x="60" y="192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6" y="186"/>
                  <a:pt x="66" y="186"/>
                  <a:pt x="66" y="186"/>
                </a:cubicBezTo>
                <a:cubicBezTo>
                  <a:pt x="68" y="186"/>
                  <a:pt x="69" y="186"/>
                  <a:pt x="70" y="187"/>
                </a:cubicBezTo>
                <a:cubicBezTo>
                  <a:pt x="70" y="188"/>
                  <a:pt x="69" y="188"/>
                  <a:pt x="69" y="189"/>
                </a:cubicBezTo>
                <a:cubicBezTo>
                  <a:pt x="68" y="189"/>
                  <a:pt x="67" y="189"/>
                  <a:pt x="66" y="189"/>
                </a:cubicBezTo>
                <a:cubicBezTo>
                  <a:pt x="63" y="192"/>
                  <a:pt x="63" y="192"/>
                  <a:pt x="61" y="196"/>
                </a:cubicBezTo>
                <a:cubicBezTo>
                  <a:pt x="61" y="197"/>
                  <a:pt x="61" y="197"/>
                  <a:pt x="61" y="197"/>
                </a:cubicBezTo>
                <a:cubicBezTo>
                  <a:pt x="64" y="195"/>
                  <a:pt x="64" y="195"/>
                  <a:pt x="64" y="195"/>
                </a:cubicBezTo>
                <a:cubicBezTo>
                  <a:pt x="66" y="193"/>
                  <a:pt x="66" y="193"/>
                  <a:pt x="66" y="193"/>
                </a:cubicBezTo>
                <a:cubicBezTo>
                  <a:pt x="68" y="192"/>
                  <a:pt x="68" y="192"/>
                  <a:pt x="68" y="192"/>
                </a:cubicBezTo>
                <a:cubicBezTo>
                  <a:pt x="71" y="190"/>
                  <a:pt x="71" y="190"/>
                  <a:pt x="71" y="190"/>
                </a:cubicBezTo>
                <a:cubicBezTo>
                  <a:pt x="73" y="189"/>
                  <a:pt x="73" y="189"/>
                  <a:pt x="73" y="189"/>
                </a:cubicBezTo>
                <a:cubicBezTo>
                  <a:pt x="77" y="185"/>
                  <a:pt x="77" y="185"/>
                  <a:pt x="77" y="185"/>
                </a:cubicBezTo>
                <a:cubicBezTo>
                  <a:pt x="80" y="182"/>
                  <a:pt x="80" y="182"/>
                  <a:pt x="80" y="182"/>
                </a:cubicBezTo>
                <a:cubicBezTo>
                  <a:pt x="83" y="178"/>
                  <a:pt x="83" y="178"/>
                  <a:pt x="83" y="178"/>
                </a:cubicBezTo>
                <a:cubicBezTo>
                  <a:pt x="80" y="179"/>
                  <a:pt x="80" y="179"/>
                  <a:pt x="80" y="179"/>
                </a:cubicBezTo>
                <a:cubicBezTo>
                  <a:pt x="75" y="184"/>
                  <a:pt x="75" y="184"/>
                  <a:pt x="75" y="184"/>
                </a:cubicBezTo>
                <a:cubicBezTo>
                  <a:pt x="73" y="184"/>
                  <a:pt x="73" y="184"/>
                  <a:pt x="73" y="184"/>
                </a:cubicBezTo>
                <a:cubicBezTo>
                  <a:pt x="73" y="182"/>
                  <a:pt x="73" y="182"/>
                  <a:pt x="73" y="182"/>
                </a:cubicBezTo>
                <a:cubicBezTo>
                  <a:pt x="73" y="178"/>
                  <a:pt x="73" y="178"/>
                  <a:pt x="73" y="178"/>
                </a:cubicBezTo>
                <a:cubicBezTo>
                  <a:pt x="76" y="171"/>
                  <a:pt x="76" y="171"/>
                  <a:pt x="76" y="171"/>
                </a:cubicBezTo>
                <a:cubicBezTo>
                  <a:pt x="80" y="168"/>
                  <a:pt x="80" y="168"/>
                  <a:pt x="80" y="168"/>
                </a:cubicBezTo>
                <a:cubicBezTo>
                  <a:pt x="83" y="163"/>
                  <a:pt x="83" y="163"/>
                  <a:pt x="83" y="163"/>
                </a:cubicBezTo>
                <a:cubicBezTo>
                  <a:pt x="81" y="162"/>
                  <a:pt x="81" y="162"/>
                  <a:pt x="81" y="162"/>
                </a:cubicBezTo>
                <a:cubicBezTo>
                  <a:pt x="78" y="164"/>
                  <a:pt x="78" y="164"/>
                  <a:pt x="78" y="164"/>
                </a:cubicBezTo>
                <a:cubicBezTo>
                  <a:pt x="73" y="168"/>
                  <a:pt x="73" y="168"/>
                  <a:pt x="73" y="168"/>
                </a:cubicBezTo>
                <a:cubicBezTo>
                  <a:pt x="67" y="174"/>
                  <a:pt x="67" y="174"/>
                  <a:pt x="67" y="174"/>
                </a:cubicBezTo>
                <a:cubicBezTo>
                  <a:pt x="63" y="178"/>
                  <a:pt x="63" y="178"/>
                  <a:pt x="63" y="178"/>
                </a:cubicBezTo>
                <a:cubicBezTo>
                  <a:pt x="66" y="175"/>
                  <a:pt x="66" y="175"/>
                  <a:pt x="66" y="175"/>
                </a:cubicBezTo>
                <a:cubicBezTo>
                  <a:pt x="69" y="171"/>
                  <a:pt x="69" y="171"/>
                  <a:pt x="69" y="171"/>
                </a:cubicBezTo>
                <a:cubicBezTo>
                  <a:pt x="71" y="169"/>
                  <a:pt x="71" y="169"/>
                  <a:pt x="71" y="169"/>
                </a:cubicBezTo>
                <a:cubicBezTo>
                  <a:pt x="71" y="167"/>
                  <a:pt x="71" y="167"/>
                  <a:pt x="71" y="167"/>
                </a:cubicBezTo>
                <a:cubicBezTo>
                  <a:pt x="71" y="167"/>
                  <a:pt x="72" y="167"/>
                  <a:pt x="72" y="167"/>
                </a:cubicBezTo>
                <a:cubicBezTo>
                  <a:pt x="75" y="164"/>
                  <a:pt x="75" y="164"/>
                  <a:pt x="75" y="164"/>
                </a:cubicBezTo>
                <a:cubicBezTo>
                  <a:pt x="78" y="161"/>
                  <a:pt x="78" y="161"/>
                  <a:pt x="78" y="161"/>
                </a:cubicBezTo>
                <a:cubicBezTo>
                  <a:pt x="80" y="161"/>
                  <a:pt x="80" y="161"/>
                  <a:pt x="80" y="161"/>
                </a:cubicBezTo>
                <a:cubicBezTo>
                  <a:pt x="83" y="157"/>
                  <a:pt x="83" y="157"/>
                  <a:pt x="83" y="157"/>
                </a:cubicBezTo>
                <a:cubicBezTo>
                  <a:pt x="85" y="156"/>
                  <a:pt x="85" y="156"/>
                  <a:pt x="85" y="156"/>
                </a:cubicBezTo>
                <a:cubicBezTo>
                  <a:pt x="86" y="156"/>
                  <a:pt x="87" y="156"/>
                  <a:pt x="87" y="156"/>
                </a:cubicBezTo>
                <a:cubicBezTo>
                  <a:pt x="92" y="156"/>
                  <a:pt x="92" y="156"/>
                  <a:pt x="92" y="156"/>
                </a:cubicBezTo>
                <a:cubicBezTo>
                  <a:pt x="93" y="157"/>
                  <a:pt x="93" y="157"/>
                  <a:pt x="93" y="157"/>
                </a:cubicBezTo>
                <a:cubicBezTo>
                  <a:pt x="95" y="157"/>
                  <a:pt x="95" y="157"/>
                  <a:pt x="95" y="157"/>
                </a:cubicBezTo>
                <a:cubicBezTo>
                  <a:pt x="99" y="154"/>
                  <a:pt x="99" y="154"/>
                  <a:pt x="99" y="154"/>
                </a:cubicBezTo>
                <a:cubicBezTo>
                  <a:pt x="104" y="150"/>
                  <a:pt x="104" y="150"/>
                  <a:pt x="104" y="150"/>
                </a:cubicBezTo>
                <a:cubicBezTo>
                  <a:pt x="107" y="150"/>
                  <a:pt x="107" y="150"/>
                  <a:pt x="107" y="150"/>
                </a:cubicBezTo>
                <a:cubicBezTo>
                  <a:pt x="110" y="148"/>
                  <a:pt x="110" y="148"/>
                  <a:pt x="110" y="148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23579" name="TextBox 13"/>
          <p:cNvSpPr txBox="1">
            <a:spLocks noChangeArrowheads="1"/>
          </p:cNvSpPr>
          <p:nvPr/>
        </p:nvSpPr>
        <p:spPr bwMode="auto">
          <a:xfrm>
            <a:off x="8283575" y="4576763"/>
            <a:ext cx="1087438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80" name="TextBox 13"/>
          <p:cNvSpPr txBox="1">
            <a:spLocks noChangeArrowheads="1"/>
          </p:cNvSpPr>
          <p:nvPr/>
        </p:nvSpPr>
        <p:spPr bwMode="auto">
          <a:xfrm>
            <a:off x="7050088" y="5572125"/>
            <a:ext cx="108585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81" name="TextBox 13"/>
          <p:cNvSpPr txBox="1">
            <a:spLocks noChangeArrowheads="1"/>
          </p:cNvSpPr>
          <p:nvPr/>
        </p:nvSpPr>
        <p:spPr bwMode="auto">
          <a:xfrm>
            <a:off x="5472113" y="5853113"/>
            <a:ext cx="1085850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82" name="TextBox 13"/>
          <p:cNvSpPr txBox="1">
            <a:spLocks noChangeArrowheads="1"/>
          </p:cNvSpPr>
          <p:nvPr/>
        </p:nvSpPr>
        <p:spPr bwMode="auto">
          <a:xfrm>
            <a:off x="3987800" y="5603875"/>
            <a:ext cx="108585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83" name="TextBox 13"/>
          <p:cNvSpPr txBox="1">
            <a:spLocks noChangeArrowheads="1"/>
          </p:cNvSpPr>
          <p:nvPr/>
        </p:nvSpPr>
        <p:spPr bwMode="auto">
          <a:xfrm>
            <a:off x="2601913" y="4618038"/>
            <a:ext cx="108585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85" name="椭圆 34"/>
          <p:cNvSpPr>
            <a:spLocks noChangeArrowheads="1"/>
          </p:cNvSpPr>
          <p:nvPr/>
        </p:nvSpPr>
        <p:spPr bwMode="auto">
          <a:xfrm>
            <a:off x="11480800" y="479425"/>
            <a:ext cx="333375" cy="333375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3586" name="等腰三角形 35"/>
          <p:cNvSpPr>
            <a:spLocks noChangeArrowheads="1"/>
          </p:cNvSpPr>
          <p:nvPr/>
        </p:nvSpPr>
        <p:spPr bwMode="auto">
          <a:xfrm rot="5400000">
            <a:off x="11562555" y="561181"/>
            <a:ext cx="212725" cy="182562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5" name="矩形 34"/>
          <p:cNvSpPr/>
          <p:nvPr>
            <p:custDataLst>
              <p:tags r:id="rId1"/>
            </p:custDataLst>
          </p:nvPr>
        </p:nvSpPr>
        <p:spPr>
          <a:xfrm>
            <a:off x="179536" y="6546849"/>
            <a:ext cx="38465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旺旺：美乐辰 </a:t>
            </a:r>
            <a:r>
              <a:rPr lang="en-US" altLang="zh-CN" sz="1400" dirty="0">
                <a:latin typeface="微软雅黑" pitchFamily="34" charset="-122"/>
                <a:ea typeface="微软雅黑" pitchFamily="34" charset="-122"/>
              </a:rPr>
              <a:t>https://800sucai.taobao.com/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mfsybad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mfsybad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mfsybad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mfsybad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mfsybad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mfsybad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mfsybad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mfsybad4"/>
</p:tagLst>
</file>

<file path=ppt/theme/theme1.xml><?xml version="1.0" encoding="utf-8"?>
<a:theme xmlns:a="http://schemas.openxmlformats.org/drawingml/2006/main" name="1_Office 主题">
  <a:themeElements>
    <a:clrScheme name="自定义 7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00B0F0"/>
      </a:accent1>
      <a:accent2>
        <a:srgbClr val="0070C0"/>
      </a:accent2>
      <a:accent3>
        <a:srgbClr val="297FD5"/>
      </a:accent3>
      <a:accent4>
        <a:srgbClr val="404040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1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1_Office 主题">
  <a:themeElements>
    <a:clrScheme name="11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1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1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2_Office 主题">
  <a:themeElements>
    <a:clrScheme name="12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2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2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3_Office 主题">
  <a:themeElements>
    <a:clrScheme name="13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3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3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4_Office 主题">
  <a:themeElements>
    <a:clrScheme name="14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4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4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2_Office 主题">
  <a:themeElements>
    <a:clrScheme name="2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2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Office 主题">
  <a:themeElements>
    <a:clrScheme name="3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3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3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Office 主题">
  <a:themeElements>
    <a:clrScheme name="4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4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4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Office 主题">
  <a:themeElements>
    <a:clrScheme name="黄色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5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5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6_Office 主题">
  <a:themeElements>
    <a:clrScheme name="6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6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6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7_Office 主题">
  <a:themeElements>
    <a:clrScheme name="7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7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7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Office 主题">
  <a:themeElements>
    <a:clrScheme name="8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8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8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Office 主题">
  <a:themeElements>
    <a:clrScheme name="9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9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9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0_Office 主题">
  <a:themeElements>
    <a:clrScheme name="10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0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0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</TotalTime>
  <Pages>0</Pages>
  <Words>2360</Words>
  <Characters>0</Characters>
  <Application>Microsoft Office PowerPoint</Application>
  <DocSecurity>0</DocSecurity>
  <PresentationFormat>宽屏</PresentationFormat>
  <Lines>0</Lines>
  <Paragraphs>369</Paragraphs>
  <Slides>31</Slides>
  <Notes>31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14</vt:i4>
      </vt:variant>
      <vt:variant>
        <vt:lpstr>幻灯片标题</vt:lpstr>
      </vt:variant>
      <vt:variant>
        <vt:i4>31</vt:i4>
      </vt:variant>
    </vt:vector>
  </HeadingPairs>
  <TitlesOfParts>
    <vt:vector size="52" baseType="lpstr">
      <vt:lpstr>Gill Sans</vt:lpstr>
      <vt:lpstr>Malgun Gothic</vt:lpstr>
      <vt:lpstr>宋体</vt:lpstr>
      <vt:lpstr>微软雅黑</vt:lpstr>
      <vt:lpstr>Arial</vt:lpstr>
      <vt:lpstr>Calibri</vt:lpstr>
      <vt:lpstr>Calibri Light</vt:lpstr>
      <vt:lpstr>1_Office 主题</vt:lpstr>
      <vt:lpstr>3_Office 主题</vt:lpstr>
      <vt:lpstr>4_Office 主题</vt:lpstr>
      <vt:lpstr>5_Office 主题</vt:lpstr>
      <vt:lpstr>6_Office 主题</vt:lpstr>
      <vt:lpstr>7_Office 主题</vt:lpstr>
      <vt:lpstr>8_Office 主题</vt:lpstr>
      <vt:lpstr>9_Office 主题</vt:lpstr>
      <vt:lpstr>10_Office 主题</vt:lpstr>
      <vt:lpstr>11_Office 主题</vt:lpstr>
      <vt:lpstr>12_Office 主题</vt:lpstr>
      <vt:lpstr>13_Office 主题</vt:lpstr>
      <vt:lpstr>14_Office 主题</vt:lpstr>
      <vt:lpstr>2_Office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哎呀小小草</dc:title>
  <dc:subject>哎呀小小草</dc:subject>
  <dc:creator>哎呀小小草</dc:creator>
  <cp:keywords>https://800sucai.taobao.com/</cp:keywords>
  <dc:description>https://800sucai.taobao.com/</dc:description>
  <cp:lastModifiedBy>Administrator</cp:lastModifiedBy>
  <cp:revision>149</cp:revision>
  <dcterms:created xsi:type="dcterms:W3CDTF">2015-08-12T02:06:50Z</dcterms:created>
  <dcterms:modified xsi:type="dcterms:W3CDTF">2018-07-23T13:10:31Z</dcterms:modified>
  <cp:category>https://800sucai.taobao.com/</cp:category>
</cp:coreProperties>
</file>