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91" r:id="rId22"/>
    <p:sldId id="286" r:id="rId23"/>
    <p:sldId id="287" r:id="rId24"/>
    <p:sldId id="288" r:id="rId25"/>
    <p:sldId id="292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CCC2"/>
    <a:srgbClr val="B13B53"/>
    <a:srgbClr val="B13E54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-20320" y="-49530"/>
            <a:ext cx="12232640" cy="6925310"/>
          </a:xfrm>
          <a:prstGeom prst="rect">
            <a:avLst/>
          </a:prstGeom>
          <a:solidFill>
            <a:srgbClr val="B13B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圣诞贺卡剪纸红色背景banner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0320" y="-357505"/>
            <a:ext cx="12270740" cy="2052955"/>
          </a:xfrm>
          <a:prstGeom prst="rect">
            <a:avLst/>
          </a:prstGeom>
        </p:spPr>
      </p:pic>
      <p:pic>
        <p:nvPicPr>
          <p:cNvPr id="13" name="图片 12" descr="圣诞贺卡剪纸红色背景banner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V="1">
            <a:off x="-39370" y="5337810"/>
            <a:ext cx="12270740" cy="20529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-20320" y="-49530"/>
            <a:ext cx="12232640" cy="6925310"/>
          </a:xfrm>
          <a:prstGeom prst="rect">
            <a:avLst/>
          </a:prstGeom>
          <a:solidFill>
            <a:srgbClr val="B13B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圣诞贺卡剪纸红色背景banner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0320" y="-357505"/>
            <a:ext cx="12270740" cy="2052955"/>
          </a:xfrm>
          <a:prstGeom prst="rect">
            <a:avLst/>
          </a:prstGeom>
        </p:spPr>
      </p:pic>
      <p:pic>
        <p:nvPicPr>
          <p:cNvPr id="13" name="图片 12" descr="圣诞贺卡剪纸红色背景banner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V="1">
            <a:off x="-39370" y="5337810"/>
            <a:ext cx="12270740" cy="20529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13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.jpeg"/><Relationship Id="rId2" Type="http://schemas.openxmlformats.org/officeDocument/2006/relationships/tags" Target="../tags/tag2.xml"/><Relationship Id="rId16" Type="http://schemas.openxmlformats.org/officeDocument/2006/relationships/image" Target="../media/image5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15" Type="http://schemas.openxmlformats.org/officeDocument/2006/relationships/image" Target="../media/image4.jpeg"/><Relationship Id="rId10" Type="http://schemas.openxmlformats.org/officeDocument/2006/relationships/tags" Target="../tags/tag8.xml"/><Relationship Id="rId4" Type="http://schemas.openxmlformats.org/officeDocument/2006/relationships/tags" Target="../tags/tag4.xml"/><Relationship Id="rId9" Type="http://schemas.openxmlformats.org/officeDocument/2006/relationships/audio" Target="../media/media1.mp3"/><Relationship Id="rId1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image" Target="../media/image4.jpe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image" Target="../media/image3.png"/><Relationship Id="rId5" Type="http://schemas.openxmlformats.org/officeDocument/2006/relationships/tags" Target="../tags/tag13.xml"/><Relationship Id="rId10" Type="http://schemas.openxmlformats.org/officeDocument/2006/relationships/image" Target="../media/image2.png"/><Relationship Id="rId4" Type="http://schemas.openxmlformats.org/officeDocument/2006/relationships/tags" Target="../tags/tag12.xml"/><Relationship Id="rId9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图片 2" descr="圣诞贺卡剪纸红色背景banner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-20320" y="-357505"/>
            <a:ext cx="12270740" cy="2052955"/>
          </a:xfrm>
          <a:prstGeom prst="rect">
            <a:avLst/>
          </a:prstGeom>
        </p:spPr>
      </p:pic>
      <p:pic>
        <p:nvPicPr>
          <p:cNvPr id="13" name="PA_图片 12" descr="圣诞贺卡剪纸红色背景banner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 flipV="1">
            <a:off x="-39370" y="5337810"/>
            <a:ext cx="12270740" cy="2052955"/>
          </a:xfrm>
          <a:prstGeom prst="rect">
            <a:avLst/>
          </a:prstGeom>
        </p:spPr>
      </p:pic>
      <p:pic>
        <p:nvPicPr>
          <p:cNvPr id="18" name="PA_图片 17" descr="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594090" y="3216910"/>
            <a:ext cx="2646045" cy="2689225"/>
          </a:xfrm>
          <a:prstGeom prst="rect">
            <a:avLst/>
          </a:prstGeom>
        </p:spPr>
      </p:pic>
      <p:pic>
        <p:nvPicPr>
          <p:cNvPr id="19" name="PA_图片 18" descr="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1120" y="442595"/>
            <a:ext cx="3601085" cy="3176905"/>
          </a:xfrm>
          <a:prstGeom prst="rect">
            <a:avLst/>
          </a:prstGeom>
        </p:spPr>
      </p:pic>
      <p:pic>
        <p:nvPicPr>
          <p:cNvPr id="20" name="PA_图片 19" descr="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680450" y="722630"/>
            <a:ext cx="2199640" cy="1940560"/>
          </a:xfrm>
          <a:prstGeom prst="rect">
            <a:avLst/>
          </a:prstGeom>
        </p:spPr>
      </p:pic>
      <p:pic>
        <p:nvPicPr>
          <p:cNvPr id="21" name="PA_图片 20" descr="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4061460" y="2317115"/>
            <a:ext cx="3721100" cy="2839720"/>
          </a:xfrm>
          <a:prstGeom prst="rect">
            <a:avLst/>
          </a:prstGeom>
        </p:spPr>
      </p:pic>
      <p:sp>
        <p:nvSpPr>
          <p:cNvPr id="5" name="PA_文本框 4"/>
          <p:cNvSpPr txBox="1"/>
          <p:nvPr>
            <p:custDataLst>
              <p:tags r:id="rId7"/>
            </p:custDataLst>
          </p:nvPr>
        </p:nvSpPr>
        <p:spPr>
          <a:xfrm>
            <a:off x="4137660" y="3159896"/>
            <a:ext cx="3234690" cy="132207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圣诞节</a:t>
            </a:r>
          </a:p>
        </p:txBody>
      </p:sp>
      <p:pic>
        <p:nvPicPr>
          <p:cNvPr id="34" name="PA_29de7b116304ab37e386df411064ddb56ff10733607e6d546b8fd86b1cad96fb38c6834f">
            <a:hlinkClick r:id="" action="ppaction://media"/>
          </p:cNvPr>
          <p:cNvPicPr>
            <a:picLocks noChangeAspect="1"/>
          </p:cNvPicPr>
          <p:nvPr>
            <a:audioFile r:link="rId9"/>
            <p:custDataLst>
              <p:tags r:id="rId10"/>
            </p:custDataLst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17488" y="-105664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6000">
        <p:fad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08399" y="1900694"/>
            <a:ext cx="4411345" cy="1666875"/>
            <a:chOff x="4751293" y="3867713"/>
            <a:chExt cx="4411345" cy="16668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1293" y="3867713"/>
              <a:ext cx="1080000" cy="1080000"/>
            </a:xfrm>
            <a:prstGeom prst="rect">
              <a:avLst/>
            </a:prstGeom>
            <a:effectLst>
              <a:outerShdw blurRad="63500" sx="102000" sy="102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</p:pic>
        <p:sp>
          <p:nvSpPr>
            <p:cNvPr id="8" name="文本框 7"/>
            <p:cNvSpPr txBox="1"/>
            <p:nvPr/>
          </p:nvSpPr>
          <p:spPr>
            <a:xfrm>
              <a:off x="5974110" y="3867713"/>
              <a:ext cx="12496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点击添加标题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091595" y="4390929"/>
              <a:ext cx="3009013" cy="0"/>
            </a:xfrm>
            <a:prstGeom prst="line">
              <a:avLst/>
            </a:prstGeom>
            <a:ln>
              <a:solidFill>
                <a:srgbClr val="EBC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5973668" y="4519858"/>
              <a:ext cx="3188970" cy="10147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l">
                <a:lnSpc>
                  <a:spcPts val="2400"/>
                </a:lnSpc>
              </a:pPr>
              <a:r>
                <a:rPr lang="zh-CN" altLang="en-US" sz="14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08399" y="3897488"/>
            <a:ext cx="4401185" cy="1657350"/>
            <a:chOff x="4751293" y="3867713"/>
            <a:chExt cx="4401185" cy="165735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1293" y="3867713"/>
              <a:ext cx="1080000" cy="1080000"/>
            </a:xfrm>
            <a:prstGeom prst="rect">
              <a:avLst/>
            </a:prstGeom>
            <a:effectLst>
              <a:outerShdw blurRad="63500" sx="102000" sy="102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</p:pic>
        <p:sp>
          <p:nvSpPr>
            <p:cNvPr id="14" name="文本框 13"/>
            <p:cNvSpPr txBox="1"/>
            <p:nvPr/>
          </p:nvSpPr>
          <p:spPr>
            <a:xfrm>
              <a:off x="5974110" y="3867713"/>
              <a:ext cx="12496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点击添加标题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6091595" y="4390929"/>
              <a:ext cx="3009013" cy="0"/>
            </a:xfrm>
            <a:prstGeom prst="line">
              <a:avLst/>
            </a:prstGeom>
            <a:ln>
              <a:solidFill>
                <a:srgbClr val="EBC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5973668" y="4510333"/>
              <a:ext cx="3178810" cy="10147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l">
                <a:lnSpc>
                  <a:spcPts val="2400"/>
                </a:lnSpc>
              </a:pPr>
              <a:r>
                <a:rPr lang="zh-CN" altLang="en-US" sz="14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49490" y="1900694"/>
            <a:ext cx="4401185" cy="1666875"/>
            <a:chOff x="4751293" y="3867713"/>
            <a:chExt cx="4401185" cy="166687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1293" y="3867713"/>
              <a:ext cx="1080000" cy="1080000"/>
            </a:xfrm>
            <a:prstGeom prst="rect">
              <a:avLst/>
            </a:prstGeom>
            <a:effectLst>
              <a:outerShdw blurRad="63500" sx="102000" sy="102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</p:pic>
        <p:sp>
          <p:nvSpPr>
            <p:cNvPr id="19" name="文本框 18"/>
            <p:cNvSpPr txBox="1"/>
            <p:nvPr/>
          </p:nvSpPr>
          <p:spPr>
            <a:xfrm>
              <a:off x="5974110" y="3867713"/>
              <a:ext cx="12496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点击添加标题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6091595" y="4390929"/>
              <a:ext cx="3009013" cy="0"/>
            </a:xfrm>
            <a:prstGeom prst="line">
              <a:avLst/>
            </a:prstGeom>
            <a:ln>
              <a:solidFill>
                <a:srgbClr val="EBC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5973668" y="4519858"/>
              <a:ext cx="3178810" cy="10147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l">
                <a:lnSpc>
                  <a:spcPts val="2400"/>
                </a:lnSpc>
              </a:pPr>
              <a:r>
                <a:rPr lang="zh-CN" altLang="en-US" sz="14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49490" y="3897488"/>
            <a:ext cx="4385945" cy="1606550"/>
            <a:chOff x="4751293" y="3867713"/>
            <a:chExt cx="4385945" cy="160655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1293" y="3867713"/>
              <a:ext cx="1080000" cy="1080000"/>
            </a:xfrm>
            <a:prstGeom prst="rect">
              <a:avLst/>
            </a:prstGeom>
            <a:effectLst>
              <a:outerShdw blurRad="63500" sx="102000" sy="102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</p:pic>
        <p:sp>
          <p:nvSpPr>
            <p:cNvPr id="24" name="文本框 23"/>
            <p:cNvSpPr txBox="1"/>
            <p:nvPr/>
          </p:nvSpPr>
          <p:spPr>
            <a:xfrm>
              <a:off x="5974110" y="3867713"/>
              <a:ext cx="12496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点击添加标题</a:t>
              </a: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6091595" y="4390929"/>
              <a:ext cx="3009013" cy="0"/>
            </a:xfrm>
            <a:prstGeom prst="line">
              <a:avLst/>
            </a:prstGeom>
            <a:ln>
              <a:solidFill>
                <a:srgbClr val="EBC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5988908" y="4459533"/>
              <a:ext cx="3148330" cy="10147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l">
                <a:lnSpc>
                  <a:spcPts val="2400"/>
                </a:lnSpc>
              </a:pPr>
              <a:r>
                <a:rPr lang="zh-CN" altLang="en-US" sz="14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请替换文字内容，添加相关标题，修改文字内容，也可以直接复制你的内容到此。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:fade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005830" y="2184718"/>
            <a:ext cx="3997325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ts val="28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005830" y="3343593"/>
            <a:ext cx="3997325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ts val="2800"/>
              </a:lnSpc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005830" y="4492308"/>
            <a:ext cx="3997325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ts val="2800"/>
              </a:lnSpc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pic>
        <p:nvPicPr>
          <p:cNvPr id="3" name="图片 2" descr="f277ff289169fef82d69df2bd3b163b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453515"/>
            <a:ext cx="3411220" cy="4245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:push/>
      </p:transition>
    </mc:Choice>
    <mc:Fallback xmlns=""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066290" y="2153285"/>
            <a:ext cx="4384040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ts val="28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066290" y="3186430"/>
            <a:ext cx="4384040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ts val="2800"/>
              </a:lnSpc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066290" y="4366895"/>
            <a:ext cx="4384040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ts val="2800"/>
              </a:lnSpc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pic>
        <p:nvPicPr>
          <p:cNvPr id="3" name="图片 2" descr="db759d03806d29d584f91c47882334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793990" y="1395095"/>
            <a:ext cx="2939415" cy="4392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:push dir="r"/>
      </p:transition>
    </mc:Choice>
    <mc:Fallback xmlns="">
      <p:transition spd="slow" advClick="0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371807" y="1805899"/>
            <a:ext cx="2482215" cy="3788410"/>
            <a:chOff x="1760746" y="1912975"/>
            <a:chExt cx="2482215" cy="378841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9426" y="1912975"/>
              <a:ext cx="1905000" cy="190500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403296" y="3867767"/>
              <a:ext cx="1201420" cy="39878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输入标题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985019" y="4403397"/>
              <a:ext cx="2128285" cy="0"/>
            </a:xfrm>
            <a:prstGeom prst="line">
              <a:avLst/>
            </a:prstGeom>
            <a:ln>
              <a:solidFill>
                <a:srgbClr val="EBC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1760746" y="4456150"/>
              <a:ext cx="2482215" cy="12452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14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46016" y="1805899"/>
            <a:ext cx="2317115" cy="3788410"/>
            <a:chOff x="1843931" y="1912975"/>
            <a:chExt cx="2317115" cy="378841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9426" y="1912975"/>
              <a:ext cx="1905000" cy="1905000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2356306" y="3867767"/>
              <a:ext cx="1201420" cy="39878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输入标题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938029" y="4403397"/>
              <a:ext cx="2128285" cy="0"/>
            </a:xfrm>
            <a:prstGeom prst="line">
              <a:avLst/>
            </a:prstGeom>
            <a:ln>
              <a:solidFill>
                <a:srgbClr val="EBC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1843931" y="4456150"/>
              <a:ext cx="2317115" cy="12452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14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424339" y="1805899"/>
            <a:ext cx="2492375" cy="3788410"/>
            <a:chOff x="1831231" y="1912975"/>
            <a:chExt cx="2492375" cy="378841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9426" y="1912975"/>
              <a:ext cx="1905000" cy="1905000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2348051" y="3867767"/>
              <a:ext cx="1201420" cy="39878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输入标题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929774" y="4403397"/>
              <a:ext cx="2128285" cy="0"/>
            </a:xfrm>
            <a:prstGeom prst="line">
              <a:avLst/>
            </a:prstGeom>
            <a:ln>
              <a:solidFill>
                <a:srgbClr val="EBC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1831231" y="4456150"/>
              <a:ext cx="2492375" cy="12452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14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请替换文字内容，添加相关标题，修改文字内容，也可以直接复制你的内容到此。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:pull dir="d"/>
      </p:transition>
    </mc:Choice>
    <mc:Fallback xmlns="">
      <p:transition spd="slow" advClick="0" advTm="6000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175759" y="2899960"/>
            <a:ext cx="3840480" cy="11988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72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圣诞老人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72169" y="2399184"/>
            <a:ext cx="50390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30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PART THREE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493202" y="4238365"/>
            <a:ext cx="52055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493202" y="4377406"/>
            <a:ext cx="54194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spc="16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—MERRY CHRISTMAS—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pageCurlDoubl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949950" y="2440305"/>
            <a:ext cx="4529455" cy="10147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ts val="24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  <a:sym typeface="+mn-ea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rgbClr val="EBCCC2"/>
              </a:solidFill>
              <a:latin typeface="造字工房悦黑体验版常规体" charset="-122"/>
              <a:ea typeface="造字工房悦黑体验版常规体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49950" y="3995103"/>
            <a:ext cx="4529455" cy="13220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ts val="2400"/>
              </a:lnSpc>
              <a:defRPr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  <a:sym typeface="+mn-ea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rgbClr val="EBCCC2"/>
              </a:solidFill>
              <a:latin typeface="造字工房悦黑体验版常规体" charset="-122"/>
              <a:ea typeface="造字工房悦黑体验版常规体" charset="-122"/>
            </a:endParaRPr>
          </a:p>
          <a:p>
            <a:pPr algn="l"/>
            <a:endParaRPr lang="zh-CN" altLang="en-US" sz="1400" dirty="0">
              <a:solidFill>
                <a:srgbClr val="EBCCC2"/>
              </a:solidFill>
              <a:latin typeface="造字工房悦黑体验版常规体" charset="-122"/>
              <a:ea typeface="造字工房悦黑体验版常规体" charset="-122"/>
            </a:endParaRPr>
          </a:p>
        </p:txBody>
      </p:sp>
      <p:pic>
        <p:nvPicPr>
          <p:cNvPr id="2" name="图片 1" descr="ba289eb71af2ec65412ff113f10bbab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741170" y="1549400"/>
            <a:ext cx="3021330" cy="4546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:fade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565" y="1670285"/>
            <a:ext cx="4539408" cy="4029226"/>
          </a:xfrm>
          <a:prstGeom prst="rect">
            <a:avLst/>
          </a:prstGeom>
          <a:effectLst>
            <a:outerShdw blurRad="50800" dist="38100" dir="5400000" algn="t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1485840" y="2052603"/>
            <a:ext cx="4356994" cy="916728"/>
            <a:chOff x="1647800" y="2007225"/>
            <a:chExt cx="4356994" cy="916728"/>
          </a:xfrm>
          <a:solidFill>
            <a:srgbClr val="EBCCC2"/>
          </a:solidFill>
        </p:grpSpPr>
        <p:sp>
          <p:nvSpPr>
            <p:cNvPr id="7" name="矩形: 圆角 6"/>
            <p:cNvSpPr/>
            <p:nvPr/>
          </p:nvSpPr>
          <p:spPr>
            <a:xfrm>
              <a:off x="1647800" y="2007225"/>
              <a:ext cx="4356994" cy="91672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造字工房悦黑体验版常规体" charset="-122"/>
                <a:ea typeface="造字工房悦黑体验版常规体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22237" y="2061200"/>
              <a:ext cx="4008120" cy="8089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zh-CN" altLang="en-US" sz="1400" dirty="0">
                  <a:solidFill>
                    <a:srgbClr val="DD4D61"/>
                  </a:solidFill>
                  <a:latin typeface="造字工房悦黑体验版常规体" charset="-122"/>
                  <a:ea typeface="造字工房悦黑体验版常规体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85840" y="3225823"/>
            <a:ext cx="4356994" cy="916728"/>
            <a:chOff x="1647800" y="2007225"/>
            <a:chExt cx="4356994" cy="916728"/>
          </a:xfrm>
          <a:solidFill>
            <a:srgbClr val="EBCCC2"/>
          </a:solidFill>
        </p:grpSpPr>
        <p:sp>
          <p:nvSpPr>
            <p:cNvPr id="10" name="矩形: 圆角 9"/>
            <p:cNvSpPr/>
            <p:nvPr/>
          </p:nvSpPr>
          <p:spPr>
            <a:xfrm>
              <a:off x="1647800" y="2007225"/>
              <a:ext cx="4356994" cy="91672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造字工房悦黑体验版常规体" charset="-122"/>
                <a:ea typeface="造字工房悦黑体验版常规体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895262" y="2061200"/>
              <a:ext cx="3851275" cy="8089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algn="ctr">
                <a:lnSpc>
                  <a:spcPts val="2800"/>
                </a:lnSpc>
                <a:defRPr sz="2400">
                  <a:solidFill>
                    <a:srgbClr val="DD4D6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ts val="2800"/>
                </a:lnSpc>
              </a:pPr>
              <a:r>
                <a:rPr lang="zh-CN" altLang="en-US" sz="1400" dirty="0">
                  <a:latin typeface="造字工房悦黑体验版常规体" charset="-122"/>
                  <a:ea typeface="造字工房悦黑体验版常规体" charset="-122"/>
                  <a:sym typeface="+mn-ea"/>
                </a:rPr>
                <a:t>请替换文字内容，添加相关标题，修改文字内容，也可以直接复制你的内容到此。</a:t>
              </a:r>
              <a:endParaRPr lang="zh-CN" altLang="en-US" sz="1400" dirty="0">
                <a:latin typeface="造字工房悦黑体验版常规体" charset="-122"/>
                <a:ea typeface="造字工房悦黑体验版常规体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485840" y="4346338"/>
            <a:ext cx="4356994" cy="916728"/>
            <a:chOff x="1647800" y="1913245"/>
            <a:chExt cx="4356994" cy="916728"/>
          </a:xfrm>
          <a:solidFill>
            <a:srgbClr val="EBCCC2"/>
          </a:solidFill>
        </p:grpSpPr>
        <p:sp>
          <p:nvSpPr>
            <p:cNvPr id="13" name="矩形: 圆角 12"/>
            <p:cNvSpPr/>
            <p:nvPr/>
          </p:nvSpPr>
          <p:spPr>
            <a:xfrm>
              <a:off x="1647800" y="1913245"/>
              <a:ext cx="4356994" cy="91672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造字工房悦黑体验版常规体" charset="-122"/>
                <a:ea typeface="造字工房悦黑体验版常规体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895450" y="1967220"/>
              <a:ext cx="3830320" cy="8089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algn="ctr">
                <a:lnSpc>
                  <a:spcPts val="2800"/>
                </a:lnSpc>
                <a:defRPr sz="2400">
                  <a:solidFill>
                    <a:srgbClr val="DD4D6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ts val="2800"/>
                </a:lnSpc>
              </a:pPr>
              <a:r>
                <a:rPr lang="zh-CN" altLang="en-US" sz="1400" dirty="0">
                  <a:latin typeface="造字工房悦黑体验版常规体" charset="-122"/>
                  <a:ea typeface="造字工房悦黑体验版常规体" charset="-122"/>
                  <a:sym typeface="+mn-ea"/>
                </a:rPr>
                <a:t>请替换文字内容，添加相关标题，修改文字内容，也可以直接复制你的内容到此。</a:t>
              </a:r>
              <a:endParaRPr lang="zh-CN" altLang="en-US" sz="1400" dirty="0">
                <a:latin typeface="造字工房悦黑体验版常规体" charset="-122"/>
                <a:ea typeface="造字工房悦黑体验版常规体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:pull/>
      </p:transition>
    </mc:Choice>
    <mc:Fallback xmlns="">
      <p:transition spd="slow" advClick="0" advTm="6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ac96e4bea2fe1ec4454807e7b9f79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365" y="2172335"/>
            <a:ext cx="2133600" cy="2498725"/>
          </a:xfrm>
          <a:prstGeom prst="rect">
            <a:avLst/>
          </a:prstGeom>
        </p:spPr>
      </p:pic>
      <p:pic>
        <p:nvPicPr>
          <p:cNvPr id="4" name="图片 3" descr="3ac96e4bea2fe1ec4454807e7b9f79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9390" y="2163445"/>
            <a:ext cx="2133600" cy="24987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507947" y="3050499"/>
            <a:ext cx="2482215" cy="12452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839407" y="3145114"/>
            <a:ext cx="2482215" cy="12452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:wipe dir="r"/>
      </p:transition>
    </mc:Choice>
    <mc:Fallback xmlns="">
      <p:transition spd="slow" advClick="0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48665" y="2981325"/>
            <a:ext cx="2824480" cy="11684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请替换文字内容，添加相关标题，修改文字内容，也可以直接复制你的内容到此。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261995" y="3041449"/>
            <a:ext cx="0" cy="1047952"/>
          </a:xfrm>
          <a:prstGeom prst="line">
            <a:avLst/>
          </a:prstGeom>
          <a:ln>
            <a:solidFill>
              <a:srgbClr val="EBCC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668520" y="2981325"/>
            <a:ext cx="2761615" cy="11684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请替换文字内容，添加相关标题，修改文字内容，也可以直接复制你的内容到此。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7930005" y="3041449"/>
            <a:ext cx="0" cy="1047952"/>
          </a:xfrm>
          <a:prstGeom prst="line">
            <a:avLst/>
          </a:prstGeom>
          <a:ln>
            <a:solidFill>
              <a:srgbClr val="EBCC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430260" y="2981325"/>
            <a:ext cx="2740660" cy="11684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:push dir="u"/>
      </p:transition>
    </mc:Choice>
    <mc:Fallback xmlns="">
      <p:transition spd="slow" advClick="0" advTm="6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175759" y="2685330"/>
            <a:ext cx="3840480" cy="11988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72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圣诞装饰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68259" y="2126769"/>
            <a:ext cx="50468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3400" dirty="0">
                <a:solidFill>
                  <a:srgbClr val="EBCCC2"/>
                </a:solidFill>
              </a:rPr>
              <a:t>PART FOUR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493202" y="3965950"/>
            <a:ext cx="5205596" cy="0"/>
          </a:xfrm>
          <a:prstGeom prst="line">
            <a:avLst/>
          </a:prstGeom>
          <a:ln>
            <a:solidFill>
              <a:srgbClr val="EBCC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493202" y="4104991"/>
            <a:ext cx="54194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spc="1600" dirty="0">
                <a:solidFill>
                  <a:srgbClr val="EBCCC2"/>
                </a:solidFill>
              </a:rPr>
              <a:t>—MERRY CHRISTMAS—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pageCurlDouble" invX="1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387851" y="1633817"/>
            <a:ext cx="3416300" cy="9220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5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CONTENTS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819823" y="2402603"/>
            <a:ext cx="467995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spc="10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—DESIGNED BY ALONIC—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03088" y="2979476"/>
            <a:ext cx="2556759" cy="2372446"/>
            <a:chOff x="1308591" y="2796363"/>
            <a:chExt cx="2556759" cy="2372446"/>
          </a:xfrm>
        </p:grpSpPr>
        <p:grpSp>
          <p:nvGrpSpPr>
            <p:cNvPr id="3" name="组合 2"/>
            <p:cNvGrpSpPr/>
            <p:nvPr/>
          </p:nvGrpSpPr>
          <p:grpSpPr>
            <a:xfrm>
              <a:off x="1945758" y="2796363"/>
              <a:ext cx="1063256" cy="1063256"/>
              <a:chOff x="3678865" y="3785191"/>
              <a:chExt cx="1063256" cy="1063256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3678865" y="3785191"/>
                <a:ext cx="1063256" cy="1063256"/>
              </a:xfrm>
              <a:prstGeom prst="ellipse">
                <a:avLst/>
              </a:prstGeom>
              <a:solidFill>
                <a:srgbClr val="EBCCC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3795155" y="3974631"/>
                <a:ext cx="830676" cy="76944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rgbClr val="B13B53"/>
                    </a:solidFill>
                    <a:latin typeface="造字工房悦黑体验版常规体" charset="-122"/>
                    <a:ea typeface="造字工房悦黑体验版常规体" charset="-122"/>
                  </a:rPr>
                  <a:t>01</a:t>
                </a: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1573146" y="4141998"/>
              <a:ext cx="1808480" cy="5835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圣诞起源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308591" y="4807867"/>
              <a:ext cx="2316000" cy="0"/>
            </a:xfrm>
            <a:prstGeom prst="line">
              <a:avLst/>
            </a:prstGeom>
            <a:ln>
              <a:solidFill>
                <a:srgbClr val="EBC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1308753" y="4861032"/>
              <a:ext cx="25565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pc="16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PART ONE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380775" y="2979476"/>
            <a:ext cx="2599559" cy="2372446"/>
            <a:chOff x="1287271" y="2796363"/>
            <a:chExt cx="2599559" cy="2372446"/>
          </a:xfrm>
        </p:grpSpPr>
        <p:grpSp>
          <p:nvGrpSpPr>
            <p:cNvPr id="17" name="组合 16"/>
            <p:cNvGrpSpPr/>
            <p:nvPr/>
          </p:nvGrpSpPr>
          <p:grpSpPr>
            <a:xfrm>
              <a:off x="1945758" y="2796363"/>
              <a:ext cx="1063256" cy="1063256"/>
              <a:chOff x="3678865" y="3785191"/>
              <a:chExt cx="1063256" cy="1063256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3678865" y="3785191"/>
                <a:ext cx="1063256" cy="1063256"/>
              </a:xfrm>
              <a:prstGeom prst="ellipse">
                <a:avLst/>
              </a:prstGeom>
              <a:solidFill>
                <a:srgbClr val="EBCCC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725424" y="3974631"/>
                <a:ext cx="970137" cy="76944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rgbClr val="B13B53"/>
                    </a:solidFill>
                    <a:latin typeface="造字工房悦黑体验版常规体" charset="-122"/>
                    <a:ea typeface="造字工房悦黑体验版常规体" charset="-122"/>
                  </a:rPr>
                  <a:t>02</a:t>
                </a: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573146" y="4141999"/>
              <a:ext cx="1808480" cy="5835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圣诞习俗</a:t>
              </a: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319386" y="4807867"/>
              <a:ext cx="2316000" cy="0"/>
            </a:xfrm>
            <a:prstGeom prst="line">
              <a:avLst/>
            </a:prstGeom>
            <a:ln>
              <a:solidFill>
                <a:srgbClr val="EBC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1287271" y="4861032"/>
              <a:ext cx="25995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pc="16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PART TWO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01706" y="2979476"/>
            <a:ext cx="2606290" cy="2372446"/>
            <a:chOff x="1283906" y="2796363"/>
            <a:chExt cx="2606290" cy="2372446"/>
          </a:xfrm>
        </p:grpSpPr>
        <p:grpSp>
          <p:nvGrpSpPr>
            <p:cNvPr id="24" name="组合 23"/>
            <p:cNvGrpSpPr/>
            <p:nvPr/>
          </p:nvGrpSpPr>
          <p:grpSpPr>
            <a:xfrm>
              <a:off x="1945758" y="2796363"/>
              <a:ext cx="1063256" cy="1063256"/>
              <a:chOff x="3678865" y="3785191"/>
              <a:chExt cx="1063256" cy="1063256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3678865" y="3785191"/>
                <a:ext cx="1063256" cy="1063256"/>
              </a:xfrm>
              <a:prstGeom prst="ellipse">
                <a:avLst/>
              </a:prstGeom>
              <a:solidFill>
                <a:srgbClr val="EBCCC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3731034" y="3974631"/>
                <a:ext cx="958917" cy="76944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rgbClr val="B13B53"/>
                    </a:solidFill>
                    <a:latin typeface="造字工房悦黑体验版常规体" charset="-122"/>
                    <a:ea typeface="造字工房悦黑体验版常规体" charset="-122"/>
                  </a:rPr>
                  <a:t>03</a:t>
                </a: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1573147" y="4141999"/>
              <a:ext cx="1808480" cy="5835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圣诞老人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319386" y="4807867"/>
              <a:ext cx="2316000" cy="0"/>
            </a:xfrm>
            <a:prstGeom prst="line">
              <a:avLst/>
            </a:prstGeom>
            <a:ln>
              <a:solidFill>
                <a:srgbClr val="EBC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1283906" y="4861032"/>
              <a:ext cx="26062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pc="12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PART THREE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020247" y="2979476"/>
            <a:ext cx="2620718" cy="2372446"/>
            <a:chOff x="1276693" y="2796363"/>
            <a:chExt cx="2620718" cy="2372446"/>
          </a:xfrm>
        </p:grpSpPr>
        <p:grpSp>
          <p:nvGrpSpPr>
            <p:cNvPr id="31" name="组合 30"/>
            <p:cNvGrpSpPr/>
            <p:nvPr/>
          </p:nvGrpSpPr>
          <p:grpSpPr>
            <a:xfrm>
              <a:off x="1945758" y="2796363"/>
              <a:ext cx="1063256" cy="1063256"/>
              <a:chOff x="3678865" y="3785191"/>
              <a:chExt cx="1063256" cy="1063256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3678865" y="3785191"/>
                <a:ext cx="1063256" cy="1063256"/>
              </a:xfrm>
              <a:prstGeom prst="ellipse">
                <a:avLst/>
              </a:prstGeom>
              <a:solidFill>
                <a:srgbClr val="EBCCC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3735843" y="3974631"/>
                <a:ext cx="949299" cy="76944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rgbClr val="B13B53"/>
                    </a:solidFill>
                    <a:latin typeface="造字工房悦黑体验版常规体" charset="-122"/>
                    <a:ea typeface="造字工房悦黑体验版常规体" charset="-122"/>
                  </a:rPr>
                  <a:t>04</a:t>
                </a: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1573150" y="4141999"/>
              <a:ext cx="1808480" cy="5835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圣诞装饰</a:t>
              </a: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319386" y="4807867"/>
              <a:ext cx="2316000" cy="0"/>
            </a:xfrm>
            <a:prstGeom prst="line">
              <a:avLst/>
            </a:prstGeom>
            <a:ln>
              <a:solidFill>
                <a:srgbClr val="EBC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1276693" y="4861032"/>
              <a:ext cx="26207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pc="14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PART FOUR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:fade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725" y="2014220"/>
            <a:ext cx="1905000" cy="1905000"/>
          </a:xfrm>
          <a:prstGeom prst="rect">
            <a:avLst/>
          </a:prstGeom>
          <a:effectLst>
            <a:outerShdw blurRad="50800" dist="38100" dir="5400000" algn="t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865" y="2014220"/>
            <a:ext cx="1905000" cy="1905000"/>
          </a:xfrm>
          <a:prstGeom prst="rect">
            <a:avLst/>
          </a:prstGeom>
          <a:effectLst>
            <a:outerShdw blurRad="50800" dist="38100" dir="5400000" algn="t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525" y="2014220"/>
            <a:ext cx="1905000" cy="1905000"/>
          </a:xfrm>
          <a:prstGeom prst="rect">
            <a:avLst/>
          </a:prstGeom>
          <a:effectLst>
            <a:outerShdw blurRad="50800" dist="38100" dir="5400000" algn="t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1266397" y="4087454"/>
            <a:ext cx="2482215" cy="12452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54782" y="4087454"/>
            <a:ext cx="2482215" cy="12452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598107" y="4182069"/>
            <a:ext cx="2482215" cy="12452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:fade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ac96e4bea2fe1ec4454807e7b9f79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290" y="1543050"/>
            <a:ext cx="1678940" cy="1966595"/>
          </a:xfrm>
          <a:prstGeom prst="rect">
            <a:avLst/>
          </a:prstGeom>
        </p:spPr>
      </p:pic>
      <p:pic>
        <p:nvPicPr>
          <p:cNvPr id="4" name="图片 3" descr="3ac96e4bea2fe1ec4454807e7b9f79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3810" y="1543050"/>
            <a:ext cx="1750060" cy="20497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28852" y="2096094"/>
            <a:ext cx="2482215" cy="12452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459677" y="2096094"/>
            <a:ext cx="2482215" cy="12452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pic>
        <p:nvPicPr>
          <p:cNvPr id="3" name="图片 2" descr="3ac96e4bea2fe1ec4454807e7b9f79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290" y="3498850"/>
            <a:ext cx="1678940" cy="1966595"/>
          </a:xfrm>
          <a:prstGeom prst="rect">
            <a:avLst/>
          </a:prstGeom>
        </p:spPr>
      </p:pic>
      <p:pic>
        <p:nvPicPr>
          <p:cNvPr id="5" name="图片 4" descr="3ac96e4bea2fe1ec4454807e7b9f79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3810" y="3498850"/>
            <a:ext cx="1750060" cy="20497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28852" y="4051894"/>
            <a:ext cx="2482215" cy="12452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459677" y="4051894"/>
            <a:ext cx="2482215" cy="12452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:wipe dir="r"/>
      </p:transition>
    </mc:Choice>
    <mc:Fallback xmlns="">
      <p:transition spd="slow" advClick="0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120900" y="2154873"/>
            <a:ext cx="3400425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ts val="28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120900" y="3188018"/>
            <a:ext cx="3400425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ts val="2800"/>
              </a:lnSpc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20900" y="4221163"/>
            <a:ext cx="3400425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ts val="2800"/>
              </a:lnSpc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500495" y="2154873"/>
            <a:ext cx="3400425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ts val="28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500495" y="3188018"/>
            <a:ext cx="3400425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ts val="2800"/>
              </a:lnSpc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500495" y="4221163"/>
            <a:ext cx="3400425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ts val="2800"/>
              </a:lnSpc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:pull/>
      </p:transition>
    </mc:Choice>
    <mc:Fallback xmlns="">
      <p:transition spd="slow" advClick="0" advTm="6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8" grpId="0"/>
      <p:bldP spid="3" grpId="0"/>
      <p:bldP spid="4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261735" y="2493010"/>
            <a:ext cx="3629660" cy="9632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4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6191436" y="3789591"/>
            <a:ext cx="3700131" cy="0"/>
          </a:xfrm>
          <a:prstGeom prst="line">
            <a:avLst/>
          </a:prstGeom>
          <a:ln>
            <a:solidFill>
              <a:srgbClr val="EBCC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261735" y="4129405"/>
            <a:ext cx="3629660" cy="9632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 algn="ctr">
              <a:lnSpc>
                <a:spcPts val="3400"/>
              </a:lnSpc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pic>
        <p:nvPicPr>
          <p:cNvPr id="3" name="图片 2" descr="5d54ebfe054ef717ff2e10ef44c62aa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4930" y="1635125"/>
            <a:ext cx="4166235" cy="3905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:cover dir="r"/>
      </p:transition>
    </mc:Choice>
    <mc:Fallback xmlns="">
      <p:transition spd="slow" advClick="0" advTm="6000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93756" y="2176821"/>
            <a:ext cx="9803219" cy="5373156"/>
          </a:xfrm>
          <a:prstGeom prst="rect">
            <a:avLst/>
          </a:prstGeom>
          <a:effectLst>
            <a:outerShdw blurRad="50800" dist="38100" dir="16200000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2602230" y="1809433"/>
            <a:ext cx="7299325" cy="1476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600"/>
              </a:lnSpc>
            </a:pPr>
            <a:r>
              <a:rPr lang="zh-CN" altLang="en-US" sz="1400" dirty="0">
                <a:solidFill>
                  <a:srgbClr val="EBCCC2"/>
                </a:solidFill>
                <a:effectLst/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图片 2" descr="圣诞贺卡剪纸红色背景banner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20320" y="-357505"/>
            <a:ext cx="12270740" cy="2052955"/>
          </a:xfrm>
          <a:prstGeom prst="rect">
            <a:avLst/>
          </a:prstGeom>
        </p:spPr>
      </p:pic>
      <p:pic>
        <p:nvPicPr>
          <p:cNvPr id="13" name="PA_图片 12" descr="圣诞贺卡剪纸红色背景banner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 flipV="1">
            <a:off x="-39370" y="5337810"/>
            <a:ext cx="12270740" cy="2052955"/>
          </a:xfrm>
          <a:prstGeom prst="rect">
            <a:avLst/>
          </a:prstGeom>
        </p:spPr>
      </p:pic>
      <p:pic>
        <p:nvPicPr>
          <p:cNvPr id="18" name="PA_图片 17" descr="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594090" y="3216910"/>
            <a:ext cx="2646045" cy="2689225"/>
          </a:xfrm>
          <a:prstGeom prst="rect">
            <a:avLst/>
          </a:prstGeom>
        </p:spPr>
      </p:pic>
      <p:pic>
        <p:nvPicPr>
          <p:cNvPr id="19" name="PA_图片 18" descr="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1120" y="442595"/>
            <a:ext cx="3601085" cy="3176905"/>
          </a:xfrm>
          <a:prstGeom prst="rect">
            <a:avLst/>
          </a:prstGeom>
        </p:spPr>
      </p:pic>
      <p:pic>
        <p:nvPicPr>
          <p:cNvPr id="20" name="PA_图片 19" descr="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680450" y="722630"/>
            <a:ext cx="2199640" cy="1940560"/>
          </a:xfrm>
          <a:prstGeom prst="rect">
            <a:avLst/>
          </a:prstGeom>
        </p:spPr>
      </p:pic>
      <p:pic>
        <p:nvPicPr>
          <p:cNvPr id="21" name="PA_图片 20" descr="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061460" y="2317115"/>
            <a:ext cx="3721100" cy="2839720"/>
          </a:xfrm>
          <a:prstGeom prst="rect">
            <a:avLst/>
          </a:prstGeom>
        </p:spPr>
      </p:pic>
      <p:sp>
        <p:nvSpPr>
          <p:cNvPr id="5" name="PA_文本框 4"/>
          <p:cNvSpPr txBox="1"/>
          <p:nvPr>
            <p:custDataLst>
              <p:tags r:id="rId7"/>
            </p:custDataLst>
          </p:nvPr>
        </p:nvSpPr>
        <p:spPr>
          <a:xfrm>
            <a:off x="2570480" y="3159212"/>
            <a:ext cx="6369051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8000" b="1" smtClean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感谢您的观看</a:t>
            </a:r>
            <a:endParaRPr lang="zh-CN" altLang="en-US" sz="8000" b="1" dirty="0">
              <a:solidFill>
                <a:srgbClr val="EBCCC2"/>
              </a:solidFill>
              <a:latin typeface="造字工房悦黑体验版常规体" charset="-122"/>
              <a:ea typeface="造字工房悦黑体验版常规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4866910"/>
      </p:ext>
    </p:extLst>
  </p:cSld>
  <p:clrMapOvr>
    <a:masterClrMapping/>
  </p:clrMapOvr>
  <p:transition spd="slow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175759" y="2937425"/>
            <a:ext cx="3840480" cy="11988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72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圣诞起源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37156" y="2378229"/>
            <a:ext cx="55344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4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PART ONE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493202" y="4217410"/>
            <a:ext cx="52055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493202" y="4356451"/>
            <a:ext cx="54194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spc="16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—MERRY CHRISTMAS—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pageCurlDoubl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431375" y="2064088"/>
            <a:ext cx="1731645" cy="3564890"/>
            <a:chOff x="1431375" y="1947125"/>
            <a:chExt cx="1731645" cy="3564890"/>
          </a:xfrm>
        </p:grpSpPr>
        <p:sp>
          <p:nvSpPr>
            <p:cNvPr id="41" name="文本框 40"/>
            <p:cNvSpPr txBox="1"/>
            <p:nvPr/>
          </p:nvSpPr>
          <p:spPr>
            <a:xfrm>
              <a:off x="1659375" y="1947125"/>
              <a:ext cx="1198880" cy="39878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输入标题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431375" y="4651590"/>
              <a:ext cx="1731645" cy="86042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14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请替换文字内容，添加相关标题。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973678" y="1968203"/>
            <a:ext cx="1681480" cy="3651885"/>
            <a:chOff x="3978123" y="1860130"/>
            <a:chExt cx="1681480" cy="3651885"/>
          </a:xfrm>
        </p:grpSpPr>
        <p:sp>
          <p:nvSpPr>
            <p:cNvPr id="42" name="文本框 41"/>
            <p:cNvSpPr txBox="1"/>
            <p:nvPr/>
          </p:nvSpPr>
          <p:spPr>
            <a:xfrm>
              <a:off x="4282958" y="1860130"/>
              <a:ext cx="1198880" cy="39878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输入标题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978123" y="4651590"/>
              <a:ext cx="1681480" cy="86042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14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  <a:sym typeface="+mn-ea"/>
                </a:rPr>
                <a:t>请替换文字内容，添加相关标题。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01706" y="1896448"/>
            <a:ext cx="1703705" cy="3723005"/>
            <a:chOff x="6601706" y="1779485"/>
            <a:chExt cx="1703705" cy="3723005"/>
          </a:xfrm>
        </p:grpSpPr>
        <p:sp>
          <p:nvSpPr>
            <p:cNvPr id="43" name="文本框 42"/>
            <p:cNvSpPr txBox="1"/>
            <p:nvPr/>
          </p:nvSpPr>
          <p:spPr>
            <a:xfrm>
              <a:off x="6906541" y="1779485"/>
              <a:ext cx="1198880" cy="39878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输入标题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601706" y="4642065"/>
              <a:ext cx="1703705" cy="86042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14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  <a:sym typeface="+mn-ea"/>
                </a:rPr>
                <a:t>请替换文字内容，添加相关标题。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159885" y="1887558"/>
            <a:ext cx="1651635" cy="3732530"/>
            <a:chOff x="9139565" y="1779485"/>
            <a:chExt cx="1651635" cy="3732530"/>
          </a:xfrm>
        </p:grpSpPr>
        <p:sp>
          <p:nvSpPr>
            <p:cNvPr id="44" name="文本框 43"/>
            <p:cNvSpPr txBox="1"/>
            <p:nvPr/>
          </p:nvSpPr>
          <p:spPr>
            <a:xfrm>
              <a:off x="9530125" y="1779485"/>
              <a:ext cx="1198880" cy="39878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输入标题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139565" y="4651590"/>
              <a:ext cx="1651635" cy="86042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1400" dirty="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  <a:sym typeface="+mn-ea"/>
                </a:rPr>
                <a:t>请替换文字内容，添加相关标题。</a:t>
              </a:r>
            </a:p>
          </p:txBody>
        </p:sp>
      </p:grpSp>
      <p:pic>
        <p:nvPicPr>
          <p:cNvPr id="2" name="图片 1" descr="3ac96e4bea2fe1ec4454807e7b9f79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630" y="2463165"/>
            <a:ext cx="1805305" cy="2115185"/>
          </a:xfrm>
          <a:prstGeom prst="rect">
            <a:avLst/>
          </a:prstGeom>
        </p:spPr>
      </p:pic>
      <p:pic>
        <p:nvPicPr>
          <p:cNvPr id="3" name="图片 2" descr="3ac96e4bea2fe1ec4454807e7b9f79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5735" y="2371725"/>
            <a:ext cx="1805305" cy="2115185"/>
          </a:xfrm>
          <a:prstGeom prst="rect">
            <a:avLst/>
          </a:prstGeom>
        </p:spPr>
      </p:pic>
      <p:pic>
        <p:nvPicPr>
          <p:cNvPr id="4" name="图片 3" descr="3ac96e4bea2fe1ec4454807e7b9f79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0660" y="2463165"/>
            <a:ext cx="1805305" cy="2115185"/>
          </a:xfrm>
          <a:prstGeom prst="rect">
            <a:avLst/>
          </a:prstGeom>
        </p:spPr>
      </p:pic>
      <p:pic>
        <p:nvPicPr>
          <p:cNvPr id="6" name="图片 5" descr="3ac96e4bea2fe1ec4454807e7b9f79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7505" y="2463165"/>
            <a:ext cx="1805305" cy="2115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:fade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181100" y="2125980"/>
            <a:ext cx="3515995" cy="9632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4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5245" y="1985645"/>
            <a:ext cx="2037080" cy="3120390"/>
          </a:xfrm>
          <a:prstGeom prst="rect">
            <a:avLst/>
          </a:prstGeom>
          <a:effectLst>
            <a:outerShdw blurRad="38100" sx="102000" sy="102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cxnSp>
        <p:nvCxnSpPr>
          <p:cNvPr id="4" name="直接连接符 3"/>
          <p:cNvCxnSpPr/>
          <p:nvPr/>
        </p:nvCxnSpPr>
        <p:spPr>
          <a:xfrm>
            <a:off x="1088065" y="3545963"/>
            <a:ext cx="3398875" cy="0"/>
          </a:xfrm>
          <a:prstGeom prst="line">
            <a:avLst/>
          </a:prstGeom>
          <a:ln>
            <a:solidFill>
              <a:srgbClr val="EBCC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705060" y="3545963"/>
            <a:ext cx="3398875" cy="0"/>
          </a:xfrm>
          <a:prstGeom prst="line">
            <a:avLst/>
          </a:prstGeom>
          <a:ln>
            <a:solidFill>
              <a:srgbClr val="EBCC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180465" y="4003675"/>
            <a:ext cx="3401695" cy="9632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4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609840" y="2125980"/>
            <a:ext cx="3503295" cy="9632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4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609840" y="4003675"/>
            <a:ext cx="3503295" cy="9632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4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:push dir="u"/>
      </p:transition>
    </mc:Choice>
    <mc:Fallback xmlns="">
      <p:transition spd="slow" advClick="0" advTm="6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571490" y="2049780"/>
            <a:ext cx="2527300" cy="13989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4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  <a:sym typeface="+mn-ea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770620" y="2049780"/>
            <a:ext cx="2645410" cy="13989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 algn="ctr">
              <a:lnSpc>
                <a:spcPts val="3000"/>
              </a:lnSpc>
              <a:defRPr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>
              <a:lnSpc>
                <a:spcPts val="34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  <a:sym typeface="+mn-ea"/>
              </a:rPr>
              <a:t>请替换文字内容，添加相关标题，修改文字内容，也可以直接复制你的内容到此。</a:t>
            </a:r>
          </a:p>
        </p:txBody>
      </p:sp>
      <p:pic>
        <p:nvPicPr>
          <p:cNvPr id="2" name="图片 1" descr="88c220a8c5d6d4e3a6bc8860f2b6403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1007745"/>
            <a:ext cx="3202940" cy="55359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71490" y="3799840"/>
            <a:ext cx="2527300" cy="13989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4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  <a:sym typeface="+mn-ea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770620" y="3799840"/>
            <a:ext cx="2645410" cy="13989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 algn="ctr">
              <a:lnSpc>
                <a:spcPts val="3000"/>
              </a:lnSpc>
              <a:defRPr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>
              <a:lnSpc>
                <a:spcPts val="34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  <a:sym typeface="+mn-ea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:wipe dir="r"/>
      </p:transition>
    </mc:Choice>
    <mc:Fallback xmlns="">
      <p:transition spd="slow" advClick="0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431925" y="2267903"/>
            <a:ext cx="4866005" cy="13220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ts val="2400"/>
              </a:lnSpc>
            </a:pP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  <a:sym typeface="+mn-ea"/>
              </a:rPr>
              <a:t>请替换文字内容，添加相关标题，修改文字内容，也可以直接复制你的内容到此。</a:t>
            </a:r>
          </a:p>
          <a:p>
            <a:pPr algn="l">
              <a:lnSpc>
                <a:spcPts val="2400"/>
              </a:lnSpc>
            </a:pPr>
            <a:endParaRPr lang="zh-CN" altLang="en-US" sz="1400" dirty="0">
              <a:solidFill>
                <a:srgbClr val="EBCCC2"/>
              </a:solidFill>
              <a:latin typeface="造字工房悦黑体验版常规体" charset="-122"/>
              <a:ea typeface="造字工房悦黑体验版常规体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31925" y="3955733"/>
            <a:ext cx="4866005" cy="13220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ts val="2400"/>
              </a:lnSpc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  <a:r>
              <a:rPr lang="zh-CN" altLang="en-US" sz="1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  <a:sym typeface="+mn-ea"/>
              </a:rPr>
              <a:t>请替换文字内容，添加相关标题，修改文字内容，也可以直接复制你的内容到此。</a:t>
            </a:r>
          </a:p>
          <a:p>
            <a:pPr algn="l"/>
            <a:endParaRPr lang="zh-CN" altLang="en-US" sz="1400" dirty="0">
              <a:solidFill>
                <a:srgbClr val="EBCCC2"/>
              </a:solidFill>
              <a:latin typeface="造字工房悦黑体验版常规体" charset="-122"/>
              <a:ea typeface="造字工房悦黑体验版常规体" charset="-122"/>
              <a:sym typeface="+mn-ea"/>
            </a:endParaRPr>
          </a:p>
        </p:txBody>
      </p:sp>
      <p:pic>
        <p:nvPicPr>
          <p:cNvPr id="3" name="图片 2" descr="fa52597d3400a3527a2b553b4f1cf0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127240" y="1569085"/>
            <a:ext cx="3606800" cy="4173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:pull/>
      </p:transition>
    </mc:Choice>
    <mc:Fallback xmlns="">
      <p:transition spd="slow" advClick="0" advTm="6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8695" y="1673225"/>
            <a:ext cx="7674610" cy="4034155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:fade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207509" y="3031405"/>
            <a:ext cx="3840480" cy="11988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72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圣诞习俗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35319" y="2472209"/>
            <a:ext cx="55803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44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PART TWO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524952" y="4311390"/>
            <a:ext cx="52055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524952" y="4450431"/>
            <a:ext cx="54194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spc="1600" dirty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—MERRY CHRISTMAS—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pageCurlDouble" invX="1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1388</Words>
  <Application>Microsoft Office PowerPoint</Application>
  <PresentationFormat>宽屏</PresentationFormat>
  <Paragraphs>92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等线</vt:lpstr>
      <vt:lpstr>等线 Light</vt:lpstr>
      <vt:lpstr>微软雅黑 Light</vt:lpstr>
      <vt:lpstr>造字工房悦黑体验版常规体</vt:lpstr>
      <vt:lpstr>Arial</vt:lpstr>
      <vt:lpstr>Calibri</vt:lpstr>
      <vt:lpstr>Calibri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admin</cp:lastModifiedBy>
  <cp:revision>21</cp:revision>
  <dcterms:created xsi:type="dcterms:W3CDTF">2017-08-18T03:02:00Z</dcterms:created>
  <dcterms:modified xsi:type="dcterms:W3CDTF">2017-12-20T04:00:12Z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