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19.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removePersonalInfoOnSave="1">
  <p:sldMasterIdLst>
    <p:sldMasterId id="2147483652" r:id="rId5"/>
  </p:sldMasterIdLst>
  <p:notesMasterIdLst>
    <p:notesMasterId r:id="rId9"/>
  </p:notesMasterIdLst>
  <p:handoutMasterIdLst>
    <p:handoutMasterId r:id="rId7"/>
  </p:handoutMasterIdLst>
  <p:sldIdLst>
    <p:sldId id="4622" r:id="rId11"/>
    <p:sldId id="4629" r:id="rId12"/>
    <p:sldId id="4630" r:id="rId14"/>
    <p:sldId id="4613" r:id="rId16"/>
    <p:sldId id="4476" r:id="rId18"/>
    <p:sldId id="4604" r:id="rId20"/>
    <p:sldId id="4631" r:id="rId22"/>
    <p:sldId id="4612" r:id="rId24"/>
    <p:sldId id="4615" r:id="rId26"/>
    <p:sldId id="4619" r:id="rId28"/>
    <p:sldId id="4606" r:id="rId30"/>
    <p:sldId id="4632" r:id="rId32"/>
    <p:sldId id="4620" r:id="rId34"/>
    <p:sldId id="4609" r:id="rId36"/>
    <p:sldId id="4633" r:id="rId38"/>
    <p:sldId id="4607" r:id="rId40"/>
    <p:sldId id="4610" r:id="rId42"/>
    <p:sldId id="4634" r:id="rId44"/>
    <p:sldId id="4646" r:id="rId46"/>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0" orient="horz" pos="327" userDrawn="1">
          <p15:clr>
            <a:srgbClr val="A4A3A4"/>
          </p15:clr>
        </p15:guide>
        <p15:guide id="1" pos="4049" userDrawn="1">
          <p15:clr>
            <a:srgbClr val="A4A3A4"/>
          </p15:clr>
        </p15:guide>
        <p15:guide id="2" pos="556" userDrawn="1">
          <p15:clr>
            <a:srgbClr val="A4A3A4"/>
          </p15:clr>
        </p15:guide>
        <p15:guide id="3" orient="horz" pos="4182" userDrawn="1">
          <p15:clr>
            <a:srgbClr val="A4A3A4"/>
          </p15:clr>
        </p15:guide>
        <p15:guide id="4" pos="7496" userDrawn="1">
          <p15:clr>
            <a:srgbClr val="A4A3A4"/>
          </p15:clr>
        </p15:guide>
        <p15:guide id="5" pos="69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FFFFFF"/>
    <a:srgbClr val="19B7F4"/>
    <a:srgbClr val="4BC1DD"/>
    <a:srgbClr val="166CA3"/>
    <a:srgbClr val="EE9167"/>
    <a:srgbClr val="C00000"/>
    <a:srgbClr val="D14E5B"/>
    <a:srgbClr val="CA8F45"/>
    <a:srgbClr val="58A9CC"/>
    <a:srgbClr val="0C274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042" autoAdjust="0"/>
    <p:restoredTop sz="95274" autoAdjust="0"/>
  </p:normalViewPr>
  <p:slideViewPr>
    <p:cSldViewPr snapToGrid="1" snapToObjects="1">
      <p:cViewPr varScale="1">
        <p:scale>
          <a:sx n="66" d="100"/>
          <a:sy n="66" d="100"/>
        </p:scale>
        <p:origin x="66" y="162"/>
      </p:cViewPr>
      <p:guideLst>
        <p:guide orient="horz" pos="327"/>
        <p:guide pos="4049"/>
        <p:guide pos="556"/>
        <p:guide orient="horz" pos="4182"/>
        <p:guide pos="7496"/>
        <p:guide pos="6907"/>
      </p:guideLst>
    </p:cSldViewPr>
  </p:slideViewPr>
  <p:outlineViewPr>
    <p:cViewPr>
      <p:scale>
        <a:sx n="100" d="100"/>
        <a:sy n="100" d="100"/>
      </p:scale>
      <p:origin x="0" y="-10374"/>
    </p:cViewPr>
  </p:outlineViewPr>
  <p:notesTextViewPr>
    <p:cViewPr>
      <p:scale>
        <a:sx n="1" d="1"/>
        <a:sy n="1" d="1"/>
      </p:scale>
      <p:origin x="0" y="0"/>
    </p:cViewPr>
  </p:notesTextViewPr>
  <p:sorterViewPr>
    <p:cViewPr>
      <p:scale>
        <a:sx n="33" d="100"/>
        <a:sy n="33" d="100"/>
      </p:scale>
      <p:origin x="0" y="0"/>
    </p:cViewPr>
  </p:sorterViewPr>
  <p:notesViewPr>
    <p:cSldViewPr snapToGrid="1" snapToObjects="1">
      <p:cViewPr varScale="1">
        <p:scale>
          <a:sx n="65" d="100"/>
          <a:sy n="65" d="100"/>
        </p:scale>
        <p:origin x="2796" y="54"/>
      </p:cViewPr>
      <p:guideLst>
        <p:guide orient="horz" pos="327"/>
        <p:guide pos="4049"/>
        <p:guide pos="556"/>
        <p:guide orient="horz" pos="4182"/>
        <p:guide pos="7496"/>
        <p:guide pos="6907"/>
      </p:guideLst>
    </p:cSldViewPr>
  </p:notes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5" Type="http://schemas.openxmlformats.org/officeDocument/2006/relationships/slideMaster" Target="slideMasters/slideMaster1.xml"></Relationship><Relationship Id="rId6" Type="http://schemas.openxmlformats.org/officeDocument/2006/relationships/theme" Target="theme/theme1.xml"></Relationship><Relationship Id="rId7" Type="http://schemas.openxmlformats.org/officeDocument/2006/relationships/handoutMaster" Target="handoutMasters/handoutMaster1.xml"></Relationship><Relationship Id="rId9" Type="http://schemas.openxmlformats.org/officeDocument/2006/relationships/notesMaster" Target="notesMasters/notesMaster1.xml"></Relationship><Relationship Id="rId11" Type="http://schemas.openxmlformats.org/officeDocument/2006/relationships/slide" Target="slides/slide1.xml"></Relationship><Relationship Id="rId12" Type="http://schemas.openxmlformats.org/officeDocument/2006/relationships/slide" Target="slides/slide2.xml"></Relationship><Relationship Id="rId14" Type="http://schemas.openxmlformats.org/officeDocument/2006/relationships/slide" Target="slides/slide3.xml"></Relationship><Relationship Id="rId16" Type="http://schemas.openxmlformats.org/officeDocument/2006/relationships/slide" Target="slides/slide4.xml"></Relationship><Relationship Id="rId18" Type="http://schemas.openxmlformats.org/officeDocument/2006/relationships/slide" Target="slides/slide5.xml"></Relationship><Relationship Id="rId20" Type="http://schemas.openxmlformats.org/officeDocument/2006/relationships/slide" Target="slides/slide6.xml"></Relationship><Relationship Id="rId22" Type="http://schemas.openxmlformats.org/officeDocument/2006/relationships/slide" Target="slides/slide7.xml"></Relationship><Relationship Id="rId24" Type="http://schemas.openxmlformats.org/officeDocument/2006/relationships/slide" Target="slides/slide8.xml"></Relationship><Relationship Id="rId26" Type="http://schemas.openxmlformats.org/officeDocument/2006/relationships/slide" Target="slides/slide9.xml"></Relationship><Relationship Id="rId28" Type="http://schemas.openxmlformats.org/officeDocument/2006/relationships/slide" Target="slides/slide10.xml"></Relationship><Relationship Id="rId30" Type="http://schemas.openxmlformats.org/officeDocument/2006/relationships/slide" Target="slides/slide11.xml"></Relationship><Relationship Id="rId32" Type="http://schemas.openxmlformats.org/officeDocument/2006/relationships/slide" Target="slides/slide12.xml"></Relationship><Relationship Id="rId34" Type="http://schemas.openxmlformats.org/officeDocument/2006/relationships/slide" Target="slides/slide13.xml"></Relationship><Relationship Id="rId36" Type="http://schemas.openxmlformats.org/officeDocument/2006/relationships/slide" Target="slides/slide14.xml"></Relationship><Relationship Id="rId38" Type="http://schemas.openxmlformats.org/officeDocument/2006/relationships/slide" Target="slides/slide15.xml"></Relationship><Relationship Id="rId40" Type="http://schemas.openxmlformats.org/officeDocument/2006/relationships/slide" Target="slides/slide16.xml"></Relationship><Relationship Id="rId42" Type="http://schemas.openxmlformats.org/officeDocument/2006/relationships/slide" Target="slides/slide17.xml"></Relationship><Relationship Id="rId44" Type="http://schemas.openxmlformats.org/officeDocument/2006/relationships/slide" Target="slides/slide18.xml"></Relationship><Relationship Id="rId46" Type="http://schemas.openxmlformats.org/officeDocument/2006/relationships/slide" Target="slides/slide19.xml"></Relationship><Relationship Id="rId49" Type="http://schemas.openxmlformats.org/officeDocument/2006/relationships/viewProps" Target="viewProps.xml"></Relationship><Relationship Id="rId50"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_rels/chart2.xml.rels><?xml version="1.0" encoding="UTF-8"?>
<Relationships xmlns="http://schemas.openxmlformats.org/package/2006/relationships"><Relationship Id="rId1" Type="http://schemas.openxmlformats.org/officeDocument/2006/relationships/package" Target="../embeddings/Microsoft_Office_Excel_____2.xlsx"></Relationship></Relationships>
</file>

<file path=ppt/charts/_rels/chart3.xml.rels><?xml version="1.0" encoding="UTF-8"?>
<Relationships xmlns="http://schemas.openxmlformats.org/package/2006/relationships"><Relationship Id="rId1" Type="http://schemas.openxmlformats.org/officeDocument/2006/relationships/package" Target="../embeddings/Microsoft_Office_Excel_____3.xlsx"></Relationship></Relationships>
</file>

<file path=ppt/charts/_rels/chart4.xml.rels><?xml version="1.0" encoding="UTF-8"?>
<Relationships xmlns="http://schemas.openxmlformats.org/package/2006/relationships"><Relationship Id="rId1" Type="http://schemas.openxmlformats.org/officeDocument/2006/relationships/package" Target="../embeddings/Microsoft_Office_Excel_____4.xlsx"></Relationship></Relationships>
</file>

<file path=ppt/charts/_rels/chart5.xml.rels><?xml version="1.0" encoding="UTF-8"?>
<Relationships xmlns="http://schemas.openxmlformats.org/package/2006/relationships"><Relationship Id="rId1" Type="http://schemas.openxmlformats.org/officeDocument/2006/relationships/package" Target="../embeddings/Microsoft_Office_Excel_____5.xlsx"></Relationship></Relationships>
</file>

<file path=ppt/charts/_rels/chart6.xml.rels><?xml version="1.0" encoding="UTF-8"?>
<Relationships xmlns="http://schemas.openxmlformats.org/package/2006/relationships"><Relationship Id="rId1" Type="http://schemas.openxmlformats.org/officeDocument/2006/relationships/package" Target="../embeddings/Microsoft_Office_Excel_____6.xlsx"></Relationship></Relationships>
</file>

<file path=ppt/charts/_rels/chart7.xml.rels><?xml version="1.0" encoding="UTF-8"?>
<Relationships xmlns="http://schemas.openxmlformats.org/package/2006/relationships"><Relationship Id="rId1" Type="http://schemas.openxmlformats.org/officeDocument/2006/relationships/package" Target="../embeddings/Microsoft_Office_Excel_____7.xlsx"></Relationship></Relationships>
</file>

<file path=ppt/charts/_rels/chart8.xml.rels><?xml version="1.0" encoding="UTF-8"?>
<Relationships xmlns="http://schemas.openxmlformats.org/package/2006/relationships"><Relationship Id="rId1" Type="http://schemas.openxmlformats.org/officeDocument/2006/relationships/package" Target="../embeddings/Microsoft_Office_Excel_____8.xlsx"></Relationship></Relationships>
</file>

<file path=ppt/charts/_rels/chart9.xml.rels><?xml version="1.0" encoding="UTF-8"?>
<Relationships xmlns="http://schemas.openxmlformats.org/package/2006/relationships"><Relationship Id="rId1" Type="http://schemas.openxmlformats.org/officeDocument/2006/relationships/package" Target="../embeddings/Microsoft_Office_Excel_____9.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4937087009853"/>
          <c:y val="0.0193168598900012"/>
        </c:manualLayout>
      </c:layout>
      <c:overlay val="0"/>
      <c:spPr>
        <a:noFill/>
        <a:ln w="25383">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2C2C2C"/>
            </a:solidFill>
            <a:ln w="25383">
              <a:noFill/>
            </a:ln>
          </c:spPr>
          <c:explosion val="0"/>
          <c:dPt>
            <c:idx val="0"/>
            <c:bubble3D val="0"/>
            <c:spPr>
              <a:solidFill>
                <a:schemeClr val="accent4">
                  <a:lumMod val="50000"/>
                </a:schemeClr>
              </a:solidFill>
              <a:ln w="25383">
                <a:noFill/>
              </a:ln>
            </c:spPr>
          </c:dPt>
          <c:dPt>
            <c:idx val="1"/>
            <c:bubble3D val="0"/>
            <c:spPr>
              <a:solidFill>
                <a:schemeClr val="accent4"/>
              </a:solidFill>
              <a:ln w="25383">
                <a:noFill/>
              </a:ln>
            </c:spPr>
          </c:dPt>
          <c:dLbls>
            <c:delete val="1"/>
          </c:dLbls>
          <c:val>
            <c:numRef>
              <c:f>Sheet1!$B$2:$C$2</c:f>
              <c:numCache>
                <c:formatCode>General</c:formatCode>
                <c:ptCount val="2"/>
                <c:pt idx="0">
                  <c:v>70</c:v>
                </c:pt>
                <c:pt idx="1">
                  <c:v>30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numRef>
                    <c:extLst>
                      <c:ext uri="{02D57815-91ED-43cb-92C2-25804820EDAC}">
                        <c15:formulaRef>
                          <c15:sqref>Sheet1!$B$1:$C$1</c15:sqref>
                        </c15:formulaRef>
                      </c:ext>
                    </c:extLst>
                    <c:numCache>
                      <c:formatCode>General</c:formatCode>
                      <c:ptCount val="2"/>
                      <c:pt idx="0">
                        <c:v>2013</c:v>
                      </c:pt>
                      <c:pt idx="1">
                        <c:v>2014</c:v>
                      </c:pt>
                    </c:numCache>
                  </c:numRef>
                </c15:cat>
              </c15:filteredCategoryTitle>
            </c:ext>
          </c:extLst>
        </c:ser>
        <c:dLbls>
          <c:showLegendKey val="0"/>
          <c:showVal val="0"/>
          <c:showCatName val="0"/>
          <c:showSerName val="0"/>
          <c:showPercent val="0"/>
          <c:showBubbleSize val="0"/>
          <c:showLeaderLines val="0"/>
        </c:dLbls>
        <c:firstSliceAng val="0"/>
      </c:pieChart>
      <c:spPr>
        <a:noFill/>
        <a:ln w="25383">
          <a:noFill/>
        </a:ln>
      </c:spPr>
    </c:plotArea>
    <c:plotVisOnly val="1"/>
    <c:dispBlanksAs val="zero"/>
    <c:showDLblsOverMax val="0"/>
  </c:chart>
  <c:spPr>
    <a:noFill/>
    <a:ln>
      <a:noFill/>
    </a:ln>
  </c:spPr>
  <c:txPr>
    <a:bodyPr/>
    <a:lstStyle/>
    <a:p>
      <a:pPr>
        <a:defRPr lang="zh-CN" sz="3000" b="0" i="0" u="none" strike="noStrike" baseline="0">
          <a:solidFill>
            <a:srgbClr val="000000"/>
          </a:solidFill>
          <a:latin typeface="Arial" panose="020B0604020202020204" pitchFamily="34" charset="0"/>
          <a:ea typeface="微软雅黑" panose="020B0503020204020204" pitchFamily="34" charset="-122"/>
          <a:cs typeface="Gill Sans" panose="020B0502020104020203"/>
          <a:sym typeface="Arial" panose="020B0604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493702822031"/>
          <c:y val="0.0193167714500804"/>
        </c:manualLayout>
      </c:layout>
      <c:overlay val="0"/>
      <c:spPr>
        <a:noFill/>
        <a:ln w="25416">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2C2C2C"/>
            </a:solidFill>
            <a:ln w="25416">
              <a:noFill/>
            </a:ln>
          </c:spPr>
          <c:explosion val="0"/>
          <c:dPt>
            <c:idx val="0"/>
            <c:bubble3D val="0"/>
            <c:spPr>
              <a:solidFill>
                <a:schemeClr val="accent3">
                  <a:lumMod val="50000"/>
                </a:schemeClr>
              </a:solidFill>
              <a:ln w="25416">
                <a:noFill/>
              </a:ln>
            </c:spPr>
          </c:dPt>
          <c:dPt>
            <c:idx val="1"/>
            <c:bubble3D val="0"/>
            <c:spPr>
              <a:solidFill>
                <a:schemeClr val="accent3"/>
              </a:solidFill>
              <a:ln w="25416">
                <a:noFill/>
              </a:ln>
            </c:spPr>
          </c:dPt>
          <c:dLbls>
            <c:delete val="1"/>
          </c:dLbls>
          <c:val>
            <c:numRef>
              <c:f>Sheet1!$B$2:$C$2</c:f>
              <c:numCache>
                <c:formatCode>General</c:formatCode>
                <c:ptCount val="2"/>
                <c:pt idx="0">
                  <c:v>30</c:v>
                </c:pt>
                <c:pt idx="1">
                  <c:v>70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numRef>
                    <c:extLst>
                      <c:ext uri="{02D57815-91ED-43cb-92C2-25804820EDAC}">
                        <c15:formulaRef>
                          <c15:sqref>Sheet1!$B$1:$C$1</c15:sqref>
                        </c15:formulaRef>
                      </c:ext>
                    </c:extLst>
                    <c:numCache>
                      <c:formatCode>General</c:formatCode>
                      <c:ptCount val="2"/>
                      <c:pt idx="0">
                        <c:v>2013</c:v>
                      </c:pt>
                      <c:pt idx="1">
                        <c:v>2014</c:v>
                      </c:pt>
                    </c:numCache>
                  </c:numRef>
                </c15:cat>
              </c15:filteredCategoryTitle>
            </c:ext>
          </c:extLst>
        </c:ser>
        <c:dLbls>
          <c:showLegendKey val="0"/>
          <c:showVal val="0"/>
          <c:showCatName val="0"/>
          <c:showSerName val="0"/>
          <c:showPercent val="0"/>
          <c:showBubbleSize val="0"/>
          <c:showLeaderLines val="0"/>
        </c:dLbls>
        <c:firstSliceAng val="0"/>
      </c:pieChart>
      <c:spPr>
        <a:noFill/>
        <a:ln w="25416">
          <a:noFill/>
        </a:ln>
      </c:spPr>
    </c:plotArea>
    <c:plotVisOnly val="1"/>
    <c:dispBlanksAs val="zero"/>
    <c:showDLblsOverMax val="0"/>
  </c:chart>
  <c:spPr>
    <a:noFill/>
    <a:ln>
      <a:noFill/>
    </a:ln>
  </c:spPr>
  <c:txPr>
    <a:bodyPr/>
    <a:lstStyle/>
    <a:p>
      <a:pPr>
        <a:defRPr lang="zh-CN" sz="3000" b="0" i="0" u="none" strike="noStrike" baseline="0">
          <a:solidFill>
            <a:srgbClr val="000000"/>
          </a:solidFill>
          <a:latin typeface="Arial" panose="020B0604020202020204" pitchFamily="34" charset="0"/>
          <a:ea typeface="微软雅黑" panose="020B0503020204020204" pitchFamily="34" charset="-122"/>
          <a:cs typeface="Gill Sans" panose="020B0502020104020203"/>
          <a:sym typeface="Arial" panose="020B0604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493702822031"/>
          <c:y val="0.0193167714500804"/>
        </c:manualLayout>
      </c:layout>
      <c:overlay val="0"/>
      <c:spPr>
        <a:noFill/>
        <a:ln w="25414">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chemeClr val="accent2"/>
            </a:solidFill>
            <a:ln w="25414">
              <a:noFill/>
            </a:ln>
          </c:spPr>
          <c:explosion val="0"/>
          <c:dPt>
            <c:idx val="0"/>
            <c:bubble3D val="0"/>
            <c:spPr>
              <a:solidFill>
                <a:schemeClr val="accent2">
                  <a:lumMod val="50000"/>
                </a:schemeClr>
              </a:solidFill>
              <a:ln w="25414">
                <a:noFill/>
              </a:ln>
            </c:spPr>
          </c:dPt>
          <c:dLbls>
            <c:delete val="1"/>
          </c:dLbls>
          <c:val>
            <c:numRef>
              <c:f>Sheet1!$B$2:$C$2</c:f>
              <c:numCache>
                <c:formatCode>General</c:formatCode>
                <c:ptCount val="2"/>
                <c:pt idx="0">
                  <c:v>50</c:v>
                </c:pt>
                <c:pt idx="1">
                  <c:v>59</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numRef>
                    <c:extLst>
                      <c:ext uri="{02D57815-91ED-43cb-92C2-25804820EDAC}">
                        <c15:formulaRef>
                          <c15:sqref>Sheet1!$B$1:$C$1</c15:sqref>
                        </c15:formulaRef>
                      </c:ext>
                    </c:extLst>
                    <c:numCache>
                      <c:formatCode>General</c:formatCode>
                      <c:ptCount val="2"/>
                      <c:pt idx="0">
                        <c:v>2013</c:v>
                      </c:pt>
                      <c:pt idx="1">
                        <c:v>2014</c:v>
                      </c:pt>
                    </c:numCache>
                  </c:numRef>
                </c15:cat>
              </c15:filteredCategoryTitle>
            </c:ext>
          </c:extLst>
        </c:ser>
        <c:dLbls>
          <c:showLegendKey val="0"/>
          <c:showVal val="0"/>
          <c:showCatName val="0"/>
          <c:showSerName val="0"/>
          <c:showPercent val="0"/>
          <c:showBubbleSize val="0"/>
          <c:showLeaderLines val="0"/>
        </c:dLbls>
        <c:firstSliceAng val="0"/>
      </c:pieChart>
      <c:spPr>
        <a:noFill/>
        <a:ln w="25414">
          <a:noFill/>
        </a:ln>
      </c:spPr>
    </c:plotArea>
    <c:plotVisOnly val="1"/>
    <c:dispBlanksAs val="zero"/>
    <c:showDLblsOverMax val="0"/>
  </c:chart>
  <c:spPr>
    <a:noFill/>
    <a:ln>
      <a:noFill/>
    </a:ln>
  </c:spPr>
  <c:txPr>
    <a:bodyPr/>
    <a:lstStyle/>
    <a:p>
      <a:pPr>
        <a:defRPr lang="zh-CN" sz="3000" b="0" i="0" u="none" strike="noStrike" baseline="0">
          <a:solidFill>
            <a:srgbClr val="000000"/>
          </a:solidFill>
          <a:latin typeface="Arial" panose="020B0604020202020204" pitchFamily="34" charset="0"/>
          <a:ea typeface="微软雅黑" panose="020B0503020204020204" pitchFamily="34" charset="-122"/>
          <a:cs typeface="Gill Sans" panose="020B0502020104020203"/>
          <a:sym typeface="Arial" panose="020B0604020202020204" pitchFamily="3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4937128394665"/>
          <c:y val="0.0193168487867588"/>
        </c:manualLayout>
      </c:layout>
      <c:overlay val="0"/>
      <c:spPr>
        <a:noFill/>
        <a:ln w="25382">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noFill/>
            <a:ln w="25382">
              <a:noFill/>
            </a:ln>
          </c:spPr>
          <c:explosion val="0"/>
          <c:dPt>
            <c:idx val="0"/>
            <c:bubble3D val="0"/>
            <c:spPr>
              <a:solidFill>
                <a:schemeClr val="accent1">
                  <a:lumMod val="50000"/>
                </a:schemeClr>
              </a:solidFill>
              <a:ln w="25382">
                <a:noFill/>
              </a:ln>
            </c:spPr>
          </c:dPt>
          <c:dPt>
            <c:idx val="1"/>
            <c:bubble3D val="0"/>
            <c:spPr>
              <a:solidFill>
                <a:schemeClr val="accent1"/>
              </a:solidFill>
              <a:ln w="25382">
                <a:noFill/>
              </a:ln>
            </c:spPr>
          </c:dPt>
          <c:dLbls>
            <c:delete val="1"/>
          </c:dLbls>
          <c:val>
            <c:numRef>
              <c:f>Sheet1!$B$2:$C$2</c:f>
              <c:numCache>
                <c:formatCode>General</c:formatCode>
                <c:ptCount val="2"/>
                <c:pt idx="0">
                  <c:v>80</c:v>
                </c:pt>
                <c:pt idx="1">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numRef>
                    <c:extLst>
                      <c:ext uri="{02D57815-91ED-43cb-92C2-25804820EDAC}">
                        <c15:formulaRef>
                          <c15:sqref>Sheet1!$B$1:$C$1</c15:sqref>
                        </c15:formulaRef>
                      </c:ext>
                    </c:extLst>
                    <c:numCache>
                      <c:formatCode>General</c:formatCode>
                      <c:ptCount val="2"/>
                      <c:pt idx="0">
                        <c:v>2013</c:v>
                      </c:pt>
                      <c:pt idx="1">
                        <c:v>2014</c:v>
                      </c:pt>
                    </c:numCache>
                  </c:numRef>
                </c15:cat>
              </c15:filteredCategoryTitle>
            </c:ext>
          </c:extLst>
        </c:ser>
        <c:dLbls>
          <c:showLegendKey val="0"/>
          <c:showVal val="0"/>
          <c:showCatName val="0"/>
          <c:showSerName val="0"/>
          <c:showPercent val="0"/>
          <c:showBubbleSize val="0"/>
          <c:showLeaderLines val="0"/>
        </c:dLbls>
        <c:firstSliceAng val="0"/>
      </c:pieChart>
      <c:spPr>
        <a:noFill/>
        <a:ln w="25382">
          <a:noFill/>
        </a:ln>
      </c:spPr>
    </c:plotArea>
    <c:plotVisOnly val="1"/>
    <c:dispBlanksAs val="zero"/>
    <c:showDLblsOverMax val="0"/>
  </c:chart>
  <c:spPr>
    <a:noFill/>
    <a:ln>
      <a:noFill/>
    </a:ln>
  </c:spPr>
  <c:txPr>
    <a:bodyPr/>
    <a:lstStyle/>
    <a:p>
      <a:pPr>
        <a:defRPr lang="zh-CN" sz="3005" b="0" i="0" u="none" strike="noStrike" baseline="0">
          <a:solidFill>
            <a:srgbClr val="000000"/>
          </a:solidFill>
          <a:latin typeface="Arial" panose="020B0604020202020204" pitchFamily="34" charset="0"/>
          <a:ea typeface="微软雅黑" panose="020B0503020204020204" pitchFamily="34" charset="-122"/>
          <a:cs typeface="Gill Sans" panose="020B0502020104020203"/>
          <a:sym typeface="Arial" panose="020B0604020202020204" pitchFamily="34" charset="0"/>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7194764872758"/>
          <c:y val="0.0314969873255627"/>
          <c:w val="0.943854683316203"/>
          <c:h val="0.863093095091554"/>
        </c:manualLayout>
      </c:layout>
      <c:barChart>
        <c:barDir val="col"/>
        <c:grouping val="clustered"/>
        <c:varyColors val="0"/>
        <c:ser>
          <c:idx val="0"/>
          <c:order val="0"/>
          <c:spPr>
            <a:solidFill>
              <a:srgbClr val="53B441"/>
            </a:solidFill>
            <a:ln>
              <a:noFill/>
            </a:ln>
            <a:effectLst/>
          </c:spPr>
          <c:invertIfNegative val="0"/>
          <c:dPt>
            <c:idx val="0"/>
            <c:invertIfNegative val="0"/>
            <c:bubble3D val="0"/>
            <c:spPr>
              <a:solidFill>
                <a:schemeClr val="accent5">
                  <a:lumMod val="60000"/>
                  <a:lumOff val="40000"/>
                </a:schemeClr>
              </a:solidFill>
              <a:ln>
                <a:noFill/>
              </a:ln>
              <a:effectLst/>
            </c:spPr>
          </c:dPt>
          <c:dLbls>
            <c:delete val="1"/>
          </c:dLbls>
          <c:val>
            <c:numRef>
              <c:f>Sheet1!$B$2</c:f>
              <c:numCache>
                <c:formatCode>General</c:formatCode>
                <c:ptCount val="1"/>
                <c:pt idx="0">
                  <c:v>2.8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Type A</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1"/>
          <c:order val="1"/>
          <c:spPr>
            <a:solidFill>
              <a:schemeClr val="accent5"/>
            </a:solidFill>
            <a:ln>
              <a:noFill/>
            </a:ln>
            <a:effectLst/>
          </c:spPr>
          <c:invertIfNegative val="0"/>
          <c:dLbls>
            <c:delete val="1"/>
          </c:dLbls>
          <c:val>
            <c:numRef>
              <c:f>Sheet1!$C$2</c:f>
              <c:numCache>
                <c:formatCode>General</c:formatCode>
                <c:ptCount val="1"/>
                <c:pt idx="0">
                  <c:v>0.6</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Type B</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2"/>
          <c:order val="2"/>
          <c:spPr>
            <a:solidFill>
              <a:schemeClr val="accent5">
                <a:lumMod val="75000"/>
              </a:schemeClr>
            </a:solidFill>
          </c:spPr>
          <c:invertIfNegative val="0"/>
          <c:dLbls>
            <c:delete val="1"/>
          </c:dLbls>
          <c:val>
            <c:numRef>
              <c:f>Sheet1!$D$2</c:f>
              <c:numCache>
                <c:formatCode>General</c:formatCode>
                <c:ptCount val="1"/>
                <c:pt idx="0">
                  <c:v>1</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3"/>
          <c:order val="3"/>
          <c:spPr>
            <a:solidFill>
              <a:schemeClr val="accent5">
                <a:lumMod val="50000"/>
              </a:schemeClr>
            </a:solidFill>
          </c:spPr>
          <c:invertIfNegative val="0"/>
          <c:dLbls>
            <c:delete val="1"/>
          </c:dLbls>
          <c:val>
            <c:numRef>
              <c:f>Sheet1!$E$2</c:f>
              <c:numCache>
                <c:formatCode>General</c:formatCode>
                <c:ptCount val="1"/>
                <c:pt idx="0">
                  <c:v>0.9</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Column2</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dLbls>
          <c:showLegendKey val="0"/>
          <c:showVal val="0"/>
          <c:showCatName val="0"/>
          <c:showSerName val="0"/>
          <c:showPercent val="0"/>
          <c:showBubbleSize val="0"/>
        </c:dLbls>
        <c:gapWidth val="50"/>
        <c:axId val="635496408"/>
        <c:axId val="635496800"/>
      </c:barChart>
      <c:catAx>
        <c:axId val="635496408"/>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635496800"/>
        <c:crossesAt val="0"/>
        <c:auto val="1"/>
        <c:lblAlgn val="ctr"/>
        <c:lblOffset val="100"/>
        <c:noMultiLvlLbl val="0"/>
      </c:catAx>
      <c:valAx>
        <c:axId val="635496800"/>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63549640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7194764872758"/>
          <c:y val="0.0314969873255627"/>
          <c:w val="0.943854683316203"/>
          <c:h val="0.863093095091554"/>
        </c:manualLayout>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chemeClr val="accent4">
                  <a:lumMod val="60000"/>
                  <a:lumOff val="40000"/>
                </a:schemeClr>
              </a:solidFill>
              <a:ln>
                <a:noFill/>
              </a:ln>
              <a:effectLst/>
            </c:spPr>
          </c:dPt>
          <c:dLbls>
            <c:delete val="1"/>
          </c:dLbls>
          <c:val>
            <c:numRef>
              <c:f>Sheet1!$B$2</c:f>
              <c:numCache>
                <c:formatCode>General</c:formatCode>
                <c:ptCount val="1"/>
                <c:pt idx="0">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Type A</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1"/>
          <c:order val="1"/>
          <c:spPr>
            <a:solidFill>
              <a:schemeClr val="accent4"/>
            </a:solidFill>
            <a:ln>
              <a:noFill/>
            </a:ln>
            <a:effectLst/>
          </c:spPr>
          <c:invertIfNegative val="0"/>
          <c:dLbls>
            <c:delete val="1"/>
          </c:dLbls>
          <c:val>
            <c:numRef>
              <c:f>Sheet1!$C$2</c:f>
              <c:numCache>
                <c:formatCode>General</c:formatCode>
                <c:ptCount val="1"/>
                <c:pt idx="0">
                  <c:v>2.5</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Type B</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2"/>
          <c:order val="2"/>
          <c:spPr>
            <a:solidFill>
              <a:schemeClr val="accent4">
                <a:lumMod val="75000"/>
              </a:schemeClr>
            </a:solidFill>
          </c:spPr>
          <c:invertIfNegative val="0"/>
          <c:dLbls>
            <c:delete val="1"/>
          </c:dLbls>
          <c:val>
            <c:numRef>
              <c:f>Sheet1!$D$2</c:f>
              <c:numCache>
                <c:formatCode>General</c:formatCode>
                <c:ptCount val="1"/>
                <c:pt idx="0">
                  <c:v>4</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3"/>
          <c:order val="3"/>
          <c:spPr>
            <a:solidFill>
              <a:schemeClr val="accent4">
                <a:lumMod val="50000"/>
              </a:schemeClr>
            </a:solidFill>
          </c:spPr>
          <c:invertIfNegative val="0"/>
          <c:dLbls>
            <c:delete val="1"/>
          </c:dLbls>
          <c:val>
            <c:numRef>
              <c:f>Sheet1!$E$2</c:f>
              <c:numCache>
                <c:formatCode>General</c:formatCode>
                <c:ptCount val="1"/>
                <c:pt idx="0">
                  <c:v>0.7</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Column2</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dLbls>
          <c:showLegendKey val="0"/>
          <c:showVal val="0"/>
          <c:showCatName val="0"/>
          <c:showSerName val="0"/>
          <c:showPercent val="0"/>
          <c:showBubbleSize val="0"/>
        </c:dLbls>
        <c:gapWidth val="50"/>
        <c:axId val="543549776"/>
        <c:axId val="635495624"/>
      </c:barChart>
      <c:catAx>
        <c:axId val="543549776"/>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635495624"/>
        <c:crossesAt val="0"/>
        <c:auto val="1"/>
        <c:lblAlgn val="ctr"/>
        <c:lblOffset val="100"/>
        <c:noMultiLvlLbl val="0"/>
      </c:catAx>
      <c:valAx>
        <c:axId val="635495624"/>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354977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71949136570311"/>
          <c:y val="0"/>
          <c:w val="0.943854683316203"/>
          <c:h val="0.863093095091554"/>
        </c:manualLayout>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chemeClr val="accent3">
                  <a:lumMod val="60000"/>
                  <a:lumOff val="40000"/>
                </a:schemeClr>
              </a:solidFill>
              <a:ln>
                <a:noFill/>
              </a:ln>
              <a:effectLst/>
            </c:spPr>
          </c:dPt>
          <c:dLbls>
            <c:delete val="1"/>
          </c:dLbls>
          <c:val>
            <c:numRef>
              <c:f>Sheet1!$B$2</c:f>
              <c:numCache>
                <c:formatCode>General</c:formatCode>
                <c:ptCount val="1"/>
                <c:pt idx="0">
                  <c:v>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Type A</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1"/>
          <c:order val="1"/>
          <c:spPr>
            <a:solidFill>
              <a:schemeClr val="accent3"/>
            </a:solidFill>
            <a:ln>
              <a:noFill/>
            </a:ln>
            <a:effectLst/>
          </c:spPr>
          <c:invertIfNegative val="0"/>
          <c:dLbls>
            <c:delete val="1"/>
          </c:dLbls>
          <c:val>
            <c:numRef>
              <c:f>Sheet1!$C$2</c:f>
              <c:numCache>
                <c:formatCode>General</c:formatCode>
                <c:ptCount val="1"/>
                <c:pt idx="0">
                  <c:v>2.6</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Type B</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2"/>
          <c:order val="2"/>
          <c:spPr>
            <a:solidFill>
              <a:schemeClr val="accent3">
                <a:lumMod val="75000"/>
              </a:schemeClr>
            </a:solidFill>
          </c:spPr>
          <c:invertIfNegative val="0"/>
          <c:dLbls>
            <c:delete val="1"/>
          </c:dLbls>
          <c:val>
            <c:numRef>
              <c:f>Sheet1!$D$2</c:f>
              <c:numCache>
                <c:formatCode>General</c:formatCode>
                <c:ptCount val="1"/>
                <c:pt idx="0">
                  <c:v>3.5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3"/>
          <c:order val="3"/>
          <c:spPr>
            <a:solidFill>
              <a:schemeClr val="accent3">
                <a:lumMod val="50000"/>
              </a:schemeClr>
            </a:solidFill>
          </c:spPr>
          <c:invertIfNegative val="0"/>
          <c:dLbls>
            <c:delete val="1"/>
          </c:dLbls>
          <c:val>
            <c:numRef>
              <c:f>Sheet1!$E$2</c:f>
              <c:numCache>
                <c:formatCode>General</c:formatCode>
                <c:ptCount val="1"/>
                <c:pt idx="0">
                  <c:v>1.8</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Column2</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dLbls>
          <c:showLegendKey val="0"/>
          <c:showVal val="0"/>
          <c:showCatName val="0"/>
          <c:showSerName val="0"/>
          <c:showPercent val="0"/>
          <c:showBubbleSize val="0"/>
        </c:dLbls>
        <c:gapWidth val="50"/>
        <c:axId val="543548600"/>
        <c:axId val="543548992"/>
      </c:barChart>
      <c:catAx>
        <c:axId val="543548600"/>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3548992"/>
        <c:crossesAt val="0"/>
        <c:auto val="1"/>
        <c:lblAlgn val="ctr"/>
        <c:lblOffset val="100"/>
        <c:noMultiLvlLbl val="0"/>
      </c:catAx>
      <c:valAx>
        <c:axId val="543548992"/>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354860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7194764872758"/>
          <c:y val="0.0314969873255627"/>
          <c:w val="0.943854683316203"/>
          <c:h val="0.863093095091554"/>
        </c:manualLayout>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chemeClr val="accent2">
                  <a:lumMod val="60000"/>
                  <a:lumOff val="40000"/>
                </a:schemeClr>
              </a:solidFill>
              <a:ln>
                <a:noFill/>
              </a:ln>
              <a:effectLst/>
            </c:spPr>
          </c:dPt>
          <c:dLbls>
            <c:delete val="1"/>
          </c:dLbls>
          <c:val>
            <c:numRef>
              <c:f>Sheet1!$B$2</c:f>
              <c:numCache>
                <c:formatCode>General</c:formatCode>
                <c:ptCount val="1"/>
                <c:pt idx="0">
                  <c:v>0.3</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Type A</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1"/>
          <c:order val="1"/>
          <c:spPr>
            <a:solidFill>
              <a:schemeClr val="accent2"/>
            </a:solidFill>
            <a:ln>
              <a:noFill/>
            </a:ln>
            <a:effectLst/>
          </c:spPr>
          <c:invertIfNegative val="0"/>
          <c:dLbls>
            <c:delete val="1"/>
          </c:dLbls>
          <c:val>
            <c:numRef>
              <c:f>Sheet1!$C$2</c:f>
              <c:numCache>
                <c:formatCode>General</c:formatCode>
                <c:ptCount val="1"/>
                <c:pt idx="0">
                  <c:v>1.2</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Type B</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2"/>
          <c:order val="2"/>
          <c:spPr>
            <a:solidFill>
              <a:schemeClr val="accent2">
                <a:lumMod val="75000"/>
              </a:schemeClr>
            </a:solidFill>
          </c:spPr>
          <c:invertIfNegative val="0"/>
          <c:dLbls>
            <c:delete val="1"/>
          </c:dLbls>
          <c:val>
            <c:numRef>
              <c:f>Sheet1!$D$2</c:f>
              <c:numCache>
                <c:formatCode>General</c:formatCode>
                <c:ptCount val="1"/>
                <c:pt idx="0">
                  <c:v>1</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3"/>
          <c:order val="3"/>
          <c:spPr>
            <a:solidFill>
              <a:schemeClr val="accent2">
                <a:lumMod val="50000"/>
              </a:schemeClr>
            </a:solidFill>
          </c:spPr>
          <c:invertIfNegative val="0"/>
          <c:dLbls>
            <c:delete val="1"/>
          </c:dLbls>
          <c:val>
            <c:numRef>
              <c:f>Sheet1!$E$2</c:f>
              <c:numCache>
                <c:formatCode>General</c:formatCode>
                <c:ptCount val="1"/>
                <c:pt idx="0">
                  <c:v>1.6</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Column2</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dLbls>
          <c:showLegendKey val="0"/>
          <c:showVal val="0"/>
          <c:showCatName val="0"/>
          <c:showSerName val="0"/>
          <c:showPercent val="0"/>
          <c:showBubbleSize val="0"/>
        </c:dLbls>
        <c:gapWidth val="50"/>
        <c:axId val="454328288"/>
        <c:axId val="544236408"/>
      </c:barChart>
      <c:catAx>
        <c:axId val="454328288"/>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4236408"/>
        <c:crossesAt val="0"/>
        <c:auto val="1"/>
        <c:lblAlgn val="ctr"/>
        <c:lblOffset val="100"/>
        <c:noMultiLvlLbl val="0"/>
      </c:catAx>
      <c:valAx>
        <c:axId val="544236408"/>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45432828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7194764872758"/>
          <c:y val="0.0314969873255627"/>
          <c:w val="0.943854683316203"/>
          <c:h val="0.863093095091554"/>
        </c:manualLayout>
      </c:layout>
      <c:barChart>
        <c:barDir val="col"/>
        <c:grouping val="clustered"/>
        <c:varyColors val="0"/>
        <c:ser>
          <c:idx val="0"/>
          <c:order val="0"/>
          <c:spPr>
            <a:solidFill>
              <a:schemeClr val="accent1">
                <a:lumMod val="60000"/>
                <a:lumOff val="40000"/>
              </a:schemeClr>
            </a:solidFill>
            <a:ln>
              <a:noFill/>
            </a:ln>
            <a:effectLst/>
          </c:spPr>
          <c:invertIfNegative val="0"/>
          <c:dLbls>
            <c:delete val="1"/>
          </c:dLbls>
          <c:val>
            <c:numRef>
              <c:f>Sheet1!$B$2</c:f>
              <c:numCache>
                <c:formatCode>General</c:formatCode>
                <c:ptCount val="1"/>
                <c:pt idx="0">
                  <c:v>1</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Type A</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1"/>
          <c:order val="1"/>
          <c:spPr>
            <a:solidFill>
              <a:schemeClr val="accent1"/>
            </a:solidFill>
            <a:ln>
              <a:noFill/>
            </a:ln>
            <a:effectLst/>
          </c:spPr>
          <c:invertIfNegative val="0"/>
          <c:dLbls>
            <c:delete val="1"/>
          </c:dLbls>
          <c:val>
            <c:numRef>
              <c:f>Sheet1!$C$2</c:f>
              <c:numCache>
                <c:formatCode>General</c:formatCode>
                <c:ptCount val="1"/>
                <c:pt idx="0">
                  <c:v>1.5</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Type B</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2"/>
          <c:order val="2"/>
          <c:spPr>
            <a:solidFill>
              <a:schemeClr val="accent1">
                <a:lumMod val="75000"/>
              </a:schemeClr>
            </a:solidFill>
          </c:spPr>
          <c:invertIfNegative val="0"/>
          <c:dLbls>
            <c:delete val="1"/>
          </c:dLbls>
          <c:val>
            <c:numRef>
              <c:f>Sheet1!$D$2</c:f>
              <c:numCache>
                <c:formatCode>General</c:formatCode>
                <c:ptCount val="1"/>
                <c:pt idx="0">
                  <c:v>2</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ser>
          <c:idx val="3"/>
          <c:order val="3"/>
          <c:spPr>
            <a:solidFill>
              <a:schemeClr val="accent1">
                <a:lumMod val="50000"/>
              </a:schemeClr>
            </a:solidFill>
          </c:spPr>
          <c:invertIfNegative val="0"/>
          <c:dLbls>
            <c:delete val="1"/>
          </c:dLbls>
          <c:val>
            <c:numRef>
              <c:f>Sheet1!$E$2</c:f>
              <c:numCache>
                <c:formatCode>General</c:formatCode>
                <c:ptCount val="1"/>
                <c:pt idx="0">
                  <c:v>3</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Column2</c:v>
                      </c:pt>
                    </c:strCache>
                  </c:strRef>
                </c15:tx>
              </c15:filteredSeriesTitle>
            </c:ext>
            <c:ext xmlns:c15="http://schemas.microsoft.com/office/drawing/2012/chart" uri="{02D57815-91ED-43cb-92C2-25804820EDAC}">
              <c15:filteredCategoryTitle>
                <c15:cat>
                  <c:numRef>
                    <c:extLst>
                      <c:ext uri="{02D57815-91ED-43cb-92C2-25804820EDAC}">
                        <c15:formulaRef>
                          <c15:sqref>Sheet1!$A$2</c15:sqref>
                        </c15:formulaRef>
                      </c:ext>
                    </c:extLst>
                    <c:numCache>
                      <c:formatCode>General</c:formatCode>
                      <c:ptCount val="1"/>
                      <c:pt idx="0">
                        <c:v>2010</c:v>
                      </c:pt>
                    </c:numCache>
                  </c:numRef>
                </c15:cat>
              </c15:filteredCategoryTitle>
            </c:ext>
          </c:extLst>
        </c:ser>
        <c:dLbls>
          <c:showLegendKey val="0"/>
          <c:showVal val="0"/>
          <c:showCatName val="0"/>
          <c:showSerName val="0"/>
          <c:showPercent val="0"/>
          <c:showBubbleSize val="0"/>
        </c:dLbls>
        <c:gapWidth val="50"/>
        <c:axId val="544623216"/>
        <c:axId val="544235624"/>
      </c:barChart>
      <c:catAx>
        <c:axId val="544623216"/>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4235624"/>
        <c:crossesAt val="0"/>
        <c:auto val="1"/>
        <c:lblAlgn val="ctr"/>
        <c:lblOffset val="100"/>
        <c:noMultiLvlLbl val="0"/>
      </c:catAx>
      <c:valAx>
        <c:axId val="544235624"/>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4462321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handoutMasters/_rels/handoutMaster1.xml.rels><?xml version="1.0" encoding="UTF-8"?>
<Relationships xmlns="http://schemas.openxmlformats.org/package/2006/relationships"><Relationship Id="rId1" Type="http://schemas.openxmlformats.org/officeDocument/2006/relationships/theme" Target="../theme/theme2.xml"></Relationship></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Relationship Id="rId1" Type="http://schemas.openxmlformats.org/officeDocument/2006/relationships/theme" Target="../theme/theme3.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fld>
            <a:endParaRPr lang="zh-CN"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ortfolio #4">
    <p:spTree>
      <p:nvGrpSpPr>
        <p:cNvPr id="1" name=""/>
        <p:cNvGrpSpPr/>
        <p:nvPr/>
      </p:nvGrpSpPr>
      <p:grpSpPr>
        <a:xfrm>
          <a:off x="0" y="0"/>
          <a:ext cx="0" cy="0"/>
          <a:chOff x="0" y="0"/>
          <a:chExt cx="0" cy="0"/>
        </a:xfrm>
      </p:grpSpPr>
      <p:sp>
        <p:nvSpPr>
          <p:cNvPr id="15" name="Picture Placeholder 14"/>
          <p:cNvSpPr>
            <a:spLocks noGrp="1"/>
          </p:cNvSpPr>
          <p:nvPr>
            <p:ph type="pic" sz="quarter" idx="10" hasCustomPrompt="1"/>
          </p:nvPr>
        </p:nvSpPr>
        <p:spPr>
          <a:xfrm>
            <a:off x="3988221" y="-1"/>
            <a:ext cx="2903265" cy="3520895"/>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
        <p:nvSpPr>
          <p:cNvPr id="16" name="Picture Placeholder 14"/>
          <p:cNvSpPr>
            <a:spLocks noGrp="1"/>
          </p:cNvSpPr>
          <p:nvPr>
            <p:ph type="pic" sz="quarter" idx="11" hasCustomPrompt="1"/>
          </p:nvPr>
        </p:nvSpPr>
        <p:spPr>
          <a:xfrm>
            <a:off x="9995670" y="1592188"/>
            <a:ext cx="2863081" cy="3952844"/>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
        <p:nvSpPr>
          <p:cNvPr id="17" name="Picture Placeholder 14"/>
          <p:cNvSpPr>
            <a:spLocks noGrp="1"/>
          </p:cNvSpPr>
          <p:nvPr>
            <p:ph type="pic" sz="quarter" idx="12" hasCustomPrompt="1"/>
          </p:nvPr>
        </p:nvSpPr>
        <p:spPr>
          <a:xfrm>
            <a:off x="982823" y="1592188"/>
            <a:ext cx="2904938" cy="3952844"/>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
        <p:nvSpPr>
          <p:cNvPr id="18" name="Picture Placeholder 14"/>
          <p:cNvSpPr>
            <a:spLocks noGrp="1"/>
          </p:cNvSpPr>
          <p:nvPr>
            <p:ph type="pic" sz="quarter" idx="13" hasCustomPrompt="1"/>
          </p:nvPr>
        </p:nvSpPr>
        <p:spPr>
          <a:xfrm>
            <a:off x="6991947" y="1592188"/>
            <a:ext cx="2904938" cy="1928706"/>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
        <p:nvSpPr>
          <p:cNvPr id="19" name="Picture Placeholder 14"/>
          <p:cNvSpPr>
            <a:spLocks noGrp="1"/>
          </p:cNvSpPr>
          <p:nvPr>
            <p:ph type="pic" sz="quarter" idx="14" hasCustomPrompt="1"/>
          </p:nvPr>
        </p:nvSpPr>
        <p:spPr>
          <a:xfrm>
            <a:off x="6991947" y="3616324"/>
            <a:ext cx="2904938" cy="1928706"/>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
        <p:nvSpPr>
          <p:cNvPr id="20" name="Picture Placeholder 14"/>
          <p:cNvSpPr>
            <a:spLocks noGrp="1"/>
          </p:cNvSpPr>
          <p:nvPr>
            <p:ph type="pic" sz="quarter" idx="15" hasCustomPrompt="1"/>
          </p:nvPr>
        </p:nvSpPr>
        <p:spPr>
          <a:xfrm>
            <a:off x="3986546" y="3616324"/>
            <a:ext cx="2904938" cy="1928706"/>
          </a:xfrm>
          <a:prstGeom prst="rect">
            <a:avLst/>
          </a:prstGeom>
          <a:solidFill>
            <a:schemeClr val="bg1">
              <a:lumMod val="65000"/>
            </a:schemeClr>
          </a:solidFill>
        </p:spPr>
        <p:txBody>
          <a:bodyPr/>
          <a:lstStyle>
            <a:lvl1pPr marL="0" indent="0">
              <a:buNone/>
              <a:defRPr sz="950">
                <a:solidFill>
                  <a:schemeClr val="bg1"/>
                </a:solidFill>
              </a:defRPr>
            </a:lvl1pPr>
          </a:lstStyle>
          <a:p>
            <a:r>
              <a:rPr lang="zh-CN" altLang="en-US" dirty="0"/>
              <a:t>请替换文字内容</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0" advTm="0"/>
    </mc:Choice>
    <mc:Fallback>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6" Type="http://schemas.openxmlformats.org/officeDocument/2006/relationships/notesSlide" Target="../notesSlides/notesSlide1.xml"></Relationship><Relationship Id="rId4" Type="http://schemas.openxmlformats.org/officeDocument/2006/relationships/image" Target="../media/image2.png"></Relationship><Relationship Id="rId3" Type="http://schemas.microsoft.com/office/2007/relationships/media" Target="../media/media1.mp3"></Relationship><Relationship Id="rId2" Type="http://schemas.openxmlformats.org/officeDocument/2006/relationships/audio" Target="../media/media1.mp3"></Relationship><Relationship Id="rId1" Type="http://schemas.openxmlformats.org/officeDocument/2006/relationships/image" Target="../media/image1.jpeg"></Relationship><Relationship Id="rId7" Type="http://schemas.openxmlformats.org/officeDocument/2006/relationships/hyperlink" Target="" TargetMode="External"></Relationship><Relationship Id="rId8" Type="http://schemas.openxmlformats.org/officeDocument/2006/relationships/slideLayout" Target="../slideLayouts/slideLayout1.xml"></Relationship></Relationships>
</file>

<file path=ppt/slides/_rels/slide10.xml.rels><?xml version="1.0" encoding="UTF-8"?>
<Relationships xmlns="http://schemas.openxmlformats.org/package/2006/relationships"><Relationship Id="rId2" Type="http://schemas.openxmlformats.org/officeDocument/2006/relationships/notesSlide" Target="../notesSlides/notesSlide10.xml"></Relationship><Relationship Id="rId1" Type="http://schemas.openxmlformats.org/officeDocument/2006/relationships/slideLayout" Target="../slideLayouts/slideLayout1.xml"></Relationship></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1.xml"></Relationship></Relationships>
</file>

<file path=ppt/slides/_rels/slide12.xml.rels><?xml version="1.0" encoding="UTF-8"?>
<Relationships xmlns="http://schemas.openxmlformats.org/package/2006/relationships"><Relationship Id="rId9" Type="http://schemas.openxmlformats.org/officeDocument/2006/relationships/notesSlide" Target="../notesSlides/notesSlide12.xml"></Relationship><Relationship Id="rId8" Type="http://schemas.openxmlformats.org/officeDocument/2006/relationships/slideLayout" Target="../slideLayouts/slideLayout3.xml"></Relationship><Relationship Id="rId7" Type="http://schemas.openxmlformats.org/officeDocument/2006/relationships/tags" Target="../tags/tag32.xml"></Relationship><Relationship Id="rId6" Type="http://schemas.openxmlformats.org/officeDocument/2006/relationships/tags" Target="../tags/tag31.xml"></Relationship><Relationship Id="rId5" Type="http://schemas.openxmlformats.org/officeDocument/2006/relationships/tags" Target="../tags/tag30.xml"></Relationship><Relationship Id="rId4" Type="http://schemas.openxmlformats.org/officeDocument/2006/relationships/tags" Target="../tags/tag29.xml"></Relationship><Relationship Id="rId3" Type="http://schemas.openxmlformats.org/officeDocument/2006/relationships/tags" Target="../tags/tag28.xml"></Relationship><Relationship Id="rId2" Type="http://schemas.openxmlformats.org/officeDocument/2006/relationships/tags" Target="../tags/tag27.xml"></Relationship><Relationship Id="rId1" Type="http://schemas.openxmlformats.org/officeDocument/2006/relationships/tags" Target="../tags/tag26.xml"></Relationship></Relationships>
</file>

<file path=ppt/slides/_rels/slide13.xml.rels><?xml version="1.0" encoding="UTF-8"?>
<Relationships xmlns="http://schemas.openxmlformats.org/package/2006/relationships"><Relationship Id="rId2" Type="http://schemas.openxmlformats.org/officeDocument/2006/relationships/notesSlide" Target="../notesSlides/notesSlide13.xml"></Relationship><Relationship Id="rId1" Type="http://schemas.openxmlformats.org/officeDocument/2006/relationships/slideLayout" Target="../slideLayouts/slideLayout1.xml"></Relationship></Relationships>
</file>

<file path=ppt/slides/_rels/slide14.xml.rels><?xml version="1.0" encoding="UTF-8"?>
<Relationships xmlns="http://schemas.openxmlformats.org/package/2006/relationships"><Relationship Id="rId6" Type="http://schemas.openxmlformats.org/officeDocument/2006/relationships/notesSlide" Target="../notesSlides/notesSlide14.xml"></Relationship><Relationship Id="rId5" Type="http://schemas.openxmlformats.org/officeDocument/2006/relationships/slideLayout" Target="../slideLayouts/slideLayout1.xml"></Relationship><Relationship Id="rId4" Type="http://schemas.openxmlformats.org/officeDocument/2006/relationships/chart" Target="../charts/chart1.xml"></Relationship><Relationship Id="rId3" Type="http://schemas.openxmlformats.org/officeDocument/2006/relationships/chart" Target="../charts/chart2.xml"></Relationship><Relationship Id="rId2" Type="http://schemas.openxmlformats.org/officeDocument/2006/relationships/chart" Target="../charts/chart3.xml"></Relationship><Relationship Id="rId1" Type="http://schemas.openxmlformats.org/officeDocument/2006/relationships/chart" Target="../charts/chart4.xml"></Relationship></Relationships>
</file>

<file path=ppt/slides/_rels/slide15.xml.rels><?xml version="1.0" encoding="UTF-8"?>
<Relationships xmlns="http://schemas.openxmlformats.org/package/2006/relationships"><Relationship Id="rId9" Type="http://schemas.openxmlformats.org/officeDocument/2006/relationships/notesSlide" Target="../notesSlides/notesSlide15.xml"></Relationship><Relationship Id="rId8" Type="http://schemas.openxmlformats.org/officeDocument/2006/relationships/slideLayout" Target="../slideLayouts/slideLayout3.xml"></Relationship><Relationship Id="rId7" Type="http://schemas.openxmlformats.org/officeDocument/2006/relationships/tags" Target="../tags/tag39.xml"></Relationship><Relationship Id="rId6" Type="http://schemas.openxmlformats.org/officeDocument/2006/relationships/tags" Target="../tags/tag38.xml"></Relationship><Relationship Id="rId5" Type="http://schemas.openxmlformats.org/officeDocument/2006/relationships/tags" Target="../tags/tag37.xml"></Relationship><Relationship Id="rId4" Type="http://schemas.openxmlformats.org/officeDocument/2006/relationships/tags" Target="../tags/tag36.xml"></Relationship><Relationship Id="rId3" Type="http://schemas.openxmlformats.org/officeDocument/2006/relationships/tags" Target="../tags/tag35.xml"></Relationship><Relationship Id="rId2" Type="http://schemas.openxmlformats.org/officeDocument/2006/relationships/tags" Target="../tags/tag34.xml"></Relationship><Relationship Id="rId1" Type="http://schemas.openxmlformats.org/officeDocument/2006/relationships/tags" Target="../tags/tag33.xml"></Relationship></Relationships>
</file>

<file path=ppt/slides/_rels/slide16.xml.rels><?xml version="1.0" encoding="UTF-8"?>
<Relationships xmlns="http://schemas.openxmlformats.org/package/2006/relationships"><Relationship Id="rId2" Type="http://schemas.openxmlformats.org/officeDocument/2006/relationships/notesSlide" Target="../notesSlides/notesSlide16.xml"></Relationship><Relationship Id="rId1" Type="http://schemas.openxmlformats.org/officeDocument/2006/relationships/slideLayout" Target="../slideLayouts/slideLayout1.xml"></Relationship></Relationships>
</file>

<file path=ppt/slides/_rels/slide17.xml.rels><?xml version="1.0" encoding="UTF-8"?>
<Relationships xmlns="http://schemas.openxmlformats.org/package/2006/relationships"><Relationship Id="rId7" Type="http://schemas.openxmlformats.org/officeDocument/2006/relationships/notesSlide" Target="../notesSlides/notesSlide17.xml"></Relationship><Relationship Id="rId6" Type="http://schemas.openxmlformats.org/officeDocument/2006/relationships/slideLayout" Target="../slideLayouts/slideLayout1.xml"></Relationship><Relationship Id="rId5" Type="http://schemas.openxmlformats.org/officeDocument/2006/relationships/chart" Target="../charts/chart5.xml"></Relationship><Relationship Id="rId4" Type="http://schemas.openxmlformats.org/officeDocument/2006/relationships/chart" Target="../charts/chart6.xml"></Relationship><Relationship Id="rId3" Type="http://schemas.openxmlformats.org/officeDocument/2006/relationships/chart" Target="../charts/chart7.xml"></Relationship><Relationship Id="rId2" Type="http://schemas.openxmlformats.org/officeDocument/2006/relationships/chart" Target="../charts/chart8.xml"></Relationship><Relationship Id="rId1" Type="http://schemas.openxmlformats.org/officeDocument/2006/relationships/chart" Target="../charts/chart9.xml"></Relationship></Relationships>
</file>

<file path=ppt/slides/_rels/slide18.xml.rels><?xml version="1.0" encoding="UTF-8"?>
<Relationships xmlns="http://schemas.openxmlformats.org/package/2006/relationships"><Relationship Id="rId3" Type="http://schemas.openxmlformats.org/officeDocument/2006/relationships/notesSlide" Target="../notesSlides/notesSlide18.xml"></Relationship><Relationship Id="rId2" Type="http://schemas.openxmlformats.org/officeDocument/2006/relationships/slideLayout" Target="../slideLayouts/slideLayout1.xml"></Relationship><Relationship Id="rId1" Type="http://schemas.openxmlformats.org/officeDocument/2006/relationships/image" Target="../media/image1.jpeg"></Relationship></Relationships>
</file>

<file path=ppt/slides/_rels/slide19.xml.rels><?xml version="1.0" encoding="UTF-8"?>
<Relationships xmlns="http://schemas.openxmlformats.org/package/2006/relationships"><Relationship Id="rId3" Type="http://schemas.openxmlformats.org/officeDocument/2006/relationships/notesSlide" Target="../notesSlides/notesSlide19.xml"></Relationship><Relationship Id="rId4" Type="http://schemas.openxmlformats.org/officeDocument/2006/relationships/image" Target="../media/fImage2734886941.jpeg"></Relationship><Relationship Id="rId5" Type="http://schemas.openxmlformats.org/officeDocument/2006/relationships/slideLayout" Target="../slideLayouts/slideLayout1.xml"></Relationship></Relationships>
</file>

<file path=ppt/slides/_rels/slide2.xml.rels><?xml version="1.0" encoding="UTF-8"?>
<Relationships xmlns="http://schemas.openxmlformats.org/package/2006/relationships"><Relationship Id="rId9" Type="http://schemas.openxmlformats.org/officeDocument/2006/relationships/tags" Target="../tags/tag9.xml"></Relationship><Relationship Id="rId8" Type="http://schemas.openxmlformats.org/officeDocument/2006/relationships/tags" Target="../tags/tag8.xml"></Relationship><Relationship Id="rId7" Type="http://schemas.openxmlformats.org/officeDocument/2006/relationships/tags" Target="../tags/tag7.xml"></Relationship><Relationship Id="rId6" Type="http://schemas.openxmlformats.org/officeDocument/2006/relationships/tags" Target="../tags/tag6.xml"></Relationship><Relationship Id="rId5" Type="http://schemas.openxmlformats.org/officeDocument/2006/relationships/tags" Target="../tags/tag5.xml"></Relationship><Relationship Id="rId4" Type="http://schemas.openxmlformats.org/officeDocument/2006/relationships/tags" Target="../tags/tag4.xml"></Relationship><Relationship Id="rId3" Type="http://schemas.openxmlformats.org/officeDocument/2006/relationships/tags" Target="../tags/tag3.xml"></Relationship><Relationship Id="rId2" Type="http://schemas.openxmlformats.org/officeDocument/2006/relationships/tags" Target="../tags/tag2.xml"></Relationship><Relationship Id="rId13" Type="http://schemas.openxmlformats.org/officeDocument/2006/relationships/notesSlide" Target="../notesSlides/notesSlide2.xml"></Relationship><Relationship Id="rId12" Type="http://schemas.openxmlformats.org/officeDocument/2006/relationships/slideLayout" Target="../slideLayouts/slideLayout3.xml"></Relationship><Relationship Id="rId11" Type="http://schemas.openxmlformats.org/officeDocument/2006/relationships/tags" Target="../tags/tag11.xml"></Relationship><Relationship Id="rId10" Type="http://schemas.openxmlformats.org/officeDocument/2006/relationships/tags" Target="../tags/tag10.xml"></Relationship><Relationship Id="rId1" Type="http://schemas.openxmlformats.org/officeDocument/2006/relationships/tags" Target="../tags/tag1.xml"></Relationship></Relationships>
</file>

<file path=ppt/slides/_rels/slide3.xml.rels><?xml version="1.0" encoding="UTF-8"?>
<Relationships xmlns="http://schemas.openxmlformats.org/package/2006/relationships"><Relationship Id="rId9" Type="http://schemas.openxmlformats.org/officeDocument/2006/relationships/notesSlide" Target="../notesSlides/notesSlide3.xml"></Relationship><Relationship Id="rId8" Type="http://schemas.openxmlformats.org/officeDocument/2006/relationships/slideLayout" Target="../slideLayouts/slideLayout3.xml"></Relationship><Relationship Id="rId7" Type="http://schemas.openxmlformats.org/officeDocument/2006/relationships/tags" Target="../tags/tag18.xml"></Relationship><Relationship Id="rId6" Type="http://schemas.openxmlformats.org/officeDocument/2006/relationships/tags" Target="../tags/tag17.xml"></Relationship><Relationship Id="rId5" Type="http://schemas.openxmlformats.org/officeDocument/2006/relationships/tags" Target="../tags/tag16.xml"></Relationship><Relationship Id="rId4" Type="http://schemas.openxmlformats.org/officeDocument/2006/relationships/tags" Target="../tags/tag15.xml"></Relationship><Relationship Id="rId3" Type="http://schemas.openxmlformats.org/officeDocument/2006/relationships/tags" Target="../tags/tag14.xml"></Relationship><Relationship Id="rId2" Type="http://schemas.openxmlformats.org/officeDocument/2006/relationships/tags" Target="../tags/tag13.xml"></Relationship><Relationship Id="rId1" Type="http://schemas.openxmlformats.org/officeDocument/2006/relationships/tags" Target="../tags/tag12.xml"></Relationship></Relationships>
</file>

<file path=ppt/slides/_rels/slide4.xml.rels><?xml version="1.0" encoding="UTF-8"?>
<Relationships xmlns="http://schemas.openxmlformats.org/package/2006/relationships"><Relationship Id="rId9" Type="http://schemas.openxmlformats.org/officeDocument/2006/relationships/slideLayout" Target="../slideLayouts/slideLayout2.xml"></Relationship><Relationship Id="rId8" Type="http://schemas.openxmlformats.org/officeDocument/2006/relationships/image" Target="../media/image10.jpeg"></Relationship><Relationship Id="rId7" Type="http://schemas.openxmlformats.org/officeDocument/2006/relationships/image" Target="../media/image9.jpeg"></Relationship><Relationship Id="rId6" Type="http://schemas.openxmlformats.org/officeDocument/2006/relationships/image" Target="../media/image8.jpeg"></Relationship><Relationship Id="rId5" Type="http://schemas.openxmlformats.org/officeDocument/2006/relationships/image" Target="../media/image7.jpeg"></Relationship><Relationship Id="rId4" Type="http://schemas.openxmlformats.org/officeDocument/2006/relationships/image" Target="../media/image6.jpeg"></Relationship><Relationship Id="rId3" Type="http://schemas.openxmlformats.org/officeDocument/2006/relationships/image" Target="../media/image5.jpeg"></Relationship><Relationship Id="rId2" Type="http://schemas.openxmlformats.org/officeDocument/2006/relationships/image" Target="../media/image4.jpeg"></Relationship><Relationship Id="rId10" Type="http://schemas.openxmlformats.org/officeDocument/2006/relationships/notesSlide" Target="../notesSlides/notesSlide4.xml"></Relationship><Relationship Id="rId1" Type="http://schemas.openxmlformats.org/officeDocument/2006/relationships/image" Target="../media/image3.jpeg"></Relationship></Relationships>
</file>

<file path=ppt/slides/_rels/slide5.xml.rels><?xml version="1.0" encoding="UTF-8"?>
<Relationships xmlns="http://schemas.openxmlformats.org/package/2006/relationships"><Relationship Id="rId2" Type="http://schemas.openxmlformats.org/officeDocument/2006/relationships/notesSlide" Target="../notesSlides/notesSlide5.xml"></Relationship><Relationship Id="rId1" Type="http://schemas.openxmlformats.org/officeDocument/2006/relationships/slideLayout" Target="../slideLayouts/slideLayout1.xml"></Relationship></Relationships>
</file>

<file path=ppt/slides/_rels/slide6.xml.rels><?xml version="1.0" encoding="UTF-8"?>
<Relationships xmlns="http://schemas.openxmlformats.org/package/2006/relationships"><Relationship Id="rId2" Type="http://schemas.openxmlformats.org/officeDocument/2006/relationships/notesSlide" Target="../notesSlides/notesSlide6.xml"></Relationship><Relationship Id="rId1" Type="http://schemas.openxmlformats.org/officeDocument/2006/relationships/slideLayout" Target="../slideLayouts/slideLayout1.xml"></Relationship></Relationships>
</file>

<file path=ppt/slides/_rels/slide7.xml.rels><?xml version="1.0" encoding="UTF-8"?>
<Relationships xmlns="http://schemas.openxmlformats.org/package/2006/relationships"><Relationship Id="rId9" Type="http://schemas.openxmlformats.org/officeDocument/2006/relationships/notesSlide" Target="../notesSlides/notesSlide7.xml"></Relationship><Relationship Id="rId8" Type="http://schemas.openxmlformats.org/officeDocument/2006/relationships/slideLayout" Target="../slideLayouts/slideLayout3.xml"></Relationship><Relationship Id="rId7" Type="http://schemas.openxmlformats.org/officeDocument/2006/relationships/tags" Target="../tags/tag25.xml"></Relationship><Relationship Id="rId6" Type="http://schemas.openxmlformats.org/officeDocument/2006/relationships/tags" Target="../tags/tag24.xml"></Relationship><Relationship Id="rId5" Type="http://schemas.openxmlformats.org/officeDocument/2006/relationships/tags" Target="../tags/tag23.xml"></Relationship><Relationship Id="rId4" Type="http://schemas.openxmlformats.org/officeDocument/2006/relationships/tags" Target="../tags/tag22.xml"></Relationship><Relationship Id="rId3" Type="http://schemas.openxmlformats.org/officeDocument/2006/relationships/tags" Target="../tags/tag21.xml"></Relationship><Relationship Id="rId2" Type="http://schemas.openxmlformats.org/officeDocument/2006/relationships/tags" Target="../tags/tag20.xml"></Relationship><Relationship Id="rId1" Type="http://schemas.openxmlformats.org/officeDocument/2006/relationships/tags" Target="../tags/tag19.xml"></Relationship></Relationships>
</file>

<file path=ppt/slides/_rels/slide8.xml.rels><?xml version="1.0" encoding="UTF-8"?>
<Relationships xmlns="http://schemas.openxmlformats.org/package/2006/relationships"><Relationship Id="rId5" Type="http://schemas.openxmlformats.org/officeDocument/2006/relationships/notesSlide" Target="../notesSlides/notesSlide8.xml"></Relationship><Relationship Id="rId4" Type="http://schemas.openxmlformats.org/officeDocument/2006/relationships/slideLayout" Target="../slideLayouts/slideLayout1.xml"></Relationship><Relationship Id="rId3" Type="http://schemas.openxmlformats.org/officeDocument/2006/relationships/image" Target="../media/image13.jpeg"></Relationship><Relationship Id="rId2" Type="http://schemas.openxmlformats.org/officeDocument/2006/relationships/image" Target="../media/image12.jpeg"></Relationship><Relationship Id="rId1" Type="http://schemas.openxmlformats.org/officeDocument/2006/relationships/image" Target="../media/image11.jpeg"></Relationship></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1.xml"></Relationship></Relationships>
</file>

<file path=ppt/slides/slide1.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3400425"/>
            <a:ext cx="12858750" cy="2650490"/>
          </a:xfrm>
          <a:prstGeom prst="rect">
            <a:avLst/>
          </a:prstGeom>
          <a:solidFill>
            <a:srgbClr val="FFFFFF">
              <a:alpha val="5019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59"/>
          <p:cNvSpPr>
            <a:spLocks noChangeArrowheads="1"/>
          </p:cNvSpPr>
          <p:nvPr/>
        </p:nvSpPr>
        <p:spPr bwMode="auto">
          <a:xfrm>
            <a:off x="2959735" y="5173980"/>
            <a:ext cx="6939280" cy="3695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vert="horz" anchor="t">
            <a:spAutoFit/>
          </a:bodyPr>
          <a:lstStyle/>
          <a:p>
            <a:pPr marL="0" indent="0" algn="ctr" fontAlgn="base" defTabSz="914400" eaLnBrk="0" latinLnBrk="0">
              <a:lnSpc>
                <a:spcPct val="100000"/>
              </a:lnSpc>
              <a:spcBef>
                <a:spcPts val="600"/>
              </a:spcBef>
              <a:spcAft>
                <a:spcPts val="0"/>
              </a:spcAft>
              <a:buFontTx/>
              <a:buNone/>
            </a:pPr>
            <a:r>
              <a:rPr lang="en-US" altLang="ko-KR" sz="2400" cap="none" dirty="0" smtClean="0" b="0" strike="noStrike">
                <a:solidFill>
                  <a:schemeClr val="accent1">
                    <a:lumMod val="50000"/>
                  </a:schemeClr>
                </a:solidFill>
                <a:latin typeface="微软雅黑" charset="0"/>
                <a:ea typeface="微软雅黑" charset="0"/>
              </a:rPr>
              <a:t>汇报人：</a:t>
            </a:r>
            <a:r>
              <a:rPr lang="en-US" altLang="ko-KR" sz="2400" cap="none" dirty="0" smtClean="0" b="0" strike="noStrike">
                <a:solidFill>
                  <a:schemeClr val="accent1">
                    <a:lumMod val="50000"/>
                  </a:schemeClr>
                </a:solidFill>
                <a:latin typeface="Arial" charset="0"/>
                <a:ea typeface="Arial" charset="0"/>
              </a:rPr>
              <a:t>雷少</a:t>
            </a:r>
            <a:r>
              <a:rPr lang="en-US" altLang="ko-KR" sz="2400" cap="none" dirty="0" smtClean="0" b="0" strike="noStrike">
                <a:solidFill>
                  <a:schemeClr val="accent1">
                    <a:lumMod val="50000"/>
                  </a:schemeClr>
                </a:solidFill>
                <a:latin typeface="微软雅黑" charset="0"/>
                <a:ea typeface="微软雅黑" charset="0"/>
              </a:rPr>
              <a:t>汇报时间：</a:t>
            </a:r>
            <a:r>
              <a:rPr lang="en-US" altLang="ko-KR" sz="2400" cap="none" dirty="0" smtClean="0" b="0" strike="noStrike">
                <a:solidFill>
                  <a:schemeClr val="accent1">
                    <a:lumMod val="50000"/>
                  </a:schemeClr>
                </a:solidFill>
                <a:latin typeface="Arial" charset="0"/>
                <a:ea typeface="Arial" charset="0"/>
              </a:rPr>
              <a:t>20xx</a:t>
            </a:r>
            <a:r>
              <a:rPr lang="en-US" altLang="ko-KR" sz="2400" cap="none" dirty="0" smtClean="0" b="0" strike="noStrike">
                <a:solidFill>
                  <a:schemeClr val="accent1">
                    <a:lumMod val="50000"/>
                  </a:schemeClr>
                </a:solidFill>
                <a:latin typeface="微软雅黑" charset="0"/>
                <a:ea typeface="微软雅黑" charset="0"/>
              </a:rPr>
              <a:t>年</a:t>
            </a:r>
            <a:r>
              <a:rPr lang="en-US" altLang="ko-KR" sz="2400" cap="none" dirty="0" smtClean="0" b="0" strike="noStrike">
                <a:solidFill>
                  <a:schemeClr val="accent1">
                    <a:lumMod val="50000"/>
                  </a:schemeClr>
                </a:solidFill>
                <a:latin typeface="Arial" charset="0"/>
                <a:ea typeface="Arial" charset="0"/>
              </a:rPr>
              <a:t>xx</a:t>
            </a:r>
            <a:r>
              <a:rPr lang="en-US" altLang="ko-KR" sz="2400" cap="none" dirty="0" smtClean="0" b="0" strike="noStrike">
                <a:solidFill>
                  <a:schemeClr val="accent1">
                    <a:lumMod val="50000"/>
                  </a:schemeClr>
                </a:solidFill>
                <a:latin typeface="微软雅黑" charset="0"/>
                <a:ea typeface="微软雅黑" charset="0"/>
              </a:rPr>
              <a:t>月</a:t>
            </a:r>
            <a:endParaRPr lang="ko-KR" altLang="en-US" sz="2400" cap="none" dirty="0" smtClean="0" b="0" strike="noStrike">
              <a:solidFill>
                <a:schemeClr val="accent1">
                  <a:lumMod val="50000"/>
                </a:schemeClr>
              </a:solidFill>
              <a:latin typeface="微软雅黑" charset="0"/>
              <a:ea typeface="微软雅黑" charset="0"/>
            </a:endParaRPr>
          </a:p>
        </p:txBody>
      </p:sp>
      <p:sp>
        <p:nvSpPr>
          <p:cNvPr id="13" name="矩形 259"/>
          <p:cNvSpPr>
            <a:spLocks noChangeArrowheads="1"/>
          </p:cNvSpPr>
          <p:nvPr/>
        </p:nvSpPr>
        <p:spPr bwMode="auto">
          <a:xfrm>
            <a:off x="2190750" y="3987165"/>
            <a:ext cx="8477250" cy="738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b="1" dirty="0">
                <a:solidFill>
                  <a:schemeClr val="accent1">
                    <a:lumMod val="50000"/>
                  </a:schemeClr>
                </a:solidFill>
                <a:latin typeface="Arial" panose="020B0604020202020204" pitchFamily="34" charset="0"/>
                <a:cs typeface="Arial" panose="020B0604020202020204" pitchFamily="34" charset="0"/>
              </a:rPr>
              <a:t>医学手术室</a:t>
            </a:r>
            <a:r>
              <a:rPr lang="zh-CN" altLang="en-US" sz="4800" b="1" dirty="0" smtClean="0">
                <a:solidFill>
                  <a:schemeClr val="accent1">
                    <a:lumMod val="50000"/>
                  </a:schemeClr>
                </a:solidFill>
                <a:latin typeface="Arial" panose="020B0604020202020204" pitchFamily="34" charset="0"/>
                <a:cs typeface="Arial" panose="020B0604020202020204" pitchFamily="34" charset="0"/>
              </a:rPr>
              <a:t>医疗团队</a:t>
            </a:r>
            <a:r>
              <a:rPr lang="en-US" altLang="zh-CN" sz="4800" b="1" dirty="0" smtClean="0">
                <a:solidFill>
                  <a:schemeClr val="accent1">
                    <a:lumMod val="50000"/>
                  </a:schemeClr>
                </a:solidFill>
                <a:latin typeface="Arial" panose="020B0604020202020204" pitchFamily="34" charset="0"/>
                <a:cs typeface="Arial" panose="020B0604020202020204" pitchFamily="34" charset="0"/>
              </a:rPr>
              <a:t>PPT</a:t>
            </a:r>
            <a:r>
              <a:rPr lang="zh-CN" altLang="en-US" sz="4800" b="1" dirty="0" smtClean="0">
                <a:solidFill>
                  <a:schemeClr val="accent1">
                    <a:lumMod val="50000"/>
                  </a:schemeClr>
                </a:solidFill>
                <a:latin typeface="Arial" panose="020B0604020202020204" pitchFamily="34" charset="0"/>
                <a:cs typeface="Arial" panose="020B0604020202020204" pitchFamily="34" charset="0"/>
              </a:rPr>
              <a:t>模板</a:t>
            </a:r>
            <a:endParaRPr lang="en-US" altLang="zh-CN" sz="4800" b="1" dirty="0">
              <a:solidFill>
                <a:schemeClr val="accent1">
                  <a:lumMod val="50000"/>
                </a:schemeClr>
              </a:solidFill>
              <a:latin typeface="Arial" panose="020B0604020202020204" pitchFamily="34" charset="0"/>
              <a:cs typeface="Arial" panose="020B0604020202020204" pitchFamily="34" charset="0"/>
            </a:endParaRPr>
          </a:p>
        </p:txBody>
      </p:sp>
      <p:pic>
        <p:nvPicPr>
          <p:cNvPr id="2" name="Could This Be Love">
            <a:hlinkClick r:id="rId7"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cstate="print"/>
          <a:stretch>
            <a:fillRect/>
          </a:stretch>
        </p:blipFill>
        <p:spPr>
          <a:xfrm>
            <a:off x="6124575" y="-112903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5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0.5000,1; 1,1"/>
                                        <p:tgtEl>
                                          <p:spTgt spid="13"/>
                                        </p:tgtEl>
                                      </p:cBhvr>
                                    </p:animEffect>
                                  </p:childTnLst>
                                </p:cTn>
                              </p:par>
                            </p:childTnLst>
                          </p:cTn>
                        </p:par>
                        <p:par>
                          <p:cTn id="22" fill="hold">
                            <p:stCondLst>
                              <p:cond delay="1150"/>
                            </p:stCondLst>
                            <p:childTnLst>
                              <p:par>
                                <p:cTn id="23" presetID="26" presetClass="emph" presetSubtype="0" fill="hold" grpId="1" nodeType="afterEffect">
                                  <p:stCondLst>
                                    <p:cond delay="0"/>
                                  </p:stCondLst>
                                  <p:iterate type="lt">
                                    <p:tmPct val="0"/>
                                  </p:iterate>
                                  <p:childTnLst>
                                    <p:animEffect transition="out" filter="fade">
                                      <p:cBhvr>
                                        <p:cTn id="24" dur="500" tmFilter="0,0; 0.2000,0.5000; 0.8000,0.5000; 1,0"/>
                                        <p:tgtEl>
                                          <p:spTgt spid="13"/>
                                        </p:tgtEl>
                                      </p:cBhvr>
                                    </p:animEffect>
                                    <p:animScale>
                                      <p:cBhvr>
                                        <p:cTn id="25" dur="250" autoRev="1" fill="hold"/>
                                        <p:tgtEl>
                                          <p:spTgt spid="13"/>
                                        </p:tgtEl>
                                      </p:cBhvr>
                                      <p:by x="105000" y="105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anim calcmode="lin" valueType="num">
                                      <p:cBhvr>
                                        <p:cTn id="3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0.5000,1; 1,1"/>
                                        <p:tgtEl>
                                          <p:spTgt spid="12"/>
                                        </p:tgtEl>
                                      </p:cBhvr>
                                    </p:animEffect>
                                  </p:childTnLst>
                                </p:cTn>
                              </p:par>
                            </p:childTnLst>
                          </p:cTn>
                        </p:par>
                        <p:par>
                          <p:cTn id="35" fill="hold">
                            <p:stCondLst>
                              <p:cond delay="1650"/>
                            </p:stCondLst>
                            <p:childTnLst>
                              <p:par>
                                <p:cTn id="36" presetID="26" presetClass="emph" presetSubtype="0" fill="hold" grpId="1" nodeType="afterEffect">
                                  <p:stCondLst>
                                    <p:cond delay="0"/>
                                  </p:stCondLst>
                                  <p:iterate type="lt">
                                    <p:tmPct val="0"/>
                                  </p:iterate>
                                  <p:childTnLst>
                                    <p:animEffect transition="out" filter="fade">
                                      <p:cBhvr>
                                        <p:cTn id="37" dur="500" tmFilter="0,0; 0.2000,0.5000; 0.8000,0.5000; 1,0"/>
                                        <p:tgtEl>
                                          <p:spTgt spid="12"/>
                                        </p:tgtEl>
                                      </p:cBhvr>
                                    </p:animEffect>
                                    <p:animScale>
                                      <p:cBhvr>
                                        <p:cTn id="38"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9" repeatCount="indefinite" fill="remove" display="0">
                  <p:stCondLst>
                    <p:cond delay="indefinite"/>
                  </p:stCondLst>
                  <p:endCondLst>
                    <p:cond evt="onStopAudio" delay="0">
                      <p:tgtEl>
                        <p:sldTgt/>
                      </p:tgtEl>
                    </p:cond>
                  </p:endCondLst>
                </p:cTn>
                <p:tgtEl>
                  <p:spTgt spid="2"/>
                </p:tgtEl>
              </p:cMediaNode>
            </p:audio>
          </p:childTnLst>
        </p:cTn>
      </p:par>
    </p:tnLst>
    <p:bldLst>
      <p:bldP spid="3" grpId="0" animBg="1"/>
      <p:bldP spid="6" grpId="0" animBg="1"/>
      <p:bldP spid="12" grpId="0" animBg="1"/>
      <p:bldP spid="12" grpId="1"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575380" y="2616525"/>
            <a:ext cx="5176130" cy="2982307"/>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2028556" y="3174810"/>
            <a:ext cx="678703" cy="678698"/>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279"/>
          <p:cNvGrpSpPr/>
          <p:nvPr/>
        </p:nvGrpSpPr>
        <p:grpSpPr>
          <a:xfrm>
            <a:off x="2819507" y="2236715"/>
            <a:ext cx="678703" cy="678698"/>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279"/>
          <p:cNvGrpSpPr/>
          <p:nvPr/>
        </p:nvGrpSpPr>
        <p:grpSpPr>
          <a:xfrm>
            <a:off x="3750035" y="1899397"/>
            <a:ext cx="678703" cy="678698"/>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5" name="TextBox 64"/>
          <p:cNvSpPr txBox="1"/>
          <p:nvPr/>
        </p:nvSpPr>
        <p:spPr>
          <a:xfrm>
            <a:off x="2064895" y="5741859"/>
            <a:ext cx="615553" cy="221599"/>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2931779"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3798662"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6"/>
          <p:cNvSpPr/>
          <p:nvPr/>
        </p:nvSpPr>
        <p:spPr bwMode="auto">
          <a:xfrm>
            <a:off x="2242485"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6"/>
          <p:cNvSpPr/>
          <p:nvPr/>
        </p:nvSpPr>
        <p:spPr bwMode="auto">
          <a:xfrm>
            <a:off x="3998369"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6"/>
          <p:cNvSpPr/>
          <p:nvPr/>
        </p:nvSpPr>
        <p:spPr bwMode="auto">
          <a:xfrm>
            <a:off x="1678340" y="3987021"/>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6"/>
          <p:cNvSpPr/>
          <p:nvPr/>
        </p:nvSpPr>
        <p:spPr bwMode="auto">
          <a:xfrm>
            <a:off x="3066998" y="2707344"/>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6"/>
          <p:cNvSpPr/>
          <p:nvPr/>
        </p:nvSpPr>
        <p:spPr bwMode="auto">
          <a:xfrm>
            <a:off x="4928898" y="3471760"/>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6" name="Group 279"/>
          <p:cNvGrpSpPr/>
          <p:nvPr/>
        </p:nvGrpSpPr>
        <p:grpSpPr>
          <a:xfrm>
            <a:off x="4577914" y="2232646"/>
            <a:ext cx="678703" cy="678697"/>
            <a:chOff x="846989" y="1401020"/>
            <a:chExt cx="877416" cy="877416"/>
          </a:xfrm>
          <a:effectLst/>
        </p:grpSpPr>
        <p:sp>
          <p:nvSpPr>
            <p:cNvPr id="167" name="Teardrop 16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0" name="Group 279"/>
          <p:cNvGrpSpPr/>
          <p:nvPr/>
        </p:nvGrpSpPr>
        <p:grpSpPr>
          <a:xfrm>
            <a:off x="5506410" y="2639753"/>
            <a:ext cx="678703" cy="678697"/>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3" name="TextBox 172"/>
          <p:cNvSpPr txBox="1"/>
          <p:nvPr/>
        </p:nvSpPr>
        <p:spPr>
          <a:xfrm>
            <a:off x="4665545"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TextBox 173"/>
          <p:cNvSpPr txBox="1"/>
          <p:nvPr/>
        </p:nvSpPr>
        <p:spPr>
          <a:xfrm>
            <a:off x="5532430"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Rectangle 164"/>
          <p:cNvSpPr/>
          <p:nvPr/>
        </p:nvSpPr>
        <p:spPr>
          <a:xfrm>
            <a:off x="10350845" y="5198226"/>
            <a:ext cx="714939" cy="513217"/>
          </a:xfrm>
          <a:prstGeom prst="rect">
            <a:avLst/>
          </a:prstGeom>
        </p:spPr>
        <p:txBody>
          <a:bodyPr wrap="none" lIns="0" tIns="0" rIns="0" bIns="0">
            <a:spAutoFit/>
          </a:bodyPr>
          <a:lstStyle/>
          <a:p>
            <a:pPr>
              <a:lnSpc>
                <a:spcPct val="120000"/>
              </a:lnSpc>
            </a:pPr>
            <a:r>
              <a:rPr lang="en-US"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80%</a:t>
            </a:r>
            <a:endParaRPr lang="en-US"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Rectangle 165"/>
          <p:cNvSpPr/>
          <p:nvPr/>
        </p:nvSpPr>
        <p:spPr>
          <a:xfrm>
            <a:off x="10350845" y="4267697"/>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5" name="Group 87"/>
          <p:cNvGrpSpPr/>
          <p:nvPr/>
        </p:nvGrpSpPr>
        <p:grpSpPr>
          <a:xfrm>
            <a:off x="7009043" y="5097283"/>
            <a:ext cx="3133741" cy="659261"/>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6" name="Group 212"/>
          <p:cNvGrpSpPr/>
          <p:nvPr/>
        </p:nvGrpSpPr>
        <p:grpSpPr>
          <a:xfrm>
            <a:off x="7054050" y="4174643"/>
            <a:ext cx="3030666" cy="697708"/>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solidFill>
                <a:schemeClr val="accent1"/>
              </a:solid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grpFill/>
              <a:ln w="9525">
                <a:noFill/>
                <a:round/>
              </a:ln>
            </p:spPr>
            <p:txBody>
              <a:bodyPr vert="horz" wrap="square" lIns="111664" tIns="55832" rIns="111664" bIns="55832"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37" name="TextBox 228"/>
          <p:cNvSpPr txBox="1"/>
          <p:nvPr/>
        </p:nvSpPr>
        <p:spPr>
          <a:xfrm>
            <a:off x="7749855" y="2499189"/>
            <a:ext cx="4944216" cy="443198"/>
          </a:xfrm>
          <a:prstGeom prst="rect">
            <a:avLst/>
          </a:prstGeom>
          <a:noFill/>
        </p:spPr>
        <p:txBody>
          <a:bodyPr wrap="square" lIns="0" tIns="0" rIns="0" bIns="0" rtlCol="0">
            <a:spAutoFit/>
          </a:bodyPr>
          <a:lstStyle/>
          <a:p>
            <a:pPr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TextBox 229"/>
          <p:cNvSpPr txBox="1"/>
          <p:nvPr/>
        </p:nvSpPr>
        <p:spPr>
          <a:xfrm>
            <a:off x="7033656" y="2196931"/>
            <a:ext cx="1883658" cy="258532"/>
          </a:xfrm>
          <a:prstGeom prst="rect">
            <a:avLst/>
          </a:prstGeom>
          <a:noFill/>
        </p:spPr>
        <p:txBody>
          <a:bodyPr wrap="square" lIns="0" tIns="0" rIns="0" bIns="0" rtlCol="0" anchor="t">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Rectangle 230"/>
          <p:cNvSpPr/>
          <p:nvPr/>
        </p:nvSpPr>
        <p:spPr>
          <a:xfrm>
            <a:off x="7011955" y="2537846"/>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0" name="TextBox 231"/>
          <p:cNvSpPr txBox="1"/>
          <p:nvPr/>
        </p:nvSpPr>
        <p:spPr>
          <a:xfrm>
            <a:off x="7011955" y="3295994"/>
            <a:ext cx="5394084" cy="664797"/>
          </a:xfrm>
          <a:prstGeom prst="rect">
            <a:avLst/>
          </a:prstGeom>
          <a:noFill/>
        </p:spPr>
        <p:txBody>
          <a:bodyPr wrap="square" lIns="0" tIns="0" rIns="0" bIns="0" rtlCol="0">
            <a:spAutoFit/>
          </a:bodyPr>
          <a:lstStyle/>
          <a:p>
            <a:pPr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4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400" fill="hold"/>
                                        <p:tgtEl>
                                          <p:spTgt spid="163"/>
                                        </p:tgtEl>
                                        <p:attrNameLst>
                                          <p:attrName>ppt_x</p:attrName>
                                        </p:attrNameLst>
                                      </p:cBhvr>
                                      <p:tavLst>
                                        <p:tav tm="0">
                                          <p:val>
                                            <p:strVal val="#ppt_x"/>
                                          </p:val>
                                        </p:tav>
                                        <p:tav tm="100000">
                                          <p:val>
                                            <p:strVal val="#ppt_x"/>
                                          </p:val>
                                        </p:tav>
                                      </p:tavLst>
                                    </p:anim>
                                    <p:anim calcmode="lin" valueType="num">
                                      <p:cBhvr additive="base">
                                        <p:cTn id="12" dur="4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400" fill="hold"/>
                                        <p:tgtEl>
                                          <p:spTgt spid="5"/>
                                        </p:tgtEl>
                                        <p:attrNameLst>
                                          <p:attrName>ppt_x</p:attrName>
                                        </p:attrNameLst>
                                      </p:cBhvr>
                                      <p:tavLst>
                                        <p:tav tm="0">
                                          <p:val>
                                            <p:strVal val="#ppt_x"/>
                                          </p:val>
                                        </p:tav>
                                        <p:tav tm="100000">
                                          <p:val>
                                            <p:strVal val="#ppt_x"/>
                                          </p:val>
                                        </p:tav>
                                      </p:tavLst>
                                    </p:anim>
                                    <p:anim calcmode="lin" valueType="num">
                                      <p:cBhvr additive="base">
                                        <p:cTn id="17" dur="4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4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400" fill="hold"/>
                                        <p:tgtEl>
                                          <p:spTgt spid="161"/>
                                        </p:tgtEl>
                                        <p:attrNameLst>
                                          <p:attrName>ppt_x</p:attrName>
                                        </p:attrNameLst>
                                      </p:cBhvr>
                                      <p:tavLst>
                                        <p:tav tm="0">
                                          <p:val>
                                            <p:strVal val="#ppt_x"/>
                                          </p:val>
                                        </p:tav>
                                        <p:tav tm="100000">
                                          <p:val>
                                            <p:strVal val="#ppt_x"/>
                                          </p:val>
                                        </p:tav>
                                      </p:tavLst>
                                    </p:anim>
                                    <p:anim calcmode="lin" valueType="num">
                                      <p:cBhvr additive="base">
                                        <p:cTn id="27" dur="4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400" fill="hold"/>
                                        <p:tgtEl>
                                          <p:spTgt spid="6"/>
                                        </p:tgtEl>
                                        <p:attrNameLst>
                                          <p:attrName>ppt_x</p:attrName>
                                        </p:attrNameLst>
                                      </p:cBhvr>
                                      <p:tavLst>
                                        <p:tav tm="0">
                                          <p:val>
                                            <p:strVal val="#ppt_x"/>
                                          </p:val>
                                        </p:tav>
                                        <p:tav tm="100000">
                                          <p:val>
                                            <p:strVal val="#ppt_x"/>
                                          </p:val>
                                        </p:tav>
                                      </p:tavLst>
                                    </p:anim>
                                    <p:anim calcmode="lin" valueType="num">
                                      <p:cBhvr additive="base">
                                        <p:cTn id="32" dur="4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4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400" fill="hold"/>
                                        <p:tgtEl>
                                          <p:spTgt spid="164"/>
                                        </p:tgtEl>
                                        <p:attrNameLst>
                                          <p:attrName>ppt_x</p:attrName>
                                        </p:attrNameLst>
                                      </p:cBhvr>
                                      <p:tavLst>
                                        <p:tav tm="0">
                                          <p:val>
                                            <p:strVal val="#ppt_x"/>
                                          </p:val>
                                        </p:tav>
                                        <p:tav tm="100000">
                                          <p:val>
                                            <p:strVal val="#ppt_x"/>
                                          </p:val>
                                        </p:tav>
                                      </p:tavLst>
                                    </p:anim>
                                    <p:anim calcmode="lin" valueType="num">
                                      <p:cBhvr additive="base">
                                        <p:cTn id="42" dur="4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400" fill="hold"/>
                                        <p:tgtEl>
                                          <p:spTgt spid="7"/>
                                        </p:tgtEl>
                                        <p:attrNameLst>
                                          <p:attrName>ppt_x</p:attrName>
                                        </p:attrNameLst>
                                      </p:cBhvr>
                                      <p:tavLst>
                                        <p:tav tm="0">
                                          <p:val>
                                            <p:strVal val="#ppt_x"/>
                                          </p:val>
                                        </p:tav>
                                        <p:tav tm="100000">
                                          <p:val>
                                            <p:strVal val="#ppt_x"/>
                                          </p:val>
                                        </p:tav>
                                      </p:tavLst>
                                    </p:anim>
                                    <p:anim calcmode="lin" valueType="num">
                                      <p:cBhvr additive="base">
                                        <p:cTn id="47" dur="4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4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400" fill="hold"/>
                                        <p:tgtEl>
                                          <p:spTgt spid="162"/>
                                        </p:tgtEl>
                                        <p:attrNameLst>
                                          <p:attrName>ppt_x</p:attrName>
                                        </p:attrNameLst>
                                      </p:cBhvr>
                                      <p:tavLst>
                                        <p:tav tm="0">
                                          <p:val>
                                            <p:strVal val="#ppt_x"/>
                                          </p:val>
                                        </p:tav>
                                        <p:tav tm="100000">
                                          <p:val>
                                            <p:strVal val="#ppt_x"/>
                                          </p:val>
                                        </p:tav>
                                      </p:tavLst>
                                    </p:anim>
                                    <p:anim calcmode="lin" valueType="num">
                                      <p:cBhvr additive="base">
                                        <p:cTn id="57" dur="4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400" fill="hold"/>
                                        <p:tgtEl>
                                          <p:spTgt spid="166"/>
                                        </p:tgtEl>
                                        <p:attrNameLst>
                                          <p:attrName>ppt_x</p:attrName>
                                        </p:attrNameLst>
                                      </p:cBhvr>
                                      <p:tavLst>
                                        <p:tav tm="0">
                                          <p:val>
                                            <p:strVal val="#ppt_x"/>
                                          </p:val>
                                        </p:tav>
                                        <p:tav tm="100000">
                                          <p:val>
                                            <p:strVal val="#ppt_x"/>
                                          </p:val>
                                        </p:tav>
                                      </p:tavLst>
                                    </p:anim>
                                    <p:anim calcmode="lin" valueType="num">
                                      <p:cBhvr additive="base">
                                        <p:cTn id="62" dur="4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4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400" fill="hold"/>
                                        <p:tgtEl>
                                          <p:spTgt spid="165"/>
                                        </p:tgtEl>
                                        <p:attrNameLst>
                                          <p:attrName>ppt_x</p:attrName>
                                        </p:attrNameLst>
                                      </p:cBhvr>
                                      <p:tavLst>
                                        <p:tav tm="0">
                                          <p:val>
                                            <p:strVal val="#ppt_x"/>
                                          </p:val>
                                        </p:tav>
                                        <p:tav tm="100000">
                                          <p:val>
                                            <p:strVal val="#ppt_x"/>
                                          </p:val>
                                        </p:tav>
                                      </p:tavLst>
                                    </p:anim>
                                    <p:anim calcmode="lin" valueType="num">
                                      <p:cBhvr additive="base">
                                        <p:cTn id="72" dur="4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400" fill="hold"/>
                                        <p:tgtEl>
                                          <p:spTgt spid="170"/>
                                        </p:tgtEl>
                                        <p:attrNameLst>
                                          <p:attrName>ppt_x</p:attrName>
                                        </p:attrNameLst>
                                      </p:cBhvr>
                                      <p:tavLst>
                                        <p:tav tm="0">
                                          <p:val>
                                            <p:strVal val="#ppt_x"/>
                                          </p:val>
                                        </p:tav>
                                        <p:tav tm="100000">
                                          <p:val>
                                            <p:strVal val="#ppt_x"/>
                                          </p:val>
                                        </p:tav>
                                      </p:tavLst>
                                    </p:anim>
                                    <p:anim calcmode="lin" valueType="num">
                                      <p:cBhvr additive="base">
                                        <p:cTn id="77" dur="4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4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400"/>
                                        <p:tgtEl>
                                          <p:spTgt spid="238"/>
                                        </p:tgtEl>
                                      </p:cBhvr>
                                    </p:animEffect>
                                  </p:childTnLst>
                                </p:cTn>
                              </p:par>
                            </p:childTnLst>
                          </p:cTn>
                        </p:par>
                        <p:par>
                          <p:cTn id="87" fill="hold">
                            <p:stCondLst>
                              <p:cond delay="1000"/>
                            </p:stCondLst>
                            <p:childTnLst>
                              <p:par>
                                <p:cTn id="88" presetID="22" presetClass="entr" presetSubtype="4" fill="hold" grpId="0" nodeType="afterEffect">
                                  <p:stCondLst>
                                    <p:cond delay="0"/>
                                  </p:stCondLst>
                                  <p:childTnLst>
                                    <p:set>
                                      <p:cBhvr>
                                        <p:cTn id="89" dur="1" fill="hold">
                                          <p:stCondLst>
                                            <p:cond delay="0"/>
                                          </p:stCondLst>
                                        </p:cTn>
                                        <p:tgtEl>
                                          <p:spTgt spid="239"/>
                                        </p:tgtEl>
                                        <p:attrNameLst>
                                          <p:attrName>style.visibility</p:attrName>
                                        </p:attrNameLst>
                                      </p:cBhvr>
                                      <p:to>
                                        <p:strVal val="visible"/>
                                      </p:to>
                                    </p:set>
                                    <p:animEffect transition="in" filter="wipe(down)">
                                      <p:cBhvr>
                                        <p:cTn id="90" dur="400"/>
                                        <p:tgtEl>
                                          <p:spTgt spid="239"/>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37"/>
                                        </p:tgtEl>
                                        <p:attrNameLst>
                                          <p:attrName>style.visibility</p:attrName>
                                        </p:attrNameLst>
                                      </p:cBhvr>
                                      <p:to>
                                        <p:strVal val="visible"/>
                                      </p:to>
                                    </p:set>
                                    <p:animEffect transition="in" filter="wipe(left)">
                                      <p:cBhvr>
                                        <p:cTn id="94" dur="400"/>
                                        <p:tgtEl>
                                          <p:spTgt spid="237"/>
                                        </p:tgtEl>
                                      </p:cBhvr>
                                    </p:animEffect>
                                  </p:childTnLst>
                                </p:cTn>
                              </p:par>
                            </p:childTnLst>
                          </p:cTn>
                        </p:par>
                        <p:par>
                          <p:cTn id="95" fill="hold">
                            <p:stCondLst>
                              <p:cond delay="2000"/>
                            </p:stCondLst>
                            <p:childTnLst>
                              <p:par>
                                <p:cTn id="96" presetID="22" presetClass="entr" presetSubtype="8" fill="hold" grpId="0" nodeType="afterEffect">
                                  <p:stCondLst>
                                    <p:cond delay="0"/>
                                  </p:stCondLst>
                                  <p:childTnLst>
                                    <p:set>
                                      <p:cBhvr>
                                        <p:cTn id="97" dur="1" fill="hold">
                                          <p:stCondLst>
                                            <p:cond delay="0"/>
                                          </p:stCondLst>
                                        </p:cTn>
                                        <p:tgtEl>
                                          <p:spTgt spid="240"/>
                                        </p:tgtEl>
                                        <p:attrNameLst>
                                          <p:attrName>style.visibility</p:attrName>
                                        </p:attrNameLst>
                                      </p:cBhvr>
                                      <p:to>
                                        <p:strVal val="visible"/>
                                      </p:to>
                                    </p:set>
                                    <p:animEffect transition="in" filter="wipe(left)">
                                      <p:cBhvr>
                                        <p:cTn id="98" dur="400"/>
                                        <p:tgtEl>
                                          <p:spTgt spid="240"/>
                                        </p:tgtEl>
                                      </p:cBhvr>
                                    </p:animEffect>
                                  </p:childTnLst>
                                </p:cTn>
                              </p:par>
                            </p:childTnLst>
                          </p:cTn>
                        </p:par>
                        <p:par>
                          <p:cTn id="99" fill="hold">
                            <p:stCondLst>
                              <p:cond delay="2500"/>
                            </p:stCondLst>
                            <p:childTnLst>
                              <p:par>
                                <p:cTn id="100" presetID="22" presetClass="entr" presetSubtype="4" fill="hold" nodeType="afterEffect">
                                  <p:stCondLst>
                                    <p:cond delay="0"/>
                                  </p:stCondLst>
                                  <p:childTnLst>
                                    <p:set>
                                      <p:cBhvr>
                                        <p:cTn id="101" dur="1" fill="hold">
                                          <p:stCondLst>
                                            <p:cond delay="0"/>
                                          </p:stCondLst>
                                        </p:cTn>
                                        <p:tgtEl>
                                          <p:spTgt spid="206"/>
                                        </p:tgtEl>
                                        <p:attrNameLst>
                                          <p:attrName>style.visibility</p:attrName>
                                        </p:attrNameLst>
                                      </p:cBhvr>
                                      <p:to>
                                        <p:strVal val="visible"/>
                                      </p:to>
                                    </p:set>
                                    <p:animEffect transition="in" filter="wipe(down)">
                                      <p:cBhvr>
                                        <p:cTn id="102" dur="400"/>
                                        <p:tgtEl>
                                          <p:spTgt spid="206"/>
                                        </p:tgtEl>
                                      </p:cBhvr>
                                    </p:animEffect>
                                  </p:childTnLst>
                                </p:cTn>
                              </p:par>
                            </p:childTnLst>
                          </p:cTn>
                        </p:par>
                        <p:par>
                          <p:cTn id="103" fill="hold">
                            <p:stCondLst>
                              <p:cond delay="3000"/>
                            </p:stCondLst>
                            <p:childTnLst>
                              <p:par>
                                <p:cTn id="104" presetID="22" presetClass="entr" presetSubtype="4" fill="hold" grpId="0" nodeType="afterEffect">
                                  <p:stCondLst>
                                    <p:cond delay="0"/>
                                  </p:stCondLst>
                                  <p:childTnLst>
                                    <p:set>
                                      <p:cBhvr>
                                        <p:cTn id="105" dur="1" fill="hold">
                                          <p:stCondLst>
                                            <p:cond delay="0"/>
                                          </p:stCondLst>
                                        </p:cTn>
                                        <p:tgtEl>
                                          <p:spTgt spid="169"/>
                                        </p:tgtEl>
                                        <p:attrNameLst>
                                          <p:attrName>style.visibility</p:attrName>
                                        </p:attrNameLst>
                                      </p:cBhvr>
                                      <p:to>
                                        <p:strVal val="visible"/>
                                      </p:to>
                                    </p:set>
                                    <p:animEffect transition="in" filter="wipe(down)">
                                      <p:cBhvr>
                                        <p:cTn id="106" dur="400"/>
                                        <p:tgtEl>
                                          <p:spTgt spid="169"/>
                                        </p:tgtEl>
                                      </p:cBhvr>
                                    </p:animEffect>
                                  </p:childTnLst>
                                </p:cTn>
                              </p:par>
                            </p:childTnLst>
                          </p:cTn>
                        </p:par>
                        <p:par>
                          <p:cTn id="107" fill="hold">
                            <p:stCondLst>
                              <p:cond delay="3500"/>
                            </p:stCondLst>
                            <p:childTnLst>
                              <p:par>
                                <p:cTn id="108" presetID="22" presetClass="entr" presetSubtype="4" fill="hold" nodeType="after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down)">
                                      <p:cBhvr>
                                        <p:cTn id="110" dur="400"/>
                                        <p:tgtEl>
                                          <p:spTgt spid="175"/>
                                        </p:tgtEl>
                                      </p:cBhvr>
                                    </p:animEffect>
                                  </p:childTnLst>
                                </p:cTn>
                              </p:par>
                            </p:childTnLst>
                          </p:cTn>
                        </p:par>
                        <p:par>
                          <p:cTn id="111" fill="hold">
                            <p:stCondLst>
                              <p:cond delay="4000"/>
                            </p:stCondLst>
                            <p:childTnLst>
                              <p:par>
                                <p:cTn id="112" presetID="22" presetClass="entr" presetSubtype="4" fill="hold" grpId="0" nodeType="afterEffect">
                                  <p:stCondLst>
                                    <p:cond delay="0"/>
                                  </p:stCondLst>
                                  <p:childTnLst>
                                    <p:set>
                                      <p:cBhvr>
                                        <p:cTn id="113" dur="1" fill="hold">
                                          <p:stCondLst>
                                            <p:cond delay="0"/>
                                          </p:stCondLst>
                                        </p:cTn>
                                        <p:tgtEl>
                                          <p:spTgt spid="157"/>
                                        </p:tgtEl>
                                        <p:attrNameLst>
                                          <p:attrName>style.visibility</p:attrName>
                                        </p:attrNameLst>
                                      </p:cBhvr>
                                      <p:to>
                                        <p:strVal val="visible"/>
                                      </p:to>
                                    </p:set>
                                    <p:animEffect transition="in" filter="wipe(down)">
                                      <p:cBhvr>
                                        <p:cTn id="114" dur="4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39" grpId="0"/>
      <p:bldP spid="2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286225" y="3547552"/>
            <a:ext cx="379284" cy="36850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nvGrpSpPr>
          <p:cNvPr id="59" name="Group 58"/>
          <p:cNvGrpSpPr/>
          <p:nvPr/>
        </p:nvGrpSpPr>
        <p:grpSpPr>
          <a:xfrm>
            <a:off x="2286227" y="3033946"/>
            <a:ext cx="4374190" cy="663736"/>
            <a:chOff x="643467" y="1947984"/>
            <a:chExt cx="4045562" cy="629355"/>
          </a:xfrm>
        </p:grpSpPr>
        <p:sp>
          <p:nvSpPr>
            <p:cNvPr id="31" name="Right Arrow 30"/>
            <p:cNvSpPr/>
            <p:nvPr/>
          </p:nvSpPr>
          <p:spPr>
            <a:xfrm>
              <a:off x="1003098" y="1947984"/>
              <a:ext cx="3685931" cy="629355"/>
            </a:xfrm>
            <a:prstGeom prst="rightArrow">
              <a:avLst>
                <a:gd name="adj1" fmla="val 54891"/>
                <a:gd name="adj2" fmla="val 581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sp>
          <p:nvSpPr>
            <p:cNvPr id="36" name="Flowchart: Manual Operation 35"/>
            <p:cNvSpPr/>
            <p:nvPr/>
          </p:nvSpPr>
          <p:spPr>
            <a:xfrm rot="10800000">
              <a:off x="643467" y="2089868"/>
              <a:ext cx="1123849" cy="345114"/>
            </a:xfrm>
            <a:prstGeom prst="flowChartManualOpe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Rectangle 40"/>
          <p:cNvSpPr/>
          <p:nvPr/>
        </p:nvSpPr>
        <p:spPr>
          <a:xfrm>
            <a:off x="2760325" y="4211288"/>
            <a:ext cx="379281" cy="30213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nvGrpSpPr>
          <p:cNvPr id="60" name="Group 59"/>
          <p:cNvGrpSpPr/>
          <p:nvPr/>
        </p:nvGrpSpPr>
        <p:grpSpPr>
          <a:xfrm>
            <a:off x="2760326" y="3697684"/>
            <a:ext cx="3618822" cy="663737"/>
            <a:chOff x="1093007" y="2577339"/>
            <a:chExt cx="3431368" cy="629356"/>
          </a:xfrm>
        </p:grpSpPr>
        <p:sp>
          <p:nvSpPr>
            <p:cNvPr id="43" name="Right Arrow 42"/>
            <p:cNvSpPr/>
            <p:nvPr/>
          </p:nvSpPr>
          <p:spPr>
            <a:xfrm>
              <a:off x="1452637" y="2577339"/>
              <a:ext cx="3071738" cy="629356"/>
            </a:xfrm>
            <a:prstGeom prst="rightArrow">
              <a:avLst>
                <a:gd name="adj1" fmla="val 54891"/>
                <a:gd name="adj2" fmla="val 58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sp>
          <p:nvSpPr>
            <p:cNvPr id="44" name="Flowchart: Manual Operation 43"/>
            <p:cNvSpPr/>
            <p:nvPr/>
          </p:nvSpPr>
          <p:spPr>
            <a:xfrm rot="10800000">
              <a:off x="1093007" y="2719223"/>
              <a:ext cx="1123849" cy="345115"/>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Rectangle 46"/>
          <p:cNvSpPr/>
          <p:nvPr/>
        </p:nvSpPr>
        <p:spPr>
          <a:xfrm>
            <a:off x="3246423" y="4863004"/>
            <a:ext cx="367280" cy="236964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3234422" y="4349400"/>
            <a:ext cx="2883546" cy="663737"/>
            <a:chOff x="-982317" y="1123950"/>
            <a:chExt cx="3986335" cy="1066800"/>
          </a:xfrm>
        </p:grpSpPr>
        <p:sp>
          <p:nvSpPr>
            <p:cNvPr id="49" name="Right Arrow 48"/>
            <p:cNvSpPr/>
            <p:nvPr/>
          </p:nvSpPr>
          <p:spPr>
            <a:xfrm>
              <a:off x="-372717" y="1123950"/>
              <a:ext cx="3376735" cy="1066800"/>
            </a:xfrm>
            <a:prstGeom prst="rightArrow">
              <a:avLst>
                <a:gd name="adj1" fmla="val 54891"/>
                <a:gd name="adj2" fmla="val 581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sp>
          <p:nvSpPr>
            <p:cNvPr id="50" name="Flowchart: Manual Operation 49"/>
            <p:cNvSpPr/>
            <p:nvPr/>
          </p:nvSpPr>
          <p:spPr>
            <a:xfrm rot="10800000">
              <a:off x="-982317" y="1364453"/>
              <a:ext cx="1905000" cy="584993"/>
            </a:xfrm>
            <a:prstGeom prst="flowChartManualOperat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Rectangle 51"/>
          <p:cNvSpPr/>
          <p:nvPr/>
        </p:nvSpPr>
        <p:spPr>
          <a:xfrm>
            <a:off x="3720521" y="5517644"/>
            <a:ext cx="379279" cy="171500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nvGrpSpPr>
          <p:cNvPr id="53" name="Group 52"/>
          <p:cNvGrpSpPr/>
          <p:nvPr/>
        </p:nvGrpSpPr>
        <p:grpSpPr>
          <a:xfrm>
            <a:off x="3720522" y="5004038"/>
            <a:ext cx="2173084" cy="663737"/>
            <a:chOff x="304800" y="1123950"/>
            <a:chExt cx="3492723" cy="1066800"/>
          </a:xfrm>
          <a:solidFill>
            <a:schemeClr val="accent4"/>
          </a:solidFill>
        </p:grpSpPr>
        <p:sp>
          <p:nvSpPr>
            <p:cNvPr id="54"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sp>
          <p:nvSpPr>
            <p:cNvPr id="55" name="Flowchart: Manual Operation 54"/>
            <p:cNvSpPr/>
            <p:nvPr/>
          </p:nvSpPr>
          <p:spPr>
            <a:xfrm rot="10800000">
              <a:off x="304800"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Footer Text"/>
          <p:cNvSpPr txBox="1"/>
          <p:nvPr/>
        </p:nvSpPr>
        <p:spPr>
          <a:xfrm>
            <a:off x="787609" y="1295485"/>
            <a:ext cx="10987802" cy="664797"/>
          </a:xfrm>
          <a:prstGeom prst="rect">
            <a:avLst/>
          </a:prstGeom>
          <a:noFill/>
        </p:spPr>
        <p:txBody>
          <a:bodyPr wrap="square" lIns="0" tIns="0" rIns="0" bIns="0" rtlCol="0">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p:nvPr/>
        </p:nvSpPr>
        <p:spPr>
          <a:xfrm>
            <a:off x="6053283" y="3219751"/>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3930">
              <a:spcBef>
                <a:spcPct val="20000"/>
              </a:spcBef>
              <a:defRPr/>
            </a:pPr>
            <a:r>
              <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
          <p:cNvSpPr txBox="1"/>
          <p:nvPr/>
        </p:nvSpPr>
        <p:spPr>
          <a:xfrm>
            <a:off x="5761969" y="3879304"/>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3930">
              <a:spcBef>
                <a:spcPct val="20000"/>
              </a:spcBef>
              <a:defRPr/>
            </a:pPr>
            <a:r>
              <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 Placeholder 3"/>
          <p:cNvSpPr txBox="1"/>
          <p:nvPr/>
        </p:nvSpPr>
        <p:spPr>
          <a:xfrm>
            <a:off x="5403392" y="45347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3930">
              <a:spcBef>
                <a:spcPct val="20000"/>
              </a:spcBef>
              <a:defRPr/>
            </a:pPr>
            <a:r>
              <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
          <p:cNvSpPr txBox="1"/>
          <p:nvPr/>
        </p:nvSpPr>
        <p:spPr>
          <a:xfrm>
            <a:off x="5281101" y="51843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3930">
              <a:spcBef>
                <a:spcPct val="20000"/>
              </a:spcBef>
              <a:defRPr/>
            </a:pPr>
            <a:r>
              <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9737822" y="3776371"/>
            <a:ext cx="1329593" cy="258532"/>
          </a:xfrm>
          <a:prstGeom prst="rect">
            <a:avLst/>
          </a:prstGeom>
          <a:noFill/>
        </p:spPr>
        <p:txBody>
          <a:bodyPr wrap="squar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7092128" y="3995753"/>
            <a:ext cx="3975287" cy="443198"/>
          </a:xfrm>
          <a:prstGeom prst="rect">
            <a:avLst/>
          </a:prstGeom>
          <a:noFill/>
        </p:spPr>
        <p:txBody>
          <a:bodyPr wrap="square" lIns="0" tIns="0" rIns="0" bIns="0" rtlCol="0" anchor="t" anchorCtr="0">
            <a:spAutoFit/>
          </a:bodyPr>
          <a:lstStyle/>
          <a:p>
            <a:pPr algn="r" defTabSz="9639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9810661" y="5277515"/>
            <a:ext cx="1256754" cy="215443"/>
          </a:xfrm>
          <a:prstGeom prst="rect">
            <a:avLst/>
          </a:prstGeom>
          <a:noFill/>
        </p:spPr>
        <p:txBody>
          <a:bodyPr wrap="none" lIns="0" tIns="0" rIns="0" bIns="0" rtlCol="0" anchor="t" anchorCtr="0">
            <a:spAutoFit/>
          </a:bodyPr>
          <a:lstStyle/>
          <a:p>
            <a:pPr algn="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92128" y="5496554"/>
            <a:ext cx="3975287" cy="443198"/>
          </a:xfrm>
          <a:prstGeom prst="rect">
            <a:avLst/>
          </a:prstGeom>
          <a:noFill/>
        </p:spPr>
        <p:txBody>
          <a:bodyPr wrap="square" lIns="0" tIns="0" rIns="0" bIns="0" rtlCol="0" anchor="t" anchorCtr="0">
            <a:spAutoFit/>
          </a:bodyPr>
          <a:lstStyle/>
          <a:p>
            <a:pPr algn="r" defTabSz="9639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81"/>
          <p:cNvSpPr txBox="1"/>
          <p:nvPr/>
        </p:nvSpPr>
        <p:spPr>
          <a:xfrm>
            <a:off x="9810663" y="3037599"/>
            <a:ext cx="1256754" cy="258532"/>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7049262" y="3256986"/>
            <a:ext cx="4018153" cy="443198"/>
          </a:xfrm>
          <a:prstGeom prst="rect">
            <a:avLst/>
          </a:prstGeom>
          <a:noFill/>
        </p:spPr>
        <p:txBody>
          <a:bodyPr wrap="square" lIns="0" tIns="0" rIns="0" bIns="0" rtlCol="0" anchor="t" anchorCtr="0">
            <a:spAutoFit/>
          </a:bodyPr>
          <a:lstStyle/>
          <a:p>
            <a:pPr algn="r" defTabSz="9639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5" name="Group 68"/>
          <p:cNvGrpSpPr>
            <a:grpSpLocks noChangeAspect="1"/>
          </p:cNvGrpSpPr>
          <p:nvPr/>
        </p:nvGrpSpPr>
        <p:grpSpPr>
          <a:xfrm>
            <a:off x="11339201" y="3793240"/>
            <a:ext cx="528751" cy="513609"/>
            <a:chOff x="6595471" y="2476529"/>
            <a:chExt cx="723797" cy="703077"/>
          </a:xfrm>
        </p:grpSpPr>
        <p:sp>
          <p:nvSpPr>
            <p:cNvPr id="86" name="Oval 85"/>
            <p:cNvSpPr/>
            <p:nvPr/>
          </p:nvSpPr>
          <p:spPr>
            <a:xfrm>
              <a:off x="6595471" y="2476529"/>
              <a:ext cx="723797" cy="7030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5"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245"/>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Group 69"/>
          <p:cNvGrpSpPr>
            <a:grpSpLocks noChangeAspect="1"/>
          </p:cNvGrpSpPr>
          <p:nvPr/>
        </p:nvGrpSpPr>
        <p:grpSpPr>
          <a:xfrm>
            <a:off x="11339201" y="5279151"/>
            <a:ext cx="528751" cy="513609"/>
            <a:chOff x="6595471" y="3484651"/>
            <a:chExt cx="723797" cy="703077"/>
          </a:xfrm>
        </p:grpSpPr>
        <p:sp>
          <p:nvSpPr>
            <p:cNvPr id="91" name="Oval 90"/>
            <p:cNvSpPr/>
            <p:nvPr/>
          </p:nvSpPr>
          <p:spPr>
            <a:xfrm>
              <a:off x="6595471" y="3484651"/>
              <a:ext cx="723797" cy="703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3375" dirty="0">
                <a:solidFill>
                  <a:schemeClr val="accent5">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67"/>
          <p:cNvGrpSpPr>
            <a:grpSpLocks noChangeAspect="1"/>
          </p:cNvGrpSpPr>
          <p:nvPr/>
        </p:nvGrpSpPr>
        <p:grpSpPr>
          <a:xfrm>
            <a:off x="11339201" y="3050285"/>
            <a:ext cx="528751" cy="513609"/>
            <a:chOff x="8049780" y="1468406"/>
            <a:chExt cx="723797" cy="703077"/>
          </a:xfrm>
        </p:grpSpPr>
        <p:sp>
          <p:nvSpPr>
            <p:cNvPr id="112" name="Oval 111"/>
            <p:cNvSpPr/>
            <p:nvPr/>
          </p:nvSpPr>
          <p:spPr>
            <a:xfrm>
              <a:off x="8049780" y="1468406"/>
              <a:ext cx="723797" cy="703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530" b="1" dirty="0">
                <a:solidFill>
                  <a:schemeClr val="accent2">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15" name="TextBox 114"/>
          <p:cNvSpPr txBox="1"/>
          <p:nvPr/>
        </p:nvSpPr>
        <p:spPr>
          <a:xfrm>
            <a:off x="9810661" y="4514942"/>
            <a:ext cx="1256754" cy="215444"/>
          </a:xfrm>
          <a:prstGeom prst="rect">
            <a:avLst/>
          </a:prstGeom>
          <a:noFill/>
        </p:spPr>
        <p:txBody>
          <a:bodyPr wrap="none" lIns="0" tIns="0" rIns="0" bIns="0" rtlCol="0" anchor="t" anchorCtr="0">
            <a:spAutoFit/>
          </a:bodyPr>
          <a:lstStyle/>
          <a:p>
            <a:pPr algn="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TextBox 115"/>
          <p:cNvSpPr txBox="1"/>
          <p:nvPr/>
        </p:nvSpPr>
        <p:spPr>
          <a:xfrm>
            <a:off x="7049262" y="4758324"/>
            <a:ext cx="4018153" cy="443198"/>
          </a:xfrm>
          <a:prstGeom prst="rect">
            <a:avLst/>
          </a:prstGeom>
          <a:noFill/>
        </p:spPr>
        <p:txBody>
          <a:bodyPr wrap="square" lIns="0" tIns="0" rIns="0" bIns="0" rtlCol="0" anchor="t" anchorCtr="0">
            <a:spAutoFit/>
          </a:bodyPr>
          <a:lstStyle/>
          <a:p>
            <a:pPr algn="r" defTabSz="9639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7" name="Group 75"/>
          <p:cNvGrpSpPr>
            <a:grpSpLocks noChangeAspect="1"/>
          </p:cNvGrpSpPr>
          <p:nvPr/>
        </p:nvGrpSpPr>
        <p:grpSpPr>
          <a:xfrm>
            <a:off x="11339201" y="4536195"/>
            <a:ext cx="528751" cy="513609"/>
            <a:chOff x="8049780" y="2476530"/>
            <a:chExt cx="723797" cy="703077"/>
          </a:xfrm>
        </p:grpSpPr>
        <p:sp>
          <p:nvSpPr>
            <p:cNvPr id="118" name="Oval 117"/>
            <p:cNvSpPr/>
            <p:nvPr/>
          </p:nvSpPr>
          <p:spPr>
            <a:xfrm>
              <a:off x="8049780" y="2476530"/>
              <a:ext cx="723797" cy="7030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5" dirty="0">
                <a:solidFill>
                  <a:schemeClr val="accent4">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11"/>
                                        </p:tgtEl>
                                        <p:attrNameLst>
                                          <p:attrName>style.visibility</p:attrName>
                                        </p:attrNameLst>
                                      </p:cBhvr>
                                      <p:to>
                                        <p:strVal val="visible"/>
                                      </p:to>
                                    </p:set>
                                    <p:anim calcmode="lin" valueType="num">
                                      <p:cBhvr>
                                        <p:cTn id="27" dur="500" fill="hold"/>
                                        <p:tgtEl>
                                          <p:spTgt spid="111"/>
                                        </p:tgtEl>
                                        <p:attrNameLst>
                                          <p:attrName>ppt_w</p:attrName>
                                        </p:attrNameLst>
                                      </p:cBhvr>
                                      <p:tavLst>
                                        <p:tav tm="0">
                                          <p:val>
                                            <p:fltVal val="0"/>
                                          </p:val>
                                        </p:tav>
                                        <p:tav tm="100000">
                                          <p:val>
                                            <p:strVal val="#ppt_w"/>
                                          </p:val>
                                        </p:tav>
                                      </p:tavLst>
                                    </p:anim>
                                    <p:anim calcmode="lin" valueType="num">
                                      <p:cBhvr>
                                        <p:cTn id="28" dur="500" fill="hold"/>
                                        <p:tgtEl>
                                          <p:spTgt spid="111"/>
                                        </p:tgtEl>
                                        <p:attrNameLst>
                                          <p:attrName>ppt_h</p:attrName>
                                        </p:attrNameLst>
                                      </p:cBhvr>
                                      <p:tavLst>
                                        <p:tav tm="0">
                                          <p:val>
                                            <p:fltVal val="0"/>
                                          </p:val>
                                        </p:tav>
                                        <p:tav tm="100000">
                                          <p:val>
                                            <p:strVal val="#ppt_h"/>
                                          </p:val>
                                        </p:tav>
                                      </p:tavLst>
                                    </p:anim>
                                    <p:animEffect transition="in" filter="fade">
                                      <p:cBhvr>
                                        <p:cTn id="29" dur="500"/>
                                        <p:tgtEl>
                                          <p:spTgt spid="111"/>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down)">
                                      <p:cBhvr>
                                        <p:cTn id="33" dur="500"/>
                                        <p:tgtEl>
                                          <p:spTgt spid="41"/>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fltVal val="0"/>
                                          </p:val>
                                        </p:tav>
                                        <p:tav tm="100000">
                                          <p:val>
                                            <p:strVal val="#ppt_w"/>
                                          </p:val>
                                        </p:tav>
                                      </p:tavLst>
                                    </p:anim>
                                    <p:anim calcmode="lin" valueType="num">
                                      <p:cBhvr>
                                        <p:cTn id="42" dur="500" fill="hold"/>
                                        <p:tgtEl>
                                          <p:spTgt spid="62"/>
                                        </p:tgtEl>
                                        <p:attrNameLst>
                                          <p:attrName>ppt_h</p:attrName>
                                        </p:attrNameLst>
                                      </p:cBhvr>
                                      <p:tavLst>
                                        <p:tav tm="0">
                                          <p:val>
                                            <p:fltVal val="0"/>
                                          </p:val>
                                        </p:tav>
                                        <p:tav tm="100000">
                                          <p:val>
                                            <p:strVal val="#ppt_h"/>
                                          </p:val>
                                        </p:tav>
                                      </p:tavLst>
                                    </p:anim>
                                    <p:animEffect transition="in" filter="fade">
                                      <p:cBhvr>
                                        <p:cTn id="43" dur="500"/>
                                        <p:tgtEl>
                                          <p:spTgt spid="6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p:cTn id="47" dur="500" fill="hold"/>
                                        <p:tgtEl>
                                          <p:spTgt spid="85"/>
                                        </p:tgtEl>
                                        <p:attrNameLst>
                                          <p:attrName>ppt_w</p:attrName>
                                        </p:attrNameLst>
                                      </p:cBhvr>
                                      <p:tavLst>
                                        <p:tav tm="0">
                                          <p:val>
                                            <p:fltVal val="0"/>
                                          </p:val>
                                        </p:tav>
                                        <p:tav tm="100000">
                                          <p:val>
                                            <p:strVal val="#ppt_w"/>
                                          </p:val>
                                        </p:tav>
                                      </p:tavLst>
                                    </p:anim>
                                    <p:anim calcmode="lin" valueType="num">
                                      <p:cBhvr>
                                        <p:cTn id="48" dur="500" fill="hold"/>
                                        <p:tgtEl>
                                          <p:spTgt spid="85"/>
                                        </p:tgtEl>
                                        <p:attrNameLst>
                                          <p:attrName>ppt_h</p:attrName>
                                        </p:attrNameLst>
                                      </p:cBhvr>
                                      <p:tavLst>
                                        <p:tav tm="0">
                                          <p:val>
                                            <p:fltVal val="0"/>
                                          </p:val>
                                        </p:tav>
                                        <p:tav tm="100000">
                                          <p:val>
                                            <p:strVal val="#ppt_h"/>
                                          </p:val>
                                        </p:tav>
                                      </p:tavLst>
                                    </p:anim>
                                    <p:animEffect transition="in" filter="fade">
                                      <p:cBhvr>
                                        <p:cTn id="49" dur="500"/>
                                        <p:tgtEl>
                                          <p:spTgt spid="85"/>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down)">
                                      <p:cBhvr>
                                        <p:cTn id="53" dur="500"/>
                                        <p:tgtEl>
                                          <p:spTgt spid="47"/>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left)">
                                      <p:cBhvr>
                                        <p:cTn id="57" dur="500"/>
                                        <p:tgtEl>
                                          <p:spTgt spid="48"/>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childTnLst>
                          </p:cTn>
                        </p:par>
                        <p:par>
                          <p:cTn id="70" fill="hold">
                            <p:stCondLst>
                              <p:cond delay="6500"/>
                            </p:stCondLst>
                            <p:childTnLst>
                              <p:par>
                                <p:cTn id="71" presetID="22" presetClass="entr" presetSubtype="4" fill="hold" grpId="0" nodeType="after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wipe(down)">
                                      <p:cBhvr>
                                        <p:cTn id="73" dur="500"/>
                                        <p:tgtEl>
                                          <p:spTgt spid="52"/>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7500"/>
                            </p:stCondLst>
                            <p:childTnLst>
                              <p:par>
                                <p:cTn id="79" presetID="53" presetClass="entr" presetSubtype="16"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p:cTn id="81" dur="500" fill="hold"/>
                                        <p:tgtEl>
                                          <p:spTgt spid="64"/>
                                        </p:tgtEl>
                                        <p:attrNameLst>
                                          <p:attrName>ppt_w</p:attrName>
                                        </p:attrNameLst>
                                      </p:cBhvr>
                                      <p:tavLst>
                                        <p:tav tm="0">
                                          <p:val>
                                            <p:fltVal val="0"/>
                                          </p:val>
                                        </p:tav>
                                        <p:tav tm="100000">
                                          <p:val>
                                            <p:strVal val="#ppt_w"/>
                                          </p:val>
                                        </p:tav>
                                      </p:tavLst>
                                    </p:anim>
                                    <p:anim calcmode="lin" valueType="num">
                                      <p:cBhvr>
                                        <p:cTn id="82" dur="500" fill="hold"/>
                                        <p:tgtEl>
                                          <p:spTgt spid="64"/>
                                        </p:tgtEl>
                                        <p:attrNameLst>
                                          <p:attrName>ppt_h</p:attrName>
                                        </p:attrNameLst>
                                      </p:cBhvr>
                                      <p:tavLst>
                                        <p:tav tm="0">
                                          <p:val>
                                            <p:fltVal val="0"/>
                                          </p:val>
                                        </p:tav>
                                        <p:tav tm="100000">
                                          <p:val>
                                            <p:strVal val="#ppt_h"/>
                                          </p:val>
                                        </p:tav>
                                      </p:tavLst>
                                    </p:anim>
                                    <p:animEffect transition="in" filter="fade">
                                      <p:cBhvr>
                                        <p:cTn id="83" dur="500"/>
                                        <p:tgtEl>
                                          <p:spTgt spid="64"/>
                                        </p:tgtEl>
                                      </p:cBhvr>
                                    </p:animEffect>
                                  </p:childTnLst>
                                </p:cTn>
                              </p:par>
                            </p:childTnLst>
                          </p:cTn>
                        </p:par>
                        <p:par>
                          <p:cTn id="84" fill="hold">
                            <p:stCondLst>
                              <p:cond delay="8000"/>
                            </p:stCondLst>
                            <p:childTnLst>
                              <p:par>
                                <p:cTn id="85" presetID="53" presetClass="entr" presetSubtype="16" fill="hold" nodeType="afterEffect">
                                  <p:stCondLst>
                                    <p:cond delay="0"/>
                                  </p:stCondLst>
                                  <p:childTnLst>
                                    <p:set>
                                      <p:cBhvr>
                                        <p:cTn id="86" dur="1" fill="hold">
                                          <p:stCondLst>
                                            <p:cond delay="0"/>
                                          </p:stCondLst>
                                        </p:cTn>
                                        <p:tgtEl>
                                          <p:spTgt spid="89"/>
                                        </p:tgtEl>
                                        <p:attrNameLst>
                                          <p:attrName>style.visibility</p:attrName>
                                        </p:attrNameLst>
                                      </p:cBhvr>
                                      <p:to>
                                        <p:strVal val="visible"/>
                                      </p:to>
                                    </p:set>
                                    <p:anim calcmode="lin" valueType="num">
                                      <p:cBhvr>
                                        <p:cTn id="87" dur="500" fill="hold"/>
                                        <p:tgtEl>
                                          <p:spTgt spid="89"/>
                                        </p:tgtEl>
                                        <p:attrNameLst>
                                          <p:attrName>ppt_w</p:attrName>
                                        </p:attrNameLst>
                                      </p:cBhvr>
                                      <p:tavLst>
                                        <p:tav tm="0">
                                          <p:val>
                                            <p:fltVal val="0"/>
                                          </p:val>
                                        </p:tav>
                                        <p:tav tm="100000">
                                          <p:val>
                                            <p:strVal val="#ppt_w"/>
                                          </p:val>
                                        </p:tav>
                                      </p:tavLst>
                                    </p:anim>
                                    <p:anim calcmode="lin" valueType="num">
                                      <p:cBhvr>
                                        <p:cTn id="88" dur="500" fill="hold"/>
                                        <p:tgtEl>
                                          <p:spTgt spid="89"/>
                                        </p:tgtEl>
                                        <p:attrNameLst>
                                          <p:attrName>ppt_h</p:attrName>
                                        </p:attrNameLst>
                                      </p:cBhvr>
                                      <p:tavLst>
                                        <p:tav tm="0">
                                          <p:val>
                                            <p:fltVal val="0"/>
                                          </p:val>
                                        </p:tav>
                                        <p:tav tm="100000">
                                          <p:val>
                                            <p:strVal val="#ppt_h"/>
                                          </p:val>
                                        </p:tav>
                                      </p:tavLst>
                                    </p:anim>
                                    <p:animEffect transition="in" filter="fade">
                                      <p:cBhvr>
                                        <p:cTn id="8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1" grpId="0" animBg="1"/>
      <p:bldP spid="47" grpId="0" animBg="1"/>
      <p:bldP spid="52" grpId="0" animBg="1"/>
      <p:bldP spid="58"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3482497" y="34566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2"/>
            </p:custDataLst>
          </p:nvPr>
        </p:nvSpPr>
        <p:spPr>
          <a:xfrm>
            <a:off x="6225131" y="3003593"/>
            <a:ext cx="6633266" cy="1205376"/>
          </a:xfrm>
          <a:prstGeom prst="rect">
            <a:avLst/>
          </a:prstGeom>
          <a:solidFill>
            <a:schemeClr val="accent1"/>
          </a:solidFill>
          <a:ln w="12700" cap="flat" cmpd="sng" algn="ctr">
            <a:noFill/>
            <a:prstDash val="solid"/>
            <a:miter lim="800000"/>
          </a:ln>
          <a:effectLst/>
        </p:spPr>
        <p:txBody>
          <a:bodyPr lIns="341682"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530" y="32859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4"/>
            </p:custDataLst>
          </p:nvPr>
        </p:nvSpPr>
        <p:spPr bwMode="auto">
          <a:xfrm>
            <a:off x="4574077" y="28088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5"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6631399" y="323674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6"/>
            </p:custDataLst>
          </p:nvPr>
        </p:nvSpPr>
        <p:spPr>
          <a:xfrm>
            <a:off x="6631399" y="381392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点击输入文本内容点击输入文本内容点击输入</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00" autoRev="1" fill="hold">
                                          <p:stCondLst>
                                            <p:cond delay="0"/>
                                          </p:stCondLst>
                                        </p:cTn>
                                        <p:tgtEl>
                                          <p:spTgt spid="12"/>
                                        </p:tgtEl>
                                        <p:attrNameLst>
                                          <p:attrName>ppt_w</p:attrName>
                                        </p:attrNameLst>
                                      </p:cBhvr>
                                    </p:anim>
                                    <p:anim by="(#ppt_w*0.50)" calcmode="lin" valueType="num">
                                      <p:cBhvr>
                                        <p:cTn id="8" dur="200" decel="50000" autoRev="1" fill="hold">
                                          <p:stCondLst>
                                            <p:cond delay="0"/>
                                          </p:stCondLst>
                                        </p:cTn>
                                        <p:tgtEl>
                                          <p:spTgt spid="12"/>
                                        </p:tgtEl>
                                        <p:attrNameLst>
                                          <p:attrName>ppt_x</p:attrName>
                                        </p:attrNameLst>
                                      </p:cBhvr>
                                    </p:anim>
                                    <p:anim from="(-#ppt_h/2)" to="(#ppt_y)" calcmode="lin" valueType="num">
                                      <p:cBhvr>
                                        <p:cTn id="9" dur="400" fill="hold">
                                          <p:stCondLst>
                                            <p:cond delay="0"/>
                                          </p:stCondLst>
                                        </p:cTn>
                                        <p:tgtEl>
                                          <p:spTgt spid="12"/>
                                        </p:tgtEl>
                                        <p:attrNameLst>
                                          <p:attrName>ppt_y</p:attrName>
                                        </p:attrNameLst>
                                      </p:cBhvr>
                                    </p:anim>
                                    <p:animRot by="21600000">
                                      <p:cBhvr>
                                        <p:cTn id="10" dur="4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200" autoRev="1" fill="hold">
                                          <p:stCondLst>
                                            <p:cond delay="0"/>
                                          </p:stCondLst>
                                        </p:cTn>
                                        <p:tgtEl>
                                          <p:spTgt spid="2052"/>
                                        </p:tgtEl>
                                        <p:attrNameLst>
                                          <p:attrName>ppt_w</p:attrName>
                                        </p:attrNameLst>
                                      </p:cBhvr>
                                    </p:anim>
                                    <p:anim by="(#ppt_w*0.50)" calcmode="lin" valueType="num">
                                      <p:cBhvr>
                                        <p:cTn id="14" dur="200" decel="50000" autoRev="1" fill="hold">
                                          <p:stCondLst>
                                            <p:cond delay="0"/>
                                          </p:stCondLst>
                                        </p:cTn>
                                        <p:tgtEl>
                                          <p:spTgt spid="2052"/>
                                        </p:tgtEl>
                                        <p:attrNameLst>
                                          <p:attrName>ppt_x</p:attrName>
                                        </p:attrNameLst>
                                      </p:cBhvr>
                                    </p:anim>
                                    <p:anim from="(-#ppt_h/2)" to="(#ppt_y)" calcmode="lin" valueType="num">
                                      <p:cBhvr>
                                        <p:cTn id="15" dur="400" fill="hold">
                                          <p:stCondLst>
                                            <p:cond delay="0"/>
                                          </p:stCondLst>
                                        </p:cTn>
                                        <p:tgtEl>
                                          <p:spTgt spid="2052"/>
                                        </p:tgtEl>
                                        <p:attrNameLst>
                                          <p:attrName>ppt_y</p:attrName>
                                        </p:attrNameLst>
                                      </p:cBhvr>
                                    </p:anim>
                                    <p:animRot by="21600000">
                                      <p:cBhvr>
                                        <p:cTn id="16" dur="4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200" autoRev="1" fill="hold">
                                          <p:stCondLst>
                                            <p:cond delay="0"/>
                                          </p:stCondLst>
                                        </p:cTn>
                                        <p:tgtEl>
                                          <p:spTgt spid="2053"/>
                                        </p:tgtEl>
                                        <p:attrNameLst>
                                          <p:attrName>ppt_w</p:attrName>
                                        </p:attrNameLst>
                                      </p:cBhvr>
                                    </p:anim>
                                    <p:anim by="(#ppt_w*0.50)" calcmode="lin" valueType="num">
                                      <p:cBhvr>
                                        <p:cTn id="20" dur="200" decel="50000" autoRev="1" fill="hold">
                                          <p:stCondLst>
                                            <p:cond delay="0"/>
                                          </p:stCondLst>
                                        </p:cTn>
                                        <p:tgtEl>
                                          <p:spTgt spid="2053"/>
                                        </p:tgtEl>
                                        <p:attrNameLst>
                                          <p:attrName>ppt_x</p:attrName>
                                        </p:attrNameLst>
                                      </p:cBhvr>
                                    </p:anim>
                                    <p:anim from="(-#ppt_h/2)" to="(#ppt_y)" calcmode="lin" valueType="num">
                                      <p:cBhvr>
                                        <p:cTn id="21" dur="400" fill="hold">
                                          <p:stCondLst>
                                            <p:cond delay="0"/>
                                          </p:stCondLst>
                                        </p:cTn>
                                        <p:tgtEl>
                                          <p:spTgt spid="2053"/>
                                        </p:tgtEl>
                                        <p:attrNameLst>
                                          <p:attrName>ppt_y</p:attrName>
                                        </p:attrNameLst>
                                      </p:cBhvr>
                                    </p:anim>
                                    <p:animRot by="21600000">
                                      <p:cBhvr>
                                        <p:cTn id="22" dur="4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400" fill="hold"/>
                                        <p:tgtEl>
                                          <p:spTgt spid="13"/>
                                        </p:tgtEl>
                                        <p:attrNameLst>
                                          <p:attrName>ppt_x</p:attrName>
                                        </p:attrNameLst>
                                      </p:cBhvr>
                                      <p:tavLst>
                                        <p:tav tm="0">
                                          <p:val>
                                            <p:strVal val="0-#ppt_w/2"/>
                                          </p:val>
                                        </p:tav>
                                        <p:tav tm="100000">
                                          <p:val>
                                            <p:strVal val="#ppt_x"/>
                                          </p:val>
                                        </p:tav>
                                      </p:tavLst>
                                    </p:anim>
                                    <p:anim calcmode="lin" valueType="num">
                                      <p:cBhvr additive="base">
                                        <p:cTn id="28" dur="4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200" autoRev="1" fill="hold">
                                          <p:stCondLst>
                                            <p:cond delay="0"/>
                                          </p:stCondLst>
                                        </p:cTn>
                                        <p:tgtEl>
                                          <p:spTgt spid="6"/>
                                        </p:tgtEl>
                                        <p:attrNameLst>
                                          <p:attrName>ppt_w</p:attrName>
                                        </p:attrNameLst>
                                      </p:cBhvr>
                                    </p:anim>
                                    <p:anim by="(#ppt_w*0.50)" calcmode="lin" valueType="num">
                                      <p:cBhvr>
                                        <p:cTn id="34" dur="200" decel="50000" autoRev="1" fill="hold">
                                          <p:stCondLst>
                                            <p:cond delay="0"/>
                                          </p:stCondLst>
                                        </p:cTn>
                                        <p:tgtEl>
                                          <p:spTgt spid="6"/>
                                        </p:tgtEl>
                                        <p:attrNameLst>
                                          <p:attrName>ppt_x</p:attrName>
                                        </p:attrNameLst>
                                      </p:cBhvr>
                                    </p:anim>
                                    <p:anim from="(-#ppt_h/2)" to="(#ppt_y)" calcmode="lin" valueType="num">
                                      <p:cBhvr>
                                        <p:cTn id="35" dur="400" fill="hold">
                                          <p:stCondLst>
                                            <p:cond delay="0"/>
                                          </p:stCondLst>
                                        </p:cTn>
                                        <p:tgtEl>
                                          <p:spTgt spid="6"/>
                                        </p:tgtEl>
                                        <p:attrNameLst>
                                          <p:attrName>ppt_y</p:attrName>
                                        </p:attrNameLst>
                                      </p:cBhvr>
                                    </p:anim>
                                    <p:animRot by="21600000">
                                      <p:cBhvr>
                                        <p:cTn id="36" dur="4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200" autoRev="1" fill="hold">
                                          <p:stCondLst>
                                            <p:cond delay="0"/>
                                          </p:stCondLst>
                                        </p:cTn>
                                        <p:tgtEl>
                                          <p:spTgt spid="7"/>
                                        </p:tgtEl>
                                        <p:attrNameLst>
                                          <p:attrName>ppt_w</p:attrName>
                                        </p:attrNameLst>
                                      </p:cBhvr>
                                    </p:anim>
                                    <p:anim by="(#ppt_w*0.50)" calcmode="lin" valueType="num">
                                      <p:cBhvr>
                                        <p:cTn id="40" dur="200" decel="50000" autoRev="1" fill="hold">
                                          <p:stCondLst>
                                            <p:cond delay="0"/>
                                          </p:stCondLst>
                                        </p:cTn>
                                        <p:tgtEl>
                                          <p:spTgt spid="7"/>
                                        </p:tgtEl>
                                        <p:attrNameLst>
                                          <p:attrName>ppt_x</p:attrName>
                                        </p:attrNameLst>
                                      </p:cBhvr>
                                    </p:anim>
                                    <p:anim from="(-#ppt_h/2)" to="(#ppt_y)" calcmode="lin" valueType="num">
                                      <p:cBhvr>
                                        <p:cTn id="41" dur="400" fill="hold">
                                          <p:stCondLst>
                                            <p:cond delay="0"/>
                                          </p:stCondLst>
                                        </p:cTn>
                                        <p:tgtEl>
                                          <p:spTgt spid="7"/>
                                        </p:tgtEl>
                                        <p:attrNameLst>
                                          <p:attrName>ppt_y</p:attrName>
                                        </p:attrNameLst>
                                      </p:cBhvr>
                                    </p:anim>
                                    <p:animRot by="21600000">
                                      <p:cBhvr>
                                        <p:cTn id="42" dur="4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TextBox 150"/>
          <p:cNvSpPr txBox="1"/>
          <p:nvPr/>
        </p:nvSpPr>
        <p:spPr>
          <a:xfrm>
            <a:off x="5874194" y="2305418"/>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5874193" y="2576908"/>
            <a:ext cx="2460553"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TextBox 153"/>
          <p:cNvSpPr txBox="1"/>
          <p:nvPr/>
        </p:nvSpPr>
        <p:spPr>
          <a:xfrm>
            <a:off x="9217802" y="2305418"/>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9217801" y="2576908"/>
            <a:ext cx="2468158"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TextBox 156"/>
          <p:cNvSpPr txBox="1"/>
          <p:nvPr/>
        </p:nvSpPr>
        <p:spPr>
          <a:xfrm>
            <a:off x="5874195" y="3213449"/>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5874194" y="3484939"/>
            <a:ext cx="2460552"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Box 159"/>
          <p:cNvSpPr txBox="1"/>
          <p:nvPr/>
        </p:nvSpPr>
        <p:spPr>
          <a:xfrm>
            <a:off x="9217802" y="3213449"/>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9217801" y="3484939"/>
            <a:ext cx="2468158"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Box 162"/>
          <p:cNvSpPr txBox="1"/>
          <p:nvPr/>
        </p:nvSpPr>
        <p:spPr>
          <a:xfrm>
            <a:off x="5874195" y="4239172"/>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5874194" y="4510662"/>
            <a:ext cx="2460552"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TextBox 165"/>
          <p:cNvSpPr txBox="1"/>
          <p:nvPr/>
        </p:nvSpPr>
        <p:spPr>
          <a:xfrm>
            <a:off x="9217802" y="4239172"/>
            <a:ext cx="2036109" cy="236219"/>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9217801" y="4510662"/>
            <a:ext cx="2468158" cy="443198"/>
          </a:xfrm>
          <a:prstGeom prst="rect">
            <a:avLst/>
          </a:prstGeom>
          <a:noFill/>
        </p:spPr>
        <p:txBody>
          <a:bodyPr wrap="square" lIns="0" tIns="0" rIns="0" bIns="0" rtlCol="0" anchor="t">
            <a:spAutoFit/>
          </a:bodyPr>
          <a:lstStyle/>
          <a:p>
            <a:pPr defTabSz="128524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Oval 168"/>
          <p:cNvSpPr>
            <a:spLocks noChangeAspect="1"/>
          </p:cNvSpPr>
          <p:nvPr/>
        </p:nvSpPr>
        <p:spPr>
          <a:xfrm>
            <a:off x="8505988" y="4215707"/>
            <a:ext cx="659525" cy="64064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8628806" y="4385411"/>
            <a:ext cx="413889" cy="301233"/>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70"/>
          <p:cNvGrpSpPr/>
          <p:nvPr/>
        </p:nvGrpSpPr>
        <p:grpSpPr>
          <a:xfrm>
            <a:off x="513323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13323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13323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1" name="Oval 180"/>
          <p:cNvSpPr>
            <a:spLocks noChangeAspect="1"/>
          </p:cNvSpPr>
          <p:nvPr/>
        </p:nvSpPr>
        <p:spPr>
          <a:xfrm>
            <a:off x="8505988" y="3229350"/>
            <a:ext cx="659525" cy="640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8695116" y="3342584"/>
            <a:ext cx="281270" cy="414176"/>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Oval 183"/>
          <p:cNvSpPr>
            <a:spLocks noChangeAspect="1"/>
          </p:cNvSpPr>
          <p:nvPr/>
        </p:nvSpPr>
        <p:spPr>
          <a:xfrm>
            <a:off x="8505988" y="2277304"/>
            <a:ext cx="659525" cy="640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8639307" y="2399478"/>
            <a:ext cx="392885" cy="392885"/>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ooter Text"/>
          <p:cNvSpPr txBox="1"/>
          <p:nvPr/>
        </p:nvSpPr>
        <p:spPr>
          <a:xfrm>
            <a:off x="973504" y="5643811"/>
            <a:ext cx="10911745" cy="1034129"/>
          </a:xfrm>
          <a:prstGeom prst="rect">
            <a:avLst/>
          </a:prstGeom>
          <a:noFill/>
        </p:spPr>
        <p:txBody>
          <a:bodyPr wrap="square" lIns="0" tIns="0" rIns="0" bIns="0" rtlCol="0">
            <a:spAutoFit/>
          </a:bodyPr>
          <a:lstStyle/>
          <a:p>
            <a:pPr algn="ctr" defTabSz="1285240">
              <a:lnSpc>
                <a:spcPct val="120000"/>
              </a:lnSpc>
              <a:spcBef>
                <a:spcPct val="20000"/>
              </a:spcBef>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4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4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400"/>
                                        <p:tgtEl>
                                          <p:spTgt spid="144"/>
                                        </p:tgtEl>
                                      </p:cBhvr>
                                    </p:animEffect>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4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400"/>
                                        <p:tgtEl>
                                          <p:spTgt spid="145"/>
                                        </p:tgtEl>
                                      </p:cBhvr>
                                    </p:animEffect>
                                  </p:childTnLst>
                                </p:cTn>
                              </p:par>
                            </p:childTnLst>
                          </p:cTn>
                        </p:par>
                        <p:par>
                          <p:cTn id="22" fill="hold">
                            <p:stCondLst>
                              <p:cond delay="1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4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400"/>
                                        <p:tgtEl>
                                          <p:spTgt spid="146"/>
                                        </p:tgtEl>
                                      </p:cBhvr>
                                    </p:animEffect>
                                  </p:childTnLst>
                                </p:cTn>
                              </p:par>
                            </p:childTnLst>
                          </p:cTn>
                        </p:par>
                        <p:par>
                          <p:cTn id="29" fill="hold">
                            <p:stCondLst>
                              <p:cond delay="20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4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400"/>
                                        <p:tgtEl>
                                          <p:spTgt spid="147"/>
                                        </p:tgtEl>
                                      </p:cBhvr>
                                    </p:animEffect>
                                  </p:childTnLst>
                                </p:cTn>
                              </p:par>
                            </p:childTnLst>
                          </p:cTn>
                        </p:par>
                        <p:par>
                          <p:cTn id="36" fill="hold">
                            <p:stCondLst>
                              <p:cond delay="2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4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400"/>
                                        <p:tgtEl>
                                          <p:spTgt spid="148"/>
                                        </p:tgtEl>
                                      </p:cBhvr>
                                    </p:animEffect>
                                  </p:childTnLst>
                                </p:cTn>
                              </p:par>
                            </p:childTnLst>
                          </p:cTn>
                        </p:par>
                        <p:par>
                          <p:cTn id="43" fill="hold">
                            <p:stCondLst>
                              <p:cond delay="30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4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400"/>
                                        <p:tgtEl>
                                          <p:spTgt spid="149"/>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400" fill="hold"/>
                                        <p:tgtEl>
                                          <p:spTgt spid="17"/>
                                        </p:tgtEl>
                                        <p:attrNameLst>
                                          <p:attrName>ppt_w</p:attrName>
                                        </p:attrNameLst>
                                      </p:cBhvr>
                                      <p:tavLst>
                                        <p:tav tm="0">
                                          <p:val>
                                            <p:fltVal val="0"/>
                                          </p:val>
                                        </p:tav>
                                        <p:tav tm="100000">
                                          <p:val>
                                            <p:strVal val="#ppt_w"/>
                                          </p:val>
                                        </p:tav>
                                      </p:tavLst>
                                    </p:anim>
                                    <p:anim calcmode="lin" valueType="num">
                                      <p:cBhvr>
                                        <p:cTn id="54" dur="400" fill="hold"/>
                                        <p:tgtEl>
                                          <p:spTgt spid="17"/>
                                        </p:tgtEl>
                                        <p:attrNameLst>
                                          <p:attrName>ppt_h</p:attrName>
                                        </p:attrNameLst>
                                      </p:cBhvr>
                                      <p:tavLst>
                                        <p:tav tm="0">
                                          <p:val>
                                            <p:fltVal val="0"/>
                                          </p:val>
                                        </p:tav>
                                        <p:tav tm="100000">
                                          <p:val>
                                            <p:strVal val="#ppt_h"/>
                                          </p:val>
                                        </p:tav>
                                      </p:tavLst>
                                    </p:anim>
                                    <p:animEffect transition="in" filter="fade">
                                      <p:cBhvr>
                                        <p:cTn id="55" dur="400"/>
                                        <p:tgtEl>
                                          <p:spTgt spid="17"/>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400" fill="hold"/>
                                        <p:tgtEl>
                                          <p:spTgt spid="19"/>
                                        </p:tgtEl>
                                        <p:attrNameLst>
                                          <p:attrName>ppt_w</p:attrName>
                                        </p:attrNameLst>
                                      </p:cBhvr>
                                      <p:tavLst>
                                        <p:tav tm="0">
                                          <p:val>
                                            <p:fltVal val="0"/>
                                          </p:val>
                                        </p:tav>
                                        <p:tav tm="100000">
                                          <p:val>
                                            <p:strVal val="#ppt_w"/>
                                          </p:val>
                                        </p:tav>
                                      </p:tavLst>
                                    </p:anim>
                                    <p:anim calcmode="lin" valueType="num">
                                      <p:cBhvr>
                                        <p:cTn id="60" dur="400" fill="hold"/>
                                        <p:tgtEl>
                                          <p:spTgt spid="19"/>
                                        </p:tgtEl>
                                        <p:attrNameLst>
                                          <p:attrName>ppt_h</p:attrName>
                                        </p:attrNameLst>
                                      </p:cBhvr>
                                      <p:tavLst>
                                        <p:tav tm="0">
                                          <p:val>
                                            <p:fltVal val="0"/>
                                          </p:val>
                                        </p:tav>
                                        <p:tav tm="100000">
                                          <p:val>
                                            <p:strVal val="#ppt_h"/>
                                          </p:val>
                                        </p:tav>
                                      </p:tavLst>
                                    </p:anim>
                                    <p:animEffect transition="in" filter="fade">
                                      <p:cBhvr>
                                        <p:cTn id="61" dur="400"/>
                                        <p:tgtEl>
                                          <p:spTgt spid="19"/>
                                        </p:tgtEl>
                                      </p:cBhvr>
                                    </p:animEffect>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400" fill="hold"/>
                                        <p:tgtEl>
                                          <p:spTgt spid="18"/>
                                        </p:tgtEl>
                                        <p:attrNameLst>
                                          <p:attrName>ppt_w</p:attrName>
                                        </p:attrNameLst>
                                      </p:cBhvr>
                                      <p:tavLst>
                                        <p:tav tm="0">
                                          <p:val>
                                            <p:fltVal val="0"/>
                                          </p:val>
                                        </p:tav>
                                        <p:tav tm="100000">
                                          <p:val>
                                            <p:strVal val="#ppt_w"/>
                                          </p:val>
                                        </p:tav>
                                      </p:tavLst>
                                    </p:anim>
                                    <p:anim calcmode="lin" valueType="num">
                                      <p:cBhvr>
                                        <p:cTn id="66" dur="400" fill="hold"/>
                                        <p:tgtEl>
                                          <p:spTgt spid="18"/>
                                        </p:tgtEl>
                                        <p:attrNameLst>
                                          <p:attrName>ppt_h</p:attrName>
                                        </p:attrNameLst>
                                      </p:cBhvr>
                                      <p:tavLst>
                                        <p:tav tm="0">
                                          <p:val>
                                            <p:fltVal val="0"/>
                                          </p:val>
                                        </p:tav>
                                        <p:tav tm="100000">
                                          <p:val>
                                            <p:strVal val="#ppt_h"/>
                                          </p:val>
                                        </p:tav>
                                      </p:tavLst>
                                    </p:anim>
                                    <p:animEffect transition="in" filter="fade">
                                      <p:cBhvr>
                                        <p:cTn id="67" dur="400"/>
                                        <p:tgtEl>
                                          <p:spTgt spid="18"/>
                                        </p:tgtEl>
                                      </p:cBhvr>
                                    </p:animEffect>
                                  </p:childTnLst>
                                </p:cTn>
                              </p:par>
                            </p:childTnLst>
                          </p:cTn>
                        </p:par>
                        <p:par>
                          <p:cTn id="68" fill="hold">
                            <p:stCondLst>
                              <p:cond delay="5000"/>
                            </p:stCondLst>
                            <p:childTnLst>
                              <p:par>
                                <p:cTn id="69" presetID="13" presetClass="entr" presetSubtype="16"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plus(in)">
                                      <p:cBhvr>
                                        <p:cTn id="71" dur="400"/>
                                        <p:tgtEl>
                                          <p:spTgt spid="6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fade">
                                      <p:cBhvr>
                                        <p:cTn id="74" dur="4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nvGraphicFramePr>
        <p:xfrm>
          <a:off x="1825773" y="2225084"/>
          <a:ext cx="2387606" cy="2388351"/>
        </p:xfrm>
        <a:graphic>
          <a:graphicData uri="http://schemas.openxmlformats.org/drawingml/2006/chart">
            <c:chart xmlns:c="http://schemas.openxmlformats.org/drawingml/2006/chart" xmlns:r="http://schemas.openxmlformats.org/officeDocument/2006/relationships" r:id="rId1"/>
          </a:graphicData>
        </a:graphic>
      </p:graphicFrame>
      <p:sp>
        <p:nvSpPr>
          <p:cNvPr id="64518" name="AutoShape 6"/>
          <p:cNvSpPr/>
          <p:nvPr/>
        </p:nvSpPr>
        <p:spPr bwMode="auto">
          <a:xfrm>
            <a:off x="2236143" y="2673506"/>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3" y="20638"/>
                  <a:pt x="2881" y="16796"/>
                </a:cubicBezTo>
                <a:cubicBezTo>
                  <a:pt x="-961" y="12953"/>
                  <a:pt x="-961" y="6724"/>
                  <a:pt x="2881" y="2881"/>
                </a:cubicBezTo>
                <a:cubicBezTo>
                  <a:pt x="6723" y="-961"/>
                  <a:pt x="12953" y="-961"/>
                  <a:pt x="16796" y="2881"/>
                </a:cubicBezTo>
              </a:path>
            </a:pathLst>
          </a:custGeom>
          <a:solidFill>
            <a:srgbClr val="F1F2F1"/>
          </a:solidFill>
          <a:ln w="25400" cap="flat" cmpd="sng">
            <a:solidFill>
              <a:srgbClr val="000000">
                <a:alpha val="0"/>
              </a:srgbClr>
            </a:solidFill>
            <a:prstDash val="solid"/>
            <a:miter lim="0"/>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19" name="AutoShape 7"/>
          <p:cNvSpPr/>
          <p:nvPr/>
        </p:nvSpPr>
        <p:spPr bwMode="auto">
          <a:xfrm>
            <a:off x="2109300"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0" name="AutoShape 8"/>
          <p:cNvSpPr/>
          <p:nvPr/>
        </p:nvSpPr>
        <p:spPr bwMode="auto">
          <a:xfrm>
            <a:off x="1892871" y="5100617"/>
            <a:ext cx="2102587" cy="1088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spcBef>
                <a:spcPts val="800"/>
              </a:spcBef>
            </a:pP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3" name="Object 9"/>
          <p:cNvGraphicFramePr>
            <a:graphicFrameLocks noChangeAspect="1"/>
          </p:cNvGraphicFramePr>
          <p:nvPr/>
        </p:nvGraphicFramePr>
        <p:xfrm>
          <a:off x="4158913" y="2256421"/>
          <a:ext cx="2356269" cy="2356269"/>
        </p:xfrm>
        <a:graphic>
          <a:graphicData uri="http://schemas.openxmlformats.org/drawingml/2006/chart">
            <c:chart xmlns:c="http://schemas.openxmlformats.org/drawingml/2006/chart" xmlns:r="http://schemas.openxmlformats.org/officeDocument/2006/relationships" r:id="rId2"/>
          </a:graphicData>
        </a:graphic>
      </p:graphicFrame>
      <p:sp>
        <p:nvSpPr>
          <p:cNvPr id="64522" name="AutoShape 10"/>
          <p:cNvSpPr/>
          <p:nvPr/>
        </p:nvSpPr>
        <p:spPr bwMode="auto">
          <a:xfrm>
            <a:off x="4573758" y="2680221"/>
            <a:ext cx="1526576" cy="1527321"/>
          </a:xfrm>
          <a:custGeom>
            <a:avLst/>
            <a:gdLst>
              <a:gd name="T0" fmla="*/ 1623930 w 19679"/>
              <a:gd name="T1" fmla="*/ 1783414 h 19679"/>
              <a:gd name="T2" fmla="*/ 1623930 w 19679"/>
              <a:gd name="T3" fmla="*/ 1783414 h 19679"/>
              <a:gd name="T4" fmla="*/ 1623930 w 19679"/>
              <a:gd name="T5" fmla="*/ 1783414 h 19679"/>
              <a:gd name="T6" fmla="*/ 1623930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3" name="AutoShape 11"/>
          <p:cNvSpPr/>
          <p:nvPr/>
        </p:nvSpPr>
        <p:spPr bwMode="auto">
          <a:xfrm>
            <a:off x="4446916"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4" name="AutoShape 12"/>
          <p:cNvSpPr/>
          <p:nvPr/>
        </p:nvSpPr>
        <p:spPr bwMode="auto">
          <a:xfrm>
            <a:off x="4230487" y="5100617"/>
            <a:ext cx="2102587" cy="1107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spcBef>
                <a:spcPts val="800"/>
              </a:spcBef>
            </a:pP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4" name="Object 13"/>
          <p:cNvGraphicFramePr>
            <a:graphicFrameLocks noChangeAspect="1"/>
          </p:cNvGraphicFramePr>
          <p:nvPr/>
        </p:nvGraphicFramePr>
        <p:xfrm>
          <a:off x="6423406" y="2254927"/>
          <a:ext cx="2359254" cy="2359254"/>
        </p:xfrm>
        <a:graphic>
          <a:graphicData uri="http://schemas.openxmlformats.org/drawingml/2006/chart">
            <c:chart xmlns:c="http://schemas.openxmlformats.org/drawingml/2006/chart" xmlns:r="http://schemas.openxmlformats.org/officeDocument/2006/relationships" r:id="rId3"/>
          </a:graphicData>
        </a:graphic>
      </p:graphicFrame>
      <p:sp>
        <p:nvSpPr>
          <p:cNvPr id="64526" name="AutoShape 14"/>
          <p:cNvSpPr/>
          <p:nvPr/>
        </p:nvSpPr>
        <p:spPr bwMode="auto">
          <a:xfrm>
            <a:off x="6839000" y="2680221"/>
            <a:ext cx="1527321" cy="1527321"/>
          </a:xfrm>
          <a:custGeom>
            <a:avLst/>
            <a:gdLst>
              <a:gd name="T0" fmla="*/ 1624723 w 19679"/>
              <a:gd name="T1" fmla="*/ 1783414 h 19679"/>
              <a:gd name="T2" fmla="*/ 1624723 w 19679"/>
              <a:gd name="T3" fmla="*/ 1783414 h 19679"/>
              <a:gd name="T4" fmla="*/ 1624723 w 19679"/>
              <a:gd name="T5" fmla="*/ 1783414 h 19679"/>
              <a:gd name="T6" fmla="*/ 1624723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7" name="AutoShape 15"/>
          <p:cNvSpPr/>
          <p:nvPr/>
        </p:nvSpPr>
        <p:spPr bwMode="auto">
          <a:xfrm>
            <a:off x="6712903"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8" name="AutoShape 16"/>
          <p:cNvSpPr/>
          <p:nvPr/>
        </p:nvSpPr>
        <p:spPr bwMode="auto">
          <a:xfrm>
            <a:off x="6496474" y="5100617"/>
            <a:ext cx="2102587" cy="1107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spcBef>
                <a:spcPts val="800"/>
              </a:spcBef>
            </a:pP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5" name="Object 17"/>
          <p:cNvGraphicFramePr>
            <a:graphicFrameLocks noChangeAspect="1"/>
          </p:cNvGraphicFramePr>
          <p:nvPr/>
        </p:nvGraphicFramePr>
        <p:xfrm>
          <a:off x="8645372" y="2222098"/>
          <a:ext cx="2424913" cy="2424913"/>
        </p:xfrm>
        <a:graphic>
          <a:graphicData uri="http://schemas.openxmlformats.org/drawingml/2006/chart">
            <c:chart xmlns:c="http://schemas.openxmlformats.org/drawingml/2006/chart" xmlns:r="http://schemas.openxmlformats.org/officeDocument/2006/relationships" r:id="rId4"/>
          </a:graphicData>
        </a:graphic>
      </p:graphicFrame>
      <p:sp>
        <p:nvSpPr>
          <p:cNvPr id="64530" name="AutoShape 18"/>
          <p:cNvSpPr/>
          <p:nvPr/>
        </p:nvSpPr>
        <p:spPr bwMode="auto">
          <a:xfrm>
            <a:off x="9094541" y="2663060"/>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1" name="AutoShape 19"/>
          <p:cNvSpPr/>
          <p:nvPr/>
        </p:nvSpPr>
        <p:spPr bwMode="auto">
          <a:xfrm>
            <a:off x="8967698"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2" name="AutoShape 20"/>
          <p:cNvSpPr/>
          <p:nvPr/>
        </p:nvSpPr>
        <p:spPr bwMode="auto">
          <a:xfrm>
            <a:off x="8751269" y="5100617"/>
            <a:ext cx="2102587" cy="1107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spcBef>
                <a:spcPts val="800"/>
              </a:spcBef>
            </a:pP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533" name="Group 21"/>
          <p:cNvGrpSpPr/>
          <p:nvPr/>
        </p:nvGrpSpPr>
        <p:grpSpPr bwMode="auto">
          <a:xfrm>
            <a:off x="2753209" y="3197286"/>
            <a:ext cx="7353826" cy="459614"/>
            <a:chOff x="0" y="-1"/>
            <a:chExt cx="15646569" cy="977781"/>
          </a:xfrm>
        </p:grpSpPr>
        <p:sp>
          <p:nvSpPr>
            <p:cNvPr id="64534" name="AutoShape 22"/>
            <p:cNvSpPr/>
            <p:nvPr/>
          </p:nvSpPr>
          <p:spPr bwMode="auto">
            <a:xfrm>
              <a:off x="5087992" y="63491"/>
              <a:ext cx="889010" cy="888892"/>
            </a:xfrm>
            <a:custGeom>
              <a:avLst/>
              <a:gdLst>
                <a:gd name="T0" fmla="*/ 444505 w 21376"/>
                <a:gd name="T1" fmla="*/ 444446 h 21600"/>
                <a:gd name="T2" fmla="*/ 444505 w 21376"/>
                <a:gd name="T3" fmla="*/ 444446 h 21600"/>
                <a:gd name="T4" fmla="*/ 444505 w 21376"/>
                <a:gd name="T5" fmla="*/ 444446 h 21600"/>
                <a:gd name="T6" fmla="*/ 444505 w 21376"/>
                <a:gd name="T7" fmla="*/ 4444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5" name="AutoShape 23"/>
            <p:cNvSpPr/>
            <p:nvPr/>
          </p:nvSpPr>
          <p:spPr bwMode="auto">
            <a:xfrm>
              <a:off x="9966433" y="-1"/>
              <a:ext cx="889010" cy="888892"/>
            </a:xfrm>
            <a:custGeom>
              <a:avLst/>
              <a:gdLst>
                <a:gd name="T0" fmla="*/ 444505 w 21600"/>
                <a:gd name="T1" fmla="*/ 444425 h 21579"/>
                <a:gd name="T2" fmla="*/ 444505 w 21600"/>
                <a:gd name="T3" fmla="*/ 444425 h 21579"/>
                <a:gd name="T4" fmla="*/ 444505 w 21600"/>
                <a:gd name="T5" fmla="*/ 444425 h 21579"/>
                <a:gd name="T6" fmla="*/ 444505 w 21600"/>
                <a:gd name="T7" fmla="*/ 444425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8"/>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6" name="AutoShape 24"/>
            <p:cNvSpPr/>
            <p:nvPr/>
          </p:nvSpPr>
          <p:spPr bwMode="auto">
            <a:xfrm>
              <a:off x="14757559" y="41269"/>
              <a:ext cx="889010" cy="777780"/>
            </a:xfrm>
            <a:custGeom>
              <a:avLst/>
              <a:gdLst>
                <a:gd name="T0" fmla="*/ 444505 w 21600"/>
                <a:gd name="T1" fmla="*/ 388890 h 21600"/>
                <a:gd name="T2" fmla="*/ 444505 w 21600"/>
                <a:gd name="T3" fmla="*/ 388890 h 21600"/>
                <a:gd name="T4" fmla="*/ 444505 w 21600"/>
                <a:gd name="T5" fmla="*/ 388890 h 21600"/>
                <a:gd name="T6" fmla="*/ 444505 w 21600"/>
                <a:gd name="T7" fmla="*/ 3888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6" y="161"/>
                    <a:pt x="21208" y="481"/>
                  </a:cubicBezTo>
                  <a:cubicBezTo>
                    <a:pt x="21470" y="798"/>
                    <a:pt x="21600" y="1177"/>
                    <a:pt x="21600" y="1618"/>
                  </a:cubicBezTo>
                  <a:lnTo>
                    <a:pt x="21600" y="19981"/>
                  </a:lnTo>
                  <a:cubicBezTo>
                    <a:pt x="21600" y="20422"/>
                    <a:pt x="21470" y="20801"/>
                    <a:pt x="21208" y="21121"/>
                  </a:cubicBezTo>
                  <a:cubicBezTo>
                    <a:pt x="20946" y="21441"/>
                    <a:pt x="20630" y="21600"/>
                    <a:pt x="20263" y="21600"/>
                  </a:cubicBezTo>
                  <a:lnTo>
                    <a:pt x="1346" y="21600"/>
                  </a:lnTo>
                  <a:cubicBezTo>
                    <a:pt x="979" y="21600"/>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7" name="AutoShape 25"/>
            <p:cNvSpPr/>
            <p:nvPr/>
          </p:nvSpPr>
          <p:spPr bwMode="auto">
            <a:xfrm>
              <a:off x="0" y="88888"/>
              <a:ext cx="889010" cy="888892"/>
            </a:xfrm>
            <a:custGeom>
              <a:avLst/>
              <a:gdLst>
                <a:gd name="T0" fmla="*/ 444505 w 21600"/>
                <a:gd name="T1" fmla="*/ 444446 h 21588"/>
                <a:gd name="T2" fmla="*/ 444505 w 21600"/>
                <a:gd name="T3" fmla="*/ 444446 h 21588"/>
                <a:gd name="T4" fmla="*/ 444505 w 21600"/>
                <a:gd name="T5" fmla="*/ 444446 h 21588"/>
                <a:gd name="T6" fmla="*/ 444505 w 21600"/>
                <a:gd name="T7" fmla="*/ 444446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600" y="11736"/>
                  </a:moveTo>
                  <a:cubicBezTo>
                    <a:pt x="21600"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600"/>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600" y="10737"/>
                    <a:pt x="21600" y="11736"/>
                  </a:cubicBezTo>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64519"/>
                                        </p:tgtEl>
                                        <p:attrNameLst>
                                          <p:attrName>style.visibility</p:attrName>
                                        </p:attrNameLst>
                                      </p:cBhvr>
                                      <p:to>
                                        <p:strVal val="visible"/>
                                      </p:to>
                                    </p:set>
                                    <p:anim calcmode="lin" valueType="num">
                                      <p:cBhvr additive="base">
                                        <p:cTn id="12" dur="500" fill="hold"/>
                                        <p:tgtEl>
                                          <p:spTgt spid="64519"/>
                                        </p:tgtEl>
                                        <p:attrNameLst>
                                          <p:attrName>ppt_x</p:attrName>
                                        </p:attrNameLst>
                                      </p:cBhvr>
                                      <p:tavLst>
                                        <p:tav tm="0">
                                          <p:val>
                                            <p:strVal val="1+#ppt_w/2"/>
                                          </p:val>
                                        </p:tav>
                                        <p:tav tm="100000">
                                          <p:val>
                                            <p:strVal val="#ppt_x"/>
                                          </p:val>
                                        </p:tav>
                                      </p:tavLst>
                                    </p:anim>
                                    <p:anim calcmode="lin" valueType="num">
                                      <p:cBhvr additive="base">
                                        <p:cTn id="13" dur="500" fill="hold"/>
                                        <p:tgtEl>
                                          <p:spTgt spid="645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4520"/>
                                        </p:tgtEl>
                                        <p:attrNameLst>
                                          <p:attrName>style.visibility</p:attrName>
                                        </p:attrNameLst>
                                      </p:cBhvr>
                                      <p:to>
                                        <p:strVal val="visible"/>
                                      </p:to>
                                    </p:set>
                                    <p:anim calcmode="lin" valueType="num">
                                      <p:cBhvr additive="base">
                                        <p:cTn id="17" dur="500" fill="hold"/>
                                        <p:tgtEl>
                                          <p:spTgt spid="64520"/>
                                        </p:tgtEl>
                                        <p:attrNameLst>
                                          <p:attrName>ppt_x</p:attrName>
                                        </p:attrNameLst>
                                      </p:cBhvr>
                                      <p:tavLst>
                                        <p:tav tm="0">
                                          <p:val>
                                            <p:strVal val="1+#ppt_w/2"/>
                                          </p:val>
                                        </p:tav>
                                        <p:tav tm="100000">
                                          <p:val>
                                            <p:strVal val="#ppt_x"/>
                                          </p:val>
                                        </p:tav>
                                      </p:tavLst>
                                    </p:anim>
                                    <p:anim calcmode="lin" valueType="num">
                                      <p:cBhvr additive="base">
                                        <p:cTn id="18" dur="500" fill="hold"/>
                                        <p:tgtEl>
                                          <p:spTgt spid="645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64523"/>
                                        </p:tgtEl>
                                        <p:attrNameLst>
                                          <p:attrName>style.visibility</p:attrName>
                                        </p:attrNameLst>
                                      </p:cBhvr>
                                      <p:to>
                                        <p:strVal val="visible"/>
                                      </p:to>
                                    </p:set>
                                    <p:anim calcmode="lin" valueType="num">
                                      <p:cBhvr additive="base">
                                        <p:cTn id="27" dur="500" fill="hold"/>
                                        <p:tgtEl>
                                          <p:spTgt spid="64523"/>
                                        </p:tgtEl>
                                        <p:attrNameLst>
                                          <p:attrName>ppt_x</p:attrName>
                                        </p:attrNameLst>
                                      </p:cBhvr>
                                      <p:tavLst>
                                        <p:tav tm="0">
                                          <p:val>
                                            <p:strVal val="1+#ppt_w/2"/>
                                          </p:val>
                                        </p:tav>
                                        <p:tav tm="100000">
                                          <p:val>
                                            <p:strVal val="#ppt_x"/>
                                          </p:val>
                                        </p:tav>
                                      </p:tavLst>
                                    </p:anim>
                                    <p:anim calcmode="lin" valueType="num">
                                      <p:cBhvr additive="base">
                                        <p:cTn id="28" dur="500" fill="hold"/>
                                        <p:tgtEl>
                                          <p:spTgt spid="6452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64524"/>
                                        </p:tgtEl>
                                        <p:attrNameLst>
                                          <p:attrName>style.visibility</p:attrName>
                                        </p:attrNameLst>
                                      </p:cBhvr>
                                      <p:to>
                                        <p:strVal val="visible"/>
                                      </p:to>
                                    </p:set>
                                    <p:anim calcmode="lin" valueType="num">
                                      <p:cBhvr additive="base">
                                        <p:cTn id="32" dur="500" fill="hold"/>
                                        <p:tgtEl>
                                          <p:spTgt spid="64524"/>
                                        </p:tgtEl>
                                        <p:attrNameLst>
                                          <p:attrName>ppt_x</p:attrName>
                                        </p:attrNameLst>
                                      </p:cBhvr>
                                      <p:tavLst>
                                        <p:tav tm="0">
                                          <p:val>
                                            <p:strVal val="1+#ppt_w/2"/>
                                          </p:val>
                                        </p:tav>
                                        <p:tav tm="100000">
                                          <p:val>
                                            <p:strVal val="#ppt_x"/>
                                          </p:val>
                                        </p:tav>
                                      </p:tavLst>
                                    </p:anim>
                                    <p:anim calcmode="lin" valueType="num">
                                      <p:cBhvr additive="base">
                                        <p:cTn id="33" dur="500" fill="hold"/>
                                        <p:tgtEl>
                                          <p:spTgt spid="6452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64527"/>
                                        </p:tgtEl>
                                        <p:attrNameLst>
                                          <p:attrName>style.visibility</p:attrName>
                                        </p:attrNameLst>
                                      </p:cBhvr>
                                      <p:to>
                                        <p:strVal val="visible"/>
                                      </p:to>
                                    </p:set>
                                    <p:anim calcmode="lin" valueType="num">
                                      <p:cBhvr additive="base">
                                        <p:cTn id="42" dur="500" fill="hold"/>
                                        <p:tgtEl>
                                          <p:spTgt spid="64527"/>
                                        </p:tgtEl>
                                        <p:attrNameLst>
                                          <p:attrName>ppt_x</p:attrName>
                                        </p:attrNameLst>
                                      </p:cBhvr>
                                      <p:tavLst>
                                        <p:tav tm="0">
                                          <p:val>
                                            <p:strVal val="1+#ppt_w/2"/>
                                          </p:val>
                                        </p:tav>
                                        <p:tav tm="100000">
                                          <p:val>
                                            <p:strVal val="#ppt_x"/>
                                          </p:val>
                                        </p:tav>
                                      </p:tavLst>
                                    </p:anim>
                                    <p:anim calcmode="lin" valueType="num">
                                      <p:cBhvr additive="base">
                                        <p:cTn id="43" dur="500" fill="hold"/>
                                        <p:tgtEl>
                                          <p:spTgt spid="64527"/>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64528"/>
                                        </p:tgtEl>
                                        <p:attrNameLst>
                                          <p:attrName>style.visibility</p:attrName>
                                        </p:attrNameLst>
                                      </p:cBhvr>
                                      <p:to>
                                        <p:strVal val="visible"/>
                                      </p:to>
                                    </p:set>
                                    <p:anim calcmode="lin" valueType="num">
                                      <p:cBhvr additive="base">
                                        <p:cTn id="47" dur="500" fill="hold"/>
                                        <p:tgtEl>
                                          <p:spTgt spid="64528"/>
                                        </p:tgtEl>
                                        <p:attrNameLst>
                                          <p:attrName>ppt_x</p:attrName>
                                        </p:attrNameLst>
                                      </p:cBhvr>
                                      <p:tavLst>
                                        <p:tav tm="0">
                                          <p:val>
                                            <p:strVal val="1+#ppt_w/2"/>
                                          </p:val>
                                        </p:tav>
                                        <p:tav tm="100000">
                                          <p:val>
                                            <p:strVal val="#ppt_x"/>
                                          </p:val>
                                        </p:tav>
                                      </p:tavLst>
                                    </p:anim>
                                    <p:anim calcmode="lin" valueType="num">
                                      <p:cBhvr additive="base">
                                        <p:cTn id="48" dur="500" fill="hold"/>
                                        <p:tgtEl>
                                          <p:spTgt spid="64528"/>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64531"/>
                                        </p:tgtEl>
                                        <p:attrNameLst>
                                          <p:attrName>style.visibility</p:attrName>
                                        </p:attrNameLst>
                                      </p:cBhvr>
                                      <p:to>
                                        <p:strVal val="visible"/>
                                      </p:to>
                                    </p:set>
                                    <p:anim calcmode="lin" valueType="num">
                                      <p:cBhvr additive="base">
                                        <p:cTn id="57" dur="500" fill="hold"/>
                                        <p:tgtEl>
                                          <p:spTgt spid="64531"/>
                                        </p:tgtEl>
                                        <p:attrNameLst>
                                          <p:attrName>ppt_x</p:attrName>
                                        </p:attrNameLst>
                                      </p:cBhvr>
                                      <p:tavLst>
                                        <p:tav tm="0">
                                          <p:val>
                                            <p:strVal val="1+#ppt_w/2"/>
                                          </p:val>
                                        </p:tav>
                                        <p:tav tm="100000">
                                          <p:val>
                                            <p:strVal val="#ppt_x"/>
                                          </p:val>
                                        </p:tav>
                                      </p:tavLst>
                                    </p:anim>
                                    <p:anim calcmode="lin" valueType="num">
                                      <p:cBhvr additive="base">
                                        <p:cTn id="58" dur="500" fill="hold"/>
                                        <p:tgtEl>
                                          <p:spTgt spid="64531"/>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64532"/>
                                        </p:tgtEl>
                                        <p:attrNameLst>
                                          <p:attrName>style.visibility</p:attrName>
                                        </p:attrNameLst>
                                      </p:cBhvr>
                                      <p:to>
                                        <p:strVal val="visible"/>
                                      </p:to>
                                    </p:set>
                                    <p:anim calcmode="lin" valueType="num">
                                      <p:cBhvr additive="base">
                                        <p:cTn id="62" dur="500" fill="hold"/>
                                        <p:tgtEl>
                                          <p:spTgt spid="64532"/>
                                        </p:tgtEl>
                                        <p:attrNameLst>
                                          <p:attrName>ppt_x</p:attrName>
                                        </p:attrNameLst>
                                      </p:cBhvr>
                                      <p:tavLst>
                                        <p:tav tm="0">
                                          <p:val>
                                            <p:strVal val="1+#ppt_w/2"/>
                                          </p:val>
                                        </p:tav>
                                        <p:tav tm="100000">
                                          <p:val>
                                            <p:strVal val="#ppt_x"/>
                                          </p:val>
                                        </p:tav>
                                      </p:tavLst>
                                    </p:anim>
                                    <p:anim calcmode="lin" valueType="num">
                                      <p:cBhvr additive="base">
                                        <p:cTn id="63" dur="500" fill="hold"/>
                                        <p:tgtEl>
                                          <p:spTgt spid="64532"/>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64533"/>
                                        </p:tgtEl>
                                        <p:attrNameLst>
                                          <p:attrName>style.visibility</p:attrName>
                                        </p:attrNameLst>
                                      </p:cBhvr>
                                      <p:to>
                                        <p:strVal val="visible"/>
                                      </p:to>
                                    </p:set>
                                    <p:anim calcmode="lin" valueType="num">
                                      <p:cBhvr additive="base">
                                        <p:cTn id="67" dur="500" fill="hold"/>
                                        <p:tgtEl>
                                          <p:spTgt spid="64533"/>
                                        </p:tgtEl>
                                        <p:attrNameLst>
                                          <p:attrName>ppt_x</p:attrName>
                                        </p:attrNameLst>
                                      </p:cBhvr>
                                      <p:tavLst>
                                        <p:tav tm="0">
                                          <p:val>
                                            <p:strVal val="#ppt_x"/>
                                          </p:val>
                                        </p:tav>
                                        <p:tav tm="100000">
                                          <p:val>
                                            <p:strVal val="#ppt_x"/>
                                          </p:val>
                                        </p:tav>
                                      </p:tavLst>
                                    </p:anim>
                                    <p:anim calcmode="lin" valueType="num">
                                      <p:cBhvr additive="base">
                                        <p:cTn id="68" dur="500" fill="hold"/>
                                        <p:tgtEl>
                                          <p:spTgt spid="64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4519" grpId="0" autoUpdateAnimBg="0"/>
      <p:bldP spid="64520" grpId="0" autoUpdateAnimBg="0"/>
      <p:bldGraphic spid="3" grpId="0">
        <p:bldAsOne/>
      </p:bldGraphic>
      <p:bldP spid="64523" grpId="0" autoUpdateAnimBg="0"/>
      <p:bldP spid="64524" grpId="0" autoUpdateAnimBg="0"/>
      <p:bldGraphic spid="4" grpId="0">
        <p:bldAsOne/>
      </p:bldGraphic>
      <p:bldP spid="64527" grpId="0" autoUpdateAnimBg="0"/>
      <p:bldP spid="64528" grpId="0" autoUpdateAnimBg="0"/>
      <p:bldGraphic spid="5" grpId="0">
        <p:bldAsOne/>
      </p:bldGraphic>
      <p:bldP spid="64531" grpId="0" autoUpdateAnimBg="0"/>
      <p:bldP spid="6453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3482497" y="3456696"/>
            <a:ext cx="920124" cy="648960"/>
          </a:xfrm>
          <a:prstGeom prst="rect">
            <a:avLst/>
          </a:prstGeom>
          <a:noFill/>
        </p:spPr>
        <p:txBody>
          <a:bodyPr wrap="none" lIns="0" tIns="0" rIns="0" bIns="0">
            <a:spAutoFit/>
          </a:bodyPr>
          <a:lstStyle/>
          <a:p>
            <a:pPr>
              <a:defRPr/>
            </a:pPr>
            <a:r>
              <a:rPr lang="en-US" altLang="zh-CN" sz="3375" dirty="0">
                <a:solidFill>
                  <a:schemeClr val="accent4"/>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accent4"/>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2"/>
            </p:custDataLst>
          </p:nvPr>
        </p:nvSpPr>
        <p:spPr>
          <a:xfrm>
            <a:off x="6225131" y="3003593"/>
            <a:ext cx="6633266" cy="1205376"/>
          </a:xfrm>
          <a:prstGeom prst="rect">
            <a:avLst/>
          </a:prstGeom>
          <a:solidFill>
            <a:schemeClr val="accent4"/>
          </a:solidFill>
          <a:ln w="12700" cap="flat" cmpd="sng" algn="ctr">
            <a:noFill/>
            <a:prstDash val="solid"/>
            <a:miter lim="800000"/>
          </a:ln>
          <a:effectLst/>
        </p:spPr>
        <p:txBody>
          <a:bodyPr lIns="341682"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530" y="32859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4"/>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4"/>
            </p:custDataLst>
          </p:nvPr>
        </p:nvSpPr>
        <p:spPr bwMode="auto">
          <a:xfrm>
            <a:off x="4574077" y="28088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5"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6631399" y="323674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6"/>
            </p:custDataLst>
          </p:nvPr>
        </p:nvSpPr>
        <p:spPr>
          <a:xfrm>
            <a:off x="6631399" y="381392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点击输入文本内容点击输入文本内容点击输入</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00" autoRev="1" fill="hold">
                                          <p:stCondLst>
                                            <p:cond delay="0"/>
                                          </p:stCondLst>
                                        </p:cTn>
                                        <p:tgtEl>
                                          <p:spTgt spid="12"/>
                                        </p:tgtEl>
                                        <p:attrNameLst>
                                          <p:attrName>ppt_w</p:attrName>
                                        </p:attrNameLst>
                                      </p:cBhvr>
                                    </p:anim>
                                    <p:anim by="(#ppt_w*0.50)" calcmode="lin" valueType="num">
                                      <p:cBhvr>
                                        <p:cTn id="8" dur="200" decel="50000" autoRev="1" fill="hold">
                                          <p:stCondLst>
                                            <p:cond delay="0"/>
                                          </p:stCondLst>
                                        </p:cTn>
                                        <p:tgtEl>
                                          <p:spTgt spid="12"/>
                                        </p:tgtEl>
                                        <p:attrNameLst>
                                          <p:attrName>ppt_x</p:attrName>
                                        </p:attrNameLst>
                                      </p:cBhvr>
                                    </p:anim>
                                    <p:anim from="(-#ppt_h/2)" to="(#ppt_y)" calcmode="lin" valueType="num">
                                      <p:cBhvr>
                                        <p:cTn id="9" dur="400" fill="hold">
                                          <p:stCondLst>
                                            <p:cond delay="0"/>
                                          </p:stCondLst>
                                        </p:cTn>
                                        <p:tgtEl>
                                          <p:spTgt spid="12"/>
                                        </p:tgtEl>
                                        <p:attrNameLst>
                                          <p:attrName>ppt_y</p:attrName>
                                        </p:attrNameLst>
                                      </p:cBhvr>
                                    </p:anim>
                                    <p:animRot by="21600000">
                                      <p:cBhvr>
                                        <p:cTn id="10" dur="4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200" autoRev="1" fill="hold">
                                          <p:stCondLst>
                                            <p:cond delay="0"/>
                                          </p:stCondLst>
                                        </p:cTn>
                                        <p:tgtEl>
                                          <p:spTgt spid="2052"/>
                                        </p:tgtEl>
                                        <p:attrNameLst>
                                          <p:attrName>ppt_w</p:attrName>
                                        </p:attrNameLst>
                                      </p:cBhvr>
                                    </p:anim>
                                    <p:anim by="(#ppt_w*0.50)" calcmode="lin" valueType="num">
                                      <p:cBhvr>
                                        <p:cTn id="14" dur="200" decel="50000" autoRev="1" fill="hold">
                                          <p:stCondLst>
                                            <p:cond delay="0"/>
                                          </p:stCondLst>
                                        </p:cTn>
                                        <p:tgtEl>
                                          <p:spTgt spid="2052"/>
                                        </p:tgtEl>
                                        <p:attrNameLst>
                                          <p:attrName>ppt_x</p:attrName>
                                        </p:attrNameLst>
                                      </p:cBhvr>
                                    </p:anim>
                                    <p:anim from="(-#ppt_h/2)" to="(#ppt_y)" calcmode="lin" valueType="num">
                                      <p:cBhvr>
                                        <p:cTn id="15" dur="400" fill="hold">
                                          <p:stCondLst>
                                            <p:cond delay="0"/>
                                          </p:stCondLst>
                                        </p:cTn>
                                        <p:tgtEl>
                                          <p:spTgt spid="2052"/>
                                        </p:tgtEl>
                                        <p:attrNameLst>
                                          <p:attrName>ppt_y</p:attrName>
                                        </p:attrNameLst>
                                      </p:cBhvr>
                                    </p:anim>
                                    <p:animRot by="21600000">
                                      <p:cBhvr>
                                        <p:cTn id="16" dur="4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200" autoRev="1" fill="hold">
                                          <p:stCondLst>
                                            <p:cond delay="0"/>
                                          </p:stCondLst>
                                        </p:cTn>
                                        <p:tgtEl>
                                          <p:spTgt spid="2053"/>
                                        </p:tgtEl>
                                        <p:attrNameLst>
                                          <p:attrName>ppt_w</p:attrName>
                                        </p:attrNameLst>
                                      </p:cBhvr>
                                    </p:anim>
                                    <p:anim by="(#ppt_w*0.50)" calcmode="lin" valueType="num">
                                      <p:cBhvr>
                                        <p:cTn id="20" dur="200" decel="50000" autoRev="1" fill="hold">
                                          <p:stCondLst>
                                            <p:cond delay="0"/>
                                          </p:stCondLst>
                                        </p:cTn>
                                        <p:tgtEl>
                                          <p:spTgt spid="2053"/>
                                        </p:tgtEl>
                                        <p:attrNameLst>
                                          <p:attrName>ppt_x</p:attrName>
                                        </p:attrNameLst>
                                      </p:cBhvr>
                                    </p:anim>
                                    <p:anim from="(-#ppt_h/2)" to="(#ppt_y)" calcmode="lin" valueType="num">
                                      <p:cBhvr>
                                        <p:cTn id="21" dur="400" fill="hold">
                                          <p:stCondLst>
                                            <p:cond delay="0"/>
                                          </p:stCondLst>
                                        </p:cTn>
                                        <p:tgtEl>
                                          <p:spTgt spid="2053"/>
                                        </p:tgtEl>
                                        <p:attrNameLst>
                                          <p:attrName>ppt_y</p:attrName>
                                        </p:attrNameLst>
                                      </p:cBhvr>
                                    </p:anim>
                                    <p:animRot by="21600000">
                                      <p:cBhvr>
                                        <p:cTn id="22" dur="4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400" fill="hold"/>
                                        <p:tgtEl>
                                          <p:spTgt spid="13"/>
                                        </p:tgtEl>
                                        <p:attrNameLst>
                                          <p:attrName>ppt_x</p:attrName>
                                        </p:attrNameLst>
                                      </p:cBhvr>
                                      <p:tavLst>
                                        <p:tav tm="0">
                                          <p:val>
                                            <p:strVal val="0-#ppt_w/2"/>
                                          </p:val>
                                        </p:tav>
                                        <p:tav tm="100000">
                                          <p:val>
                                            <p:strVal val="#ppt_x"/>
                                          </p:val>
                                        </p:tav>
                                      </p:tavLst>
                                    </p:anim>
                                    <p:anim calcmode="lin" valueType="num">
                                      <p:cBhvr additive="base">
                                        <p:cTn id="28" dur="4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200" autoRev="1" fill="hold">
                                          <p:stCondLst>
                                            <p:cond delay="0"/>
                                          </p:stCondLst>
                                        </p:cTn>
                                        <p:tgtEl>
                                          <p:spTgt spid="6"/>
                                        </p:tgtEl>
                                        <p:attrNameLst>
                                          <p:attrName>ppt_w</p:attrName>
                                        </p:attrNameLst>
                                      </p:cBhvr>
                                    </p:anim>
                                    <p:anim by="(#ppt_w*0.50)" calcmode="lin" valueType="num">
                                      <p:cBhvr>
                                        <p:cTn id="34" dur="200" decel="50000" autoRev="1" fill="hold">
                                          <p:stCondLst>
                                            <p:cond delay="0"/>
                                          </p:stCondLst>
                                        </p:cTn>
                                        <p:tgtEl>
                                          <p:spTgt spid="6"/>
                                        </p:tgtEl>
                                        <p:attrNameLst>
                                          <p:attrName>ppt_x</p:attrName>
                                        </p:attrNameLst>
                                      </p:cBhvr>
                                    </p:anim>
                                    <p:anim from="(-#ppt_h/2)" to="(#ppt_y)" calcmode="lin" valueType="num">
                                      <p:cBhvr>
                                        <p:cTn id="35" dur="400" fill="hold">
                                          <p:stCondLst>
                                            <p:cond delay="0"/>
                                          </p:stCondLst>
                                        </p:cTn>
                                        <p:tgtEl>
                                          <p:spTgt spid="6"/>
                                        </p:tgtEl>
                                        <p:attrNameLst>
                                          <p:attrName>ppt_y</p:attrName>
                                        </p:attrNameLst>
                                      </p:cBhvr>
                                    </p:anim>
                                    <p:animRot by="21600000">
                                      <p:cBhvr>
                                        <p:cTn id="36" dur="4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200" autoRev="1" fill="hold">
                                          <p:stCondLst>
                                            <p:cond delay="0"/>
                                          </p:stCondLst>
                                        </p:cTn>
                                        <p:tgtEl>
                                          <p:spTgt spid="7"/>
                                        </p:tgtEl>
                                        <p:attrNameLst>
                                          <p:attrName>ppt_w</p:attrName>
                                        </p:attrNameLst>
                                      </p:cBhvr>
                                    </p:anim>
                                    <p:anim by="(#ppt_w*0.50)" calcmode="lin" valueType="num">
                                      <p:cBhvr>
                                        <p:cTn id="40" dur="200" decel="50000" autoRev="1" fill="hold">
                                          <p:stCondLst>
                                            <p:cond delay="0"/>
                                          </p:stCondLst>
                                        </p:cTn>
                                        <p:tgtEl>
                                          <p:spTgt spid="7"/>
                                        </p:tgtEl>
                                        <p:attrNameLst>
                                          <p:attrName>ppt_x</p:attrName>
                                        </p:attrNameLst>
                                      </p:cBhvr>
                                    </p:anim>
                                    <p:anim from="(-#ppt_h/2)" to="(#ppt_y)" calcmode="lin" valueType="num">
                                      <p:cBhvr>
                                        <p:cTn id="41" dur="400" fill="hold">
                                          <p:stCondLst>
                                            <p:cond delay="0"/>
                                          </p:stCondLst>
                                        </p:cTn>
                                        <p:tgtEl>
                                          <p:spTgt spid="7"/>
                                        </p:tgtEl>
                                        <p:attrNameLst>
                                          <p:attrName>ppt_y</p:attrName>
                                        </p:attrNameLst>
                                      </p:cBhvr>
                                    </p:anim>
                                    <p:animRot by="21600000">
                                      <p:cBhvr>
                                        <p:cTn id="42" dur="4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a:xfrm>
            <a:off x="2411026" y="1732905"/>
            <a:ext cx="1970313" cy="42208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2008</a:t>
            </a:r>
            <a:endParaRPr lang="en-US" sz="2000" b="1" dirty="0">
              <a:latin typeface="Arial" panose="020B0604020202020204" pitchFamily="34" charset="0"/>
              <a:ea typeface="微软雅黑" panose="020B0503020204020204" pitchFamily="34" charset="-122"/>
              <a:sym typeface="Arial" panose="020B0604020202020204" pitchFamily="34" charset="0"/>
            </a:endParaRPr>
          </a:p>
        </p:txBody>
      </p:sp>
      <p:sp>
        <p:nvSpPr>
          <p:cNvPr id="78" name="Rounded Rectangle 77"/>
          <p:cNvSpPr/>
          <p:nvPr/>
        </p:nvSpPr>
        <p:spPr>
          <a:xfrm>
            <a:off x="2411026" y="2637311"/>
            <a:ext cx="1970313" cy="42208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2010</a:t>
            </a:r>
            <a:endParaRPr lang="en-US" sz="2000"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Rounded Rectangle 80"/>
          <p:cNvSpPr/>
          <p:nvPr/>
        </p:nvSpPr>
        <p:spPr>
          <a:xfrm>
            <a:off x="2411026" y="3532109"/>
            <a:ext cx="1970313" cy="4220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2012</a:t>
            </a:r>
            <a:endParaRPr lang="en-US" sz="2000" b="1" dirty="0">
              <a:latin typeface="Arial" panose="020B0604020202020204" pitchFamily="34" charset="0"/>
              <a:ea typeface="微软雅黑" panose="020B0503020204020204" pitchFamily="34" charset="-122"/>
              <a:sym typeface="Arial" panose="020B0604020202020204" pitchFamily="34" charset="0"/>
            </a:endParaRPr>
          </a:p>
        </p:txBody>
      </p:sp>
      <p:sp>
        <p:nvSpPr>
          <p:cNvPr id="84" name="Rounded Rectangle 83"/>
          <p:cNvSpPr/>
          <p:nvPr/>
        </p:nvSpPr>
        <p:spPr>
          <a:xfrm>
            <a:off x="2411026" y="4415275"/>
            <a:ext cx="1970313" cy="42208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2014</a:t>
            </a:r>
            <a:endParaRPr lang="en-US" sz="2000" b="1" dirty="0">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a:xfrm>
            <a:off x="2411026" y="5298439"/>
            <a:ext cx="1970313" cy="42208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2015</a:t>
            </a:r>
            <a:endParaRPr lang="en-US" sz="2000" b="1" dirty="0">
              <a:latin typeface="Arial" panose="020B0604020202020204" pitchFamily="34" charset="0"/>
              <a:ea typeface="微软雅黑" panose="020B0503020204020204" pitchFamily="34" charset="-122"/>
              <a:sym typeface="Arial" panose="020B0604020202020204" pitchFamily="34" charset="0"/>
            </a:endParaRPr>
          </a:p>
        </p:txBody>
      </p:sp>
      <p:cxnSp>
        <p:nvCxnSpPr>
          <p:cNvPr id="92" name="Straight Connector 91"/>
          <p:cNvCxnSpPr/>
          <p:nvPr/>
        </p:nvCxnSpPr>
        <p:spPr>
          <a:xfrm rot="5400000">
            <a:off x="3136975" y="2370404"/>
            <a:ext cx="437686" cy="194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3356792" y="2362866"/>
            <a:ext cx="6188738"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3356792" y="3289519"/>
            <a:ext cx="6188738"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3356792" y="4150257"/>
            <a:ext cx="6188738"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3356792" y="5034260"/>
            <a:ext cx="6188738"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11" name="Text Placeholder 3"/>
          <p:cNvSpPr txBox="1"/>
          <p:nvPr/>
        </p:nvSpPr>
        <p:spPr>
          <a:xfrm>
            <a:off x="4827400" y="1702872"/>
            <a:ext cx="4466036"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Text Placeholder 3"/>
          <p:cNvSpPr txBox="1"/>
          <p:nvPr/>
        </p:nvSpPr>
        <p:spPr>
          <a:xfrm>
            <a:off x="4827400" y="2573220"/>
            <a:ext cx="4466036"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3"/>
          <p:cNvSpPr txBox="1"/>
          <p:nvPr/>
        </p:nvSpPr>
        <p:spPr>
          <a:xfrm>
            <a:off x="4827400" y="3410481"/>
            <a:ext cx="4466036"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Text Placeholder 3"/>
          <p:cNvSpPr txBox="1"/>
          <p:nvPr/>
        </p:nvSpPr>
        <p:spPr>
          <a:xfrm>
            <a:off x="4827400" y="4305278"/>
            <a:ext cx="4466036"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p:nvPr/>
        </p:nvSpPr>
        <p:spPr>
          <a:xfrm>
            <a:off x="4827400" y="5230588"/>
            <a:ext cx="4466036"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Text Placeholder 3"/>
          <p:cNvSpPr txBox="1"/>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330">
              <a:spcBef>
                <a:spcPct val="20000"/>
              </a:spcBef>
              <a:defRPr/>
            </a:pPr>
            <a:r>
              <a:rPr 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50%</a:t>
            </a:r>
            <a:endParaRPr 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Text Placeholder 3"/>
          <p:cNvSpPr txBox="1"/>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330">
              <a:spcBef>
                <a:spcPct val="20000"/>
              </a:spcBef>
              <a:defRPr/>
            </a:pPr>
            <a:r>
              <a:rPr 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70%</a:t>
            </a:r>
            <a:endParaRPr 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 Placeholder 3"/>
          <p:cNvSpPr txBox="1"/>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330">
              <a:spcBef>
                <a:spcPct val="20000"/>
              </a:spcBef>
              <a:defRPr/>
            </a:pPr>
            <a:r>
              <a:rPr 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60%</a:t>
            </a:r>
            <a:endParaRPr 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Text Placeholder 3"/>
          <p:cNvSpPr txBox="1"/>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330">
              <a:spcBef>
                <a:spcPct val="20000"/>
              </a:spcBef>
              <a:defRPr/>
            </a:pPr>
            <a:r>
              <a:rPr lang="en-US" sz="2800" dirty="0">
                <a:solidFill>
                  <a:schemeClr val="accent4"/>
                </a:solidFill>
                <a:latin typeface="Arial" panose="020B0604020202020204" pitchFamily="34" charset="0"/>
                <a:ea typeface="微软雅黑" panose="020B0503020204020204" pitchFamily="34" charset="-122"/>
                <a:sym typeface="Arial" panose="020B0604020202020204" pitchFamily="34" charset="0"/>
              </a:rPr>
              <a:t>30%</a:t>
            </a:r>
            <a:endParaRPr lang="en-US" sz="28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Text Placeholder 3"/>
          <p:cNvSpPr txBox="1"/>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330">
              <a:lnSpc>
                <a:spcPct val="140000"/>
              </a:lnSpc>
              <a:spcBef>
                <a:spcPct val="20000"/>
              </a:spcBef>
              <a:defRPr/>
            </a:pPr>
            <a:r>
              <a:rPr 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100%</a:t>
            </a:r>
            <a:endParaRPr 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28" name="Straight Connector 127"/>
          <p:cNvCxnSpPr/>
          <p:nvPr/>
        </p:nvCxnSpPr>
        <p:spPr>
          <a:xfrm flipH="1">
            <a:off x="3356793" y="5925629"/>
            <a:ext cx="6188738" cy="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3136975" y="3273841"/>
            <a:ext cx="437686" cy="194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3136975" y="4163009"/>
            <a:ext cx="437686" cy="194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3136975" y="5049011"/>
            <a:ext cx="437686" cy="194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3136975" y="5938396"/>
            <a:ext cx="437686" cy="194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7"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wipe(up)">
                                      <p:cBhvr>
                                        <p:cTn id="17" dur="500"/>
                                        <p:tgtEl>
                                          <p:spTgt spid="9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500" fill="hold"/>
                                        <p:tgtEl>
                                          <p:spTgt spid="122"/>
                                        </p:tgtEl>
                                        <p:attrNameLst>
                                          <p:attrName>ppt_w</p:attrName>
                                        </p:attrNameLst>
                                      </p:cBhvr>
                                      <p:tavLst>
                                        <p:tav tm="0">
                                          <p:val>
                                            <p:fltVal val="0"/>
                                          </p:val>
                                        </p:tav>
                                        <p:tav tm="100000">
                                          <p:val>
                                            <p:strVal val="#ppt_w"/>
                                          </p:val>
                                        </p:tav>
                                      </p:tavLst>
                                    </p:anim>
                                    <p:anim calcmode="lin" valueType="num">
                                      <p:cBhvr>
                                        <p:cTn id="26" dur="500" fill="hold"/>
                                        <p:tgtEl>
                                          <p:spTgt spid="122"/>
                                        </p:tgtEl>
                                        <p:attrNameLst>
                                          <p:attrName>ppt_h</p:attrName>
                                        </p:attrNameLst>
                                      </p:cBhvr>
                                      <p:tavLst>
                                        <p:tav tm="0">
                                          <p:val>
                                            <p:fltVal val="0"/>
                                          </p:val>
                                        </p:tav>
                                        <p:tav tm="100000">
                                          <p:val>
                                            <p:strVal val="#ppt_h"/>
                                          </p:val>
                                        </p:tav>
                                      </p:tavLst>
                                    </p:anim>
                                    <p:animEffect transition="in" filter="fade">
                                      <p:cBhvr>
                                        <p:cTn id="27" dur="500"/>
                                        <p:tgtEl>
                                          <p:spTgt spid="1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up)">
                                      <p:cBhvr>
                                        <p:cTn id="41" dur="500"/>
                                        <p:tgtEl>
                                          <p:spTgt spid="133"/>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wipe(left)">
                                      <p:cBhvr>
                                        <p:cTn id="45" dur="500"/>
                                        <p:tgtEl>
                                          <p:spTgt spid="104"/>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23"/>
                                        </p:tgtEl>
                                        <p:attrNameLst>
                                          <p:attrName>style.visibility</p:attrName>
                                        </p:attrNameLst>
                                      </p:cBhvr>
                                      <p:to>
                                        <p:strVal val="visible"/>
                                      </p:to>
                                    </p:set>
                                    <p:anim calcmode="lin" valueType="num">
                                      <p:cBhvr>
                                        <p:cTn id="49" dur="500" fill="hold"/>
                                        <p:tgtEl>
                                          <p:spTgt spid="123"/>
                                        </p:tgtEl>
                                        <p:attrNameLst>
                                          <p:attrName>ppt_w</p:attrName>
                                        </p:attrNameLst>
                                      </p:cBhvr>
                                      <p:tavLst>
                                        <p:tav tm="0">
                                          <p:val>
                                            <p:fltVal val="0"/>
                                          </p:val>
                                        </p:tav>
                                        <p:tav tm="100000">
                                          <p:val>
                                            <p:strVal val="#ppt_w"/>
                                          </p:val>
                                        </p:tav>
                                      </p:tavLst>
                                    </p:anim>
                                    <p:anim calcmode="lin" valueType="num">
                                      <p:cBhvr>
                                        <p:cTn id="50" dur="500" fill="hold"/>
                                        <p:tgtEl>
                                          <p:spTgt spid="123"/>
                                        </p:tgtEl>
                                        <p:attrNameLst>
                                          <p:attrName>ppt_h</p:attrName>
                                        </p:attrNameLst>
                                      </p:cBhvr>
                                      <p:tavLst>
                                        <p:tav tm="0">
                                          <p:val>
                                            <p:fltVal val="0"/>
                                          </p:val>
                                        </p:tav>
                                        <p:tav tm="100000">
                                          <p:val>
                                            <p:strVal val="#ppt_h"/>
                                          </p:val>
                                        </p:tav>
                                      </p:tavLst>
                                    </p:anim>
                                    <p:animEffect transition="in" filter="fade">
                                      <p:cBhvr>
                                        <p:cTn id="51" dur="500"/>
                                        <p:tgtEl>
                                          <p:spTgt spid="12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wipe(left)">
                                      <p:cBhvr>
                                        <p:cTn id="61" dur="500"/>
                                        <p:tgtEl>
                                          <p:spTgt spid="117"/>
                                        </p:tgtEl>
                                      </p:cBhvr>
                                    </p:animEffect>
                                  </p:childTnLst>
                                </p:cTn>
                              </p:par>
                            </p:childTnLst>
                          </p:cTn>
                        </p:par>
                        <p:par>
                          <p:cTn id="62" fill="hold">
                            <p:stCondLst>
                              <p:cond delay="6000"/>
                            </p:stCondLst>
                            <p:childTnLst>
                              <p:par>
                                <p:cTn id="63" presetID="22" presetClass="entr" presetSubtype="1" fill="hold" nodeType="afterEffect">
                                  <p:stCondLst>
                                    <p:cond delay="0"/>
                                  </p:stCondLst>
                                  <p:childTnLst>
                                    <p:set>
                                      <p:cBhvr>
                                        <p:cTn id="64" dur="1" fill="hold">
                                          <p:stCondLst>
                                            <p:cond delay="0"/>
                                          </p:stCondLst>
                                        </p:cTn>
                                        <p:tgtEl>
                                          <p:spTgt spid="134"/>
                                        </p:tgtEl>
                                        <p:attrNameLst>
                                          <p:attrName>style.visibility</p:attrName>
                                        </p:attrNameLst>
                                      </p:cBhvr>
                                      <p:to>
                                        <p:strVal val="visible"/>
                                      </p:to>
                                    </p:set>
                                    <p:animEffect transition="in" filter="wipe(up)">
                                      <p:cBhvr>
                                        <p:cTn id="65" dur="500"/>
                                        <p:tgtEl>
                                          <p:spTgt spid="134"/>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ipe(left)">
                                      <p:cBhvr>
                                        <p:cTn id="69" dur="500"/>
                                        <p:tgtEl>
                                          <p:spTgt spid="105"/>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 calcmode="lin" valueType="num">
                                      <p:cBhvr>
                                        <p:cTn id="73" dur="500" fill="hold"/>
                                        <p:tgtEl>
                                          <p:spTgt spid="124"/>
                                        </p:tgtEl>
                                        <p:attrNameLst>
                                          <p:attrName>ppt_w</p:attrName>
                                        </p:attrNameLst>
                                      </p:cBhvr>
                                      <p:tavLst>
                                        <p:tav tm="0">
                                          <p:val>
                                            <p:fltVal val="0"/>
                                          </p:val>
                                        </p:tav>
                                        <p:tav tm="100000">
                                          <p:val>
                                            <p:strVal val="#ppt_w"/>
                                          </p:val>
                                        </p:tav>
                                      </p:tavLst>
                                    </p:anim>
                                    <p:anim calcmode="lin" valueType="num">
                                      <p:cBhvr>
                                        <p:cTn id="74" dur="500" fill="hold"/>
                                        <p:tgtEl>
                                          <p:spTgt spid="124"/>
                                        </p:tgtEl>
                                        <p:attrNameLst>
                                          <p:attrName>ppt_h</p:attrName>
                                        </p:attrNameLst>
                                      </p:cBhvr>
                                      <p:tavLst>
                                        <p:tav tm="0">
                                          <p:val>
                                            <p:fltVal val="0"/>
                                          </p:val>
                                        </p:tav>
                                        <p:tav tm="100000">
                                          <p:val>
                                            <p:strVal val="#ppt_h"/>
                                          </p:val>
                                        </p:tav>
                                      </p:tavLst>
                                    </p:anim>
                                    <p:animEffect transition="in" filter="fade">
                                      <p:cBhvr>
                                        <p:cTn id="75" dur="500"/>
                                        <p:tgtEl>
                                          <p:spTgt spid="12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Effect transition="in" filter="fade">
                                      <p:cBhvr>
                                        <p:cTn id="81" dur="500"/>
                                        <p:tgtEl>
                                          <p:spTgt spid="84"/>
                                        </p:tgtEl>
                                      </p:cBhvr>
                                    </p:animEffect>
                                  </p:childTnLst>
                                </p:cTn>
                              </p:par>
                            </p:childTnLst>
                          </p:cTn>
                        </p:par>
                        <p:par>
                          <p:cTn id="82" fill="hold">
                            <p:stCondLst>
                              <p:cond delay="8000"/>
                            </p:stCondLst>
                            <p:childTnLst>
                              <p:par>
                                <p:cTn id="83" presetID="22" presetClass="entr" presetSubtype="8" fill="hold" grpId="0" nodeType="afterEffect">
                                  <p:stCondLst>
                                    <p:cond delay="0"/>
                                  </p:stCondLst>
                                  <p:childTnLst>
                                    <p:set>
                                      <p:cBhvr>
                                        <p:cTn id="84" dur="1" fill="hold">
                                          <p:stCondLst>
                                            <p:cond delay="0"/>
                                          </p:stCondLst>
                                        </p:cTn>
                                        <p:tgtEl>
                                          <p:spTgt spid="120"/>
                                        </p:tgtEl>
                                        <p:attrNameLst>
                                          <p:attrName>style.visibility</p:attrName>
                                        </p:attrNameLst>
                                      </p:cBhvr>
                                      <p:to>
                                        <p:strVal val="visible"/>
                                      </p:to>
                                    </p:set>
                                    <p:animEffect transition="in" filter="wipe(left)">
                                      <p:cBhvr>
                                        <p:cTn id="85" dur="500"/>
                                        <p:tgtEl>
                                          <p:spTgt spid="120"/>
                                        </p:tgtEl>
                                      </p:cBhvr>
                                    </p:animEffect>
                                  </p:childTnLst>
                                </p:cTn>
                              </p:par>
                            </p:childTnLst>
                          </p:cTn>
                        </p:par>
                        <p:par>
                          <p:cTn id="86" fill="hold">
                            <p:stCondLst>
                              <p:cond delay="8500"/>
                            </p:stCondLst>
                            <p:childTnLst>
                              <p:par>
                                <p:cTn id="87" presetID="22" presetClass="entr" presetSubtype="1" fill="hold" nodeType="after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wipe(up)">
                                      <p:cBhvr>
                                        <p:cTn id="89" dur="500"/>
                                        <p:tgtEl>
                                          <p:spTgt spid="135"/>
                                        </p:tgtEl>
                                      </p:cBhvr>
                                    </p:animEffect>
                                  </p:childTnLst>
                                </p:cTn>
                              </p:par>
                            </p:childTnLst>
                          </p:cTn>
                        </p:par>
                        <p:par>
                          <p:cTn id="90" fill="hold">
                            <p:stCondLst>
                              <p:cond delay="9000"/>
                            </p:stCondLst>
                            <p:childTnLst>
                              <p:par>
                                <p:cTn id="91" presetID="22" presetClass="entr" presetSubtype="8" fill="hold" nodeType="afterEffect">
                                  <p:stCondLst>
                                    <p:cond delay="0"/>
                                  </p:stCondLst>
                                  <p:childTnLst>
                                    <p:set>
                                      <p:cBhvr>
                                        <p:cTn id="92" dur="1" fill="hold">
                                          <p:stCondLst>
                                            <p:cond delay="0"/>
                                          </p:stCondLst>
                                        </p:cTn>
                                        <p:tgtEl>
                                          <p:spTgt spid="108"/>
                                        </p:tgtEl>
                                        <p:attrNameLst>
                                          <p:attrName>style.visibility</p:attrName>
                                        </p:attrNameLst>
                                      </p:cBhvr>
                                      <p:to>
                                        <p:strVal val="visible"/>
                                      </p:to>
                                    </p:set>
                                    <p:animEffect transition="in" filter="wipe(left)">
                                      <p:cBhvr>
                                        <p:cTn id="93" dur="500"/>
                                        <p:tgtEl>
                                          <p:spTgt spid="108"/>
                                        </p:tgtEl>
                                      </p:cBhvr>
                                    </p:animEffect>
                                  </p:childTnLst>
                                </p:cTn>
                              </p:par>
                            </p:childTnLst>
                          </p:cTn>
                        </p:par>
                        <p:par>
                          <p:cTn id="94" fill="hold">
                            <p:stCondLst>
                              <p:cond delay="9500"/>
                            </p:stCondLst>
                            <p:childTnLst>
                              <p:par>
                                <p:cTn id="95" presetID="53" presetClass="entr" presetSubtype="16" fill="hold" grpId="0" nodeType="afterEffect">
                                  <p:stCondLst>
                                    <p:cond delay="0"/>
                                  </p:stCondLst>
                                  <p:childTnLst>
                                    <p:set>
                                      <p:cBhvr>
                                        <p:cTn id="96" dur="1" fill="hold">
                                          <p:stCondLst>
                                            <p:cond delay="0"/>
                                          </p:stCondLst>
                                        </p:cTn>
                                        <p:tgtEl>
                                          <p:spTgt spid="125"/>
                                        </p:tgtEl>
                                        <p:attrNameLst>
                                          <p:attrName>style.visibility</p:attrName>
                                        </p:attrNameLst>
                                      </p:cBhvr>
                                      <p:to>
                                        <p:strVal val="visible"/>
                                      </p:to>
                                    </p:set>
                                    <p:anim calcmode="lin" valueType="num">
                                      <p:cBhvr>
                                        <p:cTn id="97" dur="500" fill="hold"/>
                                        <p:tgtEl>
                                          <p:spTgt spid="125"/>
                                        </p:tgtEl>
                                        <p:attrNameLst>
                                          <p:attrName>ppt_w</p:attrName>
                                        </p:attrNameLst>
                                      </p:cBhvr>
                                      <p:tavLst>
                                        <p:tav tm="0">
                                          <p:val>
                                            <p:fltVal val="0"/>
                                          </p:val>
                                        </p:tav>
                                        <p:tav tm="100000">
                                          <p:val>
                                            <p:strVal val="#ppt_w"/>
                                          </p:val>
                                        </p:tav>
                                      </p:tavLst>
                                    </p:anim>
                                    <p:anim calcmode="lin" valueType="num">
                                      <p:cBhvr>
                                        <p:cTn id="98" dur="500" fill="hold"/>
                                        <p:tgtEl>
                                          <p:spTgt spid="125"/>
                                        </p:tgtEl>
                                        <p:attrNameLst>
                                          <p:attrName>ppt_h</p:attrName>
                                        </p:attrNameLst>
                                      </p:cBhvr>
                                      <p:tavLst>
                                        <p:tav tm="0">
                                          <p:val>
                                            <p:fltVal val="0"/>
                                          </p:val>
                                        </p:tav>
                                        <p:tav tm="100000">
                                          <p:val>
                                            <p:strVal val="#ppt_h"/>
                                          </p:val>
                                        </p:tav>
                                      </p:tavLst>
                                    </p:anim>
                                    <p:animEffect transition="in" filter="fade">
                                      <p:cBhvr>
                                        <p:cTn id="99" dur="500"/>
                                        <p:tgtEl>
                                          <p:spTgt spid="125"/>
                                        </p:tgtEl>
                                      </p:cBhvr>
                                    </p:animEffect>
                                  </p:childTnLst>
                                </p:cTn>
                              </p:par>
                            </p:childTnLst>
                          </p:cTn>
                        </p:par>
                        <p:par>
                          <p:cTn id="100" fill="hold">
                            <p:stCondLst>
                              <p:cond delay="10000"/>
                            </p:stCondLst>
                            <p:childTnLst>
                              <p:par>
                                <p:cTn id="101" presetID="53" presetClass="entr" presetSubtype="16" fill="hold" grpId="0" nodeType="after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121"/>
                                        </p:tgtEl>
                                        <p:attrNameLst>
                                          <p:attrName>style.visibility</p:attrName>
                                        </p:attrNameLst>
                                      </p:cBhvr>
                                      <p:to>
                                        <p:strVal val="visible"/>
                                      </p:to>
                                    </p:set>
                                    <p:animEffect transition="in" filter="wipe(left)">
                                      <p:cBhvr>
                                        <p:cTn id="109" dur="500"/>
                                        <p:tgtEl>
                                          <p:spTgt spid="121"/>
                                        </p:tgtEl>
                                      </p:cBhvr>
                                    </p:animEffect>
                                  </p:childTnLst>
                                </p:cTn>
                              </p:par>
                            </p:childTnLst>
                          </p:cTn>
                        </p:par>
                        <p:par>
                          <p:cTn id="110" fill="hold">
                            <p:stCondLst>
                              <p:cond delay="11000"/>
                            </p:stCondLst>
                            <p:childTnLst>
                              <p:par>
                                <p:cTn id="111" presetID="22" presetClass="entr" presetSubtype="1" fill="hold" nodeType="afterEffect">
                                  <p:stCondLst>
                                    <p:cond delay="0"/>
                                  </p:stCondLst>
                                  <p:childTnLst>
                                    <p:set>
                                      <p:cBhvr>
                                        <p:cTn id="112" dur="1" fill="hold">
                                          <p:stCondLst>
                                            <p:cond delay="0"/>
                                          </p:stCondLst>
                                        </p:cTn>
                                        <p:tgtEl>
                                          <p:spTgt spid="136"/>
                                        </p:tgtEl>
                                        <p:attrNameLst>
                                          <p:attrName>style.visibility</p:attrName>
                                        </p:attrNameLst>
                                      </p:cBhvr>
                                      <p:to>
                                        <p:strVal val="visible"/>
                                      </p:to>
                                    </p:set>
                                    <p:animEffect transition="in" filter="wipe(up)">
                                      <p:cBhvr>
                                        <p:cTn id="113" dur="500"/>
                                        <p:tgtEl>
                                          <p:spTgt spid="136"/>
                                        </p:tgtEl>
                                      </p:cBhvr>
                                    </p:animEffect>
                                  </p:childTnLst>
                                </p:cTn>
                              </p:par>
                            </p:childTnLst>
                          </p:cTn>
                        </p:par>
                        <p:par>
                          <p:cTn id="114" fill="hold">
                            <p:stCondLst>
                              <p:cond delay="11500"/>
                            </p:stCondLst>
                            <p:childTnLst>
                              <p:par>
                                <p:cTn id="115" presetID="22" presetClass="entr" presetSubtype="8" fill="hold" nodeType="afterEffect">
                                  <p:stCondLst>
                                    <p:cond delay="0"/>
                                  </p:stCondLst>
                                  <p:childTnLst>
                                    <p:set>
                                      <p:cBhvr>
                                        <p:cTn id="116" dur="1" fill="hold">
                                          <p:stCondLst>
                                            <p:cond delay="0"/>
                                          </p:stCondLst>
                                        </p:cTn>
                                        <p:tgtEl>
                                          <p:spTgt spid="128"/>
                                        </p:tgtEl>
                                        <p:attrNameLst>
                                          <p:attrName>style.visibility</p:attrName>
                                        </p:attrNameLst>
                                      </p:cBhvr>
                                      <p:to>
                                        <p:strVal val="visible"/>
                                      </p:to>
                                    </p:set>
                                    <p:animEffect transition="in" filter="wipe(left)">
                                      <p:cBhvr>
                                        <p:cTn id="117" dur="500"/>
                                        <p:tgtEl>
                                          <p:spTgt spid="128"/>
                                        </p:tgtEl>
                                      </p:cBhvr>
                                    </p:animEffect>
                                  </p:childTnLst>
                                </p:cTn>
                              </p:par>
                            </p:childTnLst>
                          </p:cTn>
                        </p:par>
                        <p:par>
                          <p:cTn id="118" fill="hold">
                            <p:stCondLst>
                              <p:cond delay="12000"/>
                            </p:stCondLst>
                            <p:childTnLst>
                              <p:par>
                                <p:cTn id="119" presetID="53" presetClass="entr" presetSubtype="16" fill="hold" grpId="0" nodeType="afterEffect">
                                  <p:stCondLst>
                                    <p:cond delay="0"/>
                                  </p:stCondLst>
                                  <p:childTnLst>
                                    <p:set>
                                      <p:cBhvr>
                                        <p:cTn id="120" dur="1" fill="hold">
                                          <p:stCondLst>
                                            <p:cond delay="0"/>
                                          </p:stCondLst>
                                        </p:cTn>
                                        <p:tgtEl>
                                          <p:spTgt spid="126"/>
                                        </p:tgtEl>
                                        <p:attrNameLst>
                                          <p:attrName>style.visibility</p:attrName>
                                        </p:attrNameLst>
                                      </p:cBhvr>
                                      <p:to>
                                        <p:strVal val="visible"/>
                                      </p:to>
                                    </p:set>
                                    <p:anim calcmode="lin" valueType="num">
                                      <p:cBhvr>
                                        <p:cTn id="121" dur="500" fill="hold"/>
                                        <p:tgtEl>
                                          <p:spTgt spid="126"/>
                                        </p:tgtEl>
                                        <p:attrNameLst>
                                          <p:attrName>ppt_w</p:attrName>
                                        </p:attrNameLst>
                                      </p:cBhvr>
                                      <p:tavLst>
                                        <p:tav tm="0">
                                          <p:val>
                                            <p:fltVal val="0"/>
                                          </p:val>
                                        </p:tav>
                                        <p:tav tm="100000">
                                          <p:val>
                                            <p:strVal val="#ppt_w"/>
                                          </p:val>
                                        </p:tav>
                                      </p:tavLst>
                                    </p:anim>
                                    <p:anim calcmode="lin" valueType="num">
                                      <p:cBhvr>
                                        <p:cTn id="122" dur="500" fill="hold"/>
                                        <p:tgtEl>
                                          <p:spTgt spid="126"/>
                                        </p:tgtEl>
                                        <p:attrNameLst>
                                          <p:attrName>ppt_h</p:attrName>
                                        </p:attrNameLst>
                                      </p:cBhvr>
                                      <p:tavLst>
                                        <p:tav tm="0">
                                          <p:val>
                                            <p:fltVal val="0"/>
                                          </p:val>
                                        </p:tav>
                                        <p:tav tm="100000">
                                          <p:val>
                                            <p:strVal val="#ppt_h"/>
                                          </p:val>
                                        </p:tav>
                                      </p:tavLst>
                                    </p:anim>
                                    <p:animEffect transition="in" filter="fade">
                                      <p:cBhvr>
                                        <p:cTn id="123"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8" grpId="0" animBg="1"/>
      <p:bldP spid="81" grpId="0" animBg="1"/>
      <p:bldP spid="84" grpId="0" animBg="1"/>
      <p:bldP spid="89" grpId="0" animBg="1"/>
      <p:bldP spid="111" grpId="0"/>
      <p:bldP spid="114" grpId="0"/>
      <p:bldP spid="117" grpId="0"/>
      <p:bldP spid="120" grpId="0"/>
      <p:bldP spid="121" grpId="0"/>
      <p:bldP spid="122" grpId="0"/>
      <p:bldP spid="123" grpId="0"/>
      <p:bldP spid="124" grpId="0"/>
      <p:bldP spid="125" grpId="0"/>
      <p:bldP spid="1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2373818" y="2512896"/>
          <a:ext cx="1244037" cy="2215758"/>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6" name="Chart 5"/>
          <p:cNvGraphicFramePr/>
          <p:nvPr/>
        </p:nvGraphicFramePr>
        <p:xfrm>
          <a:off x="4051207" y="2512896"/>
          <a:ext cx="1244037" cy="22157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nvGraphicFramePr>
        <p:xfrm>
          <a:off x="5713471" y="2512896"/>
          <a:ext cx="1244037" cy="22157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7359199" y="2512896"/>
          <a:ext cx="1244037" cy="221575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nvGraphicFramePr>
        <p:xfrm>
          <a:off x="8987625" y="2512896"/>
          <a:ext cx="1244037" cy="2215758"/>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 Placeholder 32"/>
          <p:cNvSpPr txBox="1"/>
          <p:nvPr/>
        </p:nvSpPr>
        <p:spPr>
          <a:xfrm>
            <a:off x="2791122" y="5516903"/>
            <a:ext cx="1375013" cy="114492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3"/>
          <p:cNvSpPr txBox="1"/>
          <p:nvPr/>
        </p:nvSpPr>
        <p:spPr>
          <a:xfrm>
            <a:off x="2791124" y="5239937"/>
            <a:ext cx="1375011" cy="23621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12"/>
          <p:cNvSpPr>
            <a:spLocks noChangeAspect="1"/>
          </p:cNvSpPr>
          <p:nvPr/>
        </p:nvSpPr>
        <p:spPr>
          <a:xfrm>
            <a:off x="2123438" y="5322745"/>
            <a:ext cx="509306" cy="5093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lnSpc>
                <a:spcPct val="120000"/>
              </a:lnSpc>
            </a:pPr>
            <a:r>
              <a:rPr lang="en-AU" sz="16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 Placeholder 32"/>
          <p:cNvSpPr txBox="1"/>
          <p:nvPr/>
        </p:nvSpPr>
        <p:spPr>
          <a:xfrm>
            <a:off x="5058229" y="5516906"/>
            <a:ext cx="1375013" cy="114492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p:nvPr/>
        </p:nvSpPr>
        <p:spPr>
          <a:xfrm>
            <a:off x="5058231" y="5213098"/>
            <a:ext cx="1375011" cy="23621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Oval 15"/>
          <p:cNvSpPr>
            <a:spLocks noChangeAspect="1"/>
          </p:cNvSpPr>
          <p:nvPr/>
        </p:nvSpPr>
        <p:spPr>
          <a:xfrm>
            <a:off x="4390545" y="5322745"/>
            <a:ext cx="509306" cy="509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lvl="0" algn="ctr">
              <a:lnSpc>
                <a:spcPct val="120000"/>
              </a:lnSpc>
            </a:pPr>
            <a:r>
              <a:rPr lang="en-AU" sz="16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17" name="Text Placeholder 32"/>
          <p:cNvSpPr txBox="1"/>
          <p:nvPr/>
        </p:nvSpPr>
        <p:spPr>
          <a:xfrm>
            <a:off x="7325336" y="5516903"/>
            <a:ext cx="1375013" cy="114492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 Placeholder 33"/>
          <p:cNvSpPr txBox="1"/>
          <p:nvPr/>
        </p:nvSpPr>
        <p:spPr>
          <a:xfrm>
            <a:off x="7325338" y="5213099"/>
            <a:ext cx="1375011" cy="23621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8"/>
          <p:cNvSpPr>
            <a:spLocks noChangeAspect="1"/>
          </p:cNvSpPr>
          <p:nvPr/>
        </p:nvSpPr>
        <p:spPr>
          <a:xfrm>
            <a:off x="6657652" y="5322745"/>
            <a:ext cx="509306" cy="5093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lvl="0" algn="ctr">
              <a:lnSpc>
                <a:spcPct val="120000"/>
              </a:lnSpc>
            </a:pPr>
            <a:r>
              <a:rPr lang="en-AU" sz="16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Text Placeholder 32"/>
          <p:cNvSpPr txBox="1"/>
          <p:nvPr/>
        </p:nvSpPr>
        <p:spPr>
          <a:xfrm>
            <a:off x="9592443" y="5516904"/>
            <a:ext cx="1375013" cy="114492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 Placeholder 33"/>
          <p:cNvSpPr txBox="1"/>
          <p:nvPr/>
        </p:nvSpPr>
        <p:spPr>
          <a:xfrm>
            <a:off x="9592445" y="5193479"/>
            <a:ext cx="1375011" cy="23621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Oval 21"/>
          <p:cNvSpPr>
            <a:spLocks noChangeAspect="1"/>
          </p:cNvSpPr>
          <p:nvPr/>
        </p:nvSpPr>
        <p:spPr>
          <a:xfrm>
            <a:off x="8924759" y="5322745"/>
            <a:ext cx="509306" cy="5093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lnSpc>
                <a:spcPct val="120000"/>
              </a:lnSpc>
            </a:pPr>
            <a:r>
              <a:rPr lang="en-AU" sz="16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Graphic spid="9"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3400301"/>
            <a:ext cx="12858750" cy="2650644"/>
          </a:xfrm>
          <a:prstGeom prst="rect">
            <a:avLst/>
          </a:prstGeom>
          <a:solidFill>
            <a:srgbClr val="FFFFFF">
              <a:alpha val="5019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2990850" y="4048514"/>
            <a:ext cx="6877050"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800" b="1" dirty="0" smtClean="0">
                <a:solidFill>
                  <a:schemeClr val="accent1">
                    <a:lumMod val="50000"/>
                  </a:schemeClr>
                </a:solidFill>
                <a:latin typeface="Arial" panose="020B0604020202020204" pitchFamily="34" charset="0"/>
                <a:cs typeface="Arial" panose="020B0604020202020204" pitchFamily="34" charset="0"/>
              </a:rPr>
              <a:t>感谢观看</a:t>
            </a:r>
            <a:endParaRPr lang="en-US" altLang="zh-CN" sz="8800" b="1" dirty="0">
              <a:solidFill>
                <a:schemeClr val="accent1">
                  <a:lumMod val="50000"/>
                </a:schemeClr>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par>
                          <p:cTn id="22" fill="hold">
                            <p:stCondLst>
                              <p:cond delay="6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3" grpId="0"/>
      <p:bldP spid="13" grpId="1"/>
    </p:bldLst>
  </p:timing>
</p:sld>
</file>

<file path=ppt/slides/slide19.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6985" y="1189990"/>
            <a:ext cx="12844780" cy="1069340"/>
            <a:chOff x="6985" y="1189990"/>
            <a:chExt cx="12844780" cy="1069340"/>
          </a:xfrm>
        </p:grpSpPr>
        <p:sp>
          <p:nvSpPr>
            <p:cNvPr id="749" name="矩形"/>
            <p:cNvSpPr>
              <a:spLocks/>
            </p:cNvSpPr>
            <p:nvPr/>
          </p:nvSpPr>
          <p:spPr>
            <a:xfrm rot="0">
              <a:off x="6985" y="1189990"/>
              <a:ext cx="12845415" cy="1069975"/>
            </a:xfrm>
            <a:prstGeom prst="rect"/>
            <a:solidFill>
              <a:srgbClr val="00B0F0"/>
            </a:solidFill>
            <a:ln w="0">
              <a:noFill/>
              <a:prstDash/>
            </a:ln>
          </p:spPr>
          <p:txBody>
            <a:bodyPr wrap="square" lIns="48260" tIns="48260" rIns="48260" bIns="48260" numCol="1" vert="horz" anchor="ctr">
              <a:noAutofit/>
            </a:bodyPr>
            <a:lstStyle/>
            <a:p>
              <a:pPr marL="0" indent="0" algn="ctr" fontAlgn="base" defTabSz="914400" eaLnBrk="0" latinLnBrk="0">
                <a:lnSpc>
                  <a:spcPct val="100000"/>
                </a:lnSpc>
                <a:spcBef>
                  <a:spcPts val="0"/>
                </a:spcBef>
                <a:spcAft>
                  <a:spcPts val="0"/>
                </a:spcAft>
                <a:buFontTx/>
                <a:buNone/>
              </a:pPr>
              <a:endParaRPr lang="ko-KR" altLang="en-US" sz="1685" cap="none" dirty="0" smtClean="0" b="0" strike="noStrike">
                <a:latin typeface="Calibri" charset="0"/>
                <a:ea typeface="Calibri" charset="0"/>
              </a:endParaRPr>
            </a:p>
          </p:txBody>
        </p:sp>
        <p:sp>
          <p:nvSpPr>
            <p:cNvPr id="750" name="更多资源请关注微信公众号：学苑君"/>
            <p:cNvSpPr txBox="1">
              <a:spLocks/>
            </p:cNvSpPr>
            <p:nvPr/>
          </p:nvSpPr>
          <p:spPr>
            <a:xfrm rot="0">
              <a:off x="6985" y="1514475"/>
              <a:ext cx="12845415" cy="422275"/>
            </a:xfrm>
            <a:prstGeom prst="rect"/>
            <a:noFill/>
            <a:ln w="0">
              <a:noFill/>
              <a:prstDash/>
            </a:ln>
          </p:spPr>
          <p:txBody>
            <a:bodyPr wrap="square" lIns="0" tIns="0" rIns="0" bIns="0" numCol="1" vert="horz" anchor="ctr">
              <a:spAutoFit/>
            </a:bodyPr>
            <a:lstStyle/>
            <a:p>
              <a:pPr marL="0" indent="0" algn="ctr" fontAlgn="base" defTabSz="914400" eaLnBrk="0" latinLnBrk="0">
                <a:lnSpc>
                  <a:spcPct val="100000"/>
                </a:lnSpc>
                <a:spcBef>
                  <a:spcPts val="0"/>
                </a:spcBef>
                <a:spcAft>
                  <a:spcPts val="0"/>
                </a:spcAft>
                <a:buFontTx/>
                <a:buNone/>
              </a:pPr>
              <a:r>
                <a:rPr lang="en-US" altLang="ko-KR" sz="274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274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7500_7986928/fImage27348869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4908550" y="2863215"/>
            <a:ext cx="3042285" cy="304228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199"/>
            <a:ext cx="4916938" cy="72389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1" name="MH_Others_1"/>
          <p:cNvSpPr txBox="1"/>
          <p:nvPr>
            <p:custDataLst>
              <p:tags r:id="rId1"/>
            </p:custDataLst>
          </p:nvPr>
        </p:nvSpPr>
        <p:spPr>
          <a:xfrm>
            <a:off x="1243772" y="1113801"/>
            <a:ext cx="2430099" cy="1015534"/>
          </a:xfrm>
          <a:prstGeom prst="rect">
            <a:avLst/>
          </a:prstGeom>
          <a:noFill/>
        </p:spPr>
        <p:txBody>
          <a:bodyPr vert="horz" wrap="square" lIns="0" tIns="0" rIns="0" bIns="0" rtlCol="0" anchor="ctr" anchorCtr="0">
            <a:spAutoFit/>
          </a:bodyPr>
          <a:lstStyle/>
          <a:p>
            <a:pPr algn="ctr"/>
            <a:r>
              <a:rPr lang="zh-CN" altLang="en-US" sz="66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6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txBox="1"/>
          <p:nvPr>
            <p:custDataLst>
              <p:tags r:id="rId2"/>
            </p:custDataLst>
          </p:nvPr>
        </p:nvSpPr>
        <p:spPr>
          <a:xfrm>
            <a:off x="1256045" y="2129368"/>
            <a:ext cx="2405553" cy="430887"/>
          </a:xfrm>
          <a:prstGeom prst="rect">
            <a:avLst/>
          </a:prstGeom>
          <a:noFill/>
        </p:spPr>
        <p:txBody>
          <a:bodyPr wrap="square" lIns="0" tIns="0" rIns="0" bIns="0">
            <a:spAutoFit/>
          </a:bodyPr>
          <a:lstStyle/>
          <a:p>
            <a:pPr algn="ctr">
              <a:defRPr/>
            </a:pPr>
            <a:r>
              <a:rPr lang="en-US" altLang="zh-CN"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1"/>
          <p:cNvSpPr>
            <a:spLocks noChangeAspect="1"/>
          </p:cNvSpPr>
          <p:nvPr>
            <p:custDataLst>
              <p:tags r:id="rId3"/>
            </p:custDataLst>
          </p:nvPr>
        </p:nvSpPr>
        <p:spPr>
          <a:xfrm>
            <a:off x="7109891" y="2268440"/>
            <a:ext cx="718464" cy="71996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5"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en-US" altLang="zh-CN" sz="4215"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4"/>
            </p:custDataLst>
          </p:nvPr>
        </p:nvSpPr>
        <p:spPr>
          <a:xfrm>
            <a:off x="7109891" y="3275288"/>
            <a:ext cx="718464" cy="71996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5"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4215"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5"/>
            </p:custDataLst>
          </p:nvPr>
        </p:nvSpPr>
        <p:spPr>
          <a:xfrm>
            <a:off x="7109891" y="4282134"/>
            <a:ext cx="718464" cy="71996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5"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3</a:t>
            </a:r>
            <a:endParaRPr lang="en-US" altLang="zh-CN" sz="4215"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6"/>
            </p:custDataLst>
          </p:nvPr>
        </p:nvSpPr>
        <p:spPr>
          <a:xfrm>
            <a:off x="7109891" y="5288980"/>
            <a:ext cx="718464" cy="71996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5"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4215"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7"/>
            </p:custDataLst>
          </p:nvPr>
        </p:nvSpPr>
        <p:spPr>
          <a:xfrm>
            <a:off x="8068330" y="2382135"/>
            <a:ext cx="2705921" cy="492571"/>
          </a:xfrm>
          <a:prstGeom prst="rect">
            <a:avLst/>
          </a:prstGeom>
        </p:spPr>
        <p:txBody>
          <a:bodyPr wrap="square" lIns="0" tIns="0" rIns="0" bIns="0" anchor="ctr">
            <a:spAutoFit/>
          </a:bodyPr>
          <a:lstStyle/>
          <a:p>
            <a:r>
              <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8"/>
            </p:custDataLst>
          </p:nvPr>
        </p:nvSpPr>
        <p:spPr>
          <a:xfrm>
            <a:off x="8068330" y="3388983"/>
            <a:ext cx="2705921" cy="492571"/>
          </a:xfrm>
          <a:prstGeom prst="rect">
            <a:avLst/>
          </a:prstGeom>
        </p:spPr>
        <p:txBody>
          <a:bodyPr wrap="square" lIns="0" tIns="0" rIns="0" bIns="0" anchor="ctr">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a:t>
            </a:r>
            <a:r>
              <a:rPr lang="zh-CN" altLang="en-US" sz="3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情况</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9"/>
            </p:custDataLst>
          </p:nvPr>
        </p:nvSpPr>
        <p:spPr>
          <a:xfrm>
            <a:off x="8068330" y="4395829"/>
            <a:ext cx="2705921" cy="492571"/>
          </a:xfrm>
          <a:prstGeom prst="rect">
            <a:avLst/>
          </a:prstGeom>
        </p:spPr>
        <p:txBody>
          <a:bodyPr wrap="square" lIns="0" tIns="0" rIns="0" bIns="0" anchor="ctr">
            <a:spAutoFit/>
          </a:bodyPr>
          <a:lstStyle/>
          <a:p>
            <a:pPr lvl="0"/>
            <a:r>
              <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a:t>
            </a:r>
            <a:r>
              <a:rPr lang="zh-CN" altLang="en-US" sz="3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展示</a:t>
            </a:r>
            <a:endPar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10"/>
            </p:custDataLst>
          </p:nvPr>
        </p:nvSpPr>
        <p:spPr>
          <a:xfrm>
            <a:off x="8068330" y="5402676"/>
            <a:ext cx="2705921" cy="492571"/>
          </a:xfrm>
          <a:prstGeom prst="rect">
            <a:avLst/>
          </a:prstGeom>
        </p:spPr>
        <p:txBody>
          <a:bodyPr wrap="square" lIns="0" tIns="0" rIns="0" bIns="0" anchor="ctr">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3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by="(-#ppt_w*2)" calcmode="lin" valueType="num">
                                      <p:cBhvr rctx="PPT">
                                        <p:cTn id="12" dur="200" autoRev="1" fill="hold">
                                          <p:stCondLst>
                                            <p:cond delay="0"/>
                                          </p:stCondLst>
                                        </p:cTn>
                                        <p:tgtEl>
                                          <p:spTgt spid="11"/>
                                        </p:tgtEl>
                                        <p:attrNameLst>
                                          <p:attrName>ppt_w</p:attrName>
                                        </p:attrNameLst>
                                      </p:cBhvr>
                                    </p:anim>
                                    <p:anim by="(#ppt_w*0.50)" calcmode="lin" valueType="num">
                                      <p:cBhvr>
                                        <p:cTn id="13" dur="200" decel="50000" autoRev="1" fill="hold">
                                          <p:stCondLst>
                                            <p:cond delay="0"/>
                                          </p:stCondLst>
                                        </p:cTn>
                                        <p:tgtEl>
                                          <p:spTgt spid="11"/>
                                        </p:tgtEl>
                                        <p:attrNameLst>
                                          <p:attrName>ppt_x</p:attrName>
                                        </p:attrNameLst>
                                      </p:cBhvr>
                                    </p:anim>
                                    <p:anim from="(-#ppt_h/2)" to="(#ppt_y)" calcmode="lin" valueType="num">
                                      <p:cBhvr>
                                        <p:cTn id="14" dur="400" fill="hold">
                                          <p:stCondLst>
                                            <p:cond delay="0"/>
                                          </p:stCondLst>
                                        </p:cTn>
                                        <p:tgtEl>
                                          <p:spTgt spid="11"/>
                                        </p:tgtEl>
                                        <p:attrNameLst>
                                          <p:attrName>ppt_y</p:attrName>
                                        </p:attrNameLst>
                                      </p:cBhvr>
                                    </p:anim>
                                    <p:animRot by="21600000">
                                      <p:cBhvr>
                                        <p:cTn id="15" dur="400" fill="hold">
                                          <p:stCondLst>
                                            <p:cond delay="0"/>
                                          </p:stCondLst>
                                        </p:cTn>
                                        <p:tgtEl>
                                          <p:spTgt spid="11"/>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7"/>
                                        </p:tgtEl>
                                        <p:attrNameLst>
                                          <p:attrName>style.visibility</p:attrName>
                                        </p:attrNameLst>
                                      </p:cBhvr>
                                      <p:to>
                                        <p:strVal val="visible"/>
                                      </p:to>
                                    </p:set>
                                    <p:anim by="(-#ppt_w*2)" calcmode="lin" valueType="num">
                                      <p:cBhvr rctx="PPT">
                                        <p:cTn id="18" dur="200" autoRev="1" fill="hold">
                                          <p:stCondLst>
                                            <p:cond delay="0"/>
                                          </p:stCondLst>
                                        </p:cTn>
                                        <p:tgtEl>
                                          <p:spTgt spid="17"/>
                                        </p:tgtEl>
                                        <p:attrNameLst>
                                          <p:attrName>ppt_w</p:attrName>
                                        </p:attrNameLst>
                                      </p:cBhvr>
                                    </p:anim>
                                    <p:anim by="(#ppt_w*0.50)" calcmode="lin" valueType="num">
                                      <p:cBhvr>
                                        <p:cTn id="19" dur="200" decel="50000" autoRev="1" fill="hold">
                                          <p:stCondLst>
                                            <p:cond delay="0"/>
                                          </p:stCondLst>
                                        </p:cTn>
                                        <p:tgtEl>
                                          <p:spTgt spid="17"/>
                                        </p:tgtEl>
                                        <p:attrNameLst>
                                          <p:attrName>ppt_x</p:attrName>
                                        </p:attrNameLst>
                                      </p:cBhvr>
                                    </p:anim>
                                    <p:anim from="(-#ppt_h/2)" to="(#ppt_y)" calcmode="lin" valueType="num">
                                      <p:cBhvr>
                                        <p:cTn id="20" dur="400" fill="hold">
                                          <p:stCondLst>
                                            <p:cond delay="0"/>
                                          </p:stCondLst>
                                        </p:cTn>
                                        <p:tgtEl>
                                          <p:spTgt spid="17"/>
                                        </p:tgtEl>
                                        <p:attrNameLst>
                                          <p:attrName>ppt_y</p:attrName>
                                        </p:attrNameLst>
                                      </p:cBhvr>
                                    </p:anim>
                                    <p:animRot by="21600000">
                                      <p:cBhvr>
                                        <p:cTn id="21" dur="400" fill="hold">
                                          <p:stCondLst>
                                            <p:cond delay="0"/>
                                          </p:stCondLst>
                                        </p:cTn>
                                        <p:tgtEl>
                                          <p:spTgt spid="1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400" fill="hold"/>
                                        <p:tgtEl>
                                          <p:spTgt spid="42"/>
                                        </p:tgtEl>
                                        <p:attrNameLst>
                                          <p:attrName>ppt_x</p:attrName>
                                        </p:attrNameLst>
                                      </p:cBhvr>
                                      <p:tavLst>
                                        <p:tav tm="0">
                                          <p:val>
                                            <p:strVal val="0-#ppt_w/2"/>
                                          </p:val>
                                        </p:tav>
                                        <p:tav tm="100000">
                                          <p:val>
                                            <p:strVal val="#ppt_x"/>
                                          </p:val>
                                        </p:tav>
                                      </p:tavLst>
                                    </p:anim>
                                    <p:anim calcmode="lin" valueType="num">
                                      <p:cBhvr additive="base">
                                        <p:cTn id="27" dur="400" fill="hold"/>
                                        <p:tgtEl>
                                          <p:spTgt spid="4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400" fill="hold"/>
                                        <p:tgtEl>
                                          <p:spTgt spid="20"/>
                                        </p:tgtEl>
                                        <p:attrNameLst>
                                          <p:attrName>ppt_x</p:attrName>
                                        </p:attrNameLst>
                                      </p:cBhvr>
                                      <p:tavLst>
                                        <p:tav tm="0">
                                          <p:val>
                                            <p:strVal val="0-#ppt_w/2"/>
                                          </p:val>
                                        </p:tav>
                                        <p:tav tm="100000">
                                          <p:val>
                                            <p:strVal val="#ppt_x"/>
                                          </p:val>
                                        </p:tav>
                                      </p:tavLst>
                                    </p:anim>
                                    <p:anim calcmode="lin" valueType="num">
                                      <p:cBhvr additive="base">
                                        <p:cTn id="31" dur="4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400" fill="hold"/>
                                        <p:tgtEl>
                                          <p:spTgt spid="14"/>
                                        </p:tgtEl>
                                        <p:attrNameLst>
                                          <p:attrName>ppt_x</p:attrName>
                                        </p:attrNameLst>
                                      </p:cBhvr>
                                      <p:tavLst>
                                        <p:tav tm="0">
                                          <p:val>
                                            <p:strVal val="0-#ppt_w/2"/>
                                          </p:val>
                                        </p:tav>
                                        <p:tav tm="100000">
                                          <p:val>
                                            <p:strVal val="#ppt_x"/>
                                          </p:val>
                                        </p:tav>
                                      </p:tavLst>
                                    </p:anim>
                                    <p:anim calcmode="lin" valueType="num">
                                      <p:cBhvr additive="base">
                                        <p:cTn id="37" dur="4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400" fill="hold"/>
                                        <p:tgtEl>
                                          <p:spTgt spid="21"/>
                                        </p:tgtEl>
                                        <p:attrNameLst>
                                          <p:attrName>ppt_x</p:attrName>
                                        </p:attrNameLst>
                                      </p:cBhvr>
                                      <p:tavLst>
                                        <p:tav tm="0">
                                          <p:val>
                                            <p:strVal val="0-#ppt_w/2"/>
                                          </p:val>
                                        </p:tav>
                                        <p:tav tm="100000">
                                          <p:val>
                                            <p:strVal val="#ppt_x"/>
                                          </p:val>
                                        </p:tav>
                                      </p:tavLst>
                                    </p:anim>
                                    <p:anim calcmode="lin" valueType="num">
                                      <p:cBhvr additive="base">
                                        <p:cTn id="41" dur="4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400" fill="hold"/>
                                        <p:tgtEl>
                                          <p:spTgt spid="16"/>
                                        </p:tgtEl>
                                        <p:attrNameLst>
                                          <p:attrName>ppt_x</p:attrName>
                                        </p:attrNameLst>
                                      </p:cBhvr>
                                      <p:tavLst>
                                        <p:tav tm="0">
                                          <p:val>
                                            <p:strVal val="0-#ppt_w/2"/>
                                          </p:val>
                                        </p:tav>
                                        <p:tav tm="100000">
                                          <p:val>
                                            <p:strVal val="#ppt_x"/>
                                          </p:val>
                                        </p:tav>
                                      </p:tavLst>
                                    </p:anim>
                                    <p:anim calcmode="lin" valueType="num">
                                      <p:cBhvr additive="base">
                                        <p:cTn id="47" dur="400" fill="hold"/>
                                        <p:tgtEl>
                                          <p:spTgt spid="1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400" fill="hold"/>
                                        <p:tgtEl>
                                          <p:spTgt spid="22"/>
                                        </p:tgtEl>
                                        <p:attrNameLst>
                                          <p:attrName>ppt_x</p:attrName>
                                        </p:attrNameLst>
                                      </p:cBhvr>
                                      <p:tavLst>
                                        <p:tav tm="0">
                                          <p:val>
                                            <p:strVal val="0-#ppt_w/2"/>
                                          </p:val>
                                        </p:tav>
                                        <p:tav tm="100000">
                                          <p:val>
                                            <p:strVal val="#ppt_x"/>
                                          </p:val>
                                        </p:tav>
                                      </p:tavLst>
                                    </p:anim>
                                    <p:anim calcmode="lin" valueType="num">
                                      <p:cBhvr additive="base">
                                        <p:cTn id="51" dur="4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400" fill="hold"/>
                                        <p:tgtEl>
                                          <p:spTgt spid="10"/>
                                        </p:tgtEl>
                                        <p:attrNameLst>
                                          <p:attrName>ppt_x</p:attrName>
                                        </p:attrNameLst>
                                      </p:cBhvr>
                                      <p:tavLst>
                                        <p:tav tm="0">
                                          <p:val>
                                            <p:strVal val="0-#ppt_w/2"/>
                                          </p:val>
                                        </p:tav>
                                        <p:tav tm="100000">
                                          <p:val>
                                            <p:strVal val="#ppt_x"/>
                                          </p:val>
                                        </p:tav>
                                      </p:tavLst>
                                    </p:anim>
                                    <p:anim calcmode="lin" valueType="num">
                                      <p:cBhvr additive="base">
                                        <p:cTn id="57" dur="400" fill="hold"/>
                                        <p:tgtEl>
                                          <p:spTgt spid="10"/>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400" fill="hold"/>
                                        <p:tgtEl>
                                          <p:spTgt spid="23"/>
                                        </p:tgtEl>
                                        <p:attrNameLst>
                                          <p:attrName>ppt_x</p:attrName>
                                        </p:attrNameLst>
                                      </p:cBhvr>
                                      <p:tavLst>
                                        <p:tav tm="0">
                                          <p:val>
                                            <p:strVal val="0-#ppt_w/2"/>
                                          </p:val>
                                        </p:tav>
                                        <p:tav tm="100000">
                                          <p:val>
                                            <p:strVal val="#ppt_x"/>
                                          </p:val>
                                        </p:tav>
                                      </p:tavLst>
                                    </p:anim>
                                    <p:anim calcmode="lin" valueType="num">
                                      <p:cBhvr additive="base">
                                        <p:cTn id="61" dur="4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7" grpId="0"/>
      <p:bldP spid="42" grpId="0" animBg="1"/>
      <p:bldP spid="14" grpId="0" animBg="1"/>
      <p:bldP spid="16" grpId="0" animBg="1"/>
      <p:bldP spid="10" grpId="0" animBg="1"/>
      <p:bldP spid="20" grpId="0"/>
      <p:bldP spid="21"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3482497" y="34566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2"/>
            </p:custDataLst>
          </p:nvPr>
        </p:nvSpPr>
        <p:spPr>
          <a:xfrm>
            <a:off x="6225131" y="3003593"/>
            <a:ext cx="6633266" cy="1205376"/>
          </a:xfrm>
          <a:prstGeom prst="rect">
            <a:avLst/>
          </a:prstGeom>
          <a:solidFill>
            <a:schemeClr val="accent1"/>
          </a:solidFill>
          <a:ln w="12700" cap="flat" cmpd="sng" algn="ctr">
            <a:noFill/>
            <a:prstDash val="solid"/>
            <a:miter lim="800000"/>
          </a:ln>
          <a:effectLst/>
        </p:spPr>
        <p:txBody>
          <a:bodyPr lIns="341682"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530" y="32859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4"/>
            </p:custDataLst>
          </p:nvPr>
        </p:nvSpPr>
        <p:spPr bwMode="auto">
          <a:xfrm>
            <a:off x="4574077" y="28088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5"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6631399" y="323674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6"/>
            </p:custDataLst>
          </p:nvPr>
        </p:nvSpPr>
        <p:spPr>
          <a:xfrm>
            <a:off x="6631399" y="381392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点击输入</a:t>
            </a: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文本内容点击输入文本</a:t>
            </a: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a:t>
            </a: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输入</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00" autoRev="1" fill="hold">
                                          <p:stCondLst>
                                            <p:cond delay="0"/>
                                          </p:stCondLst>
                                        </p:cTn>
                                        <p:tgtEl>
                                          <p:spTgt spid="12"/>
                                        </p:tgtEl>
                                        <p:attrNameLst>
                                          <p:attrName>ppt_w</p:attrName>
                                        </p:attrNameLst>
                                      </p:cBhvr>
                                    </p:anim>
                                    <p:anim by="(#ppt_w*0.50)" calcmode="lin" valueType="num">
                                      <p:cBhvr>
                                        <p:cTn id="8" dur="200" decel="50000" autoRev="1" fill="hold">
                                          <p:stCondLst>
                                            <p:cond delay="0"/>
                                          </p:stCondLst>
                                        </p:cTn>
                                        <p:tgtEl>
                                          <p:spTgt spid="12"/>
                                        </p:tgtEl>
                                        <p:attrNameLst>
                                          <p:attrName>ppt_x</p:attrName>
                                        </p:attrNameLst>
                                      </p:cBhvr>
                                    </p:anim>
                                    <p:anim from="(-#ppt_h/2)" to="(#ppt_y)" calcmode="lin" valueType="num">
                                      <p:cBhvr>
                                        <p:cTn id="9" dur="400" fill="hold">
                                          <p:stCondLst>
                                            <p:cond delay="0"/>
                                          </p:stCondLst>
                                        </p:cTn>
                                        <p:tgtEl>
                                          <p:spTgt spid="12"/>
                                        </p:tgtEl>
                                        <p:attrNameLst>
                                          <p:attrName>ppt_y</p:attrName>
                                        </p:attrNameLst>
                                      </p:cBhvr>
                                    </p:anim>
                                    <p:animRot by="21600000">
                                      <p:cBhvr>
                                        <p:cTn id="10" dur="4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200" autoRev="1" fill="hold">
                                          <p:stCondLst>
                                            <p:cond delay="0"/>
                                          </p:stCondLst>
                                        </p:cTn>
                                        <p:tgtEl>
                                          <p:spTgt spid="2052"/>
                                        </p:tgtEl>
                                        <p:attrNameLst>
                                          <p:attrName>ppt_w</p:attrName>
                                        </p:attrNameLst>
                                      </p:cBhvr>
                                    </p:anim>
                                    <p:anim by="(#ppt_w*0.50)" calcmode="lin" valueType="num">
                                      <p:cBhvr>
                                        <p:cTn id="14" dur="200" decel="50000" autoRev="1" fill="hold">
                                          <p:stCondLst>
                                            <p:cond delay="0"/>
                                          </p:stCondLst>
                                        </p:cTn>
                                        <p:tgtEl>
                                          <p:spTgt spid="2052"/>
                                        </p:tgtEl>
                                        <p:attrNameLst>
                                          <p:attrName>ppt_x</p:attrName>
                                        </p:attrNameLst>
                                      </p:cBhvr>
                                    </p:anim>
                                    <p:anim from="(-#ppt_h/2)" to="(#ppt_y)" calcmode="lin" valueType="num">
                                      <p:cBhvr>
                                        <p:cTn id="15" dur="400" fill="hold">
                                          <p:stCondLst>
                                            <p:cond delay="0"/>
                                          </p:stCondLst>
                                        </p:cTn>
                                        <p:tgtEl>
                                          <p:spTgt spid="2052"/>
                                        </p:tgtEl>
                                        <p:attrNameLst>
                                          <p:attrName>ppt_y</p:attrName>
                                        </p:attrNameLst>
                                      </p:cBhvr>
                                    </p:anim>
                                    <p:animRot by="21600000">
                                      <p:cBhvr>
                                        <p:cTn id="16" dur="4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200" autoRev="1" fill="hold">
                                          <p:stCondLst>
                                            <p:cond delay="0"/>
                                          </p:stCondLst>
                                        </p:cTn>
                                        <p:tgtEl>
                                          <p:spTgt spid="2053"/>
                                        </p:tgtEl>
                                        <p:attrNameLst>
                                          <p:attrName>ppt_w</p:attrName>
                                        </p:attrNameLst>
                                      </p:cBhvr>
                                    </p:anim>
                                    <p:anim by="(#ppt_w*0.50)" calcmode="lin" valueType="num">
                                      <p:cBhvr>
                                        <p:cTn id="20" dur="200" decel="50000" autoRev="1" fill="hold">
                                          <p:stCondLst>
                                            <p:cond delay="0"/>
                                          </p:stCondLst>
                                        </p:cTn>
                                        <p:tgtEl>
                                          <p:spTgt spid="2053"/>
                                        </p:tgtEl>
                                        <p:attrNameLst>
                                          <p:attrName>ppt_x</p:attrName>
                                        </p:attrNameLst>
                                      </p:cBhvr>
                                    </p:anim>
                                    <p:anim from="(-#ppt_h/2)" to="(#ppt_y)" calcmode="lin" valueType="num">
                                      <p:cBhvr>
                                        <p:cTn id="21" dur="400" fill="hold">
                                          <p:stCondLst>
                                            <p:cond delay="0"/>
                                          </p:stCondLst>
                                        </p:cTn>
                                        <p:tgtEl>
                                          <p:spTgt spid="2053"/>
                                        </p:tgtEl>
                                        <p:attrNameLst>
                                          <p:attrName>ppt_y</p:attrName>
                                        </p:attrNameLst>
                                      </p:cBhvr>
                                    </p:anim>
                                    <p:animRot by="21600000">
                                      <p:cBhvr>
                                        <p:cTn id="22" dur="4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400" fill="hold"/>
                                        <p:tgtEl>
                                          <p:spTgt spid="13"/>
                                        </p:tgtEl>
                                        <p:attrNameLst>
                                          <p:attrName>ppt_x</p:attrName>
                                        </p:attrNameLst>
                                      </p:cBhvr>
                                      <p:tavLst>
                                        <p:tav tm="0">
                                          <p:val>
                                            <p:strVal val="0-#ppt_w/2"/>
                                          </p:val>
                                        </p:tav>
                                        <p:tav tm="100000">
                                          <p:val>
                                            <p:strVal val="#ppt_x"/>
                                          </p:val>
                                        </p:tav>
                                      </p:tavLst>
                                    </p:anim>
                                    <p:anim calcmode="lin" valueType="num">
                                      <p:cBhvr additive="base">
                                        <p:cTn id="28" dur="4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200" autoRev="1" fill="hold">
                                          <p:stCondLst>
                                            <p:cond delay="0"/>
                                          </p:stCondLst>
                                        </p:cTn>
                                        <p:tgtEl>
                                          <p:spTgt spid="6"/>
                                        </p:tgtEl>
                                        <p:attrNameLst>
                                          <p:attrName>ppt_w</p:attrName>
                                        </p:attrNameLst>
                                      </p:cBhvr>
                                    </p:anim>
                                    <p:anim by="(#ppt_w*0.50)" calcmode="lin" valueType="num">
                                      <p:cBhvr>
                                        <p:cTn id="34" dur="200" decel="50000" autoRev="1" fill="hold">
                                          <p:stCondLst>
                                            <p:cond delay="0"/>
                                          </p:stCondLst>
                                        </p:cTn>
                                        <p:tgtEl>
                                          <p:spTgt spid="6"/>
                                        </p:tgtEl>
                                        <p:attrNameLst>
                                          <p:attrName>ppt_x</p:attrName>
                                        </p:attrNameLst>
                                      </p:cBhvr>
                                    </p:anim>
                                    <p:anim from="(-#ppt_h/2)" to="(#ppt_y)" calcmode="lin" valueType="num">
                                      <p:cBhvr>
                                        <p:cTn id="35" dur="400" fill="hold">
                                          <p:stCondLst>
                                            <p:cond delay="0"/>
                                          </p:stCondLst>
                                        </p:cTn>
                                        <p:tgtEl>
                                          <p:spTgt spid="6"/>
                                        </p:tgtEl>
                                        <p:attrNameLst>
                                          <p:attrName>ppt_y</p:attrName>
                                        </p:attrNameLst>
                                      </p:cBhvr>
                                    </p:anim>
                                    <p:animRot by="21600000">
                                      <p:cBhvr>
                                        <p:cTn id="36" dur="4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200" autoRev="1" fill="hold">
                                          <p:stCondLst>
                                            <p:cond delay="0"/>
                                          </p:stCondLst>
                                        </p:cTn>
                                        <p:tgtEl>
                                          <p:spTgt spid="7"/>
                                        </p:tgtEl>
                                        <p:attrNameLst>
                                          <p:attrName>ppt_w</p:attrName>
                                        </p:attrNameLst>
                                      </p:cBhvr>
                                    </p:anim>
                                    <p:anim by="(#ppt_w*0.50)" calcmode="lin" valueType="num">
                                      <p:cBhvr>
                                        <p:cTn id="40" dur="200" decel="50000" autoRev="1" fill="hold">
                                          <p:stCondLst>
                                            <p:cond delay="0"/>
                                          </p:stCondLst>
                                        </p:cTn>
                                        <p:tgtEl>
                                          <p:spTgt spid="7"/>
                                        </p:tgtEl>
                                        <p:attrNameLst>
                                          <p:attrName>ppt_x</p:attrName>
                                        </p:attrNameLst>
                                      </p:cBhvr>
                                    </p:anim>
                                    <p:anim from="(-#ppt_h/2)" to="(#ppt_y)" calcmode="lin" valueType="num">
                                      <p:cBhvr>
                                        <p:cTn id="41" dur="400" fill="hold">
                                          <p:stCondLst>
                                            <p:cond delay="0"/>
                                          </p:stCondLst>
                                        </p:cTn>
                                        <p:tgtEl>
                                          <p:spTgt spid="7"/>
                                        </p:tgtEl>
                                        <p:attrNameLst>
                                          <p:attrName>ppt_y</p:attrName>
                                        </p:attrNameLst>
                                      </p:cBhvr>
                                    </p:anim>
                                    <p:animRot by="21600000">
                                      <p:cBhvr>
                                        <p:cTn id="42" dur="4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rotWithShape="1">
          <a:blip r:embed="rId1" cstate="print">
            <a:extLst>
              <a:ext uri="{28A0092B-C50C-407E-A947-70E740481C1C}">
                <a14:useLocalDpi xmlns:a14="http://schemas.microsoft.com/office/drawing/2010/main" val="0"/>
              </a:ext>
            </a:extLst>
          </a:blip>
          <a:srcRect/>
          <a:stretch>
            <a:fillRect/>
          </a:stretch>
        </p:blipFill>
        <p:spPr>
          <a:xfrm>
            <a:off x="3854871" y="958971"/>
            <a:ext cx="2903265" cy="1933273"/>
          </a:xfrm>
          <a:blipFill dpi="0" rotWithShape="1">
            <a:blip r:embed="rId2" cstate="print">
              <a:extLst>
                <a:ext uri="{28A0092B-C50C-407E-A947-70E740481C1C}">
                  <a14:useLocalDpi xmlns:a14="http://schemas.microsoft.com/office/drawing/2010/main" val="0"/>
                </a:ext>
              </a:extLst>
            </a:blip>
            <a:srcRect/>
            <a:stretch>
              <a:fillRect/>
            </a:stretch>
          </a:blipFill>
        </p:spPr>
      </p:pic>
      <p:pic>
        <p:nvPicPr>
          <p:cNvPr id="13" name="图片占位符 12"/>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a:fillRect/>
          </a:stretch>
        </p:blipFill>
        <p:spPr>
          <a:xfrm>
            <a:off x="9862320" y="958971"/>
            <a:ext cx="2996430" cy="3957409"/>
          </a:xfrm>
        </p:spPr>
      </p:pic>
      <p:pic>
        <p:nvPicPr>
          <p:cNvPr id="8" name="图片占位符 7"/>
          <p:cNvPicPr>
            <a:picLocks noGrp="1" noChangeAspect="1"/>
          </p:cNvPicPr>
          <p:nvPr>
            <p:ph type="pic" sz="quarter" idx="12"/>
          </p:nvPr>
        </p:nvPicPr>
        <p:blipFill rotWithShape="1">
          <a:blip r:embed="rId4" cstate="print">
            <a:extLst>
              <a:ext uri="{28A0092B-C50C-407E-A947-70E740481C1C}">
                <a14:useLocalDpi xmlns:a14="http://schemas.microsoft.com/office/drawing/2010/main" val="0"/>
              </a:ext>
            </a:extLst>
          </a:blip>
          <a:srcRect/>
          <a:stretch>
            <a:fillRect/>
          </a:stretch>
        </p:blipFill>
        <p:spPr>
          <a:xfrm>
            <a:off x="849473" y="958971"/>
            <a:ext cx="2904938" cy="3957409"/>
          </a:xfrm>
          <a:blipFill dpi="0" rotWithShape="1">
            <a:blip r:embed="rId5" cstate="print">
              <a:extLst>
                <a:ext uri="{28A0092B-C50C-407E-A947-70E740481C1C}">
                  <a14:useLocalDpi xmlns:a14="http://schemas.microsoft.com/office/drawing/2010/main" val="0"/>
                </a:ext>
              </a:extLst>
            </a:blip>
            <a:srcRect/>
            <a:stretch>
              <a:fillRect/>
            </a:stretch>
          </a:blipFill>
        </p:spPr>
      </p:pic>
      <p:pic>
        <p:nvPicPr>
          <p:cNvPr id="10" name="图片占位符 9"/>
          <p:cNvPicPr>
            <a:picLocks noGrp="1" noChangeAspect="1"/>
          </p:cNvPicPr>
          <p:nvPr>
            <p:ph type="pic" sz="quarter" idx="13"/>
          </p:nvPr>
        </p:nvPicPr>
        <p:blipFill rotWithShape="1">
          <a:blip r:embed="rId6" cstate="print">
            <a:extLst>
              <a:ext uri="{28A0092B-C50C-407E-A947-70E740481C1C}">
                <a14:useLocalDpi xmlns:a14="http://schemas.microsoft.com/office/drawing/2010/main" val="0"/>
              </a:ext>
            </a:extLst>
          </a:blip>
          <a:srcRect/>
          <a:stretch>
            <a:fillRect/>
          </a:stretch>
        </p:blipFill>
        <p:spPr>
          <a:xfrm>
            <a:off x="6863879" y="963538"/>
            <a:ext cx="2894374" cy="1928706"/>
          </a:xfrm>
        </p:spPr>
      </p:pic>
      <p:pic>
        <p:nvPicPr>
          <p:cNvPr id="11" name="图片占位符 10"/>
          <p:cNvPicPr>
            <a:picLocks noGrp="1" noChangeAspect="1"/>
          </p:cNvPicPr>
          <p:nvPr>
            <p:ph type="pic" sz="quarter" idx="14"/>
          </p:nvPr>
        </p:nvPicPr>
        <p:blipFill rotWithShape="1">
          <a:blip r:embed="rId7" cstate="print">
            <a:extLst>
              <a:ext uri="{28A0092B-C50C-407E-A947-70E740481C1C}">
                <a14:useLocalDpi xmlns:a14="http://schemas.microsoft.com/office/drawing/2010/main" val="0"/>
              </a:ext>
            </a:extLst>
          </a:blip>
          <a:srcRect/>
          <a:stretch>
            <a:fillRect/>
          </a:stretch>
        </p:blipFill>
        <p:spPr>
          <a:xfrm>
            <a:off x="6864536" y="2987674"/>
            <a:ext cx="2893059" cy="1928706"/>
          </a:xfrm>
        </p:spPr>
      </p:pic>
      <p:pic>
        <p:nvPicPr>
          <p:cNvPr id="9" name="图片占位符 8"/>
          <p:cNvPicPr>
            <a:picLocks noGrp="1" noChangeAspect="1"/>
          </p:cNvPicPr>
          <p:nvPr>
            <p:ph type="pic" sz="quarter" idx="15"/>
          </p:nvPr>
        </p:nvPicPr>
        <p:blipFill rotWithShape="1">
          <a:blip r:embed="rId8" cstate="print">
            <a:extLst>
              <a:ext uri="{28A0092B-C50C-407E-A947-70E740481C1C}">
                <a14:useLocalDpi xmlns:a14="http://schemas.microsoft.com/office/drawing/2010/main" val="0"/>
              </a:ext>
            </a:extLst>
          </a:blip>
          <a:srcRect/>
          <a:stretch>
            <a:fillRect/>
          </a:stretch>
        </p:blipFill>
        <p:spPr>
          <a:xfrm>
            <a:off x="3854872" y="2987674"/>
            <a:ext cx="2903264" cy="1928706"/>
          </a:xfrm>
        </p:spPr>
      </p:pic>
      <p:sp>
        <p:nvSpPr>
          <p:cNvPr id="15" name="TextBox 5"/>
          <p:cNvSpPr txBox="1"/>
          <p:nvPr/>
        </p:nvSpPr>
        <p:spPr>
          <a:xfrm>
            <a:off x="849473" y="5230217"/>
            <a:ext cx="2564805" cy="307777"/>
          </a:xfrm>
          <a:prstGeom prst="rect">
            <a:avLst/>
          </a:prstGeom>
          <a:noFill/>
        </p:spPr>
        <p:txBody>
          <a:bodyPr wrap="none" lIns="0" tIns="0" rIns="0" bIns="0" rtlCol="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GB"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8"/>
          <p:cNvSpPr/>
          <p:nvPr/>
        </p:nvSpPr>
        <p:spPr>
          <a:xfrm>
            <a:off x="849473" y="5651500"/>
            <a:ext cx="11268534" cy="1384995"/>
          </a:xfrm>
          <a:prstGeom prst="rect">
            <a:avLst/>
          </a:prstGeom>
        </p:spPr>
        <p:txBody>
          <a:bodyPr wrap="square" lIns="0" tIns="0" rIns="0" bIns="0">
            <a:spAutoFit/>
          </a:bodyPr>
          <a:lstStyle/>
          <a:p>
            <a:pPr>
              <a:lnSpc>
                <a:spcPct val="15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GB"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400" fill="hold"/>
                                        <p:tgtEl>
                                          <p:spTgt spid="8"/>
                                        </p:tgtEl>
                                        <p:attrNameLst>
                                          <p:attrName>ppt_x</p:attrName>
                                        </p:attrNameLst>
                                      </p:cBhvr>
                                      <p:tavLst>
                                        <p:tav tm="0">
                                          <p:val>
                                            <p:strVal val="#ppt_x"/>
                                          </p:val>
                                        </p:tav>
                                        <p:tav tm="100000">
                                          <p:val>
                                            <p:strVal val="#ppt_x"/>
                                          </p:val>
                                        </p:tav>
                                      </p:tavLst>
                                    </p:anim>
                                    <p:anim calcmode="lin" valueType="num">
                                      <p:cBhvr additive="base">
                                        <p:cTn id="8" dur="4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400" fill="hold"/>
                                        <p:tgtEl>
                                          <p:spTgt spid="12"/>
                                        </p:tgtEl>
                                        <p:attrNameLst>
                                          <p:attrName>ppt_x</p:attrName>
                                        </p:attrNameLst>
                                      </p:cBhvr>
                                      <p:tavLst>
                                        <p:tav tm="0">
                                          <p:val>
                                            <p:strVal val="#ppt_x"/>
                                          </p:val>
                                        </p:tav>
                                        <p:tav tm="100000">
                                          <p:val>
                                            <p:strVal val="#ppt_x"/>
                                          </p:val>
                                        </p:tav>
                                      </p:tavLst>
                                    </p:anim>
                                    <p:anim calcmode="lin" valueType="num">
                                      <p:cBhvr additive="base">
                                        <p:cTn id="12" dur="4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400" fill="hold"/>
                                        <p:tgtEl>
                                          <p:spTgt spid="9"/>
                                        </p:tgtEl>
                                        <p:attrNameLst>
                                          <p:attrName>ppt_x</p:attrName>
                                        </p:attrNameLst>
                                      </p:cBhvr>
                                      <p:tavLst>
                                        <p:tav tm="0">
                                          <p:val>
                                            <p:strVal val="#ppt_x"/>
                                          </p:val>
                                        </p:tav>
                                        <p:tav tm="100000">
                                          <p:val>
                                            <p:strVal val="#ppt_x"/>
                                          </p:val>
                                        </p:tav>
                                      </p:tavLst>
                                    </p:anim>
                                    <p:anim calcmode="lin" valueType="num">
                                      <p:cBhvr additive="base">
                                        <p:cTn id="16" dur="4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400" fill="hold"/>
                                        <p:tgtEl>
                                          <p:spTgt spid="11"/>
                                        </p:tgtEl>
                                        <p:attrNameLst>
                                          <p:attrName>ppt_x</p:attrName>
                                        </p:attrNameLst>
                                      </p:cBhvr>
                                      <p:tavLst>
                                        <p:tav tm="0">
                                          <p:val>
                                            <p:strVal val="#ppt_x"/>
                                          </p:val>
                                        </p:tav>
                                        <p:tav tm="100000">
                                          <p:val>
                                            <p:strVal val="#ppt_x"/>
                                          </p:val>
                                        </p:tav>
                                      </p:tavLst>
                                    </p:anim>
                                    <p:anim calcmode="lin" valueType="num">
                                      <p:cBhvr additive="base">
                                        <p:cTn id="20" dur="4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400" fill="hold"/>
                                        <p:tgtEl>
                                          <p:spTgt spid="10"/>
                                        </p:tgtEl>
                                        <p:attrNameLst>
                                          <p:attrName>ppt_x</p:attrName>
                                        </p:attrNameLst>
                                      </p:cBhvr>
                                      <p:tavLst>
                                        <p:tav tm="0">
                                          <p:val>
                                            <p:strVal val="#ppt_x"/>
                                          </p:val>
                                        </p:tav>
                                        <p:tav tm="100000">
                                          <p:val>
                                            <p:strVal val="#ppt_x"/>
                                          </p:val>
                                        </p:tav>
                                      </p:tavLst>
                                    </p:anim>
                                    <p:anim calcmode="lin" valueType="num">
                                      <p:cBhvr additive="base">
                                        <p:cTn id="24" dur="4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400" fill="hold"/>
                                        <p:tgtEl>
                                          <p:spTgt spid="13"/>
                                        </p:tgtEl>
                                        <p:attrNameLst>
                                          <p:attrName>ppt_x</p:attrName>
                                        </p:attrNameLst>
                                      </p:cBhvr>
                                      <p:tavLst>
                                        <p:tav tm="0">
                                          <p:val>
                                            <p:strVal val="#ppt_x"/>
                                          </p:val>
                                        </p:tav>
                                        <p:tav tm="100000">
                                          <p:val>
                                            <p:strVal val="#ppt_x"/>
                                          </p:val>
                                        </p:tav>
                                      </p:tavLst>
                                    </p:anim>
                                    <p:anim calcmode="lin" valueType="num">
                                      <p:cBhvr additive="base">
                                        <p:cTn id="28" dur="400" fill="hold"/>
                                        <p:tgtEl>
                                          <p:spTgt spid="13"/>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400"/>
                                        <p:tgtEl>
                                          <p:spTgt spid="15"/>
                                        </p:tgtEl>
                                      </p:cBhvr>
                                    </p:animEffect>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400" fill="hold"/>
                                        <p:tgtEl>
                                          <p:spTgt spid="16"/>
                                        </p:tgtEl>
                                        <p:attrNameLst>
                                          <p:attrName>ppt_x</p:attrName>
                                        </p:attrNameLst>
                                      </p:cBhvr>
                                      <p:tavLst>
                                        <p:tav tm="0">
                                          <p:val>
                                            <p:strVal val="#ppt_x"/>
                                          </p:val>
                                        </p:tav>
                                        <p:tav tm="100000">
                                          <p:val>
                                            <p:strVal val="#ppt_x"/>
                                          </p:val>
                                        </p:tav>
                                      </p:tavLst>
                                    </p:anim>
                                    <p:anim calcmode="lin" valueType="num">
                                      <p:cBhvr additive="base">
                                        <p:cTn id="37" dur="4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ln>
            </p:spPr>
            <p:txBody>
              <a:bodyPr vert="horz" wrap="square" lIns="79405" tIns="39702" rIns="79405" bIns="39702" numCol="1" anchor="t" anchorCtr="0" compatLnSpc="1"/>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1200329"/>
          </a:xfrm>
          <a:prstGeom prst="rect">
            <a:avLst/>
          </a:prstGeom>
          <a:noFill/>
        </p:spPr>
        <p:txBody>
          <a:bodyPr wrap="square" rtlCol="0">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2359517" y="5067135"/>
            <a:ext cx="1441420" cy="350865"/>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1200329"/>
          </a:xfrm>
          <a:prstGeom prst="rect">
            <a:avLst/>
          </a:prstGeom>
          <a:noFill/>
        </p:spPr>
        <p:txBody>
          <a:bodyPr wrap="square" rtlCol="0">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601057"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1200329"/>
          </a:xfrm>
          <a:prstGeom prst="rect">
            <a:avLst/>
          </a:prstGeom>
          <a:noFill/>
        </p:spPr>
        <p:txBody>
          <a:bodyPr wrap="square" rtlCol="0">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850871"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1200329"/>
          </a:xfrm>
          <a:prstGeom prst="rect">
            <a:avLst/>
          </a:prstGeom>
          <a:noFill/>
        </p:spPr>
        <p:txBody>
          <a:bodyPr wrap="square" rtlCol="0">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9092411"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400"/>
                                        <p:tgtEl>
                                          <p:spTgt spid="179"/>
                                        </p:tgtEl>
                                        <p:attrNameLst>
                                          <p:attrName>ppt_x</p:attrName>
                                        </p:attrNameLst>
                                      </p:cBhvr>
                                      <p:tavLst>
                                        <p:tav tm="0">
                                          <p:val>
                                            <p:strVal val="#ppt_x+#ppt_w*1.125000"/>
                                          </p:val>
                                        </p:tav>
                                        <p:tav tm="100000">
                                          <p:val>
                                            <p:strVal val="#ppt_x"/>
                                          </p:val>
                                        </p:tav>
                                      </p:tavLst>
                                    </p:anim>
                                    <p:animEffect transition="in" filter="wipe(left)">
                                      <p:cBhvr>
                                        <p:cTn id="8" dur="4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400"/>
                                        <p:tgtEl>
                                          <p:spTgt spid="188"/>
                                        </p:tgtEl>
                                        <p:attrNameLst>
                                          <p:attrName>ppt_x</p:attrName>
                                        </p:attrNameLst>
                                      </p:cBhvr>
                                      <p:tavLst>
                                        <p:tav tm="0">
                                          <p:val>
                                            <p:strVal val="#ppt_x+#ppt_w*1.125000"/>
                                          </p:val>
                                        </p:tav>
                                        <p:tav tm="100000">
                                          <p:val>
                                            <p:strVal val="#ppt_x"/>
                                          </p:val>
                                        </p:tav>
                                      </p:tavLst>
                                    </p:anim>
                                    <p:animEffect transition="in" filter="wipe(left)">
                                      <p:cBhvr>
                                        <p:cTn id="12" dur="4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400"/>
                                        <p:tgtEl>
                                          <p:spTgt spid="199"/>
                                        </p:tgtEl>
                                        <p:attrNameLst>
                                          <p:attrName>ppt_x</p:attrName>
                                        </p:attrNameLst>
                                      </p:cBhvr>
                                      <p:tavLst>
                                        <p:tav tm="0">
                                          <p:val>
                                            <p:strVal val="#ppt_x+#ppt_w*1.125000"/>
                                          </p:val>
                                        </p:tav>
                                        <p:tav tm="100000">
                                          <p:val>
                                            <p:strVal val="#ppt_x"/>
                                          </p:val>
                                        </p:tav>
                                      </p:tavLst>
                                    </p:anim>
                                    <p:animEffect transition="in" filter="wipe(left)">
                                      <p:cBhvr>
                                        <p:cTn id="16" dur="4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400"/>
                                        <p:tgtEl>
                                          <p:spTgt spid="169"/>
                                        </p:tgtEl>
                                        <p:attrNameLst>
                                          <p:attrName>ppt_x</p:attrName>
                                        </p:attrNameLst>
                                      </p:cBhvr>
                                      <p:tavLst>
                                        <p:tav tm="0">
                                          <p:val>
                                            <p:strVal val="#ppt_x+#ppt_w*1.125000"/>
                                          </p:val>
                                        </p:tav>
                                        <p:tav tm="100000">
                                          <p:val>
                                            <p:strVal val="#ppt_x"/>
                                          </p:val>
                                        </p:tav>
                                      </p:tavLst>
                                    </p:anim>
                                    <p:animEffect transition="in" filter="wipe(left)">
                                      <p:cBhvr>
                                        <p:cTn id="20" dur="4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4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4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4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4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400" fill="hold"/>
                                        <p:tgtEl>
                                          <p:spTgt spid="10"/>
                                        </p:tgtEl>
                                        <p:attrNameLst>
                                          <p:attrName>ppt_w</p:attrName>
                                        </p:attrNameLst>
                                      </p:cBhvr>
                                      <p:tavLst>
                                        <p:tav tm="0">
                                          <p:val>
                                            <p:fltVal val="0"/>
                                          </p:val>
                                        </p:tav>
                                        <p:tav tm="100000">
                                          <p:val>
                                            <p:strVal val="#ppt_w"/>
                                          </p:val>
                                        </p:tav>
                                      </p:tavLst>
                                    </p:anim>
                                    <p:anim calcmode="lin" valueType="num">
                                      <p:cBhvr>
                                        <p:cTn id="38" dur="400" fill="hold"/>
                                        <p:tgtEl>
                                          <p:spTgt spid="10"/>
                                        </p:tgtEl>
                                        <p:attrNameLst>
                                          <p:attrName>ppt_h</p:attrName>
                                        </p:attrNameLst>
                                      </p:cBhvr>
                                      <p:tavLst>
                                        <p:tav tm="0">
                                          <p:val>
                                            <p:fltVal val="0"/>
                                          </p:val>
                                        </p:tav>
                                        <p:tav tm="100000">
                                          <p:val>
                                            <p:strVal val="#ppt_h"/>
                                          </p:val>
                                        </p:tav>
                                      </p:tavLst>
                                    </p:anim>
                                    <p:animEffect transition="in" filter="fade">
                                      <p:cBhvr>
                                        <p:cTn id="39" dur="4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400"/>
                                        <p:tgtEl>
                                          <p:spTgt spid="47"/>
                                        </p:tgtEl>
                                        <p:attrNameLst>
                                          <p:attrName>ppt_y</p:attrName>
                                        </p:attrNameLst>
                                      </p:cBhvr>
                                      <p:tavLst>
                                        <p:tav tm="0">
                                          <p:val>
                                            <p:strVal val="#ppt_y+#ppt_h*1.125000"/>
                                          </p:val>
                                        </p:tav>
                                        <p:tav tm="100000">
                                          <p:val>
                                            <p:strVal val="#ppt_y"/>
                                          </p:val>
                                        </p:tav>
                                      </p:tavLst>
                                    </p:anim>
                                    <p:animEffect transition="in" filter="wipe(up)">
                                      <p:cBhvr>
                                        <p:cTn id="44" dur="4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400"/>
                                        <p:tgtEl>
                                          <p:spTgt spid="48"/>
                                        </p:tgtEl>
                                        <p:attrNameLst>
                                          <p:attrName>ppt_y</p:attrName>
                                        </p:attrNameLst>
                                      </p:cBhvr>
                                      <p:tavLst>
                                        <p:tav tm="0">
                                          <p:val>
                                            <p:strVal val="#ppt_y-#ppt_h*1.125000"/>
                                          </p:val>
                                        </p:tav>
                                        <p:tav tm="100000">
                                          <p:val>
                                            <p:strVal val="#ppt_y"/>
                                          </p:val>
                                        </p:tav>
                                      </p:tavLst>
                                    </p:anim>
                                    <p:animEffect transition="in" filter="wipe(down)">
                                      <p:cBhvr>
                                        <p:cTn id="48" dur="4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400"/>
                                        <p:tgtEl>
                                          <p:spTgt spid="49"/>
                                        </p:tgtEl>
                                        <p:attrNameLst>
                                          <p:attrName>ppt_y</p:attrName>
                                        </p:attrNameLst>
                                      </p:cBhvr>
                                      <p:tavLst>
                                        <p:tav tm="0">
                                          <p:val>
                                            <p:strVal val="#ppt_y+#ppt_h*1.125000"/>
                                          </p:val>
                                        </p:tav>
                                        <p:tav tm="100000">
                                          <p:val>
                                            <p:strVal val="#ppt_y"/>
                                          </p:val>
                                        </p:tav>
                                      </p:tavLst>
                                    </p:anim>
                                    <p:animEffect transition="in" filter="wipe(up)">
                                      <p:cBhvr>
                                        <p:cTn id="53" dur="4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400"/>
                                        <p:tgtEl>
                                          <p:spTgt spid="50"/>
                                        </p:tgtEl>
                                        <p:attrNameLst>
                                          <p:attrName>ppt_y</p:attrName>
                                        </p:attrNameLst>
                                      </p:cBhvr>
                                      <p:tavLst>
                                        <p:tav tm="0">
                                          <p:val>
                                            <p:strVal val="#ppt_y-#ppt_h*1.125000"/>
                                          </p:val>
                                        </p:tav>
                                        <p:tav tm="100000">
                                          <p:val>
                                            <p:strVal val="#ppt_y"/>
                                          </p:val>
                                        </p:tav>
                                      </p:tavLst>
                                    </p:anim>
                                    <p:animEffect transition="in" filter="wipe(down)">
                                      <p:cBhvr>
                                        <p:cTn id="57" dur="4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400"/>
                                        <p:tgtEl>
                                          <p:spTgt spid="51"/>
                                        </p:tgtEl>
                                        <p:attrNameLst>
                                          <p:attrName>ppt_y</p:attrName>
                                        </p:attrNameLst>
                                      </p:cBhvr>
                                      <p:tavLst>
                                        <p:tav tm="0">
                                          <p:val>
                                            <p:strVal val="#ppt_y+#ppt_h*1.125000"/>
                                          </p:val>
                                        </p:tav>
                                        <p:tav tm="100000">
                                          <p:val>
                                            <p:strVal val="#ppt_y"/>
                                          </p:val>
                                        </p:tav>
                                      </p:tavLst>
                                    </p:anim>
                                    <p:animEffect transition="in" filter="wipe(up)">
                                      <p:cBhvr>
                                        <p:cTn id="62" dur="4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400"/>
                                        <p:tgtEl>
                                          <p:spTgt spid="52"/>
                                        </p:tgtEl>
                                        <p:attrNameLst>
                                          <p:attrName>ppt_y</p:attrName>
                                        </p:attrNameLst>
                                      </p:cBhvr>
                                      <p:tavLst>
                                        <p:tav tm="0">
                                          <p:val>
                                            <p:strVal val="#ppt_y-#ppt_h*1.125000"/>
                                          </p:val>
                                        </p:tav>
                                        <p:tav tm="100000">
                                          <p:val>
                                            <p:strVal val="#ppt_y"/>
                                          </p:val>
                                        </p:tav>
                                      </p:tavLst>
                                    </p:anim>
                                    <p:animEffect transition="in" filter="wipe(down)">
                                      <p:cBhvr>
                                        <p:cTn id="66" dur="4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400"/>
                                        <p:tgtEl>
                                          <p:spTgt spid="53"/>
                                        </p:tgtEl>
                                        <p:attrNameLst>
                                          <p:attrName>ppt_y</p:attrName>
                                        </p:attrNameLst>
                                      </p:cBhvr>
                                      <p:tavLst>
                                        <p:tav tm="0">
                                          <p:val>
                                            <p:strVal val="#ppt_y+#ppt_h*1.125000"/>
                                          </p:val>
                                        </p:tav>
                                        <p:tav tm="100000">
                                          <p:val>
                                            <p:strVal val="#ppt_y"/>
                                          </p:val>
                                        </p:tav>
                                      </p:tavLst>
                                    </p:anim>
                                    <p:animEffect transition="in" filter="wipe(up)">
                                      <p:cBhvr>
                                        <p:cTn id="71" dur="4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400"/>
                                        <p:tgtEl>
                                          <p:spTgt spid="54"/>
                                        </p:tgtEl>
                                        <p:attrNameLst>
                                          <p:attrName>ppt_y</p:attrName>
                                        </p:attrNameLst>
                                      </p:cBhvr>
                                      <p:tavLst>
                                        <p:tav tm="0">
                                          <p:val>
                                            <p:strVal val="#ppt_y-#ppt_h*1.125000"/>
                                          </p:val>
                                        </p:tav>
                                        <p:tav tm="100000">
                                          <p:val>
                                            <p:strVal val="#ppt_y"/>
                                          </p:val>
                                        </p:tav>
                                      </p:tavLst>
                                    </p:anim>
                                    <p:animEffect transition="in" filter="wipe(down)">
                                      <p:cBhvr>
                                        <p:cTn id="75" dur="4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757130"/>
          </a:xfrm>
          <a:prstGeom prst="rect">
            <a:avLst/>
          </a:prstGeom>
          <a:noFill/>
        </p:spPr>
        <p:txBody>
          <a:bodyPr wrap="square" rtlCol="0">
            <a:spAutoFit/>
          </a:bodyPr>
          <a:lstStyle/>
          <a:p>
            <a:pPr algn="just">
              <a:lnSpc>
                <a:spcPct val="12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请替换文字内容请替换文字内容请替换文字内容请替换文字内容请替换文字内容请替换</a:t>
            </a:r>
            <a:endParaRPr lang="id-ID"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738023"/>
          </a:xfrm>
          <a:prstGeom prst="rect">
            <a:avLst/>
          </a:prstGeom>
          <a:noFill/>
        </p:spPr>
        <p:txBody>
          <a:bodyPr wrap="square" rtlCol="0">
            <a:spAutoFit/>
          </a:bodyPr>
          <a:lstStyle/>
          <a:p>
            <a:pPr algn="just">
              <a:lnSpc>
                <a:spcPct val="12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a:t>
            </a:r>
            <a:endParaRPr lang="id-ID"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738023"/>
          </a:xfrm>
          <a:prstGeom prst="rect">
            <a:avLst/>
          </a:prstGeom>
          <a:noFill/>
        </p:spPr>
        <p:txBody>
          <a:bodyPr wrap="square" rtlCol="0">
            <a:spAutoFit/>
          </a:bodyPr>
          <a:lstStyle/>
          <a:p>
            <a:pPr algn="just">
              <a:lnSpc>
                <a:spcPct val="12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请替换文字内容请替换文字内容请替换文字内容请替换文字内容请替换文字内容请替换</a:t>
            </a:r>
            <a:endParaRPr lang="id-ID"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738023"/>
          </a:xfrm>
          <a:prstGeom prst="rect">
            <a:avLst/>
          </a:prstGeom>
          <a:noFill/>
        </p:spPr>
        <p:txBody>
          <a:bodyPr wrap="square" rtlCol="0">
            <a:spAutoFit/>
          </a:bodyPr>
          <a:lstStyle/>
          <a:p>
            <a:pPr algn="just">
              <a:lnSpc>
                <a:spcPct val="12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请替换文字内容请替换文字内容请替换文字内容请替换文字内容请替换文字内容请替换</a:t>
            </a:r>
            <a:endParaRPr lang="id-ID"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738023"/>
          </a:xfrm>
          <a:prstGeom prst="rect">
            <a:avLst/>
          </a:prstGeom>
          <a:noFill/>
        </p:spPr>
        <p:txBody>
          <a:bodyPr wrap="square" rtlCol="0">
            <a:spAutoFit/>
          </a:bodyPr>
          <a:lstStyle/>
          <a:p>
            <a:pPr algn="just">
              <a:lnSpc>
                <a:spcPct val="12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请替换文字内容请替换文字内容请替换文字内容请替换文字内容请替换文字内容请替换</a:t>
            </a:r>
            <a:endParaRPr lang="id-ID"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400"/>
                                        <p:tgtEl>
                                          <p:spTgt spid="3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4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400"/>
                                        <p:tgtEl>
                                          <p:spTgt spid="3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400"/>
                                        <p:tgtEl>
                                          <p:spTgt spid="3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400"/>
                                        <p:tgtEl>
                                          <p:spTgt spid="3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400"/>
                                        <p:tgtEl>
                                          <p:spTgt spid="3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400"/>
                                        <p:tgtEl>
                                          <p:spTgt spid="39"/>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400"/>
                                        <p:tgtEl>
                                          <p:spTgt spid="38"/>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400"/>
                                        <p:tgtEl>
                                          <p:spTgt spid="41"/>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400"/>
                                        <p:tgtEl>
                                          <p:spTgt spid="40"/>
                                        </p:tgtEl>
                                      </p:cBhvr>
                                    </p:animEffect>
                                  </p:childTnLst>
                                </p:cTn>
                              </p:par>
                            </p:childTnLst>
                          </p:cTn>
                        </p:par>
                        <p:par>
                          <p:cTn id="50" fill="hold">
                            <p:stCondLst>
                              <p:cond delay="55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400"/>
                                        <p:tgtEl>
                                          <p:spTgt spid="42"/>
                                        </p:tgtEl>
                                      </p:cBhvr>
                                    </p:animEffect>
                                  </p:childTnLst>
                                </p:cTn>
                              </p:par>
                            </p:childTnLst>
                          </p:cTn>
                        </p:par>
                        <p:par>
                          <p:cTn id="54" fill="hold">
                            <p:stCondLst>
                              <p:cond delay="60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400"/>
                                        <p:tgtEl>
                                          <p:spTgt spid="43"/>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400"/>
                                        <p:tgtEl>
                                          <p:spTgt spid="44"/>
                                        </p:tgtEl>
                                      </p:cBhvr>
                                    </p:animEffect>
                                  </p:childTnLst>
                                </p:cTn>
                              </p:par>
                            </p:childTnLst>
                          </p:cTn>
                        </p:par>
                        <p:par>
                          <p:cTn id="62" fill="hold">
                            <p:stCondLst>
                              <p:cond delay="7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75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4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3482497" y="3456696"/>
            <a:ext cx="920124" cy="648960"/>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5"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2"/>
            </p:custDataLst>
          </p:nvPr>
        </p:nvSpPr>
        <p:spPr>
          <a:xfrm>
            <a:off x="6225131" y="3003593"/>
            <a:ext cx="6633266" cy="1205376"/>
          </a:xfrm>
          <a:prstGeom prst="rect">
            <a:avLst/>
          </a:prstGeom>
          <a:solidFill>
            <a:schemeClr val="accent2"/>
          </a:solidFill>
          <a:ln w="12700" cap="flat" cmpd="sng" algn="ctr">
            <a:noFill/>
            <a:prstDash val="solid"/>
            <a:miter lim="800000"/>
          </a:ln>
          <a:effectLst/>
        </p:spPr>
        <p:txBody>
          <a:bodyPr lIns="341682"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530" y="32859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4"/>
            </p:custDataLst>
          </p:nvPr>
        </p:nvSpPr>
        <p:spPr bwMode="auto">
          <a:xfrm>
            <a:off x="4574077" y="28088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5"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5"/>
            </p:custDataLst>
          </p:nvPr>
        </p:nvSpPr>
        <p:spPr>
          <a:xfrm>
            <a:off x="6631399" y="323674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altLang="en-US" sz="40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6"/>
            </p:custDataLst>
          </p:nvPr>
        </p:nvSpPr>
        <p:spPr>
          <a:xfrm>
            <a:off x="6631399" y="381392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点击输入文本内容点击输入文本内容点击输入</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00" autoRev="1" fill="hold">
                                          <p:stCondLst>
                                            <p:cond delay="0"/>
                                          </p:stCondLst>
                                        </p:cTn>
                                        <p:tgtEl>
                                          <p:spTgt spid="12"/>
                                        </p:tgtEl>
                                        <p:attrNameLst>
                                          <p:attrName>ppt_w</p:attrName>
                                        </p:attrNameLst>
                                      </p:cBhvr>
                                    </p:anim>
                                    <p:anim by="(#ppt_w*0.50)" calcmode="lin" valueType="num">
                                      <p:cBhvr>
                                        <p:cTn id="8" dur="200" decel="50000" autoRev="1" fill="hold">
                                          <p:stCondLst>
                                            <p:cond delay="0"/>
                                          </p:stCondLst>
                                        </p:cTn>
                                        <p:tgtEl>
                                          <p:spTgt spid="12"/>
                                        </p:tgtEl>
                                        <p:attrNameLst>
                                          <p:attrName>ppt_x</p:attrName>
                                        </p:attrNameLst>
                                      </p:cBhvr>
                                    </p:anim>
                                    <p:anim from="(-#ppt_h/2)" to="(#ppt_y)" calcmode="lin" valueType="num">
                                      <p:cBhvr>
                                        <p:cTn id="9" dur="400" fill="hold">
                                          <p:stCondLst>
                                            <p:cond delay="0"/>
                                          </p:stCondLst>
                                        </p:cTn>
                                        <p:tgtEl>
                                          <p:spTgt spid="12"/>
                                        </p:tgtEl>
                                        <p:attrNameLst>
                                          <p:attrName>ppt_y</p:attrName>
                                        </p:attrNameLst>
                                      </p:cBhvr>
                                    </p:anim>
                                    <p:animRot by="21600000">
                                      <p:cBhvr>
                                        <p:cTn id="10" dur="4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200" autoRev="1" fill="hold">
                                          <p:stCondLst>
                                            <p:cond delay="0"/>
                                          </p:stCondLst>
                                        </p:cTn>
                                        <p:tgtEl>
                                          <p:spTgt spid="2052"/>
                                        </p:tgtEl>
                                        <p:attrNameLst>
                                          <p:attrName>ppt_w</p:attrName>
                                        </p:attrNameLst>
                                      </p:cBhvr>
                                    </p:anim>
                                    <p:anim by="(#ppt_w*0.50)" calcmode="lin" valueType="num">
                                      <p:cBhvr>
                                        <p:cTn id="14" dur="200" decel="50000" autoRev="1" fill="hold">
                                          <p:stCondLst>
                                            <p:cond delay="0"/>
                                          </p:stCondLst>
                                        </p:cTn>
                                        <p:tgtEl>
                                          <p:spTgt spid="2052"/>
                                        </p:tgtEl>
                                        <p:attrNameLst>
                                          <p:attrName>ppt_x</p:attrName>
                                        </p:attrNameLst>
                                      </p:cBhvr>
                                    </p:anim>
                                    <p:anim from="(-#ppt_h/2)" to="(#ppt_y)" calcmode="lin" valueType="num">
                                      <p:cBhvr>
                                        <p:cTn id="15" dur="400" fill="hold">
                                          <p:stCondLst>
                                            <p:cond delay="0"/>
                                          </p:stCondLst>
                                        </p:cTn>
                                        <p:tgtEl>
                                          <p:spTgt spid="2052"/>
                                        </p:tgtEl>
                                        <p:attrNameLst>
                                          <p:attrName>ppt_y</p:attrName>
                                        </p:attrNameLst>
                                      </p:cBhvr>
                                    </p:anim>
                                    <p:animRot by="21600000">
                                      <p:cBhvr>
                                        <p:cTn id="16" dur="4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200" autoRev="1" fill="hold">
                                          <p:stCondLst>
                                            <p:cond delay="0"/>
                                          </p:stCondLst>
                                        </p:cTn>
                                        <p:tgtEl>
                                          <p:spTgt spid="2053"/>
                                        </p:tgtEl>
                                        <p:attrNameLst>
                                          <p:attrName>ppt_w</p:attrName>
                                        </p:attrNameLst>
                                      </p:cBhvr>
                                    </p:anim>
                                    <p:anim by="(#ppt_w*0.50)" calcmode="lin" valueType="num">
                                      <p:cBhvr>
                                        <p:cTn id="20" dur="200" decel="50000" autoRev="1" fill="hold">
                                          <p:stCondLst>
                                            <p:cond delay="0"/>
                                          </p:stCondLst>
                                        </p:cTn>
                                        <p:tgtEl>
                                          <p:spTgt spid="2053"/>
                                        </p:tgtEl>
                                        <p:attrNameLst>
                                          <p:attrName>ppt_x</p:attrName>
                                        </p:attrNameLst>
                                      </p:cBhvr>
                                    </p:anim>
                                    <p:anim from="(-#ppt_h/2)" to="(#ppt_y)" calcmode="lin" valueType="num">
                                      <p:cBhvr>
                                        <p:cTn id="21" dur="400" fill="hold">
                                          <p:stCondLst>
                                            <p:cond delay="0"/>
                                          </p:stCondLst>
                                        </p:cTn>
                                        <p:tgtEl>
                                          <p:spTgt spid="2053"/>
                                        </p:tgtEl>
                                        <p:attrNameLst>
                                          <p:attrName>ppt_y</p:attrName>
                                        </p:attrNameLst>
                                      </p:cBhvr>
                                    </p:anim>
                                    <p:animRot by="21600000">
                                      <p:cBhvr>
                                        <p:cTn id="22" dur="4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400" fill="hold"/>
                                        <p:tgtEl>
                                          <p:spTgt spid="13"/>
                                        </p:tgtEl>
                                        <p:attrNameLst>
                                          <p:attrName>ppt_x</p:attrName>
                                        </p:attrNameLst>
                                      </p:cBhvr>
                                      <p:tavLst>
                                        <p:tav tm="0">
                                          <p:val>
                                            <p:strVal val="0-#ppt_w/2"/>
                                          </p:val>
                                        </p:tav>
                                        <p:tav tm="100000">
                                          <p:val>
                                            <p:strVal val="#ppt_x"/>
                                          </p:val>
                                        </p:tav>
                                      </p:tavLst>
                                    </p:anim>
                                    <p:anim calcmode="lin" valueType="num">
                                      <p:cBhvr additive="base">
                                        <p:cTn id="28" dur="4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200" autoRev="1" fill="hold">
                                          <p:stCondLst>
                                            <p:cond delay="0"/>
                                          </p:stCondLst>
                                        </p:cTn>
                                        <p:tgtEl>
                                          <p:spTgt spid="6"/>
                                        </p:tgtEl>
                                        <p:attrNameLst>
                                          <p:attrName>ppt_w</p:attrName>
                                        </p:attrNameLst>
                                      </p:cBhvr>
                                    </p:anim>
                                    <p:anim by="(#ppt_w*0.50)" calcmode="lin" valueType="num">
                                      <p:cBhvr>
                                        <p:cTn id="34" dur="200" decel="50000" autoRev="1" fill="hold">
                                          <p:stCondLst>
                                            <p:cond delay="0"/>
                                          </p:stCondLst>
                                        </p:cTn>
                                        <p:tgtEl>
                                          <p:spTgt spid="6"/>
                                        </p:tgtEl>
                                        <p:attrNameLst>
                                          <p:attrName>ppt_x</p:attrName>
                                        </p:attrNameLst>
                                      </p:cBhvr>
                                    </p:anim>
                                    <p:anim from="(-#ppt_h/2)" to="(#ppt_y)" calcmode="lin" valueType="num">
                                      <p:cBhvr>
                                        <p:cTn id="35" dur="400" fill="hold">
                                          <p:stCondLst>
                                            <p:cond delay="0"/>
                                          </p:stCondLst>
                                        </p:cTn>
                                        <p:tgtEl>
                                          <p:spTgt spid="6"/>
                                        </p:tgtEl>
                                        <p:attrNameLst>
                                          <p:attrName>ppt_y</p:attrName>
                                        </p:attrNameLst>
                                      </p:cBhvr>
                                    </p:anim>
                                    <p:animRot by="21600000">
                                      <p:cBhvr>
                                        <p:cTn id="36" dur="4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200" autoRev="1" fill="hold">
                                          <p:stCondLst>
                                            <p:cond delay="0"/>
                                          </p:stCondLst>
                                        </p:cTn>
                                        <p:tgtEl>
                                          <p:spTgt spid="7"/>
                                        </p:tgtEl>
                                        <p:attrNameLst>
                                          <p:attrName>ppt_w</p:attrName>
                                        </p:attrNameLst>
                                      </p:cBhvr>
                                    </p:anim>
                                    <p:anim by="(#ppt_w*0.50)" calcmode="lin" valueType="num">
                                      <p:cBhvr>
                                        <p:cTn id="40" dur="200" decel="50000" autoRev="1" fill="hold">
                                          <p:stCondLst>
                                            <p:cond delay="0"/>
                                          </p:stCondLst>
                                        </p:cTn>
                                        <p:tgtEl>
                                          <p:spTgt spid="7"/>
                                        </p:tgtEl>
                                        <p:attrNameLst>
                                          <p:attrName>ppt_x</p:attrName>
                                        </p:attrNameLst>
                                      </p:cBhvr>
                                    </p:anim>
                                    <p:anim from="(-#ppt_h/2)" to="(#ppt_y)" calcmode="lin" valueType="num">
                                      <p:cBhvr>
                                        <p:cTn id="41" dur="400" fill="hold">
                                          <p:stCondLst>
                                            <p:cond delay="0"/>
                                          </p:stCondLst>
                                        </p:cTn>
                                        <p:tgtEl>
                                          <p:spTgt spid="7"/>
                                        </p:tgtEl>
                                        <p:attrNameLst>
                                          <p:attrName>ppt_y</p:attrName>
                                        </p:attrNameLst>
                                      </p:cBhvr>
                                    </p:anim>
                                    <p:animRot by="21600000">
                                      <p:cBhvr>
                                        <p:cTn id="42" dur="4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rot="10836226" flipV="1">
            <a:off x="3342637" y="4562035"/>
            <a:ext cx="105978" cy="1059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rot="10836226">
            <a:off x="9024928" y="4406304"/>
            <a:ext cx="271782" cy="271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rot="21388349">
            <a:off x="8774583" y="4182747"/>
            <a:ext cx="147986" cy="147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rot="21388349">
            <a:off x="1018846" y="2573762"/>
            <a:ext cx="211958" cy="2133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rot="21388349">
            <a:off x="3753409" y="3590017"/>
            <a:ext cx="330826" cy="3322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rot="21388349">
            <a:off x="3774628" y="4217186"/>
            <a:ext cx="264948" cy="2649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rot="21388349">
            <a:off x="4769784" y="4288169"/>
            <a:ext cx="332258" cy="3322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rot="21388349">
            <a:off x="1016727" y="4041493"/>
            <a:ext cx="246330" cy="2463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rot="21388349">
            <a:off x="742197" y="3201073"/>
            <a:ext cx="405298" cy="4052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rot="21388349">
            <a:off x="3493459" y="2040792"/>
            <a:ext cx="127462" cy="1274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rot="10836226" flipV="1">
            <a:off x="4903015" y="4130085"/>
            <a:ext cx="105978" cy="10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rot="21388349">
            <a:off x="7649330" y="2017920"/>
            <a:ext cx="330826" cy="332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rot="21388349">
            <a:off x="7864881" y="4051558"/>
            <a:ext cx="266380" cy="2663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rot="21388349">
            <a:off x="7973735" y="3835613"/>
            <a:ext cx="102246" cy="1022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rot="10836226">
            <a:off x="11859924" y="3224302"/>
            <a:ext cx="270358" cy="2717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rot="21388349">
            <a:off x="11701787" y="3780933"/>
            <a:ext cx="147986" cy="1479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rot="10836226">
            <a:off x="10306369" y="1382654"/>
            <a:ext cx="271782" cy="2717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rot="10836226" flipH="1">
            <a:off x="9849128" y="1618542"/>
            <a:ext cx="61186" cy="611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rot="21388349">
            <a:off x="11572996" y="2382955"/>
            <a:ext cx="149410" cy="1479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rot="21388349">
            <a:off x="4677801" y="3936681"/>
            <a:ext cx="194774" cy="1947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bwMode="auto">
          <a:xfrm>
            <a:off x="1548856" y="5064802"/>
            <a:ext cx="1615827" cy="215444"/>
          </a:xfrm>
          <a:prstGeom prst="rect">
            <a:avLst/>
          </a:prstGeom>
          <a:noFill/>
        </p:spPr>
        <p:txBody>
          <a:bodyPr wrap="none" lIns="0" tIns="0" rIns="0" bIns="0">
            <a:spAutoFit/>
          </a:bodyPr>
          <a:lstStyle/>
          <a:p>
            <a:pPr algn="ct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bwMode="auto">
          <a:xfrm>
            <a:off x="1136831" y="5486707"/>
            <a:ext cx="2439880" cy="1384995"/>
          </a:xfrm>
          <a:prstGeom prst="rect">
            <a:avLst/>
          </a:prstGeom>
        </p:spPr>
        <p:txBody>
          <a:bodyPr lIns="0" tIns="0" rIns="0" bIns="0">
            <a:spAutoFit/>
          </a:bodyPr>
          <a:lstStyle/>
          <a:p>
            <a:pPr marL="0" indent="0" algn="just">
              <a:lnSpc>
                <a:spcPct val="15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bwMode="auto">
          <a:xfrm>
            <a:off x="5672085" y="5084892"/>
            <a:ext cx="1615827" cy="215444"/>
          </a:xfrm>
          <a:prstGeom prst="rect">
            <a:avLst/>
          </a:prstGeom>
          <a:noFill/>
        </p:spPr>
        <p:txBody>
          <a:bodyPr wrap="none" lIns="0" tIns="0" rIns="0" bIns="0">
            <a:spAutoFit/>
          </a:bodyPr>
          <a:lstStyle/>
          <a:p>
            <a:pPr algn="ct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bwMode="auto">
          <a:xfrm>
            <a:off x="5196825" y="5506797"/>
            <a:ext cx="2439880" cy="1384995"/>
          </a:xfrm>
          <a:prstGeom prst="rect">
            <a:avLst/>
          </a:prstGeom>
        </p:spPr>
        <p:txBody>
          <a:bodyPr lIns="0" tIns="0" rIns="0" bIns="0">
            <a:spAutoFit/>
          </a:bodyPr>
          <a:lstStyle/>
          <a:p>
            <a:pPr marL="0" indent="0" algn="just">
              <a:lnSpc>
                <a:spcPct val="15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bwMode="auto">
          <a:xfrm>
            <a:off x="9668845" y="5084893"/>
            <a:ext cx="1615827" cy="215444"/>
          </a:xfrm>
          <a:prstGeom prst="rect">
            <a:avLst/>
          </a:prstGeom>
          <a:noFill/>
        </p:spPr>
        <p:txBody>
          <a:bodyPr wrap="none" lIns="0" tIns="0" rIns="0" bIns="0">
            <a:spAutoFit/>
          </a:bodyPr>
          <a:lstStyle/>
          <a:p>
            <a:pPr algn="ctr"/>
            <a:r>
              <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bwMode="auto">
          <a:xfrm>
            <a:off x="9256820" y="5506798"/>
            <a:ext cx="2439880" cy="1384995"/>
          </a:xfrm>
          <a:prstGeom prst="rect">
            <a:avLst/>
          </a:prstGeom>
        </p:spPr>
        <p:txBody>
          <a:bodyPr lIns="0" tIns="0" rIns="0" bIns="0">
            <a:spAutoFit/>
          </a:bodyPr>
          <a:lstStyle/>
          <a:p>
            <a:pPr marL="0" indent="0" algn="just">
              <a:lnSpc>
                <a:spcPct val="150000"/>
              </a:lnSpc>
              <a:buNone/>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6" name="组合 45"/>
          <p:cNvGrpSpPr/>
          <p:nvPr/>
        </p:nvGrpSpPr>
        <p:grpSpPr>
          <a:xfrm>
            <a:off x="1071418" y="2002727"/>
            <a:ext cx="2570706" cy="2569274"/>
            <a:chOff x="728641" y="1205442"/>
            <a:chExt cx="3005233" cy="3003559"/>
          </a:xfrm>
        </p:grpSpPr>
        <p:sp>
          <p:nvSpPr>
            <p:cNvPr id="6" name="椭圆 5"/>
            <p:cNvSpPr/>
            <p:nvPr/>
          </p:nvSpPr>
          <p:spPr bwMode="auto">
            <a:xfrm>
              <a:off x="728641" y="1205442"/>
              <a:ext cx="3005233" cy="30035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859852" y="1296963"/>
              <a:ext cx="2788466" cy="278846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5131412" y="2002727"/>
            <a:ext cx="2570706" cy="2569274"/>
            <a:chOff x="4788635" y="1205442"/>
            <a:chExt cx="3005234" cy="3003559"/>
          </a:xfrm>
        </p:grpSpPr>
        <p:sp>
          <p:nvSpPr>
            <p:cNvPr id="11" name="椭圆 10"/>
            <p:cNvSpPr/>
            <p:nvPr/>
          </p:nvSpPr>
          <p:spPr bwMode="auto">
            <a:xfrm>
              <a:off x="4788635" y="1205442"/>
              <a:ext cx="3005234" cy="30035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4924858" y="1296963"/>
              <a:ext cx="2788466" cy="278846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9199669" y="2010984"/>
            <a:ext cx="2554182" cy="2552760"/>
            <a:chOff x="8848630" y="1205442"/>
            <a:chExt cx="3005233" cy="3003559"/>
          </a:xfrm>
        </p:grpSpPr>
        <p:sp>
          <p:nvSpPr>
            <p:cNvPr id="15" name="椭圆 14"/>
            <p:cNvSpPr/>
            <p:nvPr/>
          </p:nvSpPr>
          <p:spPr bwMode="auto">
            <a:xfrm>
              <a:off x="8848630" y="1205442"/>
              <a:ext cx="3005233" cy="30035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8971757" y="1296963"/>
              <a:ext cx="2788466" cy="2788466"/>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400" fill="hold"/>
                                        <p:tgtEl>
                                          <p:spTgt spid="46"/>
                                        </p:tgtEl>
                                        <p:attrNameLst>
                                          <p:attrName>ppt_w</p:attrName>
                                        </p:attrNameLst>
                                      </p:cBhvr>
                                      <p:tavLst>
                                        <p:tav tm="0">
                                          <p:val>
                                            <p:fltVal val="0"/>
                                          </p:val>
                                        </p:tav>
                                        <p:tav tm="100000">
                                          <p:val>
                                            <p:strVal val="#ppt_w"/>
                                          </p:val>
                                        </p:tav>
                                      </p:tavLst>
                                    </p:anim>
                                    <p:anim calcmode="lin" valueType="num">
                                      <p:cBhvr>
                                        <p:cTn id="8" dur="400" fill="hold"/>
                                        <p:tgtEl>
                                          <p:spTgt spid="46"/>
                                        </p:tgtEl>
                                        <p:attrNameLst>
                                          <p:attrName>ppt_h</p:attrName>
                                        </p:attrNameLst>
                                      </p:cBhvr>
                                      <p:tavLst>
                                        <p:tav tm="0">
                                          <p:val>
                                            <p:fltVal val="0"/>
                                          </p:val>
                                        </p:tav>
                                        <p:tav tm="100000">
                                          <p:val>
                                            <p:strVal val="#ppt_h"/>
                                          </p:val>
                                        </p:tav>
                                      </p:tavLst>
                                    </p:anim>
                                    <p:animEffect transition="in" filter="fade">
                                      <p:cBhvr>
                                        <p:cTn id="9" dur="4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400" fill="hold"/>
                                        <p:tgtEl>
                                          <p:spTgt spid="18"/>
                                        </p:tgtEl>
                                        <p:attrNameLst>
                                          <p:attrName>ppt_w</p:attrName>
                                        </p:attrNameLst>
                                      </p:cBhvr>
                                      <p:tavLst>
                                        <p:tav tm="0">
                                          <p:val>
                                            <p:fltVal val="0"/>
                                          </p:val>
                                        </p:tav>
                                        <p:tav tm="100000">
                                          <p:val>
                                            <p:strVal val="#ppt_w"/>
                                          </p:val>
                                        </p:tav>
                                      </p:tavLst>
                                    </p:anim>
                                    <p:anim calcmode="lin" valueType="num">
                                      <p:cBhvr>
                                        <p:cTn id="13" dur="400" fill="hold"/>
                                        <p:tgtEl>
                                          <p:spTgt spid="18"/>
                                        </p:tgtEl>
                                        <p:attrNameLst>
                                          <p:attrName>ppt_h</p:attrName>
                                        </p:attrNameLst>
                                      </p:cBhvr>
                                      <p:tavLst>
                                        <p:tav tm="0">
                                          <p:val>
                                            <p:fltVal val="0"/>
                                          </p:val>
                                        </p:tav>
                                        <p:tav tm="100000">
                                          <p:val>
                                            <p:strVal val="#ppt_h"/>
                                          </p:val>
                                        </p:tav>
                                      </p:tavLst>
                                    </p:anim>
                                    <p:animEffect transition="in" filter="fade">
                                      <p:cBhvr>
                                        <p:cTn id="14" dur="4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400" fill="hold"/>
                                        <p:tgtEl>
                                          <p:spTgt spid="21"/>
                                        </p:tgtEl>
                                        <p:attrNameLst>
                                          <p:attrName>ppt_w</p:attrName>
                                        </p:attrNameLst>
                                      </p:cBhvr>
                                      <p:tavLst>
                                        <p:tav tm="0">
                                          <p:val>
                                            <p:fltVal val="0"/>
                                          </p:val>
                                        </p:tav>
                                        <p:tav tm="100000">
                                          <p:val>
                                            <p:strVal val="#ppt_w"/>
                                          </p:val>
                                        </p:tav>
                                      </p:tavLst>
                                    </p:anim>
                                    <p:anim calcmode="lin" valueType="num">
                                      <p:cBhvr>
                                        <p:cTn id="18" dur="400" fill="hold"/>
                                        <p:tgtEl>
                                          <p:spTgt spid="21"/>
                                        </p:tgtEl>
                                        <p:attrNameLst>
                                          <p:attrName>ppt_h</p:attrName>
                                        </p:attrNameLst>
                                      </p:cBhvr>
                                      <p:tavLst>
                                        <p:tav tm="0">
                                          <p:val>
                                            <p:fltVal val="0"/>
                                          </p:val>
                                        </p:tav>
                                        <p:tav tm="100000">
                                          <p:val>
                                            <p:strVal val="#ppt_h"/>
                                          </p:val>
                                        </p:tav>
                                      </p:tavLst>
                                    </p:anim>
                                    <p:animEffect transition="in" filter="fade">
                                      <p:cBhvr>
                                        <p:cTn id="19" dur="4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400" fill="hold"/>
                                        <p:tgtEl>
                                          <p:spTgt spid="22"/>
                                        </p:tgtEl>
                                        <p:attrNameLst>
                                          <p:attrName>ppt_w</p:attrName>
                                        </p:attrNameLst>
                                      </p:cBhvr>
                                      <p:tavLst>
                                        <p:tav tm="0">
                                          <p:val>
                                            <p:fltVal val="0"/>
                                          </p:val>
                                        </p:tav>
                                        <p:tav tm="100000">
                                          <p:val>
                                            <p:strVal val="#ppt_w"/>
                                          </p:val>
                                        </p:tav>
                                      </p:tavLst>
                                    </p:anim>
                                    <p:anim calcmode="lin" valueType="num">
                                      <p:cBhvr>
                                        <p:cTn id="23" dur="400" fill="hold"/>
                                        <p:tgtEl>
                                          <p:spTgt spid="22"/>
                                        </p:tgtEl>
                                        <p:attrNameLst>
                                          <p:attrName>ppt_h</p:attrName>
                                        </p:attrNameLst>
                                      </p:cBhvr>
                                      <p:tavLst>
                                        <p:tav tm="0">
                                          <p:val>
                                            <p:fltVal val="0"/>
                                          </p:val>
                                        </p:tav>
                                        <p:tav tm="100000">
                                          <p:val>
                                            <p:strVal val="#ppt_h"/>
                                          </p:val>
                                        </p:tav>
                                      </p:tavLst>
                                    </p:anim>
                                    <p:animEffect transition="in" filter="fade">
                                      <p:cBhvr>
                                        <p:cTn id="24" dur="400"/>
                                        <p:tgtEl>
                                          <p:spTgt spid="2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400" fill="hold"/>
                                        <p:tgtEl>
                                          <p:spTgt spid="23"/>
                                        </p:tgtEl>
                                        <p:attrNameLst>
                                          <p:attrName>ppt_w</p:attrName>
                                        </p:attrNameLst>
                                      </p:cBhvr>
                                      <p:tavLst>
                                        <p:tav tm="0">
                                          <p:val>
                                            <p:fltVal val="0"/>
                                          </p:val>
                                        </p:tav>
                                        <p:tav tm="100000">
                                          <p:val>
                                            <p:strVal val="#ppt_w"/>
                                          </p:val>
                                        </p:tav>
                                      </p:tavLst>
                                    </p:anim>
                                    <p:anim calcmode="lin" valueType="num">
                                      <p:cBhvr>
                                        <p:cTn id="28" dur="400" fill="hold"/>
                                        <p:tgtEl>
                                          <p:spTgt spid="23"/>
                                        </p:tgtEl>
                                        <p:attrNameLst>
                                          <p:attrName>ppt_h</p:attrName>
                                        </p:attrNameLst>
                                      </p:cBhvr>
                                      <p:tavLst>
                                        <p:tav tm="0">
                                          <p:val>
                                            <p:fltVal val="0"/>
                                          </p:val>
                                        </p:tav>
                                        <p:tav tm="100000">
                                          <p:val>
                                            <p:strVal val="#ppt_h"/>
                                          </p:val>
                                        </p:tav>
                                      </p:tavLst>
                                    </p:anim>
                                    <p:animEffect transition="in" filter="fade">
                                      <p:cBhvr>
                                        <p:cTn id="29" dur="4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400" fill="hold"/>
                                        <p:tgtEl>
                                          <p:spTgt spid="25"/>
                                        </p:tgtEl>
                                        <p:attrNameLst>
                                          <p:attrName>ppt_w</p:attrName>
                                        </p:attrNameLst>
                                      </p:cBhvr>
                                      <p:tavLst>
                                        <p:tav tm="0">
                                          <p:val>
                                            <p:fltVal val="0"/>
                                          </p:val>
                                        </p:tav>
                                        <p:tav tm="100000">
                                          <p:val>
                                            <p:strVal val="#ppt_w"/>
                                          </p:val>
                                        </p:tav>
                                      </p:tavLst>
                                    </p:anim>
                                    <p:anim calcmode="lin" valueType="num">
                                      <p:cBhvr>
                                        <p:cTn id="33" dur="400" fill="hold"/>
                                        <p:tgtEl>
                                          <p:spTgt spid="25"/>
                                        </p:tgtEl>
                                        <p:attrNameLst>
                                          <p:attrName>ppt_h</p:attrName>
                                        </p:attrNameLst>
                                      </p:cBhvr>
                                      <p:tavLst>
                                        <p:tav tm="0">
                                          <p:val>
                                            <p:fltVal val="0"/>
                                          </p:val>
                                        </p:tav>
                                        <p:tav tm="100000">
                                          <p:val>
                                            <p:strVal val="#ppt_h"/>
                                          </p:val>
                                        </p:tav>
                                      </p:tavLst>
                                    </p:anim>
                                    <p:animEffect transition="in" filter="fade">
                                      <p:cBhvr>
                                        <p:cTn id="34" dur="4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400" fill="hold"/>
                                        <p:tgtEl>
                                          <p:spTgt spid="26"/>
                                        </p:tgtEl>
                                        <p:attrNameLst>
                                          <p:attrName>ppt_w</p:attrName>
                                        </p:attrNameLst>
                                      </p:cBhvr>
                                      <p:tavLst>
                                        <p:tav tm="0">
                                          <p:val>
                                            <p:fltVal val="0"/>
                                          </p:val>
                                        </p:tav>
                                        <p:tav tm="100000">
                                          <p:val>
                                            <p:strVal val="#ppt_w"/>
                                          </p:val>
                                        </p:tav>
                                      </p:tavLst>
                                    </p:anim>
                                    <p:anim calcmode="lin" valueType="num">
                                      <p:cBhvr>
                                        <p:cTn id="38" dur="400" fill="hold"/>
                                        <p:tgtEl>
                                          <p:spTgt spid="26"/>
                                        </p:tgtEl>
                                        <p:attrNameLst>
                                          <p:attrName>ppt_h</p:attrName>
                                        </p:attrNameLst>
                                      </p:cBhvr>
                                      <p:tavLst>
                                        <p:tav tm="0">
                                          <p:val>
                                            <p:fltVal val="0"/>
                                          </p:val>
                                        </p:tav>
                                        <p:tav tm="100000">
                                          <p:val>
                                            <p:strVal val="#ppt_h"/>
                                          </p:val>
                                        </p:tav>
                                      </p:tavLst>
                                    </p:anim>
                                    <p:animEffect transition="in" filter="fade">
                                      <p:cBhvr>
                                        <p:cTn id="39" dur="4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400" fill="hold"/>
                                        <p:tgtEl>
                                          <p:spTgt spid="27"/>
                                        </p:tgtEl>
                                        <p:attrNameLst>
                                          <p:attrName>ppt_w</p:attrName>
                                        </p:attrNameLst>
                                      </p:cBhvr>
                                      <p:tavLst>
                                        <p:tav tm="0">
                                          <p:val>
                                            <p:fltVal val="0"/>
                                          </p:val>
                                        </p:tav>
                                        <p:tav tm="100000">
                                          <p:val>
                                            <p:strVal val="#ppt_w"/>
                                          </p:val>
                                        </p:tav>
                                      </p:tavLst>
                                    </p:anim>
                                    <p:anim calcmode="lin" valueType="num">
                                      <p:cBhvr>
                                        <p:cTn id="43" dur="400" fill="hold"/>
                                        <p:tgtEl>
                                          <p:spTgt spid="27"/>
                                        </p:tgtEl>
                                        <p:attrNameLst>
                                          <p:attrName>ppt_h</p:attrName>
                                        </p:attrNameLst>
                                      </p:cBhvr>
                                      <p:tavLst>
                                        <p:tav tm="0">
                                          <p:val>
                                            <p:fltVal val="0"/>
                                          </p:val>
                                        </p:tav>
                                        <p:tav tm="100000">
                                          <p:val>
                                            <p:strVal val="#ppt_h"/>
                                          </p:val>
                                        </p:tav>
                                      </p:tavLst>
                                    </p:anim>
                                    <p:animEffect transition="in" filter="fade">
                                      <p:cBhvr>
                                        <p:cTn id="44" dur="400"/>
                                        <p:tgtEl>
                                          <p:spTgt spid="27"/>
                                        </p:tgtEl>
                                      </p:cBhvr>
                                    </p:animEffect>
                                  </p:childTnLst>
                                </p:cTn>
                              </p:par>
                            </p:childTnLst>
                          </p:cTn>
                        </p:par>
                        <p:par>
                          <p:cTn id="45" fill="hold">
                            <p:stCondLst>
                              <p:cond delay="500"/>
                            </p:stCondLst>
                            <p:childTnLst>
                              <p:par>
                                <p:cTn id="46" presetID="53" presetClass="entr" presetSubtype="16" fill="hold"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400" fill="hold"/>
                                        <p:tgtEl>
                                          <p:spTgt spid="45"/>
                                        </p:tgtEl>
                                        <p:attrNameLst>
                                          <p:attrName>ppt_w</p:attrName>
                                        </p:attrNameLst>
                                      </p:cBhvr>
                                      <p:tavLst>
                                        <p:tav tm="0">
                                          <p:val>
                                            <p:fltVal val="0"/>
                                          </p:val>
                                        </p:tav>
                                        <p:tav tm="100000">
                                          <p:val>
                                            <p:strVal val="#ppt_w"/>
                                          </p:val>
                                        </p:tav>
                                      </p:tavLst>
                                    </p:anim>
                                    <p:anim calcmode="lin" valueType="num">
                                      <p:cBhvr>
                                        <p:cTn id="49" dur="400" fill="hold"/>
                                        <p:tgtEl>
                                          <p:spTgt spid="45"/>
                                        </p:tgtEl>
                                        <p:attrNameLst>
                                          <p:attrName>ppt_h</p:attrName>
                                        </p:attrNameLst>
                                      </p:cBhvr>
                                      <p:tavLst>
                                        <p:tav tm="0">
                                          <p:val>
                                            <p:fltVal val="0"/>
                                          </p:val>
                                        </p:tav>
                                        <p:tav tm="100000">
                                          <p:val>
                                            <p:strVal val="#ppt_h"/>
                                          </p:val>
                                        </p:tav>
                                      </p:tavLst>
                                    </p:anim>
                                    <p:animEffect transition="in" filter="fade">
                                      <p:cBhvr>
                                        <p:cTn id="50" dur="400"/>
                                        <p:tgtEl>
                                          <p:spTgt spid="4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400" fill="hold"/>
                                        <p:tgtEl>
                                          <p:spTgt spid="28"/>
                                        </p:tgtEl>
                                        <p:attrNameLst>
                                          <p:attrName>ppt_w</p:attrName>
                                        </p:attrNameLst>
                                      </p:cBhvr>
                                      <p:tavLst>
                                        <p:tav tm="0">
                                          <p:val>
                                            <p:fltVal val="0"/>
                                          </p:val>
                                        </p:tav>
                                        <p:tav tm="100000">
                                          <p:val>
                                            <p:strVal val="#ppt_w"/>
                                          </p:val>
                                        </p:tav>
                                      </p:tavLst>
                                    </p:anim>
                                    <p:anim calcmode="lin" valueType="num">
                                      <p:cBhvr>
                                        <p:cTn id="54" dur="400" fill="hold"/>
                                        <p:tgtEl>
                                          <p:spTgt spid="28"/>
                                        </p:tgtEl>
                                        <p:attrNameLst>
                                          <p:attrName>ppt_h</p:attrName>
                                        </p:attrNameLst>
                                      </p:cBhvr>
                                      <p:tavLst>
                                        <p:tav tm="0">
                                          <p:val>
                                            <p:fltVal val="0"/>
                                          </p:val>
                                        </p:tav>
                                        <p:tav tm="100000">
                                          <p:val>
                                            <p:strVal val="#ppt_h"/>
                                          </p:val>
                                        </p:tav>
                                      </p:tavLst>
                                    </p:anim>
                                    <p:animEffect transition="in" filter="fade">
                                      <p:cBhvr>
                                        <p:cTn id="55" dur="400"/>
                                        <p:tgtEl>
                                          <p:spTgt spid="28"/>
                                        </p:tgtEl>
                                      </p:cBhvr>
                                    </p:animEffect>
                                  </p:childTnLst>
                                </p:cTn>
                              </p:par>
                            </p:childTnLst>
                          </p:cTn>
                        </p:par>
                        <p:par>
                          <p:cTn id="56" fill="hold">
                            <p:stCondLst>
                              <p:cond delay="1000"/>
                            </p:stCondLst>
                            <p:childTnLst>
                              <p:par>
                                <p:cTn id="57" presetID="53" presetClass="entr" presetSubtype="16"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400" fill="hold"/>
                                        <p:tgtEl>
                                          <p:spTgt spid="24"/>
                                        </p:tgtEl>
                                        <p:attrNameLst>
                                          <p:attrName>ppt_w</p:attrName>
                                        </p:attrNameLst>
                                      </p:cBhvr>
                                      <p:tavLst>
                                        <p:tav tm="0">
                                          <p:val>
                                            <p:fltVal val="0"/>
                                          </p:val>
                                        </p:tav>
                                        <p:tav tm="100000">
                                          <p:val>
                                            <p:strVal val="#ppt_w"/>
                                          </p:val>
                                        </p:tav>
                                      </p:tavLst>
                                    </p:anim>
                                    <p:anim calcmode="lin" valueType="num">
                                      <p:cBhvr>
                                        <p:cTn id="60" dur="400" fill="hold"/>
                                        <p:tgtEl>
                                          <p:spTgt spid="24"/>
                                        </p:tgtEl>
                                        <p:attrNameLst>
                                          <p:attrName>ppt_h</p:attrName>
                                        </p:attrNameLst>
                                      </p:cBhvr>
                                      <p:tavLst>
                                        <p:tav tm="0">
                                          <p:val>
                                            <p:fltVal val="0"/>
                                          </p:val>
                                        </p:tav>
                                        <p:tav tm="100000">
                                          <p:val>
                                            <p:strVal val="#ppt_h"/>
                                          </p:val>
                                        </p:tav>
                                      </p:tavLst>
                                    </p:anim>
                                    <p:animEffect transition="in" filter="fade">
                                      <p:cBhvr>
                                        <p:cTn id="61" dur="400"/>
                                        <p:tgtEl>
                                          <p:spTgt spid="2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400" fill="hold"/>
                                        <p:tgtEl>
                                          <p:spTgt spid="37"/>
                                        </p:tgtEl>
                                        <p:attrNameLst>
                                          <p:attrName>ppt_w</p:attrName>
                                        </p:attrNameLst>
                                      </p:cBhvr>
                                      <p:tavLst>
                                        <p:tav tm="0">
                                          <p:val>
                                            <p:fltVal val="0"/>
                                          </p:val>
                                        </p:tav>
                                        <p:tav tm="100000">
                                          <p:val>
                                            <p:strVal val="#ppt_w"/>
                                          </p:val>
                                        </p:tav>
                                      </p:tavLst>
                                    </p:anim>
                                    <p:anim calcmode="lin" valueType="num">
                                      <p:cBhvr>
                                        <p:cTn id="65" dur="400" fill="hold"/>
                                        <p:tgtEl>
                                          <p:spTgt spid="37"/>
                                        </p:tgtEl>
                                        <p:attrNameLst>
                                          <p:attrName>ppt_h</p:attrName>
                                        </p:attrNameLst>
                                      </p:cBhvr>
                                      <p:tavLst>
                                        <p:tav tm="0">
                                          <p:val>
                                            <p:fltVal val="0"/>
                                          </p:val>
                                        </p:tav>
                                        <p:tav tm="100000">
                                          <p:val>
                                            <p:strVal val="#ppt_h"/>
                                          </p:val>
                                        </p:tav>
                                      </p:tavLst>
                                    </p:anim>
                                    <p:animEffect transition="in" filter="fade">
                                      <p:cBhvr>
                                        <p:cTn id="66" dur="400"/>
                                        <p:tgtEl>
                                          <p:spTgt spid="3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400" fill="hold"/>
                                        <p:tgtEl>
                                          <p:spTgt spid="29"/>
                                        </p:tgtEl>
                                        <p:attrNameLst>
                                          <p:attrName>ppt_w</p:attrName>
                                        </p:attrNameLst>
                                      </p:cBhvr>
                                      <p:tavLst>
                                        <p:tav tm="0">
                                          <p:val>
                                            <p:fltVal val="0"/>
                                          </p:val>
                                        </p:tav>
                                        <p:tav tm="100000">
                                          <p:val>
                                            <p:strVal val="#ppt_w"/>
                                          </p:val>
                                        </p:tav>
                                      </p:tavLst>
                                    </p:anim>
                                    <p:anim calcmode="lin" valueType="num">
                                      <p:cBhvr>
                                        <p:cTn id="70" dur="400" fill="hold"/>
                                        <p:tgtEl>
                                          <p:spTgt spid="29"/>
                                        </p:tgtEl>
                                        <p:attrNameLst>
                                          <p:attrName>ppt_h</p:attrName>
                                        </p:attrNameLst>
                                      </p:cBhvr>
                                      <p:tavLst>
                                        <p:tav tm="0">
                                          <p:val>
                                            <p:fltVal val="0"/>
                                          </p:val>
                                        </p:tav>
                                        <p:tav tm="100000">
                                          <p:val>
                                            <p:strVal val="#ppt_h"/>
                                          </p:val>
                                        </p:tav>
                                      </p:tavLst>
                                    </p:anim>
                                    <p:animEffect transition="in" filter="fade">
                                      <p:cBhvr>
                                        <p:cTn id="71" dur="400"/>
                                        <p:tgtEl>
                                          <p:spTgt spid="29"/>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400" fill="hold"/>
                                        <p:tgtEl>
                                          <p:spTgt spid="30"/>
                                        </p:tgtEl>
                                        <p:attrNameLst>
                                          <p:attrName>ppt_w</p:attrName>
                                        </p:attrNameLst>
                                      </p:cBhvr>
                                      <p:tavLst>
                                        <p:tav tm="0">
                                          <p:val>
                                            <p:fltVal val="0"/>
                                          </p:val>
                                        </p:tav>
                                        <p:tav tm="100000">
                                          <p:val>
                                            <p:strVal val="#ppt_w"/>
                                          </p:val>
                                        </p:tav>
                                      </p:tavLst>
                                    </p:anim>
                                    <p:anim calcmode="lin" valueType="num">
                                      <p:cBhvr>
                                        <p:cTn id="75" dur="400" fill="hold"/>
                                        <p:tgtEl>
                                          <p:spTgt spid="30"/>
                                        </p:tgtEl>
                                        <p:attrNameLst>
                                          <p:attrName>ppt_h</p:attrName>
                                        </p:attrNameLst>
                                      </p:cBhvr>
                                      <p:tavLst>
                                        <p:tav tm="0">
                                          <p:val>
                                            <p:fltVal val="0"/>
                                          </p:val>
                                        </p:tav>
                                        <p:tav tm="100000">
                                          <p:val>
                                            <p:strVal val="#ppt_h"/>
                                          </p:val>
                                        </p:tav>
                                      </p:tavLst>
                                    </p:anim>
                                    <p:animEffect transition="in" filter="fade">
                                      <p:cBhvr>
                                        <p:cTn id="76" dur="400"/>
                                        <p:tgtEl>
                                          <p:spTgt spid="30"/>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p:cTn id="79" dur="400" fill="hold"/>
                                        <p:tgtEl>
                                          <p:spTgt spid="31"/>
                                        </p:tgtEl>
                                        <p:attrNameLst>
                                          <p:attrName>ppt_w</p:attrName>
                                        </p:attrNameLst>
                                      </p:cBhvr>
                                      <p:tavLst>
                                        <p:tav tm="0">
                                          <p:val>
                                            <p:fltVal val="0"/>
                                          </p:val>
                                        </p:tav>
                                        <p:tav tm="100000">
                                          <p:val>
                                            <p:strVal val="#ppt_w"/>
                                          </p:val>
                                        </p:tav>
                                      </p:tavLst>
                                    </p:anim>
                                    <p:anim calcmode="lin" valueType="num">
                                      <p:cBhvr>
                                        <p:cTn id="80" dur="400" fill="hold"/>
                                        <p:tgtEl>
                                          <p:spTgt spid="31"/>
                                        </p:tgtEl>
                                        <p:attrNameLst>
                                          <p:attrName>ppt_h</p:attrName>
                                        </p:attrNameLst>
                                      </p:cBhvr>
                                      <p:tavLst>
                                        <p:tav tm="0">
                                          <p:val>
                                            <p:fltVal val="0"/>
                                          </p:val>
                                        </p:tav>
                                        <p:tav tm="100000">
                                          <p:val>
                                            <p:strVal val="#ppt_h"/>
                                          </p:val>
                                        </p:tav>
                                      </p:tavLst>
                                    </p:anim>
                                    <p:animEffect transition="in" filter="fade">
                                      <p:cBhvr>
                                        <p:cTn id="81" dur="400"/>
                                        <p:tgtEl>
                                          <p:spTgt spid="31"/>
                                        </p:tgtEl>
                                      </p:cBhvr>
                                    </p:animEffect>
                                  </p:childTnLst>
                                </p:cTn>
                              </p:par>
                            </p:childTnLst>
                          </p:cTn>
                        </p:par>
                        <p:par>
                          <p:cTn id="82" fill="hold">
                            <p:stCondLst>
                              <p:cond delay="1500"/>
                            </p:stCondLst>
                            <p:childTnLst>
                              <p:par>
                                <p:cTn id="83" presetID="53" presetClass="entr" presetSubtype="16" fill="hold" nodeType="after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p:cTn id="85" dur="400" fill="hold"/>
                                        <p:tgtEl>
                                          <p:spTgt spid="44"/>
                                        </p:tgtEl>
                                        <p:attrNameLst>
                                          <p:attrName>ppt_w</p:attrName>
                                        </p:attrNameLst>
                                      </p:cBhvr>
                                      <p:tavLst>
                                        <p:tav tm="0">
                                          <p:val>
                                            <p:fltVal val="0"/>
                                          </p:val>
                                        </p:tav>
                                        <p:tav tm="100000">
                                          <p:val>
                                            <p:strVal val="#ppt_w"/>
                                          </p:val>
                                        </p:tav>
                                      </p:tavLst>
                                    </p:anim>
                                    <p:anim calcmode="lin" valueType="num">
                                      <p:cBhvr>
                                        <p:cTn id="86" dur="400" fill="hold"/>
                                        <p:tgtEl>
                                          <p:spTgt spid="44"/>
                                        </p:tgtEl>
                                        <p:attrNameLst>
                                          <p:attrName>ppt_h</p:attrName>
                                        </p:attrNameLst>
                                      </p:cBhvr>
                                      <p:tavLst>
                                        <p:tav tm="0">
                                          <p:val>
                                            <p:fltVal val="0"/>
                                          </p:val>
                                        </p:tav>
                                        <p:tav tm="100000">
                                          <p:val>
                                            <p:strVal val="#ppt_h"/>
                                          </p:val>
                                        </p:tav>
                                      </p:tavLst>
                                    </p:anim>
                                    <p:animEffect transition="in" filter="fade">
                                      <p:cBhvr>
                                        <p:cTn id="87" dur="400"/>
                                        <p:tgtEl>
                                          <p:spTgt spid="44"/>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400" fill="hold"/>
                                        <p:tgtEl>
                                          <p:spTgt spid="20"/>
                                        </p:tgtEl>
                                        <p:attrNameLst>
                                          <p:attrName>ppt_w</p:attrName>
                                        </p:attrNameLst>
                                      </p:cBhvr>
                                      <p:tavLst>
                                        <p:tav tm="0">
                                          <p:val>
                                            <p:fltVal val="0"/>
                                          </p:val>
                                        </p:tav>
                                        <p:tav tm="100000">
                                          <p:val>
                                            <p:strVal val="#ppt_w"/>
                                          </p:val>
                                        </p:tav>
                                      </p:tavLst>
                                    </p:anim>
                                    <p:anim calcmode="lin" valueType="num">
                                      <p:cBhvr>
                                        <p:cTn id="91" dur="400" fill="hold"/>
                                        <p:tgtEl>
                                          <p:spTgt spid="20"/>
                                        </p:tgtEl>
                                        <p:attrNameLst>
                                          <p:attrName>ppt_h</p:attrName>
                                        </p:attrNameLst>
                                      </p:cBhvr>
                                      <p:tavLst>
                                        <p:tav tm="0">
                                          <p:val>
                                            <p:fltVal val="0"/>
                                          </p:val>
                                        </p:tav>
                                        <p:tav tm="100000">
                                          <p:val>
                                            <p:strVal val="#ppt_h"/>
                                          </p:val>
                                        </p:tav>
                                      </p:tavLst>
                                    </p:anim>
                                    <p:animEffect transition="in" filter="fade">
                                      <p:cBhvr>
                                        <p:cTn id="92" dur="4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400" fill="hold"/>
                                        <p:tgtEl>
                                          <p:spTgt spid="19"/>
                                        </p:tgtEl>
                                        <p:attrNameLst>
                                          <p:attrName>ppt_w</p:attrName>
                                        </p:attrNameLst>
                                      </p:cBhvr>
                                      <p:tavLst>
                                        <p:tav tm="0">
                                          <p:val>
                                            <p:fltVal val="0"/>
                                          </p:val>
                                        </p:tav>
                                        <p:tav tm="100000">
                                          <p:val>
                                            <p:strVal val="#ppt_w"/>
                                          </p:val>
                                        </p:tav>
                                      </p:tavLst>
                                    </p:anim>
                                    <p:anim calcmode="lin" valueType="num">
                                      <p:cBhvr>
                                        <p:cTn id="96" dur="400" fill="hold"/>
                                        <p:tgtEl>
                                          <p:spTgt spid="19"/>
                                        </p:tgtEl>
                                        <p:attrNameLst>
                                          <p:attrName>ppt_h</p:attrName>
                                        </p:attrNameLst>
                                      </p:cBhvr>
                                      <p:tavLst>
                                        <p:tav tm="0">
                                          <p:val>
                                            <p:fltVal val="0"/>
                                          </p:val>
                                        </p:tav>
                                        <p:tav tm="100000">
                                          <p:val>
                                            <p:strVal val="#ppt_h"/>
                                          </p:val>
                                        </p:tav>
                                      </p:tavLst>
                                    </p:anim>
                                    <p:animEffect transition="in" filter="fade">
                                      <p:cBhvr>
                                        <p:cTn id="97" dur="400"/>
                                        <p:tgtEl>
                                          <p:spTgt spid="19"/>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anim calcmode="lin" valueType="num">
                                      <p:cBhvr>
                                        <p:cTn id="100" dur="400" fill="hold"/>
                                        <p:tgtEl>
                                          <p:spTgt spid="32"/>
                                        </p:tgtEl>
                                        <p:attrNameLst>
                                          <p:attrName>ppt_w</p:attrName>
                                        </p:attrNameLst>
                                      </p:cBhvr>
                                      <p:tavLst>
                                        <p:tav tm="0">
                                          <p:val>
                                            <p:fltVal val="0"/>
                                          </p:val>
                                        </p:tav>
                                        <p:tav tm="100000">
                                          <p:val>
                                            <p:strVal val="#ppt_w"/>
                                          </p:val>
                                        </p:tav>
                                      </p:tavLst>
                                    </p:anim>
                                    <p:anim calcmode="lin" valueType="num">
                                      <p:cBhvr>
                                        <p:cTn id="101" dur="400" fill="hold"/>
                                        <p:tgtEl>
                                          <p:spTgt spid="32"/>
                                        </p:tgtEl>
                                        <p:attrNameLst>
                                          <p:attrName>ppt_h</p:attrName>
                                        </p:attrNameLst>
                                      </p:cBhvr>
                                      <p:tavLst>
                                        <p:tav tm="0">
                                          <p:val>
                                            <p:fltVal val="0"/>
                                          </p:val>
                                        </p:tav>
                                        <p:tav tm="100000">
                                          <p:val>
                                            <p:strVal val="#ppt_h"/>
                                          </p:val>
                                        </p:tav>
                                      </p:tavLst>
                                    </p:anim>
                                    <p:animEffect transition="in" filter="fade">
                                      <p:cBhvr>
                                        <p:cTn id="102" dur="400"/>
                                        <p:tgtEl>
                                          <p:spTgt spid="32"/>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 calcmode="lin" valueType="num">
                                      <p:cBhvr>
                                        <p:cTn id="105" dur="400" fill="hold"/>
                                        <p:tgtEl>
                                          <p:spTgt spid="33"/>
                                        </p:tgtEl>
                                        <p:attrNameLst>
                                          <p:attrName>ppt_w</p:attrName>
                                        </p:attrNameLst>
                                      </p:cBhvr>
                                      <p:tavLst>
                                        <p:tav tm="0">
                                          <p:val>
                                            <p:fltVal val="0"/>
                                          </p:val>
                                        </p:tav>
                                        <p:tav tm="100000">
                                          <p:val>
                                            <p:strVal val="#ppt_w"/>
                                          </p:val>
                                        </p:tav>
                                      </p:tavLst>
                                    </p:anim>
                                    <p:anim calcmode="lin" valueType="num">
                                      <p:cBhvr>
                                        <p:cTn id="106" dur="400" fill="hold"/>
                                        <p:tgtEl>
                                          <p:spTgt spid="33"/>
                                        </p:tgtEl>
                                        <p:attrNameLst>
                                          <p:attrName>ppt_h</p:attrName>
                                        </p:attrNameLst>
                                      </p:cBhvr>
                                      <p:tavLst>
                                        <p:tav tm="0">
                                          <p:val>
                                            <p:fltVal val="0"/>
                                          </p:val>
                                        </p:tav>
                                        <p:tav tm="100000">
                                          <p:val>
                                            <p:strVal val="#ppt_h"/>
                                          </p:val>
                                        </p:tav>
                                      </p:tavLst>
                                    </p:anim>
                                    <p:animEffect transition="in" filter="fade">
                                      <p:cBhvr>
                                        <p:cTn id="107" dur="400"/>
                                        <p:tgtEl>
                                          <p:spTgt spid="33"/>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4"/>
                                        </p:tgtEl>
                                        <p:attrNameLst>
                                          <p:attrName>style.visibility</p:attrName>
                                        </p:attrNameLst>
                                      </p:cBhvr>
                                      <p:to>
                                        <p:strVal val="visible"/>
                                      </p:to>
                                    </p:set>
                                    <p:anim calcmode="lin" valueType="num">
                                      <p:cBhvr>
                                        <p:cTn id="110" dur="400" fill="hold"/>
                                        <p:tgtEl>
                                          <p:spTgt spid="34"/>
                                        </p:tgtEl>
                                        <p:attrNameLst>
                                          <p:attrName>ppt_w</p:attrName>
                                        </p:attrNameLst>
                                      </p:cBhvr>
                                      <p:tavLst>
                                        <p:tav tm="0">
                                          <p:val>
                                            <p:fltVal val="0"/>
                                          </p:val>
                                        </p:tav>
                                        <p:tav tm="100000">
                                          <p:val>
                                            <p:strVal val="#ppt_w"/>
                                          </p:val>
                                        </p:tav>
                                      </p:tavLst>
                                    </p:anim>
                                    <p:anim calcmode="lin" valueType="num">
                                      <p:cBhvr>
                                        <p:cTn id="111" dur="400" fill="hold"/>
                                        <p:tgtEl>
                                          <p:spTgt spid="34"/>
                                        </p:tgtEl>
                                        <p:attrNameLst>
                                          <p:attrName>ppt_h</p:attrName>
                                        </p:attrNameLst>
                                      </p:cBhvr>
                                      <p:tavLst>
                                        <p:tav tm="0">
                                          <p:val>
                                            <p:fltVal val="0"/>
                                          </p:val>
                                        </p:tav>
                                        <p:tav tm="100000">
                                          <p:val>
                                            <p:strVal val="#ppt_h"/>
                                          </p:val>
                                        </p:tav>
                                      </p:tavLst>
                                    </p:anim>
                                    <p:animEffect transition="in" filter="fade">
                                      <p:cBhvr>
                                        <p:cTn id="112" dur="400"/>
                                        <p:tgtEl>
                                          <p:spTgt spid="34"/>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400" fill="hold"/>
                                        <p:tgtEl>
                                          <p:spTgt spid="35"/>
                                        </p:tgtEl>
                                        <p:attrNameLst>
                                          <p:attrName>ppt_w</p:attrName>
                                        </p:attrNameLst>
                                      </p:cBhvr>
                                      <p:tavLst>
                                        <p:tav tm="0">
                                          <p:val>
                                            <p:fltVal val="0"/>
                                          </p:val>
                                        </p:tav>
                                        <p:tav tm="100000">
                                          <p:val>
                                            <p:strVal val="#ppt_w"/>
                                          </p:val>
                                        </p:tav>
                                      </p:tavLst>
                                    </p:anim>
                                    <p:anim calcmode="lin" valueType="num">
                                      <p:cBhvr>
                                        <p:cTn id="116" dur="400" fill="hold"/>
                                        <p:tgtEl>
                                          <p:spTgt spid="35"/>
                                        </p:tgtEl>
                                        <p:attrNameLst>
                                          <p:attrName>ppt_h</p:attrName>
                                        </p:attrNameLst>
                                      </p:cBhvr>
                                      <p:tavLst>
                                        <p:tav tm="0">
                                          <p:val>
                                            <p:fltVal val="0"/>
                                          </p:val>
                                        </p:tav>
                                        <p:tav tm="100000">
                                          <p:val>
                                            <p:strVal val="#ppt_h"/>
                                          </p:val>
                                        </p:tav>
                                      </p:tavLst>
                                    </p:anim>
                                    <p:animEffect transition="in" filter="fade">
                                      <p:cBhvr>
                                        <p:cTn id="117" dur="400"/>
                                        <p:tgtEl>
                                          <p:spTgt spid="35"/>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36"/>
                                        </p:tgtEl>
                                        <p:attrNameLst>
                                          <p:attrName>style.visibility</p:attrName>
                                        </p:attrNameLst>
                                      </p:cBhvr>
                                      <p:to>
                                        <p:strVal val="visible"/>
                                      </p:to>
                                    </p:set>
                                    <p:anim calcmode="lin" valueType="num">
                                      <p:cBhvr>
                                        <p:cTn id="120" dur="400" fill="hold"/>
                                        <p:tgtEl>
                                          <p:spTgt spid="36"/>
                                        </p:tgtEl>
                                        <p:attrNameLst>
                                          <p:attrName>ppt_w</p:attrName>
                                        </p:attrNameLst>
                                      </p:cBhvr>
                                      <p:tavLst>
                                        <p:tav tm="0">
                                          <p:val>
                                            <p:fltVal val="0"/>
                                          </p:val>
                                        </p:tav>
                                        <p:tav tm="100000">
                                          <p:val>
                                            <p:strVal val="#ppt_w"/>
                                          </p:val>
                                        </p:tav>
                                      </p:tavLst>
                                    </p:anim>
                                    <p:anim calcmode="lin" valueType="num">
                                      <p:cBhvr>
                                        <p:cTn id="121" dur="400" fill="hold"/>
                                        <p:tgtEl>
                                          <p:spTgt spid="36"/>
                                        </p:tgtEl>
                                        <p:attrNameLst>
                                          <p:attrName>ppt_h</p:attrName>
                                        </p:attrNameLst>
                                      </p:cBhvr>
                                      <p:tavLst>
                                        <p:tav tm="0">
                                          <p:val>
                                            <p:fltVal val="0"/>
                                          </p:val>
                                        </p:tav>
                                        <p:tav tm="100000">
                                          <p:val>
                                            <p:strVal val="#ppt_h"/>
                                          </p:val>
                                        </p:tav>
                                      </p:tavLst>
                                    </p:anim>
                                    <p:animEffect transition="in" filter="fade">
                                      <p:cBhvr>
                                        <p:cTn id="122" dur="4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AutoShape 7"/>
          <p:cNvSpPr/>
          <p:nvPr/>
        </p:nvSpPr>
        <p:spPr bwMode="auto">
          <a:xfrm>
            <a:off x="1028775" y="5420001"/>
            <a:ext cx="425258" cy="42598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p:nvPr/>
        </p:nvSpPr>
        <p:spPr bwMode="auto">
          <a:xfrm>
            <a:off x="1214871" y="5606097"/>
            <a:ext cx="53067" cy="53067"/>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p:nvPr/>
        </p:nvSpPr>
        <p:spPr bwMode="auto">
          <a:xfrm>
            <a:off x="1161077" y="5553031"/>
            <a:ext cx="159926" cy="159926"/>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p:nvPr/>
        </p:nvSpPr>
        <p:spPr bwMode="auto">
          <a:xfrm>
            <a:off x="1267937" y="5659163"/>
            <a:ext cx="66151" cy="68332"/>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p:nvPr/>
        </p:nvSpPr>
        <p:spPr bwMode="auto">
          <a:xfrm>
            <a:off x="1294107" y="5686060"/>
            <a:ext cx="95228" cy="97410"/>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p:nvPr/>
        </p:nvSpPr>
        <p:spPr bwMode="auto">
          <a:xfrm>
            <a:off x="1281022" y="5672975"/>
            <a:ext cx="80690" cy="8214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p:nvPr/>
        </p:nvSpPr>
        <p:spPr bwMode="auto">
          <a:xfrm>
            <a:off x="1147993" y="5539946"/>
            <a:ext cx="66878" cy="67605"/>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p:nvPr/>
        </p:nvSpPr>
        <p:spPr bwMode="auto">
          <a:xfrm>
            <a:off x="1094926" y="5486879"/>
            <a:ext cx="95228" cy="96683"/>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p:nvPr/>
        </p:nvSpPr>
        <p:spPr bwMode="auto">
          <a:xfrm>
            <a:off x="1121823" y="5513049"/>
            <a:ext cx="80691" cy="82871"/>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tx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78"/>
          <p:cNvSpPr/>
          <p:nvPr/>
        </p:nvSpPr>
        <p:spPr bwMode="auto">
          <a:xfrm>
            <a:off x="1035771" y="3800231"/>
            <a:ext cx="398362" cy="425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p:nvPr/>
        </p:nvSpPr>
        <p:spPr bwMode="auto">
          <a:xfrm>
            <a:off x="1088838" y="3853298"/>
            <a:ext cx="292230" cy="2660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p:nvPr/>
        </p:nvSpPr>
        <p:spPr bwMode="auto">
          <a:xfrm>
            <a:off x="1248037" y="3893279"/>
            <a:ext cx="79964" cy="79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110"/>
          <p:cNvSpPr/>
          <p:nvPr/>
        </p:nvSpPr>
        <p:spPr bwMode="auto">
          <a:xfrm>
            <a:off x="1088868" y="2233530"/>
            <a:ext cx="318398" cy="2129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p:nvPr/>
        </p:nvSpPr>
        <p:spPr bwMode="auto">
          <a:xfrm>
            <a:off x="1035075" y="2180463"/>
            <a:ext cx="425985" cy="399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utoShape 120"/>
          <p:cNvSpPr/>
          <p:nvPr/>
        </p:nvSpPr>
        <p:spPr bwMode="auto">
          <a:xfrm>
            <a:off x="1142279" y="3103748"/>
            <a:ext cx="212265" cy="2122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p:nvPr/>
        </p:nvSpPr>
        <p:spPr bwMode="auto">
          <a:xfrm>
            <a:off x="1195346" y="3156814"/>
            <a:ext cx="59609" cy="596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p:nvPr/>
        </p:nvSpPr>
        <p:spPr bwMode="auto">
          <a:xfrm>
            <a:off x="1035420" y="3010700"/>
            <a:ext cx="425985" cy="3583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40"/>
          <p:cNvSpPr/>
          <p:nvPr/>
        </p:nvSpPr>
        <p:spPr bwMode="auto">
          <a:xfrm>
            <a:off x="1084581" y="4709706"/>
            <a:ext cx="266059" cy="215901"/>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p:nvPr/>
        </p:nvSpPr>
        <p:spPr bwMode="auto">
          <a:xfrm>
            <a:off x="1031514" y="4656640"/>
            <a:ext cx="425258" cy="332211"/>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p:nvPr/>
        </p:nvSpPr>
        <p:spPr bwMode="auto">
          <a:xfrm>
            <a:off x="1363724" y="4723518"/>
            <a:ext cx="39981" cy="392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p:nvPr/>
        </p:nvSpPr>
        <p:spPr bwMode="auto">
          <a:xfrm>
            <a:off x="1350640" y="4895802"/>
            <a:ext cx="53067" cy="13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p:nvPr/>
        </p:nvSpPr>
        <p:spPr bwMode="auto">
          <a:xfrm>
            <a:off x="1363724" y="4855821"/>
            <a:ext cx="53794" cy="1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p:nvPr/>
        </p:nvSpPr>
        <p:spPr bwMode="auto">
          <a:xfrm>
            <a:off x="1363724" y="4816566"/>
            <a:ext cx="53794" cy="130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p:nvPr/>
        </p:nvSpPr>
        <p:spPr bwMode="auto">
          <a:xfrm>
            <a:off x="1138374" y="4762773"/>
            <a:ext cx="79236" cy="55974"/>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b="1">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TextBox 99"/>
          <p:cNvSpPr txBox="1"/>
          <p:nvPr/>
        </p:nvSpPr>
        <p:spPr>
          <a:xfrm>
            <a:off x="1551823" y="2046825"/>
            <a:ext cx="1256754" cy="258532"/>
          </a:xfrm>
          <a:prstGeom prst="rect">
            <a:avLst/>
          </a:prstGeom>
          <a:noFill/>
        </p:spPr>
        <p:txBody>
          <a:bodyPr wrap="none" lIns="0" tIns="0" rIns="0" bIns="0"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1546232" y="2329667"/>
            <a:ext cx="4338082" cy="443198"/>
          </a:xfrm>
          <a:prstGeom prst="rect">
            <a:avLst/>
          </a:prstGeom>
        </p:spPr>
        <p:txBody>
          <a:bodyPr wrap="square" lIns="0" tIns="0" rIns="0" bIns="0">
            <a:spAutoFit/>
          </a:bodyPr>
          <a:lstStyle/>
          <a:p>
            <a:pPr algn="just">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TextBox 114"/>
          <p:cNvSpPr txBox="1"/>
          <p:nvPr/>
        </p:nvSpPr>
        <p:spPr>
          <a:xfrm>
            <a:off x="1551823" y="2894517"/>
            <a:ext cx="1256754" cy="258532"/>
          </a:xfrm>
          <a:prstGeom prst="rect">
            <a:avLst/>
          </a:prstGeom>
          <a:noFill/>
        </p:spPr>
        <p:txBody>
          <a:bodyPr wrap="none" lIns="0" tIns="0" rIns="0" bIns="0"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1546232" y="3182802"/>
            <a:ext cx="4338082" cy="443198"/>
          </a:xfrm>
          <a:prstGeom prst="rect">
            <a:avLst/>
          </a:prstGeom>
        </p:spPr>
        <p:txBody>
          <a:bodyPr wrap="square" lIns="0" tIns="0" rIns="0" bIns="0">
            <a:spAutoFit/>
          </a:bodyPr>
          <a:lstStyle/>
          <a:p>
            <a:pPr algn="just">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TextBox 117"/>
          <p:cNvSpPr txBox="1"/>
          <p:nvPr/>
        </p:nvSpPr>
        <p:spPr>
          <a:xfrm>
            <a:off x="1551823" y="3728611"/>
            <a:ext cx="1256754" cy="258532"/>
          </a:xfrm>
          <a:prstGeom prst="rect">
            <a:avLst/>
          </a:prstGeom>
          <a:noFill/>
        </p:spPr>
        <p:txBody>
          <a:bodyPr wrap="none" lIns="0" tIns="0" rIns="0" bIns="0"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1546232" y="3988518"/>
            <a:ext cx="4338082" cy="443198"/>
          </a:xfrm>
          <a:prstGeom prst="rect">
            <a:avLst/>
          </a:prstGeom>
        </p:spPr>
        <p:txBody>
          <a:bodyPr wrap="square" lIns="0" tIns="0" rIns="0" bIns="0">
            <a:spAutoFit/>
          </a:bodyPr>
          <a:lstStyle/>
          <a:p>
            <a:pPr algn="just">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TextBox 120"/>
          <p:cNvSpPr txBox="1"/>
          <p:nvPr/>
        </p:nvSpPr>
        <p:spPr>
          <a:xfrm>
            <a:off x="1551823" y="4534325"/>
            <a:ext cx="1256754" cy="258532"/>
          </a:xfrm>
          <a:prstGeom prst="rect">
            <a:avLst/>
          </a:prstGeom>
          <a:noFill/>
        </p:spPr>
        <p:txBody>
          <a:bodyPr wrap="none" lIns="0" tIns="0" rIns="0" bIns="0"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1546232" y="4807432"/>
            <a:ext cx="4338082" cy="443198"/>
          </a:xfrm>
          <a:prstGeom prst="rect">
            <a:avLst/>
          </a:prstGeom>
        </p:spPr>
        <p:txBody>
          <a:bodyPr wrap="square" lIns="0" tIns="0" rIns="0" bIns="0">
            <a:spAutoFit/>
          </a:bodyPr>
          <a:lstStyle/>
          <a:p>
            <a:pPr algn="just">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TextBox 123"/>
          <p:cNvSpPr txBox="1"/>
          <p:nvPr/>
        </p:nvSpPr>
        <p:spPr>
          <a:xfrm>
            <a:off x="1551823" y="5353236"/>
            <a:ext cx="1256754" cy="258532"/>
          </a:xfrm>
          <a:prstGeom prst="rect">
            <a:avLst/>
          </a:prstGeom>
          <a:noFill/>
        </p:spPr>
        <p:txBody>
          <a:bodyPr wrap="none" lIns="0" tIns="0" rIns="0" bIns="0"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1546232" y="5621399"/>
            <a:ext cx="4338082" cy="443198"/>
          </a:xfrm>
          <a:prstGeom prst="rect">
            <a:avLst/>
          </a:prstGeom>
        </p:spPr>
        <p:txBody>
          <a:bodyPr wrap="square" lIns="0" tIns="0" rIns="0" bIns="0">
            <a:spAutoFit/>
          </a:bodyPr>
          <a:lstStyle/>
          <a:p>
            <a:pPr algn="just">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TextBox 8"/>
          <p:cNvSpPr txBox="1"/>
          <p:nvPr/>
        </p:nvSpPr>
        <p:spPr>
          <a:xfrm>
            <a:off x="857250" y="233568"/>
            <a:ext cx="3949155" cy="492443"/>
          </a:xfrm>
          <a:prstGeom prst="rect">
            <a:avLst/>
          </a:prstGeom>
          <a:noFill/>
        </p:spPr>
        <p:txBody>
          <a:bodyPr wrap="square" lIns="0" tIns="0" rIns="0" bIns="0" rtlCol="0" anchor="ctr">
            <a:spAutoFit/>
          </a:bodyPr>
          <a:lstStyle/>
          <a:p>
            <a:r>
              <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2017</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400" fill="hold"/>
                                        <p:tgtEl>
                                          <p:spTgt spid="4"/>
                                        </p:tgtEl>
                                        <p:attrNameLst>
                                          <p:attrName>ppt_w</p:attrName>
                                        </p:attrNameLst>
                                      </p:cBhvr>
                                      <p:tavLst>
                                        <p:tav tm="0">
                                          <p:val>
                                            <p:fltVal val="0"/>
                                          </p:val>
                                        </p:tav>
                                        <p:tav tm="100000">
                                          <p:val>
                                            <p:strVal val="#ppt_w"/>
                                          </p:val>
                                        </p:tav>
                                      </p:tavLst>
                                    </p:anim>
                                    <p:anim calcmode="lin" valueType="num">
                                      <p:cBhvr>
                                        <p:cTn id="8" dur="400" fill="hold"/>
                                        <p:tgtEl>
                                          <p:spTgt spid="4"/>
                                        </p:tgtEl>
                                        <p:attrNameLst>
                                          <p:attrName>ppt_h</p:attrName>
                                        </p:attrNameLst>
                                      </p:cBhvr>
                                      <p:tavLst>
                                        <p:tav tm="0">
                                          <p:val>
                                            <p:fltVal val="0"/>
                                          </p:val>
                                        </p:tav>
                                        <p:tav tm="100000">
                                          <p:val>
                                            <p:strVal val="#ppt_h"/>
                                          </p:val>
                                        </p:tav>
                                      </p:tavLst>
                                    </p:anim>
                                    <p:animEffect transition="in" filter="fade">
                                      <p:cBhvr>
                                        <p:cTn id="9" dur="4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400" fill="hold"/>
                                        <p:tgtEl>
                                          <p:spTgt spid="5"/>
                                        </p:tgtEl>
                                        <p:attrNameLst>
                                          <p:attrName>ppt_w</p:attrName>
                                        </p:attrNameLst>
                                      </p:cBhvr>
                                      <p:tavLst>
                                        <p:tav tm="0">
                                          <p:val>
                                            <p:fltVal val="0"/>
                                          </p:val>
                                        </p:tav>
                                        <p:tav tm="100000">
                                          <p:val>
                                            <p:strVal val="#ppt_w"/>
                                          </p:val>
                                        </p:tav>
                                      </p:tavLst>
                                    </p:anim>
                                    <p:anim calcmode="lin" valueType="num">
                                      <p:cBhvr>
                                        <p:cTn id="13" dur="400" fill="hold"/>
                                        <p:tgtEl>
                                          <p:spTgt spid="5"/>
                                        </p:tgtEl>
                                        <p:attrNameLst>
                                          <p:attrName>ppt_h</p:attrName>
                                        </p:attrNameLst>
                                      </p:cBhvr>
                                      <p:tavLst>
                                        <p:tav tm="0">
                                          <p:val>
                                            <p:fltVal val="0"/>
                                          </p:val>
                                        </p:tav>
                                        <p:tav tm="100000">
                                          <p:val>
                                            <p:strVal val="#ppt_h"/>
                                          </p:val>
                                        </p:tav>
                                      </p:tavLst>
                                    </p:anim>
                                    <p:animEffect transition="in" filter="fade">
                                      <p:cBhvr>
                                        <p:cTn id="14" dur="4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400" fill="hold"/>
                                        <p:tgtEl>
                                          <p:spTgt spid="6"/>
                                        </p:tgtEl>
                                        <p:attrNameLst>
                                          <p:attrName>ppt_w</p:attrName>
                                        </p:attrNameLst>
                                      </p:cBhvr>
                                      <p:tavLst>
                                        <p:tav tm="0">
                                          <p:val>
                                            <p:fltVal val="0"/>
                                          </p:val>
                                        </p:tav>
                                        <p:tav tm="100000">
                                          <p:val>
                                            <p:strVal val="#ppt_w"/>
                                          </p:val>
                                        </p:tav>
                                      </p:tavLst>
                                    </p:anim>
                                    <p:anim calcmode="lin" valueType="num">
                                      <p:cBhvr>
                                        <p:cTn id="18" dur="400" fill="hold"/>
                                        <p:tgtEl>
                                          <p:spTgt spid="6"/>
                                        </p:tgtEl>
                                        <p:attrNameLst>
                                          <p:attrName>ppt_h</p:attrName>
                                        </p:attrNameLst>
                                      </p:cBhvr>
                                      <p:tavLst>
                                        <p:tav tm="0">
                                          <p:val>
                                            <p:fltVal val="0"/>
                                          </p:val>
                                        </p:tav>
                                        <p:tav tm="100000">
                                          <p:val>
                                            <p:strVal val="#ppt_h"/>
                                          </p:val>
                                        </p:tav>
                                      </p:tavLst>
                                    </p:anim>
                                    <p:animEffect transition="in" filter="fade">
                                      <p:cBhvr>
                                        <p:cTn id="19" dur="4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400" fill="hold"/>
                                        <p:tgtEl>
                                          <p:spTgt spid="7"/>
                                        </p:tgtEl>
                                        <p:attrNameLst>
                                          <p:attrName>ppt_w</p:attrName>
                                        </p:attrNameLst>
                                      </p:cBhvr>
                                      <p:tavLst>
                                        <p:tav tm="0">
                                          <p:val>
                                            <p:fltVal val="0"/>
                                          </p:val>
                                        </p:tav>
                                        <p:tav tm="100000">
                                          <p:val>
                                            <p:strVal val="#ppt_w"/>
                                          </p:val>
                                        </p:tav>
                                      </p:tavLst>
                                    </p:anim>
                                    <p:anim calcmode="lin" valueType="num">
                                      <p:cBhvr>
                                        <p:cTn id="23" dur="400" fill="hold"/>
                                        <p:tgtEl>
                                          <p:spTgt spid="7"/>
                                        </p:tgtEl>
                                        <p:attrNameLst>
                                          <p:attrName>ppt_h</p:attrName>
                                        </p:attrNameLst>
                                      </p:cBhvr>
                                      <p:tavLst>
                                        <p:tav tm="0">
                                          <p:val>
                                            <p:fltVal val="0"/>
                                          </p:val>
                                        </p:tav>
                                        <p:tav tm="100000">
                                          <p:val>
                                            <p:strVal val="#ppt_h"/>
                                          </p:val>
                                        </p:tav>
                                      </p:tavLst>
                                    </p:anim>
                                    <p:animEffect transition="in" filter="fade">
                                      <p:cBhvr>
                                        <p:cTn id="24" dur="4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400" fill="hold"/>
                                        <p:tgtEl>
                                          <p:spTgt spid="8"/>
                                        </p:tgtEl>
                                        <p:attrNameLst>
                                          <p:attrName>ppt_w</p:attrName>
                                        </p:attrNameLst>
                                      </p:cBhvr>
                                      <p:tavLst>
                                        <p:tav tm="0">
                                          <p:val>
                                            <p:fltVal val="0"/>
                                          </p:val>
                                        </p:tav>
                                        <p:tav tm="100000">
                                          <p:val>
                                            <p:strVal val="#ppt_w"/>
                                          </p:val>
                                        </p:tav>
                                      </p:tavLst>
                                    </p:anim>
                                    <p:anim calcmode="lin" valueType="num">
                                      <p:cBhvr>
                                        <p:cTn id="28" dur="400" fill="hold"/>
                                        <p:tgtEl>
                                          <p:spTgt spid="8"/>
                                        </p:tgtEl>
                                        <p:attrNameLst>
                                          <p:attrName>ppt_h</p:attrName>
                                        </p:attrNameLst>
                                      </p:cBhvr>
                                      <p:tavLst>
                                        <p:tav tm="0">
                                          <p:val>
                                            <p:fltVal val="0"/>
                                          </p:val>
                                        </p:tav>
                                        <p:tav tm="100000">
                                          <p:val>
                                            <p:strVal val="#ppt_h"/>
                                          </p:val>
                                        </p:tav>
                                      </p:tavLst>
                                    </p:anim>
                                    <p:animEffect transition="in" filter="fade">
                                      <p:cBhvr>
                                        <p:cTn id="29" dur="4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400" fill="hold"/>
                                        <p:tgtEl>
                                          <p:spTgt spid="9"/>
                                        </p:tgtEl>
                                        <p:attrNameLst>
                                          <p:attrName>ppt_w</p:attrName>
                                        </p:attrNameLst>
                                      </p:cBhvr>
                                      <p:tavLst>
                                        <p:tav tm="0">
                                          <p:val>
                                            <p:fltVal val="0"/>
                                          </p:val>
                                        </p:tav>
                                        <p:tav tm="100000">
                                          <p:val>
                                            <p:strVal val="#ppt_w"/>
                                          </p:val>
                                        </p:tav>
                                      </p:tavLst>
                                    </p:anim>
                                    <p:anim calcmode="lin" valueType="num">
                                      <p:cBhvr>
                                        <p:cTn id="33" dur="400" fill="hold"/>
                                        <p:tgtEl>
                                          <p:spTgt spid="9"/>
                                        </p:tgtEl>
                                        <p:attrNameLst>
                                          <p:attrName>ppt_h</p:attrName>
                                        </p:attrNameLst>
                                      </p:cBhvr>
                                      <p:tavLst>
                                        <p:tav tm="0">
                                          <p:val>
                                            <p:fltVal val="0"/>
                                          </p:val>
                                        </p:tav>
                                        <p:tav tm="100000">
                                          <p:val>
                                            <p:strVal val="#ppt_h"/>
                                          </p:val>
                                        </p:tav>
                                      </p:tavLst>
                                    </p:anim>
                                    <p:animEffect transition="in" filter="fade">
                                      <p:cBhvr>
                                        <p:cTn id="34" dur="4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400" fill="hold"/>
                                        <p:tgtEl>
                                          <p:spTgt spid="10"/>
                                        </p:tgtEl>
                                        <p:attrNameLst>
                                          <p:attrName>ppt_w</p:attrName>
                                        </p:attrNameLst>
                                      </p:cBhvr>
                                      <p:tavLst>
                                        <p:tav tm="0">
                                          <p:val>
                                            <p:fltVal val="0"/>
                                          </p:val>
                                        </p:tav>
                                        <p:tav tm="100000">
                                          <p:val>
                                            <p:strVal val="#ppt_w"/>
                                          </p:val>
                                        </p:tav>
                                      </p:tavLst>
                                    </p:anim>
                                    <p:anim calcmode="lin" valueType="num">
                                      <p:cBhvr>
                                        <p:cTn id="38" dur="400" fill="hold"/>
                                        <p:tgtEl>
                                          <p:spTgt spid="10"/>
                                        </p:tgtEl>
                                        <p:attrNameLst>
                                          <p:attrName>ppt_h</p:attrName>
                                        </p:attrNameLst>
                                      </p:cBhvr>
                                      <p:tavLst>
                                        <p:tav tm="0">
                                          <p:val>
                                            <p:fltVal val="0"/>
                                          </p:val>
                                        </p:tav>
                                        <p:tav tm="100000">
                                          <p:val>
                                            <p:strVal val="#ppt_h"/>
                                          </p:val>
                                        </p:tav>
                                      </p:tavLst>
                                    </p:anim>
                                    <p:animEffect transition="in" filter="fade">
                                      <p:cBhvr>
                                        <p:cTn id="39" dur="4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400" fill="hold"/>
                                        <p:tgtEl>
                                          <p:spTgt spid="15"/>
                                        </p:tgtEl>
                                        <p:attrNameLst>
                                          <p:attrName>ppt_w</p:attrName>
                                        </p:attrNameLst>
                                      </p:cBhvr>
                                      <p:tavLst>
                                        <p:tav tm="0">
                                          <p:val>
                                            <p:fltVal val="0"/>
                                          </p:val>
                                        </p:tav>
                                        <p:tav tm="100000">
                                          <p:val>
                                            <p:strVal val="#ppt_w"/>
                                          </p:val>
                                        </p:tav>
                                      </p:tavLst>
                                    </p:anim>
                                    <p:anim calcmode="lin" valueType="num">
                                      <p:cBhvr>
                                        <p:cTn id="43" dur="400" fill="hold"/>
                                        <p:tgtEl>
                                          <p:spTgt spid="15"/>
                                        </p:tgtEl>
                                        <p:attrNameLst>
                                          <p:attrName>ppt_h</p:attrName>
                                        </p:attrNameLst>
                                      </p:cBhvr>
                                      <p:tavLst>
                                        <p:tav tm="0">
                                          <p:val>
                                            <p:fltVal val="0"/>
                                          </p:val>
                                        </p:tav>
                                        <p:tav tm="100000">
                                          <p:val>
                                            <p:strVal val="#ppt_h"/>
                                          </p:val>
                                        </p:tav>
                                      </p:tavLst>
                                    </p:anim>
                                    <p:animEffect transition="in" filter="fade">
                                      <p:cBhvr>
                                        <p:cTn id="44" dur="4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400" fill="hold"/>
                                        <p:tgtEl>
                                          <p:spTgt spid="16"/>
                                        </p:tgtEl>
                                        <p:attrNameLst>
                                          <p:attrName>ppt_w</p:attrName>
                                        </p:attrNameLst>
                                      </p:cBhvr>
                                      <p:tavLst>
                                        <p:tav tm="0">
                                          <p:val>
                                            <p:fltVal val="0"/>
                                          </p:val>
                                        </p:tav>
                                        <p:tav tm="100000">
                                          <p:val>
                                            <p:strVal val="#ppt_w"/>
                                          </p:val>
                                        </p:tav>
                                      </p:tavLst>
                                    </p:anim>
                                    <p:anim calcmode="lin" valueType="num">
                                      <p:cBhvr>
                                        <p:cTn id="48" dur="400" fill="hold"/>
                                        <p:tgtEl>
                                          <p:spTgt spid="16"/>
                                        </p:tgtEl>
                                        <p:attrNameLst>
                                          <p:attrName>ppt_h</p:attrName>
                                        </p:attrNameLst>
                                      </p:cBhvr>
                                      <p:tavLst>
                                        <p:tav tm="0">
                                          <p:val>
                                            <p:fltVal val="0"/>
                                          </p:val>
                                        </p:tav>
                                        <p:tav tm="100000">
                                          <p:val>
                                            <p:strVal val="#ppt_h"/>
                                          </p:val>
                                        </p:tav>
                                      </p:tavLst>
                                    </p:anim>
                                    <p:animEffect transition="in" filter="fade">
                                      <p:cBhvr>
                                        <p:cTn id="49" dur="4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400" fill="hold"/>
                                        <p:tgtEl>
                                          <p:spTgt spid="17"/>
                                        </p:tgtEl>
                                        <p:attrNameLst>
                                          <p:attrName>ppt_w</p:attrName>
                                        </p:attrNameLst>
                                      </p:cBhvr>
                                      <p:tavLst>
                                        <p:tav tm="0">
                                          <p:val>
                                            <p:fltVal val="0"/>
                                          </p:val>
                                        </p:tav>
                                        <p:tav tm="100000">
                                          <p:val>
                                            <p:strVal val="#ppt_w"/>
                                          </p:val>
                                        </p:tav>
                                      </p:tavLst>
                                    </p:anim>
                                    <p:anim calcmode="lin" valueType="num">
                                      <p:cBhvr>
                                        <p:cTn id="53" dur="400" fill="hold"/>
                                        <p:tgtEl>
                                          <p:spTgt spid="17"/>
                                        </p:tgtEl>
                                        <p:attrNameLst>
                                          <p:attrName>ppt_h</p:attrName>
                                        </p:attrNameLst>
                                      </p:cBhvr>
                                      <p:tavLst>
                                        <p:tav tm="0">
                                          <p:val>
                                            <p:fltVal val="0"/>
                                          </p:val>
                                        </p:tav>
                                        <p:tav tm="100000">
                                          <p:val>
                                            <p:strVal val="#ppt_h"/>
                                          </p:val>
                                        </p:tav>
                                      </p:tavLst>
                                    </p:anim>
                                    <p:animEffect transition="in" filter="fade">
                                      <p:cBhvr>
                                        <p:cTn id="54" dur="4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400" fill="hold"/>
                                        <p:tgtEl>
                                          <p:spTgt spid="18"/>
                                        </p:tgtEl>
                                        <p:attrNameLst>
                                          <p:attrName>ppt_w</p:attrName>
                                        </p:attrNameLst>
                                      </p:cBhvr>
                                      <p:tavLst>
                                        <p:tav tm="0">
                                          <p:val>
                                            <p:fltVal val="0"/>
                                          </p:val>
                                        </p:tav>
                                        <p:tav tm="100000">
                                          <p:val>
                                            <p:strVal val="#ppt_w"/>
                                          </p:val>
                                        </p:tav>
                                      </p:tavLst>
                                    </p:anim>
                                    <p:anim calcmode="lin" valueType="num">
                                      <p:cBhvr>
                                        <p:cTn id="58" dur="400" fill="hold"/>
                                        <p:tgtEl>
                                          <p:spTgt spid="18"/>
                                        </p:tgtEl>
                                        <p:attrNameLst>
                                          <p:attrName>ppt_h</p:attrName>
                                        </p:attrNameLst>
                                      </p:cBhvr>
                                      <p:tavLst>
                                        <p:tav tm="0">
                                          <p:val>
                                            <p:fltVal val="0"/>
                                          </p:val>
                                        </p:tav>
                                        <p:tav tm="100000">
                                          <p:val>
                                            <p:strVal val="#ppt_h"/>
                                          </p:val>
                                        </p:tav>
                                      </p:tavLst>
                                    </p:anim>
                                    <p:animEffect transition="in" filter="fade">
                                      <p:cBhvr>
                                        <p:cTn id="59" dur="4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400" fill="hold"/>
                                        <p:tgtEl>
                                          <p:spTgt spid="19"/>
                                        </p:tgtEl>
                                        <p:attrNameLst>
                                          <p:attrName>ppt_w</p:attrName>
                                        </p:attrNameLst>
                                      </p:cBhvr>
                                      <p:tavLst>
                                        <p:tav tm="0">
                                          <p:val>
                                            <p:fltVal val="0"/>
                                          </p:val>
                                        </p:tav>
                                        <p:tav tm="100000">
                                          <p:val>
                                            <p:strVal val="#ppt_w"/>
                                          </p:val>
                                        </p:tav>
                                      </p:tavLst>
                                    </p:anim>
                                    <p:anim calcmode="lin" valueType="num">
                                      <p:cBhvr>
                                        <p:cTn id="63" dur="400" fill="hold"/>
                                        <p:tgtEl>
                                          <p:spTgt spid="19"/>
                                        </p:tgtEl>
                                        <p:attrNameLst>
                                          <p:attrName>ppt_h</p:attrName>
                                        </p:attrNameLst>
                                      </p:cBhvr>
                                      <p:tavLst>
                                        <p:tav tm="0">
                                          <p:val>
                                            <p:fltVal val="0"/>
                                          </p:val>
                                        </p:tav>
                                        <p:tav tm="100000">
                                          <p:val>
                                            <p:strVal val="#ppt_h"/>
                                          </p:val>
                                        </p:tav>
                                      </p:tavLst>
                                    </p:anim>
                                    <p:animEffect transition="in" filter="fade">
                                      <p:cBhvr>
                                        <p:cTn id="64" dur="4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400" fill="hold"/>
                                        <p:tgtEl>
                                          <p:spTgt spid="20"/>
                                        </p:tgtEl>
                                        <p:attrNameLst>
                                          <p:attrName>ppt_w</p:attrName>
                                        </p:attrNameLst>
                                      </p:cBhvr>
                                      <p:tavLst>
                                        <p:tav tm="0">
                                          <p:val>
                                            <p:fltVal val="0"/>
                                          </p:val>
                                        </p:tav>
                                        <p:tav tm="100000">
                                          <p:val>
                                            <p:strVal val="#ppt_w"/>
                                          </p:val>
                                        </p:tav>
                                      </p:tavLst>
                                    </p:anim>
                                    <p:anim calcmode="lin" valueType="num">
                                      <p:cBhvr>
                                        <p:cTn id="68" dur="400" fill="hold"/>
                                        <p:tgtEl>
                                          <p:spTgt spid="20"/>
                                        </p:tgtEl>
                                        <p:attrNameLst>
                                          <p:attrName>ppt_h</p:attrName>
                                        </p:attrNameLst>
                                      </p:cBhvr>
                                      <p:tavLst>
                                        <p:tav tm="0">
                                          <p:val>
                                            <p:fltVal val="0"/>
                                          </p:val>
                                        </p:tav>
                                        <p:tav tm="100000">
                                          <p:val>
                                            <p:strVal val="#ppt_h"/>
                                          </p:val>
                                        </p:tav>
                                      </p:tavLst>
                                    </p:anim>
                                    <p:animEffect transition="in" filter="fade">
                                      <p:cBhvr>
                                        <p:cTn id="69" dur="4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400" fill="hold"/>
                                        <p:tgtEl>
                                          <p:spTgt spid="21"/>
                                        </p:tgtEl>
                                        <p:attrNameLst>
                                          <p:attrName>ppt_w</p:attrName>
                                        </p:attrNameLst>
                                      </p:cBhvr>
                                      <p:tavLst>
                                        <p:tav tm="0">
                                          <p:val>
                                            <p:fltVal val="0"/>
                                          </p:val>
                                        </p:tav>
                                        <p:tav tm="100000">
                                          <p:val>
                                            <p:strVal val="#ppt_w"/>
                                          </p:val>
                                        </p:tav>
                                      </p:tavLst>
                                    </p:anim>
                                    <p:anim calcmode="lin" valueType="num">
                                      <p:cBhvr>
                                        <p:cTn id="73" dur="400" fill="hold"/>
                                        <p:tgtEl>
                                          <p:spTgt spid="21"/>
                                        </p:tgtEl>
                                        <p:attrNameLst>
                                          <p:attrName>ppt_h</p:attrName>
                                        </p:attrNameLst>
                                      </p:cBhvr>
                                      <p:tavLst>
                                        <p:tav tm="0">
                                          <p:val>
                                            <p:fltVal val="0"/>
                                          </p:val>
                                        </p:tav>
                                        <p:tav tm="100000">
                                          <p:val>
                                            <p:strVal val="#ppt_h"/>
                                          </p:val>
                                        </p:tav>
                                      </p:tavLst>
                                    </p:anim>
                                    <p:animEffect transition="in" filter="fade">
                                      <p:cBhvr>
                                        <p:cTn id="74" dur="4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400" fill="hold"/>
                                        <p:tgtEl>
                                          <p:spTgt spid="22"/>
                                        </p:tgtEl>
                                        <p:attrNameLst>
                                          <p:attrName>ppt_w</p:attrName>
                                        </p:attrNameLst>
                                      </p:cBhvr>
                                      <p:tavLst>
                                        <p:tav tm="0">
                                          <p:val>
                                            <p:fltVal val="0"/>
                                          </p:val>
                                        </p:tav>
                                        <p:tav tm="100000">
                                          <p:val>
                                            <p:strVal val="#ppt_w"/>
                                          </p:val>
                                        </p:tav>
                                      </p:tavLst>
                                    </p:anim>
                                    <p:anim calcmode="lin" valueType="num">
                                      <p:cBhvr>
                                        <p:cTn id="78" dur="400" fill="hold"/>
                                        <p:tgtEl>
                                          <p:spTgt spid="22"/>
                                        </p:tgtEl>
                                        <p:attrNameLst>
                                          <p:attrName>ppt_h</p:attrName>
                                        </p:attrNameLst>
                                      </p:cBhvr>
                                      <p:tavLst>
                                        <p:tav tm="0">
                                          <p:val>
                                            <p:fltVal val="0"/>
                                          </p:val>
                                        </p:tav>
                                        <p:tav tm="100000">
                                          <p:val>
                                            <p:strVal val="#ppt_h"/>
                                          </p:val>
                                        </p:tav>
                                      </p:tavLst>
                                    </p:anim>
                                    <p:animEffect transition="in" filter="fade">
                                      <p:cBhvr>
                                        <p:cTn id="79" dur="4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400" fill="hold"/>
                                        <p:tgtEl>
                                          <p:spTgt spid="23"/>
                                        </p:tgtEl>
                                        <p:attrNameLst>
                                          <p:attrName>ppt_w</p:attrName>
                                        </p:attrNameLst>
                                      </p:cBhvr>
                                      <p:tavLst>
                                        <p:tav tm="0">
                                          <p:val>
                                            <p:fltVal val="0"/>
                                          </p:val>
                                        </p:tav>
                                        <p:tav tm="100000">
                                          <p:val>
                                            <p:strVal val="#ppt_w"/>
                                          </p:val>
                                        </p:tav>
                                      </p:tavLst>
                                    </p:anim>
                                    <p:anim calcmode="lin" valueType="num">
                                      <p:cBhvr>
                                        <p:cTn id="83" dur="400" fill="hold"/>
                                        <p:tgtEl>
                                          <p:spTgt spid="23"/>
                                        </p:tgtEl>
                                        <p:attrNameLst>
                                          <p:attrName>ppt_h</p:attrName>
                                        </p:attrNameLst>
                                      </p:cBhvr>
                                      <p:tavLst>
                                        <p:tav tm="0">
                                          <p:val>
                                            <p:fltVal val="0"/>
                                          </p:val>
                                        </p:tav>
                                        <p:tav tm="100000">
                                          <p:val>
                                            <p:strVal val="#ppt_h"/>
                                          </p:val>
                                        </p:tav>
                                      </p:tavLst>
                                    </p:anim>
                                    <p:animEffect transition="in" filter="fade">
                                      <p:cBhvr>
                                        <p:cTn id="84" dur="4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400" fill="hold"/>
                                        <p:tgtEl>
                                          <p:spTgt spid="24"/>
                                        </p:tgtEl>
                                        <p:attrNameLst>
                                          <p:attrName>ppt_w</p:attrName>
                                        </p:attrNameLst>
                                      </p:cBhvr>
                                      <p:tavLst>
                                        <p:tav tm="0">
                                          <p:val>
                                            <p:fltVal val="0"/>
                                          </p:val>
                                        </p:tav>
                                        <p:tav tm="100000">
                                          <p:val>
                                            <p:strVal val="#ppt_w"/>
                                          </p:val>
                                        </p:tav>
                                      </p:tavLst>
                                    </p:anim>
                                    <p:anim calcmode="lin" valueType="num">
                                      <p:cBhvr>
                                        <p:cTn id="88" dur="400" fill="hold"/>
                                        <p:tgtEl>
                                          <p:spTgt spid="24"/>
                                        </p:tgtEl>
                                        <p:attrNameLst>
                                          <p:attrName>ppt_h</p:attrName>
                                        </p:attrNameLst>
                                      </p:cBhvr>
                                      <p:tavLst>
                                        <p:tav tm="0">
                                          <p:val>
                                            <p:fltVal val="0"/>
                                          </p:val>
                                        </p:tav>
                                        <p:tav tm="100000">
                                          <p:val>
                                            <p:strVal val="#ppt_h"/>
                                          </p:val>
                                        </p:tav>
                                      </p:tavLst>
                                    </p:anim>
                                    <p:animEffect transition="in" filter="fade">
                                      <p:cBhvr>
                                        <p:cTn id="89" dur="4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400" fill="hold"/>
                                        <p:tgtEl>
                                          <p:spTgt spid="25"/>
                                        </p:tgtEl>
                                        <p:attrNameLst>
                                          <p:attrName>ppt_w</p:attrName>
                                        </p:attrNameLst>
                                      </p:cBhvr>
                                      <p:tavLst>
                                        <p:tav tm="0">
                                          <p:val>
                                            <p:fltVal val="0"/>
                                          </p:val>
                                        </p:tav>
                                        <p:tav tm="100000">
                                          <p:val>
                                            <p:strVal val="#ppt_w"/>
                                          </p:val>
                                        </p:tav>
                                      </p:tavLst>
                                    </p:anim>
                                    <p:anim calcmode="lin" valueType="num">
                                      <p:cBhvr>
                                        <p:cTn id="93" dur="400" fill="hold"/>
                                        <p:tgtEl>
                                          <p:spTgt spid="25"/>
                                        </p:tgtEl>
                                        <p:attrNameLst>
                                          <p:attrName>ppt_h</p:attrName>
                                        </p:attrNameLst>
                                      </p:cBhvr>
                                      <p:tavLst>
                                        <p:tav tm="0">
                                          <p:val>
                                            <p:fltVal val="0"/>
                                          </p:val>
                                        </p:tav>
                                        <p:tav tm="100000">
                                          <p:val>
                                            <p:strVal val="#ppt_h"/>
                                          </p:val>
                                        </p:tav>
                                      </p:tavLst>
                                    </p:anim>
                                    <p:animEffect transition="in" filter="fade">
                                      <p:cBhvr>
                                        <p:cTn id="94" dur="4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4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4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4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4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4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4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MH" val="20161022192605"/>
  <p:tag name="MH_LIBRARY" val="GRAPHIC"/>
  <p:tag name="MH_TYPE" val="Text"/>
  <p:tag name="MH_ORDER" val="4"/>
</p:tagLst>
</file>

<file path=ppt/tags/tag1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2.xml><?xml version="1.0" encoding="utf-8"?>
<p:tagLst xmlns:p="http://schemas.openxmlformats.org/presentationml/2006/main">
  <p:tag name="MH" val="20161022204303"/>
  <p:tag name="MH_LIBRARY" val="GRAPHIC"/>
  <p:tag name="MH_ORDER" val="TextBox 11"/>
</p:tagLst>
</file>

<file path=ppt/tags/tag13.xml><?xml version="1.0" encoding="utf-8"?>
<p:tagLst xmlns:p="http://schemas.openxmlformats.org/presentationml/2006/main">
  <p:tag name="MH" val="20161022204303"/>
  <p:tag name="MH_LIBRARY" val="GRAPHIC"/>
  <p:tag name="MH_ORDER" val="Rectangle 12"/>
</p:tagLst>
</file>

<file path=ppt/tags/tag14.xml><?xml version="1.0" encoding="utf-8"?>
<p:tagLst xmlns:p="http://schemas.openxmlformats.org/presentationml/2006/main">
  <p:tag name="MH" val="20161022204303"/>
  <p:tag name="MH_LIBRARY" val="GRAPHIC"/>
  <p:tag name="MH_ORDER" val="文本框 13"/>
</p:tagLst>
</file>

<file path=ppt/tags/tag15.xml><?xml version="1.0" encoding="utf-8"?>
<p:tagLst xmlns:p="http://schemas.openxmlformats.org/presentationml/2006/main">
  <p:tag name="MH" val="20161022204303"/>
  <p:tag name="MH_LIBRARY" val="GRAPHIC"/>
  <p:tag name="MH_ORDER" val="文本框 14"/>
</p:tagLst>
</file>

<file path=ppt/tags/tag16.xml><?xml version="1.0" encoding="utf-8"?>
<p:tagLst xmlns:p="http://schemas.openxmlformats.org/presentationml/2006/main">
  <p:tag name="MH" val="20161022204343"/>
  <p:tag name="MH_LIBRARY" val="GRAPHIC"/>
  <p:tag name="MH_ORDER" val="标题 5"/>
</p:tagLst>
</file>

<file path=ppt/tags/tag17.xml><?xml version="1.0" encoding="utf-8"?>
<p:tagLst xmlns:p="http://schemas.openxmlformats.org/presentationml/2006/main">
  <p:tag name="MH" val="20161022204343"/>
  <p:tag name="MH_LIBRARY" val="GRAPHIC"/>
  <p:tag name="MH_ORDER" val="文本占位符 6"/>
</p:tagLst>
</file>

<file path=ppt/tags/tag18.xml><?xml version="1.0" encoding="utf-8"?>
<p:tagLst xmlns:p="http://schemas.openxmlformats.org/presentationml/2006/main">
  <p:tag name="MH" val="20161022204303"/>
  <p:tag name="MH_LIBRARY" val="GRAPHIC"/>
</p:tagLst>
</file>

<file path=ppt/tags/tag19.xml><?xml version="1.0" encoding="utf-8"?>
<p:tagLst xmlns:p="http://schemas.openxmlformats.org/presentationml/2006/main">
  <p:tag name="MH" val="20161022204303"/>
  <p:tag name="MH_LIBRARY" val="GRAPHIC"/>
  <p:tag name="MH_ORDER" val="TextBox 11"/>
</p:tagLst>
</file>

<file path=ppt/tags/tag2.xml><?xml version="1.0" encoding="utf-8"?>
<p:tagLst xmlns:p="http://schemas.openxmlformats.org/presentationml/2006/main">
  <p:tag name="MH" val="20160830110146"/>
  <p:tag name="MH_LIBRARY" val="CONTENTS"/>
  <p:tag name="MH_TYPE" val="OTHERS"/>
  <p:tag name="ID" val="553512"/>
</p:tagLst>
</file>

<file path=ppt/tags/tag20.xml><?xml version="1.0" encoding="utf-8"?>
<p:tagLst xmlns:p="http://schemas.openxmlformats.org/presentationml/2006/main">
  <p:tag name="MH" val="20161022204303"/>
  <p:tag name="MH_LIBRARY" val="GRAPHIC"/>
  <p:tag name="MH_ORDER" val="Rectangle 12"/>
</p:tagLst>
</file>

<file path=ppt/tags/tag21.xml><?xml version="1.0" encoding="utf-8"?>
<p:tagLst xmlns:p="http://schemas.openxmlformats.org/presentationml/2006/main">
  <p:tag name="MH" val="20161022204303"/>
  <p:tag name="MH_LIBRARY" val="GRAPHIC"/>
  <p:tag name="MH_ORDER" val="文本框 13"/>
</p:tagLst>
</file>

<file path=ppt/tags/tag22.xml><?xml version="1.0" encoding="utf-8"?>
<p:tagLst xmlns:p="http://schemas.openxmlformats.org/presentationml/2006/main">
  <p:tag name="MH" val="20161022204303"/>
  <p:tag name="MH_LIBRARY" val="GRAPHIC"/>
  <p:tag name="MH_ORDER" val="文本框 14"/>
</p:tagLst>
</file>

<file path=ppt/tags/tag23.xml><?xml version="1.0" encoding="utf-8"?>
<p:tagLst xmlns:p="http://schemas.openxmlformats.org/presentationml/2006/main">
  <p:tag name="MH" val="20161022204343"/>
  <p:tag name="MH_LIBRARY" val="GRAPHIC"/>
  <p:tag name="MH_ORDER" val="标题 5"/>
</p:tagLst>
</file>

<file path=ppt/tags/tag24.xml><?xml version="1.0" encoding="utf-8"?>
<p:tagLst xmlns:p="http://schemas.openxmlformats.org/presentationml/2006/main">
  <p:tag name="MH" val="20161022204343"/>
  <p:tag name="MH_LIBRARY" val="GRAPHIC"/>
  <p:tag name="MH_ORDER" val="文本占位符 6"/>
</p:tagLst>
</file>

<file path=ppt/tags/tag25.xml><?xml version="1.0" encoding="utf-8"?>
<p:tagLst xmlns:p="http://schemas.openxmlformats.org/presentationml/2006/main">
  <p:tag name="MH" val="20161022204303"/>
  <p:tag name="MH_LIBRARY" val="GRAPHIC"/>
</p:tagLst>
</file>

<file path=ppt/tags/tag26.xml><?xml version="1.0" encoding="utf-8"?>
<p:tagLst xmlns:p="http://schemas.openxmlformats.org/presentationml/2006/main">
  <p:tag name="MH" val="20161022204303"/>
  <p:tag name="MH_LIBRARY" val="GRAPHIC"/>
  <p:tag name="MH_ORDER" val="TextBox 11"/>
</p:tagLst>
</file>

<file path=ppt/tags/tag27.xml><?xml version="1.0" encoding="utf-8"?>
<p:tagLst xmlns:p="http://schemas.openxmlformats.org/presentationml/2006/main">
  <p:tag name="MH" val="20161022204303"/>
  <p:tag name="MH_LIBRARY" val="GRAPHIC"/>
  <p:tag name="MH_ORDER" val="Rectangle 12"/>
</p:tagLst>
</file>

<file path=ppt/tags/tag28.xml><?xml version="1.0" encoding="utf-8"?>
<p:tagLst xmlns:p="http://schemas.openxmlformats.org/presentationml/2006/main">
  <p:tag name="MH" val="20161022204303"/>
  <p:tag name="MH_LIBRARY" val="GRAPHIC"/>
  <p:tag name="MH_ORDER" val="文本框 13"/>
</p:tagLst>
</file>

<file path=ppt/tags/tag29.xml><?xml version="1.0" encoding="utf-8"?>
<p:tagLst xmlns:p="http://schemas.openxmlformats.org/presentationml/2006/main">
  <p:tag name="MH" val="20161022204303"/>
  <p:tag name="MH_LIBRARY" val="GRAPHIC"/>
  <p:tag name="MH_ORDER" val="文本框 14"/>
</p:tagLst>
</file>

<file path=ppt/tags/tag3.xml><?xml version="1.0" encoding="utf-8"?>
<p:tagLst xmlns:p="http://schemas.openxmlformats.org/presentationml/2006/main">
  <p:tag name="MH" val="20161022203400"/>
  <p:tag name="MH_LIBRARY" val="GRAPHIC"/>
  <p:tag name="MH_TYPE" val="Other"/>
  <p:tag name="MH_ORDER" val="1"/>
</p:tagLst>
</file>

<file path=ppt/tags/tag30.xml><?xml version="1.0" encoding="utf-8"?>
<p:tagLst xmlns:p="http://schemas.openxmlformats.org/presentationml/2006/main">
  <p:tag name="MH" val="20161022204343"/>
  <p:tag name="MH_LIBRARY" val="GRAPHIC"/>
  <p:tag name="MH_ORDER" val="标题 5"/>
</p:tagLst>
</file>

<file path=ppt/tags/tag31.xml><?xml version="1.0" encoding="utf-8"?>
<p:tagLst xmlns:p="http://schemas.openxmlformats.org/presentationml/2006/main">
  <p:tag name="MH" val="20161022204343"/>
  <p:tag name="MH_LIBRARY" val="GRAPHIC"/>
  <p:tag name="MH_ORDER" val="文本占位符 6"/>
</p:tagLst>
</file>

<file path=ppt/tags/tag32.xml><?xml version="1.0" encoding="utf-8"?>
<p:tagLst xmlns:p="http://schemas.openxmlformats.org/presentationml/2006/main">
  <p:tag name="MH" val="20161022204303"/>
  <p:tag name="MH_LIBRARY" val="GRAPHIC"/>
</p:tagLst>
</file>

<file path=ppt/tags/tag33.xml><?xml version="1.0" encoding="utf-8"?>
<p:tagLst xmlns:p="http://schemas.openxmlformats.org/presentationml/2006/main">
  <p:tag name="MH" val="20161022204303"/>
  <p:tag name="MH_LIBRARY" val="GRAPHIC"/>
  <p:tag name="MH_ORDER" val="TextBox 11"/>
</p:tagLst>
</file>

<file path=ppt/tags/tag34.xml><?xml version="1.0" encoding="utf-8"?>
<p:tagLst xmlns:p="http://schemas.openxmlformats.org/presentationml/2006/main">
  <p:tag name="MH" val="20161022204303"/>
  <p:tag name="MH_LIBRARY" val="GRAPHIC"/>
  <p:tag name="MH_ORDER" val="Rectangle 12"/>
</p:tagLst>
</file>

<file path=ppt/tags/tag35.xml><?xml version="1.0" encoding="utf-8"?>
<p:tagLst xmlns:p="http://schemas.openxmlformats.org/presentationml/2006/main">
  <p:tag name="MH" val="20161022204303"/>
  <p:tag name="MH_LIBRARY" val="GRAPHIC"/>
  <p:tag name="MH_ORDER" val="文本框 13"/>
</p:tagLst>
</file>

<file path=ppt/tags/tag36.xml><?xml version="1.0" encoding="utf-8"?>
<p:tagLst xmlns:p="http://schemas.openxmlformats.org/presentationml/2006/main">
  <p:tag name="MH" val="20161022204303"/>
  <p:tag name="MH_LIBRARY" val="GRAPHIC"/>
  <p:tag name="MH_ORDER" val="文本框 14"/>
</p:tagLst>
</file>

<file path=ppt/tags/tag37.xml><?xml version="1.0" encoding="utf-8"?>
<p:tagLst xmlns:p="http://schemas.openxmlformats.org/presentationml/2006/main">
  <p:tag name="MH" val="20161022204343"/>
  <p:tag name="MH_LIBRARY" val="GRAPHIC"/>
  <p:tag name="MH_ORDER" val="标题 5"/>
</p:tagLst>
</file>

<file path=ppt/tags/tag38.xml><?xml version="1.0" encoding="utf-8"?>
<p:tagLst xmlns:p="http://schemas.openxmlformats.org/presentationml/2006/main">
  <p:tag name="MH" val="20161022204343"/>
  <p:tag name="MH_LIBRARY" val="GRAPHIC"/>
  <p:tag name="MH_ORDER" val="文本占位符 6"/>
</p:tagLst>
</file>

<file path=ppt/tags/tag39.xml><?xml version="1.0" encoding="utf-8"?>
<p:tagLst xmlns:p="http://schemas.openxmlformats.org/presentationml/2006/main">
  <p:tag name="MH" val="20161022204303"/>
  <p:tag name="MH_LIBRARY" val="GRAPHIC"/>
</p:tagLst>
</file>

<file path=ppt/tags/tag4.xml><?xml version="1.0" encoding="utf-8"?>
<p:tagLst xmlns:p="http://schemas.openxmlformats.org/presentationml/2006/main">
  <p:tag name="MH" val="20161022203400"/>
  <p:tag name="MH_LIBRARY" val="GRAPHIC"/>
  <p:tag name="MH_TYPE" val="Other"/>
  <p:tag name="MH_ORDER" val="2"/>
</p:tagLst>
</file>

<file path=ppt/tags/tag5.xml><?xml version="1.0" encoding="utf-8"?>
<p:tagLst xmlns:p="http://schemas.openxmlformats.org/presentationml/2006/main">
  <p:tag name="MH" val="20161022203400"/>
  <p:tag name="MH_LIBRARY" val="GRAPHIC"/>
  <p:tag name="MH_TYPE" val="Other"/>
  <p:tag name="MH_ORDER" val="3"/>
</p:tagLst>
</file>

<file path=ppt/tags/tag6.xml><?xml version="1.0" encoding="utf-8"?>
<p:tagLst xmlns:p="http://schemas.openxmlformats.org/presentationml/2006/main">
  <p:tag name="MH" val="20161022203400"/>
  <p:tag name="MH_LIBRARY" val="GRAPHIC"/>
  <p:tag name="MH_TYPE" val="Other"/>
  <p:tag name="MH_ORDER" val="4"/>
</p:tagLst>
</file>

<file path=ppt/tags/tag7.xml><?xml version="1.0" encoding="utf-8"?>
<p:tagLst xmlns:p="http://schemas.openxmlformats.org/presentationml/2006/main">
  <p:tag name="MH" val="20161022192605"/>
  <p:tag name="MH_LIBRARY" val="GRAPHIC"/>
  <p:tag name="MH_TYPE" val="Text"/>
  <p:tag name="MH_ORDER" val="1"/>
</p:tagLst>
</file>

<file path=ppt/tags/tag8.xml><?xml version="1.0" encoding="utf-8"?>
<p:tagLst xmlns:p="http://schemas.openxmlformats.org/presentationml/2006/main">
  <p:tag name="MH" val="20161022192605"/>
  <p:tag name="MH_LIBRARY" val="GRAPHIC"/>
  <p:tag name="MH_TYPE" val="Text"/>
  <p:tag name="MH_ORDER" val="2"/>
</p:tagLst>
</file>

<file path=ppt/tags/tag9.xml><?xml version="1.0" encoding="utf-8"?>
<p:tagLst xmlns:p="http://schemas.openxmlformats.org/presentationml/2006/main">
  <p:tag name="MH" val="20161022192605"/>
  <p:tag name="MH_LIBRARY" val="GRAPHIC"/>
  <p:tag name="MH_TYPE" val="Text"/>
  <p:tag name="MH_ORDER" val="3"/>
</p:tagLst>
</file>

<file path=ppt/theme/theme1.xml><?xml version="1.0" encoding="utf-8"?>
<a:theme xmlns:a="http://schemas.openxmlformats.org/drawingml/2006/main" name="自定义设计方案">
  <a:themeElements>
    <a:clrScheme name="自定义 117">
      <a:dk1>
        <a:sysClr val="windowText" lastClr="000000"/>
      </a:dk1>
      <a:lt1>
        <a:sysClr val="window" lastClr="FFFFFF"/>
      </a:lt1>
      <a:dk2>
        <a:srgbClr val="44546A"/>
      </a:dk2>
      <a:lt2>
        <a:srgbClr val="E7E6E6"/>
      </a:lt2>
      <a:accent1>
        <a:srgbClr val="29ABE2"/>
      </a:accent1>
      <a:accent2>
        <a:srgbClr val="C8C8C8"/>
      </a:accent2>
      <a:accent3>
        <a:srgbClr val="29ABE2"/>
      </a:accent3>
      <a:accent4>
        <a:srgbClr val="C8C8C8"/>
      </a:accent4>
      <a:accent5>
        <a:srgbClr val="29ABE2"/>
      </a:accent5>
      <a:accent6>
        <a:srgbClr val="C8C8C8"/>
      </a:accent6>
      <a:hlink>
        <a:srgbClr val="29ABE2"/>
      </a:hlink>
      <a:folHlink>
        <a:srgbClr val="C8C8C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19</Pages>
  <Paragraphs>328</Paragraphs>
  <Words>3856</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cp:lastModifiedBy>Administrator</cp:lastModifiedBy>
  <dc:title>手术室医药科技医疗医学专业PPT</dc:title>
  <dcterms:modified xsi:type="dcterms:W3CDTF">2019-01-12T14:40:52Z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